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72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1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25C54"/>
    <a:srgbClr val="129FA4"/>
    <a:srgbClr val="99A612"/>
    <a:srgbClr val="7CB042"/>
    <a:srgbClr val="B90351"/>
    <a:srgbClr val="D20000"/>
    <a:srgbClr val="E6A101"/>
    <a:srgbClr val="E6E6E6"/>
    <a:srgbClr val="44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7" autoAdjust="0"/>
    <p:restoredTop sz="92679" autoAdjust="0"/>
  </p:normalViewPr>
  <p:slideViewPr>
    <p:cSldViewPr snapToGrid="0">
      <p:cViewPr varScale="1">
        <p:scale>
          <a:sx n="124" d="100"/>
          <a:sy n="124" d="100"/>
        </p:scale>
        <p:origin x="2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0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ADD62C-26A8-563B-C092-6EC0CA87532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7679087" cy="6858000"/>
          </a:xfrm>
          <a:custGeom>
            <a:avLst/>
            <a:gdLst>
              <a:gd name="connsiteX0" fmla="*/ 0 w 7781998"/>
              <a:gd name="connsiteY0" fmla="*/ 0 h 6949907"/>
              <a:gd name="connsiteX1" fmla="*/ 3533462 w 7781998"/>
              <a:gd name="connsiteY1" fmla="*/ 0 h 6949907"/>
              <a:gd name="connsiteX2" fmla="*/ 3693890 w 7781998"/>
              <a:gd name="connsiteY2" fmla="*/ 142103 h 6949907"/>
              <a:gd name="connsiteX3" fmla="*/ 3897952 w 7781998"/>
              <a:gd name="connsiteY3" fmla="*/ 369316 h 6949907"/>
              <a:gd name="connsiteX4" fmla="*/ 4600682 w 7781998"/>
              <a:gd name="connsiteY4" fmla="*/ 1503626 h 6949907"/>
              <a:gd name="connsiteX5" fmla="*/ 5564690 w 7781998"/>
              <a:gd name="connsiteY5" fmla="*/ 3130716 h 6949907"/>
              <a:gd name="connsiteX6" fmla="*/ 6411742 w 7781998"/>
              <a:gd name="connsiteY6" fmla="*/ 3845549 h 6949907"/>
              <a:gd name="connsiteX7" fmla="*/ 7482590 w 7781998"/>
              <a:gd name="connsiteY7" fmla="*/ 4853900 h 6949907"/>
              <a:gd name="connsiteX8" fmla="*/ 7655964 w 7781998"/>
              <a:gd name="connsiteY8" fmla="*/ 6801935 h 6949907"/>
              <a:gd name="connsiteX9" fmla="*/ 7600638 w 7781998"/>
              <a:gd name="connsiteY9" fmla="*/ 6949907 h 6949907"/>
              <a:gd name="connsiteX10" fmla="*/ 0 w 7781998"/>
              <a:gd name="connsiteY10" fmla="*/ 6949907 h 6949907"/>
              <a:gd name="connsiteX11" fmla="*/ 0 w 7781998"/>
              <a:gd name="connsiteY11" fmla="*/ 0 h 69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81998" h="6949907">
                <a:moveTo>
                  <a:pt x="0" y="0"/>
                </a:moveTo>
                <a:lnTo>
                  <a:pt x="3533462" y="0"/>
                </a:lnTo>
                <a:lnTo>
                  <a:pt x="3693890" y="142103"/>
                </a:lnTo>
                <a:cubicBezTo>
                  <a:pt x="3765628" y="213260"/>
                  <a:pt x="3833804" y="289007"/>
                  <a:pt x="3897952" y="369316"/>
                </a:cubicBezTo>
                <a:cubicBezTo>
                  <a:pt x="4225340" y="782019"/>
                  <a:pt x="4532134" y="1276126"/>
                  <a:pt x="4600682" y="1503626"/>
                </a:cubicBezTo>
                <a:cubicBezTo>
                  <a:pt x="4714930" y="1882792"/>
                  <a:pt x="5266384" y="2814528"/>
                  <a:pt x="5564690" y="3130716"/>
                </a:cubicBezTo>
                <a:cubicBezTo>
                  <a:pt x="5726262" y="3292588"/>
                  <a:pt x="6101816" y="3615580"/>
                  <a:pt x="6411742" y="3845549"/>
                </a:cubicBezTo>
                <a:cubicBezTo>
                  <a:pt x="6978430" y="4253826"/>
                  <a:pt x="7242176" y="4505229"/>
                  <a:pt x="7482590" y="4853900"/>
                </a:cubicBezTo>
                <a:cubicBezTo>
                  <a:pt x="7801758" y="5314199"/>
                  <a:pt x="7875846" y="6134096"/>
                  <a:pt x="7655964" y="6801935"/>
                </a:cubicBezTo>
                <a:lnTo>
                  <a:pt x="7600638" y="6949907"/>
                </a:lnTo>
                <a:lnTo>
                  <a:pt x="0" y="6949907"/>
                </a:lnTo>
                <a:lnTo>
                  <a:pt x="0" y="0"/>
                </a:lnTo>
                <a:close/>
              </a:path>
            </a:pathLst>
          </a:custGeom>
          <a:solidFill>
            <a:srgbClr val="DDF5FF"/>
          </a:solidFill>
          <a:ln w="1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421742-2CA3-7DAB-5B05-04D4134462D1}"/>
              </a:ext>
            </a:extLst>
          </p:cNvPr>
          <p:cNvSpPr/>
          <p:nvPr userDrawn="1"/>
        </p:nvSpPr>
        <p:spPr>
          <a:xfrm>
            <a:off x="1" y="6418077"/>
            <a:ext cx="9143999" cy="439923"/>
          </a:xfrm>
          <a:custGeom>
            <a:avLst/>
            <a:gdLst>
              <a:gd name="connsiteX0" fmla="*/ 8757079 w 9143999"/>
              <a:gd name="connsiteY0" fmla="*/ 369238 h 439923"/>
              <a:gd name="connsiteX1" fmla="*/ 8757079 w 9143999"/>
              <a:gd name="connsiteY1" fmla="*/ 371746 h 439923"/>
              <a:gd name="connsiteX2" fmla="*/ 8760324 w 9143999"/>
              <a:gd name="connsiteY2" fmla="*/ 371746 h 439923"/>
              <a:gd name="connsiteX3" fmla="*/ 8760324 w 9143999"/>
              <a:gd name="connsiteY3" fmla="*/ 369238 h 439923"/>
              <a:gd name="connsiteX4" fmla="*/ 8730989 w 9143999"/>
              <a:gd name="connsiteY4" fmla="*/ 369238 h 439923"/>
              <a:gd name="connsiteX5" fmla="*/ 8730989 w 9143999"/>
              <a:gd name="connsiteY5" fmla="*/ 370780 h 439923"/>
              <a:gd name="connsiteX6" fmla="*/ 8731032 w 9143999"/>
              <a:gd name="connsiteY6" fmla="*/ 370780 h 439923"/>
              <a:gd name="connsiteX7" fmla="*/ 8731032 w 9143999"/>
              <a:gd name="connsiteY7" fmla="*/ 369238 h 439923"/>
              <a:gd name="connsiteX8" fmla="*/ 7234170 w 9143999"/>
              <a:gd name="connsiteY8" fmla="*/ 369238 h 439923"/>
              <a:gd name="connsiteX9" fmla="*/ 7234170 w 9143999"/>
              <a:gd name="connsiteY9" fmla="*/ 371746 h 439923"/>
              <a:gd name="connsiteX10" fmla="*/ 7237415 w 9143999"/>
              <a:gd name="connsiteY10" fmla="*/ 371746 h 439923"/>
              <a:gd name="connsiteX11" fmla="*/ 7237415 w 9143999"/>
              <a:gd name="connsiteY11" fmla="*/ 369238 h 439923"/>
              <a:gd name="connsiteX12" fmla="*/ 7208080 w 9143999"/>
              <a:gd name="connsiteY12" fmla="*/ 369238 h 439923"/>
              <a:gd name="connsiteX13" fmla="*/ 7208080 w 9143999"/>
              <a:gd name="connsiteY13" fmla="*/ 370780 h 439923"/>
              <a:gd name="connsiteX14" fmla="*/ 7208124 w 9143999"/>
              <a:gd name="connsiteY14" fmla="*/ 370780 h 439923"/>
              <a:gd name="connsiteX15" fmla="*/ 7208124 w 9143999"/>
              <a:gd name="connsiteY15" fmla="*/ 369238 h 439923"/>
              <a:gd name="connsiteX16" fmla="*/ 5711261 w 9143999"/>
              <a:gd name="connsiteY16" fmla="*/ 369238 h 439923"/>
              <a:gd name="connsiteX17" fmla="*/ 5711261 w 9143999"/>
              <a:gd name="connsiteY17" fmla="*/ 371746 h 439923"/>
              <a:gd name="connsiteX18" fmla="*/ 5714506 w 9143999"/>
              <a:gd name="connsiteY18" fmla="*/ 371746 h 439923"/>
              <a:gd name="connsiteX19" fmla="*/ 5714506 w 9143999"/>
              <a:gd name="connsiteY19" fmla="*/ 369238 h 439923"/>
              <a:gd name="connsiteX20" fmla="*/ 5685171 w 9143999"/>
              <a:gd name="connsiteY20" fmla="*/ 369238 h 439923"/>
              <a:gd name="connsiteX21" fmla="*/ 5685171 w 9143999"/>
              <a:gd name="connsiteY21" fmla="*/ 370780 h 439923"/>
              <a:gd name="connsiteX22" fmla="*/ 5685215 w 9143999"/>
              <a:gd name="connsiteY22" fmla="*/ 370780 h 439923"/>
              <a:gd name="connsiteX23" fmla="*/ 5685215 w 9143999"/>
              <a:gd name="connsiteY23" fmla="*/ 369238 h 439923"/>
              <a:gd name="connsiteX24" fmla="*/ 4188353 w 9143999"/>
              <a:gd name="connsiteY24" fmla="*/ 369238 h 439923"/>
              <a:gd name="connsiteX25" fmla="*/ 4188353 w 9143999"/>
              <a:gd name="connsiteY25" fmla="*/ 371746 h 439923"/>
              <a:gd name="connsiteX26" fmla="*/ 4191597 w 9143999"/>
              <a:gd name="connsiteY26" fmla="*/ 371746 h 439923"/>
              <a:gd name="connsiteX27" fmla="*/ 4191597 w 9143999"/>
              <a:gd name="connsiteY27" fmla="*/ 369238 h 439923"/>
              <a:gd name="connsiteX28" fmla="*/ 4162262 w 9143999"/>
              <a:gd name="connsiteY28" fmla="*/ 369238 h 439923"/>
              <a:gd name="connsiteX29" fmla="*/ 4162262 w 9143999"/>
              <a:gd name="connsiteY29" fmla="*/ 370780 h 439923"/>
              <a:gd name="connsiteX30" fmla="*/ 4162306 w 9143999"/>
              <a:gd name="connsiteY30" fmla="*/ 370780 h 439923"/>
              <a:gd name="connsiteX31" fmla="*/ 4162306 w 9143999"/>
              <a:gd name="connsiteY31" fmla="*/ 369238 h 439923"/>
              <a:gd name="connsiteX32" fmla="*/ 2665445 w 9143999"/>
              <a:gd name="connsiteY32" fmla="*/ 369238 h 439923"/>
              <a:gd name="connsiteX33" fmla="*/ 2665445 w 9143999"/>
              <a:gd name="connsiteY33" fmla="*/ 371746 h 439923"/>
              <a:gd name="connsiteX34" fmla="*/ 2668689 w 9143999"/>
              <a:gd name="connsiteY34" fmla="*/ 371746 h 439923"/>
              <a:gd name="connsiteX35" fmla="*/ 2668689 w 9143999"/>
              <a:gd name="connsiteY35" fmla="*/ 369238 h 439923"/>
              <a:gd name="connsiteX36" fmla="*/ 2639354 w 9143999"/>
              <a:gd name="connsiteY36" fmla="*/ 369238 h 439923"/>
              <a:gd name="connsiteX37" fmla="*/ 2639354 w 9143999"/>
              <a:gd name="connsiteY37" fmla="*/ 370780 h 439923"/>
              <a:gd name="connsiteX38" fmla="*/ 2639398 w 9143999"/>
              <a:gd name="connsiteY38" fmla="*/ 370780 h 439923"/>
              <a:gd name="connsiteX39" fmla="*/ 2639398 w 9143999"/>
              <a:gd name="connsiteY39" fmla="*/ 369238 h 439923"/>
              <a:gd name="connsiteX40" fmla="*/ 1142536 w 9143999"/>
              <a:gd name="connsiteY40" fmla="*/ 369238 h 439923"/>
              <a:gd name="connsiteX41" fmla="*/ 1142536 w 9143999"/>
              <a:gd name="connsiteY41" fmla="*/ 371746 h 439923"/>
              <a:gd name="connsiteX42" fmla="*/ 1145780 w 9143999"/>
              <a:gd name="connsiteY42" fmla="*/ 371746 h 439923"/>
              <a:gd name="connsiteX43" fmla="*/ 1145780 w 9143999"/>
              <a:gd name="connsiteY43" fmla="*/ 369238 h 439923"/>
              <a:gd name="connsiteX44" fmla="*/ 1116445 w 9143999"/>
              <a:gd name="connsiteY44" fmla="*/ 369238 h 439923"/>
              <a:gd name="connsiteX45" fmla="*/ 1116445 w 9143999"/>
              <a:gd name="connsiteY45" fmla="*/ 370780 h 439923"/>
              <a:gd name="connsiteX46" fmla="*/ 1116489 w 9143999"/>
              <a:gd name="connsiteY46" fmla="*/ 370780 h 439923"/>
              <a:gd name="connsiteX47" fmla="*/ 1116489 w 9143999"/>
              <a:gd name="connsiteY47" fmla="*/ 369238 h 439923"/>
              <a:gd name="connsiteX48" fmla="*/ 8793694 w 9143999"/>
              <a:gd name="connsiteY48" fmla="*/ 359094 h 439923"/>
              <a:gd name="connsiteX49" fmla="*/ 8793694 w 9143999"/>
              <a:gd name="connsiteY49" fmla="*/ 360065 h 439923"/>
              <a:gd name="connsiteX50" fmla="*/ 8794501 w 9143999"/>
              <a:gd name="connsiteY50" fmla="*/ 360065 h 439923"/>
              <a:gd name="connsiteX51" fmla="*/ 8794501 w 9143999"/>
              <a:gd name="connsiteY51" fmla="*/ 359922 h 439923"/>
              <a:gd name="connsiteX52" fmla="*/ 8800871 w 9143999"/>
              <a:gd name="connsiteY52" fmla="*/ 359922 h 439923"/>
              <a:gd name="connsiteX53" fmla="*/ 8800871 w 9143999"/>
              <a:gd name="connsiteY53" fmla="*/ 359094 h 439923"/>
              <a:gd name="connsiteX54" fmla="*/ 8730989 w 9143999"/>
              <a:gd name="connsiteY54" fmla="*/ 359094 h 439923"/>
              <a:gd name="connsiteX55" fmla="*/ 8730989 w 9143999"/>
              <a:gd name="connsiteY55" fmla="*/ 363699 h 439923"/>
              <a:gd name="connsiteX56" fmla="*/ 8767690 w 9143999"/>
              <a:gd name="connsiteY56" fmla="*/ 363699 h 439923"/>
              <a:gd name="connsiteX57" fmla="*/ 8767690 w 9143999"/>
              <a:gd name="connsiteY57" fmla="*/ 359094 h 439923"/>
              <a:gd name="connsiteX58" fmla="*/ 7270785 w 9143999"/>
              <a:gd name="connsiteY58" fmla="*/ 359094 h 439923"/>
              <a:gd name="connsiteX59" fmla="*/ 7270785 w 9143999"/>
              <a:gd name="connsiteY59" fmla="*/ 360065 h 439923"/>
              <a:gd name="connsiteX60" fmla="*/ 7271593 w 9143999"/>
              <a:gd name="connsiteY60" fmla="*/ 360065 h 439923"/>
              <a:gd name="connsiteX61" fmla="*/ 7271593 w 9143999"/>
              <a:gd name="connsiteY61" fmla="*/ 359922 h 439923"/>
              <a:gd name="connsiteX62" fmla="*/ 7277962 w 9143999"/>
              <a:gd name="connsiteY62" fmla="*/ 359922 h 439923"/>
              <a:gd name="connsiteX63" fmla="*/ 7277962 w 9143999"/>
              <a:gd name="connsiteY63" fmla="*/ 359094 h 439923"/>
              <a:gd name="connsiteX64" fmla="*/ 7208080 w 9143999"/>
              <a:gd name="connsiteY64" fmla="*/ 359094 h 439923"/>
              <a:gd name="connsiteX65" fmla="*/ 7208080 w 9143999"/>
              <a:gd name="connsiteY65" fmla="*/ 363699 h 439923"/>
              <a:gd name="connsiteX66" fmla="*/ 7244781 w 9143999"/>
              <a:gd name="connsiteY66" fmla="*/ 363699 h 439923"/>
              <a:gd name="connsiteX67" fmla="*/ 7244781 w 9143999"/>
              <a:gd name="connsiteY67" fmla="*/ 359094 h 439923"/>
              <a:gd name="connsiteX68" fmla="*/ 5747876 w 9143999"/>
              <a:gd name="connsiteY68" fmla="*/ 359094 h 439923"/>
              <a:gd name="connsiteX69" fmla="*/ 5747876 w 9143999"/>
              <a:gd name="connsiteY69" fmla="*/ 360065 h 439923"/>
              <a:gd name="connsiteX70" fmla="*/ 5748684 w 9143999"/>
              <a:gd name="connsiteY70" fmla="*/ 360065 h 439923"/>
              <a:gd name="connsiteX71" fmla="*/ 5748684 w 9143999"/>
              <a:gd name="connsiteY71" fmla="*/ 359922 h 439923"/>
              <a:gd name="connsiteX72" fmla="*/ 5755053 w 9143999"/>
              <a:gd name="connsiteY72" fmla="*/ 359922 h 439923"/>
              <a:gd name="connsiteX73" fmla="*/ 5755053 w 9143999"/>
              <a:gd name="connsiteY73" fmla="*/ 359094 h 439923"/>
              <a:gd name="connsiteX74" fmla="*/ 5685171 w 9143999"/>
              <a:gd name="connsiteY74" fmla="*/ 359094 h 439923"/>
              <a:gd name="connsiteX75" fmla="*/ 5685171 w 9143999"/>
              <a:gd name="connsiteY75" fmla="*/ 363699 h 439923"/>
              <a:gd name="connsiteX76" fmla="*/ 5721872 w 9143999"/>
              <a:gd name="connsiteY76" fmla="*/ 363699 h 439923"/>
              <a:gd name="connsiteX77" fmla="*/ 5721872 w 9143999"/>
              <a:gd name="connsiteY77" fmla="*/ 359094 h 439923"/>
              <a:gd name="connsiteX78" fmla="*/ 4224967 w 9143999"/>
              <a:gd name="connsiteY78" fmla="*/ 359094 h 439923"/>
              <a:gd name="connsiteX79" fmla="*/ 4224967 w 9143999"/>
              <a:gd name="connsiteY79" fmla="*/ 360065 h 439923"/>
              <a:gd name="connsiteX80" fmla="*/ 4225775 w 9143999"/>
              <a:gd name="connsiteY80" fmla="*/ 360065 h 439923"/>
              <a:gd name="connsiteX81" fmla="*/ 4225775 w 9143999"/>
              <a:gd name="connsiteY81" fmla="*/ 359922 h 439923"/>
              <a:gd name="connsiteX82" fmla="*/ 4232144 w 9143999"/>
              <a:gd name="connsiteY82" fmla="*/ 359922 h 439923"/>
              <a:gd name="connsiteX83" fmla="*/ 4232144 w 9143999"/>
              <a:gd name="connsiteY83" fmla="*/ 359094 h 439923"/>
              <a:gd name="connsiteX84" fmla="*/ 4162262 w 9143999"/>
              <a:gd name="connsiteY84" fmla="*/ 359094 h 439923"/>
              <a:gd name="connsiteX85" fmla="*/ 4162262 w 9143999"/>
              <a:gd name="connsiteY85" fmla="*/ 363699 h 439923"/>
              <a:gd name="connsiteX86" fmla="*/ 4198963 w 9143999"/>
              <a:gd name="connsiteY86" fmla="*/ 363699 h 439923"/>
              <a:gd name="connsiteX87" fmla="*/ 4198963 w 9143999"/>
              <a:gd name="connsiteY87" fmla="*/ 359094 h 439923"/>
              <a:gd name="connsiteX88" fmla="*/ 2702059 w 9143999"/>
              <a:gd name="connsiteY88" fmla="*/ 359094 h 439923"/>
              <a:gd name="connsiteX89" fmla="*/ 2702059 w 9143999"/>
              <a:gd name="connsiteY89" fmla="*/ 360065 h 439923"/>
              <a:gd name="connsiteX90" fmla="*/ 2702867 w 9143999"/>
              <a:gd name="connsiteY90" fmla="*/ 360065 h 439923"/>
              <a:gd name="connsiteX91" fmla="*/ 2702867 w 9143999"/>
              <a:gd name="connsiteY91" fmla="*/ 359922 h 439923"/>
              <a:gd name="connsiteX92" fmla="*/ 2709236 w 9143999"/>
              <a:gd name="connsiteY92" fmla="*/ 359922 h 439923"/>
              <a:gd name="connsiteX93" fmla="*/ 2709236 w 9143999"/>
              <a:gd name="connsiteY93" fmla="*/ 359094 h 439923"/>
              <a:gd name="connsiteX94" fmla="*/ 2639354 w 9143999"/>
              <a:gd name="connsiteY94" fmla="*/ 359094 h 439923"/>
              <a:gd name="connsiteX95" fmla="*/ 2639354 w 9143999"/>
              <a:gd name="connsiteY95" fmla="*/ 363699 h 439923"/>
              <a:gd name="connsiteX96" fmla="*/ 2676055 w 9143999"/>
              <a:gd name="connsiteY96" fmla="*/ 363699 h 439923"/>
              <a:gd name="connsiteX97" fmla="*/ 2676055 w 9143999"/>
              <a:gd name="connsiteY97" fmla="*/ 359094 h 439923"/>
              <a:gd name="connsiteX98" fmla="*/ 1179150 w 9143999"/>
              <a:gd name="connsiteY98" fmla="*/ 359094 h 439923"/>
              <a:gd name="connsiteX99" fmla="*/ 1179150 w 9143999"/>
              <a:gd name="connsiteY99" fmla="*/ 360065 h 439923"/>
              <a:gd name="connsiteX100" fmla="*/ 1179958 w 9143999"/>
              <a:gd name="connsiteY100" fmla="*/ 360065 h 439923"/>
              <a:gd name="connsiteX101" fmla="*/ 1179958 w 9143999"/>
              <a:gd name="connsiteY101" fmla="*/ 359922 h 439923"/>
              <a:gd name="connsiteX102" fmla="*/ 1186328 w 9143999"/>
              <a:gd name="connsiteY102" fmla="*/ 359922 h 439923"/>
              <a:gd name="connsiteX103" fmla="*/ 1186328 w 9143999"/>
              <a:gd name="connsiteY103" fmla="*/ 359094 h 439923"/>
              <a:gd name="connsiteX104" fmla="*/ 1116445 w 9143999"/>
              <a:gd name="connsiteY104" fmla="*/ 359094 h 439923"/>
              <a:gd name="connsiteX105" fmla="*/ 1116445 w 9143999"/>
              <a:gd name="connsiteY105" fmla="*/ 363699 h 439923"/>
              <a:gd name="connsiteX106" fmla="*/ 1153147 w 9143999"/>
              <a:gd name="connsiteY106" fmla="*/ 363699 h 439923"/>
              <a:gd name="connsiteX107" fmla="*/ 1153147 w 9143999"/>
              <a:gd name="connsiteY107" fmla="*/ 359094 h 439923"/>
              <a:gd name="connsiteX108" fmla="*/ 8793694 w 9143999"/>
              <a:gd name="connsiteY108" fmla="*/ 348628 h 439923"/>
              <a:gd name="connsiteX109" fmla="*/ 8793694 w 9143999"/>
              <a:gd name="connsiteY109" fmla="*/ 353555 h 439923"/>
              <a:gd name="connsiteX110" fmla="*/ 8800871 w 9143999"/>
              <a:gd name="connsiteY110" fmla="*/ 353555 h 439923"/>
              <a:gd name="connsiteX111" fmla="*/ 8800871 w 9143999"/>
              <a:gd name="connsiteY111" fmla="*/ 348628 h 439923"/>
              <a:gd name="connsiteX112" fmla="*/ 8707714 w 9143999"/>
              <a:gd name="connsiteY112" fmla="*/ 348628 h 439923"/>
              <a:gd name="connsiteX113" fmla="*/ 8707745 w 9143999"/>
              <a:gd name="connsiteY113" fmla="*/ 353555 h 439923"/>
              <a:gd name="connsiteX114" fmla="*/ 8767690 w 9143999"/>
              <a:gd name="connsiteY114" fmla="*/ 353555 h 439923"/>
              <a:gd name="connsiteX115" fmla="*/ 8767690 w 9143999"/>
              <a:gd name="connsiteY115" fmla="*/ 348628 h 439923"/>
              <a:gd name="connsiteX116" fmla="*/ 7270785 w 9143999"/>
              <a:gd name="connsiteY116" fmla="*/ 348628 h 439923"/>
              <a:gd name="connsiteX117" fmla="*/ 7270785 w 9143999"/>
              <a:gd name="connsiteY117" fmla="*/ 353555 h 439923"/>
              <a:gd name="connsiteX118" fmla="*/ 7277962 w 9143999"/>
              <a:gd name="connsiteY118" fmla="*/ 353555 h 439923"/>
              <a:gd name="connsiteX119" fmla="*/ 7277962 w 9143999"/>
              <a:gd name="connsiteY119" fmla="*/ 348628 h 439923"/>
              <a:gd name="connsiteX120" fmla="*/ 7184805 w 9143999"/>
              <a:gd name="connsiteY120" fmla="*/ 348628 h 439923"/>
              <a:gd name="connsiteX121" fmla="*/ 7184836 w 9143999"/>
              <a:gd name="connsiteY121" fmla="*/ 353555 h 439923"/>
              <a:gd name="connsiteX122" fmla="*/ 7244781 w 9143999"/>
              <a:gd name="connsiteY122" fmla="*/ 353555 h 439923"/>
              <a:gd name="connsiteX123" fmla="*/ 7244781 w 9143999"/>
              <a:gd name="connsiteY123" fmla="*/ 348628 h 439923"/>
              <a:gd name="connsiteX124" fmla="*/ 5747876 w 9143999"/>
              <a:gd name="connsiteY124" fmla="*/ 348628 h 439923"/>
              <a:gd name="connsiteX125" fmla="*/ 5747876 w 9143999"/>
              <a:gd name="connsiteY125" fmla="*/ 353555 h 439923"/>
              <a:gd name="connsiteX126" fmla="*/ 5755053 w 9143999"/>
              <a:gd name="connsiteY126" fmla="*/ 353555 h 439923"/>
              <a:gd name="connsiteX127" fmla="*/ 5755053 w 9143999"/>
              <a:gd name="connsiteY127" fmla="*/ 348628 h 439923"/>
              <a:gd name="connsiteX128" fmla="*/ 5661896 w 9143999"/>
              <a:gd name="connsiteY128" fmla="*/ 348628 h 439923"/>
              <a:gd name="connsiteX129" fmla="*/ 5661927 w 9143999"/>
              <a:gd name="connsiteY129" fmla="*/ 353555 h 439923"/>
              <a:gd name="connsiteX130" fmla="*/ 5721872 w 9143999"/>
              <a:gd name="connsiteY130" fmla="*/ 353555 h 439923"/>
              <a:gd name="connsiteX131" fmla="*/ 5721872 w 9143999"/>
              <a:gd name="connsiteY131" fmla="*/ 348628 h 439923"/>
              <a:gd name="connsiteX132" fmla="*/ 4224967 w 9143999"/>
              <a:gd name="connsiteY132" fmla="*/ 348628 h 439923"/>
              <a:gd name="connsiteX133" fmla="*/ 4224967 w 9143999"/>
              <a:gd name="connsiteY133" fmla="*/ 353555 h 439923"/>
              <a:gd name="connsiteX134" fmla="*/ 4232144 w 9143999"/>
              <a:gd name="connsiteY134" fmla="*/ 353555 h 439923"/>
              <a:gd name="connsiteX135" fmla="*/ 4232144 w 9143999"/>
              <a:gd name="connsiteY135" fmla="*/ 348628 h 439923"/>
              <a:gd name="connsiteX136" fmla="*/ 4138987 w 9143999"/>
              <a:gd name="connsiteY136" fmla="*/ 348628 h 439923"/>
              <a:gd name="connsiteX137" fmla="*/ 4139018 w 9143999"/>
              <a:gd name="connsiteY137" fmla="*/ 353555 h 439923"/>
              <a:gd name="connsiteX138" fmla="*/ 4198963 w 9143999"/>
              <a:gd name="connsiteY138" fmla="*/ 353555 h 439923"/>
              <a:gd name="connsiteX139" fmla="*/ 4198963 w 9143999"/>
              <a:gd name="connsiteY139" fmla="*/ 348628 h 439923"/>
              <a:gd name="connsiteX140" fmla="*/ 2702059 w 9143999"/>
              <a:gd name="connsiteY140" fmla="*/ 348628 h 439923"/>
              <a:gd name="connsiteX141" fmla="*/ 2702059 w 9143999"/>
              <a:gd name="connsiteY141" fmla="*/ 353555 h 439923"/>
              <a:gd name="connsiteX142" fmla="*/ 2709236 w 9143999"/>
              <a:gd name="connsiteY142" fmla="*/ 353555 h 439923"/>
              <a:gd name="connsiteX143" fmla="*/ 2709236 w 9143999"/>
              <a:gd name="connsiteY143" fmla="*/ 348628 h 439923"/>
              <a:gd name="connsiteX144" fmla="*/ 2616080 w 9143999"/>
              <a:gd name="connsiteY144" fmla="*/ 348628 h 439923"/>
              <a:gd name="connsiteX145" fmla="*/ 2616110 w 9143999"/>
              <a:gd name="connsiteY145" fmla="*/ 353555 h 439923"/>
              <a:gd name="connsiteX146" fmla="*/ 2676055 w 9143999"/>
              <a:gd name="connsiteY146" fmla="*/ 353555 h 439923"/>
              <a:gd name="connsiteX147" fmla="*/ 2676055 w 9143999"/>
              <a:gd name="connsiteY147" fmla="*/ 348628 h 439923"/>
              <a:gd name="connsiteX148" fmla="*/ 1179150 w 9143999"/>
              <a:gd name="connsiteY148" fmla="*/ 348628 h 439923"/>
              <a:gd name="connsiteX149" fmla="*/ 1179150 w 9143999"/>
              <a:gd name="connsiteY149" fmla="*/ 353555 h 439923"/>
              <a:gd name="connsiteX150" fmla="*/ 1186328 w 9143999"/>
              <a:gd name="connsiteY150" fmla="*/ 353555 h 439923"/>
              <a:gd name="connsiteX151" fmla="*/ 1186328 w 9143999"/>
              <a:gd name="connsiteY151" fmla="*/ 348628 h 439923"/>
              <a:gd name="connsiteX152" fmla="*/ 1093170 w 9143999"/>
              <a:gd name="connsiteY152" fmla="*/ 348628 h 439923"/>
              <a:gd name="connsiteX153" fmla="*/ 1093201 w 9143999"/>
              <a:gd name="connsiteY153" fmla="*/ 353555 h 439923"/>
              <a:gd name="connsiteX154" fmla="*/ 1153147 w 9143999"/>
              <a:gd name="connsiteY154" fmla="*/ 353555 h 439923"/>
              <a:gd name="connsiteX155" fmla="*/ 1153147 w 9143999"/>
              <a:gd name="connsiteY155" fmla="*/ 348628 h 439923"/>
              <a:gd name="connsiteX156" fmla="*/ 8192039 w 9143999"/>
              <a:gd name="connsiteY156" fmla="*/ 343318 h 439923"/>
              <a:gd name="connsiteX157" fmla="*/ 8189173 w 9143999"/>
              <a:gd name="connsiteY157" fmla="*/ 343793 h 439923"/>
              <a:gd name="connsiteX158" fmla="*/ 8192039 w 9143999"/>
              <a:gd name="connsiteY158" fmla="*/ 343793 h 439923"/>
              <a:gd name="connsiteX159" fmla="*/ 6669130 w 9143999"/>
              <a:gd name="connsiteY159" fmla="*/ 343318 h 439923"/>
              <a:gd name="connsiteX160" fmla="*/ 6666264 w 9143999"/>
              <a:gd name="connsiteY160" fmla="*/ 343793 h 439923"/>
              <a:gd name="connsiteX161" fmla="*/ 6669130 w 9143999"/>
              <a:gd name="connsiteY161" fmla="*/ 343793 h 439923"/>
              <a:gd name="connsiteX162" fmla="*/ 5146221 w 9143999"/>
              <a:gd name="connsiteY162" fmla="*/ 343318 h 439923"/>
              <a:gd name="connsiteX163" fmla="*/ 5143355 w 9143999"/>
              <a:gd name="connsiteY163" fmla="*/ 343793 h 439923"/>
              <a:gd name="connsiteX164" fmla="*/ 5146221 w 9143999"/>
              <a:gd name="connsiteY164" fmla="*/ 343793 h 439923"/>
              <a:gd name="connsiteX165" fmla="*/ 3623312 w 9143999"/>
              <a:gd name="connsiteY165" fmla="*/ 343318 h 439923"/>
              <a:gd name="connsiteX166" fmla="*/ 3620446 w 9143999"/>
              <a:gd name="connsiteY166" fmla="*/ 343793 h 439923"/>
              <a:gd name="connsiteX167" fmla="*/ 3623312 w 9143999"/>
              <a:gd name="connsiteY167" fmla="*/ 343793 h 439923"/>
              <a:gd name="connsiteX168" fmla="*/ 2100404 w 9143999"/>
              <a:gd name="connsiteY168" fmla="*/ 343318 h 439923"/>
              <a:gd name="connsiteX169" fmla="*/ 2097538 w 9143999"/>
              <a:gd name="connsiteY169" fmla="*/ 343793 h 439923"/>
              <a:gd name="connsiteX170" fmla="*/ 2100404 w 9143999"/>
              <a:gd name="connsiteY170" fmla="*/ 343793 h 439923"/>
              <a:gd name="connsiteX171" fmla="*/ 577496 w 9143999"/>
              <a:gd name="connsiteY171" fmla="*/ 343318 h 439923"/>
              <a:gd name="connsiteX172" fmla="*/ 574629 w 9143999"/>
              <a:gd name="connsiteY172" fmla="*/ 343793 h 439923"/>
              <a:gd name="connsiteX173" fmla="*/ 577496 w 9143999"/>
              <a:gd name="connsiteY173" fmla="*/ 343793 h 439923"/>
              <a:gd name="connsiteX174" fmla="*/ 8785833 w 9143999"/>
              <a:gd name="connsiteY174" fmla="*/ 339401 h 439923"/>
              <a:gd name="connsiteX175" fmla="*/ 8785833 w 9143999"/>
              <a:gd name="connsiteY175" fmla="*/ 343089 h 439923"/>
              <a:gd name="connsiteX176" fmla="*/ 8800871 w 9143999"/>
              <a:gd name="connsiteY176" fmla="*/ 343089 h 439923"/>
              <a:gd name="connsiteX177" fmla="*/ 8800871 w 9143999"/>
              <a:gd name="connsiteY177" fmla="*/ 339501 h 439923"/>
              <a:gd name="connsiteX178" fmla="*/ 8802398 w 9143999"/>
              <a:gd name="connsiteY178" fmla="*/ 340065 h 439923"/>
              <a:gd name="connsiteX179" fmla="*/ 8802398 w 9143999"/>
              <a:gd name="connsiteY179" fmla="*/ 339401 h 439923"/>
              <a:gd name="connsiteX180" fmla="*/ 8707657 w 9143999"/>
              <a:gd name="connsiteY180" fmla="*/ 339401 h 439923"/>
              <a:gd name="connsiteX181" fmla="*/ 8707680 w 9143999"/>
              <a:gd name="connsiteY181" fmla="*/ 343089 h 439923"/>
              <a:gd name="connsiteX182" fmla="*/ 8772923 w 9143999"/>
              <a:gd name="connsiteY182" fmla="*/ 343089 h 439923"/>
              <a:gd name="connsiteX183" fmla="*/ 8772923 w 9143999"/>
              <a:gd name="connsiteY183" fmla="*/ 339401 h 439923"/>
              <a:gd name="connsiteX184" fmla="*/ 7262924 w 9143999"/>
              <a:gd name="connsiteY184" fmla="*/ 339401 h 439923"/>
              <a:gd name="connsiteX185" fmla="*/ 7262924 w 9143999"/>
              <a:gd name="connsiteY185" fmla="*/ 343089 h 439923"/>
              <a:gd name="connsiteX186" fmla="*/ 7277962 w 9143999"/>
              <a:gd name="connsiteY186" fmla="*/ 343089 h 439923"/>
              <a:gd name="connsiteX187" fmla="*/ 7277962 w 9143999"/>
              <a:gd name="connsiteY187" fmla="*/ 339501 h 439923"/>
              <a:gd name="connsiteX188" fmla="*/ 7279489 w 9143999"/>
              <a:gd name="connsiteY188" fmla="*/ 340065 h 439923"/>
              <a:gd name="connsiteX189" fmla="*/ 7279489 w 9143999"/>
              <a:gd name="connsiteY189" fmla="*/ 339401 h 439923"/>
              <a:gd name="connsiteX190" fmla="*/ 7184748 w 9143999"/>
              <a:gd name="connsiteY190" fmla="*/ 339401 h 439923"/>
              <a:gd name="connsiteX191" fmla="*/ 7184771 w 9143999"/>
              <a:gd name="connsiteY191" fmla="*/ 343089 h 439923"/>
              <a:gd name="connsiteX192" fmla="*/ 7250014 w 9143999"/>
              <a:gd name="connsiteY192" fmla="*/ 343089 h 439923"/>
              <a:gd name="connsiteX193" fmla="*/ 7250014 w 9143999"/>
              <a:gd name="connsiteY193" fmla="*/ 339401 h 439923"/>
              <a:gd name="connsiteX194" fmla="*/ 5740015 w 9143999"/>
              <a:gd name="connsiteY194" fmla="*/ 339401 h 439923"/>
              <a:gd name="connsiteX195" fmla="*/ 5740015 w 9143999"/>
              <a:gd name="connsiteY195" fmla="*/ 343089 h 439923"/>
              <a:gd name="connsiteX196" fmla="*/ 5755053 w 9143999"/>
              <a:gd name="connsiteY196" fmla="*/ 343089 h 439923"/>
              <a:gd name="connsiteX197" fmla="*/ 5755053 w 9143999"/>
              <a:gd name="connsiteY197" fmla="*/ 339501 h 439923"/>
              <a:gd name="connsiteX198" fmla="*/ 5756580 w 9143999"/>
              <a:gd name="connsiteY198" fmla="*/ 340065 h 439923"/>
              <a:gd name="connsiteX199" fmla="*/ 5756580 w 9143999"/>
              <a:gd name="connsiteY199" fmla="*/ 339401 h 439923"/>
              <a:gd name="connsiteX200" fmla="*/ 5661839 w 9143999"/>
              <a:gd name="connsiteY200" fmla="*/ 339401 h 439923"/>
              <a:gd name="connsiteX201" fmla="*/ 5661862 w 9143999"/>
              <a:gd name="connsiteY201" fmla="*/ 343089 h 439923"/>
              <a:gd name="connsiteX202" fmla="*/ 5727105 w 9143999"/>
              <a:gd name="connsiteY202" fmla="*/ 343089 h 439923"/>
              <a:gd name="connsiteX203" fmla="*/ 5727105 w 9143999"/>
              <a:gd name="connsiteY203" fmla="*/ 339401 h 439923"/>
              <a:gd name="connsiteX204" fmla="*/ 4217106 w 9143999"/>
              <a:gd name="connsiteY204" fmla="*/ 339401 h 439923"/>
              <a:gd name="connsiteX205" fmla="*/ 4217106 w 9143999"/>
              <a:gd name="connsiteY205" fmla="*/ 343089 h 439923"/>
              <a:gd name="connsiteX206" fmla="*/ 4232144 w 9143999"/>
              <a:gd name="connsiteY206" fmla="*/ 343089 h 439923"/>
              <a:gd name="connsiteX207" fmla="*/ 4232144 w 9143999"/>
              <a:gd name="connsiteY207" fmla="*/ 339501 h 439923"/>
              <a:gd name="connsiteX208" fmla="*/ 4233671 w 9143999"/>
              <a:gd name="connsiteY208" fmla="*/ 340065 h 439923"/>
              <a:gd name="connsiteX209" fmla="*/ 4233671 w 9143999"/>
              <a:gd name="connsiteY209" fmla="*/ 339401 h 439923"/>
              <a:gd name="connsiteX210" fmla="*/ 4138930 w 9143999"/>
              <a:gd name="connsiteY210" fmla="*/ 339401 h 439923"/>
              <a:gd name="connsiteX211" fmla="*/ 4138953 w 9143999"/>
              <a:gd name="connsiteY211" fmla="*/ 343089 h 439923"/>
              <a:gd name="connsiteX212" fmla="*/ 4204196 w 9143999"/>
              <a:gd name="connsiteY212" fmla="*/ 343089 h 439923"/>
              <a:gd name="connsiteX213" fmla="*/ 4204196 w 9143999"/>
              <a:gd name="connsiteY213" fmla="*/ 339401 h 439923"/>
              <a:gd name="connsiteX214" fmla="*/ 2694198 w 9143999"/>
              <a:gd name="connsiteY214" fmla="*/ 339401 h 439923"/>
              <a:gd name="connsiteX215" fmla="*/ 2694198 w 9143999"/>
              <a:gd name="connsiteY215" fmla="*/ 343089 h 439923"/>
              <a:gd name="connsiteX216" fmla="*/ 2709236 w 9143999"/>
              <a:gd name="connsiteY216" fmla="*/ 343089 h 439923"/>
              <a:gd name="connsiteX217" fmla="*/ 2709236 w 9143999"/>
              <a:gd name="connsiteY217" fmla="*/ 339501 h 439923"/>
              <a:gd name="connsiteX218" fmla="*/ 2710763 w 9143999"/>
              <a:gd name="connsiteY218" fmla="*/ 340065 h 439923"/>
              <a:gd name="connsiteX219" fmla="*/ 2710763 w 9143999"/>
              <a:gd name="connsiteY219" fmla="*/ 339401 h 439923"/>
              <a:gd name="connsiteX220" fmla="*/ 2616022 w 9143999"/>
              <a:gd name="connsiteY220" fmla="*/ 339401 h 439923"/>
              <a:gd name="connsiteX221" fmla="*/ 2616045 w 9143999"/>
              <a:gd name="connsiteY221" fmla="*/ 343089 h 439923"/>
              <a:gd name="connsiteX222" fmla="*/ 2681288 w 9143999"/>
              <a:gd name="connsiteY222" fmla="*/ 343089 h 439923"/>
              <a:gd name="connsiteX223" fmla="*/ 2681288 w 9143999"/>
              <a:gd name="connsiteY223" fmla="*/ 339401 h 439923"/>
              <a:gd name="connsiteX224" fmla="*/ 1171289 w 9143999"/>
              <a:gd name="connsiteY224" fmla="*/ 339401 h 439923"/>
              <a:gd name="connsiteX225" fmla="*/ 1171289 w 9143999"/>
              <a:gd name="connsiteY225" fmla="*/ 343089 h 439923"/>
              <a:gd name="connsiteX226" fmla="*/ 1186328 w 9143999"/>
              <a:gd name="connsiteY226" fmla="*/ 343089 h 439923"/>
              <a:gd name="connsiteX227" fmla="*/ 1186328 w 9143999"/>
              <a:gd name="connsiteY227" fmla="*/ 339501 h 439923"/>
              <a:gd name="connsiteX228" fmla="*/ 1187855 w 9143999"/>
              <a:gd name="connsiteY228" fmla="*/ 340065 h 439923"/>
              <a:gd name="connsiteX229" fmla="*/ 1187855 w 9143999"/>
              <a:gd name="connsiteY229" fmla="*/ 339401 h 439923"/>
              <a:gd name="connsiteX230" fmla="*/ 1093113 w 9143999"/>
              <a:gd name="connsiteY230" fmla="*/ 339401 h 439923"/>
              <a:gd name="connsiteX231" fmla="*/ 1093136 w 9143999"/>
              <a:gd name="connsiteY231" fmla="*/ 343089 h 439923"/>
              <a:gd name="connsiteX232" fmla="*/ 1158380 w 9143999"/>
              <a:gd name="connsiteY232" fmla="*/ 343089 h 439923"/>
              <a:gd name="connsiteX233" fmla="*/ 1158380 w 9143999"/>
              <a:gd name="connsiteY233" fmla="*/ 339401 h 439923"/>
              <a:gd name="connsiteX234" fmla="*/ 8287011 w 9143999"/>
              <a:gd name="connsiteY234" fmla="*/ 334953 h 439923"/>
              <a:gd name="connsiteX235" fmla="*/ 8286968 w 9143999"/>
              <a:gd name="connsiteY235" fmla="*/ 334994 h 439923"/>
              <a:gd name="connsiteX236" fmla="*/ 8287012 w 9143999"/>
              <a:gd name="connsiteY236" fmla="*/ 334994 h 439923"/>
              <a:gd name="connsiteX237" fmla="*/ 6764102 w 9143999"/>
              <a:gd name="connsiteY237" fmla="*/ 334953 h 439923"/>
              <a:gd name="connsiteX238" fmla="*/ 6764059 w 9143999"/>
              <a:gd name="connsiteY238" fmla="*/ 334994 h 439923"/>
              <a:gd name="connsiteX239" fmla="*/ 6764103 w 9143999"/>
              <a:gd name="connsiteY239" fmla="*/ 334994 h 439923"/>
              <a:gd name="connsiteX240" fmla="*/ 5241193 w 9143999"/>
              <a:gd name="connsiteY240" fmla="*/ 334953 h 439923"/>
              <a:gd name="connsiteX241" fmla="*/ 5241150 w 9143999"/>
              <a:gd name="connsiteY241" fmla="*/ 334994 h 439923"/>
              <a:gd name="connsiteX242" fmla="*/ 5241194 w 9143999"/>
              <a:gd name="connsiteY242" fmla="*/ 334994 h 439923"/>
              <a:gd name="connsiteX243" fmla="*/ 3718284 w 9143999"/>
              <a:gd name="connsiteY243" fmla="*/ 334953 h 439923"/>
              <a:gd name="connsiteX244" fmla="*/ 3718241 w 9143999"/>
              <a:gd name="connsiteY244" fmla="*/ 334994 h 439923"/>
              <a:gd name="connsiteX245" fmla="*/ 3718286 w 9143999"/>
              <a:gd name="connsiteY245" fmla="*/ 334994 h 439923"/>
              <a:gd name="connsiteX246" fmla="*/ 2195376 w 9143999"/>
              <a:gd name="connsiteY246" fmla="*/ 334953 h 439923"/>
              <a:gd name="connsiteX247" fmla="*/ 2195333 w 9143999"/>
              <a:gd name="connsiteY247" fmla="*/ 334994 h 439923"/>
              <a:gd name="connsiteX248" fmla="*/ 2195377 w 9143999"/>
              <a:gd name="connsiteY248" fmla="*/ 334994 h 439923"/>
              <a:gd name="connsiteX249" fmla="*/ 672467 w 9143999"/>
              <a:gd name="connsiteY249" fmla="*/ 334953 h 439923"/>
              <a:gd name="connsiteX250" fmla="*/ 672424 w 9143999"/>
              <a:gd name="connsiteY250" fmla="*/ 334994 h 439923"/>
              <a:gd name="connsiteX251" fmla="*/ 672469 w 9143999"/>
              <a:gd name="connsiteY251" fmla="*/ 334994 h 439923"/>
              <a:gd name="connsiteX252" fmla="*/ 8785833 w 9143999"/>
              <a:gd name="connsiteY252" fmla="*/ 328938 h 439923"/>
              <a:gd name="connsiteX253" fmla="*/ 8785833 w 9143999"/>
              <a:gd name="connsiteY253" fmla="*/ 333860 h 439923"/>
              <a:gd name="connsiteX254" fmla="*/ 8802398 w 9143999"/>
              <a:gd name="connsiteY254" fmla="*/ 333860 h 439923"/>
              <a:gd name="connsiteX255" fmla="*/ 8802398 w 9143999"/>
              <a:gd name="connsiteY255" fmla="*/ 328938 h 439923"/>
              <a:gd name="connsiteX256" fmla="*/ 8708255 w 9143999"/>
              <a:gd name="connsiteY256" fmla="*/ 328938 h 439923"/>
              <a:gd name="connsiteX257" fmla="*/ 8707819 w 9143999"/>
              <a:gd name="connsiteY257" fmla="*/ 333860 h 439923"/>
              <a:gd name="connsiteX258" fmla="*/ 8772923 w 9143999"/>
              <a:gd name="connsiteY258" fmla="*/ 333860 h 439923"/>
              <a:gd name="connsiteX259" fmla="*/ 8772923 w 9143999"/>
              <a:gd name="connsiteY259" fmla="*/ 328938 h 439923"/>
              <a:gd name="connsiteX260" fmla="*/ 7262924 w 9143999"/>
              <a:gd name="connsiteY260" fmla="*/ 328938 h 439923"/>
              <a:gd name="connsiteX261" fmla="*/ 7262924 w 9143999"/>
              <a:gd name="connsiteY261" fmla="*/ 333860 h 439923"/>
              <a:gd name="connsiteX262" fmla="*/ 7279489 w 9143999"/>
              <a:gd name="connsiteY262" fmla="*/ 333860 h 439923"/>
              <a:gd name="connsiteX263" fmla="*/ 7279489 w 9143999"/>
              <a:gd name="connsiteY263" fmla="*/ 328938 h 439923"/>
              <a:gd name="connsiteX264" fmla="*/ 7185346 w 9143999"/>
              <a:gd name="connsiteY264" fmla="*/ 328938 h 439923"/>
              <a:gd name="connsiteX265" fmla="*/ 7184910 w 9143999"/>
              <a:gd name="connsiteY265" fmla="*/ 333860 h 439923"/>
              <a:gd name="connsiteX266" fmla="*/ 7250014 w 9143999"/>
              <a:gd name="connsiteY266" fmla="*/ 333860 h 439923"/>
              <a:gd name="connsiteX267" fmla="*/ 7250014 w 9143999"/>
              <a:gd name="connsiteY267" fmla="*/ 328938 h 439923"/>
              <a:gd name="connsiteX268" fmla="*/ 5740015 w 9143999"/>
              <a:gd name="connsiteY268" fmla="*/ 328938 h 439923"/>
              <a:gd name="connsiteX269" fmla="*/ 5740015 w 9143999"/>
              <a:gd name="connsiteY269" fmla="*/ 333860 h 439923"/>
              <a:gd name="connsiteX270" fmla="*/ 5756580 w 9143999"/>
              <a:gd name="connsiteY270" fmla="*/ 333860 h 439923"/>
              <a:gd name="connsiteX271" fmla="*/ 5756580 w 9143999"/>
              <a:gd name="connsiteY271" fmla="*/ 328938 h 439923"/>
              <a:gd name="connsiteX272" fmla="*/ 5662437 w 9143999"/>
              <a:gd name="connsiteY272" fmla="*/ 328938 h 439923"/>
              <a:gd name="connsiteX273" fmla="*/ 5662001 w 9143999"/>
              <a:gd name="connsiteY273" fmla="*/ 333860 h 439923"/>
              <a:gd name="connsiteX274" fmla="*/ 5727105 w 9143999"/>
              <a:gd name="connsiteY274" fmla="*/ 333860 h 439923"/>
              <a:gd name="connsiteX275" fmla="*/ 5727105 w 9143999"/>
              <a:gd name="connsiteY275" fmla="*/ 328938 h 439923"/>
              <a:gd name="connsiteX276" fmla="*/ 4217106 w 9143999"/>
              <a:gd name="connsiteY276" fmla="*/ 328938 h 439923"/>
              <a:gd name="connsiteX277" fmla="*/ 4217106 w 9143999"/>
              <a:gd name="connsiteY277" fmla="*/ 333860 h 439923"/>
              <a:gd name="connsiteX278" fmla="*/ 4233671 w 9143999"/>
              <a:gd name="connsiteY278" fmla="*/ 333860 h 439923"/>
              <a:gd name="connsiteX279" fmla="*/ 4233671 w 9143999"/>
              <a:gd name="connsiteY279" fmla="*/ 328938 h 439923"/>
              <a:gd name="connsiteX280" fmla="*/ 4139528 w 9143999"/>
              <a:gd name="connsiteY280" fmla="*/ 328938 h 439923"/>
              <a:gd name="connsiteX281" fmla="*/ 4139092 w 9143999"/>
              <a:gd name="connsiteY281" fmla="*/ 333860 h 439923"/>
              <a:gd name="connsiteX282" fmla="*/ 4204196 w 9143999"/>
              <a:gd name="connsiteY282" fmla="*/ 333860 h 439923"/>
              <a:gd name="connsiteX283" fmla="*/ 4204196 w 9143999"/>
              <a:gd name="connsiteY283" fmla="*/ 328938 h 439923"/>
              <a:gd name="connsiteX284" fmla="*/ 2694198 w 9143999"/>
              <a:gd name="connsiteY284" fmla="*/ 328938 h 439923"/>
              <a:gd name="connsiteX285" fmla="*/ 2694198 w 9143999"/>
              <a:gd name="connsiteY285" fmla="*/ 333860 h 439923"/>
              <a:gd name="connsiteX286" fmla="*/ 2710763 w 9143999"/>
              <a:gd name="connsiteY286" fmla="*/ 333860 h 439923"/>
              <a:gd name="connsiteX287" fmla="*/ 2710763 w 9143999"/>
              <a:gd name="connsiteY287" fmla="*/ 328938 h 439923"/>
              <a:gd name="connsiteX288" fmla="*/ 2616620 w 9143999"/>
              <a:gd name="connsiteY288" fmla="*/ 328938 h 439923"/>
              <a:gd name="connsiteX289" fmla="*/ 2616184 w 9143999"/>
              <a:gd name="connsiteY289" fmla="*/ 333860 h 439923"/>
              <a:gd name="connsiteX290" fmla="*/ 2681288 w 9143999"/>
              <a:gd name="connsiteY290" fmla="*/ 333860 h 439923"/>
              <a:gd name="connsiteX291" fmla="*/ 2681288 w 9143999"/>
              <a:gd name="connsiteY291" fmla="*/ 328938 h 439923"/>
              <a:gd name="connsiteX292" fmla="*/ 1171289 w 9143999"/>
              <a:gd name="connsiteY292" fmla="*/ 328938 h 439923"/>
              <a:gd name="connsiteX293" fmla="*/ 1171289 w 9143999"/>
              <a:gd name="connsiteY293" fmla="*/ 333860 h 439923"/>
              <a:gd name="connsiteX294" fmla="*/ 1187855 w 9143999"/>
              <a:gd name="connsiteY294" fmla="*/ 333860 h 439923"/>
              <a:gd name="connsiteX295" fmla="*/ 1187855 w 9143999"/>
              <a:gd name="connsiteY295" fmla="*/ 328938 h 439923"/>
              <a:gd name="connsiteX296" fmla="*/ 1093711 w 9143999"/>
              <a:gd name="connsiteY296" fmla="*/ 328938 h 439923"/>
              <a:gd name="connsiteX297" fmla="*/ 1093275 w 9143999"/>
              <a:gd name="connsiteY297" fmla="*/ 333860 h 439923"/>
              <a:gd name="connsiteX298" fmla="*/ 1158380 w 9143999"/>
              <a:gd name="connsiteY298" fmla="*/ 333860 h 439923"/>
              <a:gd name="connsiteX299" fmla="*/ 1158380 w 9143999"/>
              <a:gd name="connsiteY299" fmla="*/ 328938 h 439923"/>
              <a:gd name="connsiteX300" fmla="*/ 8709181 w 9143999"/>
              <a:gd name="connsiteY300" fmla="*/ 318483 h 439923"/>
              <a:gd name="connsiteX301" fmla="*/ 8708745 w 9143999"/>
              <a:gd name="connsiteY301" fmla="*/ 323400 h 439923"/>
              <a:gd name="connsiteX302" fmla="*/ 8809619 w 9143999"/>
              <a:gd name="connsiteY302" fmla="*/ 323400 h 439923"/>
              <a:gd name="connsiteX303" fmla="*/ 8809619 w 9143999"/>
              <a:gd name="connsiteY303" fmla="*/ 318483 h 439923"/>
              <a:gd name="connsiteX304" fmla="*/ 7186272 w 9143999"/>
              <a:gd name="connsiteY304" fmla="*/ 318483 h 439923"/>
              <a:gd name="connsiteX305" fmla="*/ 7185837 w 9143999"/>
              <a:gd name="connsiteY305" fmla="*/ 323400 h 439923"/>
              <a:gd name="connsiteX306" fmla="*/ 7286710 w 9143999"/>
              <a:gd name="connsiteY306" fmla="*/ 323400 h 439923"/>
              <a:gd name="connsiteX307" fmla="*/ 7286710 w 9143999"/>
              <a:gd name="connsiteY307" fmla="*/ 318483 h 439923"/>
              <a:gd name="connsiteX308" fmla="*/ 5663363 w 9143999"/>
              <a:gd name="connsiteY308" fmla="*/ 318483 h 439923"/>
              <a:gd name="connsiteX309" fmla="*/ 5662928 w 9143999"/>
              <a:gd name="connsiteY309" fmla="*/ 323400 h 439923"/>
              <a:gd name="connsiteX310" fmla="*/ 5763801 w 9143999"/>
              <a:gd name="connsiteY310" fmla="*/ 323400 h 439923"/>
              <a:gd name="connsiteX311" fmla="*/ 5763801 w 9143999"/>
              <a:gd name="connsiteY311" fmla="*/ 318483 h 439923"/>
              <a:gd name="connsiteX312" fmla="*/ 4140455 w 9143999"/>
              <a:gd name="connsiteY312" fmla="*/ 318483 h 439923"/>
              <a:gd name="connsiteX313" fmla="*/ 4140019 w 9143999"/>
              <a:gd name="connsiteY313" fmla="*/ 323400 h 439923"/>
              <a:gd name="connsiteX314" fmla="*/ 4240892 w 9143999"/>
              <a:gd name="connsiteY314" fmla="*/ 323400 h 439923"/>
              <a:gd name="connsiteX315" fmla="*/ 4240892 w 9143999"/>
              <a:gd name="connsiteY315" fmla="*/ 318483 h 439923"/>
              <a:gd name="connsiteX316" fmla="*/ 2617547 w 9143999"/>
              <a:gd name="connsiteY316" fmla="*/ 318483 h 439923"/>
              <a:gd name="connsiteX317" fmla="*/ 2617111 w 9143999"/>
              <a:gd name="connsiteY317" fmla="*/ 323400 h 439923"/>
              <a:gd name="connsiteX318" fmla="*/ 2717985 w 9143999"/>
              <a:gd name="connsiteY318" fmla="*/ 323400 h 439923"/>
              <a:gd name="connsiteX319" fmla="*/ 2717985 w 9143999"/>
              <a:gd name="connsiteY319" fmla="*/ 318483 h 439923"/>
              <a:gd name="connsiteX320" fmla="*/ 1094638 w 9143999"/>
              <a:gd name="connsiteY320" fmla="*/ 318483 h 439923"/>
              <a:gd name="connsiteX321" fmla="*/ 1094202 w 9143999"/>
              <a:gd name="connsiteY321" fmla="*/ 323400 h 439923"/>
              <a:gd name="connsiteX322" fmla="*/ 1195076 w 9143999"/>
              <a:gd name="connsiteY322" fmla="*/ 323400 h 439923"/>
              <a:gd name="connsiteX323" fmla="*/ 1195076 w 9143999"/>
              <a:gd name="connsiteY323" fmla="*/ 318483 h 439923"/>
              <a:gd name="connsiteX324" fmla="*/ 8237256 w 9143999"/>
              <a:gd name="connsiteY324" fmla="*/ 317795 h 439923"/>
              <a:gd name="connsiteX325" fmla="*/ 8236343 w 9143999"/>
              <a:gd name="connsiteY325" fmla="*/ 326071 h 439923"/>
              <a:gd name="connsiteX326" fmla="*/ 8237256 w 9143999"/>
              <a:gd name="connsiteY326" fmla="*/ 326071 h 439923"/>
              <a:gd name="connsiteX327" fmla="*/ 6714347 w 9143999"/>
              <a:gd name="connsiteY327" fmla="*/ 317795 h 439923"/>
              <a:gd name="connsiteX328" fmla="*/ 6713434 w 9143999"/>
              <a:gd name="connsiteY328" fmla="*/ 326071 h 439923"/>
              <a:gd name="connsiteX329" fmla="*/ 6714347 w 9143999"/>
              <a:gd name="connsiteY329" fmla="*/ 326071 h 439923"/>
              <a:gd name="connsiteX330" fmla="*/ 5191438 w 9143999"/>
              <a:gd name="connsiteY330" fmla="*/ 317795 h 439923"/>
              <a:gd name="connsiteX331" fmla="*/ 5190525 w 9143999"/>
              <a:gd name="connsiteY331" fmla="*/ 326071 h 439923"/>
              <a:gd name="connsiteX332" fmla="*/ 5191438 w 9143999"/>
              <a:gd name="connsiteY332" fmla="*/ 326071 h 439923"/>
              <a:gd name="connsiteX333" fmla="*/ 3668530 w 9143999"/>
              <a:gd name="connsiteY333" fmla="*/ 317795 h 439923"/>
              <a:gd name="connsiteX334" fmla="*/ 3667616 w 9143999"/>
              <a:gd name="connsiteY334" fmla="*/ 326071 h 439923"/>
              <a:gd name="connsiteX335" fmla="*/ 3668530 w 9143999"/>
              <a:gd name="connsiteY335" fmla="*/ 326071 h 439923"/>
              <a:gd name="connsiteX336" fmla="*/ 2145622 w 9143999"/>
              <a:gd name="connsiteY336" fmla="*/ 317795 h 439923"/>
              <a:gd name="connsiteX337" fmla="*/ 2144708 w 9143999"/>
              <a:gd name="connsiteY337" fmla="*/ 326071 h 439923"/>
              <a:gd name="connsiteX338" fmla="*/ 2145622 w 9143999"/>
              <a:gd name="connsiteY338" fmla="*/ 326071 h 439923"/>
              <a:gd name="connsiteX339" fmla="*/ 622712 w 9143999"/>
              <a:gd name="connsiteY339" fmla="*/ 317795 h 439923"/>
              <a:gd name="connsiteX340" fmla="*/ 621799 w 9143999"/>
              <a:gd name="connsiteY340" fmla="*/ 326071 h 439923"/>
              <a:gd name="connsiteX341" fmla="*/ 622712 w 9143999"/>
              <a:gd name="connsiteY341" fmla="*/ 326071 h 439923"/>
              <a:gd name="connsiteX342" fmla="*/ 8710109 w 9143999"/>
              <a:gd name="connsiteY342" fmla="*/ 308017 h 439923"/>
              <a:gd name="connsiteX343" fmla="*/ 8709645 w 9143999"/>
              <a:gd name="connsiteY343" fmla="*/ 313245 h 439923"/>
              <a:gd name="connsiteX344" fmla="*/ 8809619 w 9143999"/>
              <a:gd name="connsiteY344" fmla="*/ 313245 h 439923"/>
              <a:gd name="connsiteX345" fmla="*/ 8809619 w 9143999"/>
              <a:gd name="connsiteY345" fmla="*/ 308017 h 439923"/>
              <a:gd name="connsiteX346" fmla="*/ 7187200 w 9143999"/>
              <a:gd name="connsiteY346" fmla="*/ 308017 h 439923"/>
              <a:gd name="connsiteX347" fmla="*/ 7186737 w 9143999"/>
              <a:gd name="connsiteY347" fmla="*/ 313245 h 439923"/>
              <a:gd name="connsiteX348" fmla="*/ 7286710 w 9143999"/>
              <a:gd name="connsiteY348" fmla="*/ 313245 h 439923"/>
              <a:gd name="connsiteX349" fmla="*/ 7286710 w 9143999"/>
              <a:gd name="connsiteY349" fmla="*/ 308017 h 439923"/>
              <a:gd name="connsiteX350" fmla="*/ 5664291 w 9143999"/>
              <a:gd name="connsiteY350" fmla="*/ 308017 h 439923"/>
              <a:gd name="connsiteX351" fmla="*/ 5663828 w 9143999"/>
              <a:gd name="connsiteY351" fmla="*/ 313245 h 439923"/>
              <a:gd name="connsiteX352" fmla="*/ 5763801 w 9143999"/>
              <a:gd name="connsiteY352" fmla="*/ 313245 h 439923"/>
              <a:gd name="connsiteX353" fmla="*/ 5763801 w 9143999"/>
              <a:gd name="connsiteY353" fmla="*/ 308017 h 439923"/>
              <a:gd name="connsiteX354" fmla="*/ 4141382 w 9143999"/>
              <a:gd name="connsiteY354" fmla="*/ 308017 h 439923"/>
              <a:gd name="connsiteX355" fmla="*/ 4140919 w 9143999"/>
              <a:gd name="connsiteY355" fmla="*/ 313245 h 439923"/>
              <a:gd name="connsiteX356" fmla="*/ 4240892 w 9143999"/>
              <a:gd name="connsiteY356" fmla="*/ 313245 h 439923"/>
              <a:gd name="connsiteX357" fmla="*/ 4240892 w 9143999"/>
              <a:gd name="connsiteY357" fmla="*/ 308017 h 439923"/>
              <a:gd name="connsiteX358" fmla="*/ 2618474 w 9143999"/>
              <a:gd name="connsiteY358" fmla="*/ 308017 h 439923"/>
              <a:gd name="connsiteX359" fmla="*/ 2618011 w 9143999"/>
              <a:gd name="connsiteY359" fmla="*/ 313245 h 439923"/>
              <a:gd name="connsiteX360" fmla="*/ 2717985 w 9143999"/>
              <a:gd name="connsiteY360" fmla="*/ 313245 h 439923"/>
              <a:gd name="connsiteX361" fmla="*/ 2717985 w 9143999"/>
              <a:gd name="connsiteY361" fmla="*/ 308017 h 439923"/>
              <a:gd name="connsiteX362" fmla="*/ 1095565 w 9143999"/>
              <a:gd name="connsiteY362" fmla="*/ 308017 h 439923"/>
              <a:gd name="connsiteX363" fmla="*/ 1095102 w 9143999"/>
              <a:gd name="connsiteY363" fmla="*/ 313245 h 439923"/>
              <a:gd name="connsiteX364" fmla="*/ 1195076 w 9143999"/>
              <a:gd name="connsiteY364" fmla="*/ 313245 h 439923"/>
              <a:gd name="connsiteX365" fmla="*/ 1195076 w 9143999"/>
              <a:gd name="connsiteY365" fmla="*/ 308017 h 439923"/>
              <a:gd name="connsiteX366" fmla="*/ 8711254 w 9143999"/>
              <a:gd name="connsiteY366" fmla="*/ 298788 h 439923"/>
              <a:gd name="connsiteX367" fmla="*/ 8710593 w 9143999"/>
              <a:gd name="connsiteY367" fmla="*/ 302552 h 439923"/>
              <a:gd name="connsiteX368" fmla="*/ 8710572 w 9143999"/>
              <a:gd name="connsiteY368" fmla="*/ 302789 h 439923"/>
              <a:gd name="connsiteX369" fmla="*/ 8816376 w 9143999"/>
              <a:gd name="connsiteY369" fmla="*/ 302789 h 439923"/>
              <a:gd name="connsiteX370" fmla="*/ 8816376 w 9143999"/>
              <a:gd name="connsiteY370" fmla="*/ 301105 h 439923"/>
              <a:gd name="connsiteX371" fmla="*/ 8818815 w 9143999"/>
              <a:gd name="connsiteY371" fmla="*/ 301970 h 439923"/>
              <a:gd name="connsiteX372" fmla="*/ 8818823 w 9143999"/>
              <a:gd name="connsiteY372" fmla="*/ 298788 h 439923"/>
              <a:gd name="connsiteX373" fmla="*/ 7188345 w 9143999"/>
              <a:gd name="connsiteY373" fmla="*/ 298788 h 439923"/>
              <a:gd name="connsiteX374" fmla="*/ 7187684 w 9143999"/>
              <a:gd name="connsiteY374" fmla="*/ 302552 h 439923"/>
              <a:gd name="connsiteX375" fmla="*/ 7187663 w 9143999"/>
              <a:gd name="connsiteY375" fmla="*/ 302789 h 439923"/>
              <a:gd name="connsiteX376" fmla="*/ 7293467 w 9143999"/>
              <a:gd name="connsiteY376" fmla="*/ 302789 h 439923"/>
              <a:gd name="connsiteX377" fmla="*/ 7293467 w 9143999"/>
              <a:gd name="connsiteY377" fmla="*/ 301105 h 439923"/>
              <a:gd name="connsiteX378" fmla="*/ 7295906 w 9143999"/>
              <a:gd name="connsiteY378" fmla="*/ 301970 h 439923"/>
              <a:gd name="connsiteX379" fmla="*/ 7295914 w 9143999"/>
              <a:gd name="connsiteY379" fmla="*/ 298788 h 439923"/>
              <a:gd name="connsiteX380" fmla="*/ 5665436 w 9143999"/>
              <a:gd name="connsiteY380" fmla="*/ 298788 h 439923"/>
              <a:gd name="connsiteX381" fmla="*/ 5664775 w 9143999"/>
              <a:gd name="connsiteY381" fmla="*/ 302552 h 439923"/>
              <a:gd name="connsiteX382" fmla="*/ 5664754 w 9143999"/>
              <a:gd name="connsiteY382" fmla="*/ 302789 h 439923"/>
              <a:gd name="connsiteX383" fmla="*/ 5770558 w 9143999"/>
              <a:gd name="connsiteY383" fmla="*/ 302789 h 439923"/>
              <a:gd name="connsiteX384" fmla="*/ 5770558 w 9143999"/>
              <a:gd name="connsiteY384" fmla="*/ 301105 h 439923"/>
              <a:gd name="connsiteX385" fmla="*/ 5772997 w 9143999"/>
              <a:gd name="connsiteY385" fmla="*/ 301970 h 439923"/>
              <a:gd name="connsiteX386" fmla="*/ 5773005 w 9143999"/>
              <a:gd name="connsiteY386" fmla="*/ 298788 h 439923"/>
              <a:gd name="connsiteX387" fmla="*/ 4142527 w 9143999"/>
              <a:gd name="connsiteY387" fmla="*/ 298788 h 439923"/>
              <a:gd name="connsiteX388" fmla="*/ 4141866 w 9143999"/>
              <a:gd name="connsiteY388" fmla="*/ 302552 h 439923"/>
              <a:gd name="connsiteX389" fmla="*/ 4141845 w 9143999"/>
              <a:gd name="connsiteY389" fmla="*/ 302789 h 439923"/>
              <a:gd name="connsiteX390" fmla="*/ 4247649 w 9143999"/>
              <a:gd name="connsiteY390" fmla="*/ 302789 h 439923"/>
              <a:gd name="connsiteX391" fmla="*/ 4247649 w 9143999"/>
              <a:gd name="connsiteY391" fmla="*/ 301105 h 439923"/>
              <a:gd name="connsiteX392" fmla="*/ 4250088 w 9143999"/>
              <a:gd name="connsiteY392" fmla="*/ 301970 h 439923"/>
              <a:gd name="connsiteX393" fmla="*/ 4250096 w 9143999"/>
              <a:gd name="connsiteY393" fmla="*/ 298788 h 439923"/>
              <a:gd name="connsiteX394" fmla="*/ 2619619 w 9143999"/>
              <a:gd name="connsiteY394" fmla="*/ 298788 h 439923"/>
              <a:gd name="connsiteX395" fmla="*/ 2618958 w 9143999"/>
              <a:gd name="connsiteY395" fmla="*/ 302552 h 439923"/>
              <a:gd name="connsiteX396" fmla="*/ 2618937 w 9143999"/>
              <a:gd name="connsiteY396" fmla="*/ 302789 h 439923"/>
              <a:gd name="connsiteX397" fmla="*/ 2724741 w 9143999"/>
              <a:gd name="connsiteY397" fmla="*/ 302789 h 439923"/>
              <a:gd name="connsiteX398" fmla="*/ 2724741 w 9143999"/>
              <a:gd name="connsiteY398" fmla="*/ 301105 h 439923"/>
              <a:gd name="connsiteX399" fmla="*/ 2727180 w 9143999"/>
              <a:gd name="connsiteY399" fmla="*/ 301970 h 439923"/>
              <a:gd name="connsiteX400" fmla="*/ 2727188 w 9143999"/>
              <a:gd name="connsiteY400" fmla="*/ 298788 h 439923"/>
              <a:gd name="connsiteX401" fmla="*/ 1096710 w 9143999"/>
              <a:gd name="connsiteY401" fmla="*/ 298788 h 439923"/>
              <a:gd name="connsiteX402" fmla="*/ 1096050 w 9143999"/>
              <a:gd name="connsiteY402" fmla="*/ 302552 h 439923"/>
              <a:gd name="connsiteX403" fmla="*/ 1096029 w 9143999"/>
              <a:gd name="connsiteY403" fmla="*/ 302789 h 439923"/>
              <a:gd name="connsiteX404" fmla="*/ 1201833 w 9143999"/>
              <a:gd name="connsiteY404" fmla="*/ 302789 h 439923"/>
              <a:gd name="connsiteX405" fmla="*/ 1201833 w 9143999"/>
              <a:gd name="connsiteY405" fmla="*/ 301105 h 439923"/>
              <a:gd name="connsiteX406" fmla="*/ 1204271 w 9143999"/>
              <a:gd name="connsiteY406" fmla="*/ 301970 h 439923"/>
              <a:gd name="connsiteX407" fmla="*/ 1204279 w 9143999"/>
              <a:gd name="connsiteY407" fmla="*/ 298788 h 439923"/>
              <a:gd name="connsiteX408" fmla="*/ 8239536 w 9143999"/>
              <a:gd name="connsiteY408" fmla="*/ 297142 h 439923"/>
              <a:gd name="connsiteX409" fmla="*/ 8239350 w 9143999"/>
              <a:gd name="connsiteY409" fmla="*/ 298828 h 439923"/>
              <a:gd name="connsiteX410" fmla="*/ 8239350 w 9143999"/>
              <a:gd name="connsiteY410" fmla="*/ 298829 h 439923"/>
              <a:gd name="connsiteX411" fmla="*/ 8237877 w 9143999"/>
              <a:gd name="connsiteY411" fmla="*/ 312169 h 439923"/>
              <a:gd name="connsiteX412" fmla="*/ 8241121 w 9143999"/>
              <a:gd name="connsiteY412" fmla="*/ 312169 h 439923"/>
              <a:gd name="connsiteX413" fmla="*/ 6716627 w 9143999"/>
              <a:gd name="connsiteY413" fmla="*/ 297142 h 439923"/>
              <a:gd name="connsiteX414" fmla="*/ 6716441 w 9143999"/>
              <a:gd name="connsiteY414" fmla="*/ 298828 h 439923"/>
              <a:gd name="connsiteX415" fmla="*/ 6716441 w 9143999"/>
              <a:gd name="connsiteY415" fmla="*/ 298829 h 439923"/>
              <a:gd name="connsiteX416" fmla="*/ 6714968 w 9143999"/>
              <a:gd name="connsiteY416" fmla="*/ 312169 h 439923"/>
              <a:gd name="connsiteX417" fmla="*/ 6718212 w 9143999"/>
              <a:gd name="connsiteY417" fmla="*/ 312169 h 439923"/>
              <a:gd name="connsiteX418" fmla="*/ 5193718 w 9143999"/>
              <a:gd name="connsiteY418" fmla="*/ 297142 h 439923"/>
              <a:gd name="connsiteX419" fmla="*/ 5193532 w 9143999"/>
              <a:gd name="connsiteY419" fmla="*/ 298828 h 439923"/>
              <a:gd name="connsiteX420" fmla="*/ 5193532 w 9143999"/>
              <a:gd name="connsiteY420" fmla="*/ 298829 h 439923"/>
              <a:gd name="connsiteX421" fmla="*/ 5192059 w 9143999"/>
              <a:gd name="connsiteY421" fmla="*/ 312169 h 439923"/>
              <a:gd name="connsiteX422" fmla="*/ 5195303 w 9143999"/>
              <a:gd name="connsiteY422" fmla="*/ 312169 h 439923"/>
              <a:gd name="connsiteX423" fmla="*/ 3670809 w 9143999"/>
              <a:gd name="connsiteY423" fmla="*/ 297142 h 439923"/>
              <a:gd name="connsiteX424" fmla="*/ 3670623 w 9143999"/>
              <a:gd name="connsiteY424" fmla="*/ 298828 h 439923"/>
              <a:gd name="connsiteX425" fmla="*/ 3670623 w 9143999"/>
              <a:gd name="connsiteY425" fmla="*/ 298829 h 439923"/>
              <a:gd name="connsiteX426" fmla="*/ 3669151 w 9143999"/>
              <a:gd name="connsiteY426" fmla="*/ 312169 h 439923"/>
              <a:gd name="connsiteX427" fmla="*/ 3672394 w 9143999"/>
              <a:gd name="connsiteY427" fmla="*/ 312169 h 439923"/>
              <a:gd name="connsiteX428" fmla="*/ 2147901 w 9143999"/>
              <a:gd name="connsiteY428" fmla="*/ 297142 h 439923"/>
              <a:gd name="connsiteX429" fmla="*/ 2147715 w 9143999"/>
              <a:gd name="connsiteY429" fmla="*/ 298828 h 439923"/>
              <a:gd name="connsiteX430" fmla="*/ 2147715 w 9143999"/>
              <a:gd name="connsiteY430" fmla="*/ 298829 h 439923"/>
              <a:gd name="connsiteX431" fmla="*/ 2146243 w 9143999"/>
              <a:gd name="connsiteY431" fmla="*/ 312169 h 439923"/>
              <a:gd name="connsiteX432" fmla="*/ 2149486 w 9143999"/>
              <a:gd name="connsiteY432" fmla="*/ 312169 h 439923"/>
              <a:gd name="connsiteX433" fmla="*/ 624992 w 9143999"/>
              <a:gd name="connsiteY433" fmla="*/ 297142 h 439923"/>
              <a:gd name="connsiteX434" fmla="*/ 624806 w 9143999"/>
              <a:gd name="connsiteY434" fmla="*/ 298828 h 439923"/>
              <a:gd name="connsiteX435" fmla="*/ 624806 w 9143999"/>
              <a:gd name="connsiteY435" fmla="*/ 298829 h 439923"/>
              <a:gd name="connsiteX436" fmla="*/ 623333 w 9143999"/>
              <a:gd name="connsiteY436" fmla="*/ 312169 h 439923"/>
              <a:gd name="connsiteX437" fmla="*/ 626577 w 9143999"/>
              <a:gd name="connsiteY437" fmla="*/ 312169 h 439923"/>
              <a:gd name="connsiteX438" fmla="*/ 8713090 w 9143999"/>
              <a:gd name="connsiteY438" fmla="*/ 288327 h 439923"/>
              <a:gd name="connsiteX439" fmla="*/ 8712173 w 9143999"/>
              <a:gd name="connsiteY439" fmla="*/ 293552 h 439923"/>
              <a:gd name="connsiteX440" fmla="*/ 8818836 w 9143999"/>
              <a:gd name="connsiteY440" fmla="*/ 293552 h 439923"/>
              <a:gd name="connsiteX441" fmla="*/ 8818850 w 9143999"/>
              <a:gd name="connsiteY441" fmla="*/ 288327 h 439923"/>
              <a:gd name="connsiteX442" fmla="*/ 7190181 w 9143999"/>
              <a:gd name="connsiteY442" fmla="*/ 288327 h 439923"/>
              <a:gd name="connsiteX443" fmla="*/ 7189264 w 9143999"/>
              <a:gd name="connsiteY443" fmla="*/ 293552 h 439923"/>
              <a:gd name="connsiteX444" fmla="*/ 7295928 w 9143999"/>
              <a:gd name="connsiteY444" fmla="*/ 293552 h 439923"/>
              <a:gd name="connsiteX445" fmla="*/ 7295941 w 9143999"/>
              <a:gd name="connsiteY445" fmla="*/ 288327 h 439923"/>
              <a:gd name="connsiteX446" fmla="*/ 5667272 w 9143999"/>
              <a:gd name="connsiteY446" fmla="*/ 288327 h 439923"/>
              <a:gd name="connsiteX447" fmla="*/ 5666355 w 9143999"/>
              <a:gd name="connsiteY447" fmla="*/ 293552 h 439923"/>
              <a:gd name="connsiteX448" fmla="*/ 5773019 w 9143999"/>
              <a:gd name="connsiteY448" fmla="*/ 293552 h 439923"/>
              <a:gd name="connsiteX449" fmla="*/ 5773032 w 9143999"/>
              <a:gd name="connsiteY449" fmla="*/ 288327 h 439923"/>
              <a:gd name="connsiteX450" fmla="*/ 4144363 w 9143999"/>
              <a:gd name="connsiteY450" fmla="*/ 288327 h 439923"/>
              <a:gd name="connsiteX451" fmla="*/ 4143446 w 9143999"/>
              <a:gd name="connsiteY451" fmla="*/ 293552 h 439923"/>
              <a:gd name="connsiteX452" fmla="*/ 4250110 w 9143999"/>
              <a:gd name="connsiteY452" fmla="*/ 293552 h 439923"/>
              <a:gd name="connsiteX453" fmla="*/ 4250123 w 9143999"/>
              <a:gd name="connsiteY453" fmla="*/ 288327 h 439923"/>
              <a:gd name="connsiteX454" fmla="*/ 2621455 w 9143999"/>
              <a:gd name="connsiteY454" fmla="*/ 288327 h 439923"/>
              <a:gd name="connsiteX455" fmla="*/ 2620538 w 9143999"/>
              <a:gd name="connsiteY455" fmla="*/ 293552 h 439923"/>
              <a:gd name="connsiteX456" fmla="*/ 2727202 w 9143999"/>
              <a:gd name="connsiteY456" fmla="*/ 293552 h 439923"/>
              <a:gd name="connsiteX457" fmla="*/ 2727215 w 9143999"/>
              <a:gd name="connsiteY457" fmla="*/ 288327 h 439923"/>
              <a:gd name="connsiteX458" fmla="*/ 1098546 w 9143999"/>
              <a:gd name="connsiteY458" fmla="*/ 288327 h 439923"/>
              <a:gd name="connsiteX459" fmla="*/ 1097629 w 9143999"/>
              <a:gd name="connsiteY459" fmla="*/ 293552 h 439923"/>
              <a:gd name="connsiteX460" fmla="*/ 1204293 w 9143999"/>
              <a:gd name="connsiteY460" fmla="*/ 293552 h 439923"/>
              <a:gd name="connsiteX461" fmla="*/ 1204306 w 9143999"/>
              <a:gd name="connsiteY461" fmla="*/ 288327 h 439923"/>
              <a:gd name="connsiteX462" fmla="*/ 8715331 w 9143999"/>
              <a:gd name="connsiteY462" fmla="*/ 277867 h 439923"/>
              <a:gd name="connsiteX463" fmla="*/ 8714111 w 9143999"/>
              <a:gd name="connsiteY463" fmla="*/ 282511 h 439923"/>
              <a:gd name="connsiteX464" fmla="*/ 8714008 w 9143999"/>
              <a:gd name="connsiteY464" fmla="*/ 283097 h 439923"/>
              <a:gd name="connsiteX465" fmla="*/ 8818863 w 9143999"/>
              <a:gd name="connsiteY465" fmla="*/ 283097 h 439923"/>
              <a:gd name="connsiteX466" fmla="*/ 8818877 w 9143999"/>
              <a:gd name="connsiteY466" fmla="*/ 277867 h 439923"/>
              <a:gd name="connsiteX467" fmla="*/ 7192422 w 9143999"/>
              <a:gd name="connsiteY467" fmla="*/ 277867 h 439923"/>
              <a:gd name="connsiteX468" fmla="*/ 7191202 w 9143999"/>
              <a:gd name="connsiteY468" fmla="*/ 282511 h 439923"/>
              <a:gd name="connsiteX469" fmla="*/ 7191099 w 9143999"/>
              <a:gd name="connsiteY469" fmla="*/ 283097 h 439923"/>
              <a:gd name="connsiteX470" fmla="*/ 7295954 w 9143999"/>
              <a:gd name="connsiteY470" fmla="*/ 283097 h 439923"/>
              <a:gd name="connsiteX471" fmla="*/ 7295968 w 9143999"/>
              <a:gd name="connsiteY471" fmla="*/ 277867 h 439923"/>
              <a:gd name="connsiteX472" fmla="*/ 5669513 w 9143999"/>
              <a:gd name="connsiteY472" fmla="*/ 277867 h 439923"/>
              <a:gd name="connsiteX473" fmla="*/ 5668293 w 9143999"/>
              <a:gd name="connsiteY473" fmla="*/ 282511 h 439923"/>
              <a:gd name="connsiteX474" fmla="*/ 5668190 w 9143999"/>
              <a:gd name="connsiteY474" fmla="*/ 283097 h 439923"/>
              <a:gd name="connsiteX475" fmla="*/ 5773045 w 9143999"/>
              <a:gd name="connsiteY475" fmla="*/ 283097 h 439923"/>
              <a:gd name="connsiteX476" fmla="*/ 5773059 w 9143999"/>
              <a:gd name="connsiteY476" fmla="*/ 277867 h 439923"/>
              <a:gd name="connsiteX477" fmla="*/ 4146604 w 9143999"/>
              <a:gd name="connsiteY477" fmla="*/ 277867 h 439923"/>
              <a:gd name="connsiteX478" fmla="*/ 4145384 w 9143999"/>
              <a:gd name="connsiteY478" fmla="*/ 282511 h 439923"/>
              <a:gd name="connsiteX479" fmla="*/ 4145281 w 9143999"/>
              <a:gd name="connsiteY479" fmla="*/ 283097 h 439923"/>
              <a:gd name="connsiteX480" fmla="*/ 4250136 w 9143999"/>
              <a:gd name="connsiteY480" fmla="*/ 283097 h 439923"/>
              <a:gd name="connsiteX481" fmla="*/ 4250150 w 9143999"/>
              <a:gd name="connsiteY481" fmla="*/ 277867 h 439923"/>
              <a:gd name="connsiteX482" fmla="*/ 2623696 w 9143999"/>
              <a:gd name="connsiteY482" fmla="*/ 277867 h 439923"/>
              <a:gd name="connsiteX483" fmla="*/ 2622476 w 9143999"/>
              <a:gd name="connsiteY483" fmla="*/ 282511 h 439923"/>
              <a:gd name="connsiteX484" fmla="*/ 2622374 w 9143999"/>
              <a:gd name="connsiteY484" fmla="*/ 283097 h 439923"/>
              <a:gd name="connsiteX485" fmla="*/ 2727229 w 9143999"/>
              <a:gd name="connsiteY485" fmla="*/ 283097 h 439923"/>
              <a:gd name="connsiteX486" fmla="*/ 2727242 w 9143999"/>
              <a:gd name="connsiteY486" fmla="*/ 277867 h 439923"/>
              <a:gd name="connsiteX487" fmla="*/ 1100787 w 9143999"/>
              <a:gd name="connsiteY487" fmla="*/ 277867 h 439923"/>
              <a:gd name="connsiteX488" fmla="*/ 1099567 w 9143999"/>
              <a:gd name="connsiteY488" fmla="*/ 282511 h 439923"/>
              <a:gd name="connsiteX489" fmla="*/ 1099464 w 9143999"/>
              <a:gd name="connsiteY489" fmla="*/ 283097 h 439923"/>
              <a:gd name="connsiteX490" fmla="*/ 1204320 w 9143999"/>
              <a:gd name="connsiteY490" fmla="*/ 283097 h 439923"/>
              <a:gd name="connsiteX491" fmla="*/ 1204333 w 9143999"/>
              <a:gd name="connsiteY491" fmla="*/ 277867 h 439923"/>
              <a:gd name="connsiteX492" fmla="*/ 8718079 w 9143999"/>
              <a:gd name="connsiteY492" fmla="*/ 267406 h 439923"/>
              <a:gd name="connsiteX493" fmla="*/ 8716707 w 9143999"/>
              <a:gd name="connsiteY493" fmla="*/ 272629 h 439923"/>
              <a:gd name="connsiteX494" fmla="*/ 8818890 w 9143999"/>
              <a:gd name="connsiteY494" fmla="*/ 272629 h 439923"/>
              <a:gd name="connsiteX495" fmla="*/ 8818904 w 9143999"/>
              <a:gd name="connsiteY495" fmla="*/ 267406 h 439923"/>
              <a:gd name="connsiteX496" fmla="*/ 7195170 w 9143999"/>
              <a:gd name="connsiteY496" fmla="*/ 267406 h 439923"/>
              <a:gd name="connsiteX497" fmla="*/ 7193798 w 9143999"/>
              <a:gd name="connsiteY497" fmla="*/ 272629 h 439923"/>
              <a:gd name="connsiteX498" fmla="*/ 7295982 w 9143999"/>
              <a:gd name="connsiteY498" fmla="*/ 272629 h 439923"/>
              <a:gd name="connsiteX499" fmla="*/ 7295995 w 9143999"/>
              <a:gd name="connsiteY499" fmla="*/ 267406 h 439923"/>
              <a:gd name="connsiteX500" fmla="*/ 5672261 w 9143999"/>
              <a:gd name="connsiteY500" fmla="*/ 267406 h 439923"/>
              <a:gd name="connsiteX501" fmla="*/ 5670889 w 9143999"/>
              <a:gd name="connsiteY501" fmla="*/ 272629 h 439923"/>
              <a:gd name="connsiteX502" fmla="*/ 5773073 w 9143999"/>
              <a:gd name="connsiteY502" fmla="*/ 272629 h 439923"/>
              <a:gd name="connsiteX503" fmla="*/ 5773086 w 9143999"/>
              <a:gd name="connsiteY503" fmla="*/ 267406 h 439923"/>
              <a:gd name="connsiteX504" fmla="*/ 4149352 w 9143999"/>
              <a:gd name="connsiteY504" fmla="*/ 267406 h 439923"/>
              <a:gd name="connsiteX505" fmla="*/ 4147980 w 9143999"/>
              <a:gd name="connsiteY505" fmla="*/ 272629 h 439923"/>
              <a:gd name="connsiteX506" fmla="*/ 4250164 w 9143999"/>
              <a:gd name="connsiteY506" fmla="*/ 272629 h 439923"/>
              <a:gd name="connsiteX507" fmla="*/ 4250177 w 9143999"/>
              <a:gd name="connsiteY507" fmla="*/ 267406 h 439923"/>
              <a:gd name="connsiteX508" fmla="*/ 2626444 w 9143999"/>
              <a:gd name="connsiteY508" fmla="*/ 267406 h 439923"/>
              <a:gd name="connsiteX509" fmla="*/ 2625072 w 9143999"/>
              <a:gd name="connsiteY509" fmla="*/ 272629 h 439923"/>
              <a:gd name="connsiteX510" fmla="*/ 2727256 w 9143999"/>
              <a:gd name="connsiteY510" fmla="*/ 272629 h 439923"/>
              <a:gd name="connsiteX511" fmla="*/ 2727270 w 9143999"/>
              <a:gd name="connsiteY511" fmla="*/ 267406 h 439923"/>
              <a:gd name="connsiteX512" fmla="*/ 1103535 w 9143999"/>
              <a:gd name="connsiteY512" fmla="*/ 267406 h 439923"/>
              <a:gd name="connsiteX513" fmla="*/ 1102163 w 9143999"/>
              <a:gd name="connsiteY513" fmla="*/ 272629 h 439923"/>
              <a:gd name="connsiteX514" fmla="*/ 1204347 w 9143999"/>
              <a:gd name="connsiteY514" fmla="*/ 272629 h 439923"/>
              <a:gd name="connsiteX515" fmla="*/ 1204361 w 9143999"/>
              <a:gd name="connsiteY515" fmla="*/ 267406 h 439923"/>
              <a:gd name="connsiteX516" fmla="*/ 8720530 w 9143999"/>
              <a:gd name="connsiteY516" fmla="*/ 258169 h 439923"/>
              <a:gd name="connsiteX517" fmla="*/ 8720454 w 9143999"/>
              <a:gd name="connsiteY517" fmla="*/ 258366 h 439923"/>
              <a:gd name="connsiteX518" fmla="*/ 8719453 w 9143999"/>
              <a:gd name="connsiteY518" fmla="*/ 262173 h 439923"/>
              <a:gd name="connsiteX519" fmla="*/ 8818917 w 9143999"/>
              <a:gd name="connsiteY519" fmla="*/ 262173 h 439923"/>
              <a:gd name="connsiteX520" fmla="*/ 8818928 w 9143999"/>
              <a:gd name="connsiteY520" fmla="*/ 258169 h 439923"/>
              <a:gd name="connsiteX521" fmla="*/ 7197622 w 9143999"/>
              <a:gd name="connsiteY521" fmla="*/ 258169 h 439923"/>
              <a:gd name="connsiteX522" fmla="*/ 7197545 w 9143999"/>
              <a:gd name="connsiteY522" fmla="*/ 258366 h 439923"/>
              <a:gd name="connsiteX523" fmla="*/ 7196545 w 9143999"/>
              <a:gd name="connsiteY523" fmla="*/ 262173 h 439923"/>
              <a:gd name="connsiteX524" fmla="*/ 7296009 w 9143999"/>
              <a:gd name="connsiteY524" fmla="*/ 262173 h 439923"/>
              <a:gd name="connsiteX525" fmla="*/ 7296019 w 9143999"/>
              <a:gd name="connsiteY525" fmla="*/ 258169 h 439923"/>
              <a:gd name="connsiteX526" fmla="*/ 5674713 w 9143999"/>
              <a:gd name="connsiteY526" fmla="*/ 258169 h 439923"/>
              <a:gd name="connsiteX527" fmla="*/ 5674636 w 9143999"/>
              <a:gd name="connsiteY527" fmla="*/ 258366 h 439923"/>
              <a:gd name="connsiteX528" fmla="*/ 5673636 w 9143999"/>
              <a:gd name="connsiteY528" fmla="*/ 262173 h 439923"/>
              <a:gd name="connsiteX529" fmla="*/ 5773100 w 9143999"/>
              <a:gd name="connsiteY529" fmla="*/ 262173 h 439923"/>
              <a:gd name="connsiteX530" fmla="*/ 5773110 w 9143999"/>
              <a:gd name="connsiteY530" fmla="*/ 258169 h 439923"/>
              <a:gd name="connsiteX531" fmla="*/ 4151804 w 9143999"/>
              <a:gd name="connsiteY531" fmla="*/ 258169 h 439923"/>
              <a:gd name="connsiteX532" fmla="*/ 4151727 w 9143999"/>
              <a:gd name="connsiteY532" fmla="*/ 258366 h 439923"/>
              <a:gd name="connsiteX533" fmla="*/ 4150727 w 9143999"/>
              <a:gd name="connsiteY533" fmla="*/ 262173 h 439923"/>
              <a:gd name="connsiteX534" fmla="*/ 4250191 w 9143999"/>
              <a:gd name="connsiteY534" fmla="*/ 262173 h 439923"/>
              <a:gd name="connsiteX535" fmla="*/ 4250201 w 9143999"/>
              <a:gd name="connsiteY535" fmla="*/ 258169 h 439923"/>
              <a:gd name="connsiteX536" fmla="*/ 2628896 w 9143999"/>
              <a:gd name="connsiteY536" fmla="*/ 258169 h 439923"/>
              <a:gd name="connsiteX537" fmla="*/ 2628819 w 9143999"/>
              <a:gd name="connsiteY537" fmla="*/ 258366 h 439923"/>
              <a:gd name="connsiteX538" fmla="*/ 2627819 w 9143999"/>
              <a:gd name="connsiteY538" fmla="*/ 262173 h 439923"/>
              <a:gd name="connsiteX539" fmla="*/ 2727283 w 9143999"/>
              <a:gd name="connsiteY539" fmla="*/ 262173 h 439923"/>
              <a:gd name="connsiteX540" fmla="*/ 2727293 w 9143999"/>
              <a:gd name="connsiteY540" fmla="*/ 258169 h 439923"/>
              <a:gd name="connsiteX541" fmla="*/ 1105987 w 9143999"/>
              <a:gd name="connsiteY541" fmla="*/ 258169 h 439923"/>
              <a:gd name="connsiteX542" fmla="*/ 1105910 w 9143999"/>
              <a:gd name="connsiteY542" fmla="*/ 258366 h 439923"/>
              <a:gd name="connsiteX543" fmla="*/ 1104910 w 9143999"/>
              <a:gd name="connsiteY543" fmla="*/ 262173 h 439923"/>
              <a:gd name="connsiteX544" fmla="*/ 1204374 w 9143999"/>
              <a:gd name="connsiteY544" fmla="*/ 262173 h 439923"/>
              <a:gd name="connsiteX545" fmla="*/ 1204384 w 9143999"/>
              <a:gd name="connsiteY545" fmla="*/ 258169 h 439923"/>
              <a:gd name="connsiteX546" fmla="*/ 8293171 w 9143999"/>
              <a:gd name="connsiteY546" fmla="*/ 257690 h 439923"/>
              <a:gd name="connsiteX547" fmla="*/ 8293516 w 9143999"/>
              <a:gd name="connsiteY547" fmla="*/ 258312 h 439923"/>
              <a:gd name="connsiteX548" fmla="*/ 8293615 w 9143999"/>
              <a:gd name="connsiteY548" fmla="*/ 257868 h 439923"/>
              <a:gd name="connsiteX549" fmla="*/ 6770262 w 9143999"/>
              <a:gd name="connsiteY549" fmla="*/ 257690 h 439923"/>
              <a:gd name="connsiteX550" fmla="*/ 6770607 w 9143999"/>
              <a:gd name="connsiteY550" fmla="*/ 258312 h 439923"/>
              <a:gd name="connsiteX551" fmla="*/ 6770706 w 9143999"/>
              <a:gd name="connsiteY551" fmla="*/ 257868 h 439923"/>
              <a:gd name="connsiteX552" fmla="*/ 5247353 w 9143999"/>
              <a:gd name="connsiteY552" fmla="*/ 257690 h 439923"/>
              <a:gd name="connsiteX553" fmla="*/ 5247698 w 9143999"/>
              <a:gd name="connsiteY553" fmla="*/ 258312 h 439923"/>
              <a:gd name="connsiteX554" fmla="*/ 5247797 w 9143999"/>
              <a:gd name="connsiteY554" fmla="*/ 257868 h 439923"/>
              <a:gd name="connsiteX555" fmla="*/ 3724445 w 9143999"/>
              <a:gd name="connsiteY555" fmla="*/ 257690 h 439923"/>
              <a:gd name="connsiteX556" fmla="*/ 3724789 w 9143999"/>
              <a:gd name="connsiteY556" fmla="*/ 258312 h 439923"/>
              <a:gd name="connsiteX557" fmla="*/ 3724888 w 9143999"/>
              <a:gd name="connsiteY557" fmla="*/ 257868 h 439923"/>
              <a:gd name="connsiteX558" fmla="*/ 2201537 w 9143999"/>
              <a:gd name="connsiteY558" fmla="*/ 257690 h 439923"/>
              <a:gd name="connsiteX559" fmla="*/ 2201881 w 9143999"/>
              <a:gd name="connsiteY559" fmla="*/ 258312 h 439923"/>
              <a:gd name="connsiteX560" fmla="*/ 2201980 w 9143999"/>
              <a:gd name="connsiteY560" fmla="*/ 257868 h 439923"/>
              <a:gd name="connsiteX561" fmla="*/ 678628 w 9143999"/>
              <a:gd name="connsiteY561" fmla="*/ 257690 h 439923"/>
              <a:gd name="connsiteX562" fmla="*/ 678972 w 9143999"/>
              <a:gd name="connsiteY562" fmla="*/ 258312 h 439923"/>
              <a:gd name="connsiteX563" fmla="*/ 679071 w 9143999"/>
              <a:gd name="connsiteY563" fmla="*/ 257868 h 439923"/>
              <a:gd name="connsiteX564" fmla="*/ 8724600 w 9143999"/>
              <a:gd name="connsiteY564" fmla="*/ 247716 h 439923"/>
              <a:gd name="connsiteX565" fmla="*/ 8722685 w 9143999"/>
              <a:gd name="connsiteY565" fmla="*/ 252635 h 439923"/>
              <a:gd name="connsiteX566" fmla="*/ 8818942 w 9143999"/>
              <a:gd name="connsiteY566" fmla="*/ 252635 h 439923"/>
              <a:gd name="connsiteX567" fmla="*/ 8818955 w 9143999"/>
              <a:gd name="connsiteY567" fmla="*/ 247716 h 439923"/>
              <a:gd name="connsiteX568" fmla="*/ 7201691 w 9143999"/>
              <a:gd name="connsiteY568" fmla="*/ 247716 h 439923"/>
              <a:gd name="connsiteX569" fmla="*/ 7199776 w 9143999"/>
              <a:gd name="connsiteY569" fmla="*/ 252635 h 439923"/>
              <a:gd name="connsiteX570" fmla="*/ 7296033 w 9143999"/>
              <a:gd name="connsiteY570" fmla="*/ 252635 h 439923"/>
              <a:gd name="connsiteX571" fmla="*/ 7296046 w 9143999"/>
              <a:gd name="connsiteY571" fmla="*/ 247716 h 439923"/>
              <a:gd name="connsiteX572" fmla="*/ 5678782 w 9143999"/>
              <a:gd name="connsiteY572" fmla="*/ 247716 h 439923"/>
              <a:gd name="connsiteX573" fmla="*/ 5676867 w 9143999"/>
              <a:gd name="connsiteY573" fmla="*/ 252635 h 439923"/>
              <a:gd name="connsiteX574" fmla="*/ 5773124 w 9143999"/>
              <a:gd name="connsiteY574" fmla="*/ 252635 h 439923"/>
              <a:gd name="connsiteX575" fmla="*/ 5773137 w 9143999"/>
              <a:gd name="connsiteY575" fmla="*/ 247716 h 439923"/>
              <a:gd name="connsiteX576" fmla="*/ 4155873 w 9143999"/>
              <a:gd name="connsiteY576" fmla="*/ 247716 h 439923"/>
              <a:gd name="connsiteX577" fmla="*/ 4153958 w 9143999"/>
              <a:gd name="connsiteY577" fmla="*/ 252635 h 439923"/>
              <a:gd name="connsiteX578" fmla="*/ 4250215 w 9143999"/>
              <a:gd name="connsiteY578" fmla="*/ 252635 h 439923"/>
              <a:gd name="connsiteX579" fmla="*/ 4250228 w 9143999"/>
              <a:gd name="connsiteY579" fmla="*/ 247716 h 439923"/>
              <a:gd name="connsiteX580" fmla="*/ 2632965 w 9143999"/>
              <a:gd name="connsiteY580" fmla="*/ 247716 h 439923"/>
              <a:gd name="connsiteX581" fmla="*/ 2631050 w 9143999"/>
              <a:gd name="connsiteY581" fmla="*/ 252635 h 439923"/>
              <a:gd name="connsiteX582" fmla="*/ 2727308 w 9143999"/>
              <a:gd name="connsiteY582" fmla="*/ 252635 h 439923"/>
              <a:gd name="connsiteX583" fmla="*/ 2727320 w 9143999"/>
              <a:gd name="connsiteY583" fmla="*/ 247716 h 439923"/>
              <a:gd name="connsiteX584" fmla="*/ 1110056 w 9143999"/>
              <a:gd name="connsiteY584" fmla="*/ 247716 h 439923"/>
              <a:gd name="connsiteX585" fmla="*/ 1108141 w 9143999"/>
              <a:gd name="connsiteY585" fmla="*/ 252635 h 439923"/>
              <a:gd name="connsiteX586" fmla="*/ 1204399 w 9143999"/>
              <a:gd name="connsiteY586" fmla="*/ 252635 h 439923"/>
              <a:gd name="connsiteX587" fmla="*/ 1204412 w 9143999"/>
              <a:gd name="connsiteY587" fmla="*/ 247716 h 439923"/>
              <a:gd name="connsiteX588" fmla="*/ 8728312 w 9143999"/>
              <a:gd name="connsiteY588" fmla="*/ 238181 h 439923"/>
              <a:gd name="connsiteX589" fmla="*/ 8726635 w 9143999"/>
              <a:gd name="connsiteY589" fmla="*/ 242489 h 439923"/>
              <a:gd name="connsiteX590" fmla="*/ 8818969 w 9143999"/>
              <a:gd name="connsiteY590" fmla="*/ 242489 h 439923"/>
              <a:gd name="connsiteX591" fmla="*/ 8818979 w 9143999"/>
              <a:gd name="connsiteY591" fmla="*/ 238181 h 439923"/>
              <a:gd name="connsiteX592" fmla="*/ 7205403 w 9143999"/>
              <a:gd name="connsiteY592" fmla="*/ 238181 h 439923"/>
              <a:gd name="connsiteX593" fmla="*/ 7203726 w 9143999"/>
              <a:gd name="connsiteY593" fmla="*/ 242489 h 439923"/>
              <a:gd name="connsiteX594" fmla="*/ 7296060 w 9143999"/>
              <a:gd name="connsiteY594" fmla="*/ 242489 h 439923"/>
              <a:gd name="connsiteX595" fmla="*/ 7296071 w 9143999"/>
              <a:gd name="connsiteY595" fmla="*/ 238181 h 439923"/>
              <a:gd name="connsiteX596" fmla="*/ 5682494 w 9143999"/>
              <a:gd name="connsiteY596" fmla="*/ 238181 h 439923"/>
              <a:gd name="connsiteX597" fmla="*/ 5680817 w 9143999"/>
              <a:gd name="connsiteY597" fmla="*/ 242489 h 439923"/>
              <a:gd name="connsiteX598" fmla="*/ 5773151 w 9143999"/>
              <a:gd name="connsiteY598" fmla="*/ 242489 h 439923"/>
              <a:gd name="connsiteX599" fmla="*/ 5773162 w 9143999"/>
              <a:gd name="connsiteY599" fmla="*/ 238181 h 439923"/>
              <a:gd name="connsiteX600" fmla="*/ 4159585 w 9143999"/>
              <a:gd name="connsiteY600" fmla="*/ 238181 h 439923"/>
              <a:gd name="connsiteX601" fmla="*/ 4157908 w 9143999"/>
              <a:gd name="connsiteY601" fmla="*/ 242489 h 439923"/>
              <a:gd name="connsiteX602" fmla="*/ 4250242 w 9143999"/>
              <a:gd name="connsiteY602" fmla="*/ 242489 h 439923"/>
              <a:gd name="connsiteX603" fmla="*/ 4250253 w 9143999"/>
              <a:gd name="connsiteY603" fmla="*/ 238181 h 439923"/>
              <a:gd name="connsiteX604" fmla="*/ 2636677 w 9143999"/>
              <a:gd name="connsiteY604" fmla="*/ 238181 h 439923"/>
              <a:gd name="connsiteX605" fmla="*/ 2635000 w 9143999"/>
              <a:gd name="connsiteY605" fmla="*/ 242489 h 439923"/>
              <a:gd name="connsiteX606" fmla="*/ 2727334 w 9143999"/>
              <a:gd name="connsiteY606" fmla="*/ 242489 h 439923"/>
              <a:gd name="connsiteX607" fmla="*/ 2727345 w 9143999"/>
              <a:gd name="connsiteY607" fmla="*/ 238181 h 439923"/>
              <a:gd name="connsiteX608" fmla="*/ 1113769 w 9143999"/>
              <a:gd name="connsiteY608" fmla="*/ 238181 h 439923"/>
              <a:gd name="connsiteX609" fmla="*/ 1112091 w 9143999"/>
              <a:gd name="connsiteY609" fmla="*/ 242489 h 439923"/>
              <a:gd name="connsiteX610" fmla="*/ 1204425 w 9143999"/>
              <a:gd name="connsiteY610" fmla="*/ 242489 h 439923"/>
              <a:gd name="connsiteX611" fmla="*/ 1204436 w 9143999"/>
              <a:gd name="connsiteY611" fmla="*/ 238181 h 439923"/>
              <a:gd name="connsiteX612" fmla="*/ 8239490 w 9143999"/>
              <a:gd name="connsiteY612" fmla="*/ 232770 h 439923"/>
              <a:gd name="connsiteX613" fmla="*/ 8227954 w 9143999"/>
              <a:gd name="connsiteY613" fmla="*/ 233842 h 439923"/>
              <a:gd name="connsiteX614" fmla="*/ 8226229 w 9143999"/>
              <a:gd name="connsiteY614" fmla="*/ 234334 h 439923"/>
              <a:gd name="connsiteX615" fmla="*/ 8217141 w 9143999"/>
              <a:gd name="connsiteY615" fmla="*/ 236926 h 439923"/>
              <a:gd name="connsiteX616" fmla="*/ 8198494 w 9143999"/>
              <a:gd name="connsiteY616" fmla="*/ 248330 h 439923"/>
              <a:gd name="connsiteX617" fmla="*/ 8198211 w 9143999"/>
              <a:gd name="connsiteY617" fmla="*/ 248650 h 439923"/>
              <a:gd name="connsiteX618" fmla="*/ 8188924 w 9143999"/>
              <a:gd name="connsiteY618" fmla="*/ 259173 h 439923"/>
              <a:gd name="connsiteX619" fmla="*/ 8184526 w 9143999"/>
              <a:gd name="connsiteY619" fmla="*/ 267118 h 439923"/>
              <a:gd name="connsiteX620" fmla="*/ 8183296 w 9143999"/>
              <a:gd name="connsiteY620" fmla="*/ 269339 h 439923"/>
              <a:gd name="connsiteX621" fmla="*/ 8178498 w 9143999"/>
              <a:gd name="connsiteY621" fmla="*/ 292622 h 439923"/>
              <a:gd name="connsiteX622" fmla="*/ 8179432 w 9143999"/>
              <a:gd name="connsiteY622" fmla="*/ 299896 h 439923"/>
              <a:gd name="connsiteX623" fmla="*/ 8180417 w 9143999"/>
              <a:gd name="connsiteY623" fmla="*/ 307568 h 439923"/>
              <a:gd name="connsiteX624" fmla="*/ 8185337 w 9143999"/>
              <a:gd name="connsiteY624" fmla="*/ 317950 h 439923"/>
              <a:gd name="connsiteX625" fmla="*/ 8189744 w 9143999"/>
              <a:gd name="connsiteY625" fmla="*/ 327252 h 439923"/>
              <a:gd name="connsiteX626" fmla="*/ 8192039 w 9143999"/>
              <a:gd name="connsiteY626" fmla="*/ 329885 h 439923"/>
              <a:gd name="connsiteX627" fmla="*/ 8192039 w 9143999"/>
              <a:gd name="connsiteY627" fmla="*/ 324014 h 439923"/>
              <a:gd name="connsiteX628" fmla="*/ 8200759 w 9143999"/>
              <a:gd name="connsiteY628" fmla="*/ 326775 h 439923"/>
              <a:gd name="connsiteX629" fmla="*/ 8200759 w 9143999"/>
              <a:gd name="connsiteY629" fmla="*/ 321157 h 439923"/>
              <a:gd name="connsiteX630" fmla="*/ 8210357 w 9143999"/>
              <a:gd name="connsiteY630" fmla="*/ 324178 h 439923"/>
              <a:gd name="connsiteX631" fmla="*/ 8210357 w 9143999"/>
              <a:gd name="connsiteY631" fmla="*/ 318177 h 439923"/>
              <a:gd name="connsiteX632" fmla="*/ 8229216 w 9143999"/>
              <a:gd name="connsiteY632" fmla="*/ 318177 h 439923"/>
              <a:gd name="connsiteX633" fmla="*/ 8229216 w 9143999"/>
              <a:gd name="connsiteY633" fmla="*/ 326071 h 439923"/>
              <a:gd name="connsiteX634" fmla="*/ 8233708 w 9143999"/>
              <a:gd name="connsiteY634" fmla="*/ 326071 h 439923"/>
              <a:gd name="connsiteX635" fmla="*/ 8237253 w 9143999"/>
              <a:gd name="connsiteY635" fmla="*/ 293927 h 439923"/>
              <a:gd name="connsiteX636" fmla="*/ 8237066 w 9143999"/>
              <a:gd name="connsiteY636" fmla="*/ 293483 h 439923"/>
              <a:gd name="connsiteX637" fmla="*/ 8236724 w 9143999"/>
              <a:gd name="connsiteY637" fmla="*/ 292674 h 439923"/>
              <a:gd name="connsiteX638" fmla="*/ 8236702 w 9143999"/>
              <a:gd name="connsiteY638" fmla="*/ 292622 h 439923"/>
              <a:gd name="connsiteX639" fmla="*/ 8237161 w 9143999"/>
              <a:gd name="connsiteY639" fmla="*/ 291529 h 439923"/>
              <a:gd name="connsiteX640" fmla="*/ 8237514 w 9143999"/>
              <a:gd name="connsiteY640" fmla="*/ 290689 h 439923"/>
              <a:gd name="connsiteX641" fmla="*/ 8237777 w 9143999"/>
              <a:gd name="connsiteY641" fmla="*/ 290583 h 439923"/>
              <a:gd name="connsiteX642" fmla="*/ 8238383 w 9143999"/>
              <a:gd name="connsiteY642" fmla="*/ 290339 h 439923"/>
              <a:gd name="connsiteX643" fmla="*/ 8239490 w 9143999"/>
              <a:gd name="connsiteY643" fmla="*/ 289892 h 439923"/>
              <a:gd name="connsiteX644" fmla="*/ 8240289 w 9143999"/>
              <a:gd name="connsiteY644" fmla="*/ 290214 h 439923"/>
              <a:gd name="connsiteX645" fmla="*/ 8240683 w 9143999"/>
              <a:gd name="connsiteY645" fmla="*/ 290373 h 439923"/>
              <a:gd name="connsiteX646" fmla="*/ 8241461 w 9143999"/>
              <a:gd name="connsiteY646" fmla="*/ 290686 h 439923"/>
              <a:gd name="connsiteX647" fmla="*/ 8241517 w 9143999"/>
              <a:gd name="connsiteY647" fmla="*/ 290820 h 439923"/>
              <a:gd name="connsiteX648" fmla="*/ 8242224 w 9143999"/>
              <a:gd name="connsiteY648" fmla="*/ 292516 h 439923"/>
              <a:gd name="connsiteX649" fmla="*/ 8242268 w 9143999"/>
              <a:gd name="connsiteY649" fmla="*/ 292622 h 439923"/>
              <a:gd name="connsiteX650" fmla="*/ 8242173 w 9143999"/>
              <a:gd name="connsiteY650" fmla="*/ 292848 h 439923"/>
              <a:gd name="connsiteX651" fmla="*/ 8241884 w 9143999"/>
              <a:gd name="connsiteY651" fmla="*/ 293539 h 439923"/>
              <a:gd name="connsiteX652" fmla="*/ 8241855 w 9143999"/>
              <a:gd name="connsiteY652" fmla="*/ 293608 h 439923"/>
              <a:gd name="connsiteX653" fmla="*/ 8242220 w 9143999"/>
              <a:gd name="connsiteY653" fmla="*/ 297086 h 439923"/>
              <a:gd name="connsiteX654" fmla="*/ 8242220 w 9143999"/>
              <a:gd name="connsiteY654" fmla="*/ 297086 h 439923"/>
              <a:gd name="connsiteX655" fmla="*/ 8243804 w 9143999"/>
              <a:gd name="connsiteY655" fmla="*/ 312169 h 439923"/>
              <a:gd name="connsiteX656" fmla="*/ 8281609 w 9143999"/>
              <a:gd name="connsiteY656" fmla="*/ 312169 h 439923"/>
              <a:gd name="connsiteX657" fmla="*/ 8281609 w 9143999"/>
              <a:gd name="connsiteY657" fmla="*/ 334994 h 439923"/>
              <a:gd name="connsiteX658" fmla="*/ 8282474 w 9143999"/>
              <a:gd name="connsiteY658" fmla="*/ 334994 h 439923"/>
              <a:gd name="connsiteX659" fmla="*/ 8283135 w 9143999"/>
              <a:gd name="connsiteY659" fmla="*/ 334439 h 439923"/>
              <a:gd name="connsiteX660" fmla="*/ 8286886 w 9143999"/>
              <a:gd name="connsiteY660" fmla="*/ 329921 h 439923"/>
              <a:gd name="connsiteX661" fmla="*/ 8286739 w 9143999"/>
              <a:gd name="connsiteY661" fmla="*/ 324014 h 439923"/>
              <a:gd name="connsiteX662" fmla="*/ 8291373 w 9143999"/>
              <a:gd name="connsiteY662" fmla="*/ 267898 h 439923"/>
              <a:gd name="connsiteX663" fmla="*/ 8292436 w 9143999"/>
              <a:gd name="connsiteY663" fmla="*/ 263142 h 439923"/>
              <a:gd name="connsiteX664" fmla="*/ 8284639 w 9143999"/>
              <a:gd name="connsiteY664" fmla="*/ 252368 h 439923"/>
              <a:gd name="connsiteX665" fmla="*/ 8281302 w 9143999"/>
              <a:gd name="connsiteY665" fmla="*/ 249532 h 439923"/>
              <a:gd name="connsiteX666" fmla="*/ 8273598 w 9143999"/>
              <a:gd name="connsiteY666" fmla="*/ 242985 h 439923"/>
              <a:gd name="connsiteX667" fmla="*/ 8264503 w 9143999"/>
              <a:gd name="connsiteY667" fmla="*/ 238142 h 439923"/>
              <a:gd name="connsiteX668" fmla="*/ 8263239 w 9143999"/>
              <a:gd name="connsiteY668" fmla="*/ 237469 h 439923"/>
              <a:gd name="connsiteX669" fmla="*/ 8239490 w 9143999"/>
              <a:gd name="connsiteY669" fmla="*/ 232770 h 439923"/>
              <a:gd name="connsiteX670" fmla="*/ 6716581 w 9143999"/>
              <a:gd name="connsiteY670" fmla="*/ 232770 h 439923"/>
              <a:gd name="connsiteX671" fmla="*/ 6705045 w 9143999"/>
              <a:gd name="connsiteY671" fmla="*/ 233842 h 439923"/>
              <a:gd name="connsiteX672" fmla="*/ 6703320 w 9143999"/>
              <a:gd name="connsiteY672" fmla="*/ 234334 h 439923"/>
              <a:gd name="connsiteX673" fmla="*/ 6694232 w 9143999"/>
              <a:gd name="connsiteY673" fmla="*/ 236926 h 439923"/>
              <a:gd name="connsiteX674" fmla="*/ 6675585 w 9143999"/>
              <a:gd name="connsiteY674" fmla="*/ 248330 h 439923"/>
              <a:gd name="connsiteX675" fmla="*/ 6675302 w 9143999"/>
              <a:gd name="connsiteY675" fmla="*/ 248650 h 439923"/>
              <a:gd name="connsiteX676" fmla="*/ 6666015 w 9143999"/>
              <a:gd name="connsiteY676" fmla="*/ 259173 h 439923"/>
              <a:gd name="connsiteX677" fmla="*/ 6661617 w 9143999"/>
              <a:gd name="connsiteY677" fmla="*/ 267118 h 439923"/>
              <a:gd name="connsiteX678" fmla="*/ 6660387 w 9143999"/>
              <a:gd name="connsiteY678" fmla="*/ 269339 h 439923"/>
              <a:gd name="connsiteX679" fmla="*/ 6655589 w 9143999"/>
              <a:gd name="connsiteY679" fmla="*/ 292622 h 439923"/>
              <a:gd name="connsiteX680" fmla="*/ 6656523 w 9143999"/>
              <a:gd name="connsiteY680" fmla="*/ 299896 h 439923"/>
              <a:gd name="connsiteX681" fmla="*/ 6657508 w 9143999"/>
              <a:gd name="connsiteY681" fmla="*/ 307568 h 439923"/>
              <a:gd name="connsiteX682" fmla="*/ 6662428 w 9143999"/>
              <a:gd name="connsiteY682" fmla="*/ 317950 h 439923"/>
              <a:gd name="connsiteX683" fmla="*/ 6666835 w 9143999"/>
              <a:gd name="connsiteY683" fmla="*/ 327252 h 439923"/>
              <a:gd name="connsiteX684" fmla="*/ 6669130 w 9143999"/>
              <a:gd name="connsiteY684" fmla="*/ 329885 h 439923"/>
              <a:gd name="connsiteX685" fmla="*/ 6669130 w 9143999"/>
              <a:gd name="connsiteY685" fmla="*/ 324014 h 439923"/>
              <a:gd name="connsiteX686" fmla="*/ 6677850 w 9143999"/>
              <a:gd name="connsiteY686" fmla="*/ 326775 h 439923"/>
              <a:gd name="connsiteX687" fmla="*/ 6677850 w 9143999"/>
              <a:gd name="connsiteY687" fmla="*/ 321157 h 439923"/>
              <a:gd name="connsiteX688" fmla="*/ 6687448 w 9143999"/>
              <a:gd name="connsiteY688" fmla="*/ 324178 h 439923"/>
              <a:gd name="connsiteX689" fmla="*/ 6687448 w 9143999"/>
              <a:gd name="connsiteY689" fmla="*/ 318177 h 439923"/>
              <a:gd name="connsiteX690" fmla="*/ 6706307 w 9143999"/>
              <a:gd name="connsiteY690" fmla="*/ 318177 h 439923"/>
              <a:gd name="connsiteX691" fmla="*/ 6706307 w 9143999"/>
              <a:gd name="connsiteY691" fmla="*/ 326071 h 439923"/>
              <a:gd name="connsiteX692" fmla="*/ 6710799 w 9143999"/>
              <a:gd name="connsiteY692" fmla="*/ 326071 h 439923"/>
              <a:gd name="connsiteX693" fmla="*/ 6714344 w 9143999"/>
              <a:gd name="connsiteY693" fmla="*/ 293927 h 439923"/>
              <a:gd name="connsiteX694" fmla="*/ 6714157 w 9143999"/>
              <a:gd name="connsiteY694" fmla="*/ 293483 h 439923"/>
              <a:gd name="connsiteX695" fmla="*/ 6713815 w 9143999"/>
              <a:gd name="connsiteY695" fmla="*/ 292674 h 439923"/>
              <a:gd name="connsiteX696" fmla="*/ 6713793 w 9143999"/>
              <a:gd name="connsiteY696" fmla="*/ 292622 h 439923"/>
              <a:gd name="connsiteX697" fmla="*/ 6714252 w 9143999"/>
              <a:gd name="connsiteY697" fmla="*/ 291529 h 439923"/>
              <a:gd name="connsiteX698" fmla="*/ 6714605 w 9143999"/>
              <a:gd name="connsiteY698" fmla="*/ 290689 h 439923"/>
              <a:gd name="connsiteX699" fmla="*/ 6714868 w 9143999"/>
              <a:gd name="connsiteY699" fmla="*/ 290583 h 439923"/>
              <a:gd name="connsiteX700" fmla="*/ 6715474 w 9143999"/>
              <a:gd name="connsiteY700" fmla="*/ 290339 h 439923"/>
              <a:gd name="connsiteX701" fmla="*/ 6716581 w 9143999"/>
              <a:gd name="connsiteY701" fmla="*/ 289892 h 439923"/>
              <a:gd name="connsiteX702" fmla="*/ 6717380 w 9143999"/>
              <a:gd name="connsiteY702" fmla="*/ 290214 h 439923"/>
              <a:gd name="connsiteX703" fmla="*/ 6717774 w 9143999"/>
              <a:gd name="connsiteY703" fmla="*/ 290373 h 439923"/>
              <a:gd name="connsiteX704" fmla="*/ 6718552 w 9143999"/>
              <a:gd name="connsiteY704" fmla="*/ 290686 h 439923"/>
              <a:gd name="connsiteX705" fmla="*/ 6718608 w 9143999"/>
              <a:gd name="connsiteY705" fmla="*/ 290820 h 439923"/>
              <a:gd name="connsiteX706" fmla="*/ 6719315 w 9143999"/>
              <a:gd name="connsiteY706" fmla="*/ 292516 h 439923"/>
              <a:gd name="connsiteX707" fmla="*/ 6719359 w 9143999"/>
              <a:gd name="connsiteY707" fmla="*/ 292622 h 439923"/>
              <a:gd name="connsiteX708" fmla="*/ 6719264 w 9143999"/>
              <a:gd name="connsiteY708" fmla="*/ 292848 h 439923"/>
              <a:gd name="connsiteX709" fmla="*/ 6718975 w 9143999"/>
              <a:gd name="connsiteY709" fmla="*/ 293539 h 439923"/>
              <a:gd name="connsiteX710" fmla="*/ 6718946 w 9143999"/>
              <a:gd name="connsiteY710" fmla="*/ 293608 h 439923"/>
              <a:gd name="connsiteX711" fmla="*/ 6719311 w 9143999"/>
              <a:gd name="connsiteY711" fmla="*/ 297086 h 439923"/>
              <a:gd name="connsiteX712" fmla="*/ 6719311 w 9143999"/>
              <a:gd name="connsiteY712" fmla="*/ 297086 h 439923"/>
              <a:gd name="connsiteX713" fmla="*/ 6720895 w 9143999"/>
              <a:gd name="connsiteY713" fmla="*/ 312169 h 439923"/>
              <a:gd name="connsiteX714" fmla="*/ 6758700 w 9143999"/>
              <a:gd name="connsiteY714" fmla="*/ 312169 h 439923"/>
              <a:gd name="connsiteX715" fmla="*/ 6758700 w 9143999"/>
              <a:gd name="connsiteY715" fmla="*/ 334994 h 439923"/>
              <a:gd name="connsiteX716" fmla="*/ 6759565 w 9143999"/>
              <a:gd name="connsiteY716" fmla="*/ 334994 h 439923"/>
              <a:gd name="connsiteX717" fmla="*/ 6760226 w 9143999"/>
              <a:gd name="connsiteY717" fmla="*/ 334439 h 439923"/>
              <a:gd name="connsiteX718" fmla="*/ 6763977 w 9143999"/>
              <a:gd name="connsiteY718" fmla="*/ 329921 h 439923"/>
              <a:gd name="connsiteX719" fmla="*/ 6763830 w 9143999"/>
              <a:gd name="connsiteY719" fmla="*/ 324014 h 439923"/>
              <a:gd name="connsiteX720" fmla="*/ 6768464 w 9143999"/>
              <a:gd name="connsiteY720" fmla="*/ 267898 h 439923"/>
              <a:gd name="connsiteX721" fmla="*/ 6769527 w 9143999"/>
              <a:gd name="connsiteY721" fmla="*/ 263142 h 439923"/>
              <a:gd name="connsiteX722" fmla="*/ 6761730 w 9143999"/>
              <a:gd name="connsiteY722" fmla="*/ 252368 h 439923"/>
              <a:gd name="connsiteX723" fmla="*/ 6758393 w 9143999"/>
              <a:gd name="connsiteY723" fmla="*/ 249532 h 439923"/>
              <a:gd name="connsiteX724" fmla="*/ 6750689 w 9143999"/>
              <a:gd name="connsiteY724" fmla="*/ 242985 h 439923"/>
              <a:gd name="connsiteX725" fmla="*/ 6741594 w 9143999"/>
              <a:gd name="connsiteY725" fmla="*/ 238142 h 439923"/>
              <a:gd name="connsiteX726" fmla="*/ 6740330 w 9143999"/>
              <a:gd name="connsiteY726" fmla="*/ 237469 h 439923"/>
              <a:gd name="connsiteX727" fmla="*/ 6716581 w 9143999"/>
              <a:gd name="connsiteY727" fmla="*/ 232770 h 439923"/>
              <a:gd name="connsiteX728" fmla="*/ 5193672 w 9143999"/>
              <a:gd name="connsiteY728" fmla="*/ 232770 h 439923"/>
              <a:gd name="connsiteX729" fmla="*/ 5182136 w 9143999"/>
              <a:gd name="connsiteY729" fmla="*/ 233842 h 439923"/>
              <a:gd name="connsiteX730" fmla="*/ 5180411 w 9143999"/>
              <a:gd name="connsiteY730" fmla="*/ 234334 h 439923"/>
              <a:gd name="connsiteX731" fmla="*/ 5171323 w 9143999"/>
              <a:gd name="connsiteY731" fmla="*/ 236926 h 439923"/>
              <a:gd name="connsiteX732" fmla="*/ 5152676 w 9143999"/>
              <a:gd name="connsiteY732" fmla="*/ 248330 h 439923"/>
              <a:gd name="connsiteX733" fmla="*/ 5152393 w 9143999"/>
              <a:gd name="connsiteY733" fmla="*/ 248650 h 439923"/>
              <a:gd name="connsiteX734" fmla="*/ 5143106 w 9143999"/>
              <a:gd name="connsiteY734" fmla="*/ 259173 h 439923"/>
              <a:gd name="connsiteX735" fmla="*/ 5138708 w 9143999"/>
              <a:gd name="connsiteY735" fmla="*/ 267118 h 439923"/>
              <a:gd name="connsiteX736" fmla="*/ 5137478 w 9143999"/>
              <a:gd name="connsiteY736" fmla="*/ 269339 h 439923"/>
              <a:gd name="connsiteX737" fmla="*/ 5132680 w 9143999"/>
              <a:gd name="connsiteY737" fmla="*/ 292622 h 439923"/>
              <a:gd name="connsiteX738" fmla="*/ 5133614 w 9143999"/>
              <a:gd name="connsiteY738" fmla="*/ 299896 h 439923"/>
              <a:gd name="connsiteX739" fmla="*/ 5134599 w 9143999"/>
              <a:gd name="connsiteY739" fmla="*/ 307568 h 439923"/>
              <a:gd name="connsiteX740" fmla="*/ 5139519 w 9143999"/>
              <a:gd name="connsiteY740" fmla="*/ 317950 h 439923"/>
              <a:gd name="connsiteX741" fmla="*/ 5143926 w 9143999"/>
              <a:gd name="connsiteY741" fmla="*/ 327252 h 439923"/>
              <a:gd name="connsiteX742" fmla="*/ 5146221 w 9143999"/>
              <a:gd name="connsiteY742" fmla="*/ 329885 h 439923"/>
              <a:gd name="connsiteX743" fmla="*/ 5146221 w 9143999"/>
              <a:gd name="connsiteY743" fmla="*/ 324014 h 439923"/>
              <a:gd name="connsiteX744" fmla="*/ 5154941 w 9143999"/>
              <a:gd name="connsiteY744" fmla="*/ 326775 h 439923"/>
              <a:gd name="connsiteX745" fmla="*/ 5154941 w 9143999"/>
              <a:gd name="connsiteY745" fmla="*/ 321157 h 439923"/>
              <a:gd name="connsiteX746" fmla="*/ 5164539 w 9143999"/>
              <a:gd name="connsiteY746" fmla="*/ 324178 h 439923"/>
              <a:gd name="connsiteX747" fmla="*/ 5164539 w 9143999"/>
              <a:gd name="connsiteY747" fmla="*/ 318177 h 439923"/>
              <a:gd name="connsiteX748" fmla="*/ 5183398 w 9143999"/>
              <a:gd name="connsiteY748" fmla="*/ 318177 h 439923"/>
              <a:gd name="connsiteX749" fmla="*/ 5183398 w 9143999"/>
              <a:gd name="connsiteY749" fmla="*/ 326071 h 439923"/>
              <a:gd name="connsiteX750" fmla="*/ 5187890 w 9143999"/>
              <a:gd name="connsiteY750" fmla="*/ 326071 h 439923"/>
              <a:gd name="connsiteX751" fmla="*/ 5191435 w 9143999"/>
              <a:gd name="connsiteY751" fmla="*/ 293927 h 439923"/>
              <a:gd name="connsiteX752" fmla="*/ 5191248 w 9143999"/>
              <a:gd name="connsiteY752" fmla="*/ 293483 h 439923"/>
              <a:gd name="connsiteX753" fmla="*/ 5190906 w 9143999"/>
              <a:gd name="connsiteY753" fmla="*/ 292674 h 439923"/>
              <a:gd name="connsiteX754" fmla="*/ 5190884 w 9143999"/>
              <a:gd name="connsiteY754" fmla="*/ 292622 h 439923"/>
              <a:gd name="connsiteX755" fmla="*/ 5191343 w 9143999"/>
              <a:gd name="connsiteY755" fmla="*/ 291529 h 439923"/>
              <a:gd name="connsiteX756" fmla="*/ 5191696 w 9143999"/>
              <a:gd name="connsiteY756" fmla="*/ 290689 h 439923"/>
              <a:gd name="connsiteX757" fmla="*/ 5191959 w 9143999"/>
              <a:gd name="connsiteY757" fmla="*/ 290583 h 439923"/>
              <a:gd name="connsiteX758" fmla="*/ 5192565 w 9143999"/>
              <a:gd name="connsiteY758" fmla="*/ 290339 h 439923"/>
              <a:gd name="connsiteX759" fmla="*/ 5193672 w 9143999"/>
              <a:gd name="connsiteY759" fmla="*/ 289892 h 439923"/>
              <a:gd name="connsiteX760" fmla="*/ 5194471 w 9143999"/>
              <a:gd name="connsiteY760" fmla="*/ 290214 h 439923"/>
              <a:gd name="connsiteX761" fmla="*/ 5194865 w 9143999"/>
              <a:gd name="connsiteY761" fmla="*/ 290373 h 439923"/>
              <a:gd name="connsiteX762" fmla="*/ 5195643 w 9143999"/>
              <a:gd name="connsiteY762" fmla="*/ 290686 h 439923"/>
              <a:gd name="connsiteX763" fmla="*/ 5195699 w 9143999"/>
              <a:gd name="connsiteY763" fmla="*/ 290820 h 439923"/>
              <a:gd name="connsiteX764" fmla="*/ 5196406 w 9143999"/>
              <a:gd name="connsiteY764" fmla="*/ 292516 h 439923"/>
              <a:gd name="connsiteX765" fmla="*/ 5196450 w 9143999"/>
              <a:gd name="connsiteY765" fmla="*/ 292622 h 439923"/>
              <a:gd name="connsiteX766" fmla="*/ 5196355 w 9143999"/>
              <a:gd name="connsiteY766" fmla="*/ 292848 h 439923"/>
              <a:gd name="connsiteX767" fmla="*/ 5196066 w 9143999"/>
              <a:gd name="connsiteY767" fmla="*/ 293539 h 439923"/>
              <a:gd name="connsiteX768" fmla="*/ 5196037 w 9143999"/>
              <a:gd name="connsiteY768" fmla="*/ 293608 h 439923"/>
              <a:gd name="connsiteX769" fmla="*/ 5196402 w 9143999"/>
              <a:gd name="connsiteY769" fmla="*/ 297086 h 439923"/>
              <a:gd name="connsiteX770" fmla="*/ 5196402 w 9143999"/>
              <a:gd name="connsiteY770" fmla="*/ 297086 h 439923"/>
              <a:gd name="connsiteX771" fmla="*/ 5197986 w 9143999"/>
              <a:gd name="connsiteY771" fmla="*/ 312169 h 439923"/>
              <a:gd name="connsiteX772" fmla="*/ 5235791 w 9143999"/>
              <a:gd name="connsiteY772" fmla="*/ 312169 h 439923"/>
              <a:gd name="connsiteX773" fmla="*/ 5235791 w 9143999"/>
              <a:gd name="connsiteY773" fmla="*/ 334994 h 439923"/>
              <a:gd name="connsiteX774" fmla="*/ 5236656 w 9143999"/>
              <a:gd name="connsiteY774" fmla="*/ 334994 h 439923"/>
              <a:gd name="connsiteX775" fmla="*/ 5237317 w 9143999"/>
              <a:gd name="connsiteY775" fmla="*/ 334439 h 439923"/>
              <a:gd name="connsiteX776" fmla="*/ 5241068 w 9143999"/>
              <a:gd name="connsiteY776" fmla="*/ 329921 h 439923"/>
              <a:gd name="connsiteX777" fmla="*/ 5240921 w 9143999"/>
              <a:gd name="connsiteY777" fmla="*/ 324014 h 439923"/>
              <a:gd name="connsiteX778" fmla="*/ 5245555 w 9143999"/>
              <a:gd name="connsiteY778" fmla="*/ 267898 h 439923"/>
              <a:gd name="connsiteX779" fmla="*/ 5246618 w 9143999"/>
              <a:gd name="connsiteY779" fmla="*/ 263142 h 439923"/>
              <a:gd name="connsiteX780" fmla="*/ 5238821 w 9143999"/>
              <a:gd name="connsiteY780" fmla="*/ 252368 h 439923"/>
              <a:gd name="connsiteX781" fmla="*/ 5235484 w 9143999"/>
              <a:gd name="connsiteY781" fmla="*/ 249532 h 439923"/>
              <a:gd name="connsiteX782" fmla="*/ 5227780 w 9143999"/>
              <a:gd name="connsiteY782" fmla="*/ 242985 h 439923"/>
              <a:gd name="connsiteX783" fmla="*/ 5218685 w 9143999"/>
              <a:gd name="connsiteY783" fmla="*/ 238142 h 439923"/>
              <a:gd name="connsiteX784" fmla="*/ 5217421 w 9143999"/>
              <a:gd name="connsiteY784" fmla="*/ 237469 h 439923"/>
              <a:gd name="connsiteX785" fmla="*/ 5193672 w 9143999"/>
              <a:gd name="connsiteY785" fmla="*/ 232770 h 439923"/>
              <a:gd name="connsiteX786" fmla="*/ 3670763 w 9143999"/>
              <a:gd name="connsiteY786" fmla="*/ 232770 h 439923"/>
              <a:gd name="connsiteX787" fmla="*/ 3659227 w 9143999"/>
              <a:gd name="connsiteY787" fmla="*/ 233842 h 439923"/>
              <a:gd name="connsiteX788" fmla="*/ 3657502 w 9143999"/>
              <a:gd name="connsiteY788" fmla="*/ 234334 h 439923"/>
              <a:gd name="connsiteX789" fmla="*/ 3648414 w 9143999"/>
              <a:gd name="connsiteY789" fmla="*/ 236926 h 439923"/>
              <a:gd name="connsiteX790" fmla="*/ 3629767 w 9143999"/>
              <a:gd name="connsiteY790" fmla="*/ 248330 h 439923"/>
              <a:gd name="connsiteX791" fmla="*/ 3629484 w 9143999"/>
              <a:gd name="connsiteY791" fmla="*/ 248650 h 439923"/>
              <a:gd name="connsiteX792" fmla="*/ 3620197 w 9143999"/>
              <a:gd name="connsiteY792" fmla="*/ 259173 h 439923"/>
              <a:gd name="connsiteX793" fmla="*/ 3615799 w 9143999"/>
              <a:gd name="connsiteY793" fmla="*/ 267118 h 439923"/>
              <a:gd name="connsiteX794" fmla="*/ 3615799 w 9143999"/>
              <a:gd name="connsiteY794" fmla="*/ 267118 h 439923"/>
              <a:gd name="connsiteX795" fmla="*/ 3614569 w 9143999"/>
              <a:gd name="connsiteY795" fmla="*/ 269339 h 439923"/>
              <a:gd name="connsiteX796" fmla="*/ 3609771 w 9143999"/>
              <a:gd name="connsiteY796" fmla="*/ 292622 h 439923"/>
              <a:gd name="connsiteX797" fmla="*/ 3610705 w 9143999"/>
              <a:gd name="connsiteY797" fmla="*/ 299896 h 439923"/>
              <a:gd name="connsiteX798" fmla="*/ 3611691 w 9143999"/>
              <a:gd name="connsiteY798" fmla="*/ 307568 h 439923"/>
              <a:gd name="connsiteX799" fmla="*/ 3616610 w 9143999"/>
              <a:gd name="connsiteY799" fmla="*/ 317950 h 439923"/>
              <a:gd name="connsiteX800" fmla="*/ 3621018 w 9143999"/>
              <a:gd name="connsiteY800" fmla="*/ 327252 h 439923"/>
              <a:gd name="connsiteX801" fmla="*/ 3623312 w 9143999"/>
              <a:gd name="connsiteY801" fmla="*/ 329885 h 439923"/>
              <a:gd name="connsiteX802" fmla="*/ 3623312 w 9143999"/>
              <a:gd name="connsiteY802" fmla="*/ 324014 h 439923"/>
              <a:gd name="connsiteX803" fmla="*/ 3632032 w 9143999"/>
              <a:gd name="connsiteY803" fmla="*/ 326775 h 439923"/>
              <a:gd name="connsiteX804" fmla="*/ 3632032 w 9143999"/>
              <a:gd name="connsiteY804" fmla="*/ 321157 h 439923"/>
              <a:gd name="connsiteX805" fmla="*/ 3641630 w 9143999"/>
              <a:gd name="connsiteY805" fmla="*/ 324178 h 439923"/>
              <a:gd name="connsiteX806" fmla="*/ 3641630 w 9143999"/>
              <a:gd name="connsiteY806" fmla="*/ 318177 h 439923"/>
              <a:gd name="connsiteX807" fmla="*/ 3660489 w 9143999"/>
              <a:gd name="connsiteY807" fmla="*/ 318177 h 439923"/>
              <a:gd name="connsiteX808" fmla="*/ 3660489 w 9143999"/>
              <a:gd name="connsiteY808" fmla="*/ 326071 h 439923"/>
              <a:gd name="connsiteX809" fmla="*/ 3664981 w 9143999"/>
              <a:gd name="connsiteY809" fmla="*/ 326071 h 439923"/>
              <a:gd name="connsiteX810" fmla="*/ 3668526 w 9143999"/>
              <a:gd name="connsiteY810" fmla="*/ 293927 h 439923"/>
              <a:gd name="connsiteX811" fmla="*/ 3668339 w 9143999"/>
              <a:gd name="connsiteY811" fmla="*/ 293483 h 439923"/>
              <a:gd name="connsiteX812" fmla="*/ 3667997 w 9143999"/>
              <a:gd name="connsiteY812" fmla="*/ 292674 h 439923"/>
              <a:gd name="connsiteX813" fmla="*/ 3667975 w 9143999"/>
              <a:gd name="connsiteY813" fmla="*/ 292622 h 439923"/>
              <a:gd name="connsiteX814" fmla="*/ 3668434 w 9143999"/>
              <a:gd name="connsiteY814" fmla="*/ 291529 h 439923"/>
              <a:gd name="connsiteX815" fmla="*/ 3668787 w 9143999"/>
              <a:gd name="connsiteY815" fmla="*/ 290689 h 439923"/>
              <a:gd name="connsiteX816" fmla="*/ 3669050 w 9143999"/>
              <a:gd name="connsiteY816" fmla="*/ 290583 h 439923"/>
              <a:gd name="connsiteX817" fmla="*/ 3669656 w 9143999"/>
              <a:gd name="connsiteY817" fmla="*/ 290339 h 439923"/>
              <a:gd name="connsiteX818" fmla="*/ 3670763 w 9143999"/>
              <a:gd name="connsiteY818" fmla="*/ 289892 h 439923"/>
              <a:gd name="connsiteX819" fmla="*/ 3671562 w 9143999"/>
              <a:gd name="connsiteY819" fmla="*/ 290214 h 439923"/>
              <a:gd name="connsiteX820" fmla="*/ 3671956 w 9143999"/>
              <a:gd name="connsiteY820" fmla="*/ 290373 h 439923"/>
              <a:gd name="connsiteX821" fmla="*/ 3672734 w 9143999"/>
              <a:gd name="connsiteY821" fmla="*/ 290686 h 439923"/>
              <a:gd name="connsiteX822" fmla="*/ 3672791 w 9143999"/>
              <a:gd name="connsiteY822" fmla="*/ 290820 h 439923"/>
              <a:gd name="connsiteX823" fmla="*/ 3673497 w 9143999"/>
              <a:gd name="connsiteY823" fmla="*/ 292516 h 439923"/>
              <a:gd name="connsiteX824" fmla="*/ 3673542 w 9143999"/>
              <a:gd name="connsiteY824" fmla="*/ 292622 h 439923"/>
              <a:gd name="connsiteX825" fmla="*/ 3673446 w 9143999"/>
              <a:gd name="connsiteY825" fmla="*/ 292848 h 439923"/>
              <a:gd name="connsiteX826" fmla="*/ 3673157 w 9143999"/>
              <a:gd name="connsiteY826" fmla="*/ 293539 h 439923"/>
              <a:gd name="connsiteX827" fmla="*/ 3673129 w 9143999"/>
              <a:gd name="connsiteY827" fmla="*/ 293608 h 439923"/>
              <a:gd name="connsiteX828" fmla="*/ 3673493 w 9143999"/>
              <a:gd name="connsiteY828" fmla="*/ 297086 h 439923"/>
              <a:gd name="connsiteX829" fmla="*/ 3673493 w 9143999"/>
              <a:gd name="connsiteY829" fmla="*/ 297086 h 439923"/>
              <a:gd name="connsiteX830" fmla="*/ 3675077 w 9143999"/>
              <a:gd name="connsiteY830" fmla="*/ 312169 h 439923"/>
              <a:gd name="connsiteX831" fmla="*/ 3712882 w 9143999"/>
              <a:gd name="connsiteY831" fmla="*/ 312169 h 439923"/>
              <a:gd name="connsiteX832" fmla="*/ 3712882 w 9143999"/>
              <a:gd name="connsiteY832" fmla="*/ 334994 h 439923"/>
              <a:gd name="connsiteX833" fmla="*/ 3713747 w 9143999"/>
              <a:gd name="connsiteY833" fmla="*/ 334994 h 439923"/>
              <a:gd name="connsiteX834" fmla="*/ 3714408 w 9143999"/>
              <a:gd name="connsiteY834" fmla="*/ 334439 h 439923"/>
              <a:gd name="connsiteX835" fmla="*/ 3718159 w 9143999"/>
              <a:gd name="connsiteY835" fmla="*/ 329921 h 439923"/>
              <a:gd name="connsiteX836" fmla="*/ 3718012 w 9143999"/>
              <a:gd name="connsiteY836" fmla="*/ 324014 h 439923"/>
              <a:gd name="connsiteX837" fmla="*/ 3722646 w 9143999"/>
              <a:gd name="connsiteY837" fmla="*/ 267898 h 439923"/>
              <a:gd name="connsiteX838" fmla="*/ 3723709 w 9143999"/>
              <a:gd name="connsiteY838" fmla="*/ 263142 h 439923"/>
              <a:gd name="connsiteX839" fmla="*/ 3715912 w 9143999"/>
              <a:gd name="connsiteY839" fmla="*/ 252368 h 439923"/>
              <a:gd name="connsiteX840" fmla="*/ 3712575 w 9143999"/>
              <a:gd name="connsiteY840" fmla="*/ 249532 h 439923"/>
              <a:gd name="connsiteX841" fmla="*/ 3704871 w 9143999"/>
              <a:gd name="connsiteY841" fmla="*/ 242985 h 439923"/>
              <a:gd name="connsiteX842" fmla="*/ 3695777 w 9143999"/>
              <a:gd name="connsiteY842" fmla="*/ 238142 h 439923"/>
              <a:gd name="connsiteX843" fmla="*/ 3694512 w 9143999"/>
              <a:gd name="connsiteY843" fmla="*/ 237469 h 439923"/>
              <a:gd name="connsiteX844" fmla="*/ 3670763 w 9143999"/>
              <a:gd name="connsiteY844" fmla="*/ 232770 h 439923"/>
              <a:gd name="connsiteX845" fmla="*/ 2147855 w 9143999"/>
              <a:gd name="connsiteY845" fmla="*/ 232770 h 439923"/>
              <a:gd name="connsiteX846" fmla="*/ 2136319 w 9143999"/>
              <a:gd name="connsiteY846" fmla="*/ 233842 h 439923"/>
              <a:gd name="connsiteX847" fmla="*/ 2134594 w 9143999"/>
              <a:gd name="connsiteY847" fmla="*/ 234334 h 439923"/>
              <a:gd name="connsiteX848" fmla="*/ 2125506 w 9143999"/>
              <a:gd name="connsiteY848" fmla="*/ 236926 h 439923"/>
              <a:gd name="connsiteX849" fmla="*/ 2106859 w 9143999"/>
              <a:gd name="connsiteY849" fmla="*/ 248330 h 439923"/>
              <a:gd name="connsiteX850" fmla="*/ 2106576 w 9143999"/>
              <a:gd name="connsiteY850" fmla="*/ 248650 h 439923"/>
              <a:gd name="connsiteX851" fmla="*/ 2097289 w 9143999"/>
              <a:gd name="connsiteY851" fmla="*/ 259173 h 439923"/>
              <a:gd name="connsiteX852" fmla="*/ 2092892 w 9143999"/>
              <a:gd name="connsiteY852" fmla="*/ 267118 h 439923"/>
              <a:gd name="connsiteX853" fmla="*/ 2091662 w 9143999"/>
              <a:gd name="connsiteY853" fmla="*/ 269339 h 439923"/>
              <a:gd name="connsiteX854" fmla="*/ 2086864 w 9143999"/>
              <a:gd name="connsiteY854" fmla="*/ 292622 h 439923"/>
              <a:gd name="connsiteX855" fmla="*/ 2087797 w 9143999"/>
              <a:gd name="connsiteY855" fmla="*/ 299896 h 439923"/>
              <a:gd name="connsiteX856" fmla="*/ 2088783 w 9143999"/>
              <a:gd name="connsiteY856" fmla="*/ 307568 h 439923"/>
              <a:gd name="connsiteX857" fmla="*/ 2093702 w 9143999"/>
              <a:gd name="connsiteY857" fmla="*/ 317950 h 439923"/>
              <a:gd name="connsiteX858" fmla="*/ 2098109 w 9143999"/>
              <a:gd name="connsiteY858" fmla="*/ 327252 h 439923"/>
              <a:gd name="connsiteX859" fmla="*/ 2100404 w 9143999"/>
              <a:gd name="connsiteY859" fmla="*/ 329885 h 439923"/>
              <a:gd name="connsiteX860" fmla="*/ 2100404 w 9143999"/>
              <a:gd name="connsiteY860" fmla="*/ 324014 h 439923"/>
              <a:gd name="connsiteX861" fmla="*/ 2109124 w 9143999"/>
              <a:gd name="connsiteY861" fmla="*/ 326775 h 439923"/>
              <a:gd name="connsiteX862" fmla="*/ 2109124 w 9143999"/>
              <a:gd name="connsiteY862" fmla="*/ 321157 h 439923"/>
              <a:gd name="connsiteX863" fmla="*/ 2118722 w 9143999"/>
              <a:gd name="connsiteY863" fmla="*/ 324178 h 439923"/>
              <a:gd name="connsiteX864" fmla="*/ 2118722 w 9143999"/>
              <a:gd name="connsiteY864" fmla="*/ 318177 h 439923"/>
              <a:gd name="connsiteX865" fmla="*/ 2137582 w 9143999"/>
              <a:gd name="connsiteY865" fmla="*/ 318177 h 439923"/>
              <a:gd name="connsiteX866" fmla="*/ 2137582 w 9143999"/>
              <a:gd name="connsiteY866" fmla="*/ 326071 h 439923"/>
              <a:gd name="connsiteX867" fmla="*/ 2142073 w 9143999"/>
              <a:gd name="connsiteY867" fmla="*/ 326071 h 439923"/>
              <a:gd name="connsiteX868" fmla="*/ 2145618 w 9143999"/>
              <a:gd name="connsiteY868" fmla="*/ 293927 h 439923"/>
              <a:gd name="connsiteX869" fmla="*/ 2145431 w 9143999"/>
              <a:gd name="connsiteY869" fmla="*/ 293483 h 439923"/>
              <a:gd name="connsiteX870" fmla="*/ 2145089 w 9143999"/>
              <a:gd name="connsiteY870" fmla="*/ 292674 h 439923"/>
              <a:gd name="connsiteX871" fmla="*/ 2145067 w 9143999"/>
              <a:gd name="connsiteY871" fmla="*/ 292622 h 439923"/>
              <a:gd name="connsiteX872" fmla="*/ 2145526 w 9143999"/>
              <a:gd name="connsiteY872" fmla="*/ 291529 h 439923"/>
              <a:gd name="connsiteX873" fmla="*/ 2145879 w 9143999"/>
              <a:gd name="connsiteY873" fmla="*/ 290689 h 439923"/>
              <a:gd name="connsiteX874" fmla="*/ 2146142 w 9143999"/>
              <a:gd name="connsiteY874" fmla="*/ 290583 h 439923"/>
              <a:gd name="connsiteX875" fmla="*/ 2146748 w 9143999"/>
              <a:gd name="connsiteY875" fmla="*/ 290339 h 439923"/>
              <a:gd name="connsiteX876" fmla="*/ 2147855 w 9143999"/>
              <a:gd name="connsiteY876" fmla="*/ 289892 h 439923"/>
              <a:gd name="connsiteX877" fmla="*/ 2148654 w 9143999"/>
              <a:gd name="connsiteY877" fmla="*/ 290214 h 439923"/>
              <a:gd name="connsiteX878" fmla="*/ 2149048 w 9143999"/>
              <a:gd name="connsiteY878" fmla="*/ 290373 h 439923"/>
              <a:gd name="connsiteX879" fmla="*/ 2149826 w 9143999"/>
              <a:gd name="connsiteY879" fmla="*/ 290686 h 439923"/>
              <a:gd name="connsiteX880" fmla="*/ 2149882 w 9143999"/>
              <a:gd name="connsiteY880" fmla="*/ 290820 h 439923"/>
              <a:gd name="connsiteX881" fmla="*/ 2150589 w 9143999"/>
              <a:gd name="connsiteY881" fmla="*/ 292516 h 439923"/>
              <a:gd name="connsiteX882" fmla="*/ 2150634 w 9143999"/>
              <a:gd name="connsiteY882" fmla="*/ 292622 h 439923"/>
              <a:gd name="connsiteX883" fmla="*/ 2150539 w 9143999"/>
              <a:gd name="connsiteY883" fmla="*/ 292848 h 439923"/>
              <a:gd name="connsiteX884" fmla="*/ 2150249 w 9143999"/>
              <a:gd name="connsiteY884" fmla="*/ 293539 h 439923"/>
              <a:gd name="connsiteX885" fmla="*/ 2150221 w 9143999"/>
              <a:gd name="connsiteY885" fmla="*/ 293608 h 439923"/>
              <a:gd name="connsiteX886" fmla="*/ 2150585 w 9143999"/>
              <a:gd name="connsiteY886" fmla="*/ 297086 h 439923"/>
              <a:gd name="connsiteX887" fmla="*/ 2150585 w 9143999"/>
              <a:gd name="connsiteY887" fmla="*/ 297086 h 439923"/>
              <a:gd name="connsiteX888" fmla="*/ 2152169 w 9143999"/>
              <a:gd name="connsiteY888" fmla="*/ 312169 h 439923"/>
              <a:gd name="connsiteX889" fmla="*/ 2189974 w 9143999"/>
              <a:gd name="connsiteY889" fmla="*/ 312169 h 439923"/>
              <a:gd name="connsiteX890" fmla="*/ 2189974 w 9143999"/>
              <a:gd name="connsiteY890" fmla="*/ 334994 h 439923"/>
              <a:gd name="connsiteX891" fmla="*/ 2190839 w 9143999"/>
              <a:gd name="connsiteY891" fmla="*/ 334994 h 439923"/>
              <a:gd name="connsiteX892" fmla="*/ 2191500 w 9143999"/>
              <a:gd name="connsiteY892" fmla="*/ 334439 h 439923"/>
              <a:gd name="connsiteX893" fmla="*/ 2195251 w 9143999"/>
              <a:gd name="connsiteY893" fmla="*/ 329921 h 439923"/>
              <a:gd name="connsiteX894" fmla="*/ 2195105 w 9143999"/>
              <a:gd name="connsiteY894" fmla="*/ 324014 h 439923"/>
              <a:gd name="connsiteX895" fmla="*/ 2199738 w 9143999"/>
              <a:gd name="connsiteY895" fmla="*/ 267898 h 439923"/>
              <a:gd name="connsiteX896" fmla="*/ 2200802 w 9143999"/>
              <a:gd name="connsiteY896" fmla="*/ 263142 h 439923"/>
              <a:gd name="connsiteX897" fmla="*/ 2193004 w 9143999"/>
              <a:gd name="connsiteY897" fmla="*/ 252368 h 439923"/>
              <a:gd name="connsiteX898" fmla="*/ 2189667 w 9143999"/>
              <a:gd name="connsiteY898" fmla="*/ 249532 h 439923"/>
              <a:gd name="connsiteX899" fmla="*/ 2181963 w 9143999"/>
              <a:gd name="connsiteY899" fmla="*/ 242985 h 439923"/>
              <a:gd name="connsiteX900" fmla="*/ 2172869 w 9143999"/>
              <a:gd name="connsiteY900" fmla="*/ 238142 h 439923"/>
              <a:gd name="connsiteX901" fmla="*/ 2171604 w 9143999"/>
              <a:gd name="connsiteY901" fmla="*/ 237469 h 439923"/>
              <a:gd name="connsiteX902" fmla="*/ 2147855 w 9143999"/>
              <a:gd name="connsiteY902" fmla="*/ 232770 h 439923"/>
              <a:gd name="connsiteX903" fmla="*/ 624947 w 9143999"/>
              <a:gd name="connsiteY903" fmla="*/ 232770 h 439923"/>
              <a:gd name="connsiteX904" fmla="*/ 613410 w 9143999"/>
              <a:gd name="connsiteY904" fmla="*/ 233842 h 439923"/>
              <a:gd name="connsiteX905" fmla="*/ 611685 w 9143999"/>
              <a:gd name="connsiteY905" fmla="*/ 234334 h 439923"/>
              <a:gd name="connsiteX906" fmla="*/ 602597 w 9143999"/>
              <a:gd name="connsiteY906" fmla="*/ 236926 h 439923"/>
              <a:gd name="connsiteX907" fmla="*/ 583951 w 9143999"/>
              <a:gd name="connsiteY907" fmla="*/ 248330 h 439923"/>
              <a:gd name="connsiteX908" fmla="*/ 583668 w 9143999"/>
              <a:gd name="connsiteY908" fmla="*/ 248650 h 439923"/>
              <a:gd name="connsiteX909" fmla="*/ 574380 w 9143999"/>
              <a:gd name="connsiteY909" fmla="*/ 259173 h 439923"/>
              <a:gd name="connsiteX910" fmla="*/ 569983 w 9143999"/>
              <a:gd name="connsiteY910" fmla="*/ 267118 h 439923"/>
              <a:gd name="connsiteX911" fmla="*/ 568752 w 9143999"/>
              <a:gd name="connsiteY911" fmla="*/ 269339 h 439923"/>
              <a:gd name="connsiteX912" fmla="*/ 563955 w 9143999"/>
              <a:gd name="connsiteY912" fmla="*/ 292622 h 439923"/>
              <a:gd name="connsiteX913" fmla="*/ 564889 w 9143999"/>
              <a:gd name="connsiteY913" fmla="*/ 299896 h 439923"/>
              <a:gd name="connsiteX914" fmla="*/ 565874 w 9143999"/>
              <a:gd name="connsiteY914" fmla="*/ 307568 h 439923"/>
              <a:gd name="connsiteX915" fmla="*/ 570793 w 9143999"/>
              <a:gd name="connsiteY915" fmla="*/ 317950 h 439923"/>
              <a:gd name="connsiteX916" fmla="*/ 575201 w 9143999"/>
              <a:gd name="connsiteY916" fmla="*/ 327252 h 439923"/>
              <a:gd name="connsiteX917" fmla="*/ 577496 w 9143999"/>
              <a:gd name="connsiteY917" fmla="*/ 329885 h 439923"/>
              <a:gd name="connsiteX918" fmla="*/ 577496 w 9143999"/>
              <a:gd name="connsiteY918" fmla="*/ 324014 h 439923"/>
              <a:gd name="connsiteX919" fmla="*/ 586215 w 9143999"/>
              <a:gd name="connsiteY919" fmla="*/ 326775 h 439923"/>
              <a:gd name="connsiteX920" fmla="*/ 586215 w 9143999"/>
              <a:gd name="connsiteY920" fmla="*/ 321157 h 439923"/>
              <a:gd name="connsiteX921" fmla="*/ 595813 w 9143999"/>
              <a:gd name="connsiteY921" fmla="*/ 324178 h 439923"/>
              <a:gd name="connsiteX922" fmla="*/ 595813 w 9143999"/>
              <a:gd name="connsiteY922" fmla="*/ 318177 h 439923"/>
              <a:gd name="connsiteX923" fmla="*/ 614672 w 9143999"/>
              <a:gd name="connsiteY923" fmla="*/ 318177 h 439923"/>
              <a:gd name="connsiteX924" fmla="*/ 614672 w 9143999"/>
              <a:gd name="connsiteY924" fmla="*/ 326071 h 439923"/>
              <a:gd name="connsiteX925" fmla="*/ 619164 w 9143999"/>
              <a:gd name="connsiteY925" fmla="*/ 326071 h 439923"/>
              <a:gd name="connsiteX926" fmla="*/ 622709 w 9143999"/>
              <a:gd name="connsiteY926" fmla="*/ 293927 h 439923"/>
              <a:gd name="connsiteX927" fmla="*/ 622522 w 9143999"/>
              <a:gd name="connsiteY927" fmla="*/ 293483 h 439923"/>
              <a:gd name="connsiteX928" fmla="*/ 622180 w 9143999"/>
              <a:gd name="connsiteY928" fmla="*/ 292674 h 439923"/>
              <a:gd name="connsiteX929" fmla="*/ 622158 w 9143999"/>
              <a:gd name="connsiteY929" fmla="*/ 292622 h 439923"/>
              <a:gd name="connsiteX930" fmla="*/ 622617 w 9143999"/>
              <a:gd name="connsiteY930" fmla="*/ 291529 h 439923"/>
              <a:gd name="connsiteX931" fmla="*/ 622970 w 9143999"/>
              <a:gd name="connsiteY931" fmla="*/ 290689 h 439923"/>
              <a:gd name="connsiteX932" fmla="*/ 623234 w 9143999"/>
              <a:gd name="connsiteY932" fmla="*/ 290583 h 439923"/>
              <a:gd name="connsiteX933" fmla="*/ 623839 w 9143999"/>
              <a:gd name="connsiteY933" fmla="*/ 290339 h 439923"/>
              <a:gd name="connsiteX934" fmla="*/ 624947 w 9143999"/>
              <a:gd name="connsiteY934" fmla="*/ 289892 h 439923"/>
              <a:gd name="connsiteX935" fmla="*/ 625745 w 9143999"/>
              <a:gd name="connsiteY935" fmla="*/ 290214 h 439923"/>
              <a:gd name="connsiteX936" fmla="*/ 626139 w 9143999"/>
              <a:gd name="connsiteY936" fmla="*/ 290373 h 439923"/>
              <a:gd name="connsiteX937" fmla="*/ 626918 w 9143999"/>
              <a:gd name="connsiteY937" fmla="*/ 290686 h 439923"/>
              <a:gd name="connsiteX938" fmla="*/ 626974 w 9143999"/>
              <a:gd name="connsiteY938" fmla="*/ 290820 h 439923"/>
              <a:gd name="connsiteX939" fmla="*/ 627681 w 9143999"/>
              <a:gd name="connsiteY939" fmla="*/ 292516 h 439923"/>
              <a:gd name="connsiteX940" fmla="*/ 627725 w 9143999"/>
              <a:gd name="connsiteY940" fmla="*/ 292622 h 439923"/>
              <a:gd name="connsiteX941" fmla="*/ 627630 w 9143999"/>
              <a:gd name="connsiteY941" fmla="*/ 292848 h 439923"/>
              <a:gd name="connsiteX942" fmla="*/ 627340 w 9143999"/>
              <a:gd name="connsiteY942" fmla="*/ 293539 h 439923"/>
              <a:gd name="connsiteX943" fmla="*/ 627312 w 9143999"/>
              <a:gd name="connsiteY943" fmla="*/ 293608 h 439923"/>
              <a:gd name="connsiteX944" fmla="*/ 627676 w 9143999"/>
              <a:gd name="connsiteY944" fmla="*/ 297086 h 439923"/>
              <a:gd name="connsiteX945" fmla="*/ 627676 w 9143999"/>
              <a:gd name="connsiteY945" fmla="*/ 297086 h 439923"/>
              <a:gd name="connsiteX946" fmla="*/ 629260 w 9143999"/>
              <a:gd name="connsiteY946" fmla="*/ 312169 h 439923"/>
              <a:gd name="connsiteX947" fmla="*/ 667065 w 9143999"/>
              <a:gd name="connsiteY947" fmla="*/ 312169 h 439923"/>
              <a:gd name="connsiteX948" fmla="*/ 667065 w 9143999"/>
              <a:gd name="connsiteY948" fmla="*/ 334994 h 439923"/>
              <a:gd name="connsiteX949" fmla="*/ 667930 w 9143999"/>
              <a:gd name="connsiteY949" fmla="*/ 334994 h 439923"/>
              <a:gd name="connsiteX950" fmla="*/ 668591 w 9143999"/>
              <a:gd name="connsiteY950" fmla="*/ 334439 h 439923"/>
              <a:gd name="connsiteX951" fmla="*/ 672343 w 9143999"/>
              <a:gd name="connsiteY951" fmla="*/ 329921 h 439923"/>
              <a:gd name="connsiteX952" fmla="*/ 672196 w 9143999"/>
              <a:gd name="connsiteY952" fmla="*/ 324014 h 439923"/>
              <a:gd name="connsiteX953" fmla="*/ 676829 w 9143999"/>
              <a:gd name="connsiteY953" fmla="*/ 267898 h 439923"/>
              <a:gd name="connsiteX954" fmla="*/ 677892 w 9143999"/>
              <a:gd name="connsiteY954" fmla="*/ 263142 h 439923"/>
              <a:gd name="connsiteX955" fmla="*/ 670095 w 9143999"/>
              <a:gd name="connsiteY955" fmla="*/ 252368 h 439923"/>
              <a:gd name="connsiteX956" fmla="*/ 666758 w 9143999"/>
              <a:gd name="connsiteY956" fmla="*/ 249532 h 439923"/>
              <a:gd name="connsiteX957" fmla="*/ 659054 w 9143999"/>
              <a:gd name="connsiteY957" fmla="*/ 242985 h 439923"/>
              <a:gd name="connsiteX958" fmla="*/ 649959 w 9143999"/>
              <a:gd name="connsiteY958" fmla="*/ 238142 h 439923"/>
              <a:gd name="connsiteX959" fmla="*/ 648696 w 9143999"/>
              <a:gd name="connsiteY959" fmla="*/ 237469 h 439923"/>
              <a:gd name="connsiteX960" fmla="*/ 624947 w 9143999"/>
              <a:gd name="connsiteY960" fmla="*/ 232770 h 439923"/>
              <a:gd name="connsiteX961" fmla="*/ 8732748 w 9143999"/>
              <a:gd name="connsiteY961" fmla="*/ 227715 h 439923"/>
              <a:gd name="connsiteX962" fmla="*/ 8731333 w 9143999"/>
              <a:gd name="connsiteY962" fmla="*/ 230421 h 439923"/>
              <a:gd name="connsiteX963" fmla="*/ 8730352 w 9143999"/>
              <a:gd name="connsiteY963" fmla="*/ 232940 h 439923"/>
              <a:gd name="connsiteX964" fmla="*/ 8818993 w 9143999"/>
              <a:gd name="connsiteY964" fmla="*/ 232940 h 439923"/>
              <a:gd name="connsiteX965" fmla="*/ 8819007 w 9143999"/>
              <a:gd name="connsiteY965" fmla="*/ 227715 h 439923"/>
              <a:gd name="connsiteX966" fmla="*/ 7209839 w 9143999"/>
              <a:gd name="connsiteY966" fmla="*/ 227715 h 439923"/>
              <a:gd name="connsiteX967" fmla="*/ 7208424 w 9143999"/>
              <a:gd name="connsiteY967" fmla="*/ 230421 h 439923"/>
              <a:gd name="connsiteX968" fmla="*/ 7207443 w 9143999"/>
              <a:gd name="connsiteY968" fmla="*/ 232940 h 439923"/>
              <a:gd name="connsiteX969" fmla="*/ 7296084 w 9143999"/>
              <a:gd name="connsiteY969" fmla="*/ 232940 h 439923"/>
              <a:gd name="connsiteX970" fmla="*/ 7296098 w 9143999"/>
              <a:gd name="connsiteY970" fmla="*/ 227715 h 439923"/>
              <a:gd name="connsiteX971" fmla="*/ 5686930 w 9143999"/>
              <a:gd name="connsiteY971" fmla="*/ 227715 h 439923"/>
              <a:gd name="connsiteX972" fmla="*/ 5685515 w 9143999"/>
              <a:gd name="connsiteY972" fmla="*/ 230421 h 439923"/>
              <a:gd name="connsiteX973" fmla="*/ 5684534 w 9143999"/>
              <a:gd name="connsiteY973" fmla="*/ 232940 h 439923"/>
              <a:gd name="connsiteX974" fmla="*/ 5773175 w 9143999"/>
              <a:gd name="connsiteY974" fmla="*/ 232940 h 439923"/>
              <a:gd name="connsiteX975" fmla="*/ 5773189 w 9143999"/>
              <a:gd name="connsiteY975" fmla="*/ 227715 h 439923"/>
              <a:gd name="connsiteX976" fmla="*/ 4164021 w 9143999"/>
              <a:gd name="connsiteY976" fmla="*/ 227715 h 439923"/>
              <a:gd name="connsiteX977" fmla="*/ 4162606 w 9143999"/>
              <a:gd name="connsiteY977" fmla="*/ 230421 h 439923"/>
              <a:gd name="connsiteX978" fmla="*/ 4161625 w 9143999"/>
              <a:gd name="connsiteY978" fmla="*/ 232940 h 439923"/>
              <a:gd name="connsiteX979" fmla="*/ 4250266 w 9143999"/>
              <a:gd name="connsiteY979" fmla="*/ 232940 h 439923"/>
              <a:gd name="connsiteX980" fmla="*/ 4250280 w 9143999"/>
              <a:gd name="connsiteY980" fmla="*/ 227715 h 439923"/>
              <a:gd name="connsiteX981" fmla="*/ 2641113 w 9143999"/>
              <a:gd name="connsiteY981" fmla="*/ 227715 h 439923"/>
              <a:gd name="connsiteX982" fmla="*/ 2639698 w 9143999"/>
              <a:gd name="connsiteY982" fmla="*/ 230421 h 439923"/>
              <a:gd name="connsiteX983" fmla="*/ 2638718 w 9143999"/>
              <a:gd name="connsiteY983" fmla="*/ 232940 h 439923"/>
              <a:gd name="connsiteX984" fmla="*/ 2727359 w 9143999"/>
              <a:gd name="connsiteY984" fmla="*/ 232940 h 439923"/>
              <a:gd name="connsiteX985" fmla="*/ 2727372 w 9143999"/>
              <a:gd name="connsiteY985" fmla="*/ 227715 h 439923"/>
              <a:gd name="connsiteX986" fmla="*/ 1118205 w 9143999"/>
              <a:gd name="connsiteY986" fmla="*/ 227715 h 439923"/>
              <a:gd name="connsiteX987" fmla="*/ 1116790 w 9143999"/>
              <a:gd name="connsiteY987" fmla="*/ 230421 h 439923"/>
              <a:gd name="connsiteX988" fmla="*/ 1115809 w 9143999"/>
              <a:gd name="connsiteY988" fmla="*/ 232940 h 439923"/>
              <a:gd name="connsiteX989" fmla="*/ 1204450 w 9143999"/>
              <a:gd name="connsiteY989" fmla="*/ 232940 h 439923"/>
              <a:gd name="connsiteX990" fmla="*/ 1204463 w 9143999"/>
              <a:gd name="connsiteY990" fmla="*/ 227715 h 439923"/>
              <a:gd name="connsiteX991" fmla="*/ 8737578 w 9143999"/>
              <a:gd name="connsiteY991" fmla="*/ 218481 h 439923"/>
              <a:gd name="connsiteX992" fmla="*/ 8735482 w 9143999"/>
              <a:gd name="connsiteY992" fmla="*/ 222488 h 439923"/>
              <a:gd name="connsiteX993" fmla="*/ 8819020 w 9143999"/>
              <a:gd name="connsiteY993" fmla="*/ 222488 h 439923"/>
              <a:gd name="connsiteX994" fmla="*/ 8819031 w 9143999"/>
              <a:gd name="connsiteY994" fmla="*/ 218481 h 439923"/>
              <a:gd name="connsiteX995" fmla="*/ 7214669 w 9143999"/>
              <a:gd name="connsiteY995" fmla="*/ 218481 h 439923"/>
              <a:gd name="connsiteX996" fmla="*/ 7212573 w 9143999"/>
              <a:gd name="connsiteY996" fmla="*/ 222488 h 439923"/>
              <a:gd name="connsiteX997" fmla="*/ 7296111 w 9143999"/>
              <a:gd name="connsiteY997" fmla="*/ 222488 h 439923"/>
              <a:gd name="connsiteX998" fmla="*/ 7296122 w 9143999"/>
              <a:gd name="connsiteY998" fmla="*/ 218481 h 439923"/>
              <a:gd name="connsiteX999" fmla="*/ 5691760 w 9143999"/>
              <a:gd name="connsiteY999" fmla="*/ 218481 h 439923"/>
              <a:gd name="connsiteX1000" fmla="*/ 5689664 w 9143999"/>
              <a:gd name="connsiteY1000" fmla="*/ 222488 h 439923"/>
              <a:gd name="connsiteX1001" fmla="*/ 5773202 w 9143999"/>
              <a:gd name="connsiteY1001" fmla="*/ 222488 h 439923"/>
              <a:gd name="connsiteX1002" fmla="*/ 5773213 w 9143999"/>
              <a:gd name="connsiteY1002" fmla="*/ 218481 h 439923"/>
              <a:gd name="connsiteX1003" fmla="*/ 4168851 w 9143999"/>
              <a:gd name="connsiteY1003" fmla="*/ 218481 h 439923"/>
              <a:gd name="connsiteX1004" fmla="*/ 4166756 w 9143999"/>
              <a:gd name="connsiteY1004" fmla="*/ 222488 h 439923"/>
              <a:gd name="connsiteX1005" fmla="*/ 4250293 w 9143999"/>
              <a:gd name="connsiteY1005" fmla="*/ 222488 h 439923"/>
              <a:gd name="connsiteX1006" fmla="*/ 4250304 w 9143999"/>
              <a:gd name="connsiteY1006" fmla="*/ 218481 h 439923"/>
              <a:gd name="connsiteX1007" fmla="*/ 2645943 w 9143999"/>
              <a:gd name="connsiteY1007" fmla="*/ 218481 h 439923"/>
              <a:gd name="connsiteX1008" fmla="*/ 2643848 w 9143999"/>
              <a:gd name="connsiteY1008" fmla="*/ 222488 h 439923"/>
              <a:gd name="connsiteX1009" fmla="*/ 2727386 w 9143999"/>
              <a:gd name="connsiteY1009" fmla="*/ 222488 h 439923"/>
              <a:gd name="connsiteX1010" fmla="*/ 2727396 w 9143999"/>
              <a:gd name="connsiteY1010" fmla="*/ 218481 h 439923"/>
              <a:gd name="connsiteX1011" fmla="*/ 1123034 w 9143999"/>
              <a:gd name="connsiteY1011" fmla="*/ 218481 h 439923"/>
              <a:gd name="connsiteX1012" fmla="*/ 1120939 w 9143999"/>
              <a:gd name="connsiteY1012" fmla="*/ 222488 h 439923"/>
              <a:gd name="connsiteX1013" fmla="*/ 1204477 w 9143999"/>
              <a:gd name="connsiteY1013" fmla="*/ 222488 h 439923"/>
              <a:gd name="connsiteX1014" fmla="*/ 1204487 w 9143999"/>
              <a:gd name="connsiteY1014" fmla="*/ 218481 h 439923"/>
              <a:gd name="connsiteX1015" fmla="*/ 8743761 w 9143999"/>
              <a:gd name="connsiteY1015" fmla="*/ 208023 h 439923"/>
              <a:gd name="connsiteX1016" fmla="*/ 8740619 w 9143999"/>
              <a:gd name="connsiteY1016" fmla="*/ 212952 h 439923"/>
              <a:gd name="connsiteX1017" fmla="*/ 8819045 w 9143999"/>
              <a:gd name="connsiteY1017" fmla="*/ 212952 h 439923"/>
              <a:gd name="connsiteX1018" fmla="*/ 8819058 w 9143999"/>
              <a:gd name="connsiteY1018" fmla="*/ 208023 h 439923"/>
              <a:gd name="connsiteX1019" fmla="*/ 7220852 w 9143999"/>
              <a:gd name="connsiteY1019" fmla="*/ 208023 h 439923"/>
              <a:gd name="connsiteX1020" fmla="*/ 7217711 w 9143999"/>
              <a:gd name="connsiteY1020" fmla="*/ 212952 h 439923"/>
              <a:gd name="connsiteX1021" fmla="*/ 7296136 w 9143999"/>
              <a:gd name="connsiteY1021" fmla="*/ 212952 h 439923"/>
              <a:gd name="connsiteX1022" fmla="*/ 7296149 w 9143999"/>
              <a:gd name="connsiteY1022" fmla="*/ 208023 h 439923"/>
              <a:gd name="connsiteX1023" fmla="*/ 5697943 w 9143999"/>
              <a:gd name="connsiteY1023" fmla="*/ 208023 h 439923"/>
              <a:gd name="connsiteX1024" fmla="*/ 5694802 w 9143999"/>
              <a:gd name="connsiteY1024" fmla="*/ 212952 h 439923"/>
              <a:gd name="connsiteX1025" fmla="*/ 5773227 w 9143999"/>
              <a:gd name="connsiteY1025" fmla="*/ 212952 h 439923"/>
              <a:gd name="connsiteX1026" fmla="*/ 5773240 w 9143999"/>
              <a:gd name="connsiteY1026" fmla="*/ 208023 h 439923"/>
              <a:gd name="connsiteX1027" fmla="*/ 4175034 w 9143999"/>
              <a:gd name="connsiteY1027" fmla="*/ 208023 h 439923"/>
              <a:gd name="connsiteX1028" fmla="*/ 4171893 w 9143999"/>
              <a:gd name="connsiteY1028" fmla="*/ 212952 h 439923"/>
              <a:gd name="connsiteX1029" fmla="*/ 4250318 w 9143999"/>
              <a:gd name="connsiteY1029" fmla="*/ 212952 h 439923"/>
              <a:gd name="connsiteX1030" fmla="*/ 4250331 w 9143999"/>
              <a:gd name="connsiteY1030" fmla="*/ 208023 h 439923"/>
              <a:gd name="connsiteX1031" fmla="*/ 2652126 w 9143999"/>
              <a:gd name="connsiteY1031" fmla="*/ 208023 h 439923"/>
              <a:gd name="connsiteX1032" fmla="*/ 2648985 w 9143999"/>
              <a:gd name="connsiteY1032" fmla="*/ 212952 h 439923"/>
              <a:gd name="connsiteX1033" fmla="*/ 2727410 w 9143999"/>
              <a:gd name="connsiteY1033" fmla="*/ 212952 h 439923"/>
              <a:gd name="connsiteX1034" fmla="*/ 2727423 w 9143999"/>
              <a:gd name="connsiteY1034" fmla="*/ 208023 h 439923"/>
              <a:gd name="connsiteX1035" fmla="*/ 1129217 w 9143999"/>
              <a:gd name="connsiteY1035" fmla="*/ 208023 h 439923"/>
              <a:gd name="connsiteX1036" fmla="*/ 1126076 w 9143999"/>
              <a:gd name="connsiteY1036" fmla="*/ 212952 h 439923"/>
              <a:gd name="connsiteX1037" fmla="*/ 1204501 w 9143999"/>
              <a:gd name="connsiteY1037" fmla="*/ 212952 h 439923"/>
              <a:gd name="connsiteX1038" fmla="*/ 1204514 w 9143999"/>
              <a:gd name="connsiteY1038" fmla="*/ 208023 h 439923"/>
              <a:gd name="connsiteX1039" fmla="*/ 8750962 w 9143999"/>
              <a:gd name="connsiteY1039" fmla="*/ 197261 h 439923"/>
              <a:gd name="connsiteX1040" fmla="*/ 8748920 w 9143999"/>
              <a:gd name="connsiteY1040" fmla="*/ 199926 h 439923"/>
              <a:gd name="connsiteX1041" fmla="*/ 8747091 w 9143999"/>
              <a:gd name="connsiteY1041" fmla="*/ 202798 h 439923"/>
              <a:gd name="connsiteX1042" fmla="*/ 8819071 w 9143999"/>
              <a:gd name="connsiteY1042" fmla="*/ 202798 h 439923"/>
              <a:gd name="connsiteX1043" fmla="*/ 8819085 w 9143999"/>
              <a:gd name="connsiteY1043" fmla="*/ 197261 h 439923"/>
              <a:gd name="connsiteX1044" fmla="*/ 7228053 w 9143999"/>
              <a:gd name="connsiteY1044" fmla="*/ 197261 h 439923"/>
              <a:gd name="connsiteX1045" fmla="*/ 7226012 w 9143999"/>
              <a:gd name="connsiteY1045" fmla="*/ 199926 h 439923"/>
              <a:gd name="connsiteX1046" fmla="*/ 7224182 w 9143999"/>
              <a:gd name="connsiteY1046" fmla="*/ 202798 h 439923"/>
              <a:gd name="connsiteX1047" fmla="*/ 7296162 w 9143999"/>
              <a:gd name="connsiteY1047" fmla="*/ 202798 h 439923"/>
              <a:gd name="connsiteX1048" fmla="*/ 7296177 w 9143999"/>
              <a:gd name="connsiteY1048" fmla="*/ 197261 h 439923"/>
              <a:gd name="connsiteX1049" fmla="*/ 5705144 w 9143999"/>
              <a:gd name="connsiteY1049" fmla="*/ 197261 h 439923"/>
              <a:gd name="connsiteX1050" fmla="*/ 5703103 w 9143999"/>
              <a:gd name="connsiteY1050" fmla="*/ 199926 h 439923"/>
              <a:gd name="connsiteX1051" fmla="*/ 5701273 w 9143999"/>
              <a:gd name="connsiteY1051" fmla="*/ 202798 h 439923"/>
              <a:gd name="connsiteX1052" fmla="*/ 5773253 w 9143999"/>
              <a:gd name="connsiteY1052" fmla="*/ 202798 h 439923"/>
              <a:gd name="connsiteX1053" fmla="*/ 5773268 w 9143999"/>
              <a:gd name="connsiteY1053" fmla="*/ 197261 h 439923"/>
              <a:gd name="connsiteX1054" fmla="*/ 4182235 w 9143999"/>
              <a:gd name="connsiteY1054" fmla="*/ 197261 h 439923"/>
              <a:gd name="connsiteX1055" fmla="*/ 4180194 w 9143999"/>
              <a:gd name="connsiteY1055" fmla="*/ 199926 h 439923"/>
              <a:gd name="connsiteX1056" fmla="*/ 4178364 w 9143999"/>
              <a:gd name="connsiteY1056" fmla="*/ 202798 h 439923"/>
              <a:gd name="connsiteX1057" fmla="*/ 4250344 w 9143999"/>
              <a:gd name="connsiteY1057" fmla="*/ 202798 h 439923"/>
              <a:gd name="connsiteX1058" fmla="*/ 4250359 w 9143999"/>
              <a:gd name="connsiteY1058" fmla="*/ 197261 h 439923"/>
              <a:gd name="connsiteX1059" fmla="*/ 2659327 w 9143999"/>
              <a:gd name="connsiteY1059" fmla="*/ 197261 h 439923"/>
              <a:gd name="connsiteX1060" fmla="*/ 2657286 w 9143999"/>
              <a:gd name="connsiteY1060" fmla="*/ 199926 h 439923"/>
              <a:gd name="connsiteX1061" fmla="*/ 2655456 w 9143999"/>
              <a:gd name="connsiteY1061" fmla="*/ 202798 h 439923"/>
              <a:gd name="connsiteX1062" fmla="*/ 2727437 w 9143999"/>
              <a:gd name="connsiteY1062" fmla="*/ 202798 h 439923"/>
              <a:gd name="connsiteX1063" fmla="*/ 2727451 w 9143999"/>
              <a:gd name="connsiteY1063" fmla="*/ 197261 h 439923"/>
              <a:gd name="connsiteX1064" fmla="*/ 1136418 w 9143999"/>
              <a:gd name="connsiteY1064" fmla="*/ 197261 h 439923"/>
              <a:gd name="connsiteX1065" fmla="*/ 1134377 w 9143999"/>
              <a:gd name="connsiteY1065" fmla="*/ 199926 h 439923"/>
              <a:gd name="connsiteX1066" fmla="*/ 1132547 w 9143999"/>
              <a:gd name="connsiteY1066" fmla="*/ 202798 h 439923"/>
              <a:gd name="connsiteX1067" fmla="*/ 1204528 w 9143999"/>
              <a:gd name="connsiteY1067" fmla="*/ 202798 h 439923"/>
              <a:gd name="connsiteX1068" fmla="*/ 1204542 w 9143999"/>
              <a:gd name="connsiteY1068" fmla="*/ 197261 h 439923"/>
              <a:gd name="connsiteX1069" fmla="*/ 8758981 w 9143999"/>
              <a:gd name="connsiteY1069" fmla="*/ 186793 h 439923"/>
              <a:gd name="connsiteX1070" fmla="*/ 8754968 w 9143999"/>
              <a:gd name="connsiteY1070" fmla="*/ 192031 h 439923"/>
              <a:gd name="connsiteX1071" fmla="*/ 8819099 w 9143999"/>
              <a:gd name="connsiteY1071" fmla="*/ 192031 h 439923"/>
              <a:gd name="connsiteX1072" fmla="*/ 8819113 w 9143999"/>
              <a:gd name="connsiteY1072" fmla="*/ 186793 h 439923"/>
              <a:gd name="connsiteX1073" fmla="*/ 7236072 w 9143999"/>
              <a:gd name="connsiteY1073" fmla="*/ 186793 h 439923"/>
              <a:gd name="connsiteX1074" fmla="*/ 7232059 w 9143999"/>
              <a:gd name="connsiteY1074" fmla="*/ 192031 h 439923"/>
              <a:gd name="connsiteX1075" fmla="*/ 7296190 w 9143999"/>
              <a:gd name="connsiteY1075" fmla="*/ 192031 h 439923"/>
              <a:gd name="connsiteX1076" fmla="*/ 7296204 w 9143999"/>
              <a:gd name="connsiteY1076" fmla="*/ 186793 h 439923"/>
              <a:gd name="connsiteX1077" fmla="*/ 5713163 w 9143999"/>
              <a:gd name="connsiteY1077" fmla="*/ 186793 h 439923"/>
              <a:gd name="connsiteX1078" fmla="*/ 5709150 w 9143999"/>
              <a:gd name="connsiteY1078" fmla="*/ 192031 h 439923"/>
              <a:gd name="connsiteX1079" fmla="*/ 5773281 w 9143999"/>
              <a:gd name="connsiteY1079" fmla="*/ 192031 h 439923"/>
              <a:gd name="connsiteX1080" fmla="*/ 5773295 w 9143999"/>
              <a:gd name="connsiteY1080" fmla="*/ 186793 h 439923"/>
              <a:gd name="connsiteX1081" fmla="*/ 4190254 w 9143999"/>
              <a:gd name="connsiteY1081" fmla="*/ 186793 h 439923"/>
              <a:gd name="connsiteX1082" fmla="*/ 4186242 w 9143999"/>
              <a:gd name="connsiteY1082" fmla="*/ 192031 h 439923"/>
              <a:gd name="connsiteX1083" fmla="*/ 4250372 w 9143999"/>
              <a:gd name="connsiteY1083" fmla="*/ 192031 h 439923"/>
              <a:gd name="connsiteX1084" fmla="*/ 4250386 w 9143999"/>
              <a:gd name="connsiteY1084" fmla="*/ 186793 h 439923"/>
              <a:gd name="connsiteX1085" fmla="*/ 2667346 w 9143999"/>
              <a:gd name="connsiteY1085" fmla="*/ 186793 h 439923"/>
              <a:gd name="connsiteX1086" fmla="*/ 2663334 w 9143999"/>
              <a:gd name="connsiteY1086" fmla="*/ 192031 h 439923"/>
              <a:gd name="connsiteX1087" fmla="*/ 2727464 w 9143999"/>
              <a:gd name="connsiteY1087" fmla="*/ 192031 h 439923"/>
              <a:gd name="connsiteX1088" fmla="*/ 2727478 w 9143999"/>
              <a:gd name="connsiteY1088" fmla="*/ 186793 h 439923"/>
              <a:gd name="connsiteX1089" fmla="*/ 1144437 w 9143999"/>
              <a:gd name="connsiteY1089" fmla="*/ 186793 h 439923"/>
              <a:gd name="connsiteX1090" fmla="*/ 1140425 w 9143999"/>
              <a:gd name="connsiteY1090" fmla="*/ 192031 h 439923"/>
              <a:gd name="connsiteX1091" fmla="*/ 1204556 w 9143999"/>
              <a:gd name="connsiteY1091" fmla="*/ 192031 h 439923"/>
              <a:gd name="connsiteX1092" fmla="*/ 1204569 w 9143999"/>
              <a:gd name="connsiteY1092" fmla="*/ 186793 h 439923"/>
              <a:gd name="connsiteX1093" fmla="*/ 8767265 w 9143999"/>
              <a:gd name="connsiteY1093" fmla="*/ 177569 h 439923"/>
              <a:gd name="connsiteX1094" fmla="*/ 8763595 w 9143999"/>
              <a:gd name="connsiteY1094" fmla="*/ 181566 h 439923"/>
              <a:gd name="connsiteX1095" fmla="*/ 8819126 w 9143999"/>
              <a:gd name="connsiteY1095" fmla="*/ 181566 h 439923"/>
              <a:gd name="connsiteX1096" fmla="*/ 8819137 w 9143999"/>
              <a:gd name="connsiteY1096" fmla="*/ 177569 h 439923"/>
              <a:gd name="connsiteX1097" fmla="*/ 7244356 w 9143999"/>
              <a:gd name="connsiteY1097" fmla="*/ 177569 h 439923"/>
              <a:gd name="connsiteX1098" fmla="*/ 7240686 w 9143999"/>
              <a:gd name="connsiteY1098" fmla="*/ 181566 h 439923"/>
              <a:gd name="connsiteX1099" fmla="*/ 7296217 w 9143999"/>
              <a:gd name="connsiteY1099" fmla="*/ 181566 h 439923"/>
              <a:gd name="connsiteX1100" fmla="*/ 7296228 w 9143999"/>
              <a:gd name="connsiteY1100" fmla="*/ 177569 h 439923"/>
              <a:gd name="connsiteX1101" fmla="*/ 5721447 w 9143999"/>
              <a:gd name="connsiteY1101" fmla="*/ 177569 h 439923"/>
              <a:gd name="connsiteX1102" fmla="*/ 5717777 w 9143999"/>
              <a:gd name="connsiteY1102" fmla="*/ 181566 h 439923"/>
              <a:gd name="connsiteX1103" fmla="*/ 5773308 w 9143999"/>
              <a:gd name="connsiteY1103" fmla="*/ 181566 h 439923"/>
              <a:gd name="connsiteX1104" fmla="*/ 5773319 w 9143999"/>
              <a:gd name="connsiteY1104" fmla="*/ 177569 h 439923"/>
              <a:gd name="connsiteX1105" fmla="*/ 4198538 w 9143999"/>
              <a:gd name="connsiteY1105" fmla="*/ 177569 h 439923"/>
              <a:gd name="connsiteX1106" fmla="*/ 4194868 w 9143999"/>
              <a:gd name="connsiteY1106" fmla="*/ 181566 h 439923"/>
              <a:gd name="connsiteX1107" fmla="*/ 4250399 w 9143999"/>
              <a:gd name="connsiteY1107" fmla="*/ 181566 h 439923"/>
              <a:gd name="connsiteX1108" fmla="*/ 4250410 w 9143999"/>
              <a:gd name="connsiteY1108" fmla="*/ 177569 h 439923"/>
              <a:gd name="connsiteX1109" fmla="*/ 2675630 w 9143999"/>
              <a:gd name="connsiteY1109" fmla="*/ 177569 h 439923"/>
              <a:gd name="connsiteX1110" fmla="*/ 2671960 w 9143999"/>
              <a:gd name="connsiteY1110" fmla="*/ 181566 h 439923"/>
              <a:gd name="connsiteX1111" fmla="*/ 2727492 w 9143999"/>
              <a:gd name="connsiteY1111" fmla="*/ 181566 h 439923"/>
              <a:gd name="connsiteX1112" fmla="*/ 2727502 w 9143999"/>
              <a:gd name="connsiteY1112" fmla="*/ 177569 h 439923"/>
              <a:gd name="connsiteX1113" fmla="*/ 1152721 w 9143999"/>
              <a:gd name="connsiteY1113" fmla="*/ 177569 h 439923"/>
              <a:gd name="connsiteX1114" fmla="*/ 1149051 w 9143999"/>
              <a:gd name="connsiteY1114" fmla="*/ 181566 h 439923"/>
              <a:gd name="connsiteX1115" fmla="*/ 1204583 w 9143999"/>
              <a:gd name="connsiteY1115" fmla="*/ 181566 h 439923"/>
              <a:gd name="connsiteX1116" fmla="*/ 1204593 w 9143999"/>
              <a:gd name="connsiteY1116" fmla="*/ 177569 h 439923"/>
              <a:gd name="connsiteX1117" fmla="*/ 8777689 w 9143999"/>
              <a:gd name="connsiteY1117" fmla="*/ 167103 h 439923"/>
              <a:gd name="connsiteX1118" fmla="*/ 8772802 w 9143999"/>
              <a:gd name="connsiteY1118" fmla="*/ 171538 h 439923"/>
              <a:gd name="connsiteX1119" fmla="*/ 8772067 w 9143999"/>
              <a:gd name="connsiteY1119" fmla="*/ 172339 h 439923"/>
              <a:gd name="connsiteX1120" fmla="*/ 8819150 w 9143999"/>
              <a:gd name="connsiteY1120" fmla="*/ 172339 h 439923"/>
              <a:gd name="connsiteX1121" fmla="*/ 8819163 w 9143999"/>
              <a:gd name="connsiteY1121" fmla="*/ 167103 h 439923"/>
              <a:gd name="connsiteX1122" fmla="*/ 7254780 w 9143999"/>
              <a:gd name="connsiteY1122" fmla="*/ 167103 h 439923"/>
              <a:gd name="connsiteX1123" fmla="*/ 7249894 w 9143999"/>
              <a:gd name="connsiteY1123" fmla="*/ 171538 h 439923"/>
              <a:gd name="connsiteX1124" fmla="*/ 7249158 w 9143999"/>
              <a:gd name="connsiteY1124" fmla="*/ 172339 h 439923"/>
              <a:gd name="connsiteX1125" fmla="*/ 7296241 w 9143999"/>
              <a:gd name="connsiteY1125" fmla="*/ 172339 h 439923"/>
              <a:gd name="connsiteX1126" fmla="*/ 7296255 w 9143999"/>
              <a:gd name="connsiteY1126" fmla="*/ 167103 h 439923"/>
              <a:gd name="connsiteX1127" fmla="*/ 5731871 w 9143999"/>
              <a:gd name="connsiteY1127" fmla="*/ 167103 h 439923"/>
              <a:gd name="connsiteX1128" fmla="*/ 5726985 w 9143999"/>
              <a:gd name="connsiteY1128" fmla="*/ 171538 h 439923"/>
              <a:gd name="connsiteX1129" fmla="*/ 5726249 w 9143999"/>
              <a:gd name="connsiteY1129" fmla="*/ 172339 h 439923"/>
              <a:gd name="connsiteX1130" fmla="*/ 5773332 w 9143999"/>
              <a:gd name="connsiteY1130" fmla="*/ 172339 h 439923"/>
              <a:gd name="connsiteX1131" fmla="*/ 5773346 w 9143999"/>
              <a:gd name="connsiteY1131" fmla="*/ 167103 h 439923"/>
              <a:gd name="connsiteX1132" fmla="*/ 4208962 w 9143999"/>
              <a:gd name="connsiteY1132" fmla="*/ 167103 h 439923"/>
              <a:gd name="connsiteX1133" fmla="*/ 4204076 w 9143999"/>
              <a:gd name="connsiteY1133" fmla="*/ 171538 h 439923"/>
              <a:gd name="connsiteX1134" fmla="*/ 4203340 w 9143999"/>
              <a:gd name="connsiteY1134" fmla="*/ 172339 h 439923"/>
              <a:gd name="connsiteX1135" fmla="*/ 4250423 w 9143999"/>
              <a:gd name="connsiteY1135" fmla="*/ 172339 h 439923"/>
              <a:gd name="connsiteX1136" fmla="*/ 4250437 w 9143999"/>
              <a:gd name="connsiteY1136" fmla="*/ 167103 h 439923"/>
              <a:gd name="connsiteX1137" fmla="*/ 2686054 w 9143999"/>
              <a:gd name="connsiteY1137" fmla="*/ 167103 h 439923"/>
              <a:gd name="connsiteX1138" fmla="*/ 2681168 w 9143999"/>
              <a:gd name="connsiteY1138" fmla="*/ 171538 h 439923"/>
              <a:gd name="connsiteX1139" fmla="*/ 2680432 w 9143999"/>
              <a:gd name="connsiteY1139" fmla="*/ 172339 h 439923"/>
              <a:gd name="connsiteX1140" fmla="*/ 2727515 w 9143999"/>
              <a:gd name="connsiteY1140" fmla="*/ 172339 h 439923"/>
              <a:gd name="connsiteX1141" fmla="*/ 2727529 w 9143999"/>
              <a:gd name="connsiteY1141" fmla="*/ 167103 h 439923"/>
              <a:gd name="connsiteX1142" fmla="*/ 1163145 w 9143999"/>
              <a:gd name="connsiteY1142" fmla="*/ 167103 h 439923"/>
              <a:gd name="connsiteX1143" fmla="*/ 1158259 w 9143999"/>
              <a:gd name="connsiteY1143" fmla="*/ 171538 h 439923"/>
              <a:gd name="connsiteX1144" fmla="*/ 1157524 w 9143999"/>
              <a:gd name="connsiteY1144" fmla="*/ 172339 h 439923"/>
              <a:gd name="connsiteX1145" fmla="*/ 1204606 w 9143999"/>
              <a:gd name="connsiteY1145" fmla="*/ 172339 h 439923"/>
              <a:gd name="connsiteX1146" fmla="*/ 1204620 w 9143999"/>
              <a:gd name="connsiteY1146" fmla="*/ 167103 h 439923"/>
              <a:gd name="connsiteX1147" fmla="*/ 8789549 w 9143999"/>
              <a:gd name="connsiteY1147" fmla="*/ 156340 h 439923"/>
              <a:gd name="connsiteX1148" fmla="*/ 8783449 w 9143999"/>
              <a:gd name="connsiteY1148" fmla="*/ 161876 h 439923"/>
              <a:gd name="connsiteX1149" fmla="*/ 8819177 w 9143999"/>
              <a:gd name="connsiteY1149" fmla="*/ 161876 h 439923"/>
              <a:gd name="connsiteX1150" fmla="*/ 8819191 w 9143999"/>
              <a:gd name="connsiteY1150" fmla="*/ 156340 h 439923"/>
              <a:gd name="connsiteX1151" fmla="*/ 7266640 w 9143999"/>
              <a:gd name="connsiteY1151" fmla="*/ 156340 h 439923"/>
              <a:gd name="connsiteX1152" fmla="*/ 7260540 w 9143999"/>
              <a:gd name="connsiteY1152" fmla="*/ 161876 h 439923"/>
              <a:gd name="connsiteX1153" fmla="*/ 7296268 w 9143999"/>
              <a:gd name="connsiteY1153" fmla="*/ 161876 h 439923"/>
              <a:gd name="connsiteX1154" fmla="*/ 7296283 w 9143999"/>
              <a:gd name="connsiteY1154" fmla="*/ 156340 h 439923"/>
              <a:gd name="connsiteX1155" fmla="*/ 5743731 w 9143999"/>
              <a:gd name="connsiteY1155" fmla="*/ 156340 h 439923"/>
              <a:gd name="connsiteX1156" fmla="*/ 5737631 w 9143999"/>
              <a:gd name="connsiteY1156" fmla="*/ 161876 h 439923"/>
              <a:gd name="connsiteX1157" fmla="*/ 5773359 w 9143999"/>
              <a:gd name="connsiteY1157" fmla="*/ 161876 h 439923"/>
              <a:gd name="connsiteX1158" fmla="*/ 5773374 w 9143999"/>
              <a:gd name="connsiteY1158" fmla="*/ 156340 h 439923"/>
              <a:gd name="connsiteX1159" fmla="*/ 4220822 w 9143999"/>
              <a:gd name="connsiteY1159" fmla="*/ 156340 h 439923"/>
              <a:gd name="connsiteX1160" fmla="*/ 4214722 w 9143999"/>
              <a:gd name="connsiteY1160" fmla="*/ 161876 h 439923"/>
              <a:gd name="connsiteX1161" fmla="*/ 4250450 w 9143999"/>
              <a:gd name="connsiteY1161" fmla="*/ 161876 h 439923"/>
              <a:gd name="connsiteX1162" fmla="*/ 4250465 w 9143999"/>
              <a:gd name="connsiteY1162" fmla="*/ 156340 h 439923"/>
              <a:gd name="connsiteX1163" fmla="*/ 2697915 w 9143999"/>
              <a:gd name="connsiteY1163" fmla="*/ 156340 h 439923"/>
              <a:gd name="connsiteX1164" fmla="*/ 2691814 w 9143999"/>
              <a:gd name="connsiteY1164" fmla="*/ 161876 h 439923"/>
              <a:gd name="connsiteX1165" fmla="*/ 2727542 w 9143999"/>
              <a:gd name="connsiteY1165" fmla="*/ 161876 h 439923"/>
              <a:gd name="connsiteX1166" fmla="*/ 2727557 w 9143999"/>
              <a:gd name="connsiteY1166" fmla="*/ 156340 h 439923"/>
              <a:gd name="connsiteX1167" fmla="*/ 1175006 w 9143999"/>
              <a:gd name="connsiteY1167" fmla="*/ 156340 h 439923"/>
              <a:gd name="connsiteX1168" fmla="*/ 1168906 w 9143999"/>
              <a:gd name="connsiteY1168" fmla="*/ 161876 h 439923"/>
              <a:gd name="connsiteX1169" fmla="*/ 1204634 w 9143999"/>
              <a:gd name="connsiteY1169" fmla="*/ 161876 h 439923"/>
              <a:gd name="connsiteX1170" fmla="*/ 1204648 w 9143999"/>
              <a:gd name="connsiteY1170" fmla="*/ 156340 h 439923"/>
              <a:gd name="connsiteX1171" fmla="*/ 8802829 w 9143999"/>
              <a:gd name="connsiteY1171" fmla="*/ 145882 h 439923"/>
              <a:gd name="connsiteX1172" fmla="*/ 8796180 w 9143999"/>
              <a:gd name="connsiteY1172" fmla="*/ 151112 h 439923"/>
              <a:gd name="connsiteX1173" fmla="*/ 8819205 w 9143999"/>
              <a:gd name="connsiteY1173" fmla="*/ 151112 h 439923"/>
              <a:gd name="connsiteX1174" fmla="*/ 8819218 w 9143999"/>
              <a:gd name="connsiteY1174" fmla="*/ 145882 h 439923"/>
              <a:gd name="connsiteX1175" fmla="*/ 7279920 w 9143999"/>
              <a:gd name="connsiteY1175" fmla="*/ 145882 h 439923"/>
              <a:gd name="connsiteX1176" fmla="*/ 7273271 w 9143999"/>
              <a:gd name="connsiteY1176" fmla="*/ 151112 h 439923"/>
              <a:gd name="connsiteX1177" fmla="*/ 7296296 w 9143999"/>
              <a:gd name="connsiteY1177" fmla="*/ 151112 h 439923"/>
              <a:gd name="connsiteX1178" fmla="*/ 7296310 w 9143999"/>
              <a:gd name="connsiteY1178" fmla="*/ 145882 h 439923"/>
              <a:gd name="connsiteX1179" fmla="*/ 5757011 w 9143999"/>
              <a:gd name="connsiteY1179" fmla="*/ 145882 h 439923"/>
              <a:gd name="connsiteX1180" fmla="*/ 5750362 w 9143999"/>
              <a:gd name="connsiteY1180" fmla="*/ 151112 h 439923"/>
              <a:gd name="connsiteX1181" fmla="*/ 5773387 w 9143999"/>
              <a:gd name="connsiteY1181" fmla="*/ 151112 h 439923"/>
              <a:gd name="connsiteX1182" fmla="*/ 5773401 w 9143999"/>
              <a:gd name="connsiteY1182" fmla="*/ 145882 h 439923"/>
              <a:gd name="connsiteX1183" fmla="*/ 4234102 w 9143999"/>
              <a:gd name="connsiteY1183" fmla="*/ 145882 h 439923"/>
              <a:gd name="connsiteX1184" fmla="*/ 4227453 w 9143999"/>
              <a:gd name="connsiteY1184" fmla="*/ 151112 h 439923"/>
              <a:gd name="connsiteX1185" fmla="*/ 4250478 w 9143999"/>
              <a:gd name="connsiteY1185" fmla="*/ 151112 h 439923"/>
              <a:gd name="connsiteX1186" fmla="*/ 4250492 w 9143999"/>
              <a:gd name="connsiteY1186" fmla="*/ 145882 h 439923"/>
              <a:gd name="connsiteX1187" fmla="*/ 2711194 w 9143999"/>
              <a:gd name="connsiteY1187" fmla="*/ 145882 h 439923"/>
              <a:gd name="connsiteX1188" fmla="*/ 2704545 w 9143999"/>
              <a:gd name="connsiteY1188" fmla="*/ 151112 h 439923"/>
              <a:gd name="connsiteX1189" fmla="*/ 2727570 w 9143999"/>
              <a:gd name="connsiteY1189" fmla="*/ 151112 h 439923"/>
              <a:gd name="connsiteX1190" fmla="*/ 2727584 w 9143999"/>
              <a:gd name="connsiteY1190" fmla="*/ 145882 h 439923"/>
              <a:gd name="connsiteX1191" fmla="*/ 1188285 w 9143999"/>
              <a:gd name="connsiteY1191" fmla="*/ 145882 h 439923"/>
              <a:gd name="connsiteX1192" fmla="*/ 1181636 w 9143999"/>
              <a:gd name="connsiteY1192" fmla="*/ 151112 h 439923"/>
              <a:gd name="connsiteX1193" fmla="*/ 1204661 w 9143999"/>
              <a:gd name="connsiteY1193" fmla="*/ 151112 h 439923"/>
              <a:gd name="connsiteX1194" fmla="*/ 1204675 w 9143999"/>
              <a:gd name="connsiteY1194" fmla="*/ 145882 h 439923"/>
              <a:gd name="connsiteX1195" fmla="*/ 8814828 w 9143999"/>
              <a:gd name="connsiteY1195" fmla="*/ 136647 h 439923"/>
              <a:gd name="connsiteX1196" fmla="*/ 8809609 w 9143999"/>
              <a:gd name="connsiteY1196" fmla="*/ 140644 h 439923"/>
              <a:gd name="connsiteX1197" fmla="*/ 8819232 w 9143999"/>
              <a:gd name="connsiteY1197" fmla="*/ 140644 h 439923"/>
              <a:gd name="connsiteX1198" fmla="*/ 8819242 w 9143999"/>
              <a:gd name="connsiteY1198" fmla="*/ 136647 h 439923"/>
              <a:gd name="connsiteX1199" fmla="*/ 7291920 w 9143999"/>
              <a:gd name="connsiteY1199" fmla="*/ 136647 h 439923"/>
              <a:gd name="connsiteX1200" fmla="*/ 7286700 w 9143999"/>
              <a:gd name="connsiteY1200" fmla="*/ 140644 h 439923"/>
              <a:gd name="connsiteX1201" fmla="*/ 7296323 w 9143999"/>
              <a:gd name="connsiteY1201" fmla="*/ 140644 h 439923"/>
              <a:gd name="connsiteX1202" fmla="*/ 7296334 w 9143999"/>
              <a:gd name="connsiteY1202" fmla="*/ 136647 h 439923"/>
              <a:gd name="connsiteX1203" fmla="*/ 5769011 w 9143999"/>
              <a:gd name="connsiteY1203" fmla="*/ 136647 h 439923"/>
              <a:gd name="connsiteX1204" fmla="*/ 5763791 w 9143999"/>
              <a:gd name="connsiteY1204" fmla="*/ 140644 h 439923"/>
              <a:gd name="connsiteX1205" fmla="*/ 5773414 w 9143999"/>
              <a:gd name="connsiteY1205" fmla="*/ 140644 h 439923"/>
              <a:gd name="connsiteX1206" fmla="*/ 5773425 w 9143999"/>
              <a:gd name="connsiteY1206" fmla="*/ 136647 h 439923"/>
              <a:gd name="connsiteX1207" fmla="*/ 4246102 w 9143999"/>
              <a:gd name="connsiteY1207" fmla="*/ 136647 h 439923"/>
              <a:gd name="connsiteX1208" fmla="*/ 4240882 w 9143999"/>
              <a:gd name="connsiteY1208" fmla="*/ 140644 h 439923"/>
              <a:gd name="connsiteX1209" fmla="*/ 4250505 w 9143999"/>
              <a:gd name="connsiteY1209" fmla="*/ 140644 h 439923"/>
              <a:gd name="connsiteX1210" fmla="*/ 4250516 w 9143999"/>
              <a:gd name="connsiteY1210" fmla="*/ 136647 h 439923"/>
              <a:gd name="connsiteX1211" fmla="*/ 2723194 w 9143999"/>
              <a:gd name="connsiteY1211" fmla="*/ 136647 h 439923"/>
              <a:gd name="connsiteX1212" fmla="*/ 2717975 w 9143999"/>
              <a:gd name="connsiteY1212" fmla="*/ 140644 h 439923"/>
              <a:gd name="connsiteX1213" fmla="*/ 2727597 w 9143999"/>
              <a:gd name="connsiteY1213" fmla="*/ 140644 h 439923"/>
              <a:gd name="connsiteX1214" fmla="*/ 2727608 w 9143999"/>
              <a:gd name="connsiteY1214" fmla="*/ 136647 h 439923"/>
              <a:gd name="connsiteX1215" fmla="*/ 1200285 w 9143999"/>
              <a:gd name="connsiteY1215" fmla="*/ 136647 h 439923"/>
              <a:gd name="connsiteX1216" fmla="*/ 1195066 w 9143999"/>
              <a:gd name="connsiteY1216" fmla="*/ 140644 h 439923"/>
              <a:gd name="connsiteX1217" fmla="*/ 1204689 w 9143999"/>
              <a:gd name="connsiteY1217" fmla="*/ 140644 h 439923"/>
              <a:gd name="connsiteX1218" fmla="*/ 1204699 w 9143999"/>
              <a:gd name="connsiteY1218" fmla="*/ 136647 h 439923"/>
              <a:gd name="connsiteX1219" fmla="*/ 7891149 w 9143999"/>
              <a:gd name="connsiteY1219" fmla="*/ 94237 h 439923"/>
              <a:gd name="connsiteX1220" fmla="*/ 7891149 w 9143999"/>
              <a:gd name="connsiteY1220" fmla="*/ 107203 h 439923"/>
              <a:gd name="connsiteX1221" fmla="*/ 7912338 w 9143999"/>
              <a:gd name="connsiteY1221" fmla="*/ 107203 h 439923"/>
              <a:gd name="connsiteX1222" fmla="*/ 7912338 w 9143999"/>
              <a:gd name="connsiteY1222" fmla="*/ 94237 h 439923"/>
              <a:gd name="connsiteX1223" fmla="*/ 6368240 w 9143999"/>
              <a:gd name="connsiteY1223" fmla="*/ 94237 h 439923"/>
              <a:gd name="connsiteX1224" fmla="*/ 6368240 w 9143999"/>
              <a:gd name="connsiteY1224" fmla="*/ 107203 h 439923"/>
              <a:gd name="connsiteX1225" fmla="*/ 6389429 w 9143999"/>
              <a:gd name="connsiteY1225" fmla="*/ 107203 h 439923"/>
              <a:gd name="connsiteX1226" fmla="*/ 6389429 w 9143999"/>
              <a:gd name="connsiteY1226" fmla="*/ 94237 h 439923"/>
              <a:gd name="connsiteX1227" fmla="*/ 4845331 w 9143999"/>
              <a:gd name="connsiteY1227" fmla="*/ 94237 h 439923"/>
              <a:gd name="connsiteX1228" fmla="*/ 4845331 w 9143999"/>
              <a:gd name="connsiteY1228" fmla="*/ 107203 h 439923"/>
              <a:gd name="connsiteX1229" fmla="*/ 4866520 w 9143999"/>
              <a:gd name="connsiteY1229" fmla="*/ 107203 h 439923"/>
              <a:gd name="connsiteX1230" fmla="*/ 4866520 w 9143999"/>
              <a:gd name="connsiteY1230" fmla="*/ 94237 h 439923"/>
              <a:gd name="connsiteX1231" fmla="*/ 3322422 w 9143999"/>
              <a:gd name="connsiteY1231" fmla="*/ 94237 h 439923"/>
              <a:gd name="connsiteX1232" fmla="*/ 3322422 w 9143999"/>
              <a:gd name="connsiteY1232" fmla="*/ 107203 h 439923"/>
              <a:gd name="connsiteX1233" fmla="*/ 3343611 w 9143999"/>
              <a:gd name="connsiteY1233" fmla="*/ 107203 h 439923"/>
              <a:gd name="connsiteX1234" fmla="*/ 3343611 w 9143999"/>
              <a:gd name="connsiteY1234" fmla="*/ 94237 h 439923"/>
              <a:gd name="connsiteX1235" fmla="*/ 1799514 w 9143999"/>
              <a:gd name="connsiteY1235" fmla="*/ 94237 h 439923"/>
              <a:gd name="connsiteX1236" fmla="*/ 1799514 w 9143999"/>
              <a:gd name="connsiteY1236" fmla="*/ 107203 h 439923"/>
              <a:gd name="connsiteX1237" fmla="*/ 1820703 w 9143999"/>
              <a:gd name="connsiteY1237" fmla="*/ 107203 h 439923"/>
              <a:gd name="connsiteX1238" fmla="*/ 1820703 w 9143999"/>
              <a:gd name="connsiteY1238" fmla="*/ 94237 h 439923"/>
              <a:gd name="connsiteX1239" fmla="*/ 276605 w 9143999"/>
              <a:gd name="connsiteY1239" fmla="*/ 94237 h 439923"/>
              <a:gd name="connsiteX1240" fmla="*/ 276605 w 9143999"/>
              <a:gd name="connsiteY1240" fmla="*/ 107203 h 439923"/>
              <a:gd name="connsiteX1241" fmla="*/ 297794 w 9143999"/>
              <a:gd name="connsiteY1241" fmla="*/ 107203 h 439923"/>
              <a:gd name="connsiteX1242" fmla="*/ 297794 w 9143999"/>
              <a:gd name="connsiteY1242" fmla="*/ 94237 h 439923"/>
              <a:gd name="connsiteX1243" fmla="*/ 7938698 w 9143999"/>
              <a:gd name="connsiteY1243" fmla="*/ 92740 h 439923"/>
              <a:gd name="connsiteX1244" fmla="*/ 7938698 w 9143999"/>
              <a:gd name="connsiteY1244" fmla="*/ 102212 h 439923"/>
              <a:gd name="connsiteX1245" fmla="*/ 7940765 w 9143999"/>
              <a:gd name="connsiteY1245" fmla="*/ 102212 h 439923"/>
              <a:gd name="connsiteX1246" fmla="*/ 7940765 w 9143999"/>
              <a:gd name="connsiteY1246" fmla="*/ 92740 h 439923"/>
              <a:gd name="connsiteX1247" fmla="*/ 6415789 w 9143999"/>
              <a:gd name="connsiteY1247" fmla="*/ 92740 h 439923"/>
              <a:gd name="connsiteX1248" fmla="*/ 6415789 w 9143999"/>
              <a:gd name="connsiteY1248" fmla="*/ 102212 h 439923"/>
              <a:gd name="connsiteX1249" fmla="*/ 6417856 w 9143999"/>
              <a:gd name="connsiteY1249" fmla="*/ 102212 h 439923"/>
              <a:gd name="connsiteX1250" fmla="*/ 6417856 w 9143999"/>
              <a:gd name="connsiteY1250" fmla="*/ 92740 h 439923"/>
              <a:gd name="connsiteX1251" fmla="*/ 4892880 w 9143999"/>
              <a:gd name="connsiteY1251" fmla="*/ 92740 h 439923"/>
              <a:gd name="connsiteX1252" fmla="*/ 4892880 w 9143999"/>
              <a:gd name="connsiteY1252" fmla="*/ 102212 h 439923"/>
              <a:gd name="connsiteX1253" fmla="*/ 4894947 w 9143999"/>
              <a:gd name="connsiteY1253" fmla="*/ 102212 h 439923"/>
              <a:gd name="connsiteX1254" fmla="*/ 4894947 w 9143999"/>
              <a:gd name="connsiteY1254" fmla="*/ 92740 h 439923"/>
              <a:gd name="connsiteX1255" fmla="*/ 3369971 w 9143999"/>
              <a:gd name="connsiteY1255" fmla="*/ 92740 h 439923"/>
              <a:gd name="connsiteX1256" fmla="*/ 3369971 w 9143999"/>
              <a:gd name="connsiteY1256" fmla="*/ 102212 h 439923"/>
              <a:gd name="connsiteX1257" fmla="*/ 3372038 w 9143999"/>
              <a:gd name="connsiteY1257" fmla="*/ 102212 h 439923"/>
              <a:gd name="connsiteX1258" fmla="*/ 3372038 w 9143999"/>
              <a:gd name="connsiteY1258" fmla="*/ 92740 h 439923"/>
              <a:gd name="connsiteX1259" fmla="*/ 1847063 w 9143999"/>
              <a:gd name="connsiteY1259" fmla="*/ 92740 h 439923"/>
              <a:gd name="connsiteX1260" fmla="*/ 1847063 w 9143999"/>
              <a:gd name="connsiteY1260" fmla="*/ 102212 h 439923"/>
              <a:gd name="connsiteX1261" fmla="*/ 1849130 w 9143999"/>
              <a:gd name="connsiteY1261" fmla="*/ 102212 h 439923"/>
              <a:gd name="connsiteX1262" fmla="*/ 1849130 w 9143999"/>
              <a:gd name="connsiteY1262" fmla="*/ 92740 h 439923"/>
              <a:gd name="connsiteX1263" fmla="*/ 324154 w 9143999"/>
              <a:gd name="connsiteY1263" fmla="*/ 92740 h 439923"/>
              <a:gd name="connsiteX1264" fmla="*/ 324154 w 9143999"/>
              <a:gd name="connsiteY1264" fmla="*/ 102212 h 439923"/>
              <a:gd name="connsiteX1265" fmla="*/ 326221 w 9143999"/>
              <a:gd name="connsiteY1265" fmla="*/ 102212 h 439923"/>
              <a:gd name="connsiteX1266" fmla="*/ 326221 w 9143999"/>
              <a:gd name="connsiteY1266" fmla="*/ 92740 h 439923"/>
              <a:gd name="connsiteX1267" fmla="*/ 7918539 w 9143999"/>
              <a:gd name="connsiteY1267" fmla="*/ 91741 h 439923"/>
              <a:gd name="connsiteX1268" fmla="*/ 7918539 w 9143999"/>
              <a:gd name="connsiteY1268" fmla="*/ 109191 h 439923"/>
              <a:gd name="connsiteX1269" fmla="*/ 7922676 w 9143999"/>
              <a:gd name="connsiteY1269" fmla="*/ 109191 h 439923"/>
              <a:gd name="connsiteX1270" fmla="*/ 7922676 w 9143999"/>
              <a:gd name="connsiteY1270" fmla="*/ 91741 h 439923"/>
              <a:gd name="connsiteX1271" fmla="*/ 6395630 w 9143999"/>
              <a:gd name="connsiteY1271" fmla="*/ 91741 h 439923"/>
              <a:gd name="connsiteX1272" fmla="*/ 6395630 w 9143999"/>
              <a:gd name="connsiteY1272" fmla="*/ 109191 h 439923"/>
              <a:gd name="connsiteX1273" fmla="*/ 6399767 w 9143999"/>
              <a:gd name="connsiteY1273" fmla="*/ 109191 h 439923"/>
              <a:gd name="connsiteX1274" fmla="*/ 6399767 w 9143999"/>
              <a:gd name="connsiteY1274" fmla="*/ 91741 h 439923"/>
              <a:gd name="connsiteX1275" fmla="*/ 4872721 w 9143999"/>
              <a:gd name="connsiteY1275" fmla="*/ 91741 h 439923"/>
              <a:gd name="connsiteX1276" fmla="*/ 4872721 w 9143999"/>
              <a:gd name="connsiteY1276" fmla="*/ 109191 h 439923"/>
              <a:gd name="connsiteX1277" fmla="*/ 4876858 w 9143999"/>
              <a:gd name="connsiteY1277" fmla="*/ 109191 h 439923"/>
              <a:gd name="connsiteX1278" fmla="*/ 4876858 w 9143999"/>
              <a:gd name="connsiteY1278" fmla="*/ 91741 h 439923"/>
              <a:gd name="connsiteX1279" fmla="*/ 3349812 w 9143999"/>
              <a:gd name="connsiteY1279" fmla="*/ 91741 h 439923"/>
              <a:gd name="connsiteX1280" fmla="*/ 3349812 w 9143999"/>
              <a:gd name="connsiteY1280" fmla="*/ 109191 h 439923"/>
              <a:gd name="connsiteX1281" fmla="*/ 3353949 w 9143999"/>
              <a:gd name="connsiteY1281" fmla="*/ 109191 h 439923"/>
              <a:gd name="connsiteX1282" fmla="*/ 3353949 w 9143999"/>
              <a:gd name="connsiteY1282" fmla="*/ 91741 h 439923"/>
              <a:gd name="connsiteX1283" fmla="*/ 1826904 w 9143999"/>
              <a:gd name="connsiteY1283" fmla="*/ 91741 h 439923"/>
              <a:gd name="connsiteX1284" fmla="*/ 1826904 w 9143999"/>
              <a:gd name="connsiteY1284" fmla="*/ 109191 h 439923"/>
              <a:gd name="connsiteX1285" fmla="*/ 1831041 w 9143999"/>
              <a:gd name="connsiteY1285" fmla="*/ 109191 h 439923"/>
              <a:gd name="connsiteX1286" fmla="*/ 1831041 w 9143999"/>
              <a:gd name="connsiteY1286" fmla="*/ 91741 h 439923"/>
              <a:gd name="connsiteX1287" fmla="*/ 303995 w 9143999"/>
              <a:gd name="connsiteY1287" fmla="*/ 91741 h 439923"/>
              <a:gd name="connsiteX1288" fmla="*/ 303995 w 9143999"/>
              <a:gd name="connsiteY1288" fmla="*/ 109191 h 439923"/>
              <a:gd name="connsiteX1289" fmla="*/ 308132 w 9143999"/>
              <a:gd name="connsiteY1289" fmla="*/ 109191 h 439923"/>
              <a:gd name="connsiteX1290" fmla="*/ 308132 w 9143999"/>
              <a:gd name="connsiteY1290" fmla="*/ 91741 h 439923"/>
              <a:gd name="connsiteX1291" fmla="*/ 311751 w 9143999"/>
              <a:gd name="connsiteY1291" fmla="*/ 0 h 439923"/>
              <a:gd name="connsiteX1292" fmla="*/ 318990 w 9143999"/>
              <a:gd name="connsiteY1292" fmla="*/ 0 h 439923"/>
              <a:gd name="connsiteX1293" fmla="*/ 318990 w 9143999"/>
              <a:gd name="connsiteY1293" fmla="*/ 76369 h 439923"/>
              <a:gd name="connsiteX1294" fmla="*/ 319376 w 9143999"/>
              <a:gd name="connsiteY1294" fmla="*/ 76412 h 439923"/>
              <a:gd name="connsiteX1295" fmla="*/ 330363 w 9143999"/>
              <a:gd name="connsiteY1295" fmla="*/ 79769 h 439923"/>
              <a:gd name="connsiteX1296" fmla="*/ 330171 w 9143999"/>
              <a:gd name="connsiteY1296" fmla="*/ 111187 h 439923"/>
              <a:gd name="connsiteX1297" fmla="*/ 335530 w 9143999"/>
              <a:gd name="connsiteY1297" fmla="*/ 111187 h 439923"/>
              <a:gd name="connsiteX1298" fmla="*/ 335530 w 9143999"/>
              <a:gd name="connsiteY1298" fmla="*/ 195447 h 439923"/>
              <a:gd name="connsiteX1299" fmla="*/ 335527 w 9143999"/>
              <a:gd name="connsiteY1299" fmla="*/ 195447 h 439923"/>
              <a:gd name="connsiteX1300" fmla="*/ 335527 w 9143999"/>
              <a:gd name="connsiteY1300" fmla="*/ 343913 h 439923"/>
              <a:gd name="connsiteX1301" fmla="*/ 338507 w 9143999"/>
              <a:gd name="connsiteY1301" fmla="*/ 343913 h 439923"/>
              <a:gd name="connsiteX1302" fmla="*/ 338507 w 9143999"/>
              <a:gd name="connsiteY1302" fmla="*/ 310722 h 439923"/>
              <a:gd name="connsiteX1303" fmla="*/ 344432 w 9143999"/>
              <a:gd name="connsiteY1303" fmla="*/ 310722 h 439923"/>
              <a:gd name="connsiteX1304" fmla="*/ 343707 w 9143999"/>
              <a:gd name="connsiteY1304" fmla="*/ 309014 h 439923"/>
              <a:gd name="connsiteX1305" fmla="*/ 343707 w 9143999"/>
              <a:gd name="connsiteY1305" fmla="*/ 307128 h 439923"/>
              <a:gd name="connsiteX1306" fmla="*/ 345254 w 9143999"/>
              <a:gd name="connsiteY1306" fmla="*/ 303479 h 439923"/>
              <a:gd name="connsiteX1307" fmla="*/ 347145 w 9143999"/>
              <a:gd name="connsiteY1307" fmla="*/ 302721 h 439923"/>
              <a:gd name="connsiteX1308" fmla="*/ 347044 w 9143999"/>
              <a:gd name="connsiteY1308" fmla="*/ 302152 h 439923"/>
              <a:gd name="connsiteX1309" fmla="*/ 371879 w 9143999"/>
              <a:gd name="connsiteY1309" fmla="*/ 267429 h 439923"/>
              <a:gd name="connsiteX1310" fmla="*/ 371908 w 9143999"/>
              <a:gd name="connsiteY1310" fmla="*/ 267426 h 439923"/>
              <a:gd name="connsiteX1311" fmla="*/ 371908 w 9143999"/>
              <a:gd name="connsiteY1311" fmla="*/ 256255 h 439923"/>
              <a:gd name="connsiteX1312" fmla="*/ 375551 w 9143999"/>
              <a:gd name="connsiteY1312" fmla="*/ 256255 h 439923"/>
              <a:gd name="connsiteX1313" fmla="*/ 375551 w 9143999"/>
              <a:gd name="connsiteY1313" fmla="*/ 252562 h 439923"/>
              <a:gd name="connsiteX1314" fmla="*/ 376914 w 9143999"/>
              <a:gd name="connsiteY1314" fmla="*/ 252562 h 439923"/>
              <a:gd name="connsiteX1315" fmla="*/ 376914 w 9143999"/>
              <a:gd name="connsiteY1315" fmla="*/ 235196 h 439923"/>
              <a:gd name="connsiteX1316" fmla="*/ 379323 w 9143999"/>
              <a:gd name="connsiteY1316" fmla="*/ 235196 h 439923"/>
              <a:gd name="connsiteX1317" fmla="*/ 379323 w 9143999"/>
              <a:gd name="connsiteY1317" fmla="*/ 252562 h 439923"/>
              <a:gd name="connsiteX1318" fmla="*/ 380697 w 9143999"/>
              <a:gd name="connsiteY1318" fmla="*/ 252562 h 439923"/>
              <a:gd name="connsiteX1319" fmla="*/ 380697 w 9143999"/>
              <a:gd name="connsiteY1319" fmla="*/ 256255 h 439923"/>
              <a:gd name="connsiteX1320" fmla="*/ 384336 w 9143999"/>
              <a:gd name="connsiteY1320" fmla="*/ 256255 h 439923"/>
              <a:gd name="connsiteX1321" fmla="*/ 384336 w 9143999"/>
              <a:gd name="connsiteY1321" fmla="*/ 267416 h 439923"/>
              <a:gd name="connsiteX1322" fmla="*/ 384427 w 9143999"/>
              <a:gd name="connsiteY1322" fmla="*/ 267427 h 439923"/>
              <a:gd name="connsiteX1323" fmla="*/ 409269 w 9143999"/>
              <a:gd name="connsiteY1323" fmla="*/ 302152 h 439923"/>
              <a:gd name="connsiteX1324" fmla="*/ 409167 w 9143999"/>
              <a:gd name="connsiteY1324" fmla="*/ 302727 h 439923"/>
              <a:gd name="connsiteX1325" fmla="*/ 411033 w 9143999"/>
              <a:gd name="connsiteY1325" fmla="*/ 303479 h 439923"/>
              <a:gd name="connsiteX1326" fmla="*/ 412606 w 9143999"/>
              <a:gd name="connsiteY1326" fmla="*/ 307128 h 439923"/>
              <a:gd name="connsiteX1327" fmla="*/ 412606 w 9143999"/>
              <a:gd name="connsiteY1327" fmla="*/ 309014 h 439923"/>
              <a:gd name="connsiteX1328" fmla="*/ 411869 w 9143999"/>
              <a:gd name="connsiteY1328" fmla="*/ 310722 h 439923"/>
              <a:gd name="connsiteX1329" fmla="*/ 417802 w 9143999"/>
              <a:gd name="connsiteY1329" fmla="*/ 310722 h 439923"/>
              <a:gd name="connsiteX1330" fmla="*/ 417802 w 9143999"/>
              <a:gd name="connsiteY1330" fmla="*/ 329894 h 439923"/>
              <a:gd name="connsiteX1331" fmla="*/ 421395 w 9143999"/>
              <a:gd name="connsiteY1331" fmla="*/ 329894 h 439923"/>
              <a:gd name="connsiteX1332" fmla="*/ 421395 w 9143999"/>
              <a:gd name="connsiteY1332" fmla="*/ 344031 h 439923"/>
              <a:gd name="connsiteX1333" fmla="*/ 428347 w 9143999"/>
              <a:gd name="connsiteY1333" fmla="*/ 342643 h 439923"/>
              <a:gd name="connsiteX1334" fmla="*/ 428347 w 9143999"/>
              <a:gd name="connsiteY1334" fmla="*/ 302919 h 439923"/>
              <a:gd name="connsiteX1335" fmla="*/ 433319 w 9143999"/>
              <a:gd name="connsiteY1335" fmla="*/ 300740 h 439923"/>
              <a:gd name="connsiteX1336" fmla="*/ 438462 w 9143999"/>
              <a:gd name="connsiteY1336" fmla="*/ 299299 h 439923"/>
              <a:gd name="connsiteX1337" fmla="*/ 438462 w 9143999"/>
              <a:gd name="connsiteY1337" fmla="*/ 284063 h 439923"/>
              <a:gd name="connsiteX1338" fmla="*/ 438639 w 9143999"/>
              <a:gd name="connsiteY1338" fmla="*/ 284126 h 439923"/>
              <a:gd name="connsiteX1339" fmla="*/ 438639 w 9143999"/>
              <a:gd name="connsiteY1339" fmla="*/ 235382 h 439923"/>
              <a:gd name="connsiteX1340" fmla="*/ 449869 w 9143999"/>
              <a:gd name="connsiteY1340" fmla="*/ 230792 h 439923"/>
              <a:gd name="connsiteX1341" fmla="*/ 449869 w 9143999"/>
              <a:gd name="connsiteY1341" fmla="*/ 175176 h 439923"/>
              <a:gd name="connsiteX1342" fmla="*/ 455479 w 9143999"/>
              <a:gd name="connsiteY1342" fmla="*/ 172117 h 439923"/>
              <a:gd name="connsiteX1343" fmla="*/ 455479 w 9143999"/>
              <a:gd name="connsiteY1343" fmla="*/ 128111 h 439923"/>
              <a:gd name="connsiteX1344" fmla="*/ 461090 w 9143999"/>
              <a:gd name="connsiteY1344" fmla="*/ 125050 h 439923"/>
              <a:gd name="connsiteX1345" fmla="*/ 461090 w 9143999"/>
              <a:gd name="connsiteY1345" fmla="*/ 101521 h 439923"/>
              <a:gd name="connsiteX1346" fmla="*/ 465760 w 9143999"/>
              <a:gd name="connsiteY1346" fmla="*/ 97851 h 439923"/>
              <a:gd name="connsiteX1347" fmla="*/ 465760 w 9143999"/>
              <a:gd name="connsiteY1347" fmla="*/ 71875 h 439923"/>
              <a:gd name="connsiteX1348" fmla="*/ 472303 w 9143999"/>
              <a:gd name="connsiteY1348" fmla="*/ 69426 h 439923"/>
              <a:gd name="connsiteX1349" fmla="*/ 472303 w 9143999"/>
              <a:gd name="connsiteY1349" fmla="*/ 19919 h 439923"/>
              <a:gd name="connsiteX1350" fmla="*/ 477454 w 9143999"/>
              <a:gd name="connsiteY1350" fmla="*/ 19919 h 439923"/>
              <a:gd name="connsiteX1351" fmla="*/ 477454 w 9143999"/>
              <a:gd name="connsiteY1351" fmla="*/ 75240 h 439923"/>
              <a:gd name="connsiteX1352" fmla="*/ 482134 w 9143999"/>
              <a:gd name="connsiteY1352" fmla="*/ 78905 h 439923"/>
              <a:gd name="connsiteX1353" fmla="*/ 482134 w 9143999"/>
              <a:gd name="connsiteY1353" fmla="*/ 124135 h 439923"/>
              <a:gd name="connsiteX1354" fmla="*/ 492420 w 9143999"/>
              <a:gd name="connsiteY1354" fmla="*/ 128108 h 439923"/>
              <a:gd name="connsiteX1355" fmla="*/ 492420 w 9143999"/>
              <a:gd name="connsiteY1355" fmla="*/ 171199 h 439923"/>
              <a:gd name="connsiteX1356" fmla="*/ 504115 w 9143999"/>
              <a:gd name="connsiteY1356" fmla="*/ 175173 h 439923"/>
              <a:gd name="connsiteX1357" fmla="*/ 504115 w 9143999"/>
              <a:gd name="connsiteY1357" fmla="*/ 229877 h 439923"/>
              <a:gd name="connsiteX1358" fmla="*/ 518133 w 9143999"/>
              <a:gd name="connsiteY1358" fmla="*/ 233850 h 439923"/>
              <a:gd name="connsiteX1359" fmla="*/ 518133 w 9143999"/>
              <a:gd name="connsiteY1359" fmla="*/ 298640 h 439923"/>
              <a:gd name="connsiteX1360" fmla="*/ 532639 w 9143999"/>
              <a:gd name="connsiteY1360" fmla="*/ 302919 h 439923"/>
              <a:gd name="connsiteX1361" fmla="*/ 532639 w 9143999"/>
              <a:gd name="connsiteY1361" fmla="*/ 342521 h 439923"/>
              <a:gd name="connsiteX1362" fmla="*/ 536243 w 9143999"/>
              <a:gd name="connsiteY1362" fmla="*/ 342521 h 439923"/>
              <a:gd name="connsiteX1363" fmla="*/ 536648 w 9143999"/>
              <a:gd name="connsiteY1363" fmla="*/ 342987 h 439923"/>
              <a:gd name="connsiteX1364" fmla="*/ 539825 w 9143999"/>
              <a:gd name="connsiteY1364" fmla="*/ 343259 h 439923"/>
              <a:gd name="connsiteX1365" fmla="*/ 543508 w 9143999"/>
              <a:gd name="connsiteY1365" fmla="*/ 344083 h 439923"/>
              <a:gd name="connsiteX1366" fmla="*/ 543508 w 9143999"/>
              <a:gd name="connsiteY1366" fmla="*/ 343668 h 439923"/>
              <a:gd name="connsiteX1367" fmla="*/ 561269 w 9143999"/>
              <a:gd name="connsiteY1367" fmla="*/ 343668 h 439923"/>
              <a:gd name="connsiteX1368" fmla="*/ 561269 w 9143999"/>
              <a:gd name="connsiteY1368" fmla="*/ 366190 h 439923"/>
              <a:gd name="connsiteX1369" fmla="*/ 563093 w 9143999"/>
              <a:gd name="connsiteY1369" fmla="*/ 366190 h 439923"/>
              <a:gd name="connsiteX1370" fmla="*/ 563093 w 9143999"/>
              <a:gd name="connsiteY1370" fmla="*/ 362858 h 439923"/>
              <a:gd name="connsiteX1371" fmla="*/ 570265 w 9143999"/>
              <a:gd name="connsiteY1371" fmla="*/ 362858 h 439923"/>
              <a:gd name="connsiteX1372" fmla="*/ 570265 w 9143999"/>
              <a:gd name="connsiteY1372" fmla="*/ 343793 h 439923"/>
              <a:gd name="connsiteX1373" fmla="*/ 573278 w 9143999"/>
              <a:gd name="connsiteY1373" fmla="*/ 343793 h 439923"/>
              <a:gd name="connsiteX1374" fmla="*/ 570047 w 9143999"/>
              <a:gd name="connsiteY1374" fmla="*/ 341540 h 439923"/>
              <a:gd name="connsiteX1375" fmla="*/ 569335 w 9143999"/>
              <a:gd name="connsiteY1375" fmla="*/ 337423 h 439923"/>
              <a:gd name="connsiteX1376" fmla="*/ 571799 w 9143999"/>
              <a:gd name="connsiteY1376" fmla="*/ 333991 h 439923"/>
              <a:gd name="connsiteX1377" fmla="*/ 575723 w 9143999"/>
              <a:gd name="connsiteY1377" fmla="*/ 333344 h 439923"/>
              <a:gd name="connsiteX1378" fmla="*/ 575227 w 9143999"/>
              <a:gd name="connsiteY1378" fmla="*/ 332869 h 439923"/>
              <a:gd name="connsiteX1379" fmla="*/ 570583 w 9143999"/>
              <a:gd name="connsiteY1379" fmla="*/ 325360 h 439923"/>
              <a:gd name="connsiteX1380" fmla="*/ 571132 w 9143999"/>
              <a:gd name="connsiteY1380" fmla="*/ 328561 h 439923"/>
              <a:gd name="connsiteX1381" fmla="*/ 564449 w 9143999"/>
              <a:gd name="connsiteY1381" fmla="*/ 332685 h 439923"/>
              <a:gd name="connsiteX1382" fmla="*/ 560248 w 9143999"/>
              <a:gd name="connsiteY1382" fmla="*/ 326132 h 439923"/>
              <a:gd name="connsiteX1383" fmla="*/ 566919 w 9143999"/>
              <a:gd name="connsiteY1383" fmla="*/ 322000 h 439923"/>
              <a:gd name="connsiteX1384" fmla="*/ 569685 w 9143999"/>
              <a:gd name="connsiteY1384" fmla="*/ 323909 h 439923"/>
              <a:gd name="connsiteX1385" fmla="*/ 565570 w 9143999"/>
              <a:gd name="connsiteY1385" fmla="*/ 317255 h 439923"/>
              <a:gd name="connsiteX1386" fmla="*/ 564949 w 9143999"/>
              <a:gd name="connsiteY1386" fmla="*/ 314237 h 439923"/>
              <a:gd name="connsiteX1387" fmla="*/ 562629 w 9143999"/>
              <a:gd name="connsiteY1387" fmla="*/ 317390 h 439923"/>
              <a:gd name="connsiteX1388" fmla="*/ 558454 w 9143999"/>
              <a:gd name="connsiteY1388" fmla="*/ 318052 h 439923"/>
              <a:gd name="connsiteX1389" fmla="*/ 554243 w 9143999"/>
              <a:gd name="connsiteY1389" fmla="*/ 311501 h 439923"/>
              <a:gd name="connsiteX1390" fmla="*/ 560924 w 9143999"/>
              <a:gd name="connsiteY1390" fmla="*/ 307433 h 439923"/>
              <a:gd name="connsiteX1391" fmla="*/ 563986 w 9143999"/>
              <a:gd name="connsiteY1391" fmla="*/ 309559 h 439923"/>
              <a:gd name="connsiteX1392" fmla="*/ 561779 w 9143999"/>
              <a:gd name="connsiteY1392" fmla="*/ 298832 h 439923"/>
              <a:gd name="connsiteX1393" fmla="*/ 561434 w 9143999"/>
              <a:gd name="connsiteY1393" fmla="*/ 301777 h 439923"/>
              <a:gd name="connsiteX1394" fmla="*/ 558077 w 9143999"/>
              <a:gd name="connsiteY1394" fmla="*/ 304395 h 439923"/>
              <a:gd name="connsiteX1395" fmla="*/ 551220 w 9143999"/>
              <a:gd name="connsiteY1395" fmla="*/ 300633 h 439923"/>
              <a:gd name="connsiteX1396" fmla="*/ 555046 w 9143999"/>
              <a:gd name="connsiteY1396" fmla="*/ 293838 h 439923"/>
              <a:gd name="connsiteX1397" fmla="*/ 559292 w 9143999"/>
              <a:gd name="connsiteY1397" fmla="*/ 294334 h 439923"/>
              <a:gd name="connsiteX1398" fmla="*/ 561390 w 9143999"/>
              <a:gd name="connsiteY1398" fmla="*/ 296940 h 439923"/>
              <a:gd name="connsiteX1399" fmla="*/ 560501 w 9143999"/>
              <a:gd name="connsiteY1399" fmla="*/ 292622 h 439923"/>
              <a:gd name="connsiteX1400" fmla="*/ 561698 w 9143999"/>
              <a:gd name="connsiteY1400" fmla="*/ 286806 h 439923"/>
              <a:gd name="connsiteX1401" fmla="*/ 558515 w 9143999"/>
              <a:gd name="connsiteY1401" fmla="*/ 289283 h 439923"/>
              <a:gd name="connsiteX1402" fmla="*/ 551580 w 9143999"/>
              <a:gd name="connsiteY1402" fmla="*/ 285521 h 439923"/>
              <a:gd name="connsiteX1403" fmla="*/ 551577 w 9143999"/>
              <a:gd name="connsiteY1403" fmla="*/ 285521 h 439923"/>
              <a:gd name="connsiteX1404" fmla="*/ 555421 w 9143999"/>
              <a:gd name="connsiteY1404" fmla="*/ 278787 h 439923"/>
              <a:gd name="connsiteX1405" fmla="*/ 562346 w 9143999"/>
              <a:gd name="connsiteY1405" fmla="*/ 282546 h 439923"/>
              <a:gd name="connsiteX1406" fmla="*/ 562023 w 9143999"/>
              <a:gd name="connsiteY1406" fmla="*/ 285226 h 439923"/>
              <a:gd name="connsiteX1407" fmla="*/ 564262 w 9143999"/>
              <a:gd name="connsiteY1407" fmla="*/ 274344 h 439923"/>
              <a:gd name="connsiteX1408" fmla="*/ 563093 w 9143999"/>
              <a:gd name="connsiteY1408" fmla="*/ 275264 h 439923"/>
              <a:gd name="connsiteX1409" fmla="*/ 556167 w 9143999"/>
              <a:gd name="connsiteY1409" fmla="*/ 271500 h 439923"/>
              <a:gd name="connsiteX1410" fmla="*/ 556165 w 9143999"/>
              <a:gd name="connsiteY1410" fmla="*/ 271500 h 439923"/>
              <a:gd name="connsiteX1411" fmla="*/ 559991 w 9143999"/>
              <a:gd name="connsiteY1411" fmla="*/ 264763 h 439923"/>
              <a:gd name="connsiteX1412" fmla="*/ 564248 w 9143999"/>
              <a:gd name="connsiteY1412" fmla="*/ 265232 h 439923"/>
              <a:gd name="connsiteX1413" fmla="*/ 565940 w 9143999"/>
              <a:gd name="connsiteY1413" fmla="*/ 267320 h 439923"/>
              <a:gd name="connsiteX1414" fmla="*/ 568929 w 9143999"/>
              <a:gd name="connsiteY1414" fmla="*/ 261919 h 439923"/>
              <a:gd name="connsiteX1415" fmla="*/ 568780 w 9143999"/>
              <a:gd name="connsiteY1415" fmla="*/ 262036 h 439923"/>
              <a:gd name="connsiteX1416" fmla="*/ 561926 w 9143999"/>
              <a:gd name="connsiteY1416" fmla="*/ 258266 h 439923"/>
              <a:gd name="connsiteX1417" fmla="*/ 561926 w 9143999"/>
              <a:gd name="connsiteY1417" fmla="*/ 258263 h 439923"/>
              <a:gd name="connsiteX1418" fmla="*/ 565751 w 9143999"/>
              <a:gd name="connsiteY1418" fmla="*/ 251532 h 439923"/>
              <a:gd name="connsiteX1419" fmla="*/ 572621 w 9143999"/>
              <a:gd name="connsiteY1419" fmla="*/ 255291 h 439923"/>
              <a:gd name="connsiteX1420" fmla="*/ 572534 w 9143999"/>
              <a:gd name="connsiteY1420" fmla="*/ 256035 h 439923"/>
              <a:gd name="connsiteX1421" fmla="*/ 577855 w 9143999"/>
              <a:gd name="connsiteY1421" fmla="*/ 249709 h 439923"/>
              <a:gd name="connsiteX1422" fmla="*/ 574672 w 9143999"/>
              <a:gd name="connsiteY1422" fmla="*/ 249341 h 439923"/>
              <a:gd name="connsiteX1423" fmla="*/ 571999 w 9143999"/>
              <a:gd name="connsiteY1423" fmla="*/ 246072 h 439923"/>
              <a:gd name="connsiteX1424" fmla="*/ 575840 w 9143999"/>
              <a:gd name="connsiteY1424" fmla="*/ 239269 h 439923"/>
              <a:gd name="connsiteX1425" fmla="*/ 582762 w 9143999"/>
              <a:gd name="connsiteY1425" fmla="*/ 243031 h 439923"/>
              <a:gd name="connsiteX1426" fmla="*/ 582477 w 9143999"/>
              <a:gd name="connsiteY1426" fmla="*/ 245387 h 439923"/>
              <a:gd name="connsiteX1427" fmla="*/ 588841 w 9143999"/>
              <a:gd name="connsiteY1427" fmla="*/ 240238 h 439923"/>
              <a:gd name="connsiteX1428" fmla="*/ 585624 w 9143999"/>
              <a:gd name="connsiteY1428" fmla="*/ 239865 h 439923"/>
              <a:gd name="connsiteX1429" fmla="*/ 582948 w 9143999"/>
              <a:gd name="connsiteY1429" fmla="*/ 236590 h 439923"/>
              <a:gd name="connsiteX1430" fmla="*/ 586776 w 9143999"/>
              <a:gd name="connsiteY1430" fmla="*/ 229803 h 439923"/>
              <a:gd name="connsiteX1431" fmla="*/ 593712 w 9143999"/>
              <a:gd name="connsiteY1431" fmla="*/ 233555 h 439923"/>
              <a:gd name="connsiteX1432" fmla="*/ 593231 w 9143999"/>
              <a:gd name="connsiteY1432" fmla="*/ 237731 h 439923"/>
              <a:gd name="connsiteX1433" fmla="*/ 593181 w 9143999"/>
              <a:gd name="connsiteY1433" fmla="*/ 237770 h 439923"/>
              <a:gd name="connsiteX1434" fmla="*/ 597020 w 9143999"/>
              <a:gd name="connsiteY1434" fmla="*/ 235606 h 439923"/>
              <a:gd name="connsiteX1435" fmla="*/ 600282 w 9143999"/>
              <a:gd name="connsiteY1435" fmla="*/ 234482 h 439923"/>
              <a:gd name="connsiteX1436" fmla="*/ 598543 w 9143999"/>
              <a:gd name="connsiteY1436" fmla="*/ 234280 h 439923"/>
              <a:gd name="connsiteX1437" fmla="*/ 595866 w 9143999"/>
              <a:gd name="connsiteY1437" fmla="*/ 231008 h 439923"/>
              <a:gd name="connsiteX1438" fmla="*/ 595868 w 9143999"/>
              <a:gd name="connsiteY1438" fmla="*/ 231008 h 439923"/>
              <a:gd name="connsiteX1439" fmla="*/ 599712 w 9143999"/>
              <a:gd name="connsiteY1439" fmla="*/ 224211 h 439923"/>
              <a:gd name="connsiteX1440" fmla="*/ 606635 w 9143999"/>
              <a:gd name="connsiteY1440" fmla="*/ 227970 h 439923"/>
              <a:gd name="connsiteX1441" fmla="*/ 606155 w 9143999"/>
              <a:gd name="connsiteY1441" fmla="*/ 232150 h 439923"/>
              <a:gd name="connsiteX1442" fmla="*/ 605455 w 9143999"/>
              <a:gd name="connsiteY1442" fmla="*/ 232698 h 439923"/>
              <a:gd name="connsiteX1443" fmla="*/ 610402 w 9143999"/>
              <a:gd name="connsiteY1443" fmla="*/ 230992 h 439923"/>
              <a:gd name="connsiteX1444" fmla="*/ 613806 w 9143999"/>
              <a:gd name="connsiteY1444" fmla="*/ 230614 h 439923"/>
              <a:gd name="connsiteX1445" fmla="*/ 611710 w 9143999"/>
              <a:gd name="connsiteY1445" fmla="*/ 227970 h 439923"/>
              <a:gd name="connsiteX1446" fmla="*/ 615538 w 9143999"/>
              <a:gd name="connsiteY1446" fmla="*/ 221239 h 439923"/>
              <a:gd name="connsiteX1447" fmla="*/ 622407 w 9143999"/>
              <a:gd name="connsiteY1447" fmla="*/ 225003 h 439923"/>
              <a:gd name="connsiteX1448" fmla="*/ 621927 w 9143999"/>
              <a:gd name="connsiteY1448" fmla="*/ 229124 h 439923"/>
              <a:gd name="connsiteX1449" fmla="*/ 621048 w 9143999"/>
              <a:gd name="connsiteY1449" fmla="*/ 229808 h 439923"/>
              <a:gd name="connsiteX1450" fmla="*/ 624947 w 9143999"/>
              <a:gd name="connsiteY1450" fmla="*/ 229375 h 439923"/>
              <a:gd name="connsiteX1451" fmla="*/ 628733 w 9143999"/>
              <a:gd name="connsiteY1451" fmla="*/ 229796 h 439923"/>
              <a:gd name="connsiteX1452" fmla="*/ 626554 w 9143999"/>
              <a:gd name="connsiteY1452" fmla="*/ 227126 h 439923"/>
              <a:gd name="connsiteX1453" fmla="*/ 626554 w 9143999"/>
              <a:gd name="connsiteY1453" fmla="*/ 227124 h 439923"/>
              <a:gd name="connsiteX1454" fmla="*/ 630388 w 9143999"/>
              <a:gd name="connsiteY1454" fmla="*/ 220331 h 439923"/>
              <a:gd name="connsiteX1455" fmla="*/ 637310 w 9143999"/>
              <a:gd name="connsiteY1455" fmla="*/ 224093 h 439923"/>
              <a:gd name="connsiteX1456" fmla="*/ 636829 w 9143999"/>
              <a:gd name="connsiteY1456" fmla="*/ 228268 h 439923"/>
              <a:gd name="connsiteX1457" fmla="*/ 634113 w 9143999"/>
              <a:gd name="connsiteY1457" fmla="*/ 230395 h 439923"/>
              <a:gd name="connsiteX1458" fmla="*/ 639511 w 9143999"/>
              <a:gd name="connsiteY1458" fmla="*/ 230996 h 439923"/>
              <a:gd name="connsiteX1459" fmla="*/ 642062 w 9143999"/>
              <a:gd name="connsiteY1459" fmla="*/ 231876 h 439923"/>
              <a:gd name="connsiteX1460" fmla="*/ 639972 w 9143999"/>
              <a:gd name="connsiteY1460" fmla="*/ 229255 h 439923"/>
              <a:gd name="connsiteX1461" fmla="*/ 639972 w 9143999"/>
              <a:gd name="connsiteY1461" fmla="*/ 229252 h 439923"/>
              <a:gd name="connsiteX1462" fmla="*/ 643807 w 9143999"/>
              <a:gd name="connsiteY1462" fmla="*/ 222516 h 439923"/>
              <a:gd name="connsiteX1463" fmla="*/ 650666 w 9143999"/>
              <a:gd name="connsiteY1463" fmla="*/ 226275 h 439923"/>
              <a:gd name="connsiteX1464" fmla="*/ 646838 w 9143999"/>
              <a:gd name="connsiteY1464" fmla="*/ 233017 h 439923"/>
              <a:gd name="connsiteX1465" fmla="*/ 644666 w 9143999"/>
              <a:gd name="connsiteY1465" fmla="*/ 232775 h 439923"/>
              <a:gd name="connsiteX1466" fmla="*/ 652901 w 9143999"/>
              <a:gd name="connsiteY1466" fmla="*/ 235617 h 439923"/>
              <a:gd name="connsiteX1467" fmla="*/ 653169 w 9143999"/>
              <a:gd name="connsiteY1467" fmla="*/ 235768 h 439923"/>
              <a:gd name="connsiteX1468" fmla="*/ 651783 w 9143999"/>
              <a:gd name="connsiteY1468" fmla="*/ 232469 h 439923"/>
              <a:gd name="connsiteX1469" fmla="*/ 657353 w 9143999"/>
              <a:gd name="connsiteY1469" fmla="*/ 227012 h 439923"/>
              <a:gd name="connsiteX1470" fmla="*/ 662917 w 9143999"/>
              <a:gd name="connsiteY1470" fmla="*/ 232469 h 439923"/>
              <a:gd name="connsiteX1471" fmla="*/ 657353 w 9143999"/>
              <a:gd name="connsiteY1471" fmla="*/ 237934 h 439923"/>
              <a:gd name="connsiteX1472" fmla="*/ 656129 w 9143999"/>
              <a:gd name="connsiteY1472" fmla="*/ 237438 h 439923"/>
              <a:gd name="connsiteX1473" fmla="*/ 660994 w 9143999"/>
              <a:gd name="connsiteY1473" fmla="*/ 240184 h 439923"/>
              <a:gd name="connsiteX1474" fmla="*/ 666157 w 9143999"/>
              <a:gd name="connsiteY1474" fmla="*/ 244367 h 439923"/>
              <a:gd name="connsiteX1475" fmla="*/ 664956 w 9143999"/>
              <a:gd name="connsiteY1475" fmla="*/ 241507 h 439923"/>
              <a:gd name="connsiteX1476" fmla="*/ 670528 w 9143999"/>
              <a:gd name="connsiteY1476" fmla="*/ 236053 h 439923"/>
              <a:gd name="connsiteX1477" fmla="*/ 676097 w 9143999"/>
              <a:gd name="connsiteY1477" fmla="*/ 241507 h 439923"/>
              <a:gd name="connsiteX1478" fmla="*/ 670528 w 9143999"/>
              <a:gd name="connsiteY1478" fmla="*/ 246975 h 439923"/>
              <a:gd name="connsiteX1479" fmla="*/ 668228 w 9143999"/>
              <a:gd name="connsiteY1479" fmla="*/ 246045 h 439923"/>
              <a:gd name="connsiteX1480" fmla="*/ 670531 w 9143999"/>
              <a:gd name="connsiteY1480" fmla="*/ 247910 h 439923"/>
              <a:gd name="connsiteX1481" fmla="*/ 674255 w 9143999"/>
              <a:gd name="connsiteY1481" fmla="*/ 252343 h 439923"/>
              <a:gd name="connsiteX1482" fmla="*/ 675769 w 9143999"/>
              <a:gd name="connsiteY1482" fmla="*/ 248811 h 439923"/>
              <a:gd name="connsiteX1483" fmla="*/ 679742 w 9143999"/>
              <a:gd name="connsiteY1483" fmla="*/ 247219 h 439923"/>
              <a:gd name="connsiteX1484" fmla="*/ 681768 w 9143999"/>
              <a:gd name="connsiteY1484" fmla="*/ 248038 h 439923"/>
              <a:gd name="connsiteX1485" fmla="*/ 683938 w 9143999"/>
              <a:gd name="connsiteY1485" fmla="*/ 241190 h 439923"/>
              <a:gd name="connsiteX1486" fmla="*/ 697924 w 9143999"/>
              <a:gd name="connsiteY1486" fmla="*/ 219722 h 439923"/>
              <a:gd name="connsiteX1487" fmla="*/ 723709 w 9143999"/>
              <a:gd name="connsiteY1487" fmla="*/ 324014 h 439923"/>
              <a:gd name="connsiteX1488" fmla="*/ 723432 w 9143999"/>
              <a:gd name="connsiteY1488" fmla="*/ 335114 h 439923"/>
              <a:gd name="connsiteX1489" fmla="*/ 731068 w 9143999"/>
              <a:gd name="connsiteY1489" fmla="*/ 335114 h 439923"/>
              <a:gd name="connsiteX1490" fmla="*/ 731068 w 9143999"/>
              <a:gd name="connsiteY1490" fmla="*/ 341004 h 439923"/>
              <a:gd name="connsiteX1491" fmla="*/ 732054 w 9143999"/>
              <a:gd name="connsiteY1491" fmla="*/ 341004 h 439923"/>
              <a:gd name="connsiteX1492" fmla="*/ 732054 w 9143999"/>
              <a:gd name="connsiteY1492" fmla="*/ 334994 h 439923"/>
              <a:gd name="connsiteX1493" fmla="*/ 736331 w 9143999"/>
              <a:gd name="connsiteY1493" fmla="*/ 334994 h 439923"/>
              <a:gd name="connsiteX1494" fmla="*/ 736331 w 9143999"/>
              <a:gd name="connsiteY1494" fmla="*/ 331281 h 439923"/>
              <a:gd name="connsiteX1495" fmla="*/ 743313 w 9143999"/>
              <a:gd name="connsiteY1495" fmla="*/ 331281 h 439923"/>
              <a:gd name="connsiteX1496" fmla="*/ 743313 w 9143999"/>
              <a:gd name="connsiteY1496" fmla="*/ 303855 h 439923"/>
              <a:gd name="connsiteX1497" fmla="*/ 769365 w 9143999"/>
              <a:gd name="connsiteY1497" fmla="*/ 303855 h 439923"/>
              <a:gd name="connsiteX1498" fmla="*/ 769365 w 9143999"/>
              <a:gd name="connsiteY1498" fmla="*/ 331780 h 439923"/>
              <a:gd name="connsiteX1499" fmla="*/ 770532 w 9143999"/>
              <a:gd name="connsiteY1499" fmla="*/ 331780 h 439923"/>
              <a:gd name="connsiteX1500" fmla="*/ 770532 w 9143999"/>
              <a:gd name="connsiteY1500" fmla="*/ 272833 h 439923"/>
              <a:gd name="connsiteX1501" fmla="*/ 776219 w 9143999"/>
              <a:gd name="connsiteY1501" fmla="*/ 272833 h 439923"/>
              <a:gd name="connsiteX1502" fmla="*/ 776219 w 9143999"/>
              <a:gd name="connsiteY1502" fmla="*/ 264450 h 439923"/>
              <a:gd name="connsiteX1503" fmla="*/ 780437 w 9143999"/>
              <a:gd name="connsiteY1503" fmla="*/ 264450 h 439923"/>
              <a:gd name="connsiteX1504" fmla="*/ 780437 w 9143999"/>
              <a:gd name="connsiteY1504" fmla="*/ 254922 h 439923"/>
              <a:gd name="connsiteX1505" fmla="*/ 791188 w 9143999"/>
              <a:gd name="connsiteY1505" fmla="*/ 254922 h 439923"/>
              <a:gd name="connsiteX1506" fmla="*/ 791188 w 9143999"/>
              <a:gd name="connsiteY1506" fmla="*/ 237263 h 439923"/>
              <a:gd name="connsiteX1507" fmla="*/ 793602 w 9143999"/>
              <a:gd name="connsiteY1507" fmla="*/ 237263 h 439923"/>
              <a:gd name="connsiteX1508" fmla="*/ 793602 w 9143999"/>
              <a:gd name="connsiteY1508" fmla="*/ 254922 h 439923"/>
              <a:gd name="connsiteX1509" fmla="*/ 804307 w 9143999"/>
              <a:gd name="connsiteY1509" fmla="*/ 254922 h 439923"/>
              <a:gd name="connsiteX1510" fmla="*/ 804307 w 9143999"/>
              <a:gd name="connsiteY1510" fmla="*/ 264450 h 439923"/>
              <a:gd name="connsiteX1511" fmla="*/ 808510 w 9143999"/>
              <a:gd name="connsiteY1511" fmla="*/ 264450 h 439923"/>
              <a:gd name="connsiteX1512" fmla="*/ 808510 w 9143999"/>
              <a:gd name="connsiteY1512" fmla="*/ 272833 h 439923"/>
              <a:gd name="connsiteX1513" fmla="*/ 814202 w 9143999"/>
              <a:gd name="connsiteY1513" fmla="*/ 272833 h 439923"/>
              <a:gd name="connsiteX1514" fmla="*/ 814202 w 9143999"/>
              <a:gd name="connsiteY1514" fmla="*/ 368925 h 439923"/>
              <a:gd name="connsiteX1515" fmla="*/ 818620 w 9143999"/>
              <a:gd name="connsiteY1515" fmla="*/ 368925 h 439923"/>
              <a:gd name="connsiteX1516" fmla="*/ 818540 w 9143999"/>
              <a:gd name="connsiteY1516" fmla="*/ 315220 h 439923"/>
              <a:gd name="connsiteX1517" fmla="*/ 843057 w 9143999"/>
              <a:gd name="connsiteY1517" fmla="*/ 315220 h 439923"/>
              <a:gd name="connsiteX1518" fmla="*/ 849159 w 9143999"/>
              <a:gd name="connsiteY1518" fmla="*/ 324409 h 439923"/>
              <a:gd name="connsiteX1519" fmla="*/ 849159 w 9143999"/>
              <a:gd name="connsiteY1519" fmla="*/ 343757 h 439923"/>
              <a:gd name="connsiteX1520" fmla="*/ 852559 w 9143999"/>
              <a:gd name="connsiteY1520" fmla="*/ 343757 h 439923"/>
              <a:gd name="connsiteX1521" fmla="*/ 852559 w 9143999"/>
              <a:gd name="connsiteY1521" fmla="*/ 366271 h 439923"/>
              <a:gd name="connsiteX1522" fmla="*/ 860392 w 9143999"/>
              <a:gd name="connsiteY1522" fmla="*/ 366271 h 439923"/>
              <a:gd name="connsiteX1523" fmla="*/ 860392 w 9143999"/>
              <a:gd name="connsiteY1523" fmla="*/ 378106 h 439923"/>
              <a:gd name="connsiteX1524" fmla="*/ 863025 w 9143999"/>
              <a:gd name="connsiteY1524" fmla="*/ 378106 h 439923"/>
              <a:gd name="connsiteX1525" fmla="*/ 863025 w 9143999"/>
              <a:gd name="connsiteY1525" fmla="*/ 367434 h 439923"/>
              <a:gd name="connsiteX1526" fmla="*/ 864272 w 9143999"/>
              <a:gd name="connsiteY1526" fmla="*/ 367434 h 439923"/>
              <a:gd name="connsiteX1527" fmla="*/ 864272 w 9143999"/>
              <a:gd name="connsiteY1527" fmla="*/ 283005 h 439923"/>
              <a:gd name="connsiteX1528" fmla="*/ 868862 w 9143999"/>
              <a:gd name="connsiteY1528" fmla="*/ 283005 h 439923"/>
              <a:gd name="connsiteX1529" fmla="*/ 868862 w 9143999"/>
              <a:gd name="connsiteY1529" fmla="*/ 273618 h 439923"/>
              <a:gd name="connsiteX1530" fmla="*/ 870853 w 9143999"/>
              <a:gd name="connsiteY1530" fmla="*/ 273618 h 439923"/>
              <a:gd name="connsiteX1531" fmla="*/ 870853 w 9143999"/>
              <a:gd name="connsiteY1531" fmla="*/ 266491 h 439923"/>
              <a:gd name="connsiteX1532" fmla="*/ 877378 w 9143999"/>
              <a:gd name="connsiteY1532" fmla="*/ 266491 h 439923"/>
              <a:gd name="connsiteX1533" fmla="*/ 877378 w 9143999"/>
              <a:gd name="connsiteY1533" fmla="*/ 259117 h 439923"/>
              <a:gd name="connsiteX1534" fmla="*/ 883031 w 9143999"/>
              <a:gd name="connsiteY1534" fmla="*/ 259117 h 439923"/>
              <a:gd name="connsiteX1535" fmla="*/ 883031 w 9143999"/>
              <a:gd name="connsiteY1535" fmla="*/ 228179 h 439923"/>
              <a:gd name="connsiteX1536" fmla="*/ 885098 w 9143999"/>
              <a:gd name="connsiteY1536" fmla="*/ 228179 h 439923"/>
              <a:gd name="connsiteX1537" fmla="*/ 885098 w 9143999"/>
              <a:gd name="connsiteY1537" fmla="*/ 259117 h 439923"/>
              <a:gd name="connsiteX1538" fmla="*/ 890754 w 9143999"/>
              <a:gd name="connsiteY1538" fmla="*/ 259117 h 439923"/>
              <a:gd name="connsiteX1539" fmla="*/ 890754 w 9143999"/>
              <a:gd name="connsiteY1539" fmla="*/ 266491 h 439923"/>
              <a:gd name="connsiteX1540" fmla="*/ 897279 w 9143999"/>
              <a:gd name="connsiteY1540" fmla="*/ 266491 h 439923"/>
              <a:gd name="connsiteX1541" fmla="*/ 897279 w 9143999"/>
              <a:gd name="connsiteY1541" fmla="*/ 273618 h 439923"/>
              <a:gd name="connsiteX1542" fmla="*/ 899262 w 9143999"/>
              <a:gd name="connsiteY1542" fmla="*/ 273618 h 439923"/>
              <a:gd name="connsiteX1543" fmla="*/ 899262 w 9143999"/>
              <a:gd name="connsiteY1543" fmla="*/ 283005 h 439923"/>
              <a:gd name="connsiteX1544" fmla="*/ 903858 w 9143999"/>
              <a:gd name="connsiteY1544" fmla="*/ 283005 h 439923"/>
              <a:gd name="connsiteX1545" fmla="*/ 903858 w 9143999"/>
              <a:gd name="connsiteY1545" fmla="*/ 338639 h 439923"/>
              <a:gd name="connsiteX1546" fmla="*/ 906562 w 9143999"/>
              <a:gd name="connsiteY1546" fmla="*/ 338639 h 439923"/>
              <a:gd name="connsiteX1547" fmla="*/ 906562 w 9143999"/>
              <a:gd name="connsiteY1547" fmla="*/ 358316 h 439923"/>
              <a:gd name="connsiteX1548" fmla="*/ 908650 w 9143999"/>
              <a:gd name="connsiteY1548" fmla="*/ 358316 h 439923"/>
              <a:gd name="connsiteX1549" fmla="*/ 908650 w 9143999"/>
              <a:gd name="connsiteY1549" fmla="*/ 358538 h 439923"/>
              <a:gd name="connsiteX1550" fmla="*/ 916844 w 9143999"/>
              <a:gd name="connsiteY1550" fmla="*/ 358538 h 439923"/>
              <a:gd name="connsiteX1551" fmla="*/ 915863 w 9143999"/>
              <a:gd name="connsiteY1551" fmla="*/ 229268 h 439923"/>
              <a:gd name="connsiteX1552" fmla="*/ 963715 w 9143999"/>
              <a:gd name="connsiteY1552" fmla="*/ 189612 h 439923"/>
              <a:gd name="connsiteX1553" fmla="*/ 963715 w 9143999"/>
              <a:gd name="connsiteY1553" fmla="*/ 149274 h 439923"/>
              <a:gd name="connsiteX1554" fmla="*/ 968344 w 9143999"/>
              <a:gd name="connsiteY1554" fmla="*/ 149274 h 439923"/>
              <a:gd name="connsiteX1555" fmla="*/ 968344 w 9143999"/>
              <a:gd name="connsiteY1555" fmla="*/ 185788 h 439923"/>
              <a:gd name="connsiteX1556" fmla="*/ 969027 w 9143999"/>
              <a:gd name="connsiteY1556" fmla="*/ 229015 h 439923"/>
              <a:gd name="connsiteX1557" fmla="*/ 960052 w 9143999"/>
              <a:gd name="connsiteY1557" fmla="*/ 229015 h 439923"/>
              <a:gd name="connsiteX1558" fmla="*/ 960052 w 9143999"/>
              <a:gd name="connsiteY1558" fmla="*/ 255416 h 439923"/>
              <a:gd name="connsiteX1559" fmla="*/ 969680 w 9143999"/>
              <a:gd name="connsiteY1559" fmla="*/ 255416 h 439923"/>
              <a:gd name="connsiteX1560" fmla="*/ 971257 w 9143999"/>
              <a:gd name="connsiteY1560" fmla="*/ 355332 h 439923"/>
              <a:gd name="connsiteX1561" fmla="*/ 978004 w 9143999"/>
              <a:gd name="connsiteY1561" fmla="*/ 355332 h 439923"/>
              <a:gd name="connsiteX1562" fmla="*/ 978004 w 9143999"/>
              <a:gd name="connsiteY1562" fmla="*/ 358574 h 439923"/>
              <a:gd name="connsiteX1563" fmla="*/ 981889 w 9143999"/>
              <a:gd name="connsiteY1563" fmla="*/ 358574 h 439923"/>
              <a:gd name="connsiteX1564" fmla="*/ 981889 w 9143999"/>
              <a:gd name="connsiteY1564" fmla="*/ 363814 h 439923"/>
              <a:gd name="connsiteX1565" fmla="*/ 992202 w 9143999"/>
              <a:gd name="connsiteY1565" fmla="*/ 363814 h 439923"/>
              <a:gd name="connsiteX1566" fmla="*/ 994103 w 9143999"/>
              <a:gd name="connsiteY1566" fmla="*/ 208660 h 439923"/>
              <a:gd name="connsiteX1567" fmla="*/ 1003743 w 9143999"/>
              <a:gd name="connsiteY1567" fmla="*/ 208660 h 439923"/>
              <a:gd name="connsiteX1568" fmla="*/ 1003743 w 9143999"/>
              <a:gd name="connsiteY1568" fmla="*/ 174814 h 439923"/>
              <a:gd name="connsiteX1569" fmla="*/ 994766 w 9143999"/>
              <a:gd name="connsiteY1569" fmla="*/ 174814 h 439923"/>
              <a:gd name="connsiteX1570" fmla="*/ 995433 w 9143999"/>
              <a:gd name="connsiteY1570" fmla="*/ 119412 h 439923"/>
              <a:gd name="connsiteX1571" fmla="*/ 995433 w 9143999"/>
              <a:gd name="connsiteY1571" fmla="*/ 72625 h 439923"/>
              <a:gd name="connsiteX1572" fmla="*/ 1000080 w 9143999"/>
              <a:gd name="connsiteY1572" fmla="*/ 72625 h 439923"/>
              <a:gd name="connsiteX1573" fmla="*/ 1000080 w 9143999"/>
              <a:gd name="connsiteY1573" fmla="*/ 124346 h 439923"/>
              <a:gd name="connsiteX1574" fmla="*/ 1047917 w 9143999"/>
              <a:gd name="connsiteY1574" fmla="*/ 175148 h 439923"/>
              <a:gd name="connsiteX1575" fmla="*/ 1046919 w 9143999"/>
              <a:gd name="connsiteY1575" fmla="*/ 343915 h 439923"/>
              <a:gd name="connsiteX1576" fmla="*/ 1046994 w 9143999"/>
              <a:gd name="connsiteY1576" fmla="*/ 343915 h 439923"/>
              <a:gd name="connsiteX1577" fmla="*/ 1046940 w 9143999"/>
              <a:gd name="connsiteY1577" fmla="*/ 369062 h 439923"/>
              <a:gd name="connsiteX1578" fmla="*/ 1049668 w 9143999"/>
              <a:gd name="connsiteY1578" fmla="*/ 369062 h 439923"/>
              <a:gd name="connsiteX1579" fmla="*/ 1049668 w 9143999"/>
              <a:gd name="connsiteY1579" fmla="*/ 351207 h 439923"/>
              <a:gd name="connsiteX1580" fmla="*/ 1081936 w 9143999"/>
              <a:gd name="connsiteY1580" fmla="*/ 351207 h 439923"/>
              <a:gd name="connsiteX1581" fmla="*/ 1081936 w 9143999"/>
              <a:gd name="connsiteY1581" fmla="*/ 366804 h 439923"/>
              <a:gd name="connsiteX1582" fmla="*/ 1084635 w 9143999"/>
              <a:gd name="connsiteY1582" fmla="*/ 366804 h 439923"/>
              <a:gd name="connsiteX1583" fmla="*/ 1084369 w 9143999"/>
              <a:gd name="connsiteY1583" fmla="*/ 356726 h 439923"/>
              <a:gd name="connsiteX1584" fmla="*/ 1110844 w 9143999"/>
              <a:gd name="connsiteY1584" fmla="*/ 227345 h 439923"/>
              <a:gd name="connsiteX1585" fmla="*/ 1113331 w 9143999"/>
              <a:gd name="connsiteY1585" fmla="*/ 222727 h 439923"/>
              <a:gd name="connsiteX1586" fmla="*/ 1113331 w 9143999"/>
              <a:gd name="connsiteY1586" fmla="*/ 222488 h 439923"/>
              <a:gd name="connsiteX1587" fmla="*/ 1113460 w 9143999"/>
              <a:gd name="connsiteY1587" fmla="*/ 222488 h 439923"/>
              <a:gd name="connsiteX1588" fmla="*/ 1120213 w 9143999"/>
              <a:gd name="connsiteY1588" fmla="*/ 209945 h 439923"/>
              <a:gd name="connsiteX1589" fmla="*/ 1130363 w 9143999"/>
              <a:gd name="connsiteY1589" fmla="*/ 194489 h 439923"/>
              <a:gd name="connsiteX1590" fmla="*/ 1140397 w 9143999"/>
              <a:gd name="connsiteY1590" fmla="*/ 181645 h 439923"/>
              <a:gd name="connsiteX1591" fmla="*/ 1140397 w 9143999"/>
              <a:gd name="connsiteY1591" fmla="*/ 181566 h 439923"/>
              <a:gd name="connsiteX1592" fmla="*/ 1140459 w 9143999"/>
              <a:gd name="connsiteY1592" fmla="*/ 181566 h 439923"/>
              <a:gd name="connsiteX1593" fmla="*/ 1141042 w 9143999"/>
              <a:gd name="connsiteY1593" fmla="*/ 180820 h 439923"/>
              <a:gd name="connsiteX1594" fmla="*/ 1195884 w 9143999"/>
              <a:gd name="connsiteY1594" fmla="*/ 132252 h 439923"/>
              <a:gd name="connsiteX1595" fmla="*/ 1203775 w 9143999"/>
              <a:gd name="connsiteY1595" fmla="*/ 126471 h 439923"/>
              <a:gd name="connsiteX1596" fmla="*/ 1203775 w 9143999"/>
              <a:gd name="connsiteY1596" fmla="*/ 66813 h 439923"/>
              <a:gd name="connsiteX1597" fmla="*/ 1209622 w 9143999"/>
              <a:gd name="connsiteY1597" fmla="*/ 66813 h 439923"/>
              <a:gd name="connsiteX1598" fmla="*/ 1209622 w 9143999"/>
              <a:gd name="connsiteY1598" fmla="*/ 122188 h 439923"/>
              <a:gd name="connsiteX1599" fmla="*/ 1209622 w 9143999"/>
              <a:gd name="connsiteY1599" fmla="*/ 122187 h 439923"/>
              <a:gd name="connsiteX1600" fmla="*/ 1209622 w 9143999"/>
              <a:gd name="connsiteY1600" fmla="*/ 122280 h 439923"/>
              <a:gd name="connsiteX1601" fmla="*/ 1209622 w 9143999"/>
              <a:gd name="connsiteY1601" fmla="*/ 127726 h 439923"/>
              <a:gd name="connsiteX1602" fmla="*/ 1209602 w 9143999"/>
              <a:gd name="connsiteY1602" fmla="*/ 127726 h 439923"/>
              <a:gd name="connsiteX1603" fmla="*/ 1208974 w 9143999"/>
              <a:gd name="connsiteY1603" fmla="*/ 303638 h 439923"/>
              <a:gd name="connsiteX1604" fmla="*/ 1211151 w 9143999"/>
              <a:gd name="connsiteY1604" fmla="*/ 304411 h 439923"/>
              <a:gd name="connsiteX1605" fmla="*/ 1211151 w 9143999"/>
              <a:gd name="connsiteY1605" fmla="*/ 309008 h 439923"/>
              <a:gd name="connsiteX1606" fmla="*/ 1219667 w 9143999"/>
              <a:gd name="connsiteY1606" fmla="*/ 312024 h 439923"/>
              <a:gd name="connsiteX1607" fmla="*/ 1219667 w 9143999"/>
              <a:gd name="connsiteY1607" fmla="*/ 323463 h 439923"/>
              <a:gd name="connsiteX1608" fmla="*/ 1226882 w 9143999"/>
              <a:gd name="connsiteY1608" fmla="*/ 323463 h 439923"/>
              <a:gd name="connsiteX1609" fmla="*/ 1226882 w 9143999"/>
              <a:gd name="connsiteY1609" fmla="*/ 376321 h 439923"/>
              <a:gd name="connsiteX1610" fmla="*/ 1230810 w 9143999"/>
              <a:gd name="connsiteY1610" fmla="*/ 376321 h 439923"/>
              <a:gd name="connsiteX1611" fmla="*/ 1230810 w 9143999"/>
              <a:gd name="connsiteY1611" fmla="*/ 375424 h 439923"/>
              <a:gd name="connsiteX1612" fmla="*/ 1245609 w 9143999"/>
              <a:gd name="connsiteY1612" fmla="*/ 375424 h 439923"/>
              <a:gd name="connsiteX1613" fmla="*/ 1245609 w 9143999"/>
              <a:gd name="connsiteY1613" fmla="*/ 376321 h 439923"/>
              <a:gd name="connsiteX1614" fmla="*/ 1247766 w 9143999"/>
              <a:gd name="connsiteY1614" fmla="*/ 376321 h 439923"/>
              <a:gd name="connsiteX1615" fmla="*/ 1247766 w 9143999"/>
              <a:gd name="connsiteY1615" fmla="*/ 343018 h 439923"/>
              <a:gd name="connsiteX1616" fmla="*/ 1255331 w 9143999"/>
              <a:gd name="connsiteY1616" fmla="*/ 343018 h 439923"/>
              <a:gd name="connsiteX1617" fmla="*/ 1255331 w 9143999"/>
              <a:gd name="connsiteY1617" fmla="*/ 341025 h 439923"/>
              <a:gd name="connsiteX1618" fmla="*/ 1254145 w 9143999"/>
              <a:gd name="connsiteY1618" fmla="*/ 341025 h 439923"/>
              <a:gd name="connsiteX1619" fmla="*/ 1254145 w 9143999"/>
              <a:gd name="connsiteY1619" fmla="*/ 334964 h 439923"/>
              <a:gd name="connsiteX1620" fmla="*/ 1255631 w 9143999"/>
              <a:gd name="connsiteY1620" fmla="*/ 334964 h 439923"/>
              <a:gd name="connsiteX1621" fmla="*/ 1255631 w 9143999"/>
              <a:gd name="connsiteY1621" fmla="*/ 269208 h 439923"/>
              <a:gd name="connsiteX1622" fmla="*/ 1266367 w 9143999"/>
              <a:gd name="connsiteY1622" fmla="*/ 269208 h 439923"/>
              <a:gd name="connsiteX1623" fmla="*/ 1266367 w 9143999"/>
              <a:gd name="connsiteY1623" fmla="*/ 266453 h 439923"/>
              <a:gd name="connsiteX1624" fmla="*/ 1264687 w 9143999"/>
              <a:gd name="connsiteY1624" fmla="*/ 266453 h 439923"/>
              <a:gd name="connsiteX1625" fmla="*/ 1264687 w 9143999"/>
              <a:gd name="connsiteY1625" fmla="*/ 258164 h 439923"/>
              <a:gd name="connsiteX1626" fmla="*/ 1269018 w 9143999"/>
              <a:gd name="connsiteY1626" fmla="*/ 258164 h 439923"/>
              <a:gd name="connsiteX1627" fmla="*/ 1269018 w 9143999"/>
              <a:gd name="connsiteY1627" fmla="*/ 252511 h 439923"/>
              <a:gd name="connsiteX1628" fmla="*/ 1277314 w 9143999"/>
              <a:gd name="connsiteY1628" fmla="*/ 252511 h 439923"/>
              <a:gd name="connsiteX1629" fmla="*/ 1277314 w 9143999"/>
              <a:gd name="connsiteY1629" fmla="*/ 228179 h 439923"/>
              <a:gd name="connsiteX1630" fmla="*/ 1280345 w 9143999"/>
              <a:gd name="connsiteY1630" fmla="*/ 228179 h 439923"/>
              <a:gd name="connsiteX1631" fmla="*/ 1280345 w 9143999"/>
              <a:gd name="connsiteY1631" fmla="*/ 252511 h 439923"/>
              <a:gd name="connsiteX1632" fmla="*/ 1288644 w 9143999"/>
              <a:gd name="connsiteY1632" fmla="*/ 252511 h 439923"/>
              <a:gd name="connsiteX1633" fmla="*/ 1288644 w 9143999"/>
              <a:gd name="connsiteY1633" fmla="*/ 258164 h 439923"/>
              <a:gd name="connsiteX1634" fmla="*/ 1292977 w 9143999"/>
              <a:gd name="connsiteY1634" fmla="*/ 258164 h 439923"/>
              <a:gd name="connsiteX1635" fmla="*/ 1292977 w 9143999"/>
              <a:gd name="connsiteY1635" fmla="*/ 266453 h 439923"/>
              <a:gd name="connsiteX1636" fmla="*/ 1291305 w 9143999"/>
              <a:gd name="connsiteY1636" fmla="*/ 266453 h 439923"/>
              <a:gd name="connsiteX1637" fmla="*/ 1291305 w 9143999"/>
              <a:gd name="connsiteY1637" fmla="*/ 269208 h 439923"/>
              <a:gd name="connsiteX1638" fmla="*/ 1302031 w 9143999"/>
              <a:gd name="connsiteY1638" fmla="*/ 269208 h 439923"/>
              <a:gd name="connsiteX1639" fmla="*/ 1302031 w 9143999"/>
              <a:gd name="connsiteY1639" fmla="*/ 372034 h 439923"/>
              <a:gd name="connsiteX1640" fmla="*/ 1310238 w 9143999"/>
              <a:gd name="connsiteY1640" fmla="*/ 372034 h 439923"/>
              <a:gd name="connsiteX1641" fmla="*/ 1310238 w 9143999"/>
              <a:gd name="connsiteY1641" fmla="*/ 356155 h 439923"/>
              <a:gd name="connsiteX1642" fmla="*/ 1316610 w 9143999"/>
              <a:gd name="connsiteY1642" fmla="*/ 356155 h 439923"/>
              <a:gd name="connsiteX1643" fmla="*/ 1316610 w 9143999"/>
              <a:gd name="connsiteY1643" fmla="*/ 338853 h 439923"/>
              <a:gd name="connsiteX1644" fmla="*/ 1324252 w 9143999"/>
              <a:gd name="connsiteY1644" fmla="*/ 341259 h 439923"/>
              <a:gd name="connsiteX1645" fmla="*/ 1324252 w 9143999"/>
              <a:gd name="connsiteY1645" fmla="*/ 336360 h 439923"/>
              <a:gd name="connsiteX1646" fmla="*/ 1326316 w 9143999"/>
              <a:gd name="connsiteY1646" fmla="*/ 337012 h 439923"/>
              <a:gd name="connsiteX1647" fmla="*/ 1326316 w 9143999"/>
              <a:gd name="connsiteY1647" fmla="*/ 317845 h 439923"/>
              <a:gd name="connsiteX1648" fmla="*/ 1332691 w 9143999"/>
              <a:gd name="connsiteY1648" fmla="*/ 317845 h 439923"/>
              <a:gd name="connsiteX1649" fmla="*/ 1332691 w 9143999"/>
              <a:gd name="connsiteY1649" fmla="*/ 308137 h 439923"/>
              <a:gd name="connsiteX1650" fmla="*/ 1349302 w 9143999"/>
              <a:gd name="connsiteY1650" fmla="*/ 308137 h 439923"/>
              <a:gd name="connsiteX1651" fmla="*/ 1349302 w 9143999"/>
              <a:gd name="connsiteY1651" fmla="*/ 317845 h 439923"/>
              <a:gd name="connsiteX1652" fmla="*/ 1355677 w 9143999"/>
              <a:gd name="connsiteY1652" fmla="*/ 317845 h 439923"/>
              <a:gd name="connsiteX1653" fmla="*/ 1355677 w 9143999"/>
              <a:gd name="connsiteY1653" fmla="*/ 378144 h 439923"/>
              <a:gd name="connsiteX1654" fmla="*/ 1356403 w 9143999"/>
              <a:gd name="connsiteY1654" fmla="*/ 378144 h 439923"/>
              <a:gd name="connsiteX1655" fmla="*/ 1356403 w 9143999"/>
              <a:gd name="connsiteY1655" fmla="*/ 328515 h 439923"/>
              <a:gd name="connsiteX1656" fmla="*/ 1360382 w 9143999"/>
              <a:gd name="connsiteY1656" fmla="*/ 328515 h 439923"/>
              <a:gd name="connsiteX1657" fmla="*/ 1360382 w 9143999"/>
              <a:gd name="connsiteY1657" fmla="*/ 156388 h 439923"/>
              <a:gd name="connsiteX1658" fmla="*/ 1370098 w 9143999"/>
              <a:gd name="connsiteY1658" fmla="*/ 156388 h 439923"/>
              <a:gd name="connsiteX1659" fmla="*/ 1370098 w 9143999"/>
              <a:gd name="connsiteY1659" fmla="*/ 139135 h 439923"/>
              <a:gd name="connsiteX1660" fmla="*/ 1374294 w 9143999"/>
              <a:gd name="connsiteY1660" fmla="*/ 139135 h 439923"/>
              <a:gd name="connsiteX1661" fmla="*/ 1374294 w 9143999"/>
              <a:gd name="connsiteY1661" fmla="*/ 126008 h 439923"/>
              <a:gd name="connsiteX1662" fmla="*/ 1388085 w 9143999"/>
              <a:gd name="connsiteY1662" fmla="*/ 126008 h 439923"/>
              <a:gd name="connsiteX1663" fmla="*/ 1388085 w 9143999"/>
              <a:gd name="connsiteY1663" fmla="*/ 112438 h 439923"/>
              <a:gd name="connsiteX1664" fmla="*/ 1400042 w 9143999"/>
              <a:gd name="connsiteY1664" fmla="*/ 112438 h 439923"/>
              <a:gd name="connsiteX1665" fmla="*/ 1400042 w 9143999"/>
              <a:gd name="connsiteY1665" fmla="*/ 55499 h 439923"/>
              <a:gd name="connsiteX1666" fmla="*/ 1404398 w 9143999"/>
              <a:gd name="connsiteY1666" fmla="*/ 55499 h 439923"/>
              <a:gd name="connsiteX1667" fmla="*/ 1404398 w 9143999"/>
              <a:gd name="connsiteY1667" fmla="*/ 112438 h 439923"/>
              <a:gd name="connsiteX1668" fmla="*/ 1416347 w 9143999"/>
              <a:gd name="connsiteY1668" fmla="*/ 112438 h 439923"/>
              <a:gd name="connsiteX1669" fmla="*/ 1416347 w 9143999"/>
              <a:gd name="connsiteY1669" fmla="*/ 126008 h 439923"/>
              <a:gd name="connsiteX1670" fmla="*/ 1430162 w 9143999"/>
              <a:gd name="connsiteY1670" fmla="*/ 126008 h 439923"/>
              <a:gd name="connsiteX1671" fmla="*/ 1430162 w 9143999"/>
              <a:gd name="connsiteY1671" fmla="*/ 139135 h 439923"/>
              <a:gd name="connsiteX1672" fmla="*/ 1434345 w 9143999"/>
              <a:gd name="connsiteY1672" fmla="*/ 139135 h 439923"/>
              <a:gd name="connsiteX1673" fmla="*/ 1434345 w 9143999"/>
              <a:gd name="connsiteY1673" fmla="*/ 156388 h 439923"/>
              <a:gd name="connsiteX1674" fmla="*/ 1444053 w 9143999"/>
              <a:gd name="connsiteY1674" fmla="*/ 156388 h 439923"/>
              <a:gd name="connsiteX1675" fmla="*/ 1444053 w 9143999"/>
              <a:gd name="connsiteY1675" fmla="*/ 336840 h 439923"/>
              <a:gd name="connsiteX1676" fmla="*/ 1460162 w 9143999"/>
              <a:gd name="connsiteY1676" fmla="*/ 336840 h 439923"/>
              <a:gd name="connsiteX1677" fmla="*/ 1460162 w 9143999"/>
              <a:gd name="connsiteY1677" fmla="*/ 345258 h 439923"/>
              <a:gd name="connsiteX1678" fmla="*/ 1463973 w 9143999"/>
              <a:gd name="connsiteY1678" fmla="*/ 345258 h 439923"/>
              <a:gd name="connsiteX1679" fmla="*/ 1463973 w 9143999"/>
              <a:gd name="connsiteY1679" fmla="*/ 321264 h 439923"/>
              <a:gd name="connsiteX1680" fmla="*/ 1486884 w 9143999"/>
              <a:gd name="connsiteY1680" fmla="*/ 321264 h 439923"/>
              <a:gd name="connsiteX1681" fmla="*/ 1486884 w 9143999"/>
              <a:gd name="connsiteY1681" fmla="*/ 345669 h 439923"/>
              <a:gd name="connsiteX1682" fmla="*/ 1487789 w 9143999"/>
              <a:gd name="connsiteY1682" fmla="*/ 345669 h 439923"/>
              <a:gd name="connsiteX1683" fmla="*/ 1487789 w 9143999"/>
              <a:gd name="connsiteY1683" fmla="*/ 339197 h 439923"/>
              <a:gd name="connsiteX1684" fmla="*/ 1490621 w 9143999"/>
              <a:gd name="connsiteY1684" fmla="*/ 339197 h 439923"/>
              <a:gd name="connsiteX1685" fmla="*/ 1490621 w 9143999"/>
              <a:gd name="connsiteY1685" fmla="*/ 272338 h 439923"/>
              <a:gd name="connsiteX1686" fmla="*/ 1495660 w 9143999"/>
              <a:gd name="connsiteY1686" fmla="*/ 272338 h 439923"/>
              <a:gd name="connsiteX1687" fmla="*/ 1495660 w 9143999"/>
              <a:gd name="connsiteY1687" fmla="*/ 263466 h 439923"/>
              <a:gd name="connsiteX1688" fmla="*/ 1499371 w 9143999"/>
              <a:gd name="connsiteY1688" fmla="*/ 263466 h 439923"/>
              <a:gd name="connsiteX1689" fmla="*/ 1499371 w 9143999"/>
              <a:gd name="connsiteY1689" fmla="*/ 253334 h 439923"/>
              <a:gd name="connsiteX1690" fmla="*/ 1508789 w 9143999"/>
              <a:gd name="connsiteY1690" fmla="*/ 253334 h 439923"/>
              <a:gd name="connsiteX1691" fmla="*/ 1508789 w 9143999"/>
              <a:gd name="connsiteY1691" fmla="*/ 234641 h 439923"/>
              <a:gd name="connsiteX1692" fmla="*/ 1510935 w 9143999"/>
              <a:gd name="connsiteY1692" fmla="*/ 234641 h 439923"/>
              <a:gd name="connsiteX1693" fmla="*/ 1510935 w 9143999"/>
              <a:gd name="connsiteY1693" fmla="*/ 253334 h 439923"/>
              <a:gd name="connsiteX1694" fmla="*/ 1520372 w 9143999"/>
              <a:gd name="connsiteY1694" fmla="*/ 253334 h 439923"/>
              <a:gd name="connsiteX1695" fmla="*/ 1520372 w 9143999"/>
              <a:gd name="connsiteY1695" fmla="*/ 263466 h 439923"/>
              <a:gd name="connsiteX1696" fmla="*/ 1524072 w 9143999"/>
              <a:gd name="connsiteY1696" fmla="*/ 263466 h 439923"/>
              <a:gd name="connsiteX1697" fmla="*/ 1524072 w 9143999"/>
              <a:gd name="connsiteY1697" fmla="*/ 272338 h 439923"/>
              <a:gd name="connsiteX1698" fmla="*/ 1529071 w 9143999"/>
              <a:gd name="connsiteY1698" fmla="*/ 272338 h 439923"/>
              <a:gd name="connsiteX1699" fmla="*/ 1529071 w 9143999"/>
              <a:gd name="connsiteY1699" fmla="*/ 378144 h 439923"/>
              <a:gd name="connsiteX1700" fmla="*/ 1529455 w 9143999"/>
              <a:gd name="connsiteY1700" fmla="*/ 378144 h 439923"/>
              <a:gd name="connsiteX1701" fmla="*/ 1529455 w 9143999"/>
              <a:gd name="connsiteY1701" fmla="*/ 378638 h 439923"/>
              <a:gd name="connsiteX1702" fmla="*/ 1531318 w 9143999"/>
              <a:gd name="connsiteY1702" fmla="*/ 378638 h 439923"/>
              <a:gd name="connsiteX1703" fmla="*/ 1531318 w 9143999"/>
              <a:gd name="connsiteY1703" fmla="*/ 370989 h 439923"/>
              <a:gd name="connsiteX1704" fmla="*/ 1531816 w 9143999"/>
              <a:gd name="connsiteY1704" fmla="*/ 370989 h 439923"/>
              <a:gd name="connsiteX1705" fmla="*/ 1531816 w 9143999"/>
              <a:gd name="connsiteY1705" fmla="*/ 368861 h 439923"/>
              <a:gd name="connsiteX1706" fmla="*/ 1533236 w 9143999"/>
              <a:gd name="connsiteY1706" fmla="*/ 368861 h 439923"/>
              <a:gd name="connsiteX1707" fmla="*/ 1533236 w 9143999"/>
              <a:gd name="connsiteY1707" fmla="*/ 327159 h 439923"/>
              <a:gd name="connsiteX1708" fmla="*/ 1538499 w 9143999"/>
              <a:gd name="connsiteY1708" fmla="*/ 327159 h 439923"/>
              <a:gd name="connsiteX1709" fmla="*/ 1538499 w 9143999"/>
              <a:gd name="connsiteY1709" fmla="*/ 292199 h 439923"/>
              <a:gd name="connsiteX1710" fmla="*/ 1548019 w 9143999"/>
              <a:gd name="connsiteY1710" fmla="*/ 275687 h 439923"/>
              <a:gd name="connsiteX1711" fmla="*/ 1586374 w 9143999"/>
              <a:gd name="connsiteY1711" fmla="*/ 275687 h 439923"/>
              <a:gd name="connsiteX1712" fmla="*/ 1586312 w 9143999"/>
              <a:gd name="connsiteY1712" fmla="*/ 340092 h 439923"/>
              <a:gd name="connsiteX1713" fmla="*/ 1588596 w 9143999"/>
              <a:gd name="connsiteY1713" fmla="*/ 339929 h 439923"/>
              <a:gd name="connsiteX1714" fmla="*/ 1588596 w 9143999"/>
              <a:gd name="connsiteY1714" fmla="*/ 242659 h 439923"/>
              <a:gd name="connsiteX1715" fmla="*/ 1600968 w 9143999"/>
              <a:gd name="connsiteY1715" fmla="*/ 242659 h 439923"/>
              <a:gd name="connsiteX1716" fmla="*/ 1600968 w 9143999"/>
              <a:gd name="connsiteY1716" fmla="*/ 218267 h 439923"/>
              <a:gd name="connsiteX1717" fmla="*/ 1610486 w 9143999"/>
              <a:gd name="connsiteY1717" fmla="*/ 218267 h 439923"/>
              <a:gd name="connsiteX1718" fmla="*/ 1610486 w 9143999"/>
              <a:gd name="connsiteY1718" fmla="*/ 198839 h 439923"/>
              <a:gd name="connsiteX1719" fmla="*/ 1613346 w 9143999"/>
              <a:gd name="connsiteY1719" fmla="*/ 198839 h 439923"/>
              <a:gd name="connsiteX1720" fmla="*/ 1613346 w 9143999"/>
              <a:gd name="connsiteY1720" fmla="*/ 185002 h 439923"/>
              <a:gd name="connsiteX1721" fmla="*/ 1618224 w 9143999"/>
              <a:gd name="connsiteY1721" fmla="*/ 185002 h 439923"/>
              <a:gd name="connsiteX1722" fmla="*/ 1618224 w 9143999"/>
              <a:gd name="connsiteY1722" fmla="*/ 174740 h 439923"/>
              <a:gd name="connsiteX1723" fmla="*/ 1621558 w 9143999"/>
              <a:gd name="connsiteY1723" fmla="*/ 174740 h 439923"/>
              <a:gd name="connsiteX1724" fmla="*/ 1621558 w 9143999"/>
              <a:gd name="connsiteY1724" fmla="*/ 164419 h 439923"/>
              <a:gd name="connsiteX1725" fmla="*/ 1624721 w 9143999"/>
              <a:gd name="connsiteY1725" fmla="*/ 164419 h 439923"/>
              <a:gd name="connsiteX1726" fmla="*/ 1624721 w 9143999"/>
              <a:gd name="connsiteY1726" fmla="*/ 147490 h 439923"/>
              <a:gd name="connsiteX1727" fmla="*/ 1628060 w 9143999"/>
              <a:gd name="connsiteY1727" fmla="*/ 147490 h 439923"/>
              <a:gd name="connsiteX1728" fmla="*/ 1628060 w 9143999"/>
              <a:gd name="connsiteY1728" fmla="*/ 164419 h 439923"/>
              <a:gd name="connsiteX1729" fmla="*/ 1631154 w 9143999"/>
              <a:gd name="connsiteY1729" fmla="*/ 164419 h 439923"/>
              <a:gd name="connsiteX1730" fmla="*/ 1631154 w 9143999"/>
              <a:gd name="connsiteY1730" fmla="*/ 174740 h 439923"/>
              <a:gd name="connsiteX1731" fmla="*/ 1634557 w 9143999"/>
              <a:gd name="connsiteY1731" fmla="*/ 174740 h 439923"/>
              <a:gd name="connsiteX1732" fmla="*/ 1634557 w 9143999"/>
              <a:gd name="connsiteY1732" fmla="*/ 185002 h 439923"/>
              <a:gd name="connsiteX1733" fmla="*/ 1639436 w 9143999"/>
              <a:gd name="connsiteY1733" fmla="*/ 185002 h 439923"/>
              <a:gd name="connsiteX1734" fmla="*/ 1639436 w 9143999"/>
              <a:gd name="connsiteY1734" fmla="*/ 198839 h 439923"/>
              <a:gd name="connsiteX1735" fmla="*/ 1642277 w 9143999"/>
              <a:gd name="connsiteY1735" fmla="*/ 198839 h 439923"/>
              <a:gd name="connsiteX1736" fmla="*/ 1642277 w 9143999"/>
              <a:gd name="connsiteY1736" fmla="*/ 218267 h 439923"/>
              <a:gd name="connsiteX1737" fmla="*/ 1651808 w 9143999"/>
              <a:gd name="connsiteY1737" fmla="*/ 218267 h 439923"/>
              <a:gd name="connsiteX1738" fmla="*/ 1651808 w 9143999"/>
              <a:gd name="connsiteY1738" fmla="*/ 242659 h 439923"/>
              <a:gd name="connsiteX1739" fmla="*/ 1664183 w 9143999"/>
              <a:gd name="connsiteY1739" fmla="*/ 242659 h 439923"/>
              <a:gd name="connsiteX1740" fmla="*/ 1664183 w 9143999"/>
              <a:gd name="connsiteY1740" fmla="*/ 345315 h 439923"/>
              <a:gd name="connsiteX1741" fmla="*/ 1682614 w 9143999"/>
              <a:gd name="connsiteY1741" fmla="*/ 345315 h 439923"/>
              <a:gd name="connsiteX1742" fmla="*/ 1682614 w 9143999"/>
              <a:gd name="connsiteY1742" fmla="*/ 281815 h 439923"/>
              <a:gd name="connsiteX1743" fmla="*/ 1687804 w 9143999"/>
              <a:gd name="connsiteY1743" fmla="*/ 281815 h 439923"/>
              <a:gd name="connsiteX1744" fmla="*/ 1687804 w 9143999"/>
              <a:gd name="connsiteY1744" fmla="*/ 274594 h 439923"/>
              <a:gd name="connsiteX1745" fmla="*/ 1690062 w 9143999"/>
              <a:gd name="connsiteY1745" fmla="*/ 274594 h 439923"/>
              <a:gd name="connsiteX1746" fmla="*/ 1690062 w 9143999"/>
              <a:gd name="connsiteY1746" fmla="*/ 269073 h 439923"/>
              <a:gd name="connsiteX1747" fmla="*/ 1693801 w 9143999"/>
              <a:gd name="connsiteY1747" fmla="*/ 269073 h 439923"/>
              <a:gd name="connsiteX1748" fmla="*/ 1693801 w 9143999"/>
              <a:gd name="connsiteY1748" fmla="*/ 267131 h 439923"/>
              <a:gd name="connsiteX1749" fmla="*/ 1696154 w 9143999"/>
              <a:gd name="connsiteY1749" fmla="*/ 267131 h 439923"/>
              <a:gd name="connsiteX1750" fmla="*/ 1696154 w 9143999"/>
              <a:gd name="connsiteY1750" fmla="*/ 261358 h 439923"/>
              <a:gd name="connsiteX1751" fmla="*/ 1703883 w 9143999"/>
              <a:gd name="connsiteY1751" fmla="*/ 261358 h 439923"/>
              <a:gd name="connsiteX1752" fmla="*/ 1703883 w 9143999"/>
              <a:gd name="connsiteY1752" fmla="*/ 239323 h 439923"/>
              <a:gd name="connsiteX1753" fmla="*/ 1706238 w 9143999"/>
              <a:gd name="connsiteY1753" fmla="*/ 239323 h 439923"/>
              <a:gd name="connsiteX1754" fmla="*/ 1706238 w 9143999"/>
              <a:gd name="connsiteY1754" fmla="*/ 261358 h 439923"/>
              <a:gd name="connsiteX1755" fmla="*/ 1713968 w 9143999"/>
              <a:gd name="connsiteY1755" fmla="*/ 261358 h 439923"/>
              <a:gd name="connsiteX1756" fmla="*/ 1713968 w 9143999"/>
              <a:gd name="connsiteY1756" fmla="*/ 267131 h 439923"/>
              <a:gd name="connsiteX1757" fmla="*/ 1716318 w 9143999"/>
              <a:gd name="connsiteY1757" fmla="*/ 267131 h 439923"/>
              <a:gd name="connsiteX1758" fmla="*/ 1716318 w 9143999"/>
              <a:gd name="connsiteY1758" fmla="*/ 269073 h 439923"/>
              <a:gd name="connsiteX1759" fmla="*/ 1720060 w 9143999"/>
              <a:gd name="connsiteY1759" fmla="*/ 269073 h 439923"/>
              <a:gd name="connsiteX1760" fmla="*/ 1720060 w 9143999"/>
              <a:gd name="connsiteY1760" fmla="*/ 274594 h 439923"/>
              <a:gd name="connsiteX1761" fmla="*/ 1722318 w 9143999"/>
              <a:gd name="connsiteY1761" fmla="*/ 274594 h 439923"/>
              <a:gd name="connsiteX1762" fmla="*/ 1722318 w 9143999"/>
              <a:gd name="connsiteY1762" fmla="*/ 281815 h 439923"/>
              <a:gd name="connsiteX1763" fmla="*/ 1727508 w 9143999"/>
              <a:gd name="connsiteY1763" fmla="*/ 281815 h 439923"/>
              <a:gd name="connsiteX1764" fmla="*/ 1727508 w 9143999"/>
              <a:gd name="connsiteY1764" fmla="*/ 311002 h 439923"/>
              <a:gd name="connsiteX1765" fmla="*/ 1755490 w 9143999"/>
              <a:gd name="connsiteY1765" fmla="*/ 311002 h 439923"/>
              <a:gd name="connsiteX1766" fmla="*/ 1755490 w 9143999"/>
              <a:gd name="connsiteY1766" fmla="*/ 339161 h 439923"/>
              <a:gd name="connsiteX1767" fmla="*/ 1759860 w 9143999"/>
              <a:gd name="connsiteY1767" fmla="*/ 338054 h 439923"/>
              <a:gd name="connsiteX1768" fmla="*/ 1759860 w 9143999"/>
              <a:gd name="connsiteY1768" fmla="*/ 337176 h 439923"/>
              <a:gd name="connsiteX1769" fmla="*/ 1762213 w 9143999"/>
              <a:gd name="connsiteY1769" fmla="*/ 334638 h 439923"/>
              <a:gd name="connsiteX1770" fmla="*/ 1762213 w 9143999"/>
              <a:gd name="connsiteY1770" fmla="*/ 332871 h 439923"/>
              <a:gd name="connsiteX1771" fmla="*/ 1764346 w 9143999"/>
              <a:gd name="connsiteY1771" fmla="*/ 332337 h 439923"/>
              <a:gd name="connsiteX1772" fmla="*/ 1766437 w 9143999"/>
              <a:gd name="connsiteY1772" fmla="*/ 330081 h 439923"/>
              <a:gd name="connsiteX1773" fmla="*/ 1766437 w 9143999"/>
              <a:gd name="connsiteY1773" fmla="*/ 138610 h 439923"/>
              <a:gd name="connsiteX1774" fmla="*/ 1782453 w 9143999"/>
              <a:gd name="connsiteY1774" fmla="*/ 138610 h 439923"/>
              <a:gd name="connsiteX1775" fmla="*/ 1782453 w 9143999"/>
              <a:gd name="connsiteY1775" fmla="*/ 111187 h 439923"/>
              <a:gd name="connsiteX1776" fmla="*/ 1794356 w 9143999"/>
              <a:gd name="connsiteY1776" fmla="*/ 111187 h 439923"/>
              <a:gd name="connsiteX1777" fmla="*/ 1794356 w 9143999"/>
              <a:gd name="connsiteY1777" fmla="*/ 91741 h 439923"/>
              <a:gd name="connsiteX1778" fmla="*/ 1832070 w 9143999"/>
              <a:gd name="connsiteY1778" fmla="*/ 75293 h 439923"/>
              <a:gd name="connsiteX1779" fmla="*/ 1832070 w 9143999"/>
              <a:gd name="connsiteY1779" fmla="*/ 75291 h 439923"/>
              <a:gd name="connsiteX1780" fmla="*/ 1834660 w 9143999"/>
              <a:gd name="connsiteY1780" fmla="*/ 75575 h 439923"/>
              <a:gd name="connsiteX1781" fmla="*/ 1834660 w 9143999"/>
              <a:gd name="connsiteY1781" fmla="*/ 0 h 439923"/>
              <a:gd name="connsiteX1782" fmla="*/ 1841899 w 9143999"/>
              <a:gd name="connsiteY1782" fmla="*/ 0 h 439923"/>
              <a:gd name="connsiteX1783" fmla="*/ 1841899 w 9143999"/>
              <a:gd name="connsiteY1783" fmla="*/ 76369 h 439923"/>
              <a:gd name="connsiteX1784" fmla="*/ 1842285 w 9143999"/>
              <a:gd name="connsiteY1784" fmla="*/ 76412 h 439923"/>
              <a:gd name="connsiteX1785" fmla="*/ 1853272 w 9143999"/>
              <a:gd name="connsiteY1785" fmla="*/ 79769 h 439923"/>
              <a:gd name="connsiteX1786" fmla="*/ 1853080 w 9143999"/>
              <a:gd name="connsiteY1786" fmla="*/ 111187 h 439923"/>
              <a:gd name="connsiteX1787" fmla="*/ 1858439 w 9143999"/>
              <a:gd name="connsiteY1787" fmla="*/ 111187 h 439923"/>
              <a:gd name="connsiteX1788" fmla="*/ 1858439 w 9143999"/>
              <a:gd name="connsiteY1788" fmla="*/ 195447 h 439923"/>
              <a:gd name="connsiteX1789" fmla="*/ 1858436 w 9143999"/>
              <a:gd name="connsiteY1789" fmla="*/ 195447 h 439923"/>
              <a:gd name="connsiteX1790" fmla="*/ 1858436 w 9143999"/>
              <a:gd name="connsiteY1790" fmla="*/ 343913 h 439923"/>
              <a:gd name="connsiteX1791" fmla="*/ 1861416 w 9143999"/>
              <a:gd name="connsiteY1791" fmla="*/ 343913 h 439923"/>
              <a:gd name="connsiteX1792" fmla="*/ 1861416 w 9143999"/>
              <a:gd name="connsiteY1792" fmla="*/ 310722 h 439923"/>
              <a:gd name="connsiteX1793" fmla="*/ 1867341 w 9143999"/>
              <a:gd name="connsiteY1793" fmla="*/ 310722 h 439923"/>
              <a:gd name="connsiteX1794" fmla="*/ 1866616 w 9143999"/>
              <a:gd name="connsiteY1794" fmla="*/ 309014 h 439923"/>
              <a:gd name="connsiteX1795" fmla="*/ 1866616 w 9143999"/>
              <a:gd name="connsiteY1795" fmla="*/ 307128 h 439923"/>
              <a:gd name="connsiteX1796" fmla="*/ 1868163 w 9143999"/>
              <a:gd name="connsiteY1796" fmla="*/ 303479 h 439923"/>
              <a:gd name="connsiteX1797" fmla="*/ 1870054 w 9143999"/>
              <a:gd name="connsiteY1797" fmla="*/ 302721 h 439923"/>
              <a:gd name="connsiteX1798" fmla="*/ 1869953 w 9143999"/>
              <a:gd name="connsiteY1798" fmla="*/ 302152 h 439923"/>
              <a:gd name="connsiteX1799" fmla="*/ 1894788 w 9143999"/>
              <a:gd name="connsiteY1799" fmla="*/ 267429 h 439923"/>
              <a:gd name="connsiteX1800" fmla="*/ 1894817 w 9143999"/>
              <a:gd name="connsiteY1800" fmla="*/ 267426 h 439923"/>
              <a:gd name="connsiteX1801" fmla="*/ 1894817 w 9143999"/>
              <a:gd name="connsiteY1801" fmla="*/ 256255 h 439923"/>
              <a:gd name="connsiteX1802" fmla="*/ 1898460 w 9143999"/>
              <a:gd name="connsiteY1802" fmla="*/ 256255 h 439923"/>
              <a:gd name="connsiteX1803" fmla="*/ 1898460 w 9143999"/>
              <a:gd name="connsiteY1803" fmla="*/ 252562 h 439923"/>
              <a:gd name="connsiteX1804" fmla="*/ 1899823 w 9143999"/>
              <a:gd name="connsiteY1804" fmla="*/ 252562 h 439923"/>
              <a:gd name="connsiteX1805" fmla="*/ 1899823 w 9143999"/>
              <a:gd name="connsiteY1805" fmla="*/ 235196 h 439923"/>
              <a:gd name="connsiteX1806" fmla="*/ 1902232 w 9143999"/>
              <a:gd name="connsiteY1806" fmla="*/ 235196 h 439923"/>
              <a:gd name="connsiteX1807" fmla="*/ 1902232 w 9143999"/>
              <a:gd name="connsiteY1807" fmla="*/ 252562 h 439923"/>
              <a:gd name="connsiteX1808" fmla="*/ 1903606 w 9143999"/>
              <a:gd name="connsiteY1808" fmla="*/ 252562 h 439923"/>
              <a:gd name="connsiteX1809" fmla="*/ 1903606 w 9143999"/>
              <a:gd name="connsiteY1809" fmla="*/ 256255 h 439923"/>
              <a:gd name="connsiteX1810" fmla="*/ 1907246 w 9143999"/>
              <a:gd name="connsiteY1810" fmla="*/ 256255 h 439923"/>
              <a:gd name="connsiteX1811" fmla="*/ 1907246 w 9143999"/>
              <a:gd name="connsiteY1811" fmla="*/ 267416 h 439923"/>
              <a:gd name="connsiteX1812" fmla="*/ 1907336 w 9143999"/>
              <a:gd name="connsiteY1812" fmla="*/ 267427 h 439923"/>
              <a:gd name="connsiteX1813" fmla="*/ 1932178 w 9143999"/>
              <a:gd name="connsiteY1813" fmla="*/ 302152 h 439923"/>
              <a:gd name="connsiteX1814" fmla="*/ 1932076 w 9143999"/>
              <a:gd name="connsiteY1814" fmla="*/ 302727 h 439923"/>
              <a:gd name="connsiteX1815" fmla="*/ 1933943 w 9143999"/>
              <a:gd name="connsiteY1815" fmla="*/ 303479 h 439923"/>
              <a:gd name="connsiteX1816" fmla="*/ 1935515 w 9143999"/>
              <a:gd name="connsiteY1816" fmla="*/ 307128 h 439923"/>
              <a:gd name="connsiteX1817" fmla="*/ 1935515 w 9143999"/>
              <a:gd name="connsiteY1817" fmla="*/ 309014 h 439923"/>
              <a:gd name="connsiteX1818" fmla="*/ 1934778 w 9143999"/>
              <a:gd name="connsiteY1818" fmla="*/ 310722 h 439923"/>
              <a:gd name="connsiteX1819" fmla="*/ 1940711 w 9143999"/>
              <a:gd name="connsiteY1819" fmla="*/ 310722 h 439923"/>
              <a:gd name="connsiteX1820" fmla="*/ 1940711 w 9143999"/>
              <a:gd name="connsiteY1820" fmla="*/ 329894 h 439923"/>
              <a:gd name="connsiteX1821" fmla="*/ 1944304 w 9143999"/>
              <a:gd name="connsiteY1821" fmla="*/ 329894 h 439923"/>
              <a:gd name="connsiteX1822" fmla="*/ 1944304 w 9143999"/>
              <a:gd name="connsiteY1822" fmla="*/ 344031 h 439923"/>
              <a:gd name="connsiteX1823" fmla="*/ 1951256 w 9143999"/>
              <a:gd name="connsiteY1823" fmla="*/ 342643 h 439923"/>
              <a:gd name="connsiteX1824" fmla="*/ 1951256 w 9143999"/>
              <a:gd name="connsiteY1824" fmla="*/ 302919 h 439923"/>
              <a:gd name="connsiteX1825" fmla="*/ 1956228 w 9143999"/>
              <a:gd name="connsiteY1825" fmla="*/ 300740 h 439923"/>
              <a:gd name="connsiteX1826" fmla="*/ 1961371 w 9143999"/>
              <a:gd name="connsiteY1826" fmla="*/ 299299 h 439923"/>
              <a:gd name="connsiteX1827" fmla="*/ 1961371 w 9143999"/>
              <a:gd name="connsiteY1827" fmla="*/ 284063 h 439923"/>
              <a:gd name="connsiteX1828" fmla="*/ 1961548 w 9143999"/>
              <a:gd name="connsiteY1828" fmla="*/ 284126 h 439923"/>
              <a:gd name="connsiteX1829" fmla="*/ 1961548 w 9143999"/>
              <a:gd name="connsiteY1829" fmla="*/ 235382 h 439923"/>
              <a:gd name="connsiteX1830" fmla="*/ 1972778 w 9143999"/>
              <a:gd name="connsiteY1830" fmla="*/ 230792 h 439923"/>
              <a:gd name="connsiteX1831" fmla="*/ 1972778 w 9143999"/>
              <a:gd name="connsiteY1831" fmla="*/ 175176 h 439923"/>
              <a:gd name="connsiteX1832" fmla="*/ 1978388 w 9143999"/>
              <a:gd name="connsiteY1832" fmla="*/ 172117 h 439923"/>
              <a:gd name="connsiteX1833" fmla="*/ 1978388 w 9143999"/>
              <a:gd name="connsiteY1833" fmla="*/ 128111 h 439923"/>
              <a:gd name="connsiteX1834" fmla="*/ 1983999 w 9143999"/>
              <a:gd name="connsiteY1834" fmla="*/ 125050 h 439923"/>
              <a:gd name="connsiteX1835" fmla="*/ 1983999 w 9143999"/>
              <a:gd name="connsiteY1835" fmla="*/ 101521 h 439923"/>
              <a:gd name="connsiteX1836" fmla="*/ 1988669 w 9143999"/>
              <a:gd name="connsiteY1836" fmla="*/ 97851 h 439923"/>
              <a:gd name="connsiteX1837" fmla="*/ 1988669 w 9143999"/>
              <a:gd name="connsiteY1837" fmla="*/ 71875 h 439923"/>
              <a:gd name="connsiteX1838" fmla="*/ 1995212 w 9143999"/>
              <a:gd name="connsiteY1838" fmla="*/ 69426 h 439923"/>
              <a:gd name="connsiteX1839" fmla="*/ 1995212 w 9143999"/>
              <a:gd name="connsiteY1839" fmla="*/ 19919 h 439923"/>
              <a:gd name="connsiteX1840" fmla="*/ 2000363 w 9143999"/>
              <a:gd name="connsiteY1840" fmla="*/ 19919 h 439923"/>
              <a:gd name="connsiteX1841" fmla="*/ 2000363 w 9143999"/>
              <a:gd name="connsiteY1841" fmla="*/ 75240 h 439923"/>
              <a:gd name="connsiteX1842" fmla="*/ 2005043 w 9143999"/>
              <a:gd name="connsiteY1842" fmla="*/ 78905 h 439923"/>
              <a:gd name="connsiteX1843" fmla="*/ 2005043 w 9143999"/>
              <a:gd name="connsiteY1843" fmla="*/ 124135 h 439923"/>
              <a:gd name="connsiteX1844" fmla="*/ 2015329 w 9143999"/>
              <a:gd name="connsiteY1844" fmla="*/ 128108 h 439923"/>
              <a:gd name="connsiteX1845" fmla="*/ 2015329 w 9143999"/>
              <a:gd name="connsiteY1845" fmla="*/ 171199 h 439923"/>
              <a:gd name="connsiteX1846" fmla="*/ 2027024 w 9143999"/>
              <a:gd name="connsiteY1846" fmla="*/ 175173 h 439923"/>
              <a:gd name="connsiteX1847" fmla="*/ 2027024 w 9143999"/>
              <a:gd name="connsiteY1847" fmla="*/ 229877 h 439923"/>
              <a:gd name="connsiteX1848" fmla="*/ 2041042 w 9143999"/>
              <a:gd name="connsiteY1848" fmla="*/ 233850 h 439923"/>
              <a:gd name="connsiteX1849" fmla="*/ 2041042 w 9143999"/>
              <a:gd name="connsiteY1849" fmla="*/ 298640 h 439923"/>
              <a:gd name="connsiteX1850" fmla="*/ 2055548 w 9143999"/>
              <a:gd name="connsiteY1850" fmla="*/ 302919 h 439923"/>
              <a:gd name="connsiteX1851" fmla="*/ 2055548 w 9143999"/>
              <a:gd name="connsiteY1851" fmla="*/ 342521 h 439923"/>
              <a:gd name="connsiteX1852" fmla="*/ 2059152 w 9143999"/>
              <a:gd name="connsiteY1852" fmla="*/ 342521 h 439923"/>
              <a:gd name="connsiteX1853" fmla="*/ 2059558 w 9143999"/>
              <a:gd name="connsiteY1853" fmla="*/ 342987 h 439923"/>
              <a:gd name="connsiteX1854" fmla="*/ 2062734 w 9143999"/>
              <a:gd name="connsiteY1854" fmla="*/ 343259 h 439923"/>
              <a:gd name="connsiteX1855" fmla="*/ 2066417 w 9143999"/>
              <a:gd name="connsiteY1855" fmla="*/ 344083 h 439923"/>
              <a:gd name="connsiteX1856" fmla="*/ 2066417 w 9143999"/>
              <a:gd name="connsiteY1856" fmla="*/ 343668 h 439923"/>
              <a:gd name="connsiteX1857" fmla="*/ 2084178 w 9143999"/>
              <a:gd name="connsiteY1857" fmla="*/ 343668 h 439923"/>
              <a:gd name="connsiteX1858" fmla="*/ 2084178 w 9143999"/>
              <a:gd name="connsiteY1858" fmla="*/ 366190 h 439923"/>
              <a:gd name="connsiteX1859" fmla="*/ 2086002 w 9143999"/>
              <a:gd name="connsiteY1859" fmla="*/ 366190 h 439923"/>
              <a:gd name="connsiteX1860" fmla="*/ 2086002 w 9143999"/>
              <a:gd name="connsiteY1860" fmla="*/ 362858 h 439923"/>
              <a:gd name="connsiteX1861" fmla="*/ 2093174 w 9143999"/>
              <a:gd name="connsiteY1861" fmla="*/ 362858 h 439923"/>
              <a:gd name="connsiteX1862" fmla="*/ 2093174 w 9143999"/>
              <a:gd name="connsiteY1862" fmla="*/ 343793 h 439923"/>
              <a:gd name="connsiteX1863" fmla="*/ 2096187 w 9143999"/>
              <a:gd name="connsiteY1863" fmla="*/ 343793 h 439923"/>
              <a:gd name="connsiteX1864" fmla="*/ 2092956 w 9143999"/>
              <a:gd name="connsiteY1864" fmla="*/ 341540 h 439923"/>
              <a:gd name="connsiteX1865" fmla="*/ 2092244 w 9143999"/>
              <a:gd name="connsiteY1865" fmla="*/ 337423 h 439923"/>
              <a:gd name="connsiteX1866" fmla="*/ 2094708 w 9143999"/>
              <a:gd name="connsiteY1866" fmla="*/ 333991 h 439923"/>
              <a:gd name="connsiteX1867" fmla="*/ 2098632 w 9143999"/>
              <a:gd name="connsiteY1867" fmla="*/ 333344 h 439923"/>
              <a:gd name="connsiteX1868" fmla="*/ 2098136 w 9143999"/>
              <a:gd name="connsiteY1868" fmla="*/ 332869 h 439923"/>
              <a:gd name="connsiteX1869" fmla="*/ 2093492 w 9143999"/>
              <a:gd name="connsiteY1869" fmla="*/ 325360 h 439923"/>
              <a:gd name="connsiteX1870" fmla="*/ 2094042 w 9143999"/>
              <a:gd name="connsiteY1870" fmla="*/ 328561 h 439923"/>
              <a:gd name="connsiteX1871" fmla="*/ 2087358 w 9143999"/>
              <a:gd name="connsiteY1871" fmla="*/ 332685 h 439923"/>
              <a:gd name="connsiteX1872" fmla="*/ 2083157 w 9143999"/>
              <a:gd name="connsiteY1872" fmla="*/ 326132 h 439923"/>
              <a:gd name="connsiteX1873" fmla="*/ 2089828 w 9143999"/>
              <a:gd name="connsiteY1873" fmla="*/ 322000 h 439923"/>
              <a:gd name="connsiteX1874" fmla="*/ 2092594 w 9143999"/>
              <a:gd name="connsiteY1874" fmla="*/ 323909 h 439923"/>
              <a:gd name="connsiteX1875" fmla="*/ 2088479 w 9143999"/>
              <a:gd name="connsiteY1875" fmla="*/ 317255 h 439923"/>
              <a:gd name="connsiteX1876" fmla="*/ 2087858 w 9143999"/>
              <a:gd name="connsiteY1876" fmla="*/ 314237 h 439923"/>
              <a:gd name="connsiteX1877" fmla="*/ 2085538 w 9143999"/>
              <a:gd name="connsiteY1877" fmla="*/ 317390 h 439923"/>
              <a:gd name="connsiteX1878" fmla="*/ 2081363 w 9143999"/>
              <a:gd name="connsiteY1878" fmla="*/ 318052 h 439923"/>
              <a:gd name="connsiteX1879" fmla="*/ 2077152 w 9143999"/>
              <a:gd name="connsiteY1879" fmla="*/ 311501 h 439923"/>
              <a:gd name="connsiteX1880" fmla="*/ 2083833 w 9143999"/>
              <a:gd name="connsiteY1880" fmla="*/ 307433 h 439923"/>
              <a:gd name="connsiteX1881" fmla="*/ 2086895 w 9143999"/>
              <a:gd name="connsiteY1881" fmla="*/ 309559 h 439923"/>
              <a:gd name="connsiteX1882" fmla="*/ 2084688 w 9143999"/>
              <a:gd name="connsiteY1882" fmla="*/ 298832 h 439923"/>
              <a:gd name="connsiteX1883" fmla="*/ 2084343 w 9143999"/>
              <a:gd name="connsiteY1883" fmla="*/ 301777 h 439923"/>
              <a:gd name="connsiteX1884" fmla="*/ 2080986 w 9143999"/>
              <a:gd name="connsiteY1884" fmla="*/ 304395 h 439923"/>
              <a:gd name="connsiteX1885" fmla="*/ 2074129 w 9143999"/>
              <a:gd name="connsiteY1885" fmla="*/ 300633 h 439923"/>
              <a:gd name="connsiteX1886" fmla="*/ 2077955 w 9143999"/>
              <a:gd name="connsiteY1886" fmla="*/ 293838 h 439923"/>
              <a:gd name="connsiteX1887" fmla="*/ 2082200 w 9143999"/>
              <a:gd name="connsiteY1887" fmla="*/ 294334 h 439923"/>
              <a:gd name="connsiteX1888" fmla="*/ 2084299 w 9143999"/>
              <a:gd name="connsiteY1888" fmla="*/ 296940 h 439923"/>
              <a:gd name="connsiteX1889" fmla="*/ 2083410 w 9143999"/>
              <a:gd name="connsiteY1889" fmla="*/ 292622 h 439923"/>
              <a:gd name="connsiteX1890" fmla="*/ 2084607 w 9143999"/>
              <a:gd name="connsiteY1890" fmla="*/ 286806 h 439923"/>
              <a:gd name="connsiteX1891" fmla="*/ 2081424 w 9143999"/>
              <a:gd name="connsiteY1891" fmla="*/ 289283 h 439923"/>
              <a:gd name="connsiteX1892" fmla="*/ 2074489 w 9143999"/>
              <a:gd name="connsiteY1892" fmla="*/ 285521 h 439923"/>
              <a:gd name="connsiteX1893" fmla="*/ 2074486 w 9143999"/>
              <a:gd name="connsiteY1893" fmla="*/ 285521 h 439923"/>
              <a:gd name="connsiteX1894" fmla="*/ 2078330 w 9143999"/>
              <a:gd name="connsiteY1894" fmla="*/ 278787 h 439923"/>
              <a:gd name="connsiteX1895" fmla="*/ 2085255 w 9143999"/>
              <a:gd name="connsiteY1895" fmla="*/ 282546 h 439923"/>
              <a:gd name="connsiteX1896" fmla="*/ 2084932 w 9143999"/>
              <a:gd name="connsiteY1896" fmla="*/ 285226 h 439923"/>
              <a:gd name="connsiteX1897" fmla="*/ 2087171 w 9143999"/>
              <a:gd name="connsiteY1897" fmla="*/ 274344 h 439923"/>
              <a:gd name="connsiteX1898" fmla="*/ 2086002 w 9143999"/>
              <a:gd name="connsiteY1898" fmla="*/ 275264 h 439923"/>
              <a:gd name="connsiteX1899" fmla="*/ 2079076 w 9143999"/>
              <a:gd name="connsiteY1899" fmla="*/ 271500 h 439923"/>
              <a:gd name="connsiteX1900" fmla="*/ 2079074 w 9143999"/>
              <a:gd name="connsiteY1900" fmla="*/ 271500 h 439923"/>
              <a:gd name="connsiteX1901" fmla="*/ 2082900 w 9143999"/>
              <a:gd name="connsiteY1901" fmla="*/ 264763 h 439923"/>
              <a:gd name="connsiteX1902" fmla="*/ 2087157 w 9143999"/>
              <a:gd name="connsiteY1902" fmla="*/ 265232 h 439923"/>
              <a:gd name="connsiteX1903" fmla="*/ 2088849 w 9143999"/>
              <a:gd name="connsiteY1903" fmla="*/ 267320 h 439923"/>
              <a:gd name="connsiteX1904" fmla="*/ 2091839 w 9143999"/>
              <a:gd name="connsiteY1904" fmla="*/ 261919 h 439923"/>
              <a:gd name="connsiteX1905" fmla="*/ 2091689 w 9143999"/>
              <a:gd name="connsiteY1905" fmla="*/ 262036 h 439923"/>
              <a:gd name="connsiteX1906" fmla="*/ 2084835 w 9143999"/>
              <a:gd name="connsiteY1906" fmla="*/ 258266 h 439923"/>
              <a:gd name="connsiteX1907" fmla="*/ 2084835 w 9143999"/>
              <a:gd name="connsiteY1907" fmla="*/ 258263 h 439923"/>
              <a:gd name="connsiteX1908" fmla="*/ 2088661 w 9143999"/>
              <a:gd name="connsiteY1908" fmla="*/ 251532 h 439923"/>
              <a:gd name="connsiteX1909" fmla="*/ 2095530 w 9143999"/>
              <a:gd name="connsiteY1909" fmla="*/ 255291 h 439923"/>
              <a:gd name="connsiteX1910" fmla="*/ 2095443 w 9143999"/>
              <a:gd name="connsiteY1910" fmla="*/ 256035 h 439923"/>
              <a:gd name="connsiteX1911" fmla="*/ 2100764 w 9143999"/>
              <a:gd name="connsiteY1911" fmla="*/ 249709 h 439923"/>
              <a:gd name="connsiteX1912" fmla="*/ 2097581 w 9143999"/>
              <a:gd name="connsiteY1912" fmla="*/ 249341 h 439923"/>
              <a:gd name="connsiteX1913" fmla="*/ 2094908 w 9143999"/>
              <a:gd name="connsiteY1913" fmla="*/ 246072 h 439923"/>
              <a:gd name="connsiteX1914" fmla="*/ 2098749 w 9143999"/>
              <a:gd name="connsiteY1914" fmla="*/ 239269 h 439923"/>
              <a:gd name="connsiteX1915" fmla="*/ 2105672 w 9143999"/>
              <a:gd name="connsiteY1915" fmla="*/ 243031 h 439923"/>
              <a:gd name="connsiteX1916" fmla="*/ 2105386 w 9143999"/>
              <a:gd name="connsiteY1916" fmla="*/ 245387 h 439923"/>
              <a:gd name="connsiteX1917" fmla="*/ 2111750 w 9143999"/>
              <a:gd name="connsiteY1917" fmla="*/ 240238 h 439923"/>
              <a:gd name="connsiteX1918" fmla="*/ 2108533 w 9143999"/>
              <a:gd name="connsiteY1918" fmla="*/ 239865 h 439923"/>
              <a:gd name="connsiteX1919" fmla="*/ 2105858 w 9143999"/>
              <a:gd name="connsiteY1919" fmla="*/ 236590 h 439923"/>
              <a:gd name="connsiteX1920" fmla="*/ 2109686 w 9143999"/>
              <a:gd name="connsiteY1920" fmla="*/ 229803 h 439923"/>
              <a:gd name="connsiteX1921" fmla="*/ 2116621 w 9143999"/>
              <a:gd name="connsiteY1921" fmla="*/ 233555 h 439923"/>
              <a:gd name="connsiteX1922" fmla="*/ 2116139 w 9143999"/>
              <a:gd name="connsiteY1922" fmla="*/ 237731 h 439923"/>
              <a:gd name="connsiteX1923" fmla="*/ 2116089 w 9143999"/>
              <a:gd name="connsiteY1923" fmla="*/ 237770 h 439923"/>
              <a:gd name="connsiteX1924" fmla="*/ 2119929 w 9143999"/>
              <a:gd name="connsiteY1924" fmla="*/ 235606 h 439923"/>
              <a:gd name="connsiteX1925" fmla="*/ 2123191 w 9143999"/>
              <a:gd name="connsiteY1925" fmla="*/ 234482 h 439923"/>
              <a:gd name="connsiteX1926" fmla="*/ 2121452 w 9143999"/>
              <a:gd name="connsiteY1926" fmla="*/ 234280 h 439923"/>
              <a:gd name="connsiteX1927" fmla="*/ 2118775 w 9143999"/>
              <a:gd name="connsiteY1927" fmla="*/ 231008 h 439923"/>
              <a:gd name="connsiteX1928" fmla="*/ 2118778 w 9143999"/>
              <a:gd name="connsiteY1928" fmla="*/ 231008 h 439923"/>
              <a:gd name="connsiteX1929" fmla="*/ 2122621 w 9143999"/>
              <a:gd name="connsiteY1929" fmla="*/ 224211 h 439923"/>
              <a:gd name="connsiteX1930" fmla="*/ 2129544 w 9143999"/>
              <a:gd name="connsiteY1930" fmla="*/ 227970 h 439923"/>
              <a:gd name="connsiteX1931" fmla="*/ 2129064 w 9143999"/>
              <a:gd name="connsiteY1931" fmla="*/ 232150 h 439923"/>
              <a:gd name="connsiteX1932" fmla="*/ 2128363 w 9143999"/>
              <a:gd name="connsiteY1932" fmla="*/ 232698 h 439923"/>
              <a:gd name="connsiteX1933" fmla="*/ 2133311 w 9143999"/>
              <a:gd name="connsiteY1933" fmla="*/ 230992 h 439923"/>
              <a:gd name="connsiteX1934" fmla="*/ 2136715 w 9143999"/>
              <a:gd name="connsiteY1934" fmla="*/ 230614 h 439923"/>
              <a:gd name="connsiteX1935" fmla="*/ 2134619 w 9143999"/>
              <a:gd name="connsiteY1935" fmla="*/ 227970 h 439923"/>
              <a:gd name="connsiteX1936" fmla="*/ 2138447 w 9143999"/>
              <a:gd name="connsiteY1936" fmla="*/ 221239 h 439923"/>
              <a:gd name="connsiteX1937" fmla="*/ 2145317 w 9143999"/>
              <a:gd name="connsiteY1937" fmla="*/ 225003 h 439923"/>
              <a:gd name="connsiteX1938" fmla="*/ 2144836 w 9143999"/>
              <a:gd name="connsiteY1938" fmla="*/ 229124 h 439923"/>
              <a:gd name="connsiteX1939" fmla="*/ 2143956 w 9143999"/>
              <a:gd name="connsiteY1939" fmla="*/ 229808 h 439923"/>
              <a:gd name="connsiteX1940" fmla="*/ 2147855 w 9143999"/>
              <a:gd name="connsiteY1940" fmla="*/ 229375 h 439923"/>
              <a:gd name="connsiteX1941" fmla="*/ 2151642 w 9143999"/>
              <a:gd name="connsiteY1941" fmla="*/ 229796 h 439923"/>
              <a:gd name="connsiteX1942" fmla="*/ 2149464 w 9143999"/>
              <a:gd name="connsiteY1942" fmla="*/ 227126 h 439923"/>
              <a:gd name="connsiteX1943" fmla="*/ 2149464 w 9143999"/>
              <a:gd name="connsiteY1943" fmla="*/ 227124 h 439923"/>
              <a:gd name="connsiteX1944" fmla="*/ 2153296 w 9143999"/>
              <a:gd name="connsiteY1944" fmla="*/ 220331 h 439923"/>
              <a:gd name="connsiteX1945" fmla="*/ 2160220 w 9143999"/>
              <a:gd name="connsiteY1945" fmla="*/ 224093 h 439923"/>
              <a:gd name="connsiteX1946" fmla="*/ 2159738 w 9143999"/>
              <a:gd name="connsiteY1946" fmla="*/ 228268 h 439923"/>
              <a:gd name="connsiteX1947" fmla="*/ 2157022 w 9143999"/>
              <a:gd name="connsiteY1947" fmla="*/ 230395 h 439923"/>
              <a:gd name="connsiteX1948" fmla="*/ 2162419 w 9143999"/>
              <a:gd name="connsiteY1948" fmla="*/ 230996 h 439923"/>
              <a:gd name="connsiteX1949" fmla="*/ 2164971 w 9143999"/>
              <a:gd name="connsiteY1949" fmla="*/ 231876 h 439923"/>
              <a:gd name="connsiteX1950" fmla="*/ 2162881 w 9143999"/>
              <a:gd name="connsiteY1950" fmla="*/ 229255 h 439923"/>
              <a:gd name="connsiteX1951" fmla="*/ 2162881 w 9143999"/>
              <a:gd name="connsiteY1951" fmla="*/ 229252 h 439923"/>
              <a:gd name="connsiteX1952" fmla="*/ 2166716 w 9143999"/>
              <a:gd name="connsiteY1952" fmla="*/ 222516 h 439923"/>
              <a:gd name="connsiteX1953" fmla="*/ 2173575 w 9143999"/>
              <a:gd name="connsiteY1953" fmla="*/ 226275 h 439923"/>
              <a:gd name="connsiteX1954" fmla="*/ 2169747 w 9143999"/>
              <a:gd name="connsiteY1954" fmla="*/ 233017 h 439923"/>
              <a:gd name="connsiteX1955" fmla="*/ 2167575 w 9143999"/>
              <a:gd name="connsiteY1955" fmla="*/ 232775 h 439923"/>
              <a:gd name="connsiteX1956" fmla="*/ 2175809 w 9143999"/>
              <a:gd name="connsiteY1956" fmla="*/ 235617 h 439923"/>
              <a:gd name="connsiteX1957" fmla="*/ 2176078 w 9143999"/>
              <a:gd name="connsiteY1957" fmla="*/ 235768 h 439923"/>
              <a:gd name="connsiteX1958" fmla="*/ 2174692 w 9143999"/>
              <a:gd name="connsiteY1958" fmla="*/ 232469 h 439923"/>
              <a:gd name="connsiteX1959" fmla="*/ 2180262 w 9143999"/>
              <a:gd name="connsiteY1959" fmla="*/ 227012 h 439923"/>
              <a:gd name="connsiteX1960" fmla="*/ 2185826 w 9143999"/>
              <a:gd name="connsiteY1960" fmla="*/ 232469 h 439923"/>
              <a:gd name="connsiteX1961" fmla="*/ 2180262 w 9143999"/>
              <a:gd name="connsiteY1961" fmla="*/ 237934 h 439923"/>
              <a:gd name="connsiteX1962" fmla="*/ 2179038 w 9143999"/>
              <a:gd name="connsiteY1962" fmla="*/ 237438 h 439923"/>
              <a:gd name="connsiteX1963" fmla="*/ 2183903 w 9143999"/>
              <a:gd name="connsiteY1963" fmla="*/ 240184 h 439923"/>
              <a:gd name="connsiteX1964" fmla="*/ 2189066 w 9143999"/>
              <a:gd name="connsiteY1964" fmla="*/ 244367 h 439923"/>
              <a:gd name="connsiteX1965" fmla="*/ 2187865 w 9143999"/>
              <a:gd name="connsiteY1965" fmla="*/ 241507 h 439923"/>
              <a:gd name="connsiteX1966" fmla="*/ 2193437 w 9143999"/>
              <a:gd name="connsiteY1966" fmla="*/ 236053 h 439923"/>
              <a:gd name="connsiteX1967" fmla="*/ 2199006 w 9143999"/>
              <a:gd name="connsiteY1967" fmla="*/ 241507 h 439923"/>
              <a:gd name="connsiteX1968" fmla="*/ 2193437 w 9143999"/>
              <a:gd name="connsiteY1968" fmla="*/ 246975 h 439923"/>
              <a:gd name="connsiteX1969" fmla="*/ 2191137 w 9143999"/>
              <a:gd name="connsiteY1969" fmla="*/ 246045 h 439923"/>
              <a:gd name="connsiteX1970" fmla="*/ 2193439 w 9143999"/>
              <a:gd name="connsiteY1970" fmla="*/ 247910 h 439923"/>
              <a:gd name="connsiteX1971" fmla="*/ 2197164 w 9143999"/>
              <a:gd name="connsiteY1971" fmla="*/ 252343 h 439923"/>
              <a:gd name="connsiteX1972" fmla="*/ 2198677 w 9143999"/>
              <a:gd name="connsiteY1972" fmla="*/ 248811 h 439923"/>
              <a:gd name="connsiteX1973" fmla="*/ 2202651 w 9143999"/>
              <a:gd name="connsiteY1973" fmla="*/ 247219 h 439923"/>
              <a:gd name="connsiteX1974" fmla="*/ 2204677 w 9143999"/>
              <a:gd name="connsiteY1974" fmla="*/ 248038 h 439923"/>
              <a:gd name="connsiteX1975" fmla="*/ 2206848 w 9143999"/>
              <a:gd name="connsiteY1975" fmla="*/ 241190 h 439923"/>
              <a:gd name="connsiteX1976" fmla="*/ 2220832 w 9143999"/>
              <a:gd name="connsiteY1976" fmla="*/ 219722 h 439923"/>
              <a:gd name="connsiteX1977" fmla="*/ 2246618 w 9143999"/>
              <a:gd name="connsiteY1977" fmla="*/ 324014 h 439923"/>
              <a:gd name="connsiteX1978" fmla="*/ 2246341 w 9143999"/>
              <a:gd name="connsiteY1978" fmla="*/ 335114 h 439923"/>
              <a:gd name="connsiteX1979" fmla="*/ 2253977 w 9143999"/>
              <a:gd name="connsiteY1979" fmla="*/ 335114 h 439923"/>
              <a:gd name="connsiteX1980" fmla="*/ 2253977 w 9143999"/>
              <a:gd name="connsiteY1980" fmla="*/ 341004 h 439923"/>
              <a:gd name="connsiteX1981" fmla="*/ 2254963 w 9143999"/>
              <a:gd name="connsiteY1981" fmla="*/ 341004 h 439923"/>
              <a:gd name="connsiteX1982" fmla="*/ 2254963 w 9143999"/>
              <a:gd name="connsiteY1982" fmla="*/ 334994 h 439923"/>
              <a:gd name="connsiteX1983" fmla="*/ 2259240 w 9143999"/>
              <a:gd name="connsiteY1983" fmla="*/ 334994 h 439923"/>
              <a:gd name="connsiteX1984" fmla="*/ 2259240 w 9143999"/>
              <a:gd name="connsiteY1984" fmla="*/ 331281 h 439923"/>
              <a:gd name="connsiteX1985" fmla="*/ 2266221 w 9143999"/>
              <a:gd name="connsiteY1985" fmla="*/ 331281 h 439923"/>
              <a:gd name="connsiteX1986" fmla="*/ 2266221 w 9143999"/>
              <a:gd name="connsiteY1986" fmla="*/ 303855 h 439923"/>
              <a:gd name="connsiteX1987" fmla="*/ 2292274 w 9143999"/>
              <a:gd name="connsiteY1987" fmla="*/ 303855 h 439923"/>
              <a:gd name="connsiteX1988" fmla="*/ 2292274 w 9143999"/>
              <a:gd name="connsiteY1988" fmla="*/ 331780 h 439923"/>
              <a:gd name="connsiteX1989" fmla="*/ 2293441 w 9143999"/>
              <a:gd name="connsiteY1989" fmla="*/ 331780 h 439923"/>
              <a:gd name="connsiteX1990" fmla="*/ 2293441 w 9143999"/>
              <a:gd name="connsiteY1990" fmla="*/ 272833 h 439923"/>
              <a:gd name="connsiteX1991" fmla="*/ 2299127 w 9143999"/>
              <a:gd name="connsiteY1991" fmla="*/ 272833 h 439923"/>
              <a:gd name="connsiteX1992" fmla="*/ 2299127 w 9143999"/>
              <a:gd name="connsiteY1992" fmla="*/ 264450 h 439923"/>
              <a:gd name="connsiteX1993" fmla="*/ 2303346 w 9143999"/>
              <a:gd name="connsiteY1993" fmla="*/ 264450 h 439923"/>
              <a:gd name="connsiteX1994" fmla="*/ 2303346 w 9143999"/>
              <a:gd name="connsiteY1994" fmla="*/ 254922 h 439923"/>
              <a:gd name="connsiteX1995" fmla="*/ 2314097 w 9143999"/>
              <a:gd name="connsiteY1995" fmla="*/ 254922 h 439923"/>
              <a:gd name="connsiteX1996" fmla="*/ 2314097 w 9143999"/>
              <a:gd name="connsiteY1996" fmla="*/ 237263 h 439923"/>
              <a:gd name="connsiteX1997" fmla="*/ 2316510 w 9143999"/>
              <a:gd name="connsiteY1997" fmla="*/ 237263 h 439923"/>
              <a:gd name="connsiteX1998" fmla="*/ 2316510 w 9143999"/>
              <a:gd name="connsiteY1998" fmla="*/ 254922 h 439923"/>
              <a:gd name="connsiteX1999" fmla="*/ 2327216 w 9143999"/>
              <a:gd name="connsiteY1999" fmla="*/ 254922 h 439923"/>
              <a:gd name="connsiteX2000" fmla="*/ 2327216 w 9143999"/>
              <a:gd name="connsiteY2000" fmla="*/ 264450 h 439923"/>
              <a:gd name="connsiteX2001" fmla="*/ 2331419 w 9143999"/>
              <a:gd name="connsiteY2001" fmla="*/ 264450 h 439923"/>
              <a:gd name="connsiteX2002" fmla="*/ 2331419 w 9143999"/>
              <a:gd name="connsiteY2002" fmla="*/ 272833 h 439923"/>
              <a:gd name="connsiteX2003" fmla="*/ 2337111 w 9143999"/>
              <a:gd name="connsiteY2003" fmla="*/ 272833 h 439923"/>
              <a:gd name="connsiteX2004" fmla="*/ 2337111 w 9143999"/>
              <a:gd name="connsiteY2004" fmla="*/ 368925 h 439923"/>
              <a:gd name="connsiteX2005" fmla="*/ 2341529 w 9143999"/>
              <a:gd name="connsiteY2005" fmla="*/ 368925 h 439923"/>
              <a:gd name="connsiteX2006" fmla="*/ 2341449 w 9143999"/>
              <a:gd name="connsiteY2006" fmla="*/ 315220 h 439923"/>
              <a:gd name="connsiteX2007" fmla="*/ 2365966 w 9143999"/>
              <a:gd name="connsiteY2007" fmla="*/ 315220 h 439923"/>
              <a:gd name="connsiteX2008" fmla="*/ 2372069 w 9143999"/>
              <a:gd name="connsiteY2008" fmla="*/ 324409 h 439923"/>
              <a:gd name="connsiteX2009" fmla="*/ 2372069 w 9143999"/>
              <a:gd name="connsiteY2009" fmla="*/ 343757 h 439923"/>
              <a:gd name="connsiteX2010" fmla="*/ 2375468 w 9143999"/>
              <a:gd name="connsiteY2010" fmla="*/ 343757 h 439923"/>
              <a:gd name="connsiteX2011" fmla="*/ 2375468 w 9143999"/>
              <a:gd name="connsiteY2011" fmla="*/ 366271 h 439923"/>
              <a:gd name="connsiteX2012" fmla="*/ 2383301 w 9143999"/>
              <a:gd name="connsiteY2012" fmla="*/ 366271 h 439923"/>
              <a:gd name="connsiteX2013" fmla="*/ 2383301 w 9143999"/>
              <a:gd name="connsiteY2013" fmla="*/ 378106 h 439923"/>
              <a:gd name="connsiteX2014" fmla="*/ 2385934 w 9143999"/>
              <a:gd name="connsiteY2014" fmla="*/ 378106 h 439923"/>
              <a:gd name="connsiteX2015" fmla="*/ 2385934 w 9143999"/>
              <a:gd name="connsiteY2015" fmla="*/ 367434 h 439923"/>
              <a:gd name="connsiteX2016" fmla="*/ 2387180 w 9143999"/>
              <a:gd name="connsiteY2016" fmla="*/ 367434 h 439923"/>
              <a:gd name="connsiteX2017" fmla="*/ 2387180 w 9143999"/>
              <a:gd name="connsiteY2017" fmla="*/ 283005 h 439923"/>
              <a:gd name="connsiteX2018" fmla="*/ 2391771 w 9143999"/>
              <a:gd name="connsiteY2018" fmla="*/ 283005 h 439923"/>
              <a:gd name="connsiteX2019" fmla="*/ 2391771 w 9143999"/>
              <a:gd name="connsiteY2019" fmla="*/ 273618 h 439923"/>
              <a:gd name="connsiteX2020" fmla="*/ 2393761 w 9143999"/>
              <a:gd name="connsiteY2020" fmla="*/ 273618 h 439923"/>
              <a:gd name="connsiteX2021" fmla="*/ 2393761 w 9143999"/>
              <a:gd name="connsiteY2021" fmla="*/ 266491 h 439923"/>
              <a:gd name="connsiteX2022" fmla="*/ 2400287 w 9143999"/>
              <a:gd name="connsiteY2022" fmla="*/ 266491 h 439923"/>
              <a:gd name="connsiteX2023" fmla="*/ 2400287 w 9143999"/>
              <a:gd name="connsiteY2023" fmla="*/ 259117 h 439923"/>
              <a:gd name="connsiteX2024" fmla="*/ 2405940 w 9143999"/>
              <a:gd name="connsiteY2024" fmla="*/ 259117 h 439923"/>
              <a:gd name="connsiteX2025" fmla="*/ 2405940 w 9143999"/>
              <a:gd name="connsiteY2025" fmla="*/ 228179 h 439923"/>
              <a:gd name="connsiteX2026" fmla="*/ 2408007 w 9143999"/>
              <a:gd name="connsiteY2026" fmla="*/ 228179 h 439923"/>
              <a:gd name="connsiteX2027" fmla="*/ 2408007 w 9143999"/>
              <a:gd name="connsiteY2027" fmla="*/ 259117 h 439923"/>
              <a:gd name="connsiteX2028" fmla="*/ 2413663 w 9143999"/>
              <a:gd name="connsiteY2028" fmla="*/ 259117 h 439923"/>
              <a:gd name="connsiteX2029" fmla="*/ 2413663 w 9143999"/>
              <a:gd name="connsiteY2029" fmla="*/ 266491 h 439923"/>
              <a:gd name="connsiteX2030" fmla="*/ 2420188 w 9143999"/>
              <a:gd name="connsiteY2030" fmla="*/ 266491 h 439923"/>
              <a:gd name="connsiteX2031" fmla="*/ 2420188 w 9143999"/>
              <a:gd name="connsiteY2031" fmla="*/ 273618 h 439923"/>
              <a:gd name="connsiteX2032" fmla="*/ 2422171 w 9143999"/>
              <a:gd name="connsiteY2032" fmla="*/ 273618 h 439923"/>
              <a:gd name="connsiteX2033" fmla="*/ 2422171 w 9143999"/>
              <a:gd name="connsiteY2033" fmla="*/ 283005 h 439923"/>
              <a:gd name="connsiteX2034" fmla="*/ 2426767 w 9143999"/>
              <a:gd name="connsiteY2034" fmla="*/ 283005 h 439923"/>
              <a:gd name="connsiteX2035" fmla="*/ 2426767 w 9143999"/>
              <a:gd name="connsiteY2035" fmla="*/ 338639 h 439923"/>
              <a:gd name="connsiteX2036" fmla="*/ 2429471 w 9143999"/>
              <a:gd name="connsiteY2036" fmla="*/ 338639 h 439923"/>
              <a:gd name="connsiteX2037" fmla="*/ 2429471 w 9143999"/>
              <a:gd name="connsiteY2037" fmla="*/ 358316 h 439923"/>
              <a:gd name="connsiteX2038" fmla="*/ 2431558 w 9143999"/>
              <a:gd name="connsiteY2038" fmla="*/ 358316 h 439923"/>
              <a:gd name="connsiteX2039" fmla="*/ 2431558 w 9143999"/>
              <a:gd name="connsiteY2039" fmla="*/ 358538 h 439923"/>
              <a:gd name="connsiteX2040" fmla="*/ 2439753 w 9143999"/>
              <a:gd name="connsiteY2040" fmla="*/ 358538 h 439923"/>
              <a:gd name="connsiteX2041" fmla="*/ 2438772 w 9143999"/>
              <a:gd name="connsiteY2041" fmla="*/ 229268 h 439923"/>
              <a:gd name="connsiteX2042" fmla="*/ 2486624 w 9143999"/>
              <a:gd name="connsiteY2042" fmla="*/ 189612 h 439923"/>
              <a:gd name="connsiteX2043" fmla="*/ 2486624 w 9143999"/>
              <a:gd name="connsiteY2043" fmla="*/ 149274 h 439923"/>
              <a:gd name="connsiteX2044" fmla="*/ 2491253 w 9143999"/>
              <a:gd name="connsiteY2044" fmla="*/ 149274 h 439923"/>
              <a:gd name="connsiteX2045" fmla="*/ 2491253 w 9143999"/>
              <a:gd name="connsiteY2045" fmla="*/ 185788 h 439923"/>
              <a:gd name="connsiteX2046" fmla="*/ 2491936 w 9143999"/>
              <a:gd name="connsiteY2046" fmla="*/ 229015 h 439923"/>
              <a:gd name="connsiteX2047" fmla="*/ 2482961 w 9143999"/>
              <a:gd name="connsiteY2047" fmla="*/ 229015 h 439923"/>
              <a:gd name="connsiteX2048" fmla="*/ 2482961 w 9143999"/>
              <a:gd name="connsiteY2048" fmla="*/ 255416 h 439923"/>
              <a:gd name="connsiteX2049" fmla="*/ 2492589 w 9143999"/>
              <a:gd name="connsiteY2049" fmla="*/ 255416 h 439923"/>
              <a:gd name="connsiteX2050" fmla="*/ 2494166 w 9143999"/>
              <a:gd name="connsiteY2050" fmla="*/ 355332 h 439923"/>
              <a:gd name="connsiteX2051" fmla="*/ 2500913 w 9143999"/>
              <a:gd name="connsiteY2051" fmla="*/ 355332 h 439923"/>
              <a:gd name="connsiteX2052" fmla="*/ 2500913 w 9143999"/>
              <a:gd name="connsiteY2052" fmla="*/ 358574 h 439923"/>
              <a:gd name="connsiteX2053" fmla="*/ 2504798 w 9143999"/>
              <a:gd name="connsiteY2053" fmla="*/ 358574 h 439923"/>
              <a:gd name="connsiteX2054" fmla="*/ 2504798 w 9143999"/>
              <a:gd name="connsiteY2054" fmla="*/ 363814 h 439923"/>
              <a:gd name="connsiteX2055" fmla="*/ 2515111 w 9143999"/>
              <a:gd name="connsiteY2055" fmla="*/ 363814 h 439923"/>
              <a:gd name="connsiteX2056" fmla="*/ 2517012 w 9143999"/>
              <a:gd name="connsiteY2056" fmla="*/ 208660 h 439923"/>
              <a:gd name="connsiteX2057" fmla="*/ 2526652 w 9143999"/>
              <a:gd name="connsiteY2057" fmla="*/ 208660 h 439923"/>
              <a:gd name="connsiteX2058" fmla="*/ 2526652 w 9143999"/>
              <a:gd name="connsiteY2058" fmla="*/ 174814 h 439923"/>
              <a:gd name="connsiteX2059" fmla="*/ 2517674 w 9143999"/>
              <a:gd name="connsiteY2059" fmla="*/ 174814 h 439923"/>
              <a:gd name="connsiteX2060" fmla="*/ 2518342 w 9143999"/>
              <a:gd name="connsiteY2060" fmla="*/ 119412 h 439923"/>
              <a:gd name="connsiteX2061" fmla="*/ 2518342 w 9143999"/>
              <a:gd name="connsiteY2061" fmla="*/ 72625 h 439923"/>
              <a:gd name="connsiteX2062" fmla="*/ 2522989 w 9143999"/>
              <a:gd name="connsiteY2062" fmla="*/ 72625 h 439923"/>
              <a:gd name="connsiteX2063" fmla="*/ 2522989 w 9143999"/>
              <a:gd name="connsiteY2063" fmla="*/ 124346 h 439923"/>
              <a:gd name="connsiteX2064" fmla="*/ 2570826 w 9143999"/>
              <a:gd name="connsiteY2064" fmla="*/ 175148 h 439923"/>
              <a:gd name="connsiteX2065" fmla="*/ 2569828 w 9143999"/>
              <a:gd name="connsiteY2065" fmla="*/ 343915 h 439923"/>
              <a:gd name="connsiteX2066" fmla="*/ 2569903 w 9143999"/>
              <a:gd name="connsiteY2066" fmla="*/ 343915 h 439923"/>
              <a:gd name="connsiteX2067" fmla="*/ 2569849 w 9143999"/>
              <a:gd name="connsiteY2067" fmla="*/ 369062 h 439923"/>
              <a:gd name="connsiteX2068" fmla="*/ 2572577 w 9143999"/>
              <a:gd name="connsiteY2068" fmla="*/ 369062 h 439923"/>
              <a:gd name="connsiteX2069" fmla="*/ 2572577 w 9143999"/>
              <a:gd name="connsiteY2069" fmla="*/ 351207 h 439923"/>
              <a:gd name="connsiteX2070" fmla="*/ 2604846 w 9143999"/>
              <a:gd name="connsiteY2070" fmla="*/ 351207 h 439923"/>
              <a:gd name="connsiteX2071" fmla="*/ 2604846 w 9143999"/>
              <a:gd name="connsiteY2071" fmla="*/ 366804 h 439923"/>
              <a:gd name="connsiteX2072" fmla="*/ 2607544 w 9143999"/>
              <a:gd name="connsiteY2072" fmla="*/ 366804 h 439923"/>
              <a:gd name="connsiteX2073" fmla="*/ 2607279 w 9143999"/>
              <a:gd name="connsiteY2073" fmla="*/ 356726 h 439923"/>
              <a:gd name="connsiteX2074" fmla="*/ 2633753 w 9143999"/>
              <a:gd name="connsiteY2074" fmla="*/ 227345 h 439923"/>
              <a:gd name="connsiteX2075" fmla="*/ 2636240 w 9143999"/>
              <a:gd name="connsiteY2075" fmla="*/ 222727 h 439923"/>
              <a:gd name="connsiteX2076" fmla="*/ 2636240 w 9143999"/>
              <a:gd name="connsiteY2076" fmla="*/ 222488 h 439923"/>
              <a:gd name="connsiteX2077" fmla="*/ 2636368 w 9143999"/>
              <a:gd name="connsiteY2077" fmla="*/ 222488 h 439923"/>
              <a:gd name="connsiteX2078" fmla="*/ 2643122 w 9143999"/>
              <a:gd name="connsiteY2078" fmla="*/ 209945 h 439923"/>
              <a:gd name="connsiteX2079" fmla="*/ 2653271 w 9143999"/>
              <a:gd name="connsiteY2079" fmla="*/ 194489 h 439923"/>
              <a:gd name="connsiteX2080" fmla="*/ 2663306 w 9143999"/>
              <a:gd name="connsiteY2080" fmla="*/ 181645 h 439923"/>
              <a:gd name="connsiteX2081" fmla="*/ 2663306 w 9143999"/>
              <a:gd name="connsiteY2081" fmla="*/ 181566 h 439923"/>
              <a:gd name="connsiteX2082" fmla="*/ 2663368 w 9143999"/>
              <a:gd name="connsiteY2082" fmla="*/ 181566 h 439923"/>
              <a:gd name="connsiteX2083" fmla="*/ 2663951 w 9143999"/>
              <a:gd name="connsiteY2083" fmla="*/ 180820 h 439923"/>
              <a:gd name="connsiteX2084" fmla="*/ 2718793 w 9143999"/>
              <a:gd name="connsiteY2084" fmla="*/ 132252 h 439923"/>
              <a:gd name="connsiteX2085" fmla="*/ 2726684 w 9143999"/>
              <a:gd name="connsiteY2085" fmla="*/ 126471 h 439923"/>
              <a:gd name="connsiteX2086" fmla="*/ 2726684 w 9143999"/>
              <a:gd name="connsiteY2086" fmla="*/ 66813 h 439923"/>
              <a:gd name="connsiteX2087" fmla="*/ 2732531 w 9143999"/>
              <a:gd name="connsiteY2087" fmla="*/ 66813 h 439923"/>
              <a:gd name="connsiteX2088" fmla="*/ 2732531 w 9143999"/>
              <a:gd name="connsiteY2088" fmla="*/ 122188 h 439923"/>
              <a:gd name="connsiteX2089" fmla="*/ 2732531 w 9143999"/>
              <a:gd name="connsiteY2089" fmla="*/ 122187 h 439923"/>
              <a:gd name="connsiteX2090" fmla="*/ 2732531 w 9143999"/>
              <a:gd name="connsiteY2090" fmla="*/ 122280 h 439923"/>
              <a:gd name="connsiteX2091" fmla="*/ 2732531 w 9143999"/>
              <a:gd name="connsiteY2091" fmla="*/ 127726 h 439923"/>
              <a:gd name="connsiteX2092" fmla="*/ 2732511 w 9143999"/>
              <a:gd name="connsiteY2092" fmla="*/ 127726 h 439923"/>
              <a:gd name="connsiteX2093" fmla="*/ 2731883 w 9143999"/>
              <a:gd name="connsiteY2093" fmla="*/ 303638 h 439923"/>
              <a:gd name="connsiteX2094" fmla="*/ 2734060 w 9143999"/>
              <a:gd name="connsiteY2094" fmla="*/ 304411 h 439923"/>
              <a:gd name="connsiteX2095" fmla="*/ 2734060 w 9143999"/>
              <a:gd name="connsiteY2095" fmla="*/ 309008 h 439923"/>
              <a:gd name="connsiteX2096" fmla="*/ 2742576 w 9143999"/>
              <a:gd name="connsiteY2096" fmla="*/ 312024 h 439923"/>
              <a:gd name="connsiteX2097" fmla="*/ 2742576 w 9143999"/>
              <a:gd name="connsiteY2097" fmla="*/ 323463 h 439923"/>
              <a:gd name="connsiteX2098" fmla="*/ 2749791 w 9143999"/>
              <a:gd name="connsiteY2098" fmla="*/ 323463 h 439923"/>
              <a:gd name="connsiteX2099" fmla="*/ 2749791 w 9143999"/>
              <a:gd name="connsiteY2099" fmla="*/ 376321 h 439923"/>
              <a:gd name="connsiteX2100" fmla="*/ 2753719 w 9143999"/>
              <a:gd name="connsiteY2100" fmla="*/ 376321 h 439923"/>
              <a:gd name="connsiteX2101" fmla="*/ 2753719 w 9143999"/>
              <a:gd name="connsiteY2101" fmla="*/ 375424 h 439923"/>
              <a:gd name="connsiteX2102" fmla="*/ 2768518 w 9143999"/>
              <a:gd name="connsiteY2102" fmla="*/ 375424 h 439923"/>
              <a:gd name="connsiteX2103" fmla="*/ 2768518 w 9143999"/>
              <a:gd name="connsiteY2103" fmla="*/ 376321 h 439923"/>
              <a:gd name="connsiteX2104" fmla="*/ 2770674 w 9143999"/>
              <a:gd name="connsiteY2104" fmla="*/ 376321 h 439923"/>
              <a:gd name="connsiteX2105" fmla="*/ 2770674 w 9143999"/>
              <a:gd name="connsiteY2105" fmla="*/ 343018 h 439923"/>
              <a:gd name="connsiteX2106" fmla="*/ 2778239 w 9143999"/>
              <a:gd name="connsiteY2106" fmla="*/ 343018 h 439923"/>
              <a:gd name="connsiteX2107" fmla="*/ 2778239 w 9143999"/>
              <a:gd name="connsiteY2107" fmla="*/ 341025 h 439923"/>
              <a:gd name="connsiteX2108" fmla="*/ 2777054 w 9143999"/>
              <a:gd name="connsiteY2108" fmla="*/ 341025 h 439923"/>
              <a:gd name="connsiteX2109" fmla="*/ 2777054 w 9143999"/>
              <a:gd name="connsiteY2109" fmla="*/ 334964 h 439923"/>
              <a:gd name="connsiteX2110" fmla="*/ 2778540 w 9143999"/>
              <a:gd name="connsiteY2110" fmla="*/ 334964 h 439923"/>
              <a:gd name="connsiteX2111" fmla="*/ 2778540 w 9143999"/>
              <a:gd name="connsiteY2111" fmla="*/ 269208 h 439923"/>
              <a:gd name="connsiteX2112" fmla="*/ 2789276 w 9143999"/>
              <a:gd name="connsiteY2112" fmla="*/ 269208 h 439923"/>
              <a:gd name="connsiteX2113" fmla="*/ 2789276 w 9143999"/>
              <a:gd name="connsiteY2113" fmla="*/ 266453 h 439923"/>
              <a:gd name="connsiteX2114" fmla="*/ 2787596 w 9143999"/>
              <a:gd name="connsiteY2114" fmla="*/ 266453 h 439923"/>
              <a:gd name="connsiteX2115" fmla="*/ 2787596 w 9143999"/>
              <a:gd name="connsiteY2115" fmla="*/ 258164 h 439923"/>
              <a:gd name="connsiteX2116" fmla="*/ 2791927 w 9143999"/>
              <a:gd name="connsiteY2116" fmla="*/ 258164 h 439923"/>
              <a:gd name="connsiteX2117" fmla="*/ 2791927 w 9143999"/>
              <a:gd name="connsiteY2117" fmla="*/ 252511 h 439923"/>
              <a:gd name="connsiteX2118" fmla="*/ 2800223 w 9143999"/>
              <a:gd name="connsiteY2118" fmla="*/ 252511 h 439923"/>
              <a:gd name="connsiteX2119" fmla="*/ 2800223 w 9143999"/>
              <a:gd name="connsiteY2119" fmla="*/ 228179 h 439923"/>
              <a:gd name="connsiteX2120" fmla="*/ 2803254 w 9143999"/>
              <a:gd name="connsiteY2120" fmla="*/ 228179 h 439923"/>
              <a:gd name="connsiteX2121" fmla="*/ 2803254 w 9143999"/>
              <a:gd name="connsiteY2121" fmla="*/ 252511 h 439923"/>
              <a:gd name="connsiteX2122" fmla="*/ 2811553 w 9143999"/>
              <a:gd name="connsiteY2122" fmla="*/ 252511 h 439923"/>
              <a:gd name="connsiteX2123" fmla="*/ 2811553 w 9143999"/>
              <a:gd name="connsiteY2123" fmla="*/ 258164 h 439923"/>
              <a:gd name="connsiteX2124" fmla="*/ 2815886 w 9143999"/>
              <a:gd name="connsiteY2124" fmla="*/ 258164 h 439923"/>
              <a:gd name="connsiteX2125" fmla="*/ 2815886 w 9143999"/>
              <a:gd name="connsiteY2125" fmla="*/ 266453 h 439923"/>
              <a:gd name="connsiteX2126" fmla="*/ 2814214 w 9143999"/>
              <a:gd name="connsiteY2126" fmla="*/ 266453 h 439923"/>
              <a:gd name="connsiteX2127" fmla="*/ 2814214 w 9143999"/>
              <a:gd name="connsiteY2127" fmla="*/ 269208 h 439923"/>
              <a:gd name="connsiteX2128" fmla="*/ 2824940 w 9143999"/>
              <a:gd name="connsiteY2128" fmla="*/ 269208 h 439923"/>
              <a:gd name="connsiteX2129" fmla="*/ 2824940 w 9143999"/>
              <a:gd name="connsiteY2129" fmla="*/ 372034 h 439923"/>
              <a:gd name="connsiteX2130" fmla="*/ 2833147 w 9143999"/>
              <a:gd name="connsiteY2130" fmla="*/ 372034 h 439923"/>
              <a:gd name="connsiteX2131" fmla="*/ 2833147 w 9143999"/>
              <a:gd name="connsiteY2131" fmla="*/ 356155 h 439923"/>
              <a:gd name="connsiteX2132" fmla="*/ 2839519 w 9143999"/>
              <a:gd name="connsiteY2132" fmla="*/ 356155 h 439923"/>
              <a:gd name="connsiteX2133" fmla="*/ 2839519 w 9143999"/>
              <a:gd name="connsiteY2133" fmla="*/ 338853 h 439923"/>
              <a:gd name="connsiteX2134" fmla="*/ 2847161 w 9143999"/>
              <a:gd name="connsiteY2134" fmla="*/ 341259 h 439923"/>
              <a:gd name="connsiteX2135" fmla="*/ 2847161 w 9143999"/>
              <a:gd name="connsiteY2135" fmla="*/ 336360 h 439923"/>
              <a:gd name="connsiteX2136" fmla="*/ 2849225 w 9143999"/>
              <a:gd name="connsiteY2136" fmla="*/ 337012 h 439923"/>
              <a:gd name="connsiteX2137" fmla="*/ 2849225 w 9143999"/>
              <a:gd name="connsiteY2137" fmla="*/ 317845 h 439923"/>
              <a:gd name="connsiteX2138" fmla="*/ 2855600 w 9143999"/>
              <a:gd name="connsiteY2138" fmla="*/ 317845 h 439923"/>
              <a:gd name="connsiteX2139" fmla="*/ 2855600 w 9143999"/>
              <a:gd name="connsiteY2139" fmla="*/ 308137 h 439923"/>
              <a:gd name="connsiteX2140" fmla="*/ 2872211 w 9143999"/>
              <a:gd name="connsiteY2140" fmla="*/ 308137 h 439923"/>
              <a:gd name="connsiteX2141" fmla="*/ 2872211 w 9143999"/>
              <a:gd name="connsiteY2141" fmla="*/ 317845 h 439923"/>
              <a:gd name="connsiteX2142" fmla="*/ 2878585 w 9143999"/>
              <a:gd name="connsiteY2142" fmla="*/ 317845 h 439923"/>
              <a:gd name="connsiteX2143" fmla="*/ 2878585 w 9143999"/>
              <a:gd name="connsiteY2143" fmla="*/ 378144 h 439923"/>
              <a:gd name="connsiteX2144" fmla="*/ 2879312 w 9143999"/>
              <a:gd name="connsiteY2144" fmla="*/ 378144 h 439923"/>
              <a:gd name="connsiteX2145" fmla="*/ 2879312 w 9143999"/>
              <a:gd name="connsiteY2145" fmla="*/ 328515 h 439923"/>
              <a:gd name="connsiteX2146" fmla="*/ 2883291 w 9143999"/>
              <a:gd name="connsiteY2146" fmla="*/ 328515 h 439923"/>
              <a:gd name="connsiteX2147" fmla="*/ 2883291 w 9143999"/>
              <a:gd name="connsiteY2147" fmla="*/ 156388 h 439923"/>
              <a:gd name="connsiteX2148" fmla="*/ 2893007 w 9143999"/>
              <a:gd name="connsiteY2148" fmla="*/ 156388 h 439923"/>
              <a:gd name="connsiteX2149" fmla="*/ 2893007 w 9143999"/>
              <a:gd name="connsiteY2149" fmla="*/ 139135 h 439923"/>
              <a:gd name="connsiteX2150" fmla="*/ 2897202 w 9143999"/>
              <a:gd name="connsiteY2150" fmla="*/ 139135 h 439923"/>
              <a:gd name="connsiteX2151" fmla="*/ 2897202 w 9143999"/>
              <a:gd name="connsiteY2151" fmla="*/ 126008 h 439923"/>
              <a:gd name="connsiteX2152" fmla="*/ 2910994 w 9143999"/>
              <a:gd name="connsiteY2152" fmla="*/ 126008 h 439923"/>
              <a:gd name="connsiteX2153" fmla="*/ 2910994 w 9143999"/>
              <a:gd name="connsiteY2153" fmla="*/ 112438 h 439923"/>
              <a:gd name="connsiteX2154" fmla="*/ 2922951 w 9143999"/>
              <a:gd name="connsiteY2154" fmla="*/ 112438 h 439923"/>
              <a:gd name="connsiteX2155" fmla="*/ 2922951 w 9143999"/>
              <a:gd name="connsiteY2155" fmla="*/ 55499 h 439923"/>
              <a:gd name="connsiteX2156" fmla="*/ 2927307 w 9143999"/>
              <a:gd name="connsiteY2156" fmla="*/ 55499 h 439923"/>
              <a:gd name="connsiteX2157" fmla="*/ 2927307 w 9143999"/>
              <a:gd name="connsiteY2157" fmla="*/ 112438 h 439923"/>
              <a:gd name="connsiteX2158" fmla="*/ 2939256 w 9143999"/>
              <a:gd name="connsiteY2158" fmla="*/ 112438 h 439923"/>
              <a:gd name="connsiteX2159" fmla="*/ 2939256 w 9143999"/>
              <a:gd name="connsiteY2159" fmla="*/ 126008 h 439923"/>
              <a:gd name="connsiteX2160" fmla="*/ 2953071 w 9143999"/>
              <a:gd name="connsiteY2160" fmla="*/ 126008 h 439923"/>
              <a:gd name="connsiteX2161" fmla="*/ 2953071 w 9143999"/>
              <a:gd name="connsiteY2161" fmla="*/ 139135 h 439923"/>
              <a:gd name="connsiteX2162" fmla="*/ 2957254 w 9143999"/>
              <a:gd name="connsiteY2162" fmla="*/ 139135 h 439923"/>
              <a:gd name="connsiteX2163" fmla="*/ 2957254 w 9143999"/>
              <a:gd name="connsiteY2163" fmla="*/ 156388 h 439923"/>
              <a:gd name="connsiteX2164" fmla="*/ 2966962 w 9143999"/>
              <a:gd name="connsiteY2164" fmla="*/ 156388 h 439923"/>
              <a:gd name="connsiteX2165" fmla="*/ 2966962 w 9143999"/>
              <a:gd name="connsiteY2165" fmla="*/ 336840 h 439923"/>
              <a:gd name="connsiteX2166" fmla="*/ 2983072 w 9143999"/>
              <a:gd name="connsiteY2166" fmla="*/ 336840 h 439923"/>
              <a:gd name="connsiteX2167" fmla="*/ 2983072 w 9143999"/>
              <a:gd name="connsiteY2167" fmla="*/ 345258 h 439923"/>
              <a:gd name="connsiteX2168" fmla="*/ 2986881 w 9143999"/>
              <a:gd name="connsiteY2168" fmla="*/ 345258 h 439923"/>
              <a:gd name="connsiteX2169" fmla="*/ 2986881 w 9143999"/>
              <a:gd name="connsiteY2169" fmla="*/ 321264 h 439923"/>
              <a:gd name="connsiteX2170" fmla="*/ 3009793 w 9143999"/>
              <a:gd name="connsiteY2170" fmla="*/ 321264 h 439923"/>
              <a:gd name="connsiteX2171" fmla="*/ 3009793 w 9143999"/>
              <a:gd name="connsiteY2171" fmla="*/ 345669 h 439923"/>
              <a:gd name="connsiteX2172" fmla="*/ 3010698 w 9143999"/>
              <a:gd name="connsiteY2172" fmla="*/ 345669 h 439923"/>
              <a:gd name="connsiteX2173" fmla="*/ 3010698 w 9143999"/>
              <a:gd name="connsiteY2173" fmla="*/ 339197 h 439923"/>
              <a:gd name="connsiteX2174" fmla="*/ 3013530 w 9143999"/>
              <a:gd name="connsiteY2174" fmla="*/ 339197 h 439923"/>
              <a:gd name="connsiteX2175" fmla="*/ 3013530 w 9143999"/>
              <a:gd name="connsiteY2175" fmla="*/ 272338 h 439923"/>
              <a:gd name="connsiteX2176" fmla="*/ 3018569 w 9143999"/>
              <a:gd name="connsiteY2176" fmla="*/ 272338 h 439923"/>
              <a:gd name="connsiteX2177" fmla="*/ 3018569 w 9143999"/>
              <a:gd name="connsiteY2177" fmla="*/ 263466 h 439923"/>
              <a:gd name="connsiteX2178" fmla="*/ 3022280 w 9143999"/>
              <a:gd name="connsiteY2178" fmla="*/ 263466 h 439923"/>
              <a:gd name="connsiteX2179" fmla="*/ 3022280 w 9143999"/>
              <a:gd name="connsiteY2179" fmla="*/ 253334 h 439923"/>
              <a:gd name="connsiteX2180" fmla="*/ 3031698 w 9143999"/>
              <a:gd name="connsiteY2180" fmla="*/ 253334 h 439923"/>
              <a:gd name="connsiteX2181" fmla="*/ 3031698 w 9143999"/>
              <a:gd name="connsiteY2181" fmla="*/ 234641 h 439923"/>
              <a:gd name="connsiteX2182" fmla="*/ 3033845 w 9143999"/>
              <a:gd name="connsiteY2182" fmla="*/ 234641 h 439923"/>
              <a:gd name="connsiteX2183" fmla="*/ 3033845 w 9143999"/>
              <a:gd name="connsiteY2183" fmla="*/ 253334 h 439923"/>
              <a:gd name="connsiteX2184" fmla="*/ 3043281 w 9143999"/>
              <a:gd name="connsiteY2184" fmla="*/ 253334 h 439923"/>
              <a:gd name="connsiteX2185" fmla="*/ 3043281 w 9143999"/>
              <a:gd name="connsiteY2185" fmla="*/ 263466 h 439923"/>
              <a:gd name="connsiteX2186" fmla="*/ 3046981 w 9143999"/>
              <a:gd name="connsiteY2186" fmla="*/ 263466 h 439923"/>
              <a:gd name="connsiteX2187" fmla="*/ 3046981 w 9143999"/>
              <a:gd name="connsiteY2187" fmla="*/ 272338 h 439923"/>
              <a:gd name="connsiteX2188" fmla="*/ 3051979 w 9143999"/>
              <a:gd name="connsiteY2188" fmla="*/ 272338 h 439923"/>
              <a:gd name="connsiteX2189" fmla="*/ 3051979 w 9143999"/>
              <a:gd name="connsiteY2189" fmla="*/ 378144 h 439923"/>
              <a:gd name="connsiteX2190" fmla="*/ 3052364 w 9143999"/>
              <a:gd name="connsiteY2190" fmla="*/ 378144 h 439923"/>
              <a:gd name="connsiteX2191" fmla="*/ 3052364 w 9143999"/>
              <a:gd name="connsiteY2191" fmla="*/ 378638 h 439923"/>
              <a:gd name="connsiteX2192" fmla="*/ 3054225 w 9143999"/>
              <a:gd name="connsiteY2192" fmla="*/ 378638 h 439923"/>
              <a:gd name="connsiteX2193" fmla="*/ 3054225 w 9143999"/>
              <a:gd name="connsiteY2193" fmla="*/ 370989 h 439923"/>
              <a:gd name="connsiteX2194" fmla="*/ 3054724 w 9143999"/>
              <a:gd name="connsiteY2194" fmla="*/ 370989 h 439923"/>
              <a:gd name="connsiteX2195" fmla="*/ 3054724 w 9143999"/>
              <a:gd name="connsiteY2195" fmla="*/ 368861 h 439923"/>
              <a:gd name="connsiteX2196" fmla="*/ 3056144 w 9143999"/>
              <a:gd name="connsiteY2196" fmla="*/ 368861 h 439923"/>
              <a:gd name="connsiteX2197" fmla="*/ 3056144 w 9143999"/>
              <a:gd name="connsiteY2197" fmla="*/ 327159 h 439923"/>
              <a:gd name="connsiteX2198" fmla="*/ 3061407 w 9143999"/>
              <a:gd name="connsiteY2198" fmla="*/ 327159 h 439923"/>
              <a:gd name="connsiteX2199" fmla="*/ 3061407 w 9143999"/>
              <a:gd name="connsiteY2199" fmla="*/ 292199 h 439923"/>
              <a:gd name="connsiteX2200" fmla="*/ 3070927 w 9143999"/>
              <a:gd name="connsiteY2200" fmla="*/ 275687 h 439923"/>
              <a:gd name="connsiteX2201" fmla="*/ 3109282 w 9143999"/>
              <a:gd name="connsiteY2201" fmla="*/ 275687 h 439923"/>
              <a:gd name="connsiteX2202" fmla="*/ 3109220 w 9143999"/>
              <a:gd name="connsiteY2202" fmla="*/ 340092 h 439923"/>
              <a:gd name="connsiteX2203" fmla="*/ 3111504 w 9143999"/>
              <a:gd name="connsiteY2203" fmla="*/ 339929 h 439923"/>
              <a:gd name="connsiteX2204" fmla="*/ 3111504 w 9143999"/>
              <a:gd name="connsiteY2204" fmla="*/ 242659 h 439923"/>
              <a:gd name="connsiteX2205" fmla="*/ 3123876 w 9143999"/>
              <a:gd name="connsiteY2205" fmla="*/ 242659 h 439923"/>
              <a:gd name="connsiteX2206" fmla="*/ 3123876 w 9143999"/>
              <a:gd name="connsiteY2206" fmla="*/ 218267 h 439923"/>
              <a:gd name="connsiteX2207" fmla="*/ 3133393 w 9143999"/>
              <a:gd name="connsiteY2207" fmla="*/ 218267 h 439923"/>
              <a:gd name="connsiteX2208" fmla="*/ 3133393 w 9143999"/>
              <a:gd name="connsiteY2208" fmla="*/ 198839 h 439923"/>
              <a:gd name="connsiteX2209" fmla="*/ 3136253 w 9143999"/>
              <a:gd name="connsiteY2209" fmla="*/ 198839 h 439923"/>
              <a:gd name="connsiteX2210" fmla="*/ 3136253 w 9143999"/>
              <a:gd name="connsiteY2210" fmla="*/ 185002 h 439923"/>
              <a:gd name="connsiteX2211" fmla="*/ 3141132 w 9143999"/>
              <a:gd name="connsiteY2211" fmla="*/ 185002 h 439923"/>
              <a:gd name="connsiteX2212" fmla="*/ 3141132 w 9143999"/>
              <a:gd name="connsiteY2212" fmla="*/ 174740 h 439923"/>
              <a:gd name="connsiteX2213" fmla="*/ 3144466 w 9143999"/>
              <a:gd name="connsiteY2213" fmla="*/ 174740 h 439923"/>
              <a:gd name="connsiteX2214" fmla="*/ 3144466 w 9143999"/>
              <a:gd name="connsiteY2214" fmla="*/ 164419 h 439923"/>
              <a:gd name="connsiteX2215" fmla="*/ 3147629 w 9143999"/>
              <a:gd name="connsiteY2215" fmla="*/ 164419 h 439923"/>
              <a:gd name="connsiteX2216" fmla="*/ 3147629 w 9143999"/>
              <a:gd name="connsiteY2216" fmla="*/ 147490 h 439923"/>
              <a:gd name="connsiteX2217" fmla="*/ 3150968 w 9143999"/>
              <a:gd name="connsiteY2217" fmla="*/ 147490 h 439923"/>
              <a:gd name="connsiteX2218" fmla="*/ 3150968 w 9143999"/>
              <a:gd name="connsiteY2218" fmla="*/ 164419 h 439923"/>
              <a:gd name="connsiteX2219" fmla="*/ 3154062 w 9143999"/>
              <a:gd name="connsiteY2219" fmla="*/ 164419 h 439923"/>
              <a:gd name="connsiteX2220" fmla="*/ 3154062 w 9143999"/>
              <a:gd name="connsiteY2220" fmla="*/ 174740 h 439923"/>
              <a:gd name="connsiteX2221" fmla="*/ 3157465 w 9143999"/>
              <a:gd name="connsiteY2221" fmla="*/ 174740 h 439923"/>
              <a:gd name="connsiteX2222" fmla="*/ 3157465 w 9143999"/>
              <a:gd name="connsiteY2222" fmla="*/ 185002 h 439923"/>
              <a:gd name="connsiteX2223" fmla="*/ 3162344 w 9143999"/>
              <a:gd name="connsiteY2223" fmla="*/ 185002 h 439923"/>
              <a:gd name="connsiteX2224" fmla="*/ 3162344 w 9143999"/>
              <a:gd name="connsiteY2224" fmla="*/ 198839 h 439923"/>
              <a:gd name="connsiteX2225" fmla="*/ 3165186 w 9143999"/>
              <a:gd name="connsiteY2225" fmla="*/ 198839 h 439923"/>
              <a:gd name="connsiteX2226" fmla="*/ 3165186 w 9143999"/>
              <a:gd name="connsiteY2226" fmla="*/ 218267 h 439923"/>
              <a:gd name="connsiteX2227" fmla="*/ 3174715 w 9143999"/>
              <a:gd name="connsiteY2227" fmla="*/ 218267 h 439923"/>
              <a:gd name="connsiteX2228" fmla="*/ 3174715 w 9143999"/>
              <a:gd name="connsiteY2228" fmla="*/ 242659 h 439923"/>
              <a:gd name="connsiteX2229" fmla="*/ 3187090 w 9143999"/>
              <a:gd name="connsiteY2229" fmla="*/ 242659 h 439923"/>
              <a:gd name="connsiteX2230" fmla="*/ 3187090 w 9143999"/>
              <a:gd name="connsiteY2230" fmla="*/ 345315 h 439923"/>
              <a:gd name="connsiteX2231" fmla="*/ 3205522 w 9143999"/>
              <a:gd name="connsiteY2231" fmla="*/ 345315 h 439923"/>
              <a:gd name="connsiteX2232" fmla="*/ 3205522 w 9143999"/>
              <a:gd name="connsiteY2232" fmla="*/ 281815 h 439923"/>
              <a:gd name="connsiteX2233" fmla="*/ 3210712 w 9143999"/>
              <a:gd name="connsiteY2233" fmla="*/ 281815 h 439923"/>
              <a:gd name="connsiteX2234" fmla="*/ 3210712 w 9143999"/>
              <a:gd name="connsiteY2234" fmla="*/ 274594 h 439923"/>
              <a:gd name="connsiteX2235" fmla="*/ 3212970 w 9143999"/>
              <a:gd name="connsiteY2235" fmla="*/ 274594 h 439923"/>
              <a:gd name="connsiteX2236" fmla="*/ 3212970 w 9143999"/>
              <a:gd name="connsiteY2236" fmla="*/ 269073 h 439923"/>
              <a:gd name="connsiteX2237" fmla="*/ 3216709 w 9143999"/>
              <a:gd name="connsiteY2237" fmla="*/ 269073 h 439923"/>
              <a:gd name="connsiteX2238" fmla="*/ 3216709 w 9143999"/>
              <a:gd name="connsiteY2238" fmla="*/ 267131 h 439923"/>
              <a:gd name="connsiteX2239" fmla="*/ 3219062 w 9143999"/>
              <a:gd name="connsiteY2239" fmla="*/ 267131 h 439923"/>
              <a:gd name="connsiteX2240" fmla="*/ 3219062 w 9143999"/>
              <a:gd name="connsiteY2240" fmla="*/ 261358 h 439923"/>
              <a:gd name="connsiteX2241" fmla="*/ 3226791 w 9143999"/>
              <a:gd name="connsiteY2241" fmla="*/ 261358 h 439923"/>
              <a:gd name="connsiteX2242" fmla="*/ 3226791 w 9143999"/>
              <a:gd name="connsiteY2242" fmla="*/ 239323 h 439923"/>
              <a:gd name="connsiteX2243" fmla="*/ 3229146 w 9143999"/>
              <a:gd name="connsiteY2243" fmla="*/ 239323 h 439923"/>
              <a:gd name="connsiteX2244" fmla="*/ 3229146 w 9143999"/>
              <a:gd name="connsiteY2244" fmla="*/ 261358 h 439923"/>
              <a:gd name="connsiteX2245" fmla="*/ 3236876 w 9143999"/>
              <a:gd name="connsiteY2245" fmla="*/ 261358 h 439923"/>
              <a:gd name="connsiteX2246" fmla="*/ 3236876 w 9143999"/>
              <a:gd name="connsiteY2246" fmla="*/ 267131 h 439923"/>
              <a:gd name="connsiteX2247" fmla="*/ 3239226 w 9143999"/>
              <a:gd name="connsiteY2247" fmla="*/ 267131 h 439923"/>
              <a:gd name="connsiteX2248" fmla="*/ 3239226 w 9143999"/>
              <a:gd name="connsiteY2248" fmla="*/ 269073 h 439923"/>
              <a:gd name="connsiteX2249" fmla="*/ 3242968 w 9143999"/>
              <a:gd name="connsiteY2249" fmla="*/ 269073 h 439923"/>
              <a:gd name="connsiteX2250" fmla="*/ 3242968 w 9143999"/>
              <a:gd name="connsiteY2250" fmla="*/ 274594 h 439923"/>
              <a:gd name="connsiteX2251" fmla="*/ 3245226 w 9143999"/>
              <a:gd name="connsiteY2251" fmla="*/ 274594 h 439923"/>
              <a:gd name="connsiteX2252" fmla="*/ 3245226 w 9143999"/>
              <a:gd name="connsiteY2252" fmla="*/ 281815 h 439923"/>
              <a:gd name="connsiteX2253" fmla="*/ 3250415 w 9143999"/>
              <a:gd name="connsiteY2253" fmla="*/ 281815 h 439923"/>
              <a:gd name="connsiteX2254" fmla="*/ 3250415 w 9143999"/>
              <a:gd name="connsiteY2254" fmla="*/ 311002 h 439923"/>
              <a:gd name="connsiteX2255" fmla="*/ 3278398 w 9143999"/>
              <a:gd name="connsiteY2255" fmla="*/ 311002 h 439923"/>
              <a:gd name="connsiteX2256" fmla="*/ 3278398 w 9143999"/>
              <a:gd name="connsiteY2256" fmla="*/ 339161 h 439923"/>
              <a:gd name="connsiteX2257" fmla="*/ 3282767 w 9143999"/>
              <a:gd name="connsiteY2257" fmla="*/ 338054 h 439923"/>
              <a:gd name="connsiteX2258" fmla="*/ 3282767 w 9143999"/>
              <a:gd name="connsiteY2258" fmla="*/ 337176 h 439923"/>
              <a:gd name="connsiteX2259" fmla="*/ 3285120 w 9143999"/>
              <a:gd name="connsiteY2259" fmla="*/ 334638 h 439923"/>
              <a:gd name="connsiteX2260" fmla="*/ 3285120 w 9143999"/>
              <a:gd name="connsiteY2260" fmla="*/ 332871 h 439923"/>
              <a:gd name="connsiteX2261" fmla="*/ 3287253 w 9143999"/>
              <a:gd name="connsiteY2261" fmla="*/ 332337 h 439923"/>
              <a:gd name="connsiteX2262" fmla="*/ 3289344 w 9143999"/>
              <a:gd name="connsiteY2262" fmla="*/ 330081 h 439923"/>
              <a:gd name="connsiteX2263" fmla="*/ 3289344 w 9143999"/>
              <a:gd name="connsiteY2263" fmla="*/ 138610 h 439923"/>
              <a:gd name="connsiteX2264" fmla="*/ 3305361 w 9143999"/>
              <a:gd name="connsiteY2264" fmla="*/ 138610 h 439923"/>
              <a:gd name="connsiteX2265" fmla="*/ 3305361 w 9143999"/>
              <a:gd name="connsiteY2265" fmla="*/ 111187 h 439923"/>
              <a:gd name="connsiteX2266" fmla="*/ 3317263 w 9143999"/>
              <a:gd name="connsiteY2266" fmla="*/ 111187 h 439923"/>
              <a:gd name="connsiteX2267" fmla="*/ 3317263 w 9143999"/>
              <a:gd name="connsiteY2267" fmla="*/ 91741 h 439923"/>
              <a:gd name="connsiteX2268" fmla="*/ 3354978 w 9143999"/>
              <a:gd name="connsiteY2268" fmla="*/ 75293 h 439923"/>
              <a:gd name="connsiteX2269" fmla="*/ 3354978 w 9143999"/>
              <a:gd name="connsiteY2269" fmla="*/ 75291 h 439923"/>
              <a:gd name="connsiteX2270" fmla="*/ 3357568 w 9143999"/>
              <a:gd name="connsiteY2270" fmla="*/ 75575 h 439923"/>
              <a:gd name="connsiteX2271" fmla="*/ 3357568 w 9143999"/>
              <a:gd name="connsiteY2271" fmla="*/ 0 h 439923"/>
              <a:gd name="connsiteX2272" fmla="*/ 3364807 w 9143999"/>
              <a:gd name="connsiteY2272" fmla="*/ 0 h 439923"/>
              <a:gd name="connsiteX2273" fmla="*/ 3364807 w 9143999"/>
              <a:gd name="connsiteY2273" fmla="*/ 76369 h 439923"/>
              <a:gd name="connsiteX2274" fmla="*/ 3365193 w 9143999"/>
              <a:gd name="connsiteY2274" fmla="*/ 76412 h 439923"/>
              <a:gd name="connsiteX2275" fmla="*/ 3376180 w 9143999"/>
              <a:gd name="connsiteY2275" fmla="*/ 79769 h 439923"/>
              <a:gd name="connsiteX2276" fmla="*/ 3375988 w 9143999"/>
              <a:gd name="connsiteY2276" fmla="*/ 111187 h 439923"/>
              <a:gd name="connsiteX2277" fmla="*/ 3381347 w 9143999"/>
              <a:gd name="connsiteY2277" fmla="*/ 111187 h 439923"/>
              <a:gd name="connsiteX2278" fmla="*/ 3381347 w 9143999"/>
              <a:gd name="connsiteY2278" fmla="*/ 195447 h 439923"/>
              <a:gd name="connsiteX2279" fmla="*/ 3381344 w 9143999"/>
              <a:gd name="connsiteY2279" fmla="*/ 195447 h 439923"/>
              <a:gd name="connsiteX2280" fmla="*/ 3381344 w 9143999"/>
              <a:gd name="connsiteY2280" fmla="*/ 343913 h 439923"/>
              <a:gd name="connsiteX2281" fmla="*/ 3384324 w 9143999"/>
              <a:gd name="connsiteY2281" fmla="*/ 343913 h 439923"/>
              <a:gd name="connsiteX2282" fmla="*/ 3384324 w 9143999"/>
              <a:gd name="connsiteY2282" fmla="*/ 310722 h 439923"/>
              <a:gd name="connsiteX2283" fmla="*/ 3390248 w 9143999"/>
              <a:gd name="connsiteY2283" fmla="*/ 310722 h 439923"/>
              <a:gd name="connsiteX2284" fmla="*/ 3389524 w 9143999"/>
              <a:gd name="connsiteY2284" fmla="*/ 309014 h 439923"/>
              <a:gd name="connsiteX2285" fmla="*/ 3389524 w 9143999"/>
              <a:gd name="connsiteY2285" fmla="*/ 307128 h 439923"/>
              <a:gd name="connsiteX2286" fmla="*/ 3391070 w 9143999"/>
              <a:gd name="connsiteY2286" fmla="*/ 303479 h 439923"/>
              <a:gd name="connsiteX2287" fmla="*/ 3392962 w 9143999"/>
              <a:gd name="connsiteY2287" fmla="*/ 302721 h 439923"/>
              <a:gd name="connsiteX2288" fmla="*/ 3392861 w 9143999"/>
              <a:gd name="connsiteY2288" fmla="*/ 302152 h 439923"/>
              <a:gd name="connsiteX2289" fmla="*/ 3417695 w 9143999"/>
              <a:gd name="connsiteY2289" fmla="*/ 267429 h 439923"/>
              <a:gd name="connsiteX2290" fmla="*/ 3417725 w 9143999"/>
              <a:gd name="connsiteY2290" fmla="*/ 267426 h 439923"/>
              <a:gd name="connsiteX2291" fmla="*/ 3417725 w 9143999"/>
              <a:gd name="connsiteY2291" fmla="*/ 256255 h 439923"/>
              <a:gd name="connsiteX2292" fmla="*/ 3421368 w 9143999"/>
              <a:gd name="connsiteY2292" fmla="*/ 256255 h 439923"/>
              <a:gd name="connsiteX2293" fmla="*/ 3421368 w 9143999"/>
              <a:gd name="connsiteY2293" fmla="*/ 252562 h 439923"/>
              <a:gd name="connsiteX2294" fmla="*/ 3422731 w 9143999"/>
              <a:gd name="connsiteY2294" fmla="*/ 252562 h 439923"/>
              <a:gd name="connsiteX2295" fmla="*/ 3422731 w 9143999"/>
              <a:gd name="connsiteY2295" fmla="*/ 235196 h 439923"/>
              <a:gd name="connsiteX2296" fmla="*/ 3425140 w 9143999"/>
              <a:gd name="connsiteY2296" fmla="*/ 235196 h 439923"/>
              <a:gd name="connsiteX2297" fmla="*/ 3425140 w 9143999"/>
              <a:gd name="connsiteY2297" fmla="*/ 252562 h 439923"/>
              <a:gd name="connsiteX2298" fmla="*/ 3426514 w 9143999"/>
              <a:gd name="connsiteY2298" fmla="*/ 252562 h 439923"/>
              <a:gd name="connsiteX2299" fmla="*/ 3426514 w 9143999"/>
              <a:gd name="connsiteY2299" fmla="*/ 256255 h 439923"/>
              <a:gd name="connsiteX2300" fmla="*/ 3430153 w 9143999"/>
              <a:gd name="connsiteY2300" fmla="*/ 256255 h 439923"/>
              <a:gd name="connsiteX2301" fmla="*/ 3430153 w 9143999"/>
              <a:gd name="connsiteY2301" fmla="*/ 267416 h 439923"/>
              <a:gd name="connsiteX2302" fmla="*/ 3430244 w 9143999"/>
              <a:gd name="connsiteY2302" fmla="*/ 267427 h 439923"/>
              <a:gd name="connsiteX2303" fmla="*/ 3455086 w 9143999"/>
              <a:gd name="connsiteY2303" fmla="*/ 302152 h 439923"/>
              <a:gd name="connsiteX2304" fmla="*/ 3454984 w 9143999"/>
              <a:gd name="connsiteY2304" fmla="*/ 302727 h 439923"/>
              <a:gd name="connsiteX2305" fmla="*/ 3456850 w 9143999"/>
              <a:gd name="connsiteY2305" fmla="*/ 303479 h 439923"/>
              <a:gd name="connsiteX2306" fmla="*/ 3458423 w 9143999"/>
              <a:gd name="connsiteY2306" fmla="*/ 307128 h 439923"/>
              <a:gd name="connsiteX2307" fmla="*/ 3458423 w 9143999"/>
              <a:gd name="connsiteY2307" fmla="*/ 309014 h 439923"/>
              <a:gd name="connsiteX2308" fmla="*/ 3457686 w 9143999"/>
              <a:gd name="connsiteY2308" fmla="*/ 310722 h 439923"/>
              <a:gd name="connsiteX2309" fmla="*/ 3463619 w 9143999"/>
              <a:gd name="connsiteY2309" fmla="*/ 310722 h 439923"/>
              <a:gd name="connsiteX2310" fmla="*/ 3463619 w 9143999"/>
              <a:gd name="connsiteY2310" fmla="*/ 329894 h 439923"/>
              <a:gd name="connsiteX2311" fmla="*/ 3467212 w 9143999"/>
              <a:gd name="connsiteY2311" fmla="*/ 329894 h 439923"/>
              <a:gd name="connsiteX2312" fmla="*/ 3467212 w 9143999"/>
              <a:gd name="connsiteY2312" fmla="*/ 344031 h 439923"/>
              <a:gd name="connsiteX2313" fmla="*/ 3474164 w 9143999"/>
              <a:gd name="connsiteY2313" fmla="*/ 342643 h 439923"/>
              <a:gd name="connsiteX2314" fmla="*/ 3474164 w 9143999"/>
              <a:gd name="connsiteY2314" fmla="*/ 302919 h 439923"/>
              <a:gd name="connsiteX2315" fmla="*/ 3479136 w 9143999"/>
              <a:gd name="connsiteY2315" fmla="*/ 300740 h 439923"/>
              <a:gd name="connsiteX2316" fmla="*/ 3484279 w 9143999"/>
              <a:gd name="connsiteY2316" fmla="*/ 299299 h 439923"/>
              <a:gd name="connsiteX2317" fmla="*/ 3484279 w 9143999"/>
              <a:gd name="connsiteY2317" fmla="*/ 284063 h 439923"/>
              <a:gd name="connsiteX2318" fmla="*/ 3484456 w 9143999"/>
              <a:gd name="connsiteY2318" fmla="*/ 284126 h 439923"/>
              <a:gd name="connsiteX2319" fmla="*/ 3484456 w 9143999"/>
              <a:gd name="connsiteY2319" fmla="*/ 235382 h 439923"/>
              <a:gd name="connsiteX2320" fmla="*/ 3495686 w 9143999"/>
              <a:gd name="connsiteY2320" fmla="*/ 230792 h 439923"/>
              <a:gd name="connsiteX2321" fmla="*/ 3495686 w 9143999"/>
              <a:gd name="connsiteY2321" fmla="*/ 175176 h 439923"/>
              <a:gd name="connsiteX2322" fmla="*/ 3501296 w 9143999"/>
              <a:gd name="connsiteY2322" fmla="*/ 172117 h 439923"/>
              <a:gd name="connsiteX2323" fmla="*/ 3501296 w 9143999"/>
              <a:gd name="connsiteY2323" fmla="*/ 128111 h 439923"/>
              <a:gd name="connsiteX2324" fmla="*/ 3506907 w 9143999"/>
              <a:gd name="connsiteY2324" fmla="*/ 125050 h 439923"/>
              <a:gd name="connsiteX2325" fmla="*/ 3506907 w 9143999"/>
              <a:gd name="connsiteY2325" fmla="*/ 101521 h 439923"/>
              <a:gd name="connsiteX2326" fmla="*/ 3511577 w 9143999"/>
              <a:gd name="connsiteY2326" fmla="*/ 97851 h 439923"/>
              <a:gd name="connsiteX2327" fmla="*/ 3511577 w 9143999"/>
              <a:gd name="connsiteY2327" fmla="*/ 71875 h 439923"/>
              <a:gd name="connsiteX2328" fmla="*/ 3518120 w 9143999"/>
              <a:gd name="connsiteY2328" fmla="*/ 69426 h 439923"/>
              <a:gd name="connsiteX2329" fmla="*/ 3518120 w 9143999"/>
              <a:gd name="connsiteY2329" fmla="*/ 19919 h 439923"/>
              <a:gd name="connsiteX2330" fmla="*/ 3523271 w 9143999"/>
              <a:gd name="connsiteY2330" fmla="*/ 19919 h 439923"/>
              <a:gd name="connsiteX2331" fmla="*/ 3523271 w 9143999"/>
              <a:gd name="connsiteY2331" fmla="*/ 75240 h 439923"/>
              <a:gd name="connsiteX2332" fmla="*/ 3527951 w 9143999"/>
              <a:gd name="connsiteY2332" fmla="*/ 78905 h 439923"/>
              <a:gd name="connsiteX2333" fmla="*/ 3527951 w 9143999"/>
              <a:gd name="connsiteY2333" fmla="*/ 124135 h 439923"/>
              <a:gd name="connsiteX2334" fmla="*/ 3538237 w 9143999"/>
              <a:gd name="connsiteY2334" fmla="*/ 128108 h 439923"/>
              <a:gd name="connsiteX2335" fmla="*/ 3538237 w 9143999"/>
              <a:gd name="connsiteY2335" fmla="*/ 171199 h 439923"/>
              <a:gd name="connsiteX2336" fmla="*/ 3549932 w 9143999"/>
              <a:gd name="connsiteY2336" fmla="*/ 175173 h 439923"/>
              <a:gd name="connsiteX2337" fmla="*/ 3549932 w 9143999"/>
              <a:gd name="connsiteY2337" fmla="*/ 229877 h 439923"/>
              <a:gd name="connsiteX2338" fmla="*/ 3563950 w 9143999"/>
              <a:gd name="connsiteY2338" fmla="*/ 233850 h 439923"/>
              <a:gd name="connsiteX2339" fmla="*/ 3563950 w 9143999"/>
              <a:gd name="connsiteY2339" fmla="*/ 298640 h 439923"/>
              <a:gd name="connsiteX2340" fmla="*/ 3578456 w 9143999"/>
              <a:gd name="connsiteY2340" fmla="*/ 302919 h 439923"/>
              <a:gd name="connsiteX2341" fmla="*/ 3578456 w 9143999"/>
              <a:gd name="connsiteY2341" fmla="*/ 342521 h 439923"/>
              <a:gd name="connsiteX2342" fmla="*/ 3582060 w 9143999"/>
              <a:gd name="connsiteY2342" fmla="*/ 342521 h 439923"/>
              <a:gd name="connsiteX2343" fmla="*/ 3582465 w 9143999"/>
              <a:gd name="connsiteY2343" fmla="*/ 342987 h 439923"/>
              <a:gd name="connsiteX2344" fmla="*/ 3585642 w 9143999"/>
              <a:gd name="connsiteY2344" fmla="*/ 343259 h 439923"/>
              <a:gd name="connsiteX2345" fmla="*/ 3589325 w 9143999"/>
              <a:gd name="connsiteY2345" fmla="*/ 344083 h 439923"/>
              <a:gd name="connsiteX2346" fmla="*/ 3589325 w 9143999"/>
              <a:gd name="connsiteY2346" fmla="*/ 343668 h 439923"/>
              <a:gd name="connsiteX2347" fmla="*/ 3607086 w 9143999"/>
              <a:gd name="connsiteY2347" fmla="*/ 343668 h 439923"/>
              <a:gd name="connsiteX2348" fmla="*/ 3607086 w 9143999"/>
              <a:gd name="connsiteY2348" fmla="*/ 366190 h 439923"/>
              <a:gd name="connsiteX2349" fmla="*/ 3608910 w 9143999"/>
              <a:gd name="connsiteY2349" fmla="*/ 366190 h 439923"/>
              <a:gd name="connsiteX2350" fmla="*/ 3608910 w 9143999"/>
              <a:gd name="connsiteY2350" fmla="*/ 362858 h 439923"/>
              <a:gd name="connsiteX2351" fmla="*/ 3616082 w 9143999"/>
              <a:gd name="connsiteY2351" fmla="*/ 362858 h 439923"/>
              <a:gd name="connsiteX2352" fmla="*/ 3616082 w 9143999"/>
              <a:gd name="connsiteY2352" fmla="*/ 343793 h 439923"/>
              <a:gd name="connsiteX2353" fmla="*/ 3619095 w 9143999"/>
              <a:gd name="connsiteY2353" fmla="*/ 343793 h 439923"/>
              <a:gd name="connsiteX2354" fmla="*/ 3615863 w 9143999"/>
              <a:gd name="connsiteY2354" fmla="*/ 341540 h 439923"/>
              <a:gd name="connsiteX2355" fmla="*/ 3615152 w 9143999"/>
              <a:gd name="connsiteY2355" fmla="*/ 337423 h 439923"/>
              <a:gd name="connsiteX2356" fmla="*/ 3617616 w 9143999"/>
              <a:gd name="connsiteY2356" fmla="*/ 333991 h 439923"/>
              <a:gd name="connsiteX2357" fmla="*/ 3621540 w 9143999"/>
              <a:gd name="connsiteY2357" fmla="*/ 333344 h 439923"/>
              <a:gd name="connsiteX2358" fmla="*/ 3621044 w 9143999"/>
              <a:gd name="connsiteY2358" fmla="*/ 332869 h 439923"/>
              <a:gd name="connsiteX2359" fmla="*/ 3616400 w 9143999"/>
              <a:gd name="connsiteY2359" fmla="*/ 325360 h 439923"/>
              <a:gd name="connsiteX2360" fmla="*/ 3616949 w 9143999"/>
              <a:gd name="connsiteY2360" fmla="*/ 328561 h 439923"/>
              <a:gd name="connsiteX2361" fmla="*/ 3610266 w 9143999"/>
              <a:gd name="connsiteY2361" fmla="*/ 332685 h 439923"/>
              <a:gd name="connsiteX2362" fmla="*/ 3606065 w 9143999"/>
              <a:gd name="connsiteY2362" fmla="*/ 326132 h 439923"/>
              <a:gd name="connsiteX2363" fmla="*/ 3612736 w 9143999"/>
              <a:gd name="connsiteY2363" fmla="*/ 322000 h 439923"/>
              <a:gd name="connsiteX2364" fmla="*/ 3615502 w 9143999"/>
              <a:gd name="connsiteY2364" fmla="*/ 323909 h 439923"/>
              <a:gd name="connsiteX2365" fmla="*/ 3611387 w 9143999"/>
              <a:gd name="connsiteY2365" fmla="*/ 317255 h 439923"/>
              <a:gd name="connsiteX2366" fmla="*/ 3610766 w 9143999"/>
              <a:gd name="connsiteY2366" fmla="*/ 314237 h 439923"/>
              <a:gd name="connsiteX2367" fmla="*/ 3608446 w 9143999"/>
              <a:gd name="connsiteY2367" fmla="*/ 317390 h 439923"/>
              <a:gd name="connsiteX2368" fmla="*/ 3604271 w 9143999"/>
              <a:gd name="connsiteY2368" fmla="*/ 318052 h 439923"/>
              <a:gd name="connsiteX2369" fmla="*/ 3600060 w 9143999"/>
              <a:gd name="connsiteY2369" fmla="*/ 311501 h 439923"/>
              <a:gd name="connsiteX2370" fmla="*/ 3606741 w 9143999"/>
              <a:gd name="connsiteY2370" fmla="*/ 307433 h 439923"/>
              <a:gd name="connsiteX2371" fmla="*/ 3609803 w 9143999"/>
              <a:gd name="connsiteY2371" fmla="*/ 309559 h 439923"/>
              <a:gd name="connsiteX2372" fmla="*/ 3607596 w 9143999"/>
              <a:gd name="connsiteY2372" fmla="*/ 298832 h 439923"/>
              <a:gd name="connsiteX2373" fmla="*/ 3607251 w 9143999"/>
              <a:gd name="connsiteY2373" fmla="*/ 301777 h 439923"/>
              <a:gd name="connsiteX2374" fmla="*/ 3603894 w 9143999"/>
              <a:gd name="connsiteY2374" fmla="*/ 304395 h 439923"/>
              <a:gd name="connsiteX2375" fmla="*/ 3597037 w 9143999"/>
              <a:gd name="connsiteY2375" fmla="*/ 300633 h 439923"/>
              <a:gd name="connsiteX2376" fmla="*/ 3600863 w 9143999"/>
              <a:gd name="connsiteY2376" fmla="*/ 293838 h 439923"/>
              <a:gd name="connsiteX2377" fmla="*/ 3605109 w 9143999"/>
              <a:gd name="connsiteY2377" fmla="*/ 294334 h 439923"/>
              <a:gd name="connsiteX2378" fmla="*/ 3607206 w 9143999"/>
              <a:gd name="connsiteY2378" fmla="*/ 296940 h 439923"/>
              <a:gd name="connsiteX2379" fmla="*/ 3606318 w 9143999"/>
              <a:gd name="connsiteY2379" fmla="*/ 292622 h 439923"/>
              <a:gd name="connsiteX2380" fmla="*/ 3607514 w 9143999"/>
              <a:gd name="connsiteY2380" fmla="*/ 286806 h 439923"/>
              <a:gd name="connsiteX2381" fmla="*/ 3604332 w 9143999"/>
              <a:gd name="connsiteY2381" fmla="*/ 289283 h 439923"/>
              <a:gd name="connsiteX2382" fmla="*/ 3597397 w 9143999"/>
              <a:gd name="connsiteY2382" fmla="*/ 285521 h 439923"/>
              <a:gd name="connsiteX2383" fmla="*/ 3597394 w 9143999"/>
              <a:gd name="connsiteY2383" fmla="*/ 285521 h 439923"/>
              <a:gd name="connsiteX2384" fmla="*/ 3601237 w 9143999"/>
              <a:gd name="connsiteY2384" fmla="*/ 278787 h 439923"/>
              <a:gd name="connsiteX2385" fmla="*/ 3608163 w 9143999"/>
              <a:gd name="connsiteY2385" fmla="*/ 282546 h 439923"/>
              <a:gd name="connsiteX2386" fmla="*/ 3607840 w 9143999"/>
              <a:gd name="connsiteY2386" fmla="*/ 285226 h 439923"/>
              <a:gd name="connsiteX2387" fmla="*/ 3610079 w 9143999"/>
              <a:gd name="connsiteY2387" fmla="*/ 274344 h 439923"/>
              <a:gd name="connsiteX2388" fmla="*/ 3608910 w 9143999"/>
              <a:gd name="connsiteY2388" fmla="*/ 275264 h 439923"/>
              <a:gd name="connsiteX2389" fmla="*/ 3601985 w 9143999"/>
              <a:gd name="connsiteY2389" fmla="*/ 271500 h 439923"/>
              <a:gd name="connsiteX2390" fmla="*/ 3601982 w 9143999"/>
              <a:gd name="connsiteY2390" fmla="*/ 271500 h 439923"/>
              <a:gd name="connsiteX2391" fmla="*/ 3605808 w 9143999"/>
              <a:gd name="connsiteY2391" fmla="*/ 264763 h 439923"/>
              <a:gd name="connsiteX2392" fmla="*/ 3610065 w 9143999"/>
              <a:gd name="connsiteY2392" fmla="*/ 265232 h 439923"/>
              <a:gd name="connsiteX2393" fmla="*/ 3611758 w 9143999"/>
              <a:gd name="connsiteY2393" fmla="*/ 267320 h 439923"/>
              <a:gd name="connsiteX2394" fmla="*/ 3614746 w 9143999"/>
              <a:gd name="connsiteY2394" fmla="*/ 261919 h 439923"/>
              <a:gd name="connsiteX2395" fmla="*/ 3614596 w 9143999"/>
              <a:gd name="connsiteY2395" fmla="*/ 262036 h 439923"/>
              <a:gd name="connsiteX2396" fmla="*/ 3607743 w 9143999"/>
              <a:gd name="connsiteY2396" fmla="*/ 258266 h 439923"/>
              <a:gd name="connsiteX2397" fmla="*/ 3607743 w 9143999"/>
              <a:gd name="connsiteY2397" fmla="*/ 258263 h 439923"/>
              <a:gd name="connsiteX2398" fmla="*/ 3611568 w 9143999"/>
              <a:gd name="connsiteY2398" fmla="*/ 251532 h 439923"/>
              <a:gd name="connsiteX2399" fmla="*/ 3618438 w 9143999"/>
              <a:gd name="connsiteY2399" fmla="*/ 255291 h 439923"/>
              <a:gd name="connsiteX2400" fmla="*/ 3618351 w 9143999"/>
              <a:gd name="connsiteY2400" fmla="*/ 256035 h 439923"/>
              <a:gd name="connsiteX2401" fmla="*/ 3623672 w 9143999"/>
              <a:gd name="connsiteY2401" fmla="*/ 249709 h 439923"/>
              <a:gd name="connsiteX2402" fmla="*/ 3620490 w 9143999"/>
              <a:gd name="connsiteY2402" fmla="*/ 249341 h 439923"/>
              <a:gd name="connsiteX2403" fmla="*/ 3617816 w 9143999"/>
              <a:gd name="connsiteY2403" fmla="*/ 246072 h 439923"/>
              <a:gd name="connsiteX2404" fmla="*/ 3621657 w 9143999"/>
              <a:gd name="connsiteY2404" fmla="*/ 239269 h 439923"/>
              <a:gd name="connsiteX2405" fmla="*/ 3628579 w 9143999"/>
              <a:gd name="connsiteY2405" fmla="*/ 243031 h 439923"/>
              <a:gd name="connsiteX2406" fmla="*/ 3628294 w 9143999"/>
              <a:gd name="connsiteY2406" fmla="*/ 245387 h 439923"/>
              <a:gd name="connsiteX2407" fmla="*/ 3634658 w 9143999"/>
              <a:gd name="connsiteY2407" fmla="*/ 240238 h 439923"/>
              <a:gd name="connsiteX2408" fmla="*/ 3631441 w 9143999"/>
              <a:gd name="connsiteY2408" fmla="*/ 239865 h 439923"/>
              <a:gd name="connsiteX2409" fmla="*/ 3628765 w 9143999"/>
              <a:gd name="connsiteY2409" fmla="*/ 236590 h 439923"/>
              <a:gd name="connsiteX2410" fmla="*/ 3632594 w 9143999"/>
              <a:gd name="connsiteY2410" fmla="*/ 229803 h 439923"/>
              <a:gd name="connsiteX2411" fmla="*/ 3639528 w 9143999"/>
              <a:gd name="connsiteY2411" fmla="*/ 233555 h 439923"/>
              <a:gd name="connsiteX2412" fmla="*/ 3639047 w 9143999"/>
              <a:gd name="connsiteY2412" fmla="*/ 237731 h 439923"/>
              <a:gd name="connsiteX2413" fmla="*/ 3638998 w 9143999"/>
              <a:gd name="connsiteY2413" fmla="*/ 237770 h 439923"/>
              <a:gd name="connsiteX2414" fmla="*/ 3642837 w 9143999"/>
              <a:gd name="connsiteY2414" fmla="*/ 235606 h 439923"/>
              <a:gd name="connsiteX2415" fmla="*/ 3646099 w 9143999"/>
              <a:gd name="connsiteY2415" fmla="*/ 234482 h 439923"/>
              <a:gd name="connsiteX2416" fmla="*/ 3644360 w 9143999"/>
              <a:gd name="connsiteY2416" fmla="*/ 234280 h 439923"/>
              <a:gd name="connsiteX2417" fmla="*/ 3641683 w 9143999"/>
              <a:gd name="connsiteY2417" fmla="*/ 231008 h 439923"/>
              <a:gd name="connsiteX2418" fmla="*/ 3641685 w 9143999"/>
              <a:gd name="connsiteY2418" fmla="*/ 231008 h 439923"/>
              <a:gd name="connsiteX2419" fmla="*/ 3645529 w 9143999"/>
              <a:gd name="connsiteY2419" fmla="*/ 224211 h 439923"/>
              <a:gd name="connsiteX2420" fmla="*/ 3652452 w 9143999"/>
              <a:gd name="connsiteY2420" fmla="*/ 227970 h 439923"/>
              <a:gd name="connsiteX2421" fmla="*/ 3651972 w 9143999"/>
              <a:gd name="connsiteY2421" fmla="*/ 232150 h 439923"/>
              <a:gd name="connsiteX2422" fmla="*/ 3651271 w 9143999"/>
              <a:gd name="connsiteY2422" fmla="*/ 232698 h 439923"/>
              <a:gd name="connsiteX2423" fmla="*/ 3656219 w 9143999"/>
              <a:gd name="connsiteY2423" fmla="*/ 230992 h 439923"/>
              <a:gd name="connsiteX2424" fmla="*/ 3659623 w 9143999"/>
              <a:gd name="connsiteY2424" fmla="*/ 230614 h 439923"/>
              <a:gd name="connsiteX2425" fmla="*/ 3657527 w 9143999"/>
              <a:gd name="connsiteY2425" fmla="*/ 227970 h 439923"/>
              <a:gd name="connsiteX2426" fmla="*/ 3661355 w 9143999"/>
              <a:gd name="connsiteY2426" fmla="*/ 221239 h 439923"/>
              <a:gd name="connsiteX2427" fmla="*/ 3668225 w 9143999"/>
              <a:gd name="connsiteY2427" fmla="*/ 225003 h 439923"/>
              <a:gd name="connsiteX2428" fmla="*/ 3667744 w 9143999"/>
              <a:gd name="connsiteY2428" fmla="*/ 229124 h 439923"/>
              <a:gd name="connsiteX2429" fmla="*/ 3666864 w 9143999"/>
              <a:gd name="connsiteY2429" fmla="*/ 229808 h 439923"/>
              <a:gd name="connsiteX2430" fmla="*/ 3670763 w 9143999"/>
              <a:gd name="connsiteY2430" fmla="*/ 229375 h 439923"/>
              <a:gd name="connsiteX2431" fmla="*/ 3674551 w 9143999"/>
              <a:gd name="connsiteY2431" fmla="*/ 229796 h 439923"/>
              <a:gd name="connsiteX2432" fmla="*/ 3672371 w 9143999"/>
              <a:gd name="connsiteY2432" fmla="*/ 227126 h 439923"/>
              <a:gd name="connsiteX2433" fmla="*/ 3672371 w 9143999"/>
              <a:gd name="connsiteY2433" fmla="*/ 227124 h 439923"/>
              <a:gd name="connsiteX2434" fmla="*/ 3676204 w 9143999"/>
              <a:gd name="connsiteY2434" fmla="*/ 220331 h 439923"/>
              <a:gd name="connsiteX2435" fmla="*/ 3683127 w 9143999"/>
              <a:gd name="connsiteY2435" fmla="*/ 224093 h 439923"/>
              <a:gd name="connsiteX2436" fmla="*/ 3682646 w 9143999"/>
              <a:gd name="connsiteY2436" fmla="*/ 228268 h 439923"/>
              <a:gd name="connsiteX2437" fmla="*/ 3679930 w 9143999"/>
              <a:gd name="connsiteY2437" fmla="*/ 230395 h 439923"/>
              <a:gd name="connsiteX2438" fmla="*/ 3685327 w 9143999"/>
              <a:gd name="connsiteY2438" fmla="*/ 230996 h 439923"/>
              <a:gd name="connsiteX2439" fmla="*/ 3687879 w 9143999"/>
              <a:gd name="connsiteY2439" fmla="*/ 231876 h 439923"/>
              <a:gd name="connsiteX2440" fmla="*/ 3685789 w 9143999"/>
              <a:gd name="connsiteY2440" fmla="*/ 229255 h 439923"/>
              <a:gd name="connsiteX2441" fmla="*/ 3685789 w 9143999"/>
              <a:gd name="connsiteY2441" fmla="*/ 229252 h 439923"/>
              <a:gd name="connsiteX2442" fmla="*/ 3689624 w 9143999"/>
              <a:gd name="connsiteY2442" fmla="*/ 222516 h 439923"/>
              <a:gd name="connsiteX2443" fmla="*/ 3696483 w 9143999"/>
              <a:gd name="connsiteY2443" fmla="*/ 226275 h 439923"/>
              <a:gd name="connsiteX2444" fmla="*/ 3692655 w 9143999"/>
              <a:gd name="connsiteY2444" fmla="*/ 233017 h 439923"/>
              <a:gd name="connsiteX2445" fmla="*/ 3690483 w 9143999"/>
              <a:gd name="connsiteY2445" fmla="*/ 232775 h 439923"/>
              <a:gd name="connsiteX2446" fmla="*/ 3698718 w 9143999"/>
              <a:gd name="connsiteY2446" fmla="*/ 235617 h 439923"/>
              <a:gd name="connsiteX2447" fmla="*/ 3698986 w 9143999"/>
              <a:gd name="connsiteY2447" fmla="*/ 235768 h 439923"/>
              <a:gd name="connsiteX2448" fmla="*/ 3697600 w 9143999"/>
              <a:gd name="connsiteY2448" fmla="*/ 232469 h 439923"/>
              <a:gd name="connsiteX2449" fmla="*/ 3703170 w 9143999"/>
              <a:gd name="connsiteY2449" fmla="*/ 227012 h 439923"/>
              <a:gd name="connsiteX2450" fmla="*/ 3708734 w 9143999"/>
              <a:gd name="connsiteY2450" fmla="*/ 232469 h 439923"/>
              <a:gd name="connsiteX2451" fmla="*/ 3703170 w 9143999"/>
              <a:gd name="connsiteY2451" fmla="*/ 237934 h 439923"/>
              <a:gd name="connsiteX2452" fmla="*/ 3701946 w 9143999"/>
              <a:gd name="connsiteY2452" fmla="*/ 237438 h 439923"/>
              <a:gd name="connsiteX2453" fmla="*/ 3706811 w 9143999"/>
              <a:gd name="connsiteY2453" fmla="*/ 240184 h 439923"/>
              <a:gd name="connsiteX2454" fmla="*/ 3711974 w 9143999"/>
              <a:gd name="connsiteY2454" fmla="*/ 244367 h 439923"/>
              <a:gd name="connsiteX2455" fmla="*/ 3710773 w 9143999"/>
              <a:gd name="connsiteY2455" fmla="*/ 241507 h 439923"/>
              <a:gd name="connsiteX2456" fmla="*/ 3716345 w 9143999"/>
              <a:gd name="connsiteY2456" fmla="*/ 236053 h 439923"/>
              <a:gd name="connsiteX2457" fmla="*/ 3721914 w 9143999"/>
              <a:gd name="connsiteY2457" fmla="*/ 241507 h 439923"/>
              <a:gd name="connsiteX2458" fmla="*/ 3716345 w 9143999"/>
              <a:gd name="connsiteY2458" fmla="*/ 246975 h 439923"/>
              <a:gd name="connsiteX2459" fmla="*/ 3714045 w 9143999"/>
              <a:gd name="connsiteY2459" fmla="*/ 246045 h 439923"/>
              <a:gd name="connsiteX2460" fmla="*/ 3716347 w 9143999"/>
              <a:gd name="connsiteY2460" fmla="*/ 247910 h 439923"/>
              <a:gd name="connsiteX2461" fmla="*/ 3720072 w 9143999"/>
              <a:gd name="connsiteY2461" fmla="*/ 252343 h 439923"/>
              <a:gd name="connsiteX2462" fmla="*/ 3721586 w 9143999"/>
              <a:gd name="connsiteY2462" fmla="*/ 248811 h 439923"/>
              <a:gd name="connsiteX2463" fmla="*/ 3725559 w 9143999"/>
              <a:gd name="connsiteY2463" fmla="*/ 247219 h 439923"/>
              <a:gd name="connsiteX2464" fmla="*/ 3727585 w 9143999"/>
              <a:gd name="connsiteY2464" fmla="*/ 248038 h 439923"/>
              <a:gd name="connsiteX2465" fmla="*/ 3729755 w 9143999"/>
              <a:gd name="connsiteY2465" fmla="*/ 241190 h 439923"/>
              <a:gd name="connsiteX2466" fmla="*/ 3743741 w 9143999"/>
              <a:gd name="connsiteY2466" fmla="*/ 219722 h 439923"/>
              <a:gd name="connsiteX2467" fmla="*/ 3769526 w 9143999"/>
              <a:gd name="connsiteY2467" fmla="*/ 324014 h 439923"/>
              <a:gd name="connsiteX2468" fmla="*/ 3769249 w 9143999"/>
              <a:gd name="connsiteY2468" fmla="*/ 335114 h 439923"/>
              <a:gd name="connsiteX2469" fmla="*/ 3776885 w 9143999"/>
              <a:gd name="connsiteY2469" fmla="*/ 335114 h 439923"/>
              <a:gd name="connsiteX2470" fmla="*/ 3776885 w 9143999"/>
              <a:gd name="connsiteY2470" fmla="*/ 341004 h 439923"/>
              <a:gd name="connsiteX2471" fmla="*/ 3777871 w 9143999"/>
              <a:gd name="connsiteY2471" fmla="*/ 341004 h 439923"/>
              <a:gd name="connsiteX2472" fmla="*/ 3777871 w 9143999"/>
              <a:gd name="connsiteY2472" fmla="*/ 334994 h 439923"/>
              <a:gd name="connsiteX2473" fmla="*/ 3782149 w 9143999"/>
              <a:gd name="connsiteY2473" fmla="*/ 334994 h 439923"/>
              <a:gd name="connsiteX2474" fmla="*/ 3782149 w 9143999"/>
              <a:gd name="connsiteY2474" fmla="*/ 331281 h 439923"/>
              <a:gd name="connsiteX2475" fmla="*/ 3789129 w 9143999"/>
              <a:gd name="connsiteY2475" fmla="*/ 331281 h 439923"/>
              <a:gd name="connsiteX2476" fmla="*/ 3789129 w 9143999"/>
              <a:gd name="connsiteY2476" fmla="*/ 303855 h 439923"/>
              <a:gd name="connsiteX2477" fmla="*/ 3815181 w 9143999"/>
              <a:gd name="connsiteY2477" fmla="*/ 303855 h 439923"/>
              <a:gd name="connsiteX2478" fmla="*/ 3815181 w 9143999"/>
              <a:gd name="connsiteY2478" fmla="*/ 331780 h 439923"/>
              <a:gd name="connsiteX2479" fmla="*/ 3816349 w 9143999"/>
              <a:gd name="connsiteY2479" fmla="*/ 331780 h 439923"/>
              <a:gd name="connsiteX2480" fmla="*/ 3816349 w 9143999"/>
              <a:gd name="connsiteY2480" fmla="*/ 272833 h 439923"/>
              <a:gd name="connsiteX2481" fmla="*/ 3822035 w 9143999"/>
              <a:gd name="connsiteY2481" fmla="*/ 272833 h 439923"/>
              <a:gd name="connsiteX2482" fmla="*/ 3822035 w 9143999"/>
              <a:gd name="connsiteY2482" fmla="*/ 264450 h 439923"/>
              <a:gd name="connsiteX2483" fmla="*/ 3826254 w 9143999"/>
              <a:gd name="connsiteY2483" fmla="*/ 264450 h 439923"/>
              <a:gd name="connsiteX2484" fmla="*/ 3826254 w 9143999"/>
              <a:gd name="connsiteY2484" fmla="*/ 254922 h 439923"/>
              <a:gd name="connsiteX2485" fmla="*/ 3837005 w 9143999"/>
              <a:gd name="connsiteY2485" fmla="*/ 254922 h 439923"/>
              <a:gd name="connsiteX2486" fmla="*/ 3837005 w 9143999"/>
              <a:gd name="connsiteY2486" fmla="*/ 237263 h 439923"/>
              <a:gd name="connsiteX2487" fmla="*/ 3839419 w 9143999"/>
              <a:gd name="connsiteY2487" fmla="*/ 237263 h 439923"/>
              <a:gd name="connsiteX2488" fmla="*/ 3839419 w 9143999"/>
              <a:gd name="connsiteY2488" fmla="*/ 254922 h 439923"/>
              <a:gd name="connsiteX2489" fmla="*/ 3850124 w 9143999"/>
              <a:gd name="connsiteY2489" fmla="*/ 254922 h 439923"/>
              <a:gd name="connsiteX2490" fmla="*/ 3850124 w 9143999"/>
              <a:gd name="connsiteY2490" fmla="*/ 264450 h 439923"/>
              <a:gd name="connsiteX2491" fmla="*/ 3854327 w 9143999"/>
              <a:gd name="connsiteY2491" fmla="*/ 264450 h 439923"/>
              <a:gd name="connsiteX2492" fmla="*/ 3854327 w 9143999"/>
              <a:gd name="connsiteY2492" fmla="*/ 272833 h 439923"/>
              <a:gd name="connsiteX2493" fmla="*/ 3860019 w 9143999"/>
              <a:gd name="connsiteY2493" fmla="*/ 272833 h 439923"/>
              <a:gd name="connsiteX2494" fmla="*/ 3860019 w 9143999"/>
              <a:gd name="connsiteY2494" fmla="*/ 368925 h 439923"/>
              <a:gd name="connsiteX2495" fmla="*/ 3864437 w 9143999"/>
              <a:gd name="connsiteY2495" fmla="*/ 368925 h 439923"/>
              <a:gd name="connsiteX2496" fmla="*/ 3864357 w 9143999"/>
              <a:gd name="connsiteY2496" fmla="*/ 315220 h 439923"/>
              <a:gd name="connsiteX2497" fmla="*/ 3888874 w 9143999"/>
              <a:gd name="connsiteY2497" fmla="*/ 315220 h 439923"/>
              <a:gd name="connsiteX2498" fmla="*/ 3894976 w 9143999"/>
              <a:gd name="connsiteY2498" fmla="*/ 324409 h 439923"/>
              <a:gd name="connsiteX2499" fmla="*/ 3894976 w 9143999"/>
              <a:gd name="connsiteY2499" fmla="*/ 343757 h 439923"/>
              <a:gd name="connsiteX2500" fmla="*/ 3898376 w 9143999"/>
              <a:gd name="connsiteY2500" fmla="*/ 343757 h 439923"/>
              <a:gd name="connsiteX2501" fmla="*/ 3898376 w 9143999"/>
              <a:gd name="connsiteY2501" fmla="*/ 366271 h 439923"/>
              <a:gd name="connsiteX2502" fmla="*/ 3906209 w 9143999"/>
              <a:gd name="connsiteY2502" fmla="*/ 366271 h 439923"/>
              <a:gd name="connsiteX2503" fmla="*/ 3906209 w 9143999"/>
              <a:gd name="connsiteY2503" fmla="*/ 378106 h 439923"/>
              <a:gd name="connsiteX2504" fmla="*/ 3908842 w 9143999"/>
              <a:gd name="connsiteY2504" fmla="*/ 378106 h 439923"/>
              <a:gd name="connsiteX2505" fmla="*/ 3908842 w 9143999"/>
              <a:gd name="connsiteY2505" fmla="*/ 367434 h 439923"/>
              <a:gd name="connsiteX2506" fmla="*/ 3910088 w 9143999"/>
              <a:gd name="connsiteY2506" fmla="*/ 367434 h 439923"/>
              <a:gd name="connsiteX2507" fmla="*/ 3910088 w 9143999"/>
              <a:gd name="connsiteY2507" fmla="*/ 283005 h 439923"/>
              <a:gd name="connsiteX2508" fmla="*/ 3914679 w 9143999"/>
              <a:gd name="connsiteY2508" fmla="*/ 283005 h 439923"/>
              <a:gd name="connsiteX2509" fmla="*/ 3914679 w 9143999"/>
              <a:gd name="connsiteY2509" fmla="*/ 273618 h 439923"/>
              <a:gd name="connsiteX2510" fmla="*/ 3916669 w 9143999"/>
              <a:gd name="connsiteY2510" fmla="*/ 273618 h 439923"/>
              <a:gd name="connsiteX2511" fmla="*/ 3916669 w 9143999"/>
              <a:gd name="connsiteY2511" fmla="*/ 266491 h 439923"/>
              <a:gd name="connsiteX2512" fmla="*/ 3923195 w 9143999"/>
              <a:gd name="connsiteY2512" fmla="*/ 266491 h 439923"/>
              <a:gd name="connsiteX2513" fmla="*/ 3923195 w 9143999"/>
              <a:gd name="connsiteY2513" fmla="*/ 259117 h 439923"/>
              <a:gd name="connsiteX2514" fmla="*/ 3928848 w 9143999"/>
              <a:gd name="connsiteY2514" fmla="*/ 259117 h 439923"/>
              <a:gd name="connsiteX2515" fmla="*/ 3928848 w 9143999"/>
              <a:gd name="connsiteY2515" fmla="*/ 228179 h 439923"/>
              <a:gd name="connsiteX2516" fmla="*/ 3930915 w 9143999"/>
              <a:gd name="connsiteY2516" fmla="*/ 228179 h 439923"/>
              <a:gd name="connsiteX2517" fmla="*/ 3930915 w 9143999"/>
              <a:gd name="connsiteY2517" fmla="*/ 259117 h 439923"/>
              <a:gd name="connsiteX2518" fmla="*/ 3936571 w 9143999"/>
              <a:gd name="connsiteY2518" fmla="*/ 259117 h 439923"/>
              <a:gd name="connsiteX2519" fmla="*/ 3936571 w 9143999"/>
              <a:gd name="connsiteY2519" fmla="*/ 266491 h 439923"/>
              <a:gd name="connsiteX2520" fmla="*/ 3943096 w 9143999"/>
              <a:gd name="connsiteY2520" fmla="*/ 266491 h 439923"/>
              <a:gd name="connsiteX2521" fmla="*/ 3943096 w 9143999"/>
              <a:gd name="connsiteY2521" fmla="*/ 273618 h 439923"/>
              <a:gd name="connsiteX2522" fmla="*/ 3945079 w 9143999"/>
              <a:gd name="connsiteY2522" fmla="*/ 273618 h 439923"/>
              <a:gd name="connsiteX2523" fmla="*/ 3945079 w 9143999"/>
              <a:gd name="connsiteY2523" fmla="*/ 283005 h 439923"/>
              <a:gd name="connsiteX2524" fmla="*/ 3949674 w 9143999"/>
              <a:gd name="connsiteY2524" fmla="*/ 283005 h 439923"/>
              <a:gd name="connsiteX2525" fmla="*/ 3949674 w 9143999"/>
              <a:gd name="connsiteY2525" fmla="*/ 338639 h 439923"/>
              <a:gd name="connsiteX2526" fmla="*/ 3952379 w 9143999"/>
              <a:gd name="connsiteY2526" fmla="*/ 338639 h 439923"/>
              <a:gd name="connsiteX2527" fmla="*/ 3952379 w 9143999"/>
              <a:gd name="connsiteY2527" fmla="*/ 358316 h 439923"/>
              <a:gd name="connsiteX2528" fmla="*/ 3954466 w 9143999"/>
              <a:gd name="connsiteY2528" fmla="*/ 358316 h 439923"/>
              <a:gd name="connsiteX2529" fmla="*/ 3954466 w 9143999"/>
              <a:gd name="connsiteY2529" fmla="*/ 358538 h 439923"/>
              <a:gd name="connsiteX2530" fmla="*/ 3962661 w 9143999"/>
              <a:gd name="connsiteY2530" fmla="*/ 358538 h 439923"/>
              <a:gd name="connsiteX2531" fmla="*/ 3961680 w 9143999"/>
              <a:gd name="connsiteY2531" fmla="*/ 229268 h 439923"/>
              <a:gd name="connsiteX2532" fmla="*/ 4009532 w 9143999"/>
              <a:gd name="connsiteY2532" fmla="*/ 189612 h 439923"/>
              <a:gd name="connsiteX2533" fmla="*/ 4009532 w 9143999"/>
              <a:gd name="connsiteY2533" fmla="*/ 149274 h 439923"/>
              <a:gd name="connsiteX2534" fmla="*/ 4014161 w 9143999"/>
              <a:gd name="connsiteY2534" fmla="*/ 149274 h 439923"/>
              <a:gd name="connsiteX2535" fmla="*/ 4014161 w 9143999"/>
              <a:gd name="connsiteY2535" fmla="*/ 185788 h 439923"/>
              <a:gd name="connsiteX2536" fmla="*/ 4014844 w 9143999"/>
              <a:gd name="connsiteY2536" fmla="*/ 229015 h 439923"/>
              <a:gd name="connsiteX2537" fmla="*/ 4005869 w 9143999"/>
              <a:gd name="connsiteY2537" fmla="*/ 229015 h 439923"/>
              <a:gd name="connsiteX2538" fmla="*/ 4005869 w 9143999"/>
              <a:gd name="connsiteY2538" fmla="*/ 255416 h 439923"/>
              <a:gd name="connsiteX2539" fmla="*/ 4015496 w 9143999"/>
              <a:gd name="connsiteY2539" fmla="*/ 255416 h 439923"/>
              <a:gd name="connsiteX2540" fmla="*/ 4017074 w 9143999"/>
              <a:gd name="connsiteY2540" fmla="*/ 355332 h 439923"/>
              <a:gd name="connsiteX2541" fmla="*/ 4023821 w 9143999"/>
              <a:gd name="connsiteY2541" fmla="*/ 355332 h 439923"/>
              <a:gd name="connsiteX2542" fmla="*/ 4023821 w 9143999"/>
              <a:gd name="connsiteY2542" fmla="*/ 358574 h 439923"/>
              <a:gd name="connsiteX2543" fmla="*/ 4027706 w 9143999"/>
              <a:gd name="connsiteY2543" fmla="*/ 358574 h 439923"/>
              <a:gd name="connsiteX2544" fmla="*/ 4027706 w 9143999"/>
              <a:gd name="connsiteY2544" fmla="*/ 363814 h 439923"/>
              <a:gd name="connsiteX2545" fmla="*/ 4038019 w 9143999"/>
              <a:gd name="connsiteY2545" fmla="*/ 363814 h 439923"/>
              <a:gd name="connsiteX2546" fmla="*/ 4039920 w 9143999"/>
              <a:gd name="connsiteY2546" fmla="*/ 208660 h 439923"/>
              <a:gd name="connsiteX2547" fmla="*/ 4049560 w 9143999"/>
              <a:gd name="connsiteY2547" fmla="*/ 208660 h 439923"/>
              <a:gd name="connsiteX2548" fmla="*/ 4049560 w 9143999"/>
              <a:gd name="connsiteY2548" fmla="*/ 174814 h 439923"/>
              <a:gd name="connsiteX2549" fmla="*/ 4040582 w 9143999"/>
              <a:gd name="connsiteY2549" fmla="*/ 174814 h 439923"/>
              <a:gd name="connsiteX2550" fmla="*/ 4041250 w 9143999"/>
              <a:gd name="connsiteY2550" fmla="*/ 119412 h 439923"/>
              <a:gd name="connsiteX2551" fmla="*/ 4041250 w 9143999"/>
              <a:gd name="connsiteY2551" fmla="*/ 72625 h 439923"/>
              <a:gd name="connsiteX2552" fmla="*/ 4045897 w 9143999"/>
              <a:gd name="connsiteY2552" fmla="*/ 72625 h 439923"/>
              <a:gd name="connsiteX2553" fmla="*/ 4045897 w 9143999"/>
              <a:gd name="connsiteY2553" fmla="*/ 124346 h 439923"/>
              <a:gd name="connsiteX2554" fmla="*/ 4093734 w 9143999"/>
              <a:gd name="connsiteY2554" fmla="*/ 175148 h 439923"/>
              <a:gd name="connsiteX2555" fmla="*/ 4092736 w 9143999"/>
              <a:gd name="connsiteY2555" fmla="*/ 343915 h 439923"/>
              <a:gd name="connsiteX2556" fmla="*/ 4092811 w 9143999"/>
              <a:gd name="connsiteY2556" fmla="*/ 343915 h 439923"/>
              <a:gd name="connsiteX2557" fmla="*/ 4092757 w 9143999"/>
              <a:gd name="connsiteY2557" fmla="*/ 369062 h 439923"/>
              <a:gd name="connsiteX2558" fmla="*/ 4095485 w 9143999"/>
              <a:gd name="connsiteY2558" fmla="*/ 369062 h 439923"/>
              <a:gd name="connsiteX2559" fmla="*/ 4095485 w 9143999"/>
              <a:gd name="connsiteY2559" fmla="*/ 351207 h 439923"/>
              <a:gd name="connsiteX2560" fmla="*/ 4127753 w 9143999"/>
              <a:gd name="connsiteY2560" fmla="*/ 351207 h 439923"/>
              <a:gd name="connsiteX2561" fmla="*/ 4127753 w 9143999"/>
              <a:gd name="connsiteY2561" fmla="*/ 366804 h 439923"/>
              <a:gd name="connsiteX2562" fmla="*/ 4130452 w 9143999"/>
              <a:gd name="connsiteY2562" fmla="*/ 366804 h 439923"/>
              <a:gd name="connsiteX2563" fmla="*/ 4130186 w 9143999"/>
              <a:gd name="connsiteY2563" fmla="*/ 356726 h 439923"/>
              <a:gd name="connsiteX2564" fmla="*/ 4156660 w 9143999"/>
              <a:gd name="connsiteY2564" fmla="*/ 227345 h 439923"/>
              <a:gd name="connsiteX2565" fmla="*/ 4159148 w 9143999"/>
              <a:gd name="connsiteY2565" fmla="*/ 222727 h 439923"/>
              <a:gd name="connsiteX2566" fmla="*/ 4159148 w 9143999"/>
              <a:gd name="connsiteY2566" fmla="*/ 222488 h 439923"/>
              <a:gd name="connsiteX2567" fmla="*/ 4159276 w 9143999"/>
              <a:gd name="connsiteY2567" fmla="*/ 222488 h 439923"/>
              <a:gd name="connsiteX2568" fmla="*/ 4166030 w 9143999"/>
              <a:gd name="connsiteY2568" fmla="*/ 209945 h 439923"/>
              <a:gd name="connsiteX2569" fmla="*/ 4176179 w 9143999"/>
              <a:gd name="connsiteY2569" fmla="*/ 194489 h 439923"/>
              <a:gd name="connsiteX2570" fmla="*/ 4186214 w 9143999"/>
              <a:gd name="connsiteY2570" fmla="*/ 181645 h 439923"/>
              <a:gd name="connsiteX2571" fmla="*/ 4186214 w 9143999"/>
              <a:gd name="connsiteY2571" fmla="*/ 181566 h 439923"/>
              <a:gd name="connsiteX2572" fmla="*/ 4186276 w 9143999"/>
              <a:gd name="connsiteY2572" fmla="*/ 181566 h 439923"/>
              <a:gd name="connsiteX2573" fmla="*/ 4186859 w 9143999"/>
              <a:gd name="connsiteY2573" fmla="*/ 180820 h 439923"/>
              <a:gd name="connsiteX2574" fmla="*/ 4241700 w 9143999"/>
              <a:gd name="connsiteY2574" fmla="*/ 132252 h 439923"/>
              <a:gd name="connsiteX2575" fmla="*/ 4249591 w 9143999"/>
              <a:gd name="connsiteY2575" fmla="*/ 126471 h 439923"/>
              <a:gd name="connsiteX2576" fmla="*/ 4249591 w 9143999"/>
              <a:gd name="connsiteY2576" fmla="*/ 66813 h 439923"/>
              <a:gd name="connsiteX2577" fmla="*/ 4255438 w 9143999"/>
              <a:gd name="connsiteY2577" fmla="*/ 66813 h 439923"/>
              <a:gd name="connsiteX2578" fmla="*/ 4255438 w 9143999"/>
              <a:gd name="connsiteY2578" fmla="*/ 122188 h 439923"/>
              <a:gd name="connsiteX2579" fmla="*/ 4255439 w 9143999"/>
              <a:gd name="connsiteY2579" fmla="*/ 122187 h 439923"/>
              <a:gd name="connsiteX2580" fmla="*/ 4255438 w 9143999"/>
              <a:gd name="connsiteY2580" fmla="*/ 122280 h 439923"/>
              <a:gd name="connsiteX2581" fmla="*/ 4255438 w 9143999"/>
              <a:gd name="connsiteY2581" fmla="*/ 127726 h 439923"/>
              <a:gd name="connsiteX2582" fmla="*/ 4255419 w 9143999"/>
              <a:gd name="connsiteY2582" fmla="*/ 127726 h 439923"/>
              <a:gd name="connsiteX2583" fmla="*/ 4254791 w 9143999"/>
              <a:gd name="connsiteY2583" fmla="*/ 303638 h 439923"/>
              <a:gd name="connsiteX2584" fmla="*/ 4256968 w 9143999"/>
              <a:gd name="connsiteY2584" fmla="*/ 304411 h 439923"/>
              <a:gd name="connsiteX2585" fmla="*/ 4256968 w 9143999"/>
              <a:gd name="connsiteY2585" fmla="*/ 309008 h 439923"/>
              <a:gd name="connsiteX2586" fmla="*/ 4265484 w 9143999"/>
              <a:gd name="connsiteY2586" fmla="*/ 312024 h 439923"/>
              <a:gd name="connsiteX2587" fmla="*/ 4265484 w 9143999"/>
              <a:gd name="connsiteY2587" fmla="*/ 323463 h 439923"/>
              <a:gd name="connsiteX2588" fmla="*/ 4272699 w 9143999"/>
              <a:gd name="connsiteY2588" fmla="*/ 323463 h 439923"/>
              <a:gd name="connsiteX2589" fmla="*/ 4272699 w 9143999"/>
              <a:gd name="connsiteY2589" fmla="*/ 376321 h 439923"/>
              <a:gd name="connsiteX2590" fmla="*/ 4276627 w 9143999"/>
              <a:gd name="connsiteY2590" fmla="*/ 376321 h 439923"/>
              <a:gd name="connsiteX2591" fmla="*/ 4276627 w 9143999"/>
              <a:gd name="connsiteY2591" fmla="*/ 375424 h 439923"/>
              <a:gd name="connsiteX2592" fmla="*/ 4291426 w 9143999"/>
              <a:gd name="connsiteY2592" fmla="*/ 375424 h 439923"/>
              <a:gd name="connsiteX2593" fmla="*/ 4291426 w 9143999"/>
              <a:gd name="connsiteY2593" fmla="*/ 376321 h 439923"/>
              <a:gd name="connsiteX2594" fmla="*/ 4293582 w 9143999"/>
              <a:gd name="connsiteY2594" fmla="*/ 376321 h 439923"/>
              <a:gd name="connsiteX2595" fmla="*/ 4293582 w 9143999"/>
              <a:gd name="connsiteY2595" fmla="*/ 343018 h 439923"/>
              <a:gd name="connsiteX2596" fmla="*/ 4301147 w 9143999"/>
              <a:gd name="connsiteY2596" fmla="*/ 343018 h 439923"/>
              <a:gd name="connsiteX2597" fmla="*/ 4301147 w 9143999"/>
              <a:gd name="connsiteY2597" fmla="*/ 341025 h 439923"/>
              <a:gd name="connsiteX2598" fmla="*/ 4299962 w 9143999"/>
              <a:gd name="connsiteY2598" fmla="*/ 341025 h 439923"/>
              <a:gd name="connsiteX2599" fmla="*/ 4299962 w 9143999"/>
              <a:gd name="connsiteY2599" fmla="*/ 334964 h 439923"/>
              <a:gd name="connsiteX2600" fmla="*/ 4301448 w 9143999"/>
              <a:gd name="connsiteY2600" fmla="*/ 334964 h 439923"/>
              <a:gd name="connsiteX2601" fmla="*/ 4301448 w 9143999"/>
              <a:gd name="connsiteY2601" fmla="*/ 269208 h 439923"/>
              <a:gd name="connsiteX2602" fmla="*/ 4312184 w 9143999"/>
              <a:gd name="connsiteY2602" fmla="*/ 269208 h 439923"/>
              <a:gd name="connsiteX2603" fmla="*/ 4312184 w 9143999"/>
              <a:gd name="connsiteY2603" fmla="*/ 266453 h 439923"/>
              <a:gd name="connsiteX2604" fmla="*/ 4310504 w 9143999"/>
              <a:gd name="connsiteY2604" fmla="*/ 266453 h 439923"/>
              <a:gd name="connsiteX2605" fmla="*/ 4310504 w 9143999"/>
              <a:gd name="connsiteY2605" fmla="*/ 258164 h 439923"/>
              <a:gd name="connsiteX2606" fmla="*/ 4314835 w 9143999"/>
              <a:gd name="connsiteY2606" fmla="*/ 258164 h 439923"/>
              <a:gd name="connsiteX2607" fmla="*/ 4314835 w 9143999"/>
              <a:gd name="connsiteY2607" fmla="*/ 252511 h 439923"/>
              <a:gd name="connsiteX2608" fmla="*/ 4323131 w 9143999"/>
              <a:gd name="connsiteY2608" fmla="*/ 252511 h 439923"/>
              <a:gd name="connsiteX2609" fmla="*/ 4323131 w 9143999"/>
              <a:gd name="connsiteY2609" fmla="*/ 228179 h 439923"/>
              <a:gd name="connsiteX2610" fmla="*/ 4326162 w 9143999"/>
              <a:gd name="connsiteY2610" fmla="*/ 228179 h 439923"/>
              <a:gd name="connsiteX2611" fmla="*/ 4326162 w 9143999"/>
              <a:gd name="connsiteY2611" fmla="*/ 252511 h 439923"/>
              <a:gd name="connsiteX2612" fmla="*/ 4334461 w 9143999"/>
              <a:gd name="connsiteY2612" fmla="*/ 252511 h 439923"/>
              <a:gd name="connsiteX2613" fmla="*/ 4334461 w 9143999"/>
              <a:gd name="connsiteY2613" fmla="*/ 258164 h 439923"/>
              <a:gd name="connsiteX2614" fmla="*/ 4338794 w 9143999"/>
              <a:gd name="connsiteY2614" fmla="*/ 258164 h 439923"/>
              <a:gd name="connsiteX2615" fmla="*/ 4338794 w 9143999"/>
              <a:gd name="connsiteY2615" fmla="*/ 266453 h 439923"/>
              <a:gd name="connsiteX2616" fmla="*/ 4337122 w 9143999"/>
              <a:gd name="connsiteY2616" fmla="*/ 266453 h 439923"/>
              <a:gd name="connsiteX2617" fmla="*/ 4337122 w 9143999"/>
              <a:gd name="connsiteY2617" fmla="*/ 269208 h 439923"/>
              <a:gd name="connsiteX2618" fmla="*/ 4347847 w 9143999"/>
              <a:gd name="connsiteY2618" fmla="*/ 269208 h 439923"/>
              <a:gd name="connsiteX2619" fmla="*/ 4347847 w 9143999"/>
              <a:gd name="connsiteY2619" fmla="*/ 372034 h 439923"/>
              <a:gd name="connsiteX2620" fmla="*/ 4356055 w 9143999"/>
              <a:gd name="connsiteY2620" fmla="*/ 372034 h 439923"/>
              <a:gd name="connsiteX2621" fmla="*/ 4356055 w 9143999"/>
              <a:gd name="connsiteY2621" fmla="*/ 356155 h 439923"/>
              <a:gd name="connsiteX2622" fmla="*/ 4362427 w 9143999"/>
              <a:gd name="connsiteY2622" fmla="*/ 356155 h 439923"/>
              <a:gd name="connsiteX2623" fmla="*/ 4362427 w 9143999"/>
              <a:gd name="connsiteY2623" fmla="*/ 338853 h 439923"/>
              <a:gd name="connsiteX2624" fmla="*/ 4370069 w 9143999"/>
              <a:gd name="connsiteY2624" fmla="*/ 341259 h 439923"/>
              <a:gd name="connsiteX2625" fmla="*/ 4370069 w 9143999"/>
              <a:gd name="connsiteY2625" fmla="*/ 336360 h 439923"/>
              <a:gd name="connsiteX2626" fmla="*/ 4372133 w 9143999"/>
              <a:gd name="connsiteY2626" fmla="*/ 337012 h 439923"/>
              <a:gd name="connsiteX2627" fmla="*/ 4372133 w 9143999"/>
              <a:gd name="connsiteY2627" fmla="*/ 317845 h 439923"/>
              <a:gd name="connsiteX2628" fmla="*/ 4378508 w 9143999"/>
              <a:gd name="connsiteY2628" fmla="*/ 317845 h 439923"/>
              <a:gd name="connsiteX2629" fmla="*/ 4378508 w 9143999"/>
              <a:gd name="connsiteY2629" fmla="*/ 308137 h 439923"/>
              <a:gd name="connsiteX2630" fmla="*/ 4395119 w 9143999"/>
              <a:gd name="connsiteY2630" fmla="*/ 308137 h 439923"/>
              <a:gd name="connsiteX2631" fmla="*/ 4395119 w 9143999"/>
              <a:gd name="connsiteY2631" fmla="*/ 317845 h 439923"/>
              <a:gd name="connsiteX2632" fmla="*/ 4401493 w 9143999"/>
              <a:gd name="connsiteY2632" fmla="*/ 317845 h 439923"/>
              <a:gd name="connsiteX2633" fmla="*/ 4401493 w 9143999"/>
              <a:gd name="connsiteY2633" fmla="*/ 378144 h 439923"/>
              <a:gd name="connsiteX2634" fmla="*/ 4402220 w 9143999"/>
              <a:gd name="connsiteY2634" fmla="*/ 378144 h 439923"/>
              <a:gd name="connsiteX2635" fmla="*/ 4402220 w 9143999"/>
              <a:gd name="connsiteY2635" fmla="*/ 328515 h 439923"/>
              <a:gd name="connsiteX2636" fmla="*/ 4406198 w 9143999"/>
              <a:gd name="connsiteY2636" fmla="*/ 328515 h 439923"/>
              <a:gd name="connsiteX2637" fmla="*/ 4406198 w 9143999"/>
              <a:gd name="connsiteY2637" fmla="*/ 156388 h 439923"/>
              <a:gd name="connsiteX2638" fmla="*/ 4415915 w 9143999"/>
              <a:gd name="connsiteY2638" fmla="*/ 156388 h 439923"/>
              <a:gd name="connsiteX2639" fmla="*/ 4415915 w 9143999"/>
              <a:gd name="connsiteY2639" fmla="*/ 139135 h 439923"/>
              <a:gd name="connsiteX2640" fmla="*/ 4420110 w 9143999"/>
              <a:gd name="connsiteY2640" fmla="*/ 139135 h 439923"/>
              <a:gd name="connsiteX2641" fmla="*/ 4420110 w 9143999"/>
              <a:gd name="connsiteY2641" fmla="*/ 126008 h 439923"/>
              <a:gd name="connsiteX2642" fmla="*/ 4433902 w 9143999"/>
              <a:gd name="connsiteY2642" fmla="*/ 126008 h 439923"/>
              <a:gd name="connsiteX2643" fmla="*/ 4433902 w 9143999"/>
              <a:gd name="connsiteY2643" fmla="*/ 112438 h 439923"/>
              <a:gd name="connsiteX2644" fmla="*/ 4445859 w 9143999"/>
              <a:gd name="connsiteY2644" fmla="*/ 112438 h 439923"/>
              <a:gd name="connsiteX2645" fmla="*/ 4445859 w 9143999"/>
              <a:gd name="connsiteY2645" fmla="*/ 55499 h 439923"/>
              <a:gd name="connsiteX2646" fmla="*/ 4450215 w 9143999"/>
              <a:gd name="connsiteY2646" fmla="*/ 55499 h 439923"/>
              <a:gd name="connsiteX2647" fmla="*/ 4450215 w 9143999"/>
              <a:gd name="connsiteY2647" fmla="*/ 112438 h 439923"/>
              <a:gd name="connsiteX2648" fmla="*/ 4462164 w 9143999"/>
              <a:gd name="connsiteY2648" fmla="*/ 112438 h 439923"/>
              <a:gd name="connsiteX2649" fmla="*/ 4462164 w 9143999"/>
              <a:gd name="connsiteY2649" fmla="*/ 126008 h 439923"/>
              <a:gd name="connsiteX2650" fmla="*/ 4475979 w 9143999"/>
              <a:gd name="connsiteY2650" fmla="*/ 126008 h 439923"/>
              <a:gd name="connsiteX2651" fmla="*/ 4475979 w 9143999"/>
              <a:gd name="connsiteY2651" fmla="*/ 139135 h 439923"/>
              <a:gd name="connsiteX2652" fmla="*/ 4480161 w 9143999"/>
              <a:gd name="connsiteY2652" fmla="*/ 139135 h 439923"/>
              <a:gd name="connsiteX2653" fmla="*/ 4480161 w 9143999"/>
              <a:gd name="connsiteY2653" fmla="*/ 156388 h 439923"/>
              <a:gd name="connsiteX2654" fmla="*/ 4489870 w 9143999"/>
              <a:gd name="connsiteY2654" fmla="*/ 156388 h 439923"/>
              <a:gd name="connsiteX2655" fmla="*/ 4489870 w 9143999"/>
              <a:gd name="connsiteY2655" fmla="*/ 336840 h 439923"/>
              <a:gd name="connsiteX2656" fmla="*/ 4505979 w 9143999"/>
              <a:gd name="connsiteY2656" fmla="*/ 336840 h 439923"/>
              <a:gd name="connsiteX2657" fmla="*/ 4505979 w 9143999"/>
              <a:gd name="connsiteY2657" fmla="*/ 345258 h 439923"/>
              <a:gd name="connsiteX2658" fmla="*/ 4509789 w 9143999"/>
              <a:gd name="connsiteY2658" fmla="*/ 345258 h 439923"/>
              <a:gd name="connsiteX2659" fmla="*/ 4509789 w 9143999"/>
              <a:gd name="connsiteY2659" fmla="*/ 321264 h 439923"/>
              <a:gd name="connsiteX2660" fmla="*/ 4532701 w 9143999"/>
              <a:gd name="connsiteY2660" fmla="*/ 321264 h 439923"/>
              <a:gd name="connsiteX2661" fmla="*/ 4532701 w 9143999"/>
              <a:gd name="connsiteY2661" fmla="*/ 345669 h 439923"/>
              <a:gd name="connsiteX2662" fmla="*/ 4533606 w 9143999"/>
              <a:gd name="connsiteY2662" fmla="*/ 345669 h 439923"/>
              <a:gd name="connsiteX2663" fmla="*/ 4533606 w 9143999"/>
              <a:gd name="connsiteY2663" fmla="*/ 339197 h 439923"/>
              <a:gd name="connsiteX2664" fmla="*/ 4536438 w 9143999"/>
              <a:gd name="connsiteY2664" fmla="*/ 339197 h 439923"/>
              <a:gd name="connsiteX2665" fmla="*/ 4536438 w 9143999"/>
              <a:gd name="connsiteY2665" fmla="*/ 272338 h 439923"/>
              <a:gd name="connsiteX2666" fmla="*/ 4541477 w 9143999"/>
              <a:gd name="connsiteY2666" fmla="*/ 272338 h 439923"/>
              <a:gd name="connsiteX2667" fmla="*/ 4541477 w 9143999"/>
              <a:gd name="connsiteY2667" fmla="*/ 263466 h 439923"/>
              <a:gd name="connsiteX2668" fmla="*/ 4545188 w 9143999"/>
              <a:gd name="connsiteY2668" fmla="*/ 263466 h 439923"/>
              <a:gd name="connsiteX2669" fmla="*/ 4545188 w 9143999"/>
              <a:gd name="connsiteY2669" fmla="*/ 253334 h 439923"/>
              <a:gd name="connsiteX2670" fmla="*/ 4554606 w 9143999"/>
              <a:gd name="connsiteY2670" fmla="*/ 253334 h 439923"/>
              <a:gd name="connsiteX2671" fmla="*/ 4554606 w 9143999"/>
              <a:gd name="connsiteY2671" fmla="*/ 234641 h 439923"/>
              <a:gd name="connsiteX2672" fmla="*/ 4556752 w 9143999"/>
              <a:gd name="connsiteY2672" fmla="*/ 234641 h 439923"/>
              <a:gd name="connsiteX2673" fmla="*/ 4556752 w 9143999"/>
              <a:gd name="connsiteY2673" fmla="*/ 253334 h 439923"/>
              <a:gd name="connsiteX2674" fmla="*/ 4566188 w 9143999"/>
              <a:gd name="connsiteY2674" fmla="*/ 253334 h 439923"/>
              <a:gd name="connsiteX2675" fmla="*/ 4566188 w 9143999"/>
              <a:gd name="connsiteY2675" fmla="*/ 263466 h 439923"/>
              <a:gd name="connsiteX2676" fmla="*/ 4569889 w 9143999"/>
              <a:gd name="connsiteY2676" fmla="*/ 263466 h 439923"/>
              <a:gd name="connsiteX2677" fmla="*/ 4569889 w 9143999"/>
              <a:gd name="connsiteY2677" fmla="*/ 272338 h 439923"/>
              <a:gd name="connsiteX2678" fmla="*/ 4574887 w 9143999"/>
              <a:gd name="connsiteY2678" fmla="*/ 272338 h 439923"/>
              <a:gd name="connsiteX2679" fmla="*/ 4574887 w 9143999"/>
              <a:gd name="connsiteY2679" fmla="*/ 378144 h 439923"/>
              <a:gd name="connsiteX2680" fmla="*/ 4575272 w 9143999"/>
              <a:gd name="connsiteY2680" fmla="*/ 378144 h 439923"/>
              <a:gd name="connsiteX2681" fmla="*/ 4575272 w 9143999"/>
              <a:gd name="connsiteY2681" fmla="*/ 378638 h 439923"/>
              <a:gd name="connsiteX2682" fmla="*/ 4577134 w 9143999"/>
              <a:gd name="connsiteY2682" fmla="*/ 378638 h 439923"/>
              <a:gd name="connsiteX2683" fmla="*/ 4577134 w 9143999"/>
              <a:gd name="connsiteY2683" fmla="*/ 370989 h 439923"/>
              <a:gd name="connsiteX2684" fmla="*/ 4577633 w 9143999"/>
              <a:gd name="connsiteY2684" fmla="*/ 370989 h 439923"/>
              <a:gd name="connsiteX2685" fmla="*/ 4577633 w 9143999"/>
              <a:gd name="connsiteY2685" fmla="*/ 368861 h 439923"/>
              <a:gd name="connsiteX2686" fmla="*/ 4579053 w 9143999"/>
              <a:gd name="connsiteY2686" fmla="*/ 368861 h 439923"/>
              <a:gd name="connsiteX2687" fmla="*/ 4579053 w 9143999"/>
              <a:gd name="connsiteY2687" fmla="*/ 327159 h 439923"/>
              <a:gd name="connsiteX2688" fmla="*/ 4584316 w 9143999"/>
              <a:gd name="connsiteY2688" fmla="*/ 327159 h 439923"/>
              <a:gd name="connsiteX2689" fmla="*/ 4584316 w 9143999"/>
              <a:gd name="connsiteY2689" fmla="*/ 292199 h 439923"/>
              <a:gd name="connsiteX2690" fmla="*/ 4593836 w 9143999"/>
              <a:gd name="connsiteY2690" fmla="*/ 275687 h 439923"/>
              <a:gd name="connsiteX2691" fmla="*/ 4632191 w 9143999"/>
              <a:gd name="connsiteY2691" fmla="*/ 275687 h 439923"/>
              <a:gd name="connsiteX2692" fmla="*/ 4632129 w 9143999"/>
              <a:gd name="connsiteY2692" fmla="*/ 340092 h 439923"/>
              <a:gd name="connsiteX2693" fmla="*/ 4634413 w 9143999"/>
              <a:gd name="connsiteY2693" fmla="*/ 339929 h 439923"/>
              <a:gd name="connsiteX2694" fmla="*/ 4634413 w 9143999"/>
              <a:gd name="connsiteY2694" fmla="*/ 242659 h 439923"/>
              <a:gd name="connsiteX2695" fmla="*/ 4646785 w 9143999"/>
              <a:gd name="connsiteY2695" fmla="*/ 242659 h 439923"/>
              <a:gd name="connsiteX2696" fmla="*/ 4646785 w 9143999"/>
              <a:gd name="connsiteY2696" fmla="*/ 218267 h 439923"/>
              <a:gd name="connsiteX2697" fmla="*/ 4656302 w 9143999"/>
              <a:gd name="connsiteY2697" fmla="*/ 218267 h 439923"/>
              <a:gd name="connsiteX2698" fmla="*/ 4656302 w 9143999"/>
              <a:gd name="connsiteY2698" fmla="*/ 198839 h 439923"/>
              <a:gd name="connsiteX2699" fmla="*/ 4659162 w 9143999"/>
              <a:gd name="connsiteY2699" fmla="*/ 198839 h 439923"/>
              <a:gd name="connsiteX2700" fmla="*/ 4659162 w 9143999"/>
              <a:gd name="connsiteY2700" fmla="*/ 185002 h 439923"/>
              <a:gd name="connsiteX2701" fmla="*/ 4664041 w 9143999"/>
              <a:gd name="connsiteY2701" fmla="*/ 185002 h 439923"/>
              <a:gd name="connsiteX2702" fmla="*/ 4664041 w 9143999"/>
              <a:gd name="connsiteY2702" fmla="*/ 174740 h 439923"/>
              <a:gd name="connsiteX2703" fmla="*/ 4667375 w 9143999"/>
              <a:gd name="connsiteY2703" fmla="*/ 174740 h 439923"/>
              <a:gd name="connsiteX2704" fmla="*/ 4667375 w 9143999"/>
              <a:gd name="connsiteY2704" fmla="*/ 164419 h 439923"/>
              <a:gd name="connsiteX2705" fmla="*/ 4670538 w 9143999"/>
              <a:gd name="connsiteY2705" fmla="*/ 164419 h 439923"/>
              <a:gd name="connsiteX2706" fmla="*/ 4670538 w 9143999"/>
              <a:gd name="connsiteY2706" fmla="*/ 147490 h 439923"/>
              <a:gd name="connsiteX2707" fmla="*/ 4673877 w 9143999"/>
              <a:gd name="connsiteY2707" fmla="*/ 147490 h 439923"/>
              <a:gd name="connsiteX2708" fmla="*/ 4673877 w 9143999"/>
              <a:gd name="connsiteY2708" fmla="*/ 164419 h 439923"/>
              <a:gd name="connsiteX2709" fmla="*/ 4676971 w 9143999"/>
              <a:gd name="connsiteY2709" fmla="*/ 164419 h 439923"/>
              <a:gd name="connsiteX2710" fmla="*/ 4676971 w 9143999"/>
              <a:gd name="connsiteY2710" fmla="*/ 174740 h 439923"/>
              <a:gd name="connsiteX2711" fmla="*/ 4680374 w 9143999"/>
              <a:gd name="connsiteY2711" fmla="*/ 174740 h 439923"/>
              <a:gd name="connsiteX2712" fmla="*/ 4680374 w 9143999"/>
              <a:gd name="connsiteY2712" fmla="*/ 185002 h 439923"/>
              <a:gd name="connsiteX2713" fmla="*/ 4685252 w 9143999"/>
              <a:gd name="connsiteY2713" fmla="*/ 185002 h 439923"/>
              <a:gd name="connsiteX2714" fmla="*/ 4685252 w 9143999"/>
              <a:gd name="connsiteY2714" fmla="*/ 198839 h 439923"/>
              <a:gd name="connsiteX2715" fmla="*/ 4688094 w 9143999"/>
              <a:gd name="connsiteY2715" fmla="*/ 198839 h 439923"/>
              <a:gd name="connsiteX2716" fmla="*/ 4688094 w 9143999"/>
              <a:gd name="connsiteY2716" fmla="*/ 218267 h 439923"/>
              <a:gd name="connsiteX2717" fmla="*/ 4697624 w 9143999"/>
              <a:gd name="connsiteY2717" fmla="*/ 218267 h 439923"/>
              <a:gd name="connsiteX2718" fmla="*/ 4697624 w 9143999"/>
              <a:gd name="connsiteY2718" fmla="*/ 242659 h 439923"/>
              <a:gd name="connsiteX2719" fmla="*/ 4709999 w 9143999"/>
              <a:gd name="connsiteY2719" fmla="*/ 242659 h 439923"/>
              <a:gd name="connsiteX2720" fmla="*/ 4709999 w 9143999"/>
              <a:gd name="connsiteY2720" fmla="*/ 345315 h 439923"/>
              <a:gd name="connsiteX2721" fmla="*/ 4728431 w 9143999"/>
              <a:gd name="connsiteY2721" fmla="*/ 345315 h 439923"/>
              <a:gd name="connsiteX2722" fmla="*/ 4728431 w 9143999"/>
              <a:gd name="connsiteY2722" fmla="*/ 281815 h 439923"/>
              <a:gd name="connsiteX2723" fmla="*/ 4733620 w 9143999"/>
              <a:gd name="connsiteY2723" fmla="*/ 281815 h 439923"/>
              <a:gd name="connsiteX2724" fmla="*/ 4733620 w 9143999"/>
              <a:gd name="connsiteY2724" fmla="*/ 274594 h 439923"/>
              <a:gd name="connsiteX2725" fmla="*/ 4735879 w 9143999"/>
              <a:gd name="connsiteY2725" fmla="*/ 274594 h 439923"/>
              <a:gd name="connsiteX2726" fmla="*/ 4735879 w 9143999"/>
              <a:gd name="connsiteY2726" fmla="*/ 269073 h 439923"/>
              <a:gd name="connsiteX2727" fmla="*/ 4739618 w 9143999"/>
              <a:gd name="connsiteY2727" fmla="*/ 269073 h 439923"/>
              <a:gd name="connsiteX2728" fmla="*/ 4739618 w 9143999"/>
              <a:gd name="connsiteY2728" fmla="*/ 267131 h 439923"/>
              <a:gd name="connsiteX2729" fmla="*/ 4741970 w 9143999"/>
              <a:gd name="connsiteY2729" fmla="*/ 267131 h 439923"/>
              <a:gd name="connsiteX2730" fmla="*/ 4741970 w 9143999"/>
              <a:gd name="connsiteY2730" fmla="*/ 261358 h 439923"/>
              <a:gd name="connsiteX2731" fmla="*/ 4749700 w 9143999"/>
              <a:gd name="connsiteY2731" fmla="*/ 261358 h 439923"/>
              <a:gd name="connsiteX2732" fmla="*/ 4749700 w 9143999"/>
              <a:gd name="connsiteY2732" fmla="*/ 239323 h 439923"/>
              <a:gd name="connsiteX2733" fmla="*/ 4752055 w 9143999"/>
              <a:gd name="connsiteY2733" fmla="*/ 239323 h 439923"/>
              <a:gd name="connsiteX2734" fmla="*/ 4752055 w 9143999"/>
              <a:gd name="connsiteY2734" fmla="*/ 261358 h 439923"/>
              <a:gd name="connsiteX2735" fmla="*/ 4759785 w 9143999"/>
              <a:gd name="connsiteY2735" fmla="*/ 261358 h 439923"/>
              <a:gd name="connsiteX2736" fmla="*/ 4759785 w 9143999"/>
              <a:gd name="connsiteY2736" fmla="*/ 267131 h 439923"/>
              <a:gd name="connsiteX2737" fmla="*/ 4762135 w 9143999"/>
              <a:gd name="connsiteY2737" fmla="*/ 267131 h 439923"/>
              <a:gd name="connsiteX2738" fmla="*/ 4762135 w 9143999"/>
              <a:gd name="connsiteY2738" fmla="*/ 269073 h 439923"/>
              <a:gd name="connsiteX2739" fmla="*/ 4765876 w 9143999"/>
              <a:gd name="connsiteY2739" fmla="*/ 269073 h 439923"/>
              <a:gd name="connsiteX2740" fmla="*/ 4765876 w 9143999"/>
              <a:gd name="connsiteY2740" fmla="*/ 274594 h 439923"/>
              <a:gd name="connsiteX2741" fmla="*/ 4768135 w 9143999"/>
              <a:gd name="connsiteY2741" fmla="*/ 274594 h 439923"/>
              <a:gd name="connsiteX2742" fmla="*/ 4768135 w 9143999"/>
              <a:gd name="connsiteY2742" fmla="*/ 281815 h 439923"/>
              <a:gd name="connsiteX2743" fmla="*/ 4773324 w 9143999"/>
              <a:gd name="connsiteY2743" fmla="*/ 281815 h 439923"/>
              <a:gd name="connsiteX2744" fmla="*/ 4773324 w 9143999"/>
              <a:gd name="connsiteY2744" fmla="*/ 311002 h 439923"/>
              <a:gd name="connsiteX2745" fmla="*/ 4801307 w 9143999"/>
              <a:gd name="connsiteY2745" fmla="*/ 311002 h 439923"/>
              <a:gd name="connsiteX2746" fmla="*/ 4801307 w 9143999"/>
              <a:gd name="connsiteY2746" fmla="*/ 339161 h 439923"/>
              <a:gd name="connsiteX2747" fmla="*/ 4805676 w 9143999"/>
              <a:gd name="connsiteY2747" fmla="*/ 338054 h 439923"/>
              <a:gd name="connsiteX2748" fmla="*/ 4805676 w 9143999"/>
              <a:gd name="connsiteY2748" fmla="*/ 337176 h 439923"/>
              <a:gd name="connsiteX2749" fmla="*/ 4808029 w 9143999"/>
              <a:gd name="connsiteY2749" fmla="*/ 334638 h 439923"/>
              <a:gd name="connsiteX2750" fmla="*/ 4808029 w 9143999"/>
              <a:gd name="connsiteY2750" fmla="*/ 332871 h 439923"/>
              <a:gd name="connsiteX2751" fmla="*/ 4810162 w 9143999"/>
              <a:gd name="connsiteY2751" fmla="*/ 332337 h 439923"/>
              <a:gd name="connsiteX2752" fmla="*/ 4812253 w 9143999"/>
              <a:gd name="connsiteY2752" fmla="*/ 330081 h 439923"/>
              <a:gd name="connsiteX2753" fmla="*/ 4812253 w 9143999"/>
              <a:gd name="connsiteY2753" fmla="*/ 138610 h 439923"/>
              <a:gd name="connsiteX2754" fmla="*/ 4828270 w 9143999"/>
              <a:gd name="connsiteY2754" fmla="*/ 138610 h 439923"/>
              <a:gd name="connsiteX2755" fmla="*/ 4828270 w 9143999"/>
              <a:gd name="connsiteY2755" fmla="*/ 111187 h 439923"/>
              <a:gd name="connsiteX2756" fmla="*/ 4840172 w 9143999"/>
              <a:gd name="connsiteY2756" fmla="*/ 111187 h 439923"/>
              <a:gd name="connsiteX2757" fmla="*/ 4840172 w 9143999"/>
              <a:gd name="connsiteY2757" fmla="*/ 91741 h 439923"/>
              <a:gd name="connsiteX2758" fmla="*/ 4877887 w 9143999"/>
              <a:gd name="connsiteY2758" fmla="*/ 75293 h 439923"/>
              <a:gd name="connsiteX2759" fmla="*/ 4877887 w 9143999"/>
              <a:gd name="connsiteY2759" fmla="*/ 75291 h 439923"/>
              <a:gd name="connsiteX2760" fmla="*/ 4880477 w 9143999"/>
              <a:gd name="connsiteY2760" fmla="*/ 75575 h 439923"/>
              <a:gd name="connsiteX2761" fmla="*/ 4880477 w 9143999"/>
              <a:gd name="connsiteY2761" fmla="*/ 0 h 439923"/>
              <a:gd name="connsiteX2762" fmla="*/ 4887716 w 9143999"/>
              <a:gd name="connsiteY2762" fmla="*/ 0 h 439923"/>
              <a:gd name="connsiteX2763" fmla="*/ 4887716 w 9143999"/>
              <a:gd name="connsiteY2763" fmla="*/ 76369 h 439923"/>
              <a:gd name="connsiteX2764" fmla="*/ 4888102 w 9143999"/>
              <a:gd name="connsiteY2764" fmla="*/ 76412 h 439923"/>
              <a:gd name="connsiteX2765" fmla="*/ 4899089 w 9143999"/>
              <a:gd name="connsiteY2765" fmla="*/ 79769 h 439923"/>
              <a:gd name="connsiteX2766" fmla="*/ 4898896 w 9143999"/>
              <a:gd name="connsiteY2766" fmla="*/ 111187 h 439923"/>
              <a:gd name="connsiteX2767" fmla="*/ 4904255 w 9143999"/>
              <a:gd name="connsiteY2767" fmla="*/ 111187 h 439923"/>
              <a:gd name="connsiteX2768" fmla="*/ 4904255 w 9143999"/>
              <a:gd name="connsiteY2768" fmla="*/ 195447 h 439923"/>
              <a:gd name="connsiteX2769" fmla="*/ 4904253 w 9143999"/>
              <a:gd name="connsiteY2769" fmla="*/ 195447 h 439923"/>
              <a:gd name="connsiteX2770" fmla="*/ 4904253 w 9143999"/>
              <a:gd name="connsiteY2770" fmla="*/ 343913 h 439923"/>
              <a:gd name="connsiteX2771" fmla="*/ 4907233 w 9143999"/>
              <a:gd name="connsiteY2771" fmla="*/ 343913 h 439923"/>
              <a:gd name="connsiteX2772" fmla="*/ 4907233 w 9143999"/>
              <a:gd name="connsiteY2772" fmla="*/ 310722 h 439923"/>
              <a:gd name="connsiteX2773" fmla="*/ 4913157 w 9143999"/>
              <a:gd name="connsiteY2773" fmla="*/ 310722 h 439923"/>
              <a:gd name="connsiteX2774" fmla="*/ 4912433 w 9143999"/>
              <a:gd name="connsiteY2774" fmla="*/ 309014 h 439923"/>
              <a:gd name="connsiteX2775" fmla="*/ 4912433 w 9143999"/>
              <a:gd name="connsiteY2775" fmla="*/ 307128 h 439923"/>
              <a:gd name="connsiteX2776" fmla="*/ 4913979 w 9143999"/>
              <a:gd name="connsiteY2776" fmla="*/ 303479 h 439923"/>
              <a:gd name="connsiteX2777" fmla="*/ 4915870 w 9143999"/>
              <a:gd name="connsiteY2777" fmla="*/ 302721 h 439923"/>
              <a:gd name="connsiteX2778" fmla="*/ 4915770 w 9143999"/>
              <a:gd name="connsiteY2778" fmla="*/ 302152 h 439923"/>
              <a:gd name="connsiteX2779" fmla="*/ 4940604 w 9143999"/>
              <a:gd name="connsiteY2779" fmla="*/ 267429 h 439923"/>
              <a:gd name="connsiteX2780" fmla="*/ 4940634 w 9143999"/>
              <a:gd name="connsiteY2780" fmla="*/ 267426 h 439923"/>
              <a:gd name="connsiteX2781" fmla="*/ 4940634 w 9143999"/>
              <a:gd name="connsiteY2781" fmla="*/ 256255 h 439923"/>
              <a:gd name="connsiteX2782" fmla="*/ 4944276 w 9143999"/>
              <a:gd name="connsiteY2782" fmla="*/ 256255 h 439923"/>
              <a:gd name="connsiteX2783" fmla="*/ 4944276 w 9143999"/>
              <a:gd name="connsiteY2783" fmla="*/ 252562 h 439923"/>
              <a:gd name="connsiteX2784" fmla="*/ 4945640 w 9143999"/>
              <a:gd name="connsiteY2784" fmla="*/ 252562 h 439923"/>
              <a:gd name="connsiteX2785" fmla="*/ 4945640 w 9143999"/>
              <a:gd name="connsiteY2785" fmla="*/ 235196 h 439923"/>
              <a:gd name="connsiteX2786" fmla="*/ 4948048 w 9143999"/>
              <a:gd name="connsiteY2786" fmla="*/ 235196 h 439923"/>
              <a:gd name="connsiteX2787" fmla="*/ 4948048 w 9143999"/>
              <a:gd name="connsiteY2787" fmla="*/ 252562 h 439923"/>
              <a:gd name="connsiteX2788" fmla="*/ 4949422 w 9143999"/>
              <a:gd name="connsiteY2788" fmla="*/ 252562 h 439923"/>
              <a:gd name="connsiteX2789" fmla="*/ 4949422 w 9143999"/>
              <a:gd name="connsiteY2789" fmla="*/ 256255 h 439923"/>
              <a:gd name="connsiteX2790" fmla="*/ 4953062 w 9143999"/>
              <a:gd name="connsiteY2790" fmla="*/ 256255 h 439923"/>
              <a:gd name="connsiteX2791" fmla="*/ 4953062 w 9143999"/>
              <a:gd name="connsiteY2791" fmla="*/ 267416 h 439923"/>
              <a:gd name="connsiteX2792" fmla="*/ 4953153 w 9143999"/>
              <a:gd name="connsiteY2792" fmla="*/ 267427 h 439923"/>
              <a:gd name="connsiteX2793" fmla="*/ 4977995 w 9143999"/>
              <a:gd name="connsiteY2793" fmla="*/ 302152 h 439923"/>
              <a:gd name="connsiteX2794" fmla="*/ 4977893 w 9143999"/>
              <a:gd name="connsiteY2794" fmla="*/ 302727 h 439923"/>
              <a:gd name="connsiteX2795" fmla="*/ 4979759 w 9143999"/>
              <a:gd name="connsiteY2795" fmla="*/ 303479 h 439923"/>
              <a:gd name="connsiteX2796" fmla="*/ 4981332 w 9143999"/>
              <a:gd name="connsiteY2796" fmla="*/ 307128 h 439923"/>
              <a:gd name="connsiteX2797" fmla="*/ 4981332 w 9143999"/>
              <a:gd name="connsiteY2797" fmla="*/ 309014 h 439923"/>
              <a:gd name="connsiteX2798" fmla="*/ 4980595 w 9143999"/>
              <a:gd name="connsiteY2798" fmla="*/ 310722 h 439923"/>
              <a:gd name="connsiteX2799" fmla="*/ 4986528 w 9143999"/>
              <a:gd name="connsiteY2799" fmla="*/ 310722 h 439923"/>
              <a:gd name="connsiteX2800" fmla="*/ 4986528 w 9143999"/>
              <a:gd name="connsiteY2800" fmla="*/ 329894 h 439923"/>
              <a:gd name="connsiteX2801" fmla="*/ 4990121 w 9143999"/>
              <a:gd name="connsiteY2801" fmla="*/ 329894 h 439923"/>
              <a:gd name="connsiteX2802" fmla="*/ 4990121 w 9143999"/>
              <a:gd name="connsiteY2802" fmla="*/ 344031 h 439923"/>
              <a:gd name="connsiteX2803" fmla="*/ 4997073 w 9143999"/>
              <a:gd name="connsiteY2803" fmla="*/ 342643 h 439923"/>
              <a:gd name="connsiteX2804" fmla="*/ 4997073 w 9143999"/>
              <a:gd name="connsiteY2804" fmla="*/ 302919 h 439923"/>
              <a:gd name="connsiteX2805" fmla="*/ 5002045 w 9143999"/>
              <a:gd name="connsiteY2805" fmla="*/ 300740 h 439923"/>
              <a:gd name="connsiteX2806" fmla="*/ 5007188 w 9143999"/>
              <a:gd name="connsiteY2806" fmla="*/ 299299 h 439923"/>
              <a:gd name="connsiteX2807" fmla="*/ 5007188 w 9143999"/>
              <a:gd name="connsiteY2807" fmla="*/ 284063 h 439923"/>
              <a:gd name="connsiteX2808" fmla="*/ 5007365 w 9143999"/>
              <a:gd name="connsiteY2808" fmla="*/ 284126 h 439923"/>
              <a:gd name="connsiteX2809" fmla="*/ 5007365 w 9143999"/>
              <a:gd name="connsiteY2809" fmla="*/ 235382 h 439923"/>
              <a:gd name="connsiteX2810" fmla="*/ 5018595 w 9143999"/>
              <a:gd name="connsiteY2810" fmla="*/ 230792 h 439923"/>
              <a:gd name="connsiteX2811" fmla="*/ 5018595 w 9143999"/>
              <a:gd name="connsiteY2811" fmla="*/ 175176 h 439923"/>
              <a:gd name="connsiteX2812" fmla="*/ 5024205 w 9143999"/>
              <a:gd name="connsiteY2812" fmla="*/ 172117 h 439923"/>
              <a:gd name="connsiteX2813" fmla="*/ 5024205 w 9143999"/>
              <a:gd name="connsiteY2813" fmla="*/ 128111 h 439923"/>
              <a:gd name="connsiteX2814" fmla="*/ 5029816 w 9143999"/>
              <a:gd name="connsiteY2814" fmla="*/ 125050 h 439923"/>
              <a:gd name="connsiteX2815" fmla="*/ 5029816 w 9143999"/>
              <a:gd name="connsiteY2815" fmla="*/ 101521 h 439923"/>
              <a:gd name="connsiteX2816" fmla="*/ 5034486 w 9143999"/>
              <a:gd name="connsiteY2816" fmla="*/ 97851 h 439923"/>
              <a:gd name="connsiteX2817" fmla="*/ 5034486 w 9143999"/>
              <a:gd name="connsiteY2817" fmla="*/ 71875 h 439923"/>
              <a:gd name="connsiteX2818" fmla="*/ 5041029 w 9143999"/>
              <a:gd name="connsiteY2818" fmla="*/ 69426 h 439923"/>
              <a:gd name="connsiteX2819" fmla="*/ 5041029 w 9143999"/>
              <a:gd name="connsiteY2819" fmla="*/ 19919 h 439923"/>
              <a:gd name="connsiteX2820" fmla="*/ 5046180 w 9143999"/>
              <a:gd name="connsiteY2820" fmla="*/ 19919 h 439923"/>
              <a:gd name="connsiteX2821" fmla="*/ 5046180 w 9143999"/>
              <a:gd name="connsiteY2821" fmla="*/ 75240 h 439923"/>
              <a:gd name="connsiteX2822" fmla="*/ 5050860 w 9143999"/>
              <a:gd name="connsiteY2822" fmla="*/ 78905 h 439923"/>
              <a:gd name="connsiteX2823" fmla="*/ 5050860 w 9143999"/>
              <a:gd name="connsiteY2823" fmla="*/ 124135 h 439923"/>
              <a:gd name="connsiteX2824" fmla="*/ 5061146 w 9143999"/>
              <a:gd name="connsiteY2824" fmla="*/ 128108 h 439923"/>
              <a:gd name="connsiteX2825" fmla="*/ 5061146 w 9143999"/>
              <a:gd name="connsiteY2825" fmla="*/ 171199 h 439923"/>
              <a:gd name="connsiteX2826" fmla="*/ 5072841 w 9143999"/>
              <a:gd name="connsiteY2826" fmla="*/ 175173 h 439923"/>
              <a:gd name="connsiteX2827" fmla="*/ 5072841 w 9143999"/>
              <a:gd name="connsiteY2827" fmla="*/ 229877 h 439923"/>
              <a:gd name="connsiteX2828" fmla="*/ 5086859 w 9143999"/>
              <a:gd name="connsiteY2828" fmla="*/ 233850 h 439923"/>
              <a:gd name="connsiteX2829" fmla="*/ 5086859 w 9143999"/>
              <a:gd name="connsiteY2829" fmla="*/ 298640 h 439923"/>
              <a:gd name="connsiteX2830" fmla="*/ 5101365 w 9143999"/>
              <a:gd name="connsiteY2830" fmla="*/ 302919 h 439923"/>
              <a:gd name="connsiteX2831" fmla="*/ 5101365 w 9143999"/>
              <a:gd name="connsiteY2831" fmla="*/ 342521 h 439923"/>
              <a:gd name="connsiteX2832" fmla="*/ 5104969 w 9143999"/>
              <a:gd name="connsiteY2832" fmla="*/ 342521 h 439923"/>
              <a:gd name="connsiteX2833" fmla="*/ 5105374 w 9143999"/>
              <a:gd name="connsiteY2833" fmla="*/ 342987 h 439923"/>
              <a:gd name="connsiteX2834" fmla="*/ 5108551 w 9143999"/>
              <a:gd name="connsiteY2834" fmla="*/ 343259 h 439923"/>
              <a:gd name="connsiteX2835" fmla="*/ 5112234 w 9143999"/>
              <a:gd name="connsiteY2835" fmla="*/ 344083 h 439923"/>
              <a:gd name="connsiteX2836" fmla="*/ 5112234 w 9143999"/>
              <a:gd name="connsiteY2836" fmla="*/ 343668 h 439923"/>
              <a:gd name="connsiteX2837" fmla="*/ 5129995 w 9143999"/>
              <a:gd name="connsiteY2837" fmla="*/ 343668 h 439923"/>
              <a:gd name="connsiteX2838" fmla="*/ 5129995 w 9143999"/>
              <a:gd name="connsiteY2838" fmla="*/ 366190 h 439923"/>
              <a:gd name="connsiteX2839" fmla="*/ 5131819 w 9143999"/>
              <a:gd name="connsiteY2839" fmla="*/ 366190 h 439923"/>
              <a:gd name="connsiteX2840" fmla="*/ 5131819 w 9143999"/>
              <a:gd name="connsiteY2840" fmla="*/ 362858 h 439923"/>
              <a:gd name="connsiteX2841" fmla="*/ 5138991 w 9143999"/>
              <a:gd name="connsiteY2841" fmla="*/ 362858 h 439923"/>
              <a:gd name="connsiteX2842" fmla="*/ 5138991 w 9143999"/>
              <a:gd name="connsiteY2842" fmla="*/ 343793 h 439923"/>
              <a:gd name="connsiteX2843" fmla="*/ 5142004 w 9143999"/>
              <a:gd name="connsiteY2843" fmla="*/ 343793 h 439923"/>
              <a:gd name="connsiteX2844" fmla="*/ 5138773 w 9143999"/>
              <a:gd name="connsiteY2844" fmla="*/ 341540 h 439923"/>
              <a:gd name="connsiteX2845" fmla="*/ 5138061 w 9143999"/>
              <a:gd name="connsiteY2845" fmla="*/ 337423 h 439923"/>
              <a:gd name="connsiteX2846" fmla="*/ 5140525 w 9143999"/>
              <a:gd name="connsiteY2846" fmla="*/ 333991 h 439923"/>
              <a:gd name="connsiteX2847" fmla="*/ 5144449 w 9143999"/>
              <a:gd name="connsiteY2847" fmla="*/ 333344 h 439923"/>
              <a:gd name="connsiteX2848" fmla="*/ 5143953 w 9143999"/>
              <a:gd name="connsiteY2848" fmla="*/ 332869 h 439923"/>
              <a:gd name="connsiteX2849" fmla="*/ 5139309 w 9143999"/>
              <a:gd name="connsiteY2849" fmla="*/ 325360 h 439923"/>
              <a:gd name="connsiteX2850" fmla="*/ 5139858 w 9143999"/>
              <a:gd name="connsiteY2850" fmla="*/ 328561 h 439923"/>
              <a:gd name="connsiteX2851" fmla="*/ 5133175 w 9143999"/>
              <a:gd name="connsiteY2851" fmla="*/ 332685 h 439923"/>
              <a:gd name="connsiteX2852" fmla="*/ 5128974 w 9143999"/>
              <a:gd name="connsiteY2852" fmla="*/ 326132 h 439923"/>
              <a:gd name="connsiteX2853" fmla="*/ 5135644 w 9143999"/>
              <a:gd name="connsiteY2853" fmla="*/ 322000 h 439923"/>
              <a:gd name="connsiteX2854" fmla="*/ 5138411 w 9143999"/>
              <a:gd name="connsiteY2854" fmla="*/ 323909 h 439923"/>
              <a:gd name="connsiteX2855" fmla="*/ 5134295 w 9143999"/>
              <a:gd name="connsiteY2855" fmla="*/ 317255 h 439923"/>
              <a:gd name="connsiteX2856" fmla="*/ 5133675 w 9143999"/>
              <a:gd name="connsiteY2856" fmla="*/ 314237 h 439923"/>
              <a:gd name="connsiteX2857" fmla="*/ 5131355 w 9143999"/>
              <a:gd name="connsiteY2857" fmla="*/ 317390 h 439923"/>
              <a:gd name="connsiteX2858" fmla="*/ 5127179 w 9143999"/>
              <a:gd name="connsiteY2858" fmla="*/ 318052 h 439923"/>
              <a:gd name="connsiteX2859" fmla="*/ 5122969 w 9143999"/>
              <a:gd name="connsiteY2859" fmla="*/ 311501 h 439923"/>
              <a:gd name="connsiteX2860" fmla="*/ 5129649 w 9143999"/>
              <a:gd name="connsiteY2860" fmla="*/ 307433 h 439923"/>
              <a:gd name="connsiteX2861" fmla="*/ 5132712 w 9143999"/>
              <a:gd name="connsiteY2861" fmla="*/ 309559 h 439923"/>
              <a:gd name="connsiteX2862" fmla="*/ 5130505 w 9143999"/>
              <a:gd name="connsiteY2862" fmla="*/ 298832 h 439923"/>
              <a:gd name="connsiteX2863" fmla="*/ 5130160 w 9143999"/>
              <a:gd name="connsiteY2863" fmla="*/ 301777 h 439923"/>
              <a:gd name="connsiteX2864" fmla="*/ 5126802 w 9143999"/>
              <a:gd name="connsiteY2864" fmla="*/ 304395 h 439923"/>
              <a:gd name="connsiteX2865" fmla="*/ 5119946 w 9143999"/>
              <a:gd name="connsiteY2865" fmla="*/ 300633 h 439923"/>
              <a:gd name="connsiteX2866" fmla="*/ 5123772 w 9143999"/>
              <a:gd name="connsiteY2866" fmla="*/ 293838 h 439923"/>
              <a:gd name="connsiteX2867" fmla="*/ 5128017 w 9143999"/>
              <a:gd name="connsiteY2867" fmla="*/ 294334 h 439923"/>
              <a:gd name="connsiteX2868" fmla="*/ 5130115 w 9143999"/>
              <a:gd name="connsiteY2868" fmla="*/ 296940 h 439923"/>
              <a:gd name="connsiteX2869" fmla="*/ 5129227 w 9143999"/>
              <a:gd name="connsiteY2869" fmla="*/ 292622 h 439923"/>
              <a:gd name="connsiteX2870" fmla="*/ 5130423 w 9143999"/>
              <a:gd name="connsiteY2870" fmla="*/ 286806 h 439923"/>
              <a:gd name="connsiteX2871" fmla="*/ 5127241 w 9143999"/>
              <a:gd name="connsiteY2871" fmla="*/ 289283 h 439923"/>
              <a:gd name="connsiteX2872" fmla="*/ 5120305 w 9143999"/>
              <a:gd name="connsiteY2872" fmla="*/ 285521 h 439923"/>
              <a:gd name="connsiteX2873" fmla="*/ 5120303 w 9143999"/>
              <a:gd name="connsiteY2873" fmla="*/ 285521 h 439923"/>
              <a:gd name="connsiteX2874" fmla="*/ 5124146 w 9143999"/>
              <a:gd name="connsiteY2874" fmla="*/ 278787 h 439923"/>
              <a:gd name="connsiteX2875" fmla="*/ 5131072 w 9143999"/>
              <a:gd name="connsiteY2875" fmla="*/ 282546 h 439923"/>
              <a:gd name="connsiteX2876" fmla="*/ 5130749 w 9143999"/>
              <a:gd name="connsiteY2876" fmla="*/ 285226 h 439923"/>
              <a:gd name="connsiteX2877" fmla="*/ 5132988 w 9143999"/>
              <a:gd name="connsiteY2877" fmla="*/ 274344 h 439923"/>
              <a:gd name="connsiteX2878" fmla="*/ 5131819 w 9143999"/>
              <a:gd name="connsiteY2878" fmla="*/ 275264 h 439923"/>
              <a:gd name="connsiteX2879" fmla="*/ 5124893 w 9143999"/>
              <a:gd name="connsiteY2879" fmla="*/ 271500 h 439923"/>
              <a:gd name="connsiteX2880" fmla="*/ 5124891 w 9143999"/>
              <a:gd name="connsiteY2880" fmla="*/ 271500 h 439923"/>
              <a:gd name="connsiteX2881" fmla="*/ 5128717 w 9143999"/>
              <a:gd name="connsiteY2881" fmla="*/ 264763 h 439923"/>
              <a:gd name="connsiteX2882" fmla="*/ 5132974 w 9143999"/>
              <a:gd name="connsiteY2882" fmla="*/ 265232 h 439923"/>
              <a:gd name="connsiteX2883" fmla="*/ 5134666 w 9143999"/>
              <a:gd name="connsiteY2883" fmla="*/ 267320 h 439923"/>
              <a:gd name="connsiteX2884" fmla="*/ 5137655 w 9143999"/>
              <a:gd name="connsiteY2884" fmla="*/ 261919 h 439923"/>
              <a:gd name="connsiteX2885" fmla="*/ 5137505 w 9143999"/>
              <a:gd name="connsiteY2885" fmla="*/ 262036 h 439923"/>
              <a:gd name="connsiteX2886" fmla="*/ 5130652 w 9143999"/>
              <a:gd name="connsiteY2886" fmla="*/ 258266 h 439923"/>
              <a:gd name="connsiteX2887" fmla="*/ 5130652 w 9143999"/>
              <a:gd name="connsiteY2887" fmla="*/ 258263 h 439923"/>
              <a:gd name="connsiteX2888" fmla="*/ 5134477 w 9143999"/>
              <a:gd name="connsiteY2888" fmla="*/ 251532 h 439923"/>
              <a:gd name="connsiteX2889" fmla="*/ 5141347 w 9143999"/>
              <a:gd name="connsiteY2889" fmla="*/ 255291 h 439923"/>
              <a:gd name="connsiteX2890" fmla="*/ 5141260 w 9143999"/>
              <a:gd name="connsiteY2890" fmla="*/ 256035 h 439923"/>
              <a:gd name="connsiteX2891" fmla="*/ 5146581 w 9143999"/>
              <a:gd name="connsiteY2891" fmla="*/ 249709 h 439923"/>
              <a:gd name="connsiteX2892" fmla="*/ 5143398 w 9143999"/>
              <a:gd name="connsiteY2892" fmla="*/ 249341 h 439923"/>
              <a:gd name="connsiteX2893" fmla="*/ 5140725 w 9143999"/>
              <a:gd name="connsiteY2893" fmla="*/ 246072 h 439923"/>
              <a:gd name="connsiteX2894" fmla="*/ 5144565 w 9143999"/>
              <a:gd name="connsiteY2894" fmla="*/ 239269 h 439923"/>
              <a:gd name="connsiteX2895" fmla="*/ 5151488 w 9143999"/>
              <a:gd name="connsiteY2895" fmla="*/ 243031 h 439923"/>
              <a:gd name="connsiteX2896" fmla="*/ 5151203 w 9143999"/>
              <a:gd name="connsiteY2896" fmla="*/ 245387 h 439923"/>
              <a:gd name="connsiteX2897" fmla="*/ 5157567 w 9143999"/>
              <a:gd name="connsiteY2897" fmla="*/ 240238 h 439923"/>
              <a:gd name="connsiteX2898" fmla="*/ 5154350 w 9143999"/>
              <a:gd name="connsiteY2898" fmla="*/ 239865 h 439923"/>
              <a:gd name="connsiteX2899" fmla="*/ 5151674 w 9143999"/>
              <a:gd name="connsiteY2899" fmla="*/ 236590 h 439923"/>
              <a:gd name="connsiteX2900" fmla="*/ 5155502 w 9143999"/>
              <a:gd name="connsiteY2900" fmla="*/ 229803 h 439923"/>
              <a:gd name="connsiteX2901" fmla="*/ 5162437 w 9143999"/>
              <a:gd name="connsiteY2901" fmla="*/ 233555 h 439923"/>
              <a:gd name="connsiteX2902" fmla="*/ 5161956 w 9143999"/>
              <a:gd name="connsiteY2902" fmla="*/ 237731 h 439923"/>
              <a:gd name="connsiteX2903" fmla="*/ 5161906 w 9143999"/>
              <a:gd name="connsiteY2903" fmla="*/ 237770 h 439923"/>
              <a:gd name="connsiteX2904" fmla="*/ 5165746 w 9143999"/>
              <a:gd name="connsiteY2904" fmla="*/ 235606 h 439923"/>
              <a:gd name="connsiteX2905" fmla="*/ 5169008 w 9143999"/>
              <a:gd name="connsiteY2905" fmla="*/ 234482 h 439923"/>
              <a:gd name="connsiteX2906" fmla="*/ 5167269 w 9143999"/>
              <a:gd name="connsiteY2906" fmla="*/ 234280 h 439923"/>
              <a:gd name="connsiteX2907" fmla="*/ 5164592 w 9143999"/>
              <a:gd name="connsiteY2907" fmla="*/ 231008 h 439923"/>
              <a:gd name="connsiteX2908" fmla="*/ 5164594 w 9143999"/>
              <a:gd name="connsiteY2908" fmla="*/ 231008 h 439923"/>
              <a:gd name="connsiteX2909" fmla="*/ 5168438 w 9143999"/>
              <a:gd name="connsiteY2909" fmla="*/ 224211 h 439923"/>
              <a:gd name="connsiteX2910" fmla="*/ 5175361 w 9143999"/>
              <a:gd name="connsiteY2910" fmla="*/ 227970 h 439923"/>
              <a:gd name="connsiteX2911" fmla="*/ 5174881 w 9143999"/>
              <a:gd name="connsiteY2911" fmla="*/ 232150 h 439923"/>
              <a:gd name="connsiteX2912" fmla="*/ 5174180 w 9143999"/>
              <a:gd name="connsiteY2912" fmla="*/ 232698 h 439923"/>
              <a:gd name="connsiteX2913" fmla="*/ 5179128 w 9143999"/>
              <a:gd name="connsiteY2913" fmla="*/ 230992 h 439923"/>
              <a:gd name="connsiteX2914" fmla="*/ 5182532 w 9143999"/>
              <a:gd name="connsiteY2914" fmla="*/ 230614 h 439923"/>
              <a:gd name="connsiteX2915" fmla="*/ 5180436 w 9143999"/>
              <a:gd name="connsiteY2915" fmla="*/ 227970 h 439923"/>
              <a:gd name="connsiteX2916" fmla="*/ 5184264 w 9143999"/>
              <a:gd name="connsiteY2916" fmla="*/ 221239 h 439923"/>
              <a:gd name="connsiteX2917" fmla="*/ 5191133 w 9143999"/>
              <a:gd name="connsiteY2917" fmla="*/ 225003 h 439923"/>
              <a:gd name="connsiteX2918" fmla="*/ 5190653 w 9143999"/>
              <a:gd name="connsiteY2918" fmla="*/ 229124 h 439923"/>
              <a:gd name="connsiteX2919" fmla="*/ 5189773 w 9143999"/>
              <a:gd name="connsiteY2919" fmla="*/ 229808 h 439923"/>
              <a:gd name="connsiteX2920" fmla="*/ 5193672 w 9143999"/>
              <a:gd name="connsiteY2920" fmla="*/ 229375 h 439923"/>
              <a:gd name="connsiteX2921" fmla="*/ 5197459 w 9143999"/>
              <a:gd name="connsiteY2921" fmla="*/ 229796 h 439923"/>
              <a:gd name="connsiteX2922" fmla="*/ 5195280 w 9143999"/>
              <a:gd name="connsiteY2922" fmla="*/ 227126 h 439923"/>
              <a:gd name="connsiteX2923" fmla="*/ 5195280 w 9143999"/>
              <a:gd name="connsiteY2923" fmla="*/ 227124 h 439923"/>
              <a:gd name="connsiteX2924" fmla="*/ 5199113 w 9143999"/>
              <a:gd name="connsiteY2924" fmla="*/ 220331 h 439923"/>
              <a:gd name="connsiteX2925" fmla="*/ 5206036 w 9143999"/>
              <a:gd name="connsiteY2925" fmla="*/ 224093 h 439923"/>
              <a:gd name="connsiteX2926" fmla="*/ 5205555 w 9143999"/>
              <a:gd name="connsiteY2926" fmla="*/ 228268 h 439923"/>
              <a:gd name="connsiteX2927" fmla="*/ 5202839 w 9143999"/>
              <a:gd name="connsiteY2927" fmla="*/ 230395 h 439923"/>
              <a:gd name="connsiteX2928" fmla="*/ 5208236 w 9143999"/>
              <a:gd name="connsiteY2928" fmla="*/ 230996 h 439923"/>
              <a:gd name="connsiteX2929" fmla="*/ 5210788 w 9143999"/>
              <a:gd name="connsiteY2929" fmla="*/ 231876 h 439923"/>
              <a:gd name="connsiteX2930" fmla="*/ 5208697 w 9143999"/>
              <a:gd name="connsiteY2930" fmla="*/ 229255 h 439923"/>
              <a:gd name="connsiteX2931" fmla="*/ 5208697 w 9143999"/>
              <a:gd name="connsiteY2931" fmla="*/ 229252 h 439923"/>
              <a:gd name="connsiteX2932" fmla="*/ 5212533 w 9143999"/>
              <a:gd name="connsiteY2932" fmla="*/ 222516 h 439923"/>
              <a:gd name="connsiteX2933" fmla="*/ 5219392 w 9143999"/>
              <a:gd name="connsiteY2933" fmla="*/ 226275 h 439923"/>
              <a:gd name="connsiteX2934" fmla="*/ 5215564 w 9143999"/>
              <a:gd name="connsiteY2934" fmla="*/ 233017 h 439923"/>
              <a:gd name="connsiteX2935" fmla="*/ 5213391 w 9143999"/>
              <a:gd name="connsiteY2935" fmla="*/ 232775 h 439923"/>
              <a:gd name="connsiteX2936" fmla="*/ 5221627 w 9143999"/>
              <a:gd name="connsiteY2936" fmla="*/ 235617 h 439923"/>
              <a:gd name="connsiteX2937" fmla="*/ 5221895 w 9143999"/>
              <a:gd name="connsiteY2937" fmla="*/ 235768 h 439923"/>
              <a:gd name="connsiteX2938" fmla="*/ 5220509 w 9143999"/>
              <a:gd name="connsiteY2938" fmla="*/ 232469 h 439923"/>
              <a:gd name="connsiteX2939" fmla="*/ 5226079 w 9143999"/>
              <a:gd name="connsiteY2939" fmla="*/ 227012 h 439923"/>
              <a:gd name="connsiteX2940" fmla="*/ 5231643 w 9143999"/>
              <a:gd name="connsiteY2940" fmla="*/ 232469 h 439923"/>
              <a:gd name="connsiteX2941" fmla="*/ 5226079 w 9143999"/>
              <a:gd name="connsiteY2941" fmla="*/ 237934 h 439923"/>
              <a:gd name="connsiteX2942" fmla="*/ 5224855 w 9143999"/>
              <a:gd name="connsiteY2942" fmla="*/ 237438 h 439923"/>
              <a:gd name="connsiteX2943" fmla="*/ 5229719 w 9143999"/>
              <a:gd name="connsiteY2943" fmla="*/ 240184 h 439923"/>
              <a:gd name="connsiteX2944" fmla="*/ 5234883 w 9143999"/>
              <a:gd name="connsiteY2944" fmla="*/ 244367 h 439923"/>
              <a:gd name="connsiteX2945" fmla="*/ 5233682 w 9143999"/>
              <a:gd name="connsiteY2945" fmla="*/ 241507 h 439923"/>
              <a:gd name="connsiteX2946" fmla="*/ 5239254 w 9143999"/>
              <a:gd name="connsiteY2946" fmla="*/ 236053 h 439923"/>
              <a:gd name="connsiteX2947" fmla="*/ 5244823 w 9143999"/>
              <a:gd name="connsiteY2947" fmla="*/ 241507 h 439923"/>
              <a:gd name="connsiteX2948" fmla="*/ 5239254 w 9143999"/>
              <a:gd name="connsiteY2948" fmla="*/ 246975 h 439923"/>
              <a:gd name="connsiteX2949" fmla="*/ 5236954 w 9143999"/>
              <a:gd name="connsiteY2949" fmla="*/ 246045 h 439923"/>
              <a:gd name="connsiteX2950" fmla="*/ 5239256 w 9143999"/>
              <a:gd name="connsiteY2950" fmla="*/ 247910 h 439923"/>
              <a:gd name="connsiteX2951" fmla="*/ 5242981 w 9143999"/>
              <a:gd name="connsiteY2951" fmla="*/ 252343 h 439923"/>
              <a:gd name="connsiteX2952" fmla="*/ 5244494 w 9143999"/>
              <a:gd name="connsiteY2952" fmla="*/ 248811 h 439923"/>
              <a:gd name="connsiteX2953" fmla="*/ 5248468 w 9143999"/>
              <a:gd name="connsiteY2953" fmla="*/ 247219 h 439923"/>
              <a:gd name="connsiteX2954" fmla="*/ 5250494 w 9143999"/>
              <a:gd name="connsiteY2954" fmla="*/ 248038 h 439923"/>
              <a:gd name="connsiteX2955" fmla="*/ 5252664 w 9143999"/>
              <a:gd name="connsiteY2955" fmla="*/ 241190 h 439923"/>
              <a:gd name="connsiteX2956" fmla="*/ 5266650 w 9143999"/>
              <a:gd name="connsiteY2956" fmla="*/ 219722 h 439923"/>
              <a:gd name="connsiteX2957" fmla="*/ 5292435 w 9143999"/>
              <a:gd name="connsiteY2957" fmla="*/ 324014 h 439923"/>
              <a:gd name="connsiteX2958" fmla="*/ 5292158 w 9143999"/>
              <a:gd name="connsiteY2958" fmla="*/ 335114 h 439923"/>
              <a:gd name="connsiteX2959" fmla="*/ 5299794 w 9143999"/>
              <a:gd name="connsiteY2959" fmla="*/ 335114 h 439923"/>
              <a:gd name="connsiteX2960" fmla="*/ 5299794 w 9143999"/>
              <a:gd name="connsiteY2960" fmla="*/ 341004 h 439923"/>
              <a:gd name="connsiteX2961" fmla="*/ 5300780 w 9143999"/>
              <a:gd name="connsiteY2961" fmla="*/ 341004 h 439923"/>
              <a:gd name="connsiteX2962" fmla="*/ 5300780 w 9143999"/>
              <a:gd name="connsiteY2962" fmla="*/ 334994 h 439923"/>
              <a:gd name="connsiteX2963" fmla="*/ 5305057 w 9143999"/>
              <a:gd name="connsiteY2963" fmla="*/ 334994 h 439923"/>
              <a:gd name="connsiteX2964" fmla="*/ 5305057 w 9143999"/>
              <a:gd name="connsiteY2964" fmla="*/ 331281 h 439923"/>
              <a:gd name="connsiteX2965" fmla="*/ 5312038 w 9143999"/>
              <a:gd name="connsiteY2965" fmla="*/ 331281 h 439923"/>
              <a:gd name="connsiteX2966" fmla="*/ 5312038 w 9143999"/>
              <a:gd name="connsiteY2966" fmla="*/ 303855 h 439923"/>
              <a:gd name="connsiteX2967" fmla="*/ 5338090 w 9143999"/>
              <a:gd name="connsiteY2967" fmla="*/ 303855 h 439923"/>
              <a:gd name="connsiteX2968" fmla="*/ 5338090 w 9143999"/>
              <a:gd name="connsiteY2968" fmla="*/ 331780 h 439923"/>
              <a:gd name="connsiteX2969" fmla="*/ 5339258 w 9143999"/>
              <a:gd name="connsiteY2969" fmla="*/ 331780 h 439923"/>
              <a:gd name="connsiteX2970" fmla="*/ 5339258 w 9143999"/>
              <a:gd name="connsiteY2970" fmla="*/ 272833 h 439923"/>
              <a:gd name="connsiteX2971" fmla="*/ 5344944 w 9143999"/>
              <a:gd name="connsiteY2971" fmla="*/ 272833 h 439923"/>
              <a:gd name="connsiteX2972" fmla="*/ 5344944 w 9143999"/>
              <a:gd name="connsiteY2972" fmla="*/ 264450 h 439923"/>
              <a:gd name="connsiteX2973" fmla="*/ 5349163 w 9143999"/>
              <a:gd name="connsiteY2973" fmla="*/ 264450 h 439923"/>
              <a:gd name="connsiteX2974" fmla="*/ 5349163 w 9143999"/>
              <a:gd name="connsiteY2974" fmla="*/ 254922 h 439923"/>
              <a:gd name="connsiteX2975" fmla="*/ 5359914 w 9143999"/>
              <a:gd name="connsiteY2975" fmla="*/ 254922 h 439923"/>
              <a:gd name="connsiteX2976" fmla="*/ 5359914 w 9143999"/>
              <a:gd name="connsiteY2976" fmla="*/ 237263 h 439923"/>
              <a:gd name="connsiteX2977" fmla="*/ 5362327 w 9143999"/>
              <a:gd name="connsiteY2977" fmla="*/ 237263 h 439923"/>
              <a:gd name="connsiteX2978" fmla="*/ 5362327 w 9143999"/>
              <a:gd name="connsiteY2978" fmla="*/ 254922 h 439923"/>
              <a:gd name="connsiteX2979" fmla="*/ 5373033 w 9143999"/>
              <a:gd name="connsiteY2979" fmla="*/ 254922 h 439923"/>
              <a:gd name="connsiteX2980" fmla="*/ 5373033 w 9143999"/>
              <a:gd name="connsiteY2980" fmla="*/ 264450 h 439923"/>
              <a:gd name="connsiteX2981" fmla="*/ 5377236 w 9143999"/>
              <a:gd name="connsiteY2981" fmla="*/ 264450 h 439923"/>
              <a:gd name="connsiteX2982" fmla="*/ 5377236 w 9143999"/>
              <a:gd name="connsiteY2982" fmla="*/ 272833 h 439923"/>
              <a:gd name="connsiteX2983" fmla="*/ 5382927 w 9143999"/>
              <a:gd name="connsiteY2983" fmla="*/ 272833 h 439923"/>
              <a:gd name="connsiteX2984" fmla="*/ 5382927 w 9143999"/>
              <a:gd name="connsiteY2984" fmla="*/ 368925 h 439923"/>
              <a:gd name="connsiteX2985" fmla="*/ 5387346 w 9143999"/>
              <a:gd name="connsiteY2985" fmla="*/ 368925 h 439923"/>
              <a:gd name="connsiteX2986" fmla="*/ 5387265 w 9143999"/>
              <a:gd name="connsiteY2986" fmla="*/ 315220 h 439923"/>
              <a:gd name="connsiteX2987" fmla="*/ 5411783 w 9143999"/>
              <a:gd name="connsiteY2987" fmla="*/ 315220 h 439923"/>
              <a:gd name="connsiteX2988" fmla="*/ 5417885 w 9143999"/>
              <a:gd name="connsiteY2988" fmla="*/ 324409 h 439923"/>
              <a:gd name="connsiteX2989" fmla="*/ 5417885 w 9143999"/>
              <a:gd name="connsiteY2989" fmla="*/ 343757 h 439923"/>
              <a:gd name="connsiteX2990" fmla="*/ 5421285 w 9143999"/>
              <a:gd name="connsiteY2990" fmla="*/ 343757 h 439923"/>
              <a:gd name="connsiteX2991" fmla="*/ 5421285 w 9143999"/>
              <a:gd name="connsiteY2991" fmla="*/ 366271 h 439923"/>
              <a:gd name="connsiteX2992" fmla="*/ 5429118 w 9143999"/>
              <a:gd name="connsiteY2992" fmla="*/ 366271 h 439923"/>
              <a:gd name="connsiteX2993" fmla="*/ 5429118 w 9143999"/>
              <a:gd name="connsiteY2993" fmla="*/ 378106 h 439923"/>
              <a:gd name="connsiteX2994" fmla="*/ 5431751 w 9143999"/>
              <a:gd name="connsiteY2994" fmla="*/ 378106 h 439923"/>
              <a:gd name="connsiteX2995" fmla="*/ 5431751 w 9143999"/>
              <a:gd name="connsiteY2995" fmla="*/ 367434 h 439923"/>
              <a:gd name="connsiteX2996" fmla="*/ 5432997 w 9143999"/>
              <a:gd name="connsiteY2996" fmla="*/ 367434 h 439923"/>
              <a:gd name="connsiteX2997" fmla="*/ 5432997 w 9143999"/>
              <a:gd name="connsiteY2997" fmla="*/ 283005 h 439923"/>
              <a:gd name="connsiteX2998" fmla="*/ 5437588 w 9143999"/>
              <a:gd name="connsiteY2998" fmla="*/ 283005 h 439923"/>
              <a:gd name="connsiteX2999" fmla="*/ 5437588 w 9143999"/>
              <a:gd name="connsiteY2999" fmla="*/ 273618 h 439923"/>
              <a:gd name="connsiteX3000" fmla="*/ 5439578 w 9143999"/>
              <a:gd name="connsiteY3000" fmla="*/ 273618 h 439923"/>
              <a:gd name="connsiteX3001" fmla="*/ 5439578 w 9143999"/>
              <a:gd name="connsiteY3001" fmla="*/ 266491 h 439923"/>
              <a:gd name="connsiteX3002" fmla="*/ 5446103 w 9143999"/>
              <a:gd name="connsiteY3002" fmla="*/ 266491 h 439923"/>
              <a:gd name="connsiteX3003" fmla="*/ 5446103 w 9143999"/>
              <a:gd name="connsiteY3003" fmla="*/ 259117 h 439923"/>
              <a:gd name="connsiteX3004" fmla="*/ 5451757 w 9143999"/>
              <a:gd name="connsiteY3004" fmla="*/ 259117 h 439923"/>
              <a:gd name="connsiteX3005" fmla="*/ 5451757 w 9143999"/>
              <a:gd name="connsiteY3005" fmla="*/ 228179 h 439923"/>
              <a:gd name="connsiteX3006" fmla="*/ 5453824 w 9143999"/>
              <a:gd name="connsiteY3006" fmla="*/ 228179 h 439923"/>
              <a:gd name="connsiteX3007" fmla="*/ 5453824 w 9143999"/>
              <a:gd name="connsiteY3007" fmla="*/ 259117 h 439923"/>
              <a:gd name="connsiteX3008" fmla="*/ 5459480 w 9143999"/>
              <a:gd name="connsiteY3008" fmla="*/ 259117 h 439923"/>
              <a:gd name="connsiteX3009" fmla="*/ 5459480 w 9143999"/>
              <a:gd name="connsiteY3009" fmla="*/ 266491 h 439923"/>
              <a:gd name="connsiteX3010" fmla="*/ 5466005 w 9143999"/>
              <a:gd name="connsiteY3010" fmla="*/ 266491 h 439923"/>
              <a:gd name="connsiteX3011" fmla="*/ 5466005 w 9143999"/>
              <a:gd name="connsiteY3011" fmla="*/ 273618 h 439923"/>
              <a:gd name="connsiteX3012" fmla="*/ 5467988 w 9143999"/>
              <a:gd name="connsiteY3012" fmla="*/ 273618 h 439923"/>
              <a:gd name="connsiteX3013" fmla="*/ 5467988 w 9143999"/>
              <a:gd name="connsiteY3013" fmla="*/ 283005 h 439923"/>
              <a:gd name="connsiteX3014" fmla="*/ 5472584 w 9143999"/>
              <a:gd name="connsiteY3014" fmla="*/ 283005 h 439923"/>
              <a:gd name="connsiteX3015" fmla="*/ 5472584 w 9143999"/>
              <a:gd name="connsiteY3015" fmla="*/ 338639 h 439923"/>
              <a:gd name="connsiteX3016" fmla="*/ 5475288 w 9143999"/>
              <a:gd name="connsiteY3016" fmla="*/ 338639 h 439923"/>
              <a:gd name="connsiteX3017" fmla="*/ 5475288 w 9143999"/>
              <a:gd name="connsiteY3017" fmla="*/ 358316 h 439923"/>
              <a:gd name="connsiteX3018" fmla="*/ 5477375 w 9143999"/>
              <a:gd name="connsiteY3018" fmla="*/ 358316 h 439923"/>
              <a:gd name="connsiteX3019" fmla="*/ 5477375 w 9143999"/>
              <a:gd name="connsiteY3019" fmla="*/ 358538 h 439923"/>
              <a:gd name="connsiteX3020" fmla="*/ 5485570 w 9143999"/>
              <a:gd name="connsiteY3020" fmla="*/ 358538 h 439923"/>
              <a:gd name="connsiteX3021" fmla="*/ 5484589 w 9143999"/>
              <a:gd name="connsiteY3021" fmla="*/ 229268 h 439923"/>
              <a:gd name="connsiteX3022" fmla="*/ 5532441 w 9143999"/>
              <a:gd name="connsiteY3022" fmla="*/ 189612 h 439923"/>
              <a:gd name="connsiteX3023" fmla="*/ 5532441 w 9143999"/>
              <a:gd name="connsiteY3023" fmla="*/ 149274 h 439923"/>
              <a:gd name="connsiteX3024" fmla="*/ 5537070 w 9143999"/>
              <a:gd name="connsiteY3024" fmla="*/ 149274 h 439923"/>
              <a:gd name="connsiteX3025" fmla="*/ 5537070 w 9143999"/>
              <a:gd name="connsiteY3025" fmla="*/ 185788 h 439923"/>
              <a:gd name="connsiteX3026" fmla="*/ 5537753 w 9143999"/>
              <a:gd name="connsiteY3026" fmla="*/ 229015 h 439923"/>
              <a:gd name="connsiteX3027" fmla="*/ 5528778 w 9143999"/>
              <a:gd name="connsiteY3027" fmla="*/ 229015 h 439923"/>
              <a:gd name="connsiteX3028" fmla="*/ 5528778 w 9143999"/>
              <a:gd name="connsiteY3028" fmla="*/ 255416 h 439923"/>
              <a:gd name="connsiteX3029" fmla="*/ 5538405 w 9143999"/>
              <a:gd name="connsiteY3029" fmla="*/ 255416 h 439923"/>
              <a:gd name="connsiteX3030" fmla="*/ 5539983 w 9143999"/>
              <a:gd name="connsiteY3030" fmla="*/ 355332 h 439923"/>
              <a:gd name="connsiteX3031" fmla="*/ 5546730 w 9143999"/>
              <a:gd name="connsiteY3031" fmla="*/ 355332 h 439923"/>
              <a:gd name="connsiteX3032" fmla="*/ 5546730 w 9143999"/>
              <a:gd name="connsiteY3032" fmla="*/ 358574 h 439923"/>
              <a:gd name="connsiteX3033" fmla="*/ 5550614 w 9143999"/>
              <a:gd name="connsiteY3033" fmla="*/ 358574 h 439923"/>
              <a:gd name="connsiteX3034" fmla="*/ 5550614 w 9143999"/>
              <a:gd name="connsiteY3034" fmla="*/ 363814 h 439923"/>
              <a:gd name="connsiteX3035" fmla="*/ 5560928 w 9143999"/>
              <a:gd name="connsiteY3035" fmla="*/ 363814 h 439923"/>
              <a:gd name="connsiteX3036" fmla="*/ 5562829 w 9143999"/>
              <a:gd name="connsiteY3036" fmla="*/ 208660 h 439923"/>
              <a:gd name="connsiteX3037" fmla="*/ 5572468 w 9143999"/>
              <a:gd name="connsiteY3037" fmla="*/ 208660 h 439923"/>
              <a:gd name="connsiteX3038" fmla="*/ 5572468 w 9143999"/>
              <a:gd name="connsiteY3038" fmla="*/ 174814 h 439923"/>
              <a:gd name="connsiteX3039" fmla="*/ 5563491 w 9143999"/>
              <a:gd name="connsiteY3039" fmla="*/ 174814 h 439923"/>
              <a:gd name="connsiteX3040" fmla="*/ 5564159 w 9143999"/>
              <a:gd name="connsiteY3040" fmla="*/ 119412 h 439923"/>
              <a:gd name="connsiteX3041" fmla="*/ 5564159 w 9143999"/>
              <a:gd name="connsiteY3041" fmla="*/ 72625 h 439923"/>
              <a:gd name="connsiteX3042" fmla="*/ 5568806 w 9143999"/>
              <a:gd name="connsiteY3042" fmla="*/ 72625 h 439923"/>
              <a:gd name="connsiteX3043" fmla="*/ 5568806 w 9143999"/>
              <a:gd name="connsiteY3043" fmla="*/ 124346 h 439923"/>
              <a:gd name="connsiteX3044" fmla="*/ 5616643 w 9143999"/>
              <a:gd name="connsiteY3044" fmla="*/ 175148 h 439923"/>
              <a:gd name="connsiteX3045" fmla="*/ 5615645 w 9143999"/>
              <a:gd name="connsiteY3045" fmla="*/ 343915 h 439923"/>
              <a:gd name="connsiteX3046" fmla="*/ 5615720 w 9143999"/>
              <a:gd name="connsiteY3046" fmla="*/ 343915 h 439923"/>
              <a:gd name="connsiteX3047" fmla="*/ 5615666 w 9143999"/>
              <a:gd name="connsiteY3047" fmla="*/ 369062 h 439923"/>
              <a:gd name="connsiteX3048" fmla="*/ 5618394 w 9143999"/>
              <a:gd name="connsiteY3048" fmla="*/ 369062 h 439923"/>
              <a:gd name="connsiteX3049" fmla="*/ 5618394 w 9143999"/>
              <a:gd name="connsiteY3049" fmla="*/ 351207 h 439923"/>
              <a:gd name="connsiteX3050" fmla="*/ 5650662 w 9143999"/>
              <a:gd name="connsiteY3050" fmla="*/ 351207 h 439923"/>
              <a:gd name="connsiteX3051" fmla="*/ 5650662 w 9143999"/>
              <a:gd name="connsiteY3051" fmla="*/ 366804 h 439923"/>
              <a:gd name="connsiteX3052" fmla="*/ 5653361 w 9143999"/>
              <a:gd name="connsiteY3052" fmla="*/ 366804 h 439923"/>
              <a:gd name="connsiteX3053" fmla="*/ 5653095 w 9143999"/>
              <a:gd name="connsiteY3053" fmla="*/ 356726 h 439923"/>
              <a:gd name="connsiteX3054" fmla="*/ 5679569 w 9143999"/>
              <a:gd name="connsiteY3054" fmla="*/ 227345 h 439923"/>
              <a:gd name="connsiteX3055" fmla="*/ 5682057 w 9143999"/>
              <a:gd name="connsiteY3055" fmla="*/ 222727 h 439923"/>
              <a:gd name="connsiteX3056" fmla="*/ 5682057 w 9143999"/>
              <a:gd name="connsiteY3056" fmla="*/ 222488 h 439923"/>
              <a:gd name="connsiteX3057" fmla="*/ 5682185 w 9143999"/>
              <a:gd name="connsiteY3057" fmla="*/ 222488 h 439923"/>
              <a:gd name="connsiteX3058" fmla="*/ 5688939 w 9143999"/>
              <a:gd name="connsiteY3058" fmla="*/ 209945 h 439923"/>
              <a:gd name="connsiteX3059" fmla="*/ 5699088 w 9143999"/>
              <a:gd name="connsiteY3059" fmla="*/ 194489 h 439923"/>
              <a:gd name="connsiteX3060" fmla="*/ 5709123 w 9143999"/>
              <a:gd name="connsiteY3060" fmla="*/ 181645 h 439923"/>
              <a:gd name="connsiteX3061" fmla="*/ 5709123 w 9143999"/>
              <a:gd name="connsiteY3061" fmla="*/ 181566 h 439923"/>
              <a:gd name="connsiteX3062" fmla="*/ 5709185 w 9143999"/>
              <a:gd name="connsiteY3062" fmla="*/ 181566 h 439923"/>
              <a:gd name="connsiteX3063" fmla="*/ 5709767 w 9143999"/>
              <a:gd name="connsiteY3063" fmla="*/ 180820 h 439923"/>
              <a:gd name="connsiteX3064" fmla="*/ 5764609 w 9143999"/>
              <a:gd name="connsiteY3064" fmla="*/ 132252 h 439923"/>
              <a:gd name="connsiteX3065" fmla="*/ 5772500 w 9143999"/>
              <a:gd name="connsiteY3065" fmla="*/ 126471 h 439923"/>
              <a:gd name="connsiteX3066" fmla="*/ 5772500 w 9143999"/>
              <a:gd name="connsiteY3066" fmla="*/ 66813 h 439923"/>
              <a:gd name="connsiteX3067" fmla="*/ 5778347 w 9143999"/>
              <a:gd name="connsiteY3067" fmla="*/ 66813 h 439923"/>
              <a:gd name="connsiteX3068" fmla="*/ 5778347 w 9143999"/>
              <a:gd name="connsiteY3068" fmla="*/ 122188 h 439923"/>
              <a:gd name="connsiteX3069" fmla="*/ 5778348 w 9143999"/>
              <a:gd name="connsiteY3069" fmla="*/ 122187 h 439923"/>
              <a:gd name="connsiteX3070" fmla="*/ 5778347 w 9143999"/>
              <a:gd name="connsiteY3070" fmla="*/ 122280 h 439923"/>
              <a:gd name="connsiteX3071" fmla="*/ 5778347 w 9143999"/>
              <a:gd name="connsiteY3071" fmla="*/ 127726 h 439923"/>
              <a:gd name="connsiteX3072" fmla="*/ 5778328 w 9143999"/>
              <a:gd name="connsiteY3072" fmla="*/ 127726 h 439923"/>
              <a:gd name="connsiteX3073" fmla="*/ 5777700 w 9143999"/>
              <a:gd name="connsiteY3073" fmla="*/ 303638 h 439923"/>
              <a:gd name="connsiteX3074" fmla="*/ 5779877 w 9143999"/>
              <a:gd name="connsiteY3074" fmla="*/ 304411 h 439923"/>
              <a:gd name="connsiteX3075" fmla="*/ 5779877 w 9143999"/>
              <a:gd name="connsiteY3075" fmla="*/ 309008 h 439923"/>
              <a:gd name="connsiteX3076" fmla="*/ 5788393 w 9143999"/>
              <a:gd name="connsiteY3076" fmla="*/ 312024 h 439923"/>
              <a:gd name="connsiteX3077" fmla="*/ 5788393 w 9143999"/>
              <a:gd name="connsiteY3077" fmla="*/ 323463 h 439923"/>
              <a:gd name="connsiteX3078" fmla="*/ 5795608 w 9143999"/>
              <a:gd name="connsiteY3078" fmla="*/ 323463 h 439923"/>
              <a:gd name="connsiteX3079" fmla="*/ 5795608 w 9143999"/>
              <a:gd name="connsiteY3079" fmla="*/ 376321 h 439923"/>
              <a:gd name="connsiteX3080" fmla="*/ 5799536 w 9143999"/>
              <a:gd name="connsiteY3080" fmla="*/ 376321 h 439923"/>
              <a:gd name="connsiteX3081" fmla="*/ 5799536 w 9143999"/>
              <a:gd name="connsiteY3081" fmla="*/ 375424 h 439923"/>
              <a:gd name="connsiteX3082" fmla="*/ 5814335 w 9143999"/>
              <a:gd name="connsiteY3082" fmla="*/ 375424 h 439923"/>
              <a:gd name="connsiteX3083" fmla="*/ 5814335 w 9143999"/>
              <a:gd name="connsiteY3083" fmla="*/ 376321 h 439923"/>
              <a:gd name="connsiteX3084" fmla="*/ 5816491 w 9143999"/>
              <a:gd name="connsiteY3084" fmla="*/ 376321 h 439923"/>
              <a:gd name="connsiteX3085" fmla="*/ 5816491 w 9143999"/>
              <a:gd name="connsiteY3085" fmla="*/ 343018 h 439923"/>
              <a:gd name="connsiteX3086" fmla="*/ 5824056 w 9143999"/>
              <a:gd name="connsiteY3086" fmla="*/ 343018 h 439923"/>
              <a:gd name="connsiteX3087" fmla="*/ 5824056 w 9143999"/>
              <a:gd name="connsiteY3087" fmla="*/ 341025 h 439923"/>
              <a:gd name="connsiteX3088" fmla="*/ 5822871 w 9143999"/>
              <a:gd name="connsiteY3088" fmla="*/ 341025 h 439923"/>
              <a:gd name="connsiteX3089" fmla="*/ 5822871 w 9143999"/>
              <a:gd name="connsiteY3089" fmla="*/ 334964 h 439923"/>
              <a:gd name="connsiteX3090" fmla="*/ 5824357 w 9143999"/>
              <a:gd name="connsiteY3090" fmla="*/ 334964 h 439923"/>
              <a:gd name="connsiteX3091" fmla="*/ 5824357 w 9143999"/>
              <a:gd name="connsiteY3091" fmla="*/ 269208 h 439923"/>
              <a:gd name="connsiteX3092" fmla="*/ 5835093 w 9143999"/>
              <a:gd name="connsiteY3092" fmla="*/ 269208 h 439923"/>
              <a:gd name="connsiteX3093" fmla="*/ 5835093 w 9143999"/>
              <a:gd name="connsiteY3093" fmla="*/ 266453 h 439923"/>
              <a:gd name="connsiteX3094" fmla="*/ 5833413 w 9143999"/>
              <a:gd name="connsiteY3094" fmla="*/ 266453 h 439923"/>
              <a:gd name="connsiteX3095" fmla="*/ 5833413 w 9143999"/>
              <a:gd name="connsiteY3095" fmla="*/ 258164 h 439923"/>
              <a:gd name="connsiteX3096" fmla="*/ 5837744 w 9143999"/>
              <a:gd name="connsiteY3096" fmla="*/ 258164 h 439923"/>
              <a:gd name="connsiteX3097" fmla="*/ 5837744 w 9143999"/>
              <a:gd name="connsiteY3097" fmla="*/ 252511 h 439923"/>
              <a:gd name="connsiteX3098" fmla="*/ 5846040 w 9143999"/>
              <a:gd name="connsiteY3098" fmla="*/ 252511 h 439923"/>
              <a:gd name="connsiteX3099" fmla="*/ 5846040 w 9143999"/>
              <a:gd name="connsiteY3099" fmla="*/ 228179 h 439923"/>
              <a:gd name="connsiteX3100" fmla="*/ 5849071 w 9143999"/>
              <a:gd name="connsiteY3100" fmla="*/ 228179 h 439923"/>
              <a:gd name="connsiteX3101" fmla="*/ 5849071 w 9143999"/>
              <a:gd name="connsiteY3101" fmla="*/ 252511 h 439923"/>
              <a:gd name="connsiteX3102" fmla="*/ 5857370 w 9143999"/>
              <a:gd name="connsiteY3102" fmla="*/ 252511 h 439923"/>
              <a:gd name="connsiteX3103" fmla="*/ 5857370 w 9143999"/>
              <a:gd name="connsiteY3103" fmla="*/ 258164 h 439923"/>
              <a:gd name="connsiteX3104" fmla="*/ 5861703 w 9143999"/>
              <a:gd name="connsiteY3104" fmla="*/ 258164 h 439923"/>
              <a:gd name="connsiteX3105" fmla="*/ 5861703 w 9143999"/>
              <a:gd name="connsiteY3105" fmla="*/ 266453 h 439923"/>
              <a:gd name="connsiteX3106" fmla="*/ 5860031 w 9143999"/>
              <a:gd name="connsiteY3106" fmla="*/ 266453 h 439923"/>
              <a:gd name="connsiteX3107" fmla="*/ 5860031 w 9143999"/>
              <a:gd name="connsiteY3107" fmla="*/ 269208 h 439923"/>
              <a:gd name="connsiteX3108" fmla="*/ 5870756 w 9143999"/>
              <a:gd name="connsiteY3108" fmla="*/ 269208 h 439923"/>
              <a:gd name="connsiteX3109" fmla="*/ 5870756 w 9143999"/>
              <a:gd name="connsiteY3109" fmla="*/ 372034 h 439923"/>
              <a:gd name="connsiteX3110" fmla="*/ 5878964 w 9143999"/>
              <a:gd name="connsiteY3110" fmla="*/ 372034 h 439923"/>
              <a:gd name="connsiteX3111" fmla="*/ 5878964 w 9143999"/>
              <a:gd name="connsiteY3111" fmla="*/ 356155 h 439923"/>
              <a:gd name="connsiteX3112" fmla="*/ 5885336 w 9143999"/>
              <a:gd name="connsiteY3112" fmla="*/ 356155 h 439923"/>
              <a:gd name="connsiteX3113" fmla="*/ 5885336 w 9143999"/>
              <a:gd name="connsiteY3113" fmla="*/ 338853 h 439923"/>
              <a:gd name="connsiteX3114" fmla="*/ 5892978 w 9143999"/>
              <a:gd name="connsiteY3114" fmla="*/ 341259 h 439923"/>
              <a:gd name="connsiteX3115" fmla="*/ 5892978 w 9143999"/>
              <a:gd name="connsiteY3115" fmla="*/ 336360 h 439923"/>
              <a:gd name="connsiteX3116" fmla="*/ 5895042 w 9143999"/>
              <a:gd name="connsiteY3116" fmla="*/ 337012 h 439923"/>
              <a:gd name="connsiteX3117" fmla="*/ 5895042 w 9143999"/>
              <a:gd name="connsiteY3117" fmla="*/ 317845 h 439923"/>
              <a:gd name="connsiteX3118" fmla="*/ 5901417 w 9143999"/>
              <a:gd name="connsiteY3118" fmla="*/ 317845 h 439923"/>
              <a:gd name="connsiteX3119" fmla="*/ 5901417 w 9143999"/>
              <a:gd name="connsiteY3119" fmla="*/ 308137 h 439923"/>
              <a:gd name="connsiteX3120" fmla="*/ 5918028 w 9143999"/>
              <a:gd name="connsiteY3120" fmla="*/ 308137 h 439923"/>
              <a:gd name="connsiteX3121" fmla="*/ 5918028 w 9143999"/>
              <a:gd name="connsiteY3121" fmla="*/ 317845 h 439923"/>
              <a:gd name="connsiteX3122" fmla="*/ 5924402 w 9143999"/>
              <a:gd name="connsiteY3122" fmla="*/ 317845 h 439923"/>
              <a:gd name="connsiteX3123" fmla="*/ 5924402 w 9143999"/>
              <a:gd name="connsiteY3123" fmla="*/ 378144 h 439923"/>
              <a:gd name="connsiteX3124" fmla="*/ 5925129 w 9143999"/>
              <a:gd name="connsiteY3124" fmla="*/ 378144 h 439923"/>
              <a:gd name="connsiteX3125" fmla="*/ 5925129 w 9143999"/>
              <a:gd name="connsiteY3125" fmla="*/ 328515 h 439923"/>
              <a:gd name="connsiteX3126" fmla="*/ 5929107 w 9143999"/>
              <a:gd name="connsiteY3126" fmla="*/ 328515 h 439923"/>
              <a:gd name="connsiteX3127" fmla="*/ 5929107 w 9143999"/>
              <a:gd name="connsiteY3127" fmla="*/ 156388 h 439923"/>
              <a:gd name="connsiteX3128" fmla="*/ 5938824 w 9143999"/>
              <a:gd name="connsiteY3128" fmla="*/ 156388 h 439923"/>
              <a:gd name="connsiteX3129" fmla="*/ 5938824 w 9143999"/>
              <a:gd name="connsiteY3129" fmla="*/ 139135 h 439923"/>
              <a:gd name="connsiteX3130" fmla="*/ 5943019 w 9143999"/>
              <a:gd name="connsiteY3130" fmla="*/ 139135 h 439923"/>
              <a:gd name="connsiteX3131" fmla="*/ 5943019 w 9143999"/>
              <a:gd name="connsiteY3131" fmla="*/ 126008 h 439923"/>
              <a:gd name="connsiteX3132" fmla="*/ 5956811 w 9143999"/>
              <a:gd name="connsiteY3132" fmla="*/ 126008 h 439923"/>
              <a:gd name="connsiteX3133" fmla="*/ 5956811 w 9143999"/>
              <a:gd name="connsiteY3133" fmla="*/ 112438 h 439923"/>
              <a:gd name="connsiteX3134" fmla="*/ 5968768 w 9143999"/>
              <a:gd name="connsiteY3134" fmla="*/ 112438 h 439923"/>
              <a:gd name="connsiteX3135" fmla="*/ 5968768 w 9143999"/>
              <a:gd name="connsiteY3135" fmla="*/ 55499 h 439923"/>
              <a:gd name="connsiteX3136" fmla="*/ 5973124 w 9143999"/>
              <a:gd name="connsiteY3136" fmla="*/ 55499 h 439923"/>
              <a:gd name="connsiteX3137" fmla="*/ 5973124 w 9143999"/>
              <a:gd name="connsiteY3137" fmla="*/ 112438 h 439923"/>
              <a:gd name="connsiteX3138" fmla="*/ 5985073 w 9143999"/>
              <a:gd name="connsiteY3138" fmla="*/ 112438 h 439923"/>
              <a:gd name="connsiteX3139" fmla="*/ 5985073 w 9143999"/>
              <a:gd name="connsiteY3139" fmla="*/ 126008 h 439923"/>
              <a:gd name="connsiteX3140" fmla="*/ 5998888 w 9143999"/>
              <a:gd name="connsiteY3140" fmla="*/ 126008 h 439923"/>
              <a:gd name="connsiteX3141" fmla="*/ 5998888 w 9143999"/>
              <a:gd name="connsiteY3141" fmla="*/ 139135 h 439923"/>
              <a:gd name="connsiteX3142" fmla="*/ 6003070 w 9143999"/>
              <a:gd name="connsiteY3142" fmla="*/ 139135 h 439923"/>
              <a:gd name="connsiteX3143" fmla="*/ 6003070 w 9143999"/>
              <a:gd name="connsiteY3143" fmla="*/ 156388 h 439923"/>
              <a:gd name="connsiteX3144" fmla="*/ 6012779 w 9143999"/>
              <a:gd name="connsiteY3144" fmla="*/ 156388 h 439923"/>
              <a:gd name="connsiteX3145" fmla="*/ 6012779 w 9143999"/>
              <a:gd name="connsiteY3145" fmla="*/ 336840 h 439923"/>
              <a:gd name="connsiteX3146" fmla="*/ 6028888 w 9143999"/>
              <a:gd name="connsiteY3146" fmla="*/ 336840 h 439923"/>
              <a:gd name="connsiteX3147" fmla="*/ 6028888 w 9143999"/>
              <a:gd name="connsiteY3147" fmla="*/ 345258 h 439923"/>
              <a:gd name="connsiteX3148" fmla="*/ 6032698 w 9143999"/>
              <a:gd name="connsiteY3148" fmla="*/ 345258 h 439923"/>
              <a:gd name="connsiteX3149" fmla="*/ 6032698 w 9143999"/>
              <a:gd name="connsiteY3149" fmla="*/ 321264 h 439923"/>
              <a:gd name="connsiteX3150" fmla="*/ 6055610 w 9143999"/>
              <a:gd name="connsiteY3150" fmla="*/ 321264 h 439923"/>
              <a:gd name="connsiteX3151" fmla="*/ 6055610 w 9143999"/>
              <a:gd name="connsiteY3151" fmla="*/ 345669 h 439923"/>
              <a:gd name="connsiteX3152" fmla="*/ 6056515 w 9143999"/>
              <a:gd name="connsiteY3152" fmla="*/ 345669 h 439923"/>
              <a:gd name="connsiteX3153" fmla="*/ 6056515 w 9143999"/>
              <a:gd name="connsiteY3153" fmla="*/ 339197 h 439923"/>
              <a:gd name="connsiteX3154" fmla="*/ 6059347 w 9143999"/>
              <a:gd name="connsiteY3154" fmla="*/ 339197 h 439923"/>
              <a:gd name="connsiteX3155" fmla="*/ 6059347 w 9143999"/>
              <a:gd name="connsiteY3155" fmla="*/ 272338 h 439923"/>
              <a:gd name="connsiteX3156" fmla="*/ 6064386 w 9143999"/>
              <a:gd name="connsiteY3156" fmla="*/ 272338 h 439923"/>
              <a:gd name="connsiteX3157" fmla="*/ 6064386 w 9143999"/>
              <a:gd name="connsiteY3157" fmla="*/ 263466 h 439923"/>
              <a:gd name="connsiteX3158" fmla="*/ 6068097 w 9143999"/>
              <a:gd name="connsiteY3158" fmla="*/ 263466 h 439923"/>
              <a:gd name="connsiteX3159" fmla="*/ 6068097 w 9143999"/>
              <a:gd name="connsiteY3159" fmla="*/ 253334 h 439923"/>
              <a:gd name="connsiteX3160" fmla="*/ 6077515 w 9143999"/>
              <a:gd name="connsiteY3160" fmla="*/ 253334 h 439923"/>
              <a:gd name="connsiteX3161" fmla="*/ 6077515 w 9143999"/>
              <a:gd name="connsiteY3161" fmla="*/ 234641 h 439923"/>
              <a:gd name="connsiteX3162" fmla="*/ 6079661 w 9143999"/>
              <a:gd name="connsiteY3162" fmla="*/ 234641 h 439923"/>
              <a:gd name="connsiteX3163" fmla="*/ 6079661 w 9143999"/>
              <a:gd name="connsiteY3163" fmla="*/ 253334 h 439923"/>
              <a:gd name="connsiteX3164" fmla="*/ 6089097 w 9143999"/>
              <a:gd name="connsiteY3164" fmla="*/ 253334 h 439923"/>
              <a:gd name="connsiteX3165" fmla="*/ 6089097 w 9143999"/>
              <a:gd name="connsiteY3165" fmla="*/ 263466 h 439923"/>
              <a:gd name="connsiteX3166" fmla="*/ 6092798 w 9143999"/>
              <a:gd name="connsiteY3166" fmla="*/ 263466 h 439923"/>
              <a:gd name="connsiteX3167" fmla="*/ 6092798 w 9143999"/>
              <a:gd name="connsiteY3167" fmla="*/ 272338 h 439923"/>
              <a:gd name="connsiteX3168" fmla="*/ 6097796 w 9143999"/>
              <a:gd name="connsiteY3168" fmla="*/ 272338 h 439923"/>
              <a:gd name="connsiteX3169" fmla="*/ 6097796 w 9143999"/>
              <a:gd name="connsiteY3169" fmla="*/ 378144 h 439923"/>
              <a:gd name="connsiteX3170" fmla="*/ 6098181 w 9143999"/>
              <a:gd name="connsiteY3170" fmla="*/ 378144 h 439923"/>
              <a:gd name="connsiteX3171" fmla="*/ 6098181 w 9143999"/>
              <a:gd name="connsiteY3171" fmla="*/ 378638 h 439923"/>
              <a:gd name="connsiteX3172" fmla="*/ 6100043 w 9143999"/>
              <a:gd name="connsiteY3172" fmla="*/ 378638 h 439923"/>
              <a:gd name="connsiteX3173" fmla="*/ 6100043 w 9143999"/>
              <a:gd name="connsiteY3173" fmla="*/ 370989 h 439923"/>
              <a:gd name="connsiteX3174" fmla="*/ 6100542 w 9143999"/>
              <a:gd name="connsiteY3174" fmla="*/ 370989 h 439923"/>
              <a:gd name="connsiteX3175" fmla="*/ 6100542 w 9143999"/>
              <a:gd name="connsiteY3175" fmla="*/ 368861 h 439923"/>
              <a:gd name="connsiteX3176" fmla="*/ 6101962 w 9143999"/>
              <a:gd name="connsiteY3176" fmla="*/ 368861 h 439923"/>
              <a:gd name="connsiteX3177" fmla="*/ 6101962 w 9143999"/>
              <a:gd name="connsiteY3177" fmla="*/ 327159 h 439923"/>
              <a:gd name="connsiteX3178" fmla="*/ 6107225 w 9143999"/>
              <a:gd name="connsiteY3178" fmla="*/ 327159 h 439923"/>
              <a:gd name="connsiteX3179" fmla="*/ 6107225 w 9143999"/>
              <a:gd name="connsiteY3179" fmla="*/ 292199 h 439923"/>
              <a:gd name="connsiteX3180" fmla="*/ 6116745 w 9143999"/>
              <a:gd name="connsiteY3180" fmla="*/ 275687 h 439923"/>
              <a:gd name="connsiteX3181" fmla="*/ 6155100 w 9143999"/>
              <a:gd name="connsiteY3181" fmla="*/ 275687 h 439923"/>
              <a:gd name="connsiteX3182" fmla="*/ 6155038 w 9143999"/>
              <a:gd name="connsiteY3182" fmla="*/ 340092 h 439923"/>
              <a:gd name="connsiteX3183" fmla="*/ 6157322 w 9143999"/>
              <a:gd name="connsiteY3183" fmla="*/ 339929 h 439923"/>
              <a:gd name="connsiteX3184" fmla="*/ 6157322 w 9143999"/>
              <a:gd name="connsiteY3184" fmla="*/ 242659 h 439923"/>
              <a:gd name="connsiteX3185" fmla="*/ 6169694 w 9143999"/>
              <a:gd name="connsiteY3185" fmla="*/ 242659 h 439923"/>
              <a:gd name="connsiteX3186" fmla="*/ 6169694 w 9143999"/>
              <a:gd name="connsiteY3186" fmla="*/ 218267 h 439923"/>
              <a:gd name="connsiteX3187" fmla="*/ 6179211 w 9143999"/>
              <a:gd name="connsiteY3187" fmla="*/ 218267 h 439923"/>
              <a:gd name="connsiteX3188" fmla="*/ 6179211 w 9143999"/>
              <a:gd name="connsiteY3188" fmla="*/ 198839 h 439923"/>
              <a:gd name="connsiteX3189" fmla="*/ 6182071 w 9143999"/>
              <a:gd name="connsiteY3189" fmla="*/ 198839 h 439923"/>
              <a:gd name="connsiteX3190" fmla="*/ 6182071 w 9143999"/>
              <a:gd name="connsiteY3190" fmla="*/ 185002 h 439923"/>
              <a:gd name="connsiteX3191" fmla="*/ 6186950 w 9143999"/>
              <a:gd name="connsiteY3191" fmla="*/ 185002 h 439923"/>
              <a:gd name="connsiteX3192" fmla="*/ 6186950 w 9143999"/>
              <a:gd name="connsiteY3192" fmla="*/ 174740 h 439923"/>
              <a:gd name="connsiteX3193" fmla="*/ 6190284 w 9143999"/>
              <a:gd name="connsiteY3193" fmla="*/ 174740 h 439923"/>
              <a:gd name="connsiteX3194" fmla="*/ 6190284 w 9143999"/>
              <a:gd name="connsiteY3194" fmla="*/ 164419 h 439923"/>
              <a:gd name="connsiteX3195" fmla="*/ 6193447 w 9143999"/>
              <a:gd name="connsiteY3195" fmla="*/ 164419 h 439923"/>
              <a:gd name="connsiteX3196" fmla="*/ 6193447 w 9143999"/>
              <a:gd name="connsiteY3196" fmla="*/ 147490 h 439923"/>
              <a:gd name="connsiteX3197" fmla="*/ 6196786 w 9143999"/>
              <a:gd name="connsiteY3197" fmla="*/ 147490 h 439923"/>
              <a:gd name="connsiteX3198" fmla="*/ 6196786 w 9143999"/>
              <a:gd name="connsiteY3198" fmla="*/ 164419 h 439923"/>
              <a:gd name="connsiteX3199" fmla="*/ 6199880 w 9143999"/>
              <a:gd name="connsiteY3199" fmla="*/ 164419 h 439923"/>
              <a:gd name="connsiteX3200" fmla="*/ 6199880 w 9143999"/>
              <a:gd name="connsiteY3200" fmla="*/ 174740 h 439923"/>
              <a:gd name="connsiteX3201" fmla="*/ 6203283 w 9143999"/>
              <a:gd name="connsiteY3201" fmla="*/ 174740 h 439923"/>
              <a:gd name="connsiteX3202" fmla="*/ 6203283 w 9143999"/>
              <a:gd name="connsiteY3202" fmla="*/ 185002 h 439923"/>
              <a:gd name="connsiteX3203" fmla="*/ 6208161 w 9143999"/>
              <a:gd name="connsiteY3203" fmla="*/ 185002 h 439923"/>
              <a:gd name="connsiteX3204" fmla="*/ 6208161 w 9143999"/>
              <a:gd name="connsiteY3204" fmla="*/ 198839 h 439923"/>
              <a:gd name="connsiteX3205" fmla="*/ 6211003 w 9143999"/>
              <a:gd name="connsiteY3205" fmla="*/ 198839 h 439923"/>
              <a:gd name="connsiteX3206" fmla="*/ 6211003 w 9143999"/>
              <a:gd name="connsiteY3206" fmla="*/ 218267 h 439923"/>
              <a:gd name="connsiteX3207" fmla="*/ 6220533 w 9143999"/>
              <a:gd name="connsiteY3207" fmla="*/ 218267 h 439923"/>
              <a:gd name="connsiteX3208" fmla="*/ 6220533 w 9143999"/>
              <a:gd name="connsiteY3208" fmla="*/ 242659 h 439923"/>
              <a:gd name="connsiteX3209" fmla="*/ 6232908 w 9143999"/>
              <a:gd name="connsiteY3209" fmla="*/ 242659 h 439923"/>
              <a:gd name="connsiteX3210" fmla="*/ 6232908 w 9143999"/>
              <a:gd name="connsiteY3210" fmla="*/ 345315 h 439923"/>
              <a:gd name="connsiteX3211" fmla="*/ 6251340 w 9143999"/>
              <a:gd name="connsiteY3211" fmla="*/ 345315 h 439923"/>
              <a:gd name="connsiteX3212" fmla="*/ 6251340 w 9143999"/>
              <a:gd name="connsiteY3212" fmla="*/ 281815 h 439923"/>
              <a:gd name="connsiteX3213" fmla="*/ 6256529 w 9143999"/>
              <a:gd name="connsiteY3213" fmla="*/ 281815 h 439923"/>
              <a:gd name="connsiteX3214" fmla="*/ 6256529 w 9143999"/>
              <a:gd name="connsiteY3214" fmla="*/ 274594 h 439923"/>
              <a:gd name="connsiteX3215" fmla="*/ 6258788 w 9143999"/>
              <a:gd name="connsiteY3215" fmla="*/ 274594 h 439923"/>
              <a:gd name="connsiteX3216" fmla="*/ 6258788 w 9143999"/>
              <a:gd name="connsiteY3216" fmla="*/ 269073 h 439923"/>
              <a:gd name="connsiteX3217" fmla="*/ 6262527 w 9143999"/>
              <a:gd name="connsiteY3217" fmla="*/ 269073 h 439923"/>
              <a:gd name="connsiteX3218" fmla="*/ 6262527 w 9143999"/>
              <a:gd name="connsiteY3218" fmla="*/ 267131 h 439923"/>
              <a:gd name="connsiteX3219" fmla="*/ 6264879 w 9143999"/>
              <a:gd name="connsiteY3219" fmla="*/ 267131 h 439923"/>
              <a:gd name="connsiteX3220" fmla="*/ 6264879 w 9143999"/>
              <a:gd name="connsiteY3220" fmla="*/ 261358 h 439923"/>
              <a:gd name="connsiteX3221" fmla="*/ 6272609 w 9143999"/>
              <a:gd name="connsiteY3221" fmla="*/ 261358 h 439923"/>
              <a:gd name="connsiteX3222" fmla="*/ 6272609 w 9143999"/>
              <a:gd name="connsiteY3222" fmla="*/ 239323 h 439923"/>
              <a:gd name="connsiteX3223" fmla="*/ 6274964 w 9143999"/>
              <a:gd name="connsiteY3223" fmla="*/ 239323 h 439923"/>
              <a:gd name="connsiteX3224" fmla="*/ 6274964 w 9143999"/>
              <a:gd name="connsiteY3224" fmla="*/ 261358 h 439923"/>
              <a:gd name="connsiteX3225" fmla="*/ 6282694 w 9143999"/>
              <a:gd name="connsiteY3225" fmla="*/ 261358 h 439923"/>
              <a:gd name="connsiteX3226" fmla="*/ 6282694 w 9143999"/>
              <a:gd name="connsiteY3226" fmla="*/ 267131 h 439923"/>
              <a:gd name="connsiteX3227" fmla="*/ 6285044 w 9143999"/>
              <a:gd name="connsiteY3227" fmla="*/ 267131 h 439923"/>
              <a:gd name="connsiteX3228" fmla="*/ 6285044 w 9143999"/>
              <a:gd name="connsiteY3228" fmla="*/ 269073 h 439923"/>
              <a:gd name="connsiteX3229" fmla="*/ 6288785 w 9143999"/>
              <a:gd name="connsiteY3229" fmla="*/ 269073 h 439923"/>
              <a:gd name="connsiteX3230" fmla="*/ 6288785 w 9143999"/>
              <a:gd name="connsiteY3230" fmla="*/ 274594 h 439923"/>
              <a:gd name="connsiteX3231" fmla="*/ 6291044 w 9143999"/>
              <a:gd name="connsiteY3231" fmla="*/ 274594 h 439923"/>
              <a:gd name="connsiteX3232" fmla="*/ 6291044 w 9143999"/>
              <a:gd name="connsiteY3232" fmla="*/ 281815 h 439923"/>
              <a:gd name="connsiteX3233" fmla="*/ 6296233 w 9143999"/>
              <a:gd name="connsiteY3233" fmla="*/ 281815 h 439923"/>
              <a:gd name="connsiteX3234" fmla="*/ 6296233 w 9143999"/>
              <a:gd name="connsiteY3234" fmla="*/ 311002 h 439923"/>
              <a:gd name="connsiteX3235" fmla="*/ 6324216 w 9143999"/>
              <a:gd name="connsiteY3235" fmla="*/ 311002 h 439923"/>
              <a:gd name="connsiteX3236" fmla="*/ 6324216 w 9143999"/>
              <a:gd name="connsiteY3236" fmla="*/ 339161 h 439923"/>
              <a:gd name="connsiteX3237" fmla="*/ 6328585 w 9143999"/>
              <a:gd name="connsiteY3237" fmla="*/ 338054 h 439923"/>
              <a:gd name="connsiteX3238" fmla="*/ 6328585 w 9143999"/>
              <a:gd name="connsiteY3238" fmla="*/ 337176 h 439923"/>
              <a:gd name="connsiteX3239" fmla="*/ 6330938 w 9143999"/>
              <a:gd name="connsiteY3239" fmla="*/ 334638 h 439923"/>
              <a:gd name="connsiteX3240" fmla="*/ 6330938 w 9143999"/>
              <a:gd name="connsiteY3240" fmla="*/ 332871 h 439923"/>
              <a:gd name="connsiteX3241" fmla="*/ 6333071 w 9143999"/>
              <a:gd name="connsiteY3241" fmla="*/ 332337 h 439923"/>
              <a:gd name="connsiteX3242" fmla="*/ 6335162 w 9143999"/>
              <a:gd name="connsiteY3242" fmla="*/ 330081 h 439923"/>
              <a:gd name="connsiteX3243" fmla="*/ 6335162 w 9143999"/>
              <a:gd name="connsiteY3243" fmla="*/ 138610 h 439923"/>
              <a:gd name="connsiteX3244" fmla="*/ 6351179 w 9143999"/>
              <a:gd name="connsiteY3244" fmla="*/ 138610 h 439923"/>
              <a:gd name="connsiteX3245" fmla="*/ 6351179 w 9143999"/>
              <a:gd name="connsiteY3245" fmla="*/ 111187 h 439923"/>
              <a:gd name="connsiteX3246" fmla="*/ 6363081 w 9143999"/>
              <a:gd name="connsiteY3246" fmla="*/ 111187 h 439923"/>
              <a:gd name="connsiteX3247" fmla="*/ 6363081 w 9143999"/>
              <a:gd name="connsiteY3247" fmla="*/ 91741 h 439923"/>
              <a:gd name="connsiteX3248" fmla="*/ 6400796 w 9143999"/>
              <a:gd name="connsiteY3248" fmla="*/ 75293 h 439923"/>
              <a:gd name="connsiteX3249" fmla="*/ 6400796 w 9143999"/>
              <a:gd name="connsiteY3249" fmla="*/ 75291 h 439923"/>
              <a:gd name="connsiteX3250" fmla="*/ 6403386 w 9143999"/>
              <a:gd name="connsiteY3250" fmla="*/ 75575 h 439923"/>
              <a:gd name="connsiteX3251" fmla="*/ 6403386 w 9143999"/>
              <a:gd name="connsiteY3251" fmla="*/ 0 h 439923"/>
              <a:gd name="connsiteX3252" fmla="*/ 6410625 w 9143999"/>
              <a:gd name="connsiteY3252" fmla="*/ 0 h 439923"/>
              <a:gd name="connsiteX3253" fmla="*/ 6410625 w 9143999"/>
              <a:gd name="connsiteY3253" fmla="*/ 76369 h 439923"/>
              <a:gd name="connsiteX3254" fmla="*/ 6411011 w 9143999"/>
              <a:gd name="connsiteY3254" fmla="*/ 76412 h 439923"/>
              <a:gd name="connsiteX3255" fmla="*/ 6421998 w 9143999"/>
              <a:gd name="connsiteY3255" fmla="*/ 79769 h 439923"/>
              <a:gd name="connsiteX3256" fmla="*/ 6421805 w 9143999"/>
              <a:gd name="connsiteY3256" fmla="*/ 111187 h 439923"/>
              <a:gd name="connsiteX3257" fmla="*/ 6427164 w 9143999"/>
              <a:gd name="connsiteY3257" fmla="*/ 111187 h 439923"/>
              <a:gd name="connsiteX3258" fmla="*/ 6427164 w 9143999"/>
              <a:gd name="connsiteY3258" fmla="*/ 195447 h 439923"/>
              <a:gd name="connsiteX3259" fmla="*/ 6427162 w 9143999"/>
              <a:gd name="connsiteY3259" fmla="*/ 195447 h 439923"/>
              <a:gd name="connsiteX3260" fmla="*/ 6427162 w 9143999"/>
              <a:gd name="connsiteY3260" fmla="*/ 343913 h 439923"/>
              <a:gd name="connsiteX3261" fmla="*/ 6430142 w 9143999"/>
              <a:gd name="connsiteY3261" fmla="*/ 343913 h 439923"/>
              <a:gd name="connsiteX3262" fmla="*/ 6430142 w 9143999"/>
              <a:gd name="connsiteY3262" fmla="*/ 310722 h 439923"/>
              <a:gd name="connsiteX3263" fmla="*/ 6436066 w 9143999"/>
              <a:gd name="connsiteY3263" fmla="*/ 310722 h 439923"/>
              <a:gd name="connsiteX3264" fmla="*/ 6435342 w 9143999"/>
              <a:gd name="connsiteY3264" fmla="*/ 309014 h 439923"/>
              <a:gd name="connsiteX3265" fmla="*/ 6435342 w 9143999"/>
              <a:gd name="connsiteY3265" fmla="*/ 307128 h 439923"/>
              <a:gd name="connsiteX3266" fmla="*/ 6436888 w 9143999"/>
              <a:gd name="connsiteY3266" fmla="*/ 303479 h 439923"/>
              <a:gd name="connsiteX3267" fmla="*/ 6438779 w 9143999"/>
              <a:gd name="connsiteY3267" fmla="*/ 302721 h 439923"/>
              <a:gd name="connsiteX3268" fmla="*/ 6438679 w 9143999"/>
              <a:gd name="connsiteY3268" fmla="*/ 302152 h 439923"/>
              <a:gd name="connsiteX3269" fmla="*/ 6463513 w 9143999"/>
              <a:gd name="connsiteY3269" fmla="*/ 267429 h 439923"/>
              <a:gd name="connsiteX3270" fmla="*/ 6463543 w 9143999"/>
              <a:gd name="connsiteY3270" fmla="*/ 267426 h 439923"/>
              <a:gd name="connsiteX3271" fmla="*/ 6463543 w 9143999"/>
              <a:gd name="connsiteY3271" fmla="*/ 256255 h 439923"/>
              <a:gd name="connsiteX3272" fmla="*/ 6467185 w 9143999"/>
              <a:gd name="connsiteY3272" fmla="*/ 256255 h 439923"/>
              <a:gd name="connsiteX3273" fmla="*/ 6467185 w 9143999"/>
              <a:gd name="connsiteY3273" fmla="*/ 252562 h 439923"/>
              <a:gd name="connsiteX3274" fmla="*/ 6468549 w 9143999"/>
              <a:gd name="connsiteY3274" fmla="*/ 252562 h 439923"/>
              <a:gd name="connsiteX3275" fmla="*/ 6468549 w 9143999"/>
              <a:gd name="connsiteY3275" fmla="*/ 235196 h 439923"/>
              <a:gd name="connsiteX3276" fmla="*/ 6470957 w 9143999"/>
              <a:gd name="connsiteY3276" fmla="*/ 235196 h 439923"/>
              <a:gd name="connsiteX3277" fmla="*/ 6470957 w 9143999"/>
              <a:gd name="connsiteY3277" fmla="*/ 252562 h 439923"/>
              <a:gd name="connsiteX3278" fmla="*/ 6472331 w 9143999"/>
              <a:gd name="connsiteY3278" fmla="*/ 252562 h 439923"/>
              <a:gd name="connsiteX3279" fmla="*/ 6472331 w 9143999"/>
              <a:gd name="connsiteY3279" fmla="*/ 256255 h 439923"/>
              <a:gd name="connsiteX3280" fmla="*/ 6475971 w 9143999"/>
              <a:gd name="connsiteY3280" fmla="*/ 256255 h 439923"/>
              <a:gd name="connsiteX3281" fmla="*/ 6475971 w 9143999"/>
              <a:gd name="connsiteY3281" fmla="*/ 267416 h 439923"/>
              <a:gd name="connsiteX3282" fmla="*/ 6476062 w 9143999"/>
              <a:gd name="connsiteY3282" fmla="*/ 267427 h 439923"/>
              <a:gd name="connsiteX3283" fmla="*/ 6500904 w 9143999"/>
              <a:gd name="connsiteY3283" fmla="*/ 302152 h 439923"/>
              <a:gd name="connsiteX3284" fmla="*/ 6500802 w 9143999"/>
              <a:gd name="connsiteY3284" fmla="*/ 302727 h 439923"/>
              <a:gd name="connsiteX3285" fmla="*/ 6502668 w 9143999"/>
              <a:gd name="connsiteY3285" fmla="*/ 303479 h 439923"/>
              <a:gd name="connsiteX3286" fmla="*/ 6504241 w 9143999"/>
              <a:gd name="connsiteY3286" fmla="*/ 307128 h 439923"/>
              <a:gd name="connsiteX3287" fmla="*/ 6504241 w 9143999"/>
              <a:gd name="connsiteY3287" fmla="*/ 309014 h 439923"/>
              <a:gd name="connsiteX3288" fmla="*/ 6503504 w 9143999"/>
              <a:gd name="connsiteY3288" fmla="*/ 310722 h 439923"/>
              <a:gd name="connsiteX3289" fmla="*/ 6509437 w 9143999"/>
              <a:gd name="connsiteY3289" fmla="*/ 310722 h 439923"/>
              <a:gd name="connsiteX3290" fmla="*/ 6509437 w 9143999"/>
              <a:gd name="connsiteY3290" fmla="*/ 329894 h 439923"/>
              <a:gd name="connsiteX3291" fmla="*/ 6513030 w 9143999"/>
              <a:gd name="connsiteY3291" fmla="*/ 329894 h 439923"/>
              <a:gd name="connsiteX3292" fmla="*/ 6513030 w 9143999"/>
              <a:gd name="connsiteY3292" fmla="*/ 344031 h 439923"/>
              <a:gd name="connsiteX3293" fmla="*/ 6519982 w 9143999"/>
              <a:gd name="connsiteY3293" fmla="*/ 342643 h 439923"/>
              <a:gd name="connsiteX3294" fmla="*/ 6519982 w 9143999"/>
              <a:gd name="connsiteY3294" fmla="*/ 302919 h 439923"/>
              <a:gd name="connsiteX3295" fmla="*/ 6524954 w 9143999"/>
              <a:gd name="connsiteY3295" fmla="*/ 300740 h 439923"/>
              <a:gd name="connsiteX3296" fmla="*/ 6530097 w 9143999"/>
              <a:gd name="connsiteY3296" fmla="*/ 299299 h 439923"/>
              <a:gd name="connsiteX3297" fmla="*/ 6530097 w 9143999"/>
              <a:gd name="connsiteY3297" fmla="*/ 284063 h 439923"/>
              <a:gd name="connsiteX3298" fmla="*/ 6530274 w 9143999"/>
              <a:gd name="connsiteY3298" fmla="*/ 284126 h 439923"/>
              <a:gd name="connsiteX3299" fmla="*/ 6530274 w 9143999"/>
              <a:gd name="connsiteY3299" fmla="*/ 235382 h 439923"/>
              <a:gd name="connsiteX3300" fmla="*/ 6541504 w 9143999"/>
              <a:gd name="connsiteY3300" fmla="*/ 230792 h 439923"/>
              <a:gd name="connsiteX3301" fmla="*/ 6541504 w 9143999"/>
              <a:gd name="connsiteY3301" fmla="*/ 175176 h 439923"/>
              <a:gd name="connsiteX3302" fmla="*/ 6547114 w 9143999"/>
              <a:gd name="connsiteY3302" fmla="*/ 172117 h 439923"/>
              <a:gd name="connsiteX3303" fmla="*/ 6547114 w 9143999"/>
              <a:gd name="connsiteY3303" fmla="*/ 128111 h 439923"/>
              <a:gd name="connsiteX3304" fmla="*/ 6552725 w 9143999"/>
              <a:gd name="connsiteY3304" fmla="*/ 125050 h 439923"/>
              <a:gd name="connsiteX3305" fmla="*/ 6552725 w 9143999"/>
              <a:gd name="connsiteY3305" fmla="*/ 101521 h 439923"/>
              <a:gd name="connsiteX3306" fmla="*/ 6557395 w 9143999"/>
              <a:gd name="connsiteY3306" fmla="*/ 97851 h 439923"/>
              <a:gd name="connsiteX3307" fmla="*/ 6557395 w 9143999"/>
              <a:gd name="connsiteY3307" fmla="*/ 71875 h 439923"/>
              <a:gd name="connsiteX3308" fmla="*/ 6563938 w 9143999"/>
              <a:gd name="connsiteY3308" fmla="*/ 69426 h 439923"/>
              <a:gd name="connsiteX3309" fmla="*/ 6563938 w 9143999"/>
              <a:gd name="connsiteY3309" fmla="*/ 19919 h 439923"/>
              <a:gd name="connsiteX3310" fmla="*/ 6569089 w 9143999"/>
              <a:gd name="connsiteY3310" fmla="*/ 19919 h 439923"/>
              <a:gd name="connsiteX3311" fmla="*/ 6569089 w 9143999"/>
              <a:gd name="connsiteY3311" fmla="*/ 75240 h 439923"/>
              <a:gd name="connsiteX3312" fmla="*/ 6573769 w 9143999"/>
              <a:gd name="connsiteY3312" fmla="*/ 78905 h 439923"/>
              <a:gd name="connsiteX3313" fmla="*/ 6573769 w 9143999"/>
              <a:gd name="connsiteY3313" fmla="*/ 124135 h 439923"/>
              <a:gd name="connsiteX3314" fmla="*/ 6584055 w 9143999"/>
              <a:gd name="connsiteY3314" fmla="*/ 128108 h 439923"/>
              <a:gd name="connsiteX3315" fmla="*/ 6584055 w 9143999"/>
              <a:gd name="connsiteY3315" fmla="*/ 171199 h 439923"/>
              <a:gd name="connsiteX3316" fmla="*/ 6595750 w 9143999"/>
              <a:gd name="connsiteY3316" fmla="*/ 175173 h 439923"/>
              <a:gd name="connsiteX3317" fmla="*/ 6595750 w 9143999"/>
              <a:gd name="connsiteY3317" fmla="*/ 229877 h 439923"/>
              <a:gd name="connsiteX3318" fmla="*/ 6609768 w 9143999"/>
              <a:gd name="connsiteY3318" fmla="*/ 233850 h 439923"/>
              <a:gd name="connsiteX3319" fmla="*/ 6609768 w 9143999"/>
              <a:gd name="connsiteY3319" fmla="*/ 298640 h 439923"/>
              <a:gd name="connsiteX3320" fmla="*/ 6624274 w 9143999"/>
              <a:gd name="connsiteY3320" fmla="*/ 302919 h 439923"/>
              <a:gd name="connsiteX3321" fmla="*/ 6624274 w 9143999"/>
              <a:gd name="connsiteY3321" fmla="*/ 342521 h 439923"/>
              <a:gd name="connsiteX3322" fmla="*/ 6627878 w 9143999"/>
              <a:gd name="connsiteY3322" fmla="*/ 342521 h 439923"/>
              <a:gd name="connsiteX3323" fmla="*/ 6628283 w 9143999"/>
              <a:gd name="connsiteY3323" fmla="*/ 342987 h 439923"/>
              <a:gd name="connsiteX3324" fmla="*/ 6631460 w 9143999"/>
              <a:gd name="connsiteY3324" fmla="*/ 343259 h 439923"/>
              <a:gd name="connsiteX3325" fmla="*/ 6635143 w 9143999"/>
              <a:gd name="connsiteY3325" fmla="*/ 344083 h 439923"/>
              <a:gd name="connsiteX3326" fmla="*/ 6635143 w 9143999"/>
              <a:gd name="connsiteY3326" fmla="*/ 343668 h 439923"/>
              <a:gd name="connsiteX3327" fmla="*/ 6652904 w 9143999"/>
              <a:gd name="connsiteY3327" fmla="*/ 343668 h 439923"/>
              <a:gd name="connsiteX3328" fmla="*/ 6652904 w 9143999"/>
              <a:gd name="connsiteY3328" fmla="*/ 366190 h 439923"/>
              <a:gd name="connsiteX3329" fmla="*/ 6654728 w 9143999"/>
              <a:gd name="connsiteY3329" fmla="*/ 366190 h 439923"/>
              <a:gd name="connsiteX3330" fmla="*/ 6654728 w 9143999"/>
              <a:gd name="connsiteY3330" fmla="*/ 362858 h 439923"/>
              <a:gd name="connsiteX3331" fmla="*/ 6661900 w 9143999"/>
              <a:gd name="connsiteY3331" fmla="*/ 362858 h 439923"/>
              <a:gd name="connsiteX3332" fmla="*/ 6661900 w 9143999"/>
              <a:gd name="connsiteY3332" fmla="*/ 343793 h 439923"/>
              <a:gd name="connsiteX3333" fmla="*/ 6664913 w 9143999"/>
              <a:gd name="connsiteY3333" fmla="*/ 343793 h 439923"/>
              <a:gd name="connsiteX3334" fmla="*/ 6661682 w 9143999"/>
              <a:gd name="connsiteY3334" fmla="*/ 341540 h 439923"/>
              <a:gd name="connsiteX3335" fmla="*/ 6660970 w 9143999"/>
              <a:gd name="connsiteY3335" fmla="*/ 337423 h 439923"/>
              <a:gd name="connsiteX3336" fmla="*/ 6663434 w 9143999"/>
              <a:gd name="connsiteY3336" fmla="*/ 333991 h 439923"/>
              <a:gd name="connsiteX3337" fmla="*/ 6667358 w 9143999"/>
              <a:gd name="connsiteY3337" fmla="*/ 333344 h 439923"/>
              <a:gd name="connsiteX3338" fmla="*/ 6666862 w 9143999"/>
              <a:gd name="connsiteY3338" fmla="*/ 332869 h 439923"/>
              <a:gd name="connsiteX3339" fmla="*/ 6662218 w 9143999"/>
              <a:gd name="connsiteY3339" fmla="*/ 325360 h 439923"/>
              <a:gd name="connsiteX3340" fmla="*/ 6662767 w 9143999"/>
              <a:gd name="connsiteY3340" fmla="*/ 328561 h 439923"/>
              <a:gd name="connsiteX3341" fmla="*/ 6656084 w 9143999"/>
              <a:gd name="connsiteY3341" fmla="*/ 332685 h 439923"/>
              <a:gd name="connsiteX3342" fmla="*/ 6651883 w 9143999"/>
              <a:gd name="connsiteY3342" fmla="*/ 326132 h 439923"/>
              <a:gd name="connsiteX3343" fmla="*/ 6658553 w 9143999"/>
              <a:gd name="connsiteY3343" fmla="*/ 322000 h 439923"/>
              <a:gd name="connsiteX3344" fmla="*/ 6661320 w 9143999"/>
              <a:gd name="connsiteY3344" fmla="*/ 323909 h 439923"/>
              <a:gd name="connsiteX3345" fmla="*/ 6657204 w 9143999"/>
              <a:gd name="connsiteY3345" fmla="*/ 317255 h 439923"/>
              <a:gd name="connsiteX3346" fmla="*/ 6656584 w 9143999"/>
              <a:gd name="connsiteY3346" fmla="*/ 314237 h 439923"/>
              <a:gd name="connsiteX3347" fmla="*/ 6654264 w 9143999"/>
              <a:gd name="connsiteY3347" fmla="*/ 317390 h 439923"/>
              <a:gd name="connsiteX3348" fmla="*/ 6650088 w 9143999"/>
              <a:gd name="connsiteY3348" fmla="*/ 318052 h 439923"/>
              <a:gd name="connsiteX3349" fmla="*/ 6645878 w 9143999"/>
              <a:gd name="connsiteY3349" fmla="*/ 311501 h 439923"/>
              <a:gd name="connsiteX3350" fmla="*/ 6652558 w 9143999"/>
              <a:gd name="connsiteY3350" fmla="*/ 307433 h 439923"/>
              <a:gd name="connsiteX3351" fmla="*/ 6655621 w 9143999"/>
              <a:gd name="connsiteY3351" fmla="*/ 309559 h 439923"/>
              <a:gd name="connsiteX3352" fmla="*/ 6653414 w 9143999"/>
              <a:gd name="connsiteY3352" fmla="*/ 298832 h 439923"/>
              <a:gd name="connsiteX3353" fmla="*/ 6653069 w 9143999"/>
              <a:gd name="connsiteY3353" fmla="*/ 301777 h 439923"/>
              <a:gd name="connsiteX3354" fmla="*/ 6649711 w 9143999"/>
              <a:gd name="connsiteY3354" fmla="*/ 304395 h 439923"/>
              <a:gd name="connsiteX3355" fmla="*/ 6642855 w 9143999"/>
              <a:gd name="connsiteY3355" fmla="*/ 300633 h 439923"/>
              <a:gd name="connsiteX3356" fmla="*/ 6646681 w 9143999"/>
              <a:gd name="connsiteY3356" fmla="*/ 293838 h 439923"/>
              <a:gd name="connsiteX3357" fmla="*/ 6650926 w 9143999"/>
              <a:gd name="connsiteY3357" fmla="*/ 294334 h 439923"/>
              <a:gd name="connsiteX3358" fmla="*/ 6653024 w 9143999"/>
              <a:gd name="connsiteY3358" fmla="*/ 296940 h 439923"/>
              <a:gd name="connsiteX3359" fmla="*/ 6652136 w 9143999"/>
              <a:gd name="connsiteY3359" fmla="*/ 292622 h 439923"/>
              <a:gd name="connsiteX3360" fmla="*/ 6653332 w 9143999"/>
              <a:gd name="connsiteY3360" fmla="*/ 286806 h 439923"/>
              <a:gd name="connsiteX3361" fmla="*/ 6650150 w 9143999"/>
              <a:gd name="connsiteY3361" fmla="*/ 289283 h 439923"/>
              <a:gd name="connsiteX3362" fmla="*/ 6643214 w 9143999"/>
              <a:gd name="connsiteY3362" fmla="*/ 285521 h 439923"/>
              <a:gd name="connsiteX3363" fmla="*/ 6643212 w 9143999"/>
              <a:gd name="connsiteY3363" fmla="*/ 285521 h 439923"/>
              <a:gd name="connsiteX3364" fmla="*/ 6647055 w 9143999"/>
              <a:gd name="connsiteY3364" fmla="*/ 278787 h 439923"/>
              <a:gd name="connsiteX3365" fmla="*/ 6653981 w 9143999"/>
              <a:gd name="connsiteY3365" fmla="*/ 282546 h 439923"/>
              <a:gd name="connsiteX3366" fmla="*/ 6653658 w 9143999"/>
              <a:gd name="connsiteY3366" fmla="*/ 285226 h 439923"/>
              <a:gd name="connsiteX3367" fmla="*/ 6655897 w 9143999"/>
              <a:gd name="connsiteY3367" fmla="*/ 274344 h 439923"/>
              <a:gd name="connsiteX3368" fmla="*/ 6654728 w 9143999"/>
              <a:gd name="connsiteY3368" fmla="*/ 275264 h 439923"/>
              <a:gd name="connsiteX3369" fmla="*/ 6647802 w 9143999"/>
              <a:gd name="connsiteY3369" fmla="*/ 271500 h 439923"/>
              <a:gd name="connsiteX3370" fmla="*/ 6647800 w 9143999"/>
              <a:gd name="connsiteY3370" fmla="*/ 271500 h 439923"/>
              <a:gd name="connsiteX3371" fmla="*/ 6651626 w 9143999"/>
              <a:gd name="connsiteY3371" fmla="*/ 264763 h 439923"/>
              <a:gd name="connsiteX3372" fmla="*/ 6655883 w 9143999"/>
              <a:gd name="connsiteY3372" fmla="*/ 265232 h 439923"/>
              <a:gd name="connsiteX3373" fmla="*/ 6657575 w 9143999"/>
              <a:gd name="connsiteY3373" fmla="*/ 267320 h 439923"/>
              <a:gd name="connsiteX3374" fmla="*/ 6660564 w 9143999"/>
              <a:gd name="connsiteY3374" fmla="*/ 261919 h 439923"/>
              <a:gd name="connsiteX3375" fmla="*/ 6660414 w 9143999"/>
              <a:gd name="connsiteY3375" fmla="*/ 262036 h 439923"/>
              <a:gd name="connsiteX3376" fmla="*/ 6653561 w 9143999"/>
              <a:gd name="connsiteY3376" fmla="*/ 258266 h 439923"/>
              <a:gd name="connsiteX3377" fmla="*/ 6653561 w 9143999"/>
              <a:gd name="connsiteY3377" fmla="*/ 258263 h 439923"/>
              <a:gd name="connsiteX3378" fmla="*/ 6657386 w 9143999"/>
              <a:gd name="connsiteY3378" fmla="*/ 251532 h 439923"/>
              <a:gd name="connsiteX3379" fmla="*/ 6664256 w 9143999"/>
              <a:gd name="connsiteY3379" fmla="*/ 255291 h 439923"/>
              <a:gd name="connsiteX3380" fmla="*/ 6664169 w 9143999"/>
              <a:gd name="connsiteY3380" fmla="*/ 256035 h 439923"/>
              <a:gd name="connsiteX3381" fmla="*/ 6669490 w 9143999"/>
              <a:gd name="connsiteY3381" fmla="*/ 249709 h 439923"/>
              <a:gd name="connsiteX3382" fmla="*/ 6666307 w 9143999"/>
              <a:gd name="connsiteY3382" fmla="*/ 249341 h 439923"/>
              <a:gd name="connsiteX3383" fmla="*/ 6663634 w 9143999"/>
              <a:gd name="connsiteY3383" fmla="*/ 246072 h 439923"/>
              <a:gd name="connsiteX3384" fmla="*/ 6667474 w 9143999"/>
              <a:gd name="connsiteY3384" fmla="*/ 239269 h 439923"/>
              <a:gd name="connsiteX3385" fmla="*/ 6674397 w 9143999"/>
              <a:gd name="connsiteY3385" fmla="*/ 243031 h 439923"/>
              <a:gd name="connsiteX3386" fmla="*/ 6674112 w 9143999"/>
              <a:gd name="connsiteY3386" fmla="*/ 245387 h 439923"/>
              <a:gd name="connsiteX3387" fmla="*/ 6680476 w 9143999"/>
              <a:gd name="connsiteY3387" fmla="*/ 240238 h 439923"/>
              <a:gd name="connsiteX3388" fmla="*/ 6677259 w 9143999"/>
              <a:gd name="connsiteY3388" fmla="*/ 239865 h 439923"/>
              <a:gd name="connsiteX3389" fmla="*/ 6674583 w 9143999"/>
              <a:gd name="connsiteY3389" fmla="*/ 236590 h 439923"/>
              <a:gd name="connsiteX3390" fmla="*/ 6678411 w 9143999"/>
              <a:gd name="connsiteY3390" fmla="*/ 229803 h 439923"/>
              <a:gd name="connsiteX3391" fmla="*/ 6685346 w 9143999"/>
              <a:gd name="connsiteY3391" fmla="*/ 233555 h 439923"/>
              <a:gd name="connsiteX3392" fmla="*/ 6684865 w 9143999"/>
              <a:gd name="connsiteY3392" fmla="*/ 237731 h 439923"/>
              <a:gd name="connsiteX3393" fmla="*/ 6684815 w 9143999"/>
              <a:gd name="connsiteY3393" fmla="*/ 237770 h 439923"/>
              <a:gd name="connsiteX3394" fmla="*/ 6688655 w 9143999"/>
              <a:gd name="connsiteY3394" fmla="*/ 235606 h 439923"/>
              <a:gd name="connsiteX3395" fmla="*/ 6691917 w 9143999"/>
              <a:gd name="connsiteY3395" fmla="*/ 234482 h 439923"/>
              <a:gd name="connsiteX3396" fmla="*/ 6690178 w 9143999"/>
              <a:gd name="connsiteY3396" fmla="*/ 234280 h 439923"/>
              <a:gd name="connsiteX3397" fmla="*/ 6687501 w 9143999"/>
              <a:gd name="connsiteY3397" fmla="*/ 231008 h 439923"/>
              <a:gd name="connsiteX3398" fmla="*/ 6687503 w 9143999"/>
              <a:gd name="connsiteY3398" fmla="*/ 231008 h 439923"/>
              <a:gd name="connsiteX3399" fmla="*/ 6691347 w 9143999"/>
              <a:gd name="connsiteY3399" fmla="*/ 224211 h 439923"/>
              <a:gd name="connsiteX3400" fmla="*/ 6698270 w 9143999"/>
              <a:gd name="connsiteY3400" fmla="*/ 227970 h 439923"/>
              <a:gd name="connsiteX3401" fmla="*/ 6697790 w 9143999"/>
              <a:gd name="connsiteY3401" fmla="*/ 232150 h 439923"/>
              <a:gd name="connsiteX3402" fmla="*/ 6697089 w 9143999"/>
              <a:gd name="connsiteY3402" fmla="*/ 232698 h 439923"/>
              <a:gd name="connsiteX3403" fmla="*/ 6702037 w 9143999"/>
              <a:gd name="connsiteY3403" fmla="*/ 230992 h 439923"/>
              <a:gd name="connsiteX3404" fmla="*/ 6705441 w 9143999"/>
              <a:gd name="connsiteY3404" fmla="*/ 230614 h 439923"/>
              <a:gd name="connsiteX3405" fmla="*/ 6703345 w 9143999"/>
              <a:gd name="connsiteY3405" fmla="*/ 227970 h 439923"/>
              <a:gd name="connsiteX3406" fmla="*/ 6707173 w 9143999"/>
              <a:gd name="connsiteY3406" fmla="*/ 221239 h 439923"/>
              <a:gd name="connsiteX3407" fmla="*/ 6714042 w 9143999"/>
              <a:gd name="connsiteY3407" fmla="*/ 225003 h 439923"/>
              <a:gd name="connsiteX3408" fmla="*/ 6713562 w 9143999"/>
              <a:gd name="connsiteY3408" fmla="*/ 229124 h 439923"/>
              <a:gd name="connsiteX3409" fmla="*/ 6712682 w 9143999"/>
              <a:gd name="connsiteY3409" fmla="*/ 229808 h 439923"/>
              <a:gd name="connsiteX3410" fmla="*/ 6716581 w 9143999"/>
              <a:gd name="connsiteY3410" fmla="*/ 229375 h 439923"/>
              <a:gd name="connsiteX3411" fmla="*/ 6720368 w 9143999"/>
              <a:gd name="connsiteY3411" fmla="*/ 229796 h 439923"/>
              <a:gd name="connsiteX3412" fmla="*/ 6718189 w 9143999"/>
              <a:gd name="connsiteY3412" fmla="*/ 227126 h 439923"/>
              <a:gd name="connsiteX3413" fmla="*/ 6718189 w 9143999"/>
              <a:gd name="connsiteY3413" fmla="*/ 227124 h 439923"/>
              <a:gd name="connsiteX3414" fmla="*/ 6722022 w 9143999"/>
              <a:gd name="connsiteY3414" fmla="*/ 220331 h 439923"/>
              <a:gd name="connsiteX3415" fmla="*/ 6728945 w 9143999"/>
              <a:gd name="connsiteY3415" fmla="*/ 224093 h 439923"/>
              <a:gd name="connsiteX3416" fmla="*/ 6728464 w 9143999"/>
              <a:gd name="connsiteY3416" fmla="*/ 228268 h 439923"/>
              <a:gd name="connsiteX3417" fmla="*/ 6725748 w 9143999"/>
              <a:gd name="connsiteY3417" fmla="*/ 230395 h 439923"/>
              <a:gd name="connsiteX3418" fmla="*/ 6731145 w 9143999"/>
              <a:gd name="connsiteY3418" fmla="*/ 230996 h 439923"/>
              <a:gd name="connsiteX3419" fmla="*/ 6733697 w 9143999"/>
              <a:gd name="connsiteY3419" fmla="*/ 231876 h 439923"/>
              <a:gd name="connsiteX3420" fmla="*/ 6731606 w 9143999"/>
              <a:gd name="connsiteY3420" fmla="*/ 229255 h 439923"/>
              <a:gd name="connsiteX3421" fmla="*/ 6731606 w 9143999"/>
              <a:gd name="connsiteY3421" fmla="*/ 229252 h 439923"/>
              <a:gd name="connsiteX3422" fmla="*/ 6735442 w 9143999"/>
              <a:gd name="connsiteY3422" fmla="*/ 222516 h 439923"/>
              <a:gd name="connsiteX3423" fmla="*/ 6742301 w 9143999"/>
              <a:gd name="connsiteY3423" fmla="*/ 226275 h 439923"/>
              <a:gd name="connsiteX3424" fmla="*/ 6738473 w 9143999"/>
              <a:gd name="connsiteY3424" fmla="*/ 233017 h 439923"/>
              <a:gd name="connsiteX3425" fmla="*/ 6736300 w 9143999"/>
              <a:gd name="connsiteY3425" fmla="*/ 232775 h 439923"/>
              <a:gd name="connsiteX3426" fmla="*/ 6744536 w 9143999"/>
              <a:gd name="connsiteY3426" fmla="*/ 235617 h 439923"/>
              <a:gd name="connsiteX3427" fmla="*/ 6744804 w 9143999"/>
              <a:gd name="connsiteY3427" fmla="*/ 235768 h 439923"/>
              <a:gd name="connsiteX3428" fmla="*/ 6743418 w 9143999"/>
              <a:gd name="connsiteY3428" fmla="*/ 232469 h 439923"/>
              <a:gd name="connsiteX3429" fmla="*/ 6748988 w 9143999"/>
              <a:gd name="connsiteY3429" fmla="*/ 227012 h 439923"/>
              <a:gd name="connsiteX3430" fmla="*/ 6754552 w 9143999"/>
              <a:gd name="connsiteY3430" fmla="*/ 232469 h 439923"/>
              <a:gd name="connsiteX3431" fmla="*/ 6748988 w 9143999"/>
              <a:gd name="connsiteY3431" fmla="*/ 237934 h 439923"/>
              <a:gd name="connsiteX3432" fmla="*/ 6747764 w 9143999"/>
              <a:gd name="connsiteY3432" fmla="*/ 237438 h 439923"/>
              <a:gd name="connsiteX3433" fmla="*/ 6752628 w 9143999"/>
              <a:gd name="connsiteY3433" fmla="*/ 240184 h 439923"/>
              <a:gd name="connsiteX3434" fmla="*/ 6757792 w 9143999"/>
              <a:gd name="connsiteY3434" fmla="*/ 244367 h 439923"/>
              <a:gd name="connsiteX3435" fmla="*/ 6756591 w 9143999"/>
              <a:gd name="connsiteY3435" fmla="*/ 241507 h 439923"/>
              <a:gd name="connsiteX3436" fmla="*/ 6762163 w 9143999"/>
              <a:gd name="connsiteY3436" fmla="*/ 236053 h 439923"/>
              <a:gd name="connsiteX3437" fmla="*/ 6767732 w 9143999"/>
              <a:gd name="connsiteY3437" fmla="*/ 241507 h 439923"/>
              <a:gd name="connsiteX3438" fmla="*/ 6762163 w 9143999"/>
              <a:gd name="connsiteY3438" fmla="*/ 246975 h 439923"/>
              <a:gd name="connsiteX3439" fmla="*/ 6759863 w 9143999"/>
              <a:gd name="connsiteY3439" fmla="*/ 246045 h 439923"/>
              <a:gd name="connsiteX3440" fmla="*/ 6762165 w 9143999"/>
              <a:gd name="connsiteY3440" fmla="*/ 247910 h 439923"/>
              <a:gd name="connsiteX3441" fmla="*/ 6765890 w 9143999"/>
              <a:gd name="connsiteY3441" fmla="*/ 252343 h 439923"/>
              <a:gd name="connsiteX3442" fmla="*/ 6767403 w 9143999"/>
              <a:gd name="connsiteY3442" fmla="*/ 248811 h 439923"/>
              <a:gd name="connsiteX3443" fmla="*/ 6771377 w 9143999"/>
              <a:gd name="connsiteY3443" fmla="*/ 247219 h 439923"/>
              <a:gd name="connsiteX3444" fmla="*/ 6773403 w 9143999"/>
              <a:gd name="connsiteY3444" fmla="*/ 248038 h 439923"/>
              <a:gd name="connsiteX3445" fmla="*/ 6775573 w 9143999"/>
              <a:gd name="connsiteY3445" fmla="*/ 241190 h 439923"/>
              <a:gd name="connsiteX3446" fmla="*/ 6789559 w 9143999"/>
              <a:gd name="connsiteY3446" fmla="*/ 219722 h 439923"/>
              <a:gd name="connsiteX3447" fmla="*/ 6815344 w 9143999"/>
              <a:gd name="connsiteY3447" fmla="*/ 324014 h 439923"/>
              <a:gd name="connsiteX3448" fmla="*/ 6815067 w 9143999"/>
              <a:gd name="connsiteY3448" fmla="*/ 335114 h 439923"/>
              <a:gd name="connsiteX3449" fmla="*/ 6822703 w 9143999"/>
              <a:gd name="connsiteY3449" fmla="*/ 335114 h 439923"/>
              <a:gd name="connsiteX3450" fmla="*/ 6822703 w 9143999"/>
              <a:gd name="connsiteY3450" fmla="*/ 341004 h 439923"/>
              <a:gd name="connsiteX3451" fmla="*/ 6823689 w 9143999"/>
              <a:gd name="connsiteY3451" fmla="*/ 341004 h 439923"/>
              <a:gd name="connsiteX3452" fmla="*/ 6823689 w 9143999"/>
              <a:gd name="connsiteY3452" fmla="*/ 334994 h 439923"/>
              <a:gd name="connsiteX3453" fmla="*/ 6827966 w 9143999"/>
              <a:gd name="connsiteY3453" fmla="*/ 334994 h 439923"/>
              <a:gd name="connsiteX3454" fmla="*/ 6827966 w 9143999"/>
              <a:gd name="connsiteY3454" fmla="*/ 331281 h 439923"/>
              <a:gd name="connsiteX3455" fmla="*/ 6834947 w 9143999"/>
              <a:gd name="connsiteY3455" fmla="*/ 331281 h 439923"/>
              <a:gd name="connsiteX3456" fmla="*/ 6834947 w 9143999"/>
              <a:gd name="connsiteY3456" fmla="*/ 303855 h 439923"/>
              <a:gd name="connsiteX3457" fmla="*/ 6860999 w 9143999"/>
              <a:gd name="connsiteY3457" fmla="*/ 303855 h 439923"/>
              <a:gd name="connsiteX3458" fmla="*/ 6860999 w 9143999"/>
              <a:gd name="connsiteY3458" fmla="*/ 331780 h 439923"/>
              <a:gd name="connsiteX3459" fmla="*/ 6862167 w 9143999"/>
              <a:gd name="connsiteY3459" fmla="*/ 331780 h 439923"/>
              <a:gd name="connsiteX3460" fmla="*/ 6862167 w 9143999"/>
              <a:gd name="connsiteY3460" fmla="*/ 272833 h 439923"/>
              <a:gd name="connsiteX3461" fmla="*/ 6867853 w 9143999"/>
              <a:gd name="connsiteY3461" fmla="*/ 272833 h 439923"/>
              <a:gd name="connsiteX3462" fmla="*/ 6867853 w 9143999"/>
              <a:gd name="connsiteY3462" fmla="*/ 264450 h 439923"/>
              <a:gd name="connsiteX3463" fmla="*/ 6872072 w 9143999"/>
              <a:gd name="connsiteY3463" fmla="*/ 264450 h 439923"/>
              <a:gd name="connsiteX3464" fmla="*/ 6872072 w 9143999"/>
              <a:gd name="connsiteY3464" fmla="*/ 254922 h 439923"/>
              <a:gd name="connsiteX3465" fmla="*/ 6882823 w 9143999"/>
              <a:gd name="connsiteY3465" fmla="*/ 254922 h 439923"/>
              <a:gd name="connsiteX3466" fmla="*/ 6882823 w 9143999"/>
              <a:gd name="connsiteY3466" fmla="*/ 237263 h 439923"/>
              <a:gd name="connsiteX3467" fmla="*/ 6885236 w 9143999"/>
              <a:gd name="connsiteY3467" fmla="*/ 237263 h 439923"/>
              <a:gd name="connsiteX3468" fmla="*/ 6885236 w 9143999"/>
              <a:gd name="connsiteY3468" fmla="*/ 254922 h 439923"/>
              <a:gd name="connsiteX3469" fmla="*/ 6895942 w 9143999"/>
              <a:gd name="connsiteY3469" fmla="*/ 254922 h 439923"/>
              <a:gd name="connsiteX3470" fmla="*/ 6895942 w 9143999"/>
              <a:gd name="connsiteY3470" fmla="*/ 264450 h 439923"/>
              <a:gd name="connsiteX3471" fmla="*/ 6900145 w 9143999"/>
              <a:gd name="connsiteY3471" fmla="*/ 264450 h 439923"/>
              <a:gd name="connsiteX3472" fmla="*/ 6900145 w 9143999"/>
              <a:gd name="connsiteY3472" fmla="*/ 272833 h 439923"/>
              <a:gd name="connsiteX3473" fmla="*/ 6905836 w 9143999"/>
              <a:gd name="connsiteY3473" fmla="*/ 272833 h 439923"/>
              <a:gd name="connsiteX3474" fmla="*/ 6905836 w 9143999"/>
              <a:gd name="connsiteY3474" fmla="*/ 368925 h 439923"/>
              <a:gd name="connsiteX3475" fmla="*/ 6910255 w 9143999"/>
              <a:gd name="connsiteY3475" fmla="*/ 368925 h 439923"/>
              <a:gd name="connsiteX3476" fmla="*/ 6910174 w 9143999"/>
              <a:gd name="connsiteY3476" fmla="*/ 315220 h 439923"/>
              <a:gd name="connsiteX3477" fmla="*/ 6934692 w 9143999"/>
              <a:gd name="connsiteY3477" fmla="*/ 315220 h 439923"/>
              <a:gd name="connsiteX3478" fmla="*/ 6940794 w 9143999"/>
              <a:gd name="connsiteY3478" fmla="*/ 324409 h 439923"/>
              <a:gd name="connsiteX3479" fmla="*/ 6940794 w 9143999"/>
              <a:gd name="connsiteY3479" fmla="*/ 343757 h 439923"/>
              <a:gd name="connsiteX3480" fmla="*/ 6944194 w 9143999"/>
              <a:gd name="connsiteY3480" fmla="*/ 343757 h 439923"/>
              <a:gd name="connsiteX3481" fmla="*/ 6944194 w 9143999"/>
              <a:gd name="connsiteY3481" fmla="*/ 366271 h 439923"/>
              <a:gd name="connsiteX3482" fmla="*/ 6952027 w 9143999"/>
              <a:gd name="connsiteY3482" fmla="*/ 366271 h 439923"/>
              <a:gd name="connsiteX3483" fmla="*/ 6952027 w 9143999"/>
              <a:gd name="connsiteY3483" fmla="*/ 378106 h 439923"/>
              <a:gd name="connsiteX3484" fmla="*/ 6954660 w 9143999"/>
              <a:gd name="connsiteY3484" fmla="*/ 378106 h 439923"/>
              <a:gd name="connsiteX3485" fmla="*/ 6954660 w 9143999"/>
              <a:gd name="connsiteY3485" fmla="*/ 367434 h 439923"/>
              <a:gd name="connsiteX3486" fmla="*/ 6955906 w 9143999"/>
              <a:gd name="connsiteY3486" fmla="*/ 367434 h 439923"/>
              <a:gd name="connsiteX3487" fmla="*/ 6955906 w 9143999"/>
              <a:gd name="connsiteY3487" fmla="*/ 283005 h 439923"/>
              <a:gd name="connsiteX3488" fmla="*/ 6960497 w 9143999"/>
              <a:gd name="connsiteY3488" fmla="*/ 283005 h 439923"/>
              <a:gd name="connsiteX3489" fmla="*/ 6960497 w 9143999"/>
              <a:gd name="connsiteY3489" fmla="*/ 273618 h 439923"/>
              <a:gd name="connsiteX3490" fmla="*/ 6962487 w 9143999"/>
              <a:gd name="connsiteY3490" fmla="*/ 273618 h 439923"/>
              <a:gd name="connsiteX3491" fmla="*/ 6962487 w 9143999"/>
              <a:gd name="connsiteY3491" fmla="*/ 266491 h 439923"/>
              <a:gd name="connsiteX3492" fmla="*/ 6969012 w 9143999"/>
              <a:gd name="connsiteY3492" fmla="*/ 266491 h 439923"/>
              <a:gd name="connsiteX3493" fmla="*/ 6969012 w 9143999"/>
              <a:gd name="connsiteY3493" fmla="*/ 259117 h 439923"/>
              <a:gd name="connsiteX3494" fmla="*/ 6974666 w 9143999"/>
              <a:gd name="connsiteY3494" fmla="*/ 259117 h 439923"/>
              <a:gd name="connsiteX3495" fmla="*/ 6974666 w 9143999"/>
              <a:gd name="connsiteY3495" fmla="*/ 228179 h 439923"/>
              <a:gd name="connsiteX3496" fmla="*/ 6976733 w 9143999"/>
              <a:gd name="connsiteY3496" fmla="*/ 228179 h 439923"/>
              <a:gd name="connsiteX3497" fmla="*/ 6976733 w 9143999"/>
              <a:gd name="connsiteY3497" fmla="*/ 259117 h 439923"/>
              <a:gd name="connsiteX3498" fmla="*/ 6982389 w 9143999"/>
              <a:gd name="connsiteY3498" fmla="*/ 259117 h 439923"/>
              <a:gd name="connsiteX3499" fmla="*/ 6982389 w 9143999"/>
              <a:gd name="connsiteY3499" fmla="*/ 266491 h 439923"/>
              <a:gd name="connsiteX3500" fmla="*/ 6988914 w 9143999"/>
              <a:gd name="connsiteY3500" fmla="*/ 266491 h 439923"/>
              <a:gd name="connsiteX3501" fmla="*/ 6988914 w 9143999"/>
              <a:gd name="connsiteY3501" fmla="*/ 273618 h 439923"/>
              <a:gd name="connsiteX3502" fmla="*/ 6990897 w 9143999"/>
              <a:gd name="connsiteY3502" fmla="*/ 273618 h 439923"/>
              <a:gd name="connsiteX3503" fmla="*/ 6990897 w 9143999"/>
              <a:gd name="connsiteY3503" fmla="*/ 283005 h 439923"/>
              <a:gd name="connsiteX3504" fmla="*/ 6995493 w 9143999"/>
              <a:gd name="connsiteY3504" fmla="*/ 283005 h 439923"/>
              <a:gd name="connsiteX3505" fmla="*/ 6995493 w 9143999"/>
              <a:gd name="connsiteY3505" fmla="*/ 338639 h 439923"/>
              <a:gd name="connsiteX3506" fmla="*/ 6998197 w 9143999"/>
              <a:gd name="connsiteY3506" fmla="*/ 338639 h 439923"/>
              <a:gd name="connsiteX3507" fmla="*/ 6998197 w 9143999"/>
              <a:gd name="connsiteY3507" fmla="*/ 358316 h 439923"/>
              <a:gd name="connsiteX3508" fmla="*/ 7000284 w 9143999"/>
              <a:gd name="connsiteY3508" fmla="*/ 358316 h 439923"/>
              <a:gd name="connsiteX3509" fmla="*/ 7000284 w 9143999"/>
              <a:gd name="connsiteY3509" fmla="*/ 358538 h 439923"/>
              <a:gd name="connsiteX3510" fmla="*/ 7008479 w 9143999"/>
              <a:gd name="connsiteY3510" fmla="*/ 358538 h 439923"/>
              <a:gd name="connsiteX3511" fmla="*/ 7007498 w 9143999"/>
              <a:gd name="connsiteY3511" fmla="*/ 229268 h 439923"/>
              <a:gd name="connsiteX3512" fmla="*/ 7055350 w 9143999"/>
              <a:gd name="connsiteY3512" fmla="*/ 189612 h 439923"/>
              <a:gd name="connsiteX3513" fmla="*/ 7055350 w 9143999"/>
              <a:gd name="connsiteY3513" fmla="*/ 149274 h 439923"/>
              <a:gd name="connsiteX3514" fmla="*/ 7059979 w 9143999"/>
              <a:gd name="connsiteY3514" fmla="*/ 149274 h 439923"/>
              <a:gd name="connsiteX3515" fmla="*/ 7059979 w 9143999"/>
              <a:gd name="connsiteY3515" fmla="*/ 185788 h 439923"/>
              <a:gd name="connsiteX3516" fmla="*/ 7060662 w 9143999"/>
              <a:gd name="connsiteY3516" fmla="*/ 229015 h 439923"/>
              <a:gd name="connsiteX3517" fmla="*/ 7051687 w 9143999"/>
              <a:gd name="connsiteY3517" fmla="*/ 229015 h 439923"/>
              <a:gd name="connsiteX3518" fmla="*/ 7051687 w 9143999"/>
              <a:gd name="connsiteY3518" fmla="*/ 255416 h 439923"/>
              <a:gd name="connsiteX3519" fmla="*/ 7061314 w 9143999"/>
              <a:gd name="connsiteY3519" fmla="*/ 255416 h 439923"/>
              <a:gd name="connsiteX3520" fmla="*/ 7062892 w 9143999"/>
              <a:gd name="connsiteY3520" fmla="*/ 355332 h 439923"/>
              <a:gd name="connsiteX3521" fmla="*/ 7069639 w 9143999"/>
              <a:gd name="connsiteY3521" fmla="*/ 355332 h 439923"/>
              <a:gd name="connsiteX3522" fmla="*/ 7069639 w 9143999"/>
              <a:gd name="connsiteY3522" fmla="*/ 358574 h 439923"/>
              <a:gd name="connsiteX3523" fmla="*/ 7073523 w 9143999"/>
              <a:gd name="connsiteY3523" fmla="*/ 358574 h 439923"/>
              <a:gd name="connsiteX3524" fmla="*/ 7073523 w 9143999"/>
              <a:gd name="connsiteY3524" fmla="*/ 363814 h 439923"/>
              <a:gd name="connsiteX3525" fmla="*/ 7083837 w 9143999"/>
              <a:gd name="connsiteY3525" fmla="*/ 363814 h 439923"/>
              <a:gd name="connsiteX3526" fmla="*/ 7085738 w 9143999"/>
              <a:gd name="connsiteY3526" fmla="*/ 208660 h 439923"/>
              <a:gd name="connsiteX3527" fmla="*/ 7095377 w 9143999"/>
              <a:gd name="connsiteY3527" fmla="*/ 208660 h 439923"/>
              <a:gd name="connsiteX3528" fmla="*/ 7095377 w 9143999"/>
              <a:gd name="connsiteY3528" fmla="*/ 174814 h 439923"/>
              <a:gd name="connsiteX3529" fmla="*/ 7086400 w 9143999"/>
              <a:gd name="connsiteY3529" fmla="*/ 174814 h 439923"/>
              <a:gd name="connsiteX3530" fmla="*/ 7087068 w 9143999"/>
              <a:gd name="connsiteY3530" fmla="*/ 119412 h 439923"/>
              <a:gd name="connsiteX3531" fmla="*/ 7087068 w 9143999"/>
              <a:gd name="connsiteY3531" fmla="*/ 72625 h 439923"/>
              <a:gd name="connsiteX3532" fmla="*/ 7091715 w 9143999"/>
              <a:gd name="connsiteY3532" fmla="*/ 72625 h 439923"/>
              <a:gd name="connsiteX3533" fmla="*/ 7091715 w 9143999"/>
              <a:gd name="connsiteY3533" fmla="*/ 124346 h 439923"/>
              <a:gd name="connsiteX3534" fmla="*/ 7139552 w 9143999"/>
              <a:gd name="connsiteY3534" fmla="*/ 175148 h 439923"/>
              <a:gd name="connsiteX3535" fmla="*/ 7138554 w 9143999"/>
              <a:gd name="connsiteY3535" fmla="*/ 343915 h 439923"/>
              <a:gd name="connsiteX3536" fmla="*/ 7138629 w 9143999"/>
              <a:gd name="connsiteY3536" fmla="*/ 343915 h 439923"/>
              <a:gd name="connsiteX3537" fmla="*/ 7138575 w 9143999"/>
              <a:gd name="connsiteY3537" fmla="*/ 369062 h 439923"/>
              <a:gd name="connsiteX3538" fmla="*/ 7141303 w 9143999"/>
              <a:gd name="connsiteY3538" fmla="*/ 369062 h 439923"/>
              <a:gd name="connsiteX3539" fmla="*/ 7141303 w 9143999"/>
              <a:gd name="connsiteY3539" fmla="*/ 351207 h 439923"/>
              <a:gd name="connsiteX3540" fmla="*/ 7173571 w 9143999"/>
              <a:gd name="connsiteY3540" fmla="*/ 351207 h 439923"/>
              <a:gd name="connsiteX3541" fmla="*/ 7173571 w 9143999"/>
              <a:gd name="connsiteY3541" fmla="*/ 366804 h 439923"/>
              <a:gd name="connsiteX3542" fmla="*/ 7176270 w 9143999"/>
              <a:gd name="connsiteY3542" fmla="*/ 366804 h 439923"/>
              <a:gd name="connsiteX3543" fmla="*/ 7176004 w 9143999"/>
              <a:gd name="connsiteY3543" fmla="*/ 356726 h 439923"/>
              <a:gd name="connsiteX3544" fmla="*/ 7202478 w 9143999"/>
              <a:gd name="connsiteY3544" fmla="*/ 227345 h 439923"/>
              <a:gd name="connsiteX3545" fmla="*/ 7204966 w 9143999"/>
              <a:gd name="connsiteY3545" fmla="*/ 222727 h 439923"/>
              <a:gd name="connsiteX3546" fmla="*/ 7204966 w 9143999"/>
              <a:gd name="connsiteY3546" fmla="*/ 222488 h 439923"/>
              <a:gd name="connsiteX3547" fmla="*/ 7205094 w 9143999"/>
              <a:gd name="connsiteY3547" fmla="*/ 222488 h 439923"/>
              <a:gd name="connsiteX3548" fmla="*/ 7211848 w 9143999"/>
              <a:gd name="connsiteY3548" fmla="*/ 209945 h 439923"/>
              <a:gd name="connsiteX3549" fmla="*/ 7221997 w 9143999"/>
              <a:gd name="connsiteY3549" fmla="*/ 194489 h 439923"/>
              <a:gd name="connsiteX3550" fmla="*/ 7232032 w 9143999"/>
              <a:gd name="connsiteY3550" fmla="*/ 181645 h 439923"/>
              <a:gd name="connsiteX3551" fmla="*/ 7232032 w 9143999"/>
              <a:gd name="connsiteY3551" fmla="*/ 181566 h 439923"/>
              <a:gd name="connsiteX3552" fmla="*/ 7232094 w 9143999"/>
              <a:gd name="connsiteY3552" fmla="*/ 181566 h 439923"/>
              <a:gd name="connsiteX3553" fmla="*/ 7232676 w 9143999"/>
              <a:gd name="connsiteY3553" fmla="*/ 180820 h 439923"/>
              <a:gd name="connsiteX3554" fmla="*/ 7287518 w 9143999"/>
              <a:gd name="connsiteY3554" fmla="*/ 132252 h 439923"/>
              <a:gd name="connsiteX3555" fmla="*/ 7295409 w 9143999"/>
              <a:gd name="connsiteY3555" fmla="*/ 126471 h 439923"/>
              <a:gd name="connsiteX3556" fmla="*/ 7295409 w 9143999"/>
              <a:gd name="connsiteY3556" fmla="*/ 66813 h 439923"/>
              <a:gd name="connsiteX3557" fmla="*/ 7301256 w 9143999"/>
              <a:gd name="connsiteY3557" fmla="*/ 66813 h 439923"/>
              <a:gd name="connsiteX3558" fmla="*/ 7301256 w 9143999"/>
              <a:gd name="connsiteY3558" fmla="*/ 122188 h 439923"/>
              <a:gd name="connsiteX3559" fmla="*/ 7301257 w 9143999"/>
              <a:gd name="connsiteY3559" fmla="*/ 122187 h 439923"/>
              <a:gd name="connsiteX3560" fmla="*/ 7301256 w 9143999"/>
              <a:gd name="connsiteY3560" fmla="*/ 122280 h 439923"/>
              <a:gd name="connsiteX3561" fmla="*/ 7301256 w 9143999"/>
              <a:gd name="connsiteY3561" fmla="*/ 127726 h 439923"/>
              <a:gd name="connsiteX3562" fmla="*/ 7301237 w 9143999"/>
              <a:gd name="connsiteY3562" fmla="*/ 127726 h 439923"/>
              <a:gd name="connsiteX3563" fmla="*/ 7300609 w 9143999"/>
              <a:gd name="connsiteY3563" fmla="*/ 303638 h 439923"/>
              <a:gd name="connsiteX3564" fmla="*/ 7302786 w 9143999"/>
              <a:gd name="connsiteY3564" fmla="*/ 304411 h 439923"/>
              <a:gd name="connsiteX3565" fmla="*/ 7302786 w 9143999"/>
              <a:gd name="connsiteY3565" fmla="*/ 309008 h 439923"/>
              <a:gd name="connsiteX3566" fmla="*/ 7311302 w 9143999"/>
              <a:gd name="connsiteY3566" fmla="*/ 312024 h 439923"/>
              <a:gd name="connsiteX3567" fmla="*/ 7311302 w 9143999"/>
              <a:gd name="connsiteY3567" fmla="*/ 323463 h 439923"/>
              <a:gd name="connsiteX3568" fmla="*/ 7318517 w 9143999"/>
              <a:gd name="connsiteY3568" fmla="*/ 323463 h 439923"/>
              <a:gd name="connsiteX3569" fmla="*/ 7318517 w 9143999"/>
              <a:gd name="connsiteY3569" fmla="*/ 376321 h 439923"/>
              <a:gd name="connsiteX3570" fmla="*/ 7322445 w 9143999"/>
              <a:gd name="connsiteY3570" fmla="*/ 376321 h 439923"/>
              <a:gd name="connsiteX3571" fmla="*/ 7322445 w 9143999"/>
              <a:gd name="connsiteY3571" fmla="*/ 375424 h 439923"/>
              <a:gd name="connsiteX3572" fmla="*/ 7337244 w 9143999"/>
              <a:gd name="connsiteY3572" fmla="*/ 375424 h 439923"/>
              <a:gd name="connsiteX3573" fmla="*/ 7337244 w 9143999"/>
              <a:gd name="connsiteY3573" fmla="*/ 376321 h 439923"/>
              <a:gd name="connsiteX3574" fmla="*/ 7339400 w 9143999"/>
              <a:gd name="connsiteY3574" fmla="*/ 376321 h 439923"/>
              <a:gd name="connsiteX3575" fmla="*/ 7339400 w 9143999"/>
              <a:gd name="connsiteY3575" fmla="*/ 343018 h 439923"/>
              <a:gd name="connsiteX3576" fmla="*/ 7346965 w 9143999"/>
              <a:gd name="connsiteY3576" fmla="*/ 343018 h 439923"/>
              <a:gd name="connsiteX3577" fmla="*/ 7346965 w 9143999"/>
              <a:gd name="connsiteY3577" fmla="*/ 341025 h 439923"/>
              <a:gd name="connsiteX3578" fmla="*/ 7345780 w 9143999"/>
              <a:gd name="connsiteY3578" fmla="*/ 341025 h 439923"/>
              <a:gd name="connsiteX3579" fmla="*/ 7345780 w 9143999"/>
              <a:gd name="connsiteY3579" fmla="*/ 334964 h 439923"/>
              <a:gd name="connsiteX3580" fmla="*/ 7347266 w 9143999"/>
              <a:gd name="connsiteY3580" fmla="*/ 334964 h 439923"/>
              <a:gd name="connsiteX3581" fmla="*/ 7347266 w 9143999"/>
              <a:gd name="connsiteY3581" fmla="*/ 269208 h 439923"/>
              <a:gd name="connsiteX3582" fmla="*/ 7358002 w 9143999"/>
              <a:gd name="connsiteY3582" fmla="*/ 269208 h 439923"/>
              <a:gd name="connsiteX3583" fmla="*/ 7358002 w 9143999"/>
              <a:gd name="connsiteY3583" fmla="*/ 266453 h 439923"/>
              <a:gd name="connsiteX3584" fmla="*/ 7356322 w 9143999"/>
              <a:gd name="connsiteY3584" fmla="*/ 266453 h 439923"/>
              <a:gd name="connsiteX3585" fmla="*/ 7356322 w 9143999"/>
              <a:gd name="connsiteY3585" fmla="*/ 258164 h 439923"/>
              <a:gd name="connsiteX3586" fmla="*/ 7360653 w 9143999"/>
              <a:gd name="connsiteY3586" fmla="*/ 258164 h 439923"/>
              <a:gd name="connsiteX3587" fmla="*/ 7360653 w 9143999"/>
              <a:gd name="connsiteY3587" fmla="*/ 252511 h 439923"/>
              <a:gd name="connsiteX3588" fmla="*/ 7368949 w 9143999"/>
              <a:gd name="connsiteY3588" fmla="*/ 252511 h 439923"/>
              <a:gd name="connsiteX3589" fmla="*/ 7368949 w 9143999"/>
              <a:gd name="connsiteY3589" fmla="*/ 228179 h 439923"/>
              <a:gd name="connsiteX3590" fmla="*/ 7371980 w 9143999"/>
              <a:gd name="connsiteY3590" fmla="*/ 228179 h 439923"/>
              <a:gd name="connsiteX3591" fmla="*/ 7371980 w 9143999"/>
              <a:gd name="connsiteY3591" fmla="*/ 252511 h 439923"/>
              <a:gd name="connsiteX3592" fmla="*/ 7380279 w 9143999"/>
              <a:gd name="connsiteY3592" fmla="*/ 252511 h 439923"/>
              <a:gd name="connsiteX3593" fmla="*/ 7380279 w 9143999"/>
              <a:gd name="connsiteY3593" fmla="*/ 258164 h 439923"/>
              <a:gd name="connsiteX3594" fmla="*/ 7384612 w 9143999"/>
              <a:gd name="connsiteY3594" fmla="*/ 258164 h 439923"/>
              <a:gd name="connsiteX3595" fmla="*/ 7384612 w 9143999"/>
              <a:gd name="connsiteY3595" fmla="*/ 266453 h 439923"/>
              <a:gd name="connsiteX3596" fmla="*/ 7382940 w 9143999"/>
              <a:gd name="connsiteY3596" fmla="*/ 266453 h 439923"/>
              <a:gd name="connsiteX3597" fmla="*/ 7382940 w 9143999"/>
              <a:gd name="connsiteY3597" fmla="*/ 269208 h 439923"/>
              <a:gd name="connsiteX3598" fmla="*/ 7393665 w 9143999"/>
              <a:gd name="connsiteY3598" fmla="*/ 269208 h 439923"/>
              <a:gd name="connsiteX3599" fmla="*/ 7393665 w 9143999"/>
              <a:gd name="connsiteY3599" fmla="*/ 372034 h 439923"/>
              <a:gd name="connsiteX3600" fmla="*/ 7401873 w 9143999"/>
              <a:gd name="connsiteY3600" fmla="*/ 372034 h 439923"/>
              <a:gd name="connsiteX3601" fmla="*/ 7401873 w 9143999"/>
              <a:gd name="connsiteY3601" fmla="*/ 356155 h 439923"/>
              <a:gd name="connsiteX3602" fmla="*/ 7408245 w 9143999"/>
              <a:gd name="connsiteY3602" fmla="*/ 356155 h 439923"/>
              <a:gd name="connsiteX3603" fmla="*/ 7408245 w 9143999"/>
              <a:gd name="connsiteY3603" fmla="*/ 338853 h 439923"/>
              <a:gd name="connsiteX3604" fmla="*/ 7415887 w 9143999"/>
              <a:gd name="connsiteY3604" fmla="*/ 341259 h 439923"/>
              <a:gd name="connsiteX3605" fmla="*/ 7415887 w 9143999"/>
              <a:gd name="connsiteY3605" fmla="*/ 336360 h 439923"/>
              <a:gd name="connsiteX3606" fmla="*/ 7417951 w 9143999"/>
              <a:gd name="connsiteY3606" fmla="*/ 337012 h 439923"/>
              <a:gd name="connsiteX3607" fmla="*/ 7417951 w 9143999"/>
              <a:gd name="connsiteY3607" fmla="*/ 317845 h 439923"/>
              <a:gd name="connsiteX3608" fmla="*/ 7424326 w 9143999"/>
              <a:gd name="connsiteY3608" fmla="*/ 317845 h 439923"/>
              <a:gd name="connsiteX3609" fmla="*/ 7424326 w 9143999"/>
              <a:gd name="connsiteY3609" fmla="*/ 308137 h 439923"/>
              <a:gd name="connsiteX3610" fmla="*/ 7440937 w 9143999"/>
              <a:gd name="connsiteY3610" fmla="*/ 308137 h 439923"/>
              <a:gd name="connsiteX3611" fmla="*/ 7440937 w 9143999"/>
              <a:gd name="connsiteY3611" fmla="*/ 317845 h 439923"/>
              <a:gd name="connsiteX3612" fmla="*/ 7447311 w 9143999"/>
              <a:gd name="connsiteY3612" fmla="*/ 317845 h 439923"/>
              <a:gd name="connsiteX3613" fmla="*/ 7447311 w 9143999"/>
              <a:gd name="connsiteY3613" fmla="*/ 378144 h 439923"/>
              <a:gd name="connsiteX3614" fmla="*/ 7448038 w 9143999"/>
              <a:gd name="connsiteY3614" fmla="*/ 378144 h 439923"/>
              <a:gd name="connsiteX3615" fmla="*/ 7448038 w 9143999"/>
              <a:gd name="connsiteY3615" fmla="*/ 328515 h 439923"/>
              <a:gd name="connsiteX3616" fmla="*/ 7452016 w 9143999"/>
              <a:gd name="connsiteY3616" fmla="*/ 328515 h 439923"/>
              <a:gd name="connsiteX3617" fmla="*/ 7452016 w 9143999"/>
              <a:gd name="connsiteY3617" fmla="*/ 156388 h 439923"/>
              <a:gd name="connsiteX3618" fmla="*/ 7461733 w 9143999"/>
              <a:gd name="connsiteY3618" fmla="*/ 156388 h 439923"/>
              <a:gd name="connsiteX3619" fmla="*/ 7461733 w 9143999"/>
              <a:gd name="connsiteY3619" fmla="*/ 139135 h 439923"/>
              <a:gd name="connsiteX3620" fmla="*/ 7465928 w 9143999"/>
              <a:gd name="connsiteY3620" fmla="*/ 139135 h 439923"/>
              <a:gd name="connsiteX3621" fmla="*/ 7465928 w 9143999"/>
              <a:gd name="connsiteY3621" fmla="*/ 126008 h 439923"/>
              <a:gd name="connsiteX3622" fmla="*/ 7479720 w 9143999"/>
              <a:gd name="connsiteY3622" fmla="*/ 126008 h 439923"/>
              <a:gd name="connsiteX3623" fmla="*/ 7479720 w 9143999"/>
              <a:gd name="connsiteY3623" fmla="*/ 112438 h 439923"/>
              <a:gd name="connsiteX3624" fmla="*/ 7491677 w 9143999"/>
              <a:gd name="connsiteY3624" fmla="*/ 112438 h 439923"/>
              <a:gd name="connsiteX3625" fmla="*/ 7491677 w 9143999"/>
              <a:gd name="connsiteY3625" fmla="*/ 55499 h 439923"/>
              <a:gd name="connsiteX3626" fmla="*/ 7496033 w 9143999"/>
              <a:gd name="connsiteY3626" fmla="*/ 55499 h 439923"/>
              <a:gd name="connsiteX3627" fmla="*/ 7496033 w 9143999"/>
              <a:gd name="connsiteY3627" fmla="*/ 112438 h 439923"/>
              <a:gd name="connsiteX3628" fmla="*/ 7507982 w 9143999"/>
              <a:gd name="connsiteY3628" fmla="*/ 112438 h 439923"/>
              <a:gd name="connsiteX3629" fmla="*/ 7507982 w 9143999"/>
              <a:gd name="connsiteY3629" fmla="*/ 126008 h 439923"/>
              <a:gd name="connsiteX3630" fmla="*/ 7521797 w 9143999"/>
              <a:gd name="connsiteY3630" fmla="*/ 126008 h 439923"/>
              <a:gd name="connsiteX3631" fmla="*/ 7521797 w 9143999"/>
              <a:gd name="connsiteY3631" fmla="*/ 139135 h 439923"/>
              <a:gd name="connsiteX3632" fmla="*/ 7525979 w 9143999"/>
              <a:gd name="connsiteY3632" fmla="*/ 139135 h 439923"/>
              <a:gd name="connsiteX3633" fmla="*/ 7525979 w 9143999"/>
              <a:gd name="connsiteY3633" fmla="*/ 156388 h 439923"/>
              <a:gd name="connsiteX3634" fmla="*/ 7535688 w 9143999"/>
              <a:gd name="connsiteY3634" fmla="*/ 156388 h 439923"/>
              <a:gd name="connsiteX3635" fmla="*/ 7535688 w 9143999"/>
              <a:gd name="connsiteY3635" fmla="*/ 336840 h 439923"/>
              <a:gd name="connsiteX3636" fmla="*/ 7551797 w 9143999"/>
              <a:gd name="connsiteY3636" fmla="*/ 336840 h 439923"/>
              <a:gd name="connsiteX3637" fmla="*/ 7551797 w 9143999"/>
              <a:gd name="connsiteY3637" fmla="*/ 345258 h 439923"/>
              <a:gd name="connsiteX3638" fmla="*/ 7555607 w 9143999"/>
              <a:gd name="connsiteY3638" fmla="*/ 345258 h 439923"/>
              <a:gd name="connsiteX3639" fmla="*/ 7555607 w 9143999"/>
              <a:gd name="connsiteY3639" fmla="*/ 321264 h 439923"/>
              <a:gd name="connsiteX3640" fmla="*/ 7578519 w 9143999"/>
              <a:gd name="connsiteY3640" fmla="*/ 321264 h 439923"/>
              <a:gd name="connsiteX3641" fmla="*/ 7578519 w 9143999"/>
              <a:gd name="connsiteY3641" fmla="*/ 345669 h 439923"/>
              <a:gd name="connsiteX3642" fmla="*/ 7579424 w 9143999"/>
              <a:gd name="connsiteY3642" fmla="*/ 345669 h 439923"/>
              <a:gd name="connsiteX3643" fmla="*/ 7579424 w 9143999"/>
              <a:gd name="connsiteY3643" fmla="*/ 339197 h 439923"/>
              <a:gd name="connsiteX3644" fmla="*/ 7582256 w 9143999"/>
              <a:gd name="connsiteY3644" fmla="*/ 339197 h 439923"/>
              <a:gd name="connsiteX3645" fmla="*/ 7582256 w 9143999"/>
              <a:gd name="connsiteY3645" fmla="*/ 272338 h 439923"/>
              <a:gd name="connsiteX3646" fmla="*/ 7587295 w 9143999"/>
              <a:gd name="connsiteY3646" fmla="*/ 272338 h 439923"/>
              <a:gd name="connsiteX3647" fmla="*/ 7587295 w 9143999"/>
              <a:gd name="connsiteY3647" fmla="*/ 263466 h 439923"/>
              <a:gd name="connsiteX3648" fmla="*/ 7591006 w 9143999"/>
              <a:gd name="connsiteY3648" fmla="*/ 263466 h 439923"/>
              <a:gd name="connsiteX3649" fmla="*/ 7591006 w 9143999"/>
              <a:gd name="connsiteY3649" fmla="*/ 253334 h 439923"/>
              <a:gd name="connsiteX3650" fmla="*/ 7600424 w 9143999"/>
              <a:gd name="connsiteY3650" fmla="*/ 253334 h 439923"/>
              <a:gd name="connsiteX3651" fmla="*/ 7600424 w 9143999"/>
              <a:gd name="connsiteY3651" fmla="*/ 234641 h 439923"/>
              <a:gd name="connsiteX3652" fmla="*/ 7602570 w 9143999"/>
              <a:gd name="connsiteY3652" fmla="*/ 234641 h 439923"/>
              <a:gd name="connsiteX3653" fmla="*/ 7602570 w 9143999"/>
              <a:gd name="connsiteY3653" fmla="*/ 253334 h 439923"/>
              <a:gd name="connsiteX3654" fmla="*/ 7612006 w 9143999"/>
              <a:gd name="connsiteY3654" fmla="*/ 253334 h 439923"/>
              <a:gd name="connsiteX3655" fmla="*/ 7612006 w 9143999"/>
              <a:gd name="connsiteY3655" fmla="*/ 263466 h 439923"/>
              <a:gd name="connsiteX3656" fmla="*/ 7615707 w 9143999"/>
              <a:gd name="connsiteY3656" fmla="*/ 263466 h 439923"/>
              <a:gd name="connsiteX3657" fmla="*/ 7615707 w 9143999"/>
              <a:gd name="connsiteY3657" fmla="*/ 272338 h 439923"/>
              <a:gd name="connsiteX3658" fmla="*/ 7620705 w 9143999"/>
              <a:gd name="connsiteY3658" fmla="*/ 272338 h 439923"/>
              <a:gd name="connsiteX3659" fmla="*/ 7620705 w 9143999"/>
              <a:gd name="connsiteY3659" fmla="*/ 378144 h 439923"/>
              <a:gd name="connsiteX3660" fmla="*/ 7621090 w 9143999"/>
              <a:gd name="connsiteY3660" fmla="*/ 378144 h 439923"/>
              <a:gd name="connsiteX3661" fmla="*/ 7621090 w 9143999"/>
              <a:gd name="connsiteY3661" fmla="*/ 378638 h 439923"/>
              <a:gd name="connsiteX3662" fmla="*/ 7622952 w 9143999"/>
              <a:gd name="connsiteY3662" fmla="*/ 378638 h 439923"/>
              <a:gd name="connsiteX3663" fmla="*/ 7622952 w 9143999"/>
              <a:gd name="connsiteY3663" fmla="*/ 370989 h 439923"/>
              <a:gd name="connsiteX3664" fmla="*/ 7623451 w 9143999"/>
              <a:gd name="connsiteY3664" fmla="*/ 370989 h 439923"/>
              <a:gd name="connsiteX3665" fmla="*/ 7623451 w 9143999"/>
              <a:gd name="connsiteY3665" fmla="*/ 368861 h 439923"/>
              <a:gd name="connsiteX3666" fmla="*/ 7624871 w 9143999"/>
              <a:gd name="connsiteY3666" fmla="*/ 368861 h 439923"/>
              <a:gd name="connsiteX3667" fmla="*/ 7624871 w 9143999"/>
              <a:gd name="connsiteY3667" fmla="*/ 327159 h 439923"/>
              <a:gd name="connsiteX3668" fmla="*/ 7630134 w 9143999"/>
              <a:gd name="connsiteY3668" fmla="*/ 327159 h 439923"/>
              <a:gd name="connsiteX3669" fmla="*/ 7630134 w 9143999"/>
              <a:gd name="connsiteY3669" fmla="*/ 292199 h 439923"/>
              <a:gd name="connsiteX3670" fmla="*/ 7639654 w 9143999"/>
              <a:gd name="connsiteY3670" fmla="*/ 275687 h 439923"/>
              <a:gd name="connsiteX3671" fmla="*/ 7678009 w 9143999"/>
              <a:gd name="connsiteY3671" fmla="*/ 275687 h 439923"/>
              <a:gd name="connsiteX3672" fmla="*/ 7677947 w 9143999"/>
              <a:gd name="connsiteY3672" fmla="*/ 340092 h 439923"/>
              <a:gd name="connsiteX3673" fmla="*/ 7680231 w 9143999"/>
              <a:gd name="connsiteY3673" fmla="*/ 339929 h 439923"/>
              <a:gd name="connsiteX3674" fmla="*/ 7680231 w 9143999"/>
              <a:gd name="connsiteY3674" fmla="*/ 242659 h 439923"/>
              <a:gd name="connsiteX3675" fmla="*/ 7692603 w 9143999"/>
              <a:gd name="connsiteY3675" fmla="*/ 242659 h 439923"/>
              <a:gd name="connsiteX3676" fmla="*/ 7692603 w 9143999"/>
              <a:gd name="connsiteY3676" fmla="*/ 218267 h 439923"/>
              <a:gd name="connsiteX3677" fmla="*/ 7702120 w 9143999"/>
              <a:gd name="connsiteY3677" fmla="*/ 218267 h 439923"/>
              <a:gd name="connsiteX3678" fmla="*/ 7702120 w 9143999"/>
              <a:gd name="connsiteY3678" fmla="*/ 198839 h 439923"/>
              <a:gd name="connsiteX3679" fmla="*/ 7704980 w 9143999"/>
              <a:gd name="connsiteY3679" fmla="*/ 198839 h 439923"/>
              <a:gd name="connsiteX3680" fmla="*/ 7704980 w 9143999"/>
              <a:gd name="connsiteY3680" fmla="*/ 185002 h 439923"/>
              <a:gd name="connsiteX3681" fmla="*/ 7709859 w 9143999"/>
              <a:gd name="connsiteY3681" fmla="*/ 185002 h 439923"/>
              <a:gd name="connsiteX3682" fmla="*/ 7709859 w 9143999"/>
              <a:gd name="connsiteY3682" fmla="*/ 174740 h 439923"/>
              <a:gd name="connsiteX3683" fmla="*/ 7713193 w 9143999"/>
              <a:gd name="connsiteY3683" fmla="*/ 174740 h 439923"/>
              <a:gd name="connsiteX3684" fmla="*/ 7713193 w 9143999"/>
              <a:gd name="connsiteY3684" fmla="*/ 164419 h 439923"/>
              <a:gd name="connsiteX3685" fmla="*/ 7716356 w 9143999"/>
              <a:gd name="connsiteY3685" fmla="*/ 164419 h 439923"/>
              <a:gd name="connsiteX3686" fmla="*/ 7716356 w 9143999"/>
              <a:gd name="connsiteY3686" fmla="*/ 147490 h 439923"/>
              <a:gd name="connsiteX3687" fmla="*/ 7719695 w 9143999"/>
              <a:gd name="connsiteY3687" fmla="*/ 147490 h 439923"/>
              <a:gd name="connsiteX3688" fmla="*/ 7719695 w 9143999"/>
              <a:gd name="connsiteY3688" fmla="*/ 164419 h 439923"/>
              <a:gd name="connsiteX3689" fmla="*/ 7722789 w 9143999"/>
              <a:gd name="connsiteY3689" fmla="*/ 164419 h 439923"/>
              <a:gd name="connsiteX3690" fmla="*/ 7722789 w 9143999"/>
              <a:gd name="connsiteY3690" fmla="*/ 174740 h 439923"/>
              <a:gd name="connsiteX3691" fmla="*/ 7726192 w 9143999"/>
              <a:gd name="connsiteY3691" fmla="*/ 174740 h 439923"/>
              <a:gd name="connsiteX3692" fmla="*/ 7726192 w 9143999"/>
              <a:gd name="connsiteY3692" fmla="*/ 185002 h 439923"/>
              <a:gd name="connsiteX3693" fmla="*/ 7731070 w 9143999"/>
              <a:gd name="connsiteY3693" fmla="*/ 185002 h 439923"/>
              <a:gd name="connsiteX3694" fmla="*/ 7731070 w 9143999"/>
              <a:gd name="connsiteY3694" fmla="*/ 198839 h 439923"/>
              <a:gd name="connsiteX3695" fmla="*/ 7733912 w 9143999"/>
              <a:gd name="connsiteY3695" fmla="*/ 198839 h 439923"/>
              <a:gd name="connsiteX3696" fmla="*/ 7733912 w 9143999"/>
              <a:gd name="connsiteY3696" fmla="*/ 218267 h 439923"/>
              <a:gd name="connsiteX3697" fmla="*/ 7743442 w 9143999"/>
              <a:gd name="connsiteY3697" fmla="*/ 218267 h 439923"/>
              <a:gd name="connsiteX3698" fmla="*/ 7743442 w 9143999"/>
              <a:gd name="connsiteY3698" fmla="*/ 242659 h 439923"/>
              <a:gd name="connsiteX3699" fmla="*/ 7755817 w 9143999"/>
              <a:gd name="connsiteY3699" fmla="*/ 242659 h 439923"/>
              <a:gd name="connsiteX3700" fmla="*/ 7755817 w 9143999"/>
              <a:gd name="connsiteY3700" fmla="*/ 345315 h 439923"/>
              <a:gd name="connsiteX3701" fmla="*/ 7774249 w 9143999"/>
              <a:gd name="connsiteY3701" fmla="*/ 345315 h 439923"/>
              <a:gd name="connsiteX3702" fmla="*/ 7774249 w 9143999"/>
              <a:gd name="connsiteY3702" fmla="*/ 281815 h 439923"/>
              <a:gd name="connsiteX3703" fmla="*/ 7779438 w 9143999"/>
              <a:gd name="connsiteY3703" fmla="*/ 281815 h 439923"/>
              <a:gd name="connsiteX3704" fmla="*/ 7779438 w 9143999"/>
              <a:gd name="connsiteY3704" fmla="*/ 274594 h 439923"/>
              <a:gd name="connsiteX3705" fmla="*/ 7781697 w 9143999"/>
              <a:gd name="connsiteY3705" fmla="*/ 274594 h 439923"/>
              <a:gd name="connsiteX3706" fmla="*/ 7781697 w 9143999"/>
              <a:gd name="connsiteY3706" fmla="*/ 269073 h 439923"/>
              <a:gd name="connsiteX3707" fmla="*/ 7785436 w 9143999"/>
              <a:gd name="connsiteY3707" fmla="*/ 269073 h 439923"/>
              <a:gd name="connsiteX3708" fmla="*/ 7785436 w 9143999"/>
              <a:gd name="connsiteY3708" fmla="*/ 267131 h 439923"/>
              <a:gd name="connsiteX3709" fmla="*/ 7787788 w 9143999"/>
              <a:gd name="connsiteY3709" fmla="*/ 267131 h 439923"/>
              <a:gd name="connsiteX3710" fmla="*/ 7787788 w 9143999"/>
              <a:gd name="connsiteY3710" fmla="*/ 261358 h 439923"/>
              <a:gd name="connsiteX3711" fmla="*/ 7795518 w 9143999"/>
              <a:gd name="connsiteY3711" fmla="*/ 261358 h 439923"/>
              <a:gd name="connsiteX3712" fmla="*/ 7795518 w 9143999"/>
              <a:gd name="connsiteY3712" fmla="*/ 239323 h 439923"/>
              <a:gd name="connsiteX3713" fmla="*/ 7797873 w 9143999"/>
              <a:gd name="connsiteY3713" fmla="*/ 239323 h 439923"/>
              <a:gd name="connsiteX3714" fmla="*/ 7797873 w 9143999"/>
              <a:gd name="connsiteY3714" fmla="*/ 261358 h 439923"/>
              <a:gd name="connsiteX3715" fmla="*/ 7805603 w 9143999"/>
              <a:gd name="connsiteY3715" fmla="*/ 261358 h 439923"/>
              <a:gd name="connsiteX3716" fmla="*/ 7805603 w 9143999"/>
              <a:gd name="connsiteY3716" fmla="*/ 267131 h 439923"/>
              <a:gd name="connsiteX3717" fmla="*/ 7807953 w 9143999"/>
              <a:gd name="connsiteY3717" fmla="*/ 267131 h 439923"/>
              <a:gd name="connsiteX3718" fmla="*/ 7807953 w 9143999"/>
              <a:gd name="connsiteY3718" fmla="*/ 269073 h 439923"/>
              <a:gd name="connsiteX3719" fmla="*/ 7811694 w 9143999"/>
              <a:gd name="connsiteY3719" fmla="*/ 269073 h 439923"/>
              <a:gd name="connsiteX3720" fmla="*/ 7811694 w 9143999"/>
              <a:gd name="connsiteY3720" fmla="*/ 274594 h 439923"/>
              <a:gd name="connsiteX3721" fmla="*/ 7813953 w 9143999"/>
              <a:gd name="connsiteY3721" fmla="*/ 274594 h 439923"/>
              <a:gd name="connsiteX3722" fmla="*/ 7813953 w 9143999"/>
              <a:gd name="connsiteY3722" fmla="*/ 281815 h 439923"/>
              <a:gd name="connsiteX3723" fmla="*/ 7819142 w 9143999"/>
              <a:gd name="connsiteY3723" fmla="*/ 281815 h 439923"/>
              <a:gd name="connsiteX3724" fmla="*/ 7819142 w 9143999"/>
              <a:gd name="connsiteY3724" fmla="*/ 311002 h 439923"/>
              <a:gd name="connsiteX3725" fmla="*/ 7847125 w 9143999"/>
              <a:gd name="connsiteY3725" fmla="*/ 311002 h 439923"/>
              <a:gd name="connsiteX3726" fmla="*/ 7847125 w 9143999"/>
              <a:gd name="connsiteY3726" fmla="*/ 339161 h 439923"/>
              <a:gd name="connsiteX3727" fmla="*/ 7851494 w 9143999"/>
              <a:gd name="connsiteY3727" fmla="*/ 338054 h 439923"/>
              <a:gd name="connsiteX3728" fmla="*/ 7851494 w 9143999"/>
              <a:gd name="connsiteY3728" fmla="*/ 337176 h 439923"/>
              <a:gd name="connsiteX3729" fmla="*/ 7853847 w 9143999"/>
              <a:gd name="connsiteY3729" fmla="*/ 334638 h 439923"/>
              <a:gd name="connsiteX3730" fmla="*/ 7853847 w 9143999"/>
              <a:gd name="connsiteY3730" fmla="*/ 332871 h 439923"/>
              <a:gd name="connsiteX3731" fmla="*/ 7855980 w 9143999"/>
              <a:gd name="connsiteY3731" fmla="*/ 332337 h 439923"/>
              <a:gd name="connsiteX3732" fmla="*/ 7858071 w 9143999"/>
              <a:gd name="connsiteY3732" fmla="*/ 330081 h 439923"/>
              <a:gd name="connsiteX3733" fmla="*/ 7858071 w 9143999"/>
              <a:gd name="connsiteY3733" fmla="*/ 138610 h 439923"/>
              <a:gd name="connsiteX3734" fmla="*/ 7874088 w 9143999"/>
              <a:gd name="connsiteY3734" fmla="*/ 138610 h 439923"/>
              <a:gd name="connsiteX3735" fmla="*/ 7874088 w 9143999"/>
              <a:gd name="connsiteY3735" fmla="*/ 111187 h 439923"/>
              <a:gd name="connsiteX3736" fmla="*/ 7885990 w 9143999"/>
              <a:gd name="connsiteY3736" fmla="*/ 111187 h 439923"/>
              <a:gd name="connsiteX3737" fmla="*/ 7885990 w 9143999"/>
              <a:gd name="connsiteY3737" fmla="*/ 91741 h 439923"/>
              <a:gd name="connsiteX3738" fmla="*/ 7923705 w 9143999"/>
              <a:gd name="connsiteY3738" fmla="*/ 75293 h 439923"/>
              <a:gd name="connsiteX3739" fmla="*/ 7923705 w 9143999"/>
              <a:gd name="connsiteY3739" fmla="*/ 75291 h 439923"/>
              <a:gd name="connsiteX3740" fmla="*/ 7926295 w 9143999"/>
              <a:gd name="connsiteY3740" fmla="*/ 75575 h 439923"/>
              <a:gd name="connsiteX3741" fmla="*/ 7926295 w 9143999"/>
              <a:gd name="connsiteY3741" fmla="*/ 0 h 439923"/>
              <a:gd name="connsiteX3742" fmla="*/ 7933534 w 9143999"/>
              <a:gd name="connsiteY3742" fmla="*/ 0 h 439923"/>
              <a:gd name="connsiteX3743" fmla="*/ 7933534 w 9143999"/>
              <a:gd name="connsiteY3743" fmla="*/ 76369 h 439923"/>
              <a:gd name="connsiteX3744" fmla="*/ 7933920 w 9143999"/>
              <a:gd name="connsiteY3744" fmla="*/ 76412 h 439923"/>
              <a:gd name="connsiteX3745" fmla="*/ 7944907 w 9143999"/>
              <a:gd name="connsiteY3745" fmla="*/ 79769 h 439923"/>
              <a:gd name="connsiteX3746" fmla="*/ 7944714 w 9143999"/>
              <a:gd name="connsiteY3746" fmla="*/ 111187 h 439923"/>
              <a:gd name="connsiteX3747" fmla="*/ 7950073 w 9143999"/>
              <a:gd name="connsiteY3747" fmla="*/ 111187 h 439923"/>
              <a:gd name="connsiteX3748" fmla="*/ 7950073 w 9143999"/>
              <a:gd name="connsiteY3748" fmla="*/ 195447 h 439923"/>
              <a:gd name="connsiteX3749" fmla="*/ 7950071 w 9143999"/>
              <a:gd name="connsiteY3749" fmla="*/ 195447 h 439923"/>
              <a:gd name="connsiteX3750" fmla="*/ 7950071 w 9143999"/>
              <a:gd name="connsiteY3750" fmla="*/ 343913 h 439923"/>
              <a:gd name="connsiteX3751" fmla="*/ 7953051 w 9143999"/>
              <a:gd name="connsiteY3751" fmla="*/ 343913 h 439923"/>
              <a:gd name="connsiteX3752" fmla="*/ 7953051 w 9143999"/>
              <a:gd name="connsiteY3752" fmla="*/ 310722 h 439923"/>
              <a:gd name="connsiteX3753" fmla="*/ 7958975 w 9143999"/>
              <a:gd name="connsiteY3753" fmla="*/ 310722 h 439923"/>
              <a:gd name="connsiteX3754" fmla="*/ 7958251 w 9143999"/>
              <a:gd name="connsiteY3754" fmla="*/ 309014 h 439923"/>
              <a:gd name="connsiteX3755" fmla="*/ 7958251 w 9143999"/>
              <a:gd name="connsiteY3755" fmla="*/ 307128 h 439923"/>
              <a:gd name="connsiteX3756" fmla="*/ 7959797 w 9143999"/>
              <a:gd name="connsiteY3756" fmla="*/ 303479 h 439923"/>
              <a:gd name="connsiteX3757" fmla="*/ 7961688 w 9143999"/>
              <a:gd name="connsiteY3757" fmla="*/ 302721 h 439923"/>
              <a:gd name="connsiteX3758" fmla="*/ 7961588 w 9143999"/>
              <a:gd name="connsiteY3758" fmla="*/ 302152 h 439923"/>
              <a:gd name="connsiteX3759" fmla="*/ 7986422 w 9143999"/>
              <a:gd name="connsiteY3759" fmla="*/ 267429 h 439923"/>
              <a:gd name="connsiteX3760" fmla="*/ 7986452 w 9143999"/>
              <a:gd name="connsiteY3760" fmla="*/ 267426 h 439923"/>
              <a:gd name="connsiteX3761" fmla="*/ 7986452 w 9143999"/>
              <a:gd name="connsiteY3761" fmla="*/ 256255 h 439923"/>
              <a:gd name="connsiteX3762" fmla="*/ 7990094 w 9143999"/>
              <a:gd name="connsiteY3762" fmla="*/ 256255 h 439923"/>
              <a:gd name="connsiteX3763" fmla="*/ 7990094 w 9143999"/>
              <a:gd name="connsiteY3763" fmla="*/ 252562 h 439923"/>
              <a:gd name="connsiteX3764" fmla="*/ 7991458 w 9143999"/>
              <a:gd name="connsiteY3764" fmla="*/ 252562 h 439923"/>
              <a:gd name="connsiteX3765" fmla="*/ 7991458 w 9143999"/>
              <a:gd name="connsiteY3765" fmla="*/ 235196 h 439923"/>
              <a:gd name="connsiteX3766" fmla="*/ 7993866 w 9143999"/>
              <a:gd name="connsiteY3766" fmla="*/ 235196 h 439923"/>
              <a:gd name="connsiteX3767" fmla="*/ 7993866 w 9143999"/>
              <a:gd name="connsiteY3767" fmla="*/ 252562 h 439923"/>
              <a:gd name="connsiteX3768" fmla="*/ 7995240 w 9143999"/>
              <a:gd name="connsiteY3768" fmla="*/ 252562 h 439923"/>
              <a:gd name="connsiteX3769" fmla="*/ 7995240 w 9143999"/>
              <a:gd name="connsiteY3769" fmla="*/ 256255 h 439923"/>
              <a:gd name="connsiteX3770" fmla="*/ 7998880 w 9143999"/>
              <a:gd name="connsiteY3770" fmla="*/ 256255 h 439923"/>
              <a:gd name="connsiteX3771" fmla="*/ 7998880 w 9143999"/>
              <a:gd name="connsiteY3771" fmla="*/ 267416 h 439923"/>
              <a:gd name="connsiteX3772" fmla="*/ 7998971 w 9143999"/>
              <a:gd name="connsiteY3772" fmla="*/ 267427 h 439923"/>
              <a:gd name="connsiteX3773" fmla="*/ 8023813 w 9143999"/>
              <a:gd name="connsiteY3773" fmla="*/ 302152 h 439923"/>
              <a:gd name="connsiteX3774" fmla="*/ 8023711 w 9143999"/>
              <a:gd name="connsiteY3774" fmla="*/ 302727 h 439923"/>
              <a:gd name="connsiteX3775" fmla="*/ 8025577 w 9143999"/>
              <a:gd name="connsiteY3775" fmla="*/ 303479 h 439923"/>
              <a:gd name="connsiteX3776" fmla="*/ 8027150 w 9143999"/>
              <a:gd name="connsiteY3776" fmla="*/ 307128 h 439923"/>
              <a:gd name="connsiteX3777" fmla="*/ 8027150 w 9143999"/>
              <a:gd name="connsiteY3777" fmla="*/ 309014 h 439923"/>
              <a:gd name="connsiteX3778" fmla="*/ 8026413 w 9143999"/>
              <a:gd name="connsiteY3778" fmla="*/ 310722 h 439923"/>
              <a:gd name="connsiteX3779" fmla="*/ 8032346 w 9143999"/>
              <a:gd name="connsiteY3779" fmla="*/ 310722 h 439923"/>
              <a:gd name="connsiteX3780" fmla="*/ 8032346 w 9143999"/>
              <a:gd name="connsiteY3780" fmla="*/ 329894 h 439923"/>
              <a:gd name="connsiteX3781" fmla="*/ 8035939 w 9143999"/>
              <a:gd name="connsiteY3781" fmla="*/ 329894 h 439923"/>
              <a:gd name="connsiteX3782" fmla="*/ 8035939 w 9143999"/>
              <a:gd name="connsiteY3782" fmla="*/ 344031 h 439923"/>
              <a:gd name="connsiteX3783" fmla="*/ 8042891 w 9143999"/>
              <a:gd name="connsiteY3783" fmla="*/ 342643 h 439923"/>
              <a:gd name="connsiteX3784" fmla="*/ 8042891 w 9143999"/>
              <a:gd name="connsiteY3784" fmla="*/ 302919 h 439923"/>
              <a:gd name="connsiteX3785" fmla="*/ 8047863 w 9143999"/>
              <a:gd name="connsiteY3785" fmla="*/ 300740 h 439923"/>
              <a:gd name="connsiteX3786" fmla="*/ 8053006 w 9143999"/>
              <a:gd name="connsiteY3786" fmla="*/ 299299 h 439923"/>
              <a:gd name="connsiteX3787" fmla="*/ 8053006 w 9143999"/>
              <a:gd name="connsiteY3787" fmla="*/ 284063 h 439923"/>
              <a:gd name="connsiteX3788" fmla="*/ 8053183 w 9143999"/>
              <a:gd name="connsiteY3788" fmla="*/ 284126 h 439923"/>
              <a:gd name="connsiteX3789" fmla="*/ 8053183 w 9143999"/>
              <a:gd name="connsiteY3789" fmla="*/ 235382 h 439923"/>
              <a:gd name="connsiteX3790" fmla="*/ 8064413 w 9143999"/>
              <a:gd name="connsiteY3790" fmla="*/ 230792 h 439923"/>
              <a:gd name="connsiteX3791" fmla="*/ 8064413 w 9143999"/>
              <a:gd name="connsiteY3791" fmla="*/ 175176 h 439923"/>
              <a:gd name="connsiteX3792" fmla="*/ 8070023 w 9143999"/>
              <a:gd name="connsiteY3792" fmla="*/ 172117 h 439923"/>
              <a:gd name="connsiteX3793" fmla="*/ 8070023 w 9143999"/>
              <a:gd name="connsiteY3793" fmla="*/ 128111 h 439923"/>
              <a:gd name="connsiteX3794" fmla="*/ 8075634 w 9143999"/>
              <a:gd name="connsiteY3794" fmla="*/ 125050 h 439923"/>
              <a:gd name="connsiteX3795" fmla="*/ 8075634 w 9143999"/>
              <a:gd name="connsiteY3795" fmla="*/ 101521 h 439923"/>
              <a:gd name="connsiteX3796" fmla="*/ 8080304 w 9143999"/>
              <a:gd name="connsiteY3796" fmla="*/ 97851 h 439923"/>
              <a:gd name="connsiteX3797" fmla="*/ 8080304 w 9143999"/>
              <a:gd name="connsiteY3797" fmla="*/ 71875 h 439923"/>
              <a:gd name="connsiteX3798" fmla="*/ 8086847 w 9143999"/>
              <a:gd name="connsiteY3798" fmla="*/ 69426 h 439923"/>
              <a:gd name="connsiteX3799" fmla="*/ 8086847 w 9143999"/>
              <a:gd name="connsiteY3799" fmla="*/ 19919 h 439923"/>
              <a:gd name="connsiteX3800" fmla="*/ 8091998 w 9143999"/>
              <a:gd name="connsiteY3800" fmla="*/ 19919 h 439923"/>
              <a:gd name="connsiteX3801" fmla="*/ 8091998 w 9143999"/>
              <a:gd name="connsiteY3801" fmla="*/ 75240 h 439923"/>
              <a:gd name="connsiteX3802" fmla="*/ 8096678 w 9143999"/>
              <a:gd name="connsiteY3802" fmla="*/ 78905 h 439923"/>
              <a:gd name="connsiteX3803" fmla="*/ 8096678 w 9143999"/>
              <a:gd name="connsiteY3803" fmla="*/ 124135 h 439923"/>
              <a:gd name="connsiteX3804" fmla="*/ 8106964 w 9143999"/>
              <a:gd name="connsiteY3804" fmla="*/ 128108 h 439923"/>
              <a:gd name="connsiteX3805" fmla="*/ 8106964 w 9143999"/>
              <a:gd name="connsiteY3805" fmla="*/ 171199 h 439923"/>
              <a:gd name="connsiteX3806" fmla="*/ 8118659 w 9143999"/>
              <a:gd name="connsiteY3806" fmla="*/ 175173 h 439923"/>
              <a:gd name="connsiteX3807" fmla="*/ 8118659 w 9143999"/>
              <a:gd name="connsiteY3807" fmla="*/ 229877 h 439923"/>
              <a:gd name="connsiteX3808" fmla="*/ 8132677 w 9143999"/>
              <a:gd name="connsiteY3808" fmla="*/ 233850 h 439923"/>
              <a:gd name="connsiteX3809" fmla="*/ 8132677 w 9143999"/>
              <a:gd name="connsiteY3809" fmla="*/ 298640 h 439923"/>
              <a:gd name="connsiteX3810" fmla="*/ 8147183 w 9143999"/>
              <a:gd name="connsiteY3810" fmla="*/ 302919 h 439923"/>
              <a:gd name="connsiteX3811" fmla="*/ 8147183 w 9143999"/>
              <a:gd name="connsiteY3811" fmla="*/ 342521 h 439923"/>
              <a:gd name="connsiteX3812" fmla="*/ 8150787 w 9143999"/>
              <a:gd name="connsiteY3812" fmla="*/ 342521 h 439923"/>
              <a:gd name="connsiteX3813" fmla="*/ 8151192 w 9143999"/>
              <a:gd name="connsiteY3813" fmla="*/ 342987 h 439923"/>
              <a:gd name="connsiteX3814" fmla="*/ 8154369 w 9143999"/>
              <a:gd name="connsiteY3814" fmla="*/ 343259 h 439923"/>
              <a:gd name="connsiteX3815" fmla="*/ 8158052 w 9143999"/>
              <a:gd name="connsiteY3815" fmla="*/ 344083 h 439923"/>
              <a:gd name="connsiteX3816" fmla="*/ 8158052 w 9143999"/>
              <a:gd name="connsiteY3816" fmla="*/ 343668 h 439923"/>
              <a:gd name="connsiteX3817" fmla="*/ 8175813 w 9143999"/>
              <a:gd name="connsiteY3817" fmla="*/ 343668 h 439923"/>
              <a:gd name="connsiteX3818" fmla="*/ 8175813 w 9143999"/>
              <a:gd name="connsiteY3818" fmla="*/ 366190 h 439923"/>
              <a:gd name="connsiteX3819" fmla="*/ 8177637 w 9143999"/>
              <a:gd name="connsiteY3819" fmla="*/ 366190 h 439923"/>
              <a:gd name="connsiteX3820" fmla="*/ 8177637 w 9143999"/>
              <a:gd name="connsiteY3820" fmla="*/ 362858 h 439923"/>
              <a:gd name="connsiteX3821" fmla="*/ 8184809 w 9143999"/>
              <a:gd name="connsiteY3821" fmla="*/ 362858 h 439923"/>
              <a:gd name="connsiteX3822" fmla="*/ 8184809 w 9143999"/>
              <a:gd name="connsiteY3822" fmla="*/ 343793 h 439923"/>
              <a:gd name="connsiteX3823" fmla="*/ 8187822 w 9143999"/>
              <a:gd name="connsiteY3823" fmla="*/ 343793 h 439923"/>
              <a:gd name="connsiteX3824" fmla="*/ 8184591 w 9143999"/>
              <a:gd name="connsiteY3824" fmla="*/ 341540 h 439923"/>
              <a:gd name="connsiteX3825" fmla="*/ 8183879 w 9143999"/>
              <a:gd name="connsiteY3825" fmla="*/ 337423 h 439923"/>
              <a:gd name="connsiteX3826" fmla="*/ 8186343 w 9143999"/>
              <a:gd name="connsiteY3826" fmla="*/ 333991 h 439923"/>
              <a:gd name="connsiteX3827" fmla="*/ 8190267 w 9143999"/>
              <a:gd name="connsiteY3827" fmla="*/ 333344 h 439923"/>
              <a:gd name="connsiteX3828" fmla="*/ 8189771 w 9143999"/>
              <a:gd name="connsiteY3828" fmla="*/ 332869 h 439923"/>
              <a:gd name="connsiteX3829" fmla="*/ 8185127 w 9143999"/>
              <a:gd name="connsiteY3829" fmla="*/ 325360 h 439923"/>
              <a:gd name="connsiteX3830" fmla="*/ 8185676 w 9143999"/>
              <a:gd name="connsiteY3830" fmla="*/ 328561 h 439923"/>
              <a:gd name="connsiteX3831" fmla="*/ 8178993 w 9143999"/>
              <a:gd name="connsiteY3831" fmla="*/ 332685 h 439923"/>
              <a:gd name="connsiteX3832" fmla="*/ 8174792 w 9143999"/>
              <a:gd name="connsiteY3832" fmla="*/ 326132 h 439923"/>
              <a:gd name="connsiteX3833" fmla="*/ 8181462 w 9143999"/>
              <a:gd name="connsiteY3833" fmla="*/ 322000 h 439923"/>
              <a:gd name="connsiteX3834" fmla="*/ 8184229 w 9143999"/>
              <a:gd name="connsiteY3834" fmla="*/ 323909 h 439923"/>
              <a:gd name="connsiteX3835" fmla="*/ 8180113 w 9143999"/>
              <a:gd name="connsiteY3835" fmla="*/ 317255 h 439923"/>
              <a:gd name="connsiteX3836" fmla="*/ 8179493 w 9143999"/>
              <a:gd name="connsiteY3836" fmla="*/ 314237 h 439923"/>
              <a:gd name="connsiteX3837" fmla="*/ 8177173 w 9143999"/>
              <a:gd name="connsiteY3837" fmla="*/ 317390 h 439923"/>
              <a:gd name="connsiteX3838" fmla="*/ 8172997 w 9143999"/>
              <a:gd name="connsiteY3838" fmla="*/ 318052 h 439923"/>
              <a:gd name="connsiteX3839" fmla="*/ 8168787 w 9143999"/>
              <a:gd name="connsiteY3839" fmla="*/ 311501 h 439923"/>
              <a:gd name="connsiteX3840" fmla="*/ 8175467 w 9143999"/>
              <a:gd name="connsiteY3840" fmla="*/ 307433 h 439923"/>
              <a:gd name="connsiteX3841" fmla="*/ 8178530 w 9143999"/>
              <a:gd name="connsiteY3841" fmla="*/ 309559 h 439923"/>
              <a:gd name="connsiteX3842" fmla="*/ 8176323 w 9143999"/>
              <a:gd name="connsiteY3842" fmla="*/ 298832 h 439923"/>
              <a:gd name="connsiteX3843" fmla="*/ 8175978 w 9143999"/>
              <a:gd name="connsiteY3843" fmla="*/ 301777 h 439923"/>
              <a:gd name="connsiteX3844" fmla="*/ 8172620 w 9143999"/>
              <a:gd name="connsiteY3844" fmla="*/ 304395 h 439923"/>
              <a:gd name="connsiteX3845" fmla="*/ 8165764 w 9143999"/>
              <a:gd name="connsiteY3845" fmla="*/ 300633 h 439923"/>
              <a:gd name="connsiteX3846" fmla="*/ 8169590 w 9143999"/>
              <a:gd name="connsiteY3846" fmla="*/ 293838 h 439923"/>
              <a:gd name="connsiteX3847" fmla="*/ 8173835 w 9143999"/>
              <a:gd name="connsiteY3847" fmla="*/ 294334 h 439923"/>
              <a:gd name="connsiteX3848" fmla="*/ 8175933 w 9143999"/>
              <a:gd name="connsiteY3848" fmla="*/ 296940 h 439923"/>
              <a:gd name="connsiteX3849" fmla="*/ 8175045 w 9143999"/>
              <a:gd name="connsiteY3849" fmla="*/ 292622 h 439923"/>
              <a:gd name="connsiteX3850" fmla="*/ 8176241 w 9143999"/>
              <a:gd name="connsiteY3850" fmla="*/ 286806 h 439923"/>
              <a:gd name="connsiteX3851" fmla="*/ 8173059 w 9143999"/>
              <a:gd name="connsiteY3851" fmla="*/ 289283 h 439923"/>
              <a:gd name="connsiteX3852" fmla="*/ 8166123 w 9143999"/>
              <a:gd name="connsiteY3852" fmla="*/ 285521 h 439923"/>
              <a:gd name="connsiteX3853" fmla="*/ 8166121 w 9143999"/>
              <a:gd name="connsiteY3853" fmla="*/ 285521 h 439923"/>
              <a:gd name="connsiteX3854" fmla="*/ 8169964 w 9143999"/>
              <a:gd name="connsiteY3854" fmla="*/ 278787 h 439923"/>
              <a:gd name="connsiteX3855" fmla="*/ 8176890 w 9143999"/>
              <a:gd name="connsiteY3855" fmla="*/ 282546 h 439923"/>
              <a:gd name="connsiteX3856" fmla="*/ 8176567 w 9143999"/>
              <a:gd name="connsiteY3856" fmla="*/ 285226 h 439923"/>
              <a:gd name="connsiteX3857" fmla="*/ 8178806 w 9143999"/>
              <a:gd name="connsiteY3857" fmla="*/ 274344 h 439923"/>
              <a:gd name="connsiteX3858" fmla="*/ 8177637 w 9143999"/>
              <a:gd name="connsiteY3858" fmla="*/ 275264 h 439923"/>
              <a:gd name="connsiteX3859" fmla="*/ 8170711 w 9143999"/>
              <a:gd name="connsiteY3859" fmla="*/ 271500 h 439923"/>
              <a:gd name="connsiteX3860" fmla="*/ 8170709 w 9143999"/>
              <a:gd name="connsiteY3860" fmla="*/ 271500 h 439923"/>
              <a:gd name="connsiteX3861" fmla="*/ 8174535 w 9143999"/>
              <a:gd name="connsiteY3861" fmla="*/ 264763 h 439923"/>
              <a:gd name="connsiteX3862" fmla="*/ 8178792 w 9143999"/>
              <a:gd name="connsiteY3862" fmla="*/ 265232 h 439923"/>
              <a:gd name="connsiteX3863" fmla="*/ 8180484 w 9143999"/>
              <a:gd name="connsiteY3863" fmla="*/ 267320 h 439923"/>
              <a:gd name="connsiteX3864" fmla="*/ 8183473 w 9143999"/>
              <a:gd name="connsiteY3864" fmla="*/ 261919 h 439923"/>
              <a:gd name="connsiteX3865" fmla="*/ 8183323 w 9143999"/>
              <a:gd name="connsiteY3865" fmla="*/ 262036 h 439923"/>
              <a:gd name="connsiteX3866" fmla="*/ 8176470 w 9143999"/>
              <a:gd name="connsiteY3866" fmla="*/ 258266 h 439923"/>
              <a:gd name="connsiteX3867" fmla="*/ 8176470 w 9143999"/>
              <a:gd name="connsiteY3867" fmla="*/ 258263 h 439923"/>
              <a:gd name="connsiteX3868" fmla="*/ 8180295 w 9143999"/>
              <a:gd name="connsiteY3868" fmla="*/ 251532 h 439923"/>
              <a:gd name="connsiteX3869" fmla="*/ 8187165 w 9143999"/>
              <a:gd name="connsiteY3869" fmla="*/ 255291 h 439923"/>
              <a:gd name="connsiteX3870" fmla="*/ 8187078 w 9143999"/>
              <a:gd name="connsiteY3870" fmla="*/ 256035 h 439923"/>
              <a:gd name="connsiteX3871" fmla="*/ 8192399 w 9143999"/>
              <a:gd name="connsiteY3871" fmla="*/ 249709 h 439923"/>
              <a:gd name="connsiteX3872" fmla="*/ 8189216 w 9143999"/>
              <a:gd name="connsiteY3872" fmla="*/ 249341 h 439923"/>
              <a:gd name="connsiteX3873" fmla="*/ 8186543 w 9143999"/>
              <a:gd name="connsiteY3873" fmla="*/ 246072 h 439923"/>
              <a:gd name="connsiteX3874" fmla="*/ 8190383 w 9143999"/>
              <a:gd name="connsiteY3874" fmla="*/ 239269 h 439923"/>
              <a:gd name="connsiteX3875" fmla="*/ 8197306 w 9143999"/>
              <a:gd name="connsiteY3875" fmla="*/ 243031 h 439923"/>
              <a:gd name="connsiteX3876" fmla="*/ 8197021 w 9143999"/>
              <a:gd name="connsiteY3876" fmla="*/ 245387 h 439923"/>
              <a:gd name="connsiteX3877" fmla="*/ 8203385 w 9143999"/>
              <a:gd name="connsiteY3877" fmla="*/ 240238 h 439923"/>
              <a:gd name="connsiteX3878" fmla="*/ 8200168 w 9143999"/>
              <a:gd name="connsiteY3878" fmla="*/ 239865 h 439923"/>
              <a:gd name="connsiteX3879" fmla="*/ 8197492 w 9143999"/>
              <a:gd name="connsiteY3879" fmla="*/ 236590 h 439923"/>
              <a:gd name="connsiteX3880" fmla="*/ 8201320 w 9143999"/>
              <a:gd name="connsiteY3880" fmla="*/ 229803 h 439923"/>
              <a:gd name="connsiteX3881" fmla="*/ 8208255 w 9143999"/>
              <a:gd name="connsiteY3881" fmla="*/ 233555 h 439923"/>
              <a:gd name="connsiteX3882" fmla="*/ 8207774 w 9143999"/>
              <a:gd name="connsiteY3882" fmla="*/ 237731 h 439923"/>
              <a:gd name="connsiteX3883" fmla="*/ 8207724 w 9143999"/>
              <a:gd name="connsiteY3883" fmla="*/ 237770 h 439923"/>
              <a:gd name="connsiteX3884" fmla="*/ 8211564 w 9143999"/>
              <a:gd name="connsiteY3884" fmla="*/ 235606 h 439923"/>
              <a:gd name="connsiteX3885" fmla="*/ 8214826 w 9143999"/>
              <a:gd name="connsiteY3885" fmla="*/ 234482 h 439923"/>
              <a:gd name="connsiteX3886" fmla="*/ 8213087 w 9143999"/>
              <a:gd name="connsiteY3886" fmla="*/ 234280 h 439923"/>
              <a:gd name="connsiteX3887" fmla="*/ 8210410 w 9143999"/>
              <a:gd name="connsiteY3887" fmla="*/ 231008 h 439923"/>
              <a:gd name="connsiteX3888" fmla="*/ 8210412 w 9143999"/>
              <a:gd name="connsiteY3888" fmla="*/ 231008 h 439923"/>
              <a:gd name="connsiteX3889" fmla="*/ 8214256 w 9143999"/>
              <a:gd name="connsiteY3889" fmla="*/ 224211 h 439923"/>
              <a:gd name="connsiteX3890" fmla="*/ 8221179 w 9143999"/>
              <a:gd name="connsiteY3890" fmla="*/ 227970 h 439923"/>
              <a:gd name="connsiteX3891" fmla="*/ 8220699 w 9143999"/>
              <a:gd name="connsiteY3891" fmla="*/ 232150 h 439923"/>
              <a:gd name="connsiteX3892" fmla="*/ 8219998 w 9143999"/>
              <a:gd name="connsiteY3892" fmla="*/ 232698 h 439923"/>
              <a:gd name="connsiteX3893" fmla="*/ 8224946 w 9143999"/>
              <a:gd name="connsiteY3893" fmla="*/ 230992 h 439923"/>
              <a:gd name="connsiteX3894" fmla="*/ 8228350 w 9143999"/>
              <a:gd name="connsiteY3894" fmla="*/ 230614 h 439923"/>
              <a:gd name="connsiteX3895" fmla="*/ 8226254 w 9143999"/>
              <a:gd name="connsiteY3895" fmla="*/ 227970 h 439923"/>
              <a:gd name="connsiteX3896" fmla="*/ 8230082 w 9143999"/>
              <a:gd name="connsiteY3896" fmla="*/ 221239 h 439923"/>
              <a:gd name="connsiteX3897" fmla="*/ 8236951 w 9143999"/>
              <a:gd name="connsiteY3897" fmla="*/ 225003 h 439923"/>
              <a:gd name="connsiteX3898" fmla="*/ 8236471 w 9143999"/>
              <a:gd name="connsiteY3898" fmla="*/ 229124 h 439923"/>
              <a:gd name="connsiteX3899" fmla="*/ 8235591 w 9143999"/>
              <a:gd name="connsiteY3899" fmla="*/ 229808 h 439923"/>
              <a:gd name="connsiteX3900" fmla="*/ 8239490 w 9143999"/>
              <a:gd name="connsiteY3900" fmla="*/ 229375 h 439923"/>
              <a:gd name="connsiteX3901" fmla="*/ 8243277 w 9143999"/>
              <a:gd name="connsiteY3901" fmla="*/ 229796 h 439923"/>
              <a:gd name="connsiteX3902" fmla="*/ 8241098 w 9143999"/>
              <a:gd name="connsiteY3902" fmla="*/ 227126 h 439923"/>
              <a:gd name="connsiteX3903" fmla="*/ 8241098 w 9143999"/>
              <a:gd name="connsiteY3903" fmla="*/ 227124 h 439923"/>
              <a:gd name="connsiteX3904" fmla="*/ 8244931 w 9143999"/>
              <a:gd name="connsiteY3904" fmla="*/ 220331 h 439923"/>
              <a:gd name="connsiteX3905" fmla="*/ 8251854 w 9143999"/>
              <a:gd name="connsiteY3905" fmla="*/ 224093 h 439923"/>
              <a:gd name="connsiteX3906" fmla="*/ 8251373 w 9143999"/>
              <a:gd name="connsiteY3906" fmla="*/ 228268 h 439923"/>
              <a:gd name="connsiteX3907" fmla="*/ 8248657 w 9143999"/>
              <a:gd name="connsiteY3907" fmla="*/ 230395 h 439923"/>
              <a:gd name="connsiteX3908" fmla="*/ 8254054 w 9143999"/>
              <a:gd name="connsiteY3908" fmla="*/ 230996 h 439923"/>
              <a:gd name="connsiteX3909" fmla="*/ 8256606 w 9143999"/>
              <a:gd name="connsiteY3909" fmla="*/ 231876 h 439923"/>
              <a:gd name="connsiteX3910" fmla="*/ 8254515 w 9143999"/>
              <a:gd name="connsiteY3910" fmla="*/ 229255 h 439923"/>
              <a:gd name="connsiteX3911" fmla="*/ 8254515 w 9143999"/>
              <a:gd name="connsiteY3911" fmla="*/ 229252 h 439923"/>
              <a:gd name="connsiteX3912" fmla="*/ 8258351 w 9143999"/>
              <a:gd name="connsiteY3912" fmla="*/ 222516 h 439923"/>
              <a:gd name="connsiteX3913" fmla="*/ 8265210 w 9143999"/>
              <a:gd name="connsiteY3913" fmla="*/ 226275 h 439923"/>
              <a:gd name="connsiteX3914" fmla="*/ 8261382 w 9143999"/>
              <a:gd name="connsiteY3914" fmla="*/ 233017 h 439923"/>
              <a:gd name="connsiteX3915" fmla="*/ 8259209 w 9143999"/>
              <a:gd name="connsiteY3915" fmla="*/ 232775 h 439923"/>
              <a:gd name="connsiteX3916" fmla="*/ 8267445 w 9143999"/>
              <a:gd name="connsiteY3916" fmla="*/ 235617 h 439923"/>
              <a:gd name="connsiteX3917" fmla="*/ 8267713 w 9143999"/>
              <a:gd name="connsiteY3917" fmla="*/ 235768 h 439923"/>
              <a:gd name="connsiteX3918" fmla="*/ 8266327 w 9143999"/>
              <a:gd name="connsiteY3918" fmla="*/ 232469 h 439923"/>
              <a:gd name="connsiteX3919" fmla="*/ 8271897 w 9143999"/>
              <a:gd name="connsiteY3919" fmla="*/ 227012 h 439923"/>
              <a:gd name="connsiteX3920" fmla="*/ 8277461 w 9143999"/>
              <a:gd name="connsiteY3920" fmla="*/ 232469 h 439923"/>
              <a:gd name="connsiteX3921" fmla="*/ 8271897 w 9143999"/>
              <a:gd name="connsiteY3921" fmla="*/ 237934 h 439923"/>
              <a:gd name="connsiteX3922" fmla="*/ 8270673 w 9143999"/>
              <a:gd name="connsiteY3922" fmla="*/ 237438 h 439923"/>
              <a:gd name="connsiteX3923" fmla="*/ 8275537 w 9143999"/>
              <a:gd name="connsiteY3923" fmla="*/ 240184 h 439923"/>
              <a:gd name="connsiteX3924" fmla="*/ 8280701 w 9143999"/>
              <a:gd name="connsiteY3924" fmla="*/ 244367 h 439923"/>
              <a:gd name="connsiteX3925" fmla="*/ 8279500 w 9143999"/>
              <a:gd name="connsiteY3925" fmla="*/ 241507 h 439923"/>
              <a:gd name="connsiteX3926" fmla="*/ 8285072 w 9143999"/>
              <a:gd name="connsiteY3926" fmla="*/ 236053 h 439923"/>
              <a:gd name="connsiteX3927" fmla="*/ 8290641 w 9143999"/>
              <a:gd name="connsiteY3927" fmla="*/ 241507 h 439923"/>
              <a:gd name="connsiteX3928" fmla="*/ 8285072 w 9143999"/>
              <a:gd name="connsiteY3928" fmla="*/ 246975 h 439923"/>
              <a:gd name="connsiteX3929" fmla="*/ 8282772 w 9143999"/>
              <a:gd name="connsiteY3929" fmla="*/ 246045 h 439923"/>
              <a:gd name="connsiteX3930" fmla="*/ 8285074 w 9143999"/>
              <a:gd name="connsiteY3930" fmla="*/ 247910 h 439923"/>
              <a:gd name="connsiteX3931" fmla="*/ 8288799 w 9143999"/>
              <a:gd name="connsiteY3931" fmla="*/ 252343 h 439923"/>
              <a:gd name="connsiteX3932" fmla="*/ 8290312 w 9143999"/>
              <a:gd name="connsiteY3932" fmla="*/ 248811 h 439923"/>
              <a:gd name="connsiteX3933" fmla="*/ 8294286 w 9143999"/>
              <a:gd name="connsiteY3933" fmla="*/ 247219 h 439923"/>
              <a:gd name="connsiteX3934" fmla="*/ 8296312 w 9143999"/>
              <a:gd name="connsiteY3934" fmla="*/ 248038 h 439923"/>
              <a:gd name="connsiteX3935" fmla="*/ 8298482 w 9143999"/>
              <a:gd name="connsiteY3935" fmla="*/ 241190 h 439923"/>
              <a:gd name="connsiteX3936" fmla="*/ 8312468 w 9143999"/>
              <a:gd name="connsiteY3936" fmla="*/ 219722 h 439923"/>
              <a:gd name="connsiteX3937" fmla="*/ 8338253 w 9143999"/>
              <a:gd name="connsiteY3937" fmla="*/ 324014 h 439923"/>
              <a:gd name="connsiteX3938" fmla="*/ 8337976 w 9143999"/>
              <a:gd name="connsiteY3938" fmla="*/ 335114 h 439923"/>
              <a:gd name="connsiteX3939" fmla="*/ 8345612 w 9143999"/>
              <a:gd name="connsiteY3939" fmla="*/ 335114 h 439923"/>
              <a:gd name="connsiteX3940" fmla="*/ 8345612 w 9143999"/>
              <a:gd name="connsiteY3940" fmla="*/ 341004 h 439923"/>
              <a:gd name="connsiteX3941" fmla="*/ 8346598 w 9143999"/>
              <a:gd name="connsiteY3941" fmla="*/ 341004 h 439923"/>
              <a:gd name="connsiteX3942" fmla="*/ 8346598 w 9143999"/>
              <a:gd name="connsiteY3942" fmla="*/ 334994 h 439923"/>
              <a:gd name="connsiteX3943" fmla="*/ 8350875 w 9143999"/>
              <a:gd name="connsiteY3943" fmla="*/ 334994 h 439923"/>
              <a:gd name="connsiteX3944" fmla="*/ 8350875 w 9143999"/>
              <a:gd name="connsiteY3944" fmla="*/ 331281 h 439923"/>
              <a:gd name="connsiteX3945" fmla="*/ 8357856 w 9143999"/>
              <a:gd name="connsiteY3945" fmla="*/ 331281 h 439923"/>
              <a:gd name="connsiteX3946" fmla="*/ 8357856 w 9143999"/>
              <a:gd name="connsiteY3946" fmla="*/ 303855 h 439923"/>
              <a:gd name="connsiteX3947" fmla="*/ 8383908 w 9143999"/>
              <a:gd name="connsiteY3947" fmla="*/ 303855 h 439923"/>
              <a:gd name="connsiteX3948" fmla="*/ 8383908 w 9143999"/>
              <a:gd name="connsiteY3948" fmla="*/ 331780 h 439923"/>
              <a:gd name="connsiteX3949" fmla="*/ 8385076 w 9143999"/>
              <a:gd name="connsiteY3949" fmla="*/ 331780 h 439923"/>
              <a:gd name="connsiteX3950" fmla="*/ 8385076 w 9143999"/>
              <a:gd name="connsiteY3950" fmla="*/ 272833 h 439923"/>
              <a:gd name="connsiteX3951" fmla="*/ 8390762 w 9143999"/>
              <a:gd name="connsiteY3951" fmla="*/ 272833 h 439923"/>
              <a:gd name="connsiteX3952" fmla="*/ 8390762 w 9143999"/>
              <a:gd name="connsiteY3952" fmla="*/ 264450 h 439923"/>
              <a:gd name="connsiteX3953" fmla="*/ 8394980 w 9143999"/>
              <a:gd name="connsiteY3953" fmla="*/ 264450 h 439923"/>
              <a:gd name="connsiteX3954" fmla="*/ 8394980 w 9143999"/>
              <a:gd name="connsiteY3954" fmla="*/ 254922 h 439923"/>
              <a:gd name="connsiteX3955" fmla="*/ 8405731 w 9143999"/>
              <a:gd name="connsiteY3955" fmla="*/ 254922 h 439923"/>
              <a:gd name="connsiteX3956" fmla="*/ 8405731 w 9143999"/>
              <a:gd name="connsiteY3956" fmla="*/ 237263 h 439923"/>
              <a:gd name="connsiteX3957" fmla="*/ 8408145 w 9143999"/>
              <a:gd name="connsiteY3957" fmla="*/ 237263 h 439923"/>
              <a:gd name="connsiteX3958" fmla="*/ 8408145 w 9143999"/>
              <a:gd name="connsiteY3958" fmla="*/ 254922 h 439923"/>
              <a:gd name="connsiteX3959" fmla="*/ 8418851 w 9143999"/>
              <a:gd name="connsiteY3959" fmla="*/ 254922 h 439923"/>
              <a:gd name="connsiteX3960" fmla="*/ 8418851 w 9143999"/>
              <a:gd name="connsiteY3960" fmla="*/ 264450 h 439923"/>
              <a:gd name="connsiteX3961" fmla="*/ 8423053 w 9143999"/>
              <a:gd name="connsiteY3961" fmla="*/ 264450 h 439923"/>
              <a:gd name="connsiteX3962" fmla="*/ 8423053 w 9143999"/>
              <a:gd name="connsiteY3962" fmla="*/ 272833 h 439923"/>
              <a:gd name="connsiteX3963" fmla="*/ 8428745 w 9143999"/>
              <a:gd name="connsiteY3963" fmla="*/ 272833 h 439923"/>
              <a:gd name="connsiteX3964" fmla="*/ 8428745 w 9143999"/>
              <a:gd name="connsiteY3964" fmla="*/ 368925 h 439923"/>
              <a:gd name="connsiteX3965" fmla="*/ 8433164 w 9143999"/>
              <a:gd name="connsiteY3965" fmla="*/ 368925 h 439923"/>
              <a:gd name="connsiteX3966" fmla="*/ 8433083 w 9143999"/>
              <a:gd name="connsiteY3966" fmla="*/ 315220 h 439923"/>
              <a:gd name="connsiteX3967" fmla="*/ 8457601 w 9143999"/>
              <a:gd name="connsiteY3967" fmla="*/ 315220 h 439923"/>
              <a:gd name="connsiteX3968" fmla="*/ 8463703 w 9143999"/>
              <a:gd name="connsiteY3968" fmla="*/ 324409 h 439923"/>
              <a:gd name="connsiteX3969" fmla="*/ 8463703 w 9143999"/>
              <a:gd name="connsiteY3969" fmla="*/ 343757 h 439923"/>
              <a:gd name="connsiteX3970" fmla="*/ 8467103 w 9143999"/>
              <a:gd name="connsiteY3970" fmla="*/ 343757 h 439923"/>
              <a:gd name="connsiteX3971" fmla="*/ 8467103 w 9143999"/>
              <a:gd name="connsiteY3971" fmla="*/ 366271 h 439923"/>
              <a:gd name="connsiteX3972" fmla="*/ 8474936 w 9143999"/>
              <a:gd name="connsiteY3972" fmla="*/ 366271 h 439923"/>
              <a:gd name="connsiteX3973" fmla="*/ 8474936 w 9143999"/>
              <a:gd name="connsiteY3973" fmla="*/ 378106 h 439923"/>
              <a:gd name="connsiteX3974" fmla="*/ 8477569 w 9143999"/>
              <a:gd name="connsiteY3974" fmla="*/ 378106 h 439923"/>
              <a:gd name="connsiteX3975" fmla="*/ 8477569 w 9143999"/>
              <a:gd name="connsiteY3975" fmla="*/ 367434 h 439923"/>
              <a:gd name="connsiteX3976" fmla="*/ 8478815 w 9143999"/>
              <a:gd name="connsiteY3976" fmla="*/ 367434 h 439923"/>
              <a:gd name="connsiteX3977" fmla="*/ 8478815 w 9143999"/>
              <a:gd name="connsiteY3977" fmla="*/ 283005 h 439923"/>
              <a:gd name="connsiteX3978" fmla="*/ 8483405 w 9143999"/>
              <a:gd name="connsiteY3978" fmla="*/ 283005 h 439923"/>
              <a:gd name="connsiteX3979" fmla="*/ 8483405 w 9143999"/>
              <a:gd name="connsiteY3979" fmla="*/ 273618 h 439923"/>
              <a:gd name="connsiteX3980" fmla="*/ 8485396 w 9143999"/>
              <a:gd name="connsiteY3980" fmla="*/ 273618 h 439923"/>
              <a:gd name="connsiteX3981" fmla="*/ 8485396 w 9143999"/>
              <a:gd name="connsiteY3981" fmla="*/ 266491 h 439923"/>
              <a:gd name="connsiteX3982" fmla="*/ 8491921 w 9143999"/>
              <a:gd name="connsiteY3982" fmla="*/ 266491 h 439923"/>
              <a:gd name="connsiteX3983" fmla="*/ 8491921 w 9143999"/>
              <a:gd name="connsiteY3983" fmla="*/ 259117 h 439923"/>
              <a:gd name="connsiteX3984" fmla="*/ 8497575 w 9143999"/>
              <a:gd name="connsiteY3984" fmla="*/ 259117 h 439923"/>
              <a:gd name="connsiteX3985" fmla="*/ 8497575 w 9143999"/>
              <a:gd name="connsiteY3985" fmla="*/ 228179 h 439923"/>
              <a:gd name="connsiteX3986" fmla="*/ 8499642 w 9143999"/>
              <a:gd name="connsiteY3986" fmla="*/ 228179 h 439923"/>
              <a:gd name="connsiteX3987" fmla="*/ 8499642 w 9143999"/>
              <a:gd name="connsiteY3987" fmla="*/ 259117 h 439923"/>
              <a:gd name="connsiteX3988" fmla="*/ 8505298 w 9143999"/>
              <a:gd name="connsiteY3988" fmla="*/ 259117 h 439923"/>
              <a:gd name="connsiteX3989" fmla="*/ 8505298 w 9143999"/>
              <a:gd name="connsiteY3989" fmla="*/ 266491 h 439923"/>
              <a:gd name="connsiteX3990" fmla="*/ 8511823 w 9143999"/>
              <a:gd name="connsiteY3990" fmla="*/ 266491 h 439923"/>
              <a:gd name="connsiteX3991" fmla="*/ 8511823 w 9143999"/>
              <a:gd name="connsiteY3991" fmla="*/ 273618 h 439923"/>
              <a:gd name="connsiteX3992" fmla="*/ 8513806 w 9143999"/>
              <a:gd name="connsiteY3992" fmla="*/ 273618 h 439923"/>
              <a:gd name="connsiteX3993" fmla="*/ 8513806 w 9143999"/>
              <a:gd name="connsiteY3993" fmla="*/ 283005 h 439923"/>
              <a:gd name="connsiteX3994" fmla="*/ 8518401 w 9143999"/>
              <a:gd name="connsiteY3994" fmla="*/ 283005 h 439923"/>
              <a:gd name="connsiteX3995" fmla="*/ 8518401 w 9143999"/>
              <a:gd name="connsiteY3995" fmla="*/ 338639 h 439923"/>
              <a:gd name="connsiteX3996" fmla="*/ 8521105 w 9143999"/>
              <a:gd name="connsiteY3996" fmla="*/ 338639 h 439923"/>
              <a:gd name="connsiteX3997" fmla="*/ 8521105 w 9143999"/>
              <a:gd name="connsiteY3997" fmla="*/ 358316 h 439923"/>
              <a:gd name="connsiteX3998" fmla="*/ 8523193 w 9143999"/>
              <a:gd name="connsiteY3998" fmla="*/ 358316 h 439923"/>
              <a:gd name="connsiteX3999" fmla="*/ 8523193 w 9143999"/>
              <a:gd name="connsiteY3999" fmla="*/ 358538 h 439923"/>
              <a:gd name="connsiteX4000" fmla="*/ 8531387 w 9143999"/>
              <a:gd name="connsiteY4000" fmla="*/ 358538 h 439923"/>
              <a:gd name="connsiteX4001" fmla="*/ 8530406 w 9143999"/>
              <a:gd name="connsiteY4001" fmla="*/ 229268 h 439923"/>
              <a:gd name="connsiteX4002" fmla="*/ 8578259 w 9143999"/>
              <a:gd name="connsiteY4002" fmla="*/ 189612 h 439923"/>
              <a:gd name="connsiteX4003" fmla="*/ 8578259 w 9143999"/>
              <a:gd name="connsiteY4003" fmla="*/ 149274 h 439923"/>
              <a:gd name="connsiteX4004" fmla="*/ 8582888 w 9143999"/>
              <a:gd name="connsiteY4004" fmla="*/ 149274 h 439923"/>
              <a:gd name="connsiteX4005" fmla="*/ 8582888 w 9143999"/>
              <a:gd name="connsiteY4005" fmla="*/ 185788 h 439923"/>
              <a:gd name="connsiteX4006" fmla="*/ 8583571 w 9143999"/>
              <a:gd name="connsiteY4006" fmla="*/ 229015 h 439923"/>
              <a:gd name="connsiteX4007" fmla="*/ 8574596 w 9143999"/>
              <a:gd name="connsiteY4007" fmla="*/ 229015 h 439923"/>
              <a:gd name="connsiteX4008" fmla="*/ 8574596 w 9143999"/>
              <a:gd name="connsiteY4008" fmla="*/ 255416 h 439923"/>
              <a:gd name="connsiteX4009" fmla="*/ 8584223 w 9143999"/>
              <a:gd name="connsiteY4009" fmla="*/ 255416 h 439923"/>
              <a:gd name="connsiteX4010" fmla="*/ 8585801 w 9143999"/>
              <a:gd name="connsiteY4010" fmla="*/ 355332 h 439923"/>
              <a:gd name="connsiteX4011" fmla="*/ 8592548 w 9143999"/>
              <a:gd name="connsiteY4011" fmla="*/ 355332 h 439923"/>
              <a:gd name="connsiteX4012" fmla="*/ 8592548 w 9143999"/>
              <a:gd name="connsiteY4012" fmla="*/ 358574 h 439923"/>
              <a:gd name="connsiteX4013" fmla="*/ 8596432 w 9143999"/>
              <a:gd name="connsiteY4013" fmla="*/ 358574 h 439923"/>
              <a:gd name="connsiteX4014" fmla="*/ 8596432 w 9143999"/>
              <a:gd name="connsiteY4014" fmla="*/ 363814 h 439923"/>
              <a:gd name="connsiteX4015" fmla="*/ 8606745 w 9143999"/>
              <a:gd name="connsiteY4015" fmla="*/ 363814 h 439923"/>
              <a:gd name="connsiteX4016" fmla="*/ 8608646 w 9143999"/>
              <a:gd name="connsiteY4016" fmla="*/ 208660 h 439923"/>
              <a:gd name="connsiteX4017" fmla="*/ 8618286 w 9143999"/>
              <a:gd name="connsiteY4017" fmla="*/ 208660 h 439923"/>
              <a:gd name="connsiteX4018" fmla="*/ 8618286 w 9143999"/>
              <a:gd name="connsiteY4018" fmla="*/ 174814 h 439923"/>
              <a:gd name="connsiteX4019" fmla="*/ 8609309 w 9143999"/>
              <a:gd name="connsiteY4019" fmla="*/ 174814 h 439923"/>
              <a:gd name="connsiteX4020" fmla="*/ 8609977 w 9143999"/>
              <a:gd name="connsiteY4020" fmla="*/ 119412 h 439923"/>
              <a:gd name="connsiteX4021" fmla="*/ 8609977 w 9143999"/>
              <a:gd name="connsiteY4021" fmla="*/ 72625 h 439923"/>
              <a:gd name="connsiteX4022" fmla="*/ 8614623 w 9143999"/>
              <a:gd name="connsiteY4022" fmla="*/ 72625 h 439923"/>
              <a:gd name="connsiteX4023" fmla="*/ 8614623 w 9143999"/>
              <a:gd name="connsiteY4023" fmla="*/ 124346 h 439923"/>
              <a:gd name="connsiteX4024" fmla="*/ 8662460 w 9143999"/>
              <a:gd name="connsiteY4024" fmla="*/ 175148 h 439923"/>
              <a:gd name="connsiteX4025" fmla="*/ 8661463 w 9143999"/>
              <a:gd name="connsiteY4025" fmla="*/ 343915 h 439923"/>
              <a:gd name="connsiteX4026" fmla="*/ 8661538 w 9143999"/>
              <a:gd name="connsiteY4026" fmla="*/ 343915 h 439923"/>
              <a:gd name="connsiteX4027" fmla="*/ 8661484 w 9143999"/>
              <a:gd name="connsiteY4027" fmla="*/ 369062 h 439923"/>
              <a:gd name="connsiteX4028" fmla="*/ 8664211 w 9143999"/>
              <a:gd name="connsiteY4028" fmla="*/ 369062 h 439923"/>
              <a:gd name="connsiteX4029" fmla="*/ 8664211 w 9143999"/>
              <a:gd name="connsiteY4029" fmla="*/ 351207 h 439923"/>
              <a:gd name="connsiteX4030" fmla="*/ 8696480 w 9143999"/>
              <a:gd name="connsiteY4030" fmla="*/ 351207 h 439923"/>
              <a:gd name="connsiteX4031" fmla="*/ 8696480 w 9143999"/>
              <a:gd name="connsiteY4031" fmla="*/ 366804 h 439923"/>
              <a:gd name="connsiteX4032" fmla="*/ 8699179 w 9143999"/>
              <a:gd name="connsiteY4032" fmla="*/ 366804 h 439923"/>
              <a:gd name="connsiteX4033" fmla="*/ 8698913 w 9143999"/>
              <a:gd name="connsiteY4033" fmla="*/ 356726 h 439923"/>
              <a:gd name="connsiteX4034" fmla="*/ 8725387 w 9143999"/>
              <a:gd name="connsiteY4034" fmla="*/ 227345 h 439923"/>
              <a:gd name="connsiteX4035" fmla="*/ 8727874 w 9143999"/>
              <a:gd name="connsiteY4035" fmla="*/ 222727 h 439923"/>
              <a:gd name="connsiteX4036" fmla="*/ 8727874 w 9143999"/>
              <a:gd name="connsiteY4036" fmla="*/ 222488 h 439923"/>
              <a:gd name="connsiteX4037" fmla="*/ 8728003 w 9143999"/>
              <a:gd name="connsiteY4037" fmla="*/ 222488 h 439923"/>
              <a:gd name="connsiteX4038" fmla="*/ 8734757 w 9143999"/>
              <a:gd name="connsiteY4038" fmla="*/ 209945 h 439923"/>
              <a:gd name="connsiteX4039" fmla="*/ 8744906 w 9143999"/>
              <a:gd name="connsiteY4039" fmla="*/ 194489 h 439923"/>
              <a:gd name="connsiteX4040" fmla="*/ 8754941 w 9143999"/>
              <a:gd name="connsiteY4040" fmla="*/ 181645 h 439923"/>
              <a:gd name="connsiteX4041" fmla="*/ 8754941 w 9143999"/>
              <a:gd name="connsiteY4041" fmla="*/ 181566 h 439923"/>
              <a:gd name="connsiteX4042" fmla="*/ 8755003 w 9143999"/>
              <a:gd name="connsiteY4042" fmla="*/ 181566 h 439923"/>
              <a:gd name="connsiteX4043" fmla="*/ 8755585 w 9143999"/>
              <a:gd name="connsiteY4043" fmla="*/ 180820 h 439923"/>
              <a:gd name="connsiteX4044" fmla="*/ 8810427 w 9143999"/>
              <a:gd name="connsiteY4044" fmla="*/ 132252 h 439923"/>
              <a:gd name="connsiteX4045" fmla="*/ 8818318 w 9143999"/>
              <a:gd name="connsiteY4045" fmla="*/ 126471 h 439923"/>
              <a:gd name="connsiteX4046" fmla="*/ 8818318 w 9143999"/>
              <a:gd name="connsiteY4046" fmla="*/ 66813 h 439923"/>
              <a:gd name="connsiteX4047" fmla="*/ 8824165 w 9143999"/>
              <a:gd name="connsiteY4047" fmla="*/ 66813 h 439923"/>
              <a:gd name="connsiteX4048" fmla="*/ 8824165 w 9143999"/>
              <a:gd name="connsiteY4048" fmla="*/ 122187 h 439923"/>
              <a:gd name="connsiteX4049" fmla="*/ 8824165 w 9143999"/>
              <a:gd name="connsiteY4049" fmla="*/ 122188 h 439923"/>
              <a:gd name="connsiteX4050" fmla="*/ 8824165 w 9143999"/>
              <a:gd name="connsiteY4050" fmla="*/ 122280 h 439923"/>
              <a:gd name="connsiteX4051" fmla="*/ 8824165 w 9143999"/>
              <a:gd name="connsiteY4051" fmla="*/ 127726 h 439923"/>
              <a:gd name="connsiteX4052" fmla="*/ 8824146 w 9143999"/>
              <a:gd name="connsiteY4052" fmla="*/ 127726 h 439923"/>
              <a:gd name="connsiteX4053" fmla="*/ 8823517 w 9143999"/>
              <a:gd name="connsiteY4053" fmla="*/ 303638 h 439923"/>
              <a:gd name="connsiteX4054" fmla="*/ 8825695 w 9143999"/>
              <a:gd name="connsiteY4054" fmla="*/ 304411 h 439923"/>
              <a:gd name="connsiteX4055" fmla="*/ 8825695 w 9143999"/>
              <a:gd name="connsiteY4055" fmla="*/ 309008 h 439923"/>
              <a:gd name="connsiteX4056" fmla="*/ 8834210 w 9143999"/>
              <a:gd name="connsiteY4056" fmla="*/ 312024 h 439923"/>
              <a:gd name="connsiteX4057" fmla="*/ 8834210 w 9143999"/>
              <a:gd name="connsiteY4057" fmla="*/ 323463 h 439923"/>
              <a:gd name="connsiteX4058" fmla="*/ 8841426 w 9143999"/>
              <a:gd name="connsiteY4058" fmla="*/ 323463 h 439923"/>
              <a:gd name="connsiteX4059" fmla="*/ 8841426 w 9143999"/>
              <a:gd name="connsiteY4059" fmla="*/ 376321 h 439923"/>
              <a:gd name="connsiteX4060" fmla="*/ 8845354 w 9143999"/>
              <a:gd name="connsiteY4060" fmla="*/ 376321 h 439923"/>
              <a:gd name="connsiteX4061" fmla="*/ 8845354 w 9143999"/>
              <a:gd name="connsiteY4061" fmla="*/ 375424 h 439923"/>
              <a:gd name="connsiteX4062" fmla="*/ 8860153 w 9143999"/>
              <a:gd name="connsiteY4062" fmla="*/ 375424 h 439923"/>
              <a:gd name="connsiteX4063" fmla="*/ 8860153 w 9143999"/>
              <a:gd name="connsiteY4063" fmla="*/ 376321 h 439923"/>
              <a:gd name="connsiteX4064" fmla="*/ 8862309 w 9143999"/>
              <a:gd name="connsiteY4064" fmla="*/ 376321 h 439923"/>
              <a:gd name="connsiteX4065" fmla="*/ 8862309 w 9143999"/>
              <a:gd name="connsiteY4065" fmla="*/ 343018 h 439923"/>
              <a:gd name="connsiteX4066" fmla="*/ 8869874 w 9143999"/>
              <a:gd name="connsiteY4066" fmla="*/ 343018 h 439923"/>
              <a:gd name="connsiteX4067" fmla="*/ 8869874 w 9143999"/>
              <a:gd name="connsiteY4067" fmla="*/ 341025 h 439923"/>
              <a:gd name="connsiteX4068" fmla="*/ 8868689 w 9143999"/>
              <a:gd name="connsiteY4068" fmla="*/ 341025 h 439923"/>
              <a:gd name="connsiteX4069" fmla="*/ 8868689 w 9143999"/>
              <a:gd name="connsiteY4069" fmla="*/ 334964 h 439923"/>
              <a:gd name="connsiteX4070" fmla="*/ 8870175 w 9143999"/>
              <a:gd name="connsiteY4070" fmla="*/ 334964 h 439923"/>
              <a:gd name="connsiteX4071" fmla="*/ 8870175 w 9143999"/>
              <a:gd name="connsiteY4071" fmla="*/ 269208 h 439923"/>
              <a:gd name="connsiteX4072" fmla="*/ 8880911 w 9143999"/>
              <a:gd name="connsiteY4072" fmla="*/ 269208 h 439923"/>
              <a:gd name="connsiteX4073" fmla="*/ 8880911 w 9143999"/>
              <a:gd name="connsiteY4073" fmla="*/ 266453 h 439923"/>
              <a:gd name="connsiteX4074" fmla="*/ 8879231 w 9143999"/>
              <a:gd name="connsiteY4074" fmla="*/ 266453 h 439923"/>
              <a:gd name="connsiteX4075" fmla="*/ 8879231 w 9143999"/>
              <a:gd name="connsiteY4075" fmla="*/ 258164 h 439923"/>
              <a:gd name="connsiteX4076" fmla="*/ 8883561 w 9143999"/>
              <a:gd name="connsiteY4076" fmla="*/ 258164 h 439923"/>
              <a:gd name="connsiteX4077" fmla="*/ 8883561 w 9143999"/>
              <a:gd name="connsiteY4077" fmla="*/ 252511 h 439923"/>
              <a:gd name="connsiteX4078" fmla="*/ 8891858 w 9143999"/>
              <a:gd name="connsiteY4078" fmla="*/ 252511 h 439923"/>
              <a:gd name="connsiteX4079" fmla="*/ 8891858 w 9143999"/>
              <a:gd name="connsiteY4079" fmla="*/ 228179 h 439923"/>
              <a:gd name="connsiteX4080" fmla="*/ 8894889 w 9143999"/>
              <a:gd name="connsiteY4080" fmla="*/ 228179 h 439923"/>
              <a:gd name="connsiteX4081" fmla="*/ 8894889 w 9143999"/>
              <a:gd name="connsiteY4081" fmla="*/ 252511 h 439923"/>
              <a:gd name="connsiteX4082" fmla="*/ 8903188 w 9143999"/>
              <a:gd name="connsiteY4082" fmla="*/ 252511 h 439923"/>
              <a:gd name="connsiteX4083" fmla="*/ 8903188 w 9143999"/>
              <a:gd name="connsiteY4083" fmla="*/ 258164 h 439923"/>
              <a:gd name="connsiteX4084" fmla="*/ 8907521 w 9143999"/>
              <a:gd name="connsiteY4084" fmla="*/ 258164 h 439923"/>
              <a:gd name="connsiteX4085" fmla="*/ 8907521 w 9143999"/>
              <a:gd name="connsiteY4085" fmla="*/ 266453 h 439923"/>
              <a:gd name="connsiteX4086" fmla="*/ 8905849 w 9143999"/>
              <a:gd name="connsiteY4086" fmla="*/ 266453 h 439923"/>
              <a:gd name="connsiteX4087" fmla="*/ 8905849 w 9143999"/>
              <a:gd name="connsiteY4087" fmla="*/ 269208 h 439923"/>
              <a:gd name="connsiteX4088" fmla="*/ 8916574 w 9143999"/>
              <a:gd name="connsiteY4088" fmla="*/ 269208 h 439923"/>
              <a:gd name="connsiteX4089" fmla="*/ 8916574 w 9143999"/>
              <a:gd name="connsiteY4089" fmla="*/ 372034 h 439923"/>
              <a:gd name="connsiteX4090" fmla="*/ 8924782 w 9143999"/>
              <a:gd name="connsiteY4090" fmla="*/ 372034 h 439923"/>
              <a:gd name="connsiteX4091" fmla="*/ 8924782 w 9143999"/>
              <a:gd name="connsiteY4091" fmla="*/ 356155 h 439923"/>
              <a:gd name="connsiteX4092" fmla="*/ 8931154 w 9143999"/>
              <a:gd name="connsiteY4092" fmla="*/ 356155 h 439923"/>
              <a:gd name="connsiteX4093" fmla="*/ 8931154 w 9143999"/>
              <a:gd name="connsiteY4093" fmla="*/ 338853 h 439923"/>
              <a:gd name="connsiteX4094" fmla="*/ 8938795 w 9143999"/>
              <a:gd name="connsiteY4094" fmla="*/ 341259 h 439923"/>
              <a:gd name="connsiteX4095" fmla="*/ 8938795 w 9143999"/>
              <a:gd name="connsiteY4095" fmla="*/ 336360 h 439923"/>
              <a:gd name="connsiteX4096" fmla="*/ 8940860 w 9143999"/>
              <a:gd name="connsiteY4096" fmla="*/ 337012 h 439923"/>
              <a:gd name="connsiteX4097" fmla="*/ 8940860 w 9143999"/>
              <a:gd name="connsiteY4097" fmla="*/ 317845 h 439923"/>
              <a:gd name="connsiteX4098" fmla="*/ 8947235 w 9143999"/>
              <a:gd name="connsiteY4098" fmla="*/ 317845 h 439923"/>
              <a:gd name="connsiteX4099" fmla="*/ 8947235 w 9143999"/>
              <a:gd name="connsiteY4099" fmla="*/ 308137 h 439923"/>
              <a:gd name="connsiteX4100" fmla="*/ 8963846 w 9143999"/>
              <a:gd name="connsiteY4100" fmla="*/ 308137 h 439923"/>
              <a:gd name="connsiteX4101" fmla="*/ 8963846 w 9143999"/>
              <a:gd name="connsiteY4101" fmla="*/ 317845 h 439923"/>
              <a:gd name="connsiteX4102" fmla="*/ 8970220 w 9143999"/>
              <a:gd name="connsiteY4102" fmla="*/ 317845 h 439923"/>
              <a:gd name="connsiteX4103" fmla="*/ 8970220 w 9143999"/>
              <a:gd name="connsiteY4103" fmla="*/ 378144 h 439923"/>
              <a:gd name="connsiteX4104" fmla="*/ 8970947 w 9143999"/>
              <a:gd name="connsiteY4104" fmla="*/ 378144 h 439923"/>
              <a:gd name="connsiteX4105" fmla="*/ 8970947 w 9143999"/>
              <a:gd name="connsiteY4105" fmla="*/ 328515 h 439923"/>
              <a:gd name="connsiteX4106" fmla="*/ 8974925 w 9143999"/>
              <a:gd name="connsiteY4106" fmla="*/ 328515 h 439923"/>
              <a:gd name="connsiteX4107" fmla="*/ 8974925 w 9143999"/>
              <a:gd name="connsiteY4107" fmla="*/ 156388 h 439923"/>
              <a:gd name="connsiteX4108" fmla="*/ 8984642 w 9143999"/>
              <a:gd name="connsiteY4108" fmla="*/ 156388 h 439923"/>
              <a:gd name="connsiteX4109" fmla="*/ 8984642 w 9143999"/>
              <a:gd name="connsiteY4109" fmla="*/ 139135 h 439923"/>
              <a:gd name="connsiteX4110" fmla="*/ 8988837 w 9143999"/>
              <a:gd name="connsiteY4110" fmla="*/ 139135 h 439923"/>
              <a:gd name="connsiteX4111" fmla="*/ 8988837 w 9143999"/>
              <a:gd name="connsiteY4111" fmla="*/ 126008 h 439923"/>
              <a:gd name="connsiteX4112" fmla="*/ 9002629 w 9143999"/>
              <a:gd name="connsiteY4112" fmla="*/ 126008 h 439923"/>
              <a:gd name="connsiteX4113" fmla="*/ 9002629 w 9143999"/>
              <a:gd name="connsiteY4113" fmla="*/ 112438 h 439923"/>
              <a:gd name="connsiteX4114" fmla="*/ 9014586 w 9143999"/>
              <a:gd name="connsiteY4114" fmla="*/ 112438 h 439923"/>
              <a:gd name="connsiteX4115" fmla="*/ 9014586 w 9143999"/>
              <a:gd name="connsiteY4115" fmla="*/ 55499 h 439923"/>
              <a:gd name="connsiteX4116" fmla="*/ 9018941 w 9143999"/>
              <a:gd name="connsiteY4116" fmla="*/ 55499 h 439923"/>
              <a:gd name="connsiteX4117" fmla="*/ 9018941 w 9143999"/>
              <a:gd name="connsiteY4117" fmla="*/ 112438 h 439923"/>
              <a:gd name="connsiteX4118" fmla="*/ 9030891 w 9143999"/>
              <a:gd name="connsiteY4118" fmla="*/ 112438 h 439923"/>
              <a:gd name="connsiteX4119" fmla="*/ 9030891 w 9143999"/>
              <a:gd name="connsiteY4119" fmla="*/ 126008 h 439923"/>
              <a:gd name="connsiteX4120" fmla="*/ 9044705 w 9143999"/>
              <a:gd name="connsiteY4120" fmla="*/ 126008 h 439923"/>
              <a:gd name="connsiteX4121" fmla="*/ 9044705 w 9143999"/>
              <a:gd name="connsiteY4121" fmla="*/ 139135 h 439923"/>
              <a:gd name="connsiteX4122" fmla="*/ 9048888 w 9143999"/>
              <a:gd name="connsiteY4122" fmla="*/ 139135 h 439923"/>
              <a:gd name="connsiteX4123" fmla="*/ 9048888 w 9143999"/>
              <a:gd name="connsiteY4123" fmla="*/ 156388 h 439923"/>
              <a:gd name="connsiteX4124" fmla="*/ 9058597 w 9143999"/>
              <a:gd name="connsiteY4124" fmla="*/ 156388 h 439923"/>
              <a:gd name="connsiteX4125" fmla="*/ 9058597 w 9143999"/>
              <a:gd name="connsiteY4125" fmla="*/ 336840 h 439923"/>
              <a:gd name="connsiteX4126" fmla="*/ 9074706 w 9143999"/>
              <a:gd name="connsiteY4126" fmla="*/ 336840 h 439923"/>
              <a:gd name="connsiteX4127" fmla="*/ 9074706 w 9143999"/>
              <a:gd name="connsiteY4127" fmla="*/ 345258 h 439923"/>
              <a:gd name="connsiteX4128" fmla="*/ 9078516 w 9143999"/>
              <a:gd name="connsiteY4128" fmla="*/ 345258 h 439923"/>
              <a:gd name="connsiteX4129" fmla="*/ 9078516 w 9143999"/>
              <a:gd name="connsiteY4129" fmla="*/ 321264 h 439923"/>
              <a:gd name="connsiteX4130" fmla="*/ 9101428 w 9143999"/>
              <a:gd name="connsiteY4130" fmla="*/ 321264 h 439923"/>
              <a:gd name="connsiteX4131" fmla="*/ 9101428 w 9143999"/>
              <a:gd name="connsiteY4131" fmla="*/ 345669 h 439923"/>
              <a:gd name="connsiteX4132" fmla="*/ 9102333 w 9143999"/>
              <a:gd name="connsiteY4132" fmla="*/ 345669 h 439923"/>
              <a:gd name="connsiteX4133" fmla="*/ 9102333 w 9143999"/>
              <a:gd name="connsiteY4133" fmla="*/ 339197 h 439923"/>
              <a:gd name="connsiteX4134" fmla="*/ 9105165 w 9143999"/>
              <a:gd name="connsiteY4134" fmla="*/ 339197 h 439923"/>
              <a:gd name="connsiteX4135" fmla="*/ 9105165 w 9143999"/>
              <a:gd name="connsiteY4135" fmla="*/ 272338 h 439923"/>
              <a:gd name="connsiteX4136" fmla="*/ 9110203 w 9143999"/>
              <a:gd name="connsiteY4136" fmla="*/ 272338 h 439923"/>
              <a:gd name="connsiteX4137" fmla="*/ 9110203 w 9143999"/>
              <a:gd name="connsiteY4137" fmla="*/ 263466 h 439923"/>
              <a:gd name="connsiteX4138" fmla="*/ 9113915 w 9143999"/>
              <a:gd name="connsiteY4138" fmla="*/ 263466 h 439923"/>
              <a:gd name="connsiteX4139" fmla="*/ 9113915 w 9143999"/>
              <a:gd name="connsiteY4139" fmla="*/ 253334 h 439923"/>
              <a:gd name="connsiteX4140" fmla="*/ 9123333 w 9143999"/>
              <a:gd name="connsiteY4140" fmla="*/ 253334 h 439923"/>
              <a:gd name="connsiteX4141" fmla="*/ 9123333 w 9143999"/>
              <a:gd name="connsiteY4141" fmla="*/ 234641 h 439923"/>
              <a:gd name="connsiteX4142" fmla="*/ 9125479 w 9143999"/>
              <a:gd name="connsiteY4142" fmla="*/ 234641 h 439923"/>
              <a:gd name="connsiteX4143" fmla="*/ 9125479 w 9143999"/>
              <a:gd name="connsiteY4143" fmla="*/ 253334 h 439923"/>
              <a:gd name="connsiteX4144" fmla="*/ 9134915 w 9143999"/>
              <a:gd name="connsiteY4144" fmla="*/ 253334 h 439923"/>
              <a:gd name="connsiteX4145" fmla="*/ 9134915 w 9143999"/>
              <a:gd name="connsiteY4145" fmla="*/ 263466 h 439923"/>
              <a:gd name="connsiteX4146" fmla="*/ 9138616 w 9143999"/>
              <a:gd name="connsiteY4146" fmla="*/ 263466 h 439923"/>
              <a:gd name="connsiteX4147" fmla="*/ 9138616 w 9143999"/>
              <a:gd name="connsiteY4147" fmla="*/ 272338 h 439923"/>
              <a:gd name="connsiteX4148" fmla="*/ 9143614 w 9143999"/>
              <a:gd name="connsiteY4148" fmla="*/ 272338 h 439923"/>
              <a:gd name="connsiteX4149" fmla="*/ 9143614 w 9143999"/>
              <a:gd name="connsiteY4149" fmla="*/ 378144 h 439923"/>
              <a:gd name="connsiteX4150" fmla="*/ 9143999 w 9143999"/>
              <a:gd name="connsiteY4150" fmla="*/ 378144 h 439923"/>
              <a:gd name="connsiteX4151" fmla="*/ 9143999 w 9143999"/>
              <a:gd name="connsiteY4151" fmla="*/ 419061 h 439923"/>
              <a:gd name="connsiteX4152" fmla="*/ 9143999 w 9143999"/>
              <a:gd name="connsiteY4152" fmla="*/ 439921 h 439923"/>
              <a:gd name="connsiteX4153" fmla="*/ 8658907 w 9143999"/>
              <a:gd name="connsiteY4153" fmla="*/ 439921 h 439923"/>
              <a:gd name="connsiteX4154" fmla="*/ 8655583 w 9143999"/>
              <a:gd name="connsiteY4154" fmla="*/ 439921 h 439923"/>
              <a:gd name="connsiteX4155" fmla="*/ 8655583 w 9143999"/>
              <a:gd name="connsiteY4155" fmla="*/ 439923 h 439923"/>
              <a:gd name="connsiteX4156" fmla="*/ 8649133 w 9143999"/>
              <a:gd name="connsiteY4156" fmla="*/ 439923 h 439923"/>
              <a:gd name="connsiteX4157" fmla="*/ 8648370 w 9143999"/>
              <a:gd name="connsiteY4157" fmla="*/ 439923 h 439923"/>
              <a:gd name="connsiteX4158" fmla="*/ 8422697 w 9143999"/>
              <a:gd name="connsiteY4158" fmla="*/ 439923 h 439923"/>
              <a:gd name="connsiteX4159" fmla="*/ 8422697 w 9143999"/>
              <a:gd name="connsiteY4159" fmla="*/ 439921 h 439923"/>
              <a:gd name="connsiteX4160" fmla="*/ 8422697 w 9143999"/>
              <a:gd name="connsiteY4160" fmla="*/ 439579 h 439923"/>
              <a:gd name="connsiteX4161" fmla="*/ 8117568 w 9143999"/>
              <a:gd name="connsiteY4161" fmla="*/ 439579 h 439923"/>
              <a:gd name="connsiteX4162" fmla="*/ 8117568 w 9143999"/>
              <a:gd name="connsiteY4162" fmla="*/ 439640 h 439923"/>
              <a:gd name="connsiteX4163" fmla="*/ 8091597 w 9143999"/>
              <a:gd name="connsiteY4163" fmla="*/ 439640 h 439923"/>
              <a:gd name="connsiteX4164" fmla="*/ 8091597 w 9143999"/>
              <a:gd name="connsiteY4164" fmla="*/ 439579 h 439923"/>
              <a:gd name="connsiteX4165" fmla="*/ 7879080 w 9143999"/>
              <a:gd name="connsiteY4165" fmla="*/ 439579 h 439923"/>
              <a:gd name="connsiteX4166" fmla="*/ 7870852 w 9143999"/>
              <a:gd name="connsiteY4166" fmla="*/ 439579 h 439923"/>
              <a:gd name="connsiteX4167" fmla="*/ 7621090 w 9143999"/>
              <a:gd name="connsiteY4167" fmla="*/ 439579 h 439923"/>
              <a:gd name="connsiteX4168" fmla="*/ 7621090 w 9143999"/>
              <a:gd name="connsiteY4168" fmla="*/ 439921 h 439923"/>
              <a:gd name="connsiteX4169" fmla="*/ 7135999 w 9143999"/>
              <a:gd name="connsiteY4169" fmla="*/ 439921 h 439923"/>
              <a:gd name="connsiteX4170" fmla="*/ 7132675 w 9143999"/>
              <a:gd name="connsiteY4170" fmla="*/ 439921 h 439923"/>
              <a:gd name="connsiteX4171" fmla="*/ 7132675 w 9143999"/>
              <a:gd name="connsiteY4171" fmla="*/ 439923 h 439923"/>
              <a:gd name="connsiteX4172" fmla="*/ 7126224 w 9143999"/>
              <a:gd name="connsiteY4172" fmla="*/ 439923 h 439923"/>
              <a:gd name="connsiteX4173" fmla="*/ 7125461 w 9143999"/>
              <a:gd name="connsiteY4173" fmla="*/ 439923 h 439923"/>
              <a:gd name="connsiteX4174" fmla="*/ 6899788 w 9143999"/>
              <a:gd name="connsiteY4174" fmla="*/ 439923 h 439923"/>
              <a:gd name="connsiteX4175" fmla="*/ 6899788 w 9143999"/>
              <a:gd name="connsiteY4175" fmla="*/ 439921 h 439923"/>
              <a:gd name="connsiteX4176" fmla="*/ 6899788 w 9143999"/>
              <a:gd name="connsiteY4176" fmla="*/ 439579 h 439923"/>
              <a:gd name="connsiteX4177" fmla="*/ 6594659 w 9143999"/>
              <a:gd name="connsiteY4177" fmla="*/ 439579 h 439923"/>
              <a:gd name="connsiteX4178" fmla="*/ 6594659 w 9143999"/>
              <a:gd name="connsiteY4178" fmla="*/ 439640 h 439923"/>
              <a:gd name="connsiteX4179" fmla="*/ 6568688 w 9143999"/>
              <a:gd name="connsiteY4179" fmla="*/ 439640 h 439923"/>
              <a:gd name="connsiteX4180" fmla="*/ 6568688 w 9143999"/>
              <a:gd name="connsiteY4180" fmla="*/ 439579 h 439923"/>
              <a:gd name="connsiteX4181" fmla="*/ 6356171 w 9143999"/>
              <a:gd name="connsiteY4181" fmla="*/ 439579 h 439923"/>
              <a:gd name="connsiteX4182" fmla="*/ 6347943 w 9143999"/>
              <a:gd name="connsiteY4182" fmla="*/ 439579 h 439923"/>
              <a:gd name="connsiteX4183" fmla="*/ 6098181 w 9143999"/>
              <a:gd name="connsiteY4183" fmla="*/ 439579 h 439923"/>
              <a:gd name="connsiteX4184" fmla="*/ 6098181 w 9143999"/>
              <a:gd name="connsiteY4184" fmla="*/ 439921 h 439923"/>
              <a:gd name="connsiteX4185" fmla="*/ 5613090 w 9143999"/>
              <a:gd name="connsiteY4185" fmla="*/ 439921 h 439923"/>
              <a:gd name="connsiteX4186" fmla="*/ 5609766 w 9143999"/>
              <a:gd name="connsiteY4186" fmla="*/ 439921 h 439923"/>
              <a:gd name="connsiteX4187" fmla="*/ 5609766 w 9143999"/>
              <a:gd name="connsiteY4187" fmla="*/ 439923 h 439923"/>
              <a:gd name="connsiteX4188" fmla="*/ 5603315 w 9143999"/>
              <a:gd name="connsiteY4188" fmla="*/ 439923 h 439923"/>
              <a:gd name="connsiteX4189" fmla="*/ 5602552 w 9143999"/>
              <a:gd name="connsiteY4189" fmla="*/ 439923 h 439923"/>
              <a:gd name="connsiteX4190" fmla="*/ 5376879 w 9143999"/>
              <a:gd name="connsiteY4190" fmla="*/ 439923 h 439923"/>
              <a:gd name="connsiteX4191" fmla="*/ 5376879 w 9143999"/>
              <a:gd name="connsiteY4191" fmla="*/ 439921 h 439923"/>
              <a:gd name="connsiteX4192" fmla="*/ 5376879 w 9143999"/>
              <a:gd name="connsiteY4192" fmla="*/ 439579 h 439923"/>
              <a:gd name="connsiteX4193" fmla="*/ 5071750 w 9143999"/>
              <a:gd name="connsiteY4193" fmla="*/ 439579 h 439923"/>
              <a:gd name="connsiteX4194" fmla="*/ 5071750 w 9143999"/>
              <a:gd name="connsiteY4194" fmla="*/ 439640 h 439923"/>
              <a:gd name="connsiteX4195" fmla="*/ 5045779 w 9143999"/>
              <a:gd name="connsiteY4195" fmla="*/ 439640 h 439923"/>
              <a:gd name="connsiteX4196" fmla="*/ 5045779 w 9143999"/>
              <a:gd name="connsiteY4196" fmla="*/ 439579 h 439923"/>
              <a:gd name="connsiteX4197" fmla="*/ 4833262 w 9143999"/>
              <a:gd name="connsiteY4197" fmla="*/ 439579 h 439923"/>
              <a:gd name="connsiteX4198" fmla="*/ 4825034 w 9143999"/>
              <a:gd name="connsiteY4198" fmla="*/ 439579 h 439923"/>
              <a:gd name="connsiteX4199" fmla="*/ 4575272 w 9143999"/>
              <a:gd name="connsiteY4199" fmla="*/ 439579 h 439923"/>
              <a:gd name="connsiteX4200" fmla="*/ 4575272 w 9143999"/>
              <a:gd name="connsiteY4200" fmla="*/ 439921 h 439923"/>
              <a:gd name="connsiteX4201" fmla="*/ 4090180 w 9143999"/>
              <a:gd name="connsiteY4201" fmla="*/ 439921 h 439923"/>
              <a:gd name="connsiteX4202" fmla="*/ 4086857 w 9143999"/>
              <a:gd name="connsiteY4202" fmla="*/ 439921 h 439923"/>
              <a:gd name="connsiteX4203" fmla="*/ 4086857 w 9143999"/>
              <a:gd name="connsiteY4203" fmla="*/ 439923 h 439923"/>
              <a:gd name="connsiteX4204" fmla="*/ 4080406 w 9143999"/>
              <a:gd name="connsiteY4204" fmla="*/ 439923 h 439923"/>
              <a:gd name="connsiteX4205" fmla="*/ 4079644 w 9143999"/>
              <a:gd name="connsiteY4205" fmla="*/ 439923 h 439923"/>
              <a:gd name="connsiteX4206" fmla="*/ 3853970 w 9143999"/>
              <a:gd name="connsiteY4206" fmla="*/ 439923 h 439923"/>
              <a:gd name="connsiteX4207" fmla="*/ 3853970 w 9143999"/>
              <a:gd name="connsiteY4207" fmla="*/ 439921 h 439923"/>
              <a:gd name="connsiteX4208" fmla="*/ 3853970 w 9143999"/>
              <a:gd name="connsiteY4208" fmla="*/ 439579 h 439923"/>
              <a:gd name="connsiteX4209" fmla="*/ 3548841 w 9143999"/>
              <a:gd name="connsiteY4209" fmla="*/ 439579 h 439923"/>
              <a:gd name="connsiteX4210" fmla="*/ 3548841 w 9143999"/>
              <a:gd name="connsiteY4210" fmla="*/ 439640 h 439923"/>
              <a:gd name="connsiteX4211" fmla="*/ 3522871 w 9143999"/>
              <a:gd name="connsiteY4211" fmla="*/ 439640 h 439923"/>
              <a:gd name="connsiteX4212" fmla="*/ 3522871 w 9143999"/>
              <a:gd name="connsiteY4212" fmla="*/ 439579 h 439923"/>
              <a:gd name="connsiteX4213" fmla="*/ 3310353 w 9143999"/>
              <a:gd name="connsiteY4213" fmla="*/ 439579 h 439923"/>
              <a:gd name="connsiteX4214" fmla="*/ 3302126 w 9143999"/>
              <a:gd name="connsiteY4214" fmla="*/ 439579 h 439923"/>
              <a:gd name="connsiteX4215" fmla="*/ 3052364 w 9143999"/>
              <a:gd name="connsiteY4215" fmla="*/ 439579 h 439923"/>
              <a:gd name="connsiteX4216" fmla="*/ 3052364 w 9143999"/>
              <a:gd name="connsiteY4216" fmla="*/ 439921 h 439923"/>
              <a:gd name="connsiteX4217" fmla="*/ 2567272 w 9143999"/>
              <a:gd name="connsiteY4217" fmla="*/ 439921 h 439923"/>
              <a:gd name="connsiteX4218" fmla="*/ 2563949 w 9143999"/>
              <a:gd name="connsiteY4218" fmla="*/ 439921 h 439923"/>
              <a:gd name="connsiteX4219" fmla="*/ 2563949 w 9143999"/>
              <a:gd name="connsiteY4219" fmla="*/ 439923 h 439923"/>
              <a:gd name="connsiteX4220" fmla="*/ 2557498 w 9143999"/>
              <a:gd name="connsiteY4220" fmla="*/ 439923 h 439923"/>
              <a:gd name="connsiteX4221" fmla="*/ 2556736 w 9143999"/>
              <a:gd name="connsiteY4221" fmla="*/ 439923 h 439923"/>
              <a:gd name="connsiteX4222" fmla="*/ 2331062 w 9143999"/>
              <a:gd name="connsiteY4222" fmla="*/ 439923 h 439923"/>
              <a:gd name="connsiteX4223" fmla="*/ 2331062 w 9143999"/>
              <a:gd name="connsiteY4223" fmla="*/ 439921 h 439923"/>
              <a:gd name="connsiteX4224" fmla="*/ 2331062 w 9143999"/>
              <a:gd name="connsiteY4224" fmla="*/ 439579 h 439923"/>
              <a:gd name="connsiteX4225" fmla="*/ 2025933 w 9143999"/>
              <a:gd name="connsiteY4225" fmla="*/ 439579 h 439923"/>
              <a:gd name="connsiteX4226" fmla="*/ 2025933 w 9143999"/>
              <a:gd name="connsiteY4226" fmla="*/ 439640 h 439923"/>
              <a:gd name="connsiteX4227" fmla="*/ 1999963 w 9143999"/>
              <a:gd name="connsiteY4227" fmla="*/ 439640 h 439923"/>
              <a:gd name="connsiteX4228" fmla="*/ 1999963 w 9143999"/>
              <a:gd name="connsiteY4228" fmla="*/ 439579 h 439923"/>
              <a:gd name="connsiteX4229" fmla="*/ 1787445 w 9143999"/>
              <a:gd name="connsiteY4229" fmla="*/ 439579 h 439923"/>
              <a:gd name="connsiteX4230" fmla="*/ 1779218 w 9143999"/>
              <a:gd name="connsiteY4230" fmla="*/ 439579 h 439923"/>
              <a:gd name="connsiteX4231" fmla="*/ 1529455 w 9143999"/>
              <a:gd name="connsiteY4231" fmla="*/ 439579 h 439923"/>
              <a:gd name="connsiteX4232" fmla="*/ 1529455 w 9143999"/>
              <a:gd name="connsiteY4232" fmla="*/ 439921 h 439923"/>
              <a:gd name="connsiteX4233" fmla="*/ 1529455 w 9143999"/>
              <a:gd name="connsiteY4233" fmla="*/ 439921 h 439923"/>
              <a:gd name="connsiteX4234" fmla="*/ 1044364 w 9143999"/>
              <a:gd name="connsiteY4234" fmla="*/ 439921 h 439923"/>
              <a:gd name="connsiteX4235" fmla="*/ 1041040 w 9143999"/>
              <a:gd name="connsiteY4235" fmla="*/ 439921 h 439923"/>
              <a:gd name="connsiteX4236" fmla="*/ 1041040 w 9143999"/>
              <a:gd name="connsiteY4236" fmla="*/ 439923 h 439923"/>
              <a:gd name="connsiteX4237" fmla="*/ 1034589 w 9143999"/>
              <a:gd name="connsiteY4237" fmla="*/ 439923 h 439923"/>
              <a:gd name="connsiteX4238" fmla="*/ 1033827 w 9143999"/>
              <a:gd name="connsiteY4238" fmla="*/ 439923 h 439923"/>
              <a:gd name="connsiteX4239" fmla="*/ 808153 w 9143999"/>
              <a:gd name="connsiteY4239" fmla="*/ 439923 h 439923"/>
              <a:gd name="connsiteX4240" fmla="*/ 808153 w 9143999"/>
              <a:gd name="connsiteY4240" fmla="*/ 439921 h 439923"/>
              <a:gd name="connsiteX4241" fmla="*/ 808153 w 9143999"/>
              <a:gd name="connsiteY4241" fmla="*/ 439579 h 439923"/>
              <a:gd name="connsiteX4242" fmla="*/ 503024 w 9143999"/>
              <a:gd name="connsiteY4242" fmla="*/ 439579 h 439923"/>
              <a:gd name="connsiteX4243" fmla="*/ 503024 w 9143999"/>
              <a:gd name="connsiteY4243" fmla="*/ 439640 h 439923"/>
              <a:gd name="connsiteX4244" fmla="*/ 477054 w 9143999"/>
              <a:gd name="connsiteY4244" fmla="*/ 439640 h 439923"/>
              <a:gd name="connsiteX4245" fmla="*/ 477054 w 9143999"/>
              <a:gd name="connsiteY4245" fmla="*/ 439579 h 439923"/>
              <a:gd name="connsiteX4246" fmla="*/ 264536 w 9143999"/>
              <a:gd name="connsiteY4246" fmla="*/ 439579 h 439923"/>
              <a:gd name="connsiteX4247" fmla="*/ 256309 w 9143999"/>
              <a:gd name="connsiteY4247" fmla="*/ 439579 h 439923"/>
              <a:gd name="connsiteX4248" fmla="*/ 1 w 9143999"/>
              <a:gd name="connsiteY4248" fmla="*/ 439579 h 439923"/>
              <a:gd name="connsiteX4249" fmla="*/ 0 w 9143999"/>
              <a:gd name="connsiteY4249" fmla="*/ 439579 h 439923"/>
              <a:gd name="connsiteX4250" fmla="*/ 0 w 9143999"/>
              <a:gd name="connsiteY4250" fmla="*/ 416759 h 439923"/>
              <a:gd name="connsiteX4251" fmla="*/ 0 w 9143999"/>
              <a:gd name="connsiteY4251" fmla="*/ 378638 h 439923"/>
              <a:gd name="connsiteX4252" fmla="*/ 8409 w 9143999"/>
              <a:gd name="connsiteY4252" fmla="*/ 378638 h 439923"/>
              <a:gd name="connsiteX4253" fmla="*/ 8409 w 9143999"/>
              <a:gd name="connsiteY4253" fmla="*/ 370989 h 439923"/>
              <a:gd name="connsiteX4254" fmla="*/ 8907 w 9143999"/>
              <a:gd name="connsiteY4254" fmla="*/ 370989 h 439923"/>
              <a:gd name="connsiteX4255" fmla="*/ 8907 w 9143999"/>
              <a:gd name="connsiteY4255" fmla="*/ 368861 h 439923"/>
              <a:gd name="connsiteX4256" fmla="*/ 10327 w 9143999"/>
              <a:gd name="connsiteY4256" fmla="*/ 368861 h 439923"/>
              <a:gd name="connsiteX4257" fmla="*/ 10327 w 9143999"/>
              <a:gd name="connsiteY4257" fmla="*/ 327159 h 439923"/>
              <a:gd name="connsiteX4258" fmla="*/ 15590 w 9143999"/>
              <a:gd name="connsiteY4258" fmla="*/ 327159 h 439923"/>
              <a:gd name="connsiteX4259" fmla="*/ 15590 w 9143999"/>
              <a:gd name="connsiteY4259" fmla="*/ 292199 h 439923"/>
              <a:gd name="connsiteX4260" fmla="*/ 25110 w 9143999"/>
              <a:gd name="connsiteY4260" fmla="*/ 275687 h 439923"/>
              <a:gd name="connsiteX4261" fmla="*/ 63465 w 9143999"/>
              <a:gd name="connsiteY4261" fmla="*/ 275687 h 439923"/>
              <a:gd name="connsiteX4262" fmla="*/ 63403 w 9143999"/>
              <a:gd name="connsiteY4262" fmla="*/ 340092 h 439923"/>
              <a:gd name="connsiteX4263" fmla="*/ 65687 w 9143999"/>
              <a:gd name="connsiteY4263" fmla="*/ 339929 h 439923"/>
              <a:gd name="connsiteX4264" fmla="*/ 65687 w 9143999"/>
              <a:gd name="connsiteY4264" fmla="*/ 242659 h 439923"/>
              <a:gd name="connsiteX4265" fmla="*/ 78059 w 9143999"/>
              <a:gd name="connsiteY4265" fmla="*/ 242659 h 439923"/>
              <a:gd name="connsiteX4266" fmla="*/ 78059 w 9143999"/>
              <a:gd name="connsiteY4266" fmla="*/ 218267 h 439923"/>
              <a:gd name="connsiteX4267" fmla="*/ 87577 w 9143999"/>
              <a:gd name="connsiteY4267" fmla="*/ 218267 h 439923"/>
              <a:gd name="connsiteX4268" fmla="*/ 87577 w 9143999"/>
              <a:gd name="connsiteY4268" fmla="*/ 198839 h 439923"/>
              <a:gd name="connsiteX4269" fmla="*/ 90436 w 9143999"/>
              <a:gd name="connsiteY4269" fmla="*/ 198839 h 439923"/>
              <a:gd name="connsiteX4270" fmla="*/ 90436 w 9143999"/>
              <a:gd name="connsiteY4270" fmla="*/ 185002 h 439923"/>
              <a:gd name="connsiteX4271" fmla="*/ 95315 w 9143999"/>
              <a:gd name="connsiteY4271" fmla="*/ 185002 h 439923"/>
              <a:gd name="connsiteX4272" fmla="*/ 95315 w 9143999"/>
              <a:gd name="connsiteY4272" fmla="*/ 174740 h 439923"/>
              <a:gd name="connsiteX4273" fmla="*/ 98649 w 9143999"/>
              <a:gd name="connsiteY4273" fmla="*/ 174740 h 439923"/>
              <a:gd name="connsiteX4274" fmla="*/ 98649 w 9143999"/>
              <a:gd name="connsiteY4274" fmla="*/ 164419 h 439923"/>
              <a:gd name="connsiteX4275" fmla="*/ 101812 w 9143999"/>
              <a:gd name="connsiteY4275" fmla="*/ 164419 h 439923"/>
              <a:gd name="connsiteX4276" fmla="*/ 101812 w 9143999"/>
              <a:gd name="connsiteY4276" fmla="*/ 147490 h 439923"/>
              <a:gd name="connsiteX4277" fmla="*/ 105151 w 9143999"/>
              <a:gd name="connsiteY4277" fmla="*/ 147490 h 439923"/>
              <a:gd name="connsiteX4278" fmla="*/ 105151 w 9143999"/>
              <a:gd name="connsiteY4278" fmla="*/ 164419 h 439923"/>
              <a:gd name="connsiteX4279" fmla="*/ 108245 w 9143999"/>
              <a:gd name="connsiteY4279" fmla="*/ 164419 h 439923"/>
              <a:gd name="connsiteX4280" fmla="*/ 108245 w 9143999"/>
              <a:gd name="connsiteY4280" fmla="*/ 174740 h 439923"/>
              <a:gd name="connsiteX4281" fmla="*/ 111648 w 9143999"/>
              <a:gd name="connsiteY4281" fmla="*/ 174740 h 439923"/>
              <a:gd name="connsiteX4282" fmla="*/ 111648 w 9143999"/>
              <a:gd name="connsiteY4282" fmla="*/ 185002 h 439923"/>
              <a:gd name="connsiteX4283" fmla="*/ 116527 w 9143999"/>
              <a:gd name="connsiteY4283" fmla="*/ 185002 h 439923"/>
              <a:gd name="connsiteX4284" fmla="*/ 116527 w 9143999"/>
              <a:gd name="connsiteY4284" fmla="*/ 198839 h 439923"/>
              <a:gd name="connsiteX4285" fmla="*/ 119368 w 9143999"/>
              <a:gd name="connsiteY4285" fmla="*/ 198839 h 439923"/>
              <a:gd name="connsiteX4286" fmla="*/ 119368 w 9143999"/>
              <a:gd name="connsiteY4286" fmla="*/ 218267 h 439923"/>
              <a:gd name="connsiteX4287" fmla="*/ 128898 w 9143999"/>
              <a:gd name="connsiteY4287" fmla="*/ 218267 h 439923"/>
              <a:gd name="connsiteX4288" fmla="*/ 128898 w 9143999"/>
              <a:gd name="connsiteY4288" fmla="*/ 242659 h 439923"/>
              <a:gd name="connsiteX4289" fmla="*/ 141274 w 9143999"/>
              <a:gd name="connsiteY4289" fmla="*/ 242659 h 439923"/>
              <a:gd name="connsiteX4290" fmla="*/ 141274 w 9143999"/>
              <a:gd name="connsiteY4290" fmla="*/ 345315 h 439923"/>
              <a:gd name="connsiteX4291" fmla="*/ 159705 w 9143999"/>
              <a:gd name="connsiteY4291" fmla="*/ 345315 h 439923"/>
              <a:gd name="connsiteX4292" fmla="*/ 159705 w 9143999"/>
              <a:gd name="connsiteY4292" fmla="*/ 281815 h 439923"/>
              <a:gd name="connsiteX4293" fmla="*/ 164895 w 9143999"/>
              <a:gd name="connsiteY4293" fmla="*/ 281815 h 439923"/>
              <a:gd name="connsiteX4294" fmla="*/ 164895 w 9143999"/>
              <a:gd name="connsiteY4294" fmla="*/ 274594 h 439923"/>
              <a:gd name="connsiteX4295" fmla="*/ 167153 w 9143999"/>
              <a:gd name="connsiteY4295" fmla="*/ 274594 h 439923"/>
              <a:gd name="connsiteX4296" fmla="*/ 167153 w 9143999"/>
              <a:gd name="connsiteY4296" fmla="*/ 269073 h 439923"/>
              <a:gd name="connsiteX4297" fmla="*/ 170892 w 9143999"/>
              <a:gd name="connsiteY4297" fmla="*/ 269073 h 439923"/>
              <a:gd name="connsiteX4298" fmla="*/ 170892 w 9143999"/>
              <a:gd name="connsiteY4298" fmla="*/ 267131 h 439923"/>
              <a:gd name="connsiteX4299" fmla="*/ 173245 w 9143999"/>
              <a:gd name="connsiteY4299" fmla="*/ 267131 h 439923"/>
              <a:gd name="connsiteX4300" fmla="*/ 173245 w 9143999"/>
              <a:gd name="connsiteY4300" fmla="*/ 261358 h 439923"/>
              <a:gd name="connsiteX4301" fmla="*/ 180974 w 9143999"/>
              <a:gd name="connsiteY4301" fmla="*/ 261358 h 439923"/>
              <a:gd name="connsiteX4302" fmla="*/ 180974 w 9143999"/>
              <a:gd name="connsiteY4302" fmla="*/ 239323 h 439923"/>
              <a:gd name="connsiteX4303" fmla="*/ 183329 w 9143999"/>
              <a:gd name="connsiteY4303" fmla="*/ 239323 h 439923"/>
              <a:gd name="connsiteX4304" fmla="*/ 183329 w 9143999"/>
              <a:gd name="connsiteY4304" fmla="*/ 261358 h 439923"/>
              <a:gd name="connsiteX4305" fmla="*/ 191059 w 9143999"/>
              <a:gd name="connsiteY4305" fmla="*/ 261358 h 439923"/>
              <a:gd name="connsiteX4306" fmla="*/ 191059 w 9143999"/>
              <a:gd name="connsiteY4306" fmla="*/ 267131 h 439923"/>
              <a:gd name="connsiteX4307" fmla="*/ 193409 w 9143999"/>
              <a:gd name="connsiteY4307" fmla="*/ 267131 h 439923"/>
              <a:gd name="connsiteX4308" fmla="*/ 193409 w 9143999"/>
              <a:gd name="connsiteY4308" fmla="*/ 269073 h 439923"/>
              <a:gd name="connsiteX4309" fmla="*/ 197151 w 9143999"/>
              <a:gd name="connsiteY4309" fmla="*/ 269073 h 439923"/>
              <a:gd name="connsiteX4310" fmla="*/ 197151 w 9143999"/>
              <a:gd name="connsiteY4310" fmla="*/ 274594 h 439923"/>
              <a:gd name="connsiteX4311" fmla="*/ 199409 w 9143999"/>
              <a:gd name="connsiteY4311" fmla="*/ 274594 h 439923"/>
              <a:gd name="connsiteX4312" fmla="*/ 199409 w 9143999"/>
              <a:gd name="connsiteY4312" fmla="*/ 281815 h 439923"/>
              <a:gd name="connsiteX4313" fmla="*/ 204598 w 9143999"/>
              <a:gd name="connsiteY4313" fmla="*/ 281815 h 439923"/>
              <a:gd name="connsiteX4314" fmla="*/ 204598 w 9143999"/>
              <a:gd name="connsiteY4314" fmla="*/ 311002 h 439923"/>
              <a:gd name="connsiteX4315" fmla="*/ 232581 w 9143999"/>
              <a:gd name="connsiteY4315" fmla="*/ 311002 h 439923"/>
              <a:gd name="connsiteX4316" fmla="*/ 232581 w 9143999"/>
              <a:gd name="connsiteY4316" fmla="*/ 339161 h 439923"/>
              <a:gd name="connsiteX4317" fmla="*/ 236951 w 9143999"/>
              <a:gd name="connsiteY4317" fmla="*/ 338054 h 439923"/>
              <a:gd name="connsiteX4318" fmla="*/ 236951 w 9143999"/>
              <a:gd name="connsiteY4318" fmla="*/ 337176 h 439923"/>
              <a:gd name="connsiteX4319" fmla="*/ 239303 w 9143999"/>
              <a:gd name="connsiteY4319" fmla="*/ 334638 h 439923"/>
              <a:gd name="connsiteX4320" fmla="*/ 239303 w 9143999"/>
              <a:gd name="connsiteY4320" fmla="*/ 332871 h 439923"/>
              <a:gd name="connsiteX4321" fmla="*/ 241436 w 9143999"/>
              <a:gd name="connsiteY4321" fmla="*/ 332337 h 439923"/>
              <a:gd name="connsiteX4322" fmla="*/ 243528 w 9143999"/>
              <a:gd name="connsiteY4322" fmla="*/ 330081 h 439923"/>
              <a:gd name="connsiteX4323" fmla="*/ 243528 w 9143999"/>
              <a:gd name="connsiteY4323" fmla="*/ 138610 h 439923"/>
              <a:gd name="connsiteX4324" fmla="*/ 259544 w 9143999"/>
              <a:gd name="connsiteY4324" fmla="*/ 138610 h 439923"/>
              <a:gd name="connsiteX4325" fmla="*/ 259544 w 9143999"/>
              <a:gd name="connsiteY4325" fmla="*/ 111187 h 439923"/>
              <a:gd name="connsiteX4326" fmla="*/ 271446 w 9143999"/>
              <a:gd name="connsiteY4326" fmla="*/ 111187 h 439923"/>
              <a:gd name="connsiteX4327" fmla="*/ 271446 w 9143999"/>
              <a:gd name="connsiteY4327" fmla="*/ 91741 h 439923"/>
              <a:gd name="connsiteX4328" fmla="*/ 309161 w 9143999"/>
              <a:gd name="connsiteY4328" fmla="*/ 75293 h 439923"/>
              <a:gd name="connsiteX4329" fmla="*/ 309161 w 9143999"/>
              <a:gd name="connsiteY4329" fmla="*/ 75291 h 439923"/>
              <a:gd name="connsiteX4330" fmla="*/ 311751 w 9143999"/>
              <a:gd name="connsiteY4330" fmla="*/ 75575 h 43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</a:cxnLst>
            <a:rect l="l" t="t" r="r" b="b"/>
            <a:pathLst>
              <a:path w="9143999" h="439923">
                <a:moveTo>
                  <a:pt x="8757079" y="369238"/>
                </a:moveTo>
                <a:lnTo>
                  <a:pt x="8757079" y="371746"/>
                </a:lnTo>
                <a:lnTo>
                  <a:pt x="8760324" y="371746"/>
                </a:lnTo>
                <a:lnTo>
                  <a:pt x="8760324" y="369238"/>
                </a:lnTo>
                <a:close/>
                <a:moveTo>
                  <a:pt x="8730989" y="369238"/>
                </a:moveTo>
                <a:lnTo>
                  <a:pt x="8730989" y="370780"/>
                </a:lnTo>
                <a:lnTo>
                  <a:pt x="8731032" y="370780"/>
                </a:lnTo>
                <a:lnTo>
                  <a:pt x="8731032" y="369238"/>
                </a:lnTo>
                <a:close/>
                <a:moveTo>
                  <a:pt x="7234170" y="369238"/>
                </a:moveTo>
                <a:lnTo>
                  <a:pt x="7234170" y="371746"/>
                </a:lnTo>
                <a:lnTo>
                  <a:pt x="7237415" y="371746"/>
                </a:lnTo>
                <a:lnTo>
                  <a:pt x="7237415" y="369238"/>
                </a:lnTo>
                <a:close/>
                <a:moveTo>
                  <a:pt x="7208080" y="369238"/>
                </a:moveTo>
                <a:lnTo>
                  <a:pt x="7208080" y="370780"/>
                </a:lnTo>
                <a:lnTo>
                  <a:pt x="7208124" y="370780"/>
                </a:lnTo>
                <a:lnTo>
                  <a:pt x="7208124" y="369238"/>
                </a:lnTo>
                <a:close/>
                <a:moveTo>
                  <a:pt x="5711261" y="369238"/>
                </a:moveTo>
                <a:lnTo>
                  <a:pt x="5711261" y="371746"/>
                </a:lnTo>
                <a:lnTo>
                  <a:pt x="5714506" y="371746"/>
                </a:lnTo>
                <a:lnTo>
                  <a:pt x="5714506" y="369238"/>
                </a:lnTo>
                <a:close/>
                <a:moveTo>
                  <a:pt x="5685171" y="369238"/>
                </a:moveTo>
                <a:lnTo>
                  <a:pt x="5685171" y="370780"/>
                </a:lnTo>
                <a:lnTo>
                  <a:pt x="5685215" y="370780"/>
                </a:lnTo>
                <a:lnTo>
                  <a:pt x="5685215" y="369238"/>
                </a:lnTo>
                <a:close/>
                <a:moveTo>
                  <a:pt x="4188353" y="369238"/>
                </a:moveTo>
                <a:lnTo>
                  <a:pt x="4188353" y="371746"/>
                </a:lnTo>
                <a:lnTo>
                  <a:pt x="4191597" y="371746"/>
                </a:lnTo>
                <a:lnTo>
                  <a:pt x="4191597" y="369238"/>
                </a:lnTo>
                <a:close/>
                <a:moveTo>
                  <a:pt x="4162262" y="369238"/>
                </a:moveTo>
                <a:lnTo>
                  <a:pt x="4162262" y="370780"/>
                </a:lnTo>
                <a:lnTo>
                  <a:pt x="4162306" y="370780"/>
                </a:lnTo>
                <a:lnTo>
                  <a:pt x="4162306" y="369238"/>
                </a:lnTo>
                <a:close/>
                <a:moveTo>
                  <a:pt x="2665445" y="369238"/>
                </a:moveTo>
                <a:lnTo>
                  <a:pt x="2665445" y="371746"/>
                </a:lnTo>
                <a:lnTo>
                  <a:pt x="2668689" y="371746"/>
                </a:lnTo>
                <a:lnTo>
                  <a:pt x="2668689" y="369238"/>
                </a:lnTo>
                <a:close/>
                <a:moveTo>
                  <a:pt x="2639354" y="369238"/>
                </a:moveTo>
                <a:lnTo>
                  <a:pt x="2639354" y="370780"/>
                </a:lnTo>
                <a:lnTo>
                  <a:pt x="2639398" y="370780"/>
                </a:lnTo>
                <a:lnTo>
                  <a:pt x="2639398" y="369238"/>
                </a:lnTo>
                <a:close/>
                <a:moveTo>
                  <a:pt x="1142536" y="369238"/>
                </a:moveTo>
                <a:lnTo>
                  <a:pt x="1142536" y="371746"/>
                </a:lnTo>
                <a:lnTo>
                  <a:pt x="1145780" y="371746"/>
                </a:lnTo>
                <a:lnTo>
                  <a:pt x="1145780" y="369238"/>
                </a:lnTo>
                <a:close/>
                <a:moveTo>
                  <a:pt x="1116445" y="369238"/>
                </a:moveTo>
                <a:lnTo>
                  <a:pt x="1116445" y="370780"/>
                </a:lnTo>
                <a:lnTo>
                  <a:pt x="1116489" y="370780"/>
                </a:lnTo>
                <a:lnTo>
                  <a:pt x="1116489" y="369238"/>
                </a:lnTo>
                <a:close/>
                <a:moveTo>
                  <a:pt x="8793694" y="359094"/>
                </a:moveTo>
                <a:lnTo>
                  <a:pt x="8793694" y="360065"/>
                </a:lnTo>
                <a:lnTo>
                  <a:pt x="8794501" y="360065"/>
                </a:lnTo>
                <a:lnTo>
                  <a:pt x="8794501" y="359922"/>
                </a:lnTo>
                <a:lnTo>
                  <a:pt x="8800871" y="359922"/>
                </a:lnTo>
                <a:lnTo>
                  <a:pt x="8800871" y="359094"/>
                </a:lnTo>
                <a:close/>
                <a:moveTo>
                  <a:pt x="8730989" y="359094"/>
                </a:moveTo>
                <a:lnTo>
                  <a:pt x="8730989" y="363699"/>
                </a:lnTo>
                <a:lnTo>
                  <a:pt x="8767690" y="363699"/>
                </a:lnTo>
                <a:lnTo>
                  <a:pt x="8767690" y="359094"/>
                </a:lnTo>
                <a:close/>
                <a:moveTo>
                  <a:pt x="7270785" y="359094"/>
                </a:moveTo>
                <a:lnTo>
                  <a:pt x="7270785" y="360065"/>
                </a:lnTo>
                <a:lnTo>
                  <a:pt x="7271593" y="360065"/>
                </a:lnTo>
                <a:lnTo>
                  <a:pt x="7271593" y="359922"/>
                </a:lnTo>
                <a:lnTo>
                  <a:pt x="7277962" y="359922"/>
                </a:lnTo>
                <a:lnTo>
                  <a:pt x="7277962" y="359094"/>
                </a:lnTo>
                <a:close/>
                <a:moveTo>
                  <a:pt x="7208080" y="359094"/>
                </a:moveTo>
                <a:lnTo>
                  <a:pt x="7208080" y="363699"/>
                </a:lnTo>
                <a:lnTo>
                  <a:pt x="7244781" y="363699"/>
                </a:lnTo>
                <a:lnTo>
                  <a:pt x="7244781" y="359094"/>
                </a:lnTo>
                <a:close/>
                <a:moveTo>
                  <a:pt x="5747876" y="359094"/>
                </a:moveTo>
                <a:lnTo>
                  <a:pt x="5747876" y="360065"/>
                </a:lnTo>
                <a:lnTo>
                  <a:pt x="5748684" y="360065"/>
                </a:lnTo>
                <a:lnTo>
                  <a:pt x="5748684" y="359922"/>
                </a:lnTo>
                <a:lnTo>
                  <a:pt x="5755053" y="359922"/>
                </a:lnTo>
                <a:lnTo>
                  <a:pt x="5755053" y="359094"/>
                </a:lnTo>
                <a:close/>
                <a:moveTo>
                  <a:pt x="5685171" y="359094"/>
                </a:moveTo>
                <a:lnTo>
                  <a:pt x="5685171" y="363699"/>
                </a:lnTo>
                <a:lnTo>
                  <a:pt x="5721872" y="363699"/>
                </a:lnTo>
                <a:lnTo>
                  <a:pt x="5721872" y="359094"/>
                </a:lnTo>
                <a:close/>
                <a:moveTo>
                  <a:pt x="4224967" y="359094"/>
                </a:moveTo>
                <a:lnTo>
                  <a:pt x="4224967" y="360065"/>
                </a:lnTo>
                <a:lnTo>
                  <a:pt x="4225775" y="360065"/>
                </a:lnTo>
                <a:lnTo>
                  <a:pt x="4225775" y="359922"/>
                </a:lnTo>
                <a:lnTo>
                  <a:pt x="4232144" y="359922"/>
                </a:lnTo>
                <a:lnTo>
                  <a:pt x="4232144" y="359094"/>
                </a:lnTo>
                <a:close/>
                <a:moveTo>
                  <a:pt x="4162262" y="359094"/>
                </a:moveTo>
                <a:lnTo>
                  <a:pt x="4162262" y="363699"/>
                </a:lnTo>
                <a:lnTo>
                  <a:pt x="4198963" y="363699"/>
                </a:lnTo>
                <a:lnTo>
                  <a:pt x="4198963" y="359094"/>
                </a:lnTo>
                <a:close/>
                <a:moveTo>
                  <a:pt x="2702059" y="359094"/>
                </a:moveTo>
                <a:lnTo>
                  <a:pt x="2702059" y="360065"/>
                </a:lnTo>
                <a:lnTo>
                  <a:pt x="2702867" y="360065"/>
                </a:lnTo>
                <a:lnTo>
                  <a:pt x="2702867" y="359922"/>
                </a:lnTo>
                <a:lnTo>
                  <a:pt x="2709236" y="359922"/>
                </a:lnTo>
                <a:lnTo>
                  <a:pt x="2709236" y="359094"/>
                </a:lnTo>
                <a:close/>
                <a:moveTo>
                  <a:pt x="2639354" y="359094"/>
                </a:moveTo>
                <a:lnTo>
                  <a:pt x="2639354" y="363699"/>
                </a:lnTo>
                <a:lnTo>
                  <a:pt x="2676055" y="363699"/>
                </a:lnTo>
                <a:lnTo>
                  <a:pt x="2676055" y="359094"/>
                </a:lnTo>
                <a:close/>
                <a:moveTo>
                  <a:pt x="1179150" y="359094"/>
                </a:moveTo>
                <a:lnTo>
                  <a:pt x="1179150" y="360065"/>
                </a:lnTo>
                <a:lnTo>
                  <a:pt x="1179958" y="360065"/>
                </a:lnTo>
                <a:lnTo>
                  <a:pt x="1179958" y="359922"/>
                </a:lnTo>
                <a:lnTo>
                  <a:pt x="1186328" y="359922"/>
                </a:lnTo>
                <a:lnTo>
                  <a:pt x="1186328" y="359094"/>
                </a:lnTo>
                <a:close/>
                <a:moveTo>
                  <a:pt x="1116445" y="359094"/>
                </a:moveTo>
                <a:lnTo>
                  <a:pt x="1116445" y="363699"/>
                </a:lnTo>
                <a:lnTo>
                  <a:pt x="1153147" y="363699"/>
                </a:lnTo>
                <a:lnTo>
                  <a:pt x="1153147" y="359094"/>
                </a:lnTo>
                <a:close/>
                <a:moveTo>
                  <a:pt x="8793694" y="348628"/>
                </a:moveTo>
                <a:lnTo>
                  <a:pt x="8793694" y="353555"/>
                </a:lnTo>
                <a:lnTo>
                  <a:pt x="8800871" y="353555"/>
                </a:lnTo>
                <a:lnTo>
                  <a:pt x="8800871" y="348628"/>
                </a:lnTo>
                <a:close/>
                <a:moveTo>
                  <a:pt x="8707714" y="348628"/>
                </a:moveTo>
                <a:lnTo>
                  <a:pt x="8707745" y="353555"/>
                </a:lnTo>
                <a:lnTo>
                  <a:pt x="8767690" y="353555"/>
                </a:lnTo>
                <a:lnTo>
                  <a:pt x="8767690" y="348628"/>
                </a:lnTo>
                <a:close/>
                <a:moveTo>
                  <a:pt x="7270785" y="348628"/>
                </a:moveTo>
                <a:lnTo>
                  <a:pt x="7270785" y="353555"/>
                </a:lnTo>
                <a:lnTo>
                  <a:pt x="7277962" y="353555"/>
                </a:lnTo>
                <a:lnTo>
                  <a:pt x="7277962" y="348628"/>
                </a:lnTo>
                <a:close/>
                <a:moveTo>
                  <a:pt x="7184805" y="348628"/>
                </a:moveTo>
                <a:lnTo>
                  <a:pt x="7184836" y="353555"/>
                </a:lnTo>
                <a:lnTo>
                  <a:pt x="7244781" y="353555"/>
                </a:lnTo>
                <a:lnTo>
                  <a:pt x="7244781" y="348628"/>
                </a:lnTo>
                <a:close/>
                <a:moveTo>
                  <a:pt x="5747876" y="348628"/>
                </a:moveTo>
                <a:lnTo>
                  <a:pt x="5747876" y="353555"/>
                </a:lnTo>
                <a:lnTo>
                  <a:pt x="5755053" y="353555"/>
                </a:lnTo>
                <a:lnTo>
                  <a:pt x="5755053" y="348628"/>
                </a:lnTo>
                <a:close/>
                <a:moveTo>
                  <a:pt x="5661896" y="348628"/>
                </a:moveTo>
                <a:lnTo>
                  <a:pt x="5661927" y="353555"/>
                </a:lnTo>
                <a:lnTo>
                  <a:pt x="5721872" y="353555"/>
                </a:lnTo>
                <a:lnTo>
                  <a:pt x="5721872" y="348628"/>
                </a:lnTo>
                <a:close/>
                <a:moveTo>
                  <a:pt x="4224967" y="348628"/>
                </a:moveTo>
                <a:lnTo>
                  <a:pt x="4224967" y="353555"/>
                </a:lnTo>
                <a:lnTo>
                  <a:pt x="4232144" y="353555"/>
                </a:lnTo>
                <a:lnTo>
                  <a:pt x="4232144" y="348628"/>
                </a:lnTo>
                <a:close/>
                <a:moveTo>
                  <a:pt x="4138987" y="348628"/>
                </a:moveTo>
                <a:lnTo>
                  <a:pt x="4139018" y="353555"/>
                </a:lnTo>
                <a:lnTo>
                  <a:pt x="4198963" y="353555"/>
                </a:lnTo>
                <a:lnTo>
                  <a:pt x="4198963" y="348628"/>
                </a:lnTo>
                <a:close/>
                <a:moveTo>
                  <a:pt x="2702059" y="348628"/>
                </a:moveTo>
                <a:lnTo>
                  <a:pt x="2702059" y="353555"/>
                </a:lnTo>
                <a:lnTo>
                  <a:pt x="2709236" y="353555"/>
                </a:lnTo>
                <a:lnTo>
                  <a:pt x="2709236" y="348628"/>
                </a:lnTo>
                <a:close/>
                <a:moveTo>
                  <a:pt x="2616080" y="348628"/>
                </a:moveTo>
                <a:lnTo>
                  <a:pt x="2616110" y="353555"/>
                </a:lnTo>
                <a:lnTo>
                  <a:pt x="2676055" y="353555"/>
                </a:lnTo>
                <a:lnTo>
                  <a:pt x="2676055" y="348628"/>
                </a:lnTo>
                <a:close/>
                <a:moveTo>
                  <a:pt x="1179150" y="348628"/>
                </a:moveTo>
                <a:lnTo>
                  <a:pt x="1179150" y="353555"/>
                </a:lnTo>
                <a:lnTo>
                  <a:pt x="1186328" y="353555"/>
                </a:lnTo>
                <a:lnTo>
                  <a:pt x="1186328" y="348628"/>
                </a:lnTo>
                <a:close/>
                <a:moveTo>
                  <a:pt x="1093170" y="348628"/>
                </a:moveTo>
                <a:lnTo>
                  <a:pt x="1093201" y="353555"/>
                </a:lnTo>
                <a:lnTo>
                  <a:pt x="1153147" y="353555"/>
                </a:lnTo>
                <a:lnTo>
                  <a:pt x="1153147" y="348628"/>
                </a:lnTo>
                <a:close/>
                <a:moveTo>
                  <a:pt x="8192039" y="343318"/>
                </a:moveTo>
                <a:lnTo>
                  <a:pt x="8189173" y="343793"/>
                </a:lnTo>
                <a:lnTo>
                  <a:pt x="8192039" y="343793"/>
                </a:lnTo>
                <a:close/>
                <a:moveTo>
                  <a:pt x="6669130" y="343318"/>
                </a:moveTo>
                <a:lnTo>
                  <a:pt x="6666264" y="343793"/>
                </a:lnTo>
                <a:lnTo>
                  <a:pt x="6669130" y="343793"/>
                </a:lnTo>
                <a:close/>
                <a:moveTo>
                  <a:pt x="5146221" y="343318"/>
                </a:moveTo>
                <a:lnTo>
                  <a:pt x="5143355" y="343793"/>
                </a:lnTo>
                <a:lnTo>
                  <a:pt x="5146221" y="343793"/>
                </a:lnTo>
                <a:close/>
                <a:moveTo>
                  <a:pt x="3623312" y="343318"/>
                </a:moveTo>
                <a:lnTo>
                  <a:pt x="3620446" y="343793"/>
                </a:lnTo>
                <a:lnTo>
                  <a:pt x="3623312" y="343793"/>
                </a:lnTo>
                <a:close/>
                <a:moveTo>
                  <a:pt x="2100404" y="343318"/>
                </a:moveTo>
                <a:lnTo>
                  <a:pt x="2097538" y="343793"/>
                </a:lnTo>
                <a:lnTo>
                  <a:pt x="2100404" y="343793"/>
                </a:lnTo>
                <a:close/>
                <a:moveTo>
                  <a:pt x="577496" y="343318"/>
                </a:moveTo>
                <a:lnTo>
                  <a:pt x="574629" y="343793"/>
                </a:lnTo>
                <a:lnTo>
                  <a:pt x="577496" y="343793"/>
                </a:lnTo>
                <a:close/>
                <a:moveTo>
                  <a:pt x="8785833" y="339401"/>
                </a:moveTo>
                <a:lnTo>
                  <a:pt x="8785833" y="343089"/>
                </a:lnTo>
                <a:lnTo>
                  <a:pt x="8800871" y="343089"/>
                </a:lnTo>
                <a:lnTo>
                  <a:pt x="8800871" y="339501"/>
                </a:lnTo>
                <a:lnTo>
                  <a:pt x="8802398" y="340065"/>
                </a:lnTo>
                <a:lnTo>
                  <a:pt x="8802398" y="339401"/>
                </a:lnTo>
                <a:close/>
                <a:moveTo>
                  <a:pt x="8707657" y="339401"/>
                </a:moveTo>
                <a:lnTo>
                  <a:pt x="8707680" y="343089"/>
                </a:lnTo>
                <a:lnTo>
                  <a:pt x="8772923" y="343089"/>
                </a:lnTo>
                <a:lnTo>
                  <a:pt x="8772923" y="339401"/>
                </a:lnTo>
                <a:close/>
                <a:moveTo>
                  <a:pt x="7262924" y="339401"/>
                </a:moveTo>
                <a:lnTo>
                  <a:pt x="7262924" y="343089"/>
                </a:lnTo>
                <a:lnTo>
                  <a:pt x="7277962" y="343089"/>
                </a:lnTo>
                <a:lnTo>
                  <a:pt x="7277962" y="339501"/>
                </a:lnTo>
                <a:lnTo>
                  <a:pt x="7279489" y="340065"/>
                </a:lnTo>
                <a:lnTo>
                  <a:pt x="7279489" y="339401"/>
                </a:lnTo>
                <a:close/>
                <a:moveTo>
                  <a:pt x="7184748" y="339401"/>
                </a:moveTo>
                <a:lnTo>
                  <a:pt x="7184771" y="343089"/>
                </a:lnTo>
                <a:lnTo>
                  <a:pt x="7250014" y="343089"/>
                </a:lnTo>
                <a:lnTo>
                  <a:pt x="7250014" y="339401"/>
                </a:lnTo>
                <a:close/>
                <a:moveTo>
                  <a:pt x="5740015" y="339401"/>
                </a:moveTo>
                <a:lnTo>
                  <a:pt x="5740015" y="343089"/>
                </a:lnTo>
                <a:lnTo>
                  <a:pt x="5755053" y="343089"/>
                </a:lnTo>
                <a:lnTo>
                  <a:pt x="5755053" y="339501"/>
                </a:lnTo>
                <a:lnTo>
                  <a:pt x="5756580" y="340065"/>
                </a:lnTo>
                <a:lnTo>
                  <a:pt x="5756580" y="339401"/>
                </a:lnTo>
                <a:close/>
                <a:moveTo>
                  <a:pt x="5661839" y="339401"/>
                </a:moveTo>
                <a:lnTo>
                  <a:pt x="5661862" y="343089"/>
                </a:lnTo>
                <a:lnTo>
                  <a:pt x="5727105" y="343089"/>
                </a:lnTo>
                <a:lnTo>
                  <a:pt x="5727105" y="339401"/>
                </a:lnTo>
                <a:close/>
                <a:moveTo>
                  <a:pt x="4217106" y="339401"/>
                </a:moveTo>
                <a:lnTo>
                  <a:pt x="4217106" y="343089"/>
                </a:lnTo>
                <a:lnTo>
                  <a:pt x="4232144" y="343089"/>
                </a:lnTo>
                <a:lnTo>
                  <a:pt x="4232144" y="339501"/>
                </a:lnTo>
                <a:lnTo>
                  <a:pt x="4233671" y="340065"/>
                </a:lnTo>
                <a:lnTo>
                  <a:pt x="4233671" y="339401"/>
                </a:lnTo>
                <a:close/>
                <a:moveTo>
                  <a:pt x="4138930" y="339401"/>
                </a:moveTo>
                <a:lnTo>
                  <a:pt x="4138953" y="343089"/>
                </a:lnTo>
                <a:lnTo>
                  <a:pt x="4204196" y="343089"/>
                </a:lnTo>
                <a:lnTo>
                  <a:pt x="4204196" y="339401"/>
                </a:lnTo>
                <a:close/>
                <a:moveTo>
                  <a:pt x="2694198" y="339401"/>
                </a:moveTo>
                <a:lnTo>
                  <a:pt x="2694198" y="343089"/>
                </a:lnTo>
                <a:lnTo>
                  <a:pt x="2709236" y="343089"/>
                </a:lnTo>
                <a:lnTo>
                  <a:pt x="2709236" y="339501"/>
                </a:lnTo>
                <a:lnTo>
                  <a:pt x="2710763" y="340065"/>
                </a:lnTo>
                <a:lnTo>
                  <a:pt x="2710763" y="339401"/>
                </a:lnTo>
                <a:close/>
                <a:moveTo>
                  <a:pt x="2616022" y="339401"/>
                </a:moveTo>
                <a:lnTo>
                  <a:pt x="2616045" y="343089"/>
                </a:lnTo>
                <a:lnTo>
                  <a:pt x="2681288" y="343089"/>
                </a:lnTo>
                <a:lnTo>
                  <a:pt x="2681288" y="339401"/>
                </a:lnTo>
                <a:close/>
                <a:moveTo>
                  <a:pt x="1171289" y="339401"/>
                </a:moveTo>
                <a:lnTo>
                  <a:pt x="1171289" y="343089"/>
                </a:lnTo>
                <a:lnTo>
                  <a:pt x="1186328" y="343089"/>
                </a:lnTo>
                <a:lnTo>
                  <a:pt x="1186328" y="339501"/>
                </a:lnTo>
                <a:lnTo>
                  <a:pt x="1187855" y="340065"/>
                </a:lnTo>
                <a:lnTo>
                  <a:pt x="1187855" y="339401"/>
                </a:lnTo>
                <a:close/>
                <a:moveTo>
                  <a:pt x="1093113" y="339401"/>
                </a:moveTo>
                <a:lnTo>
                  <a:pt x="1093136" y="343089"/>
                </a:lnTo>
                <a:lnTo>
                  <a:pt x="1158380" y="343089"/>
                </a:lnTo>
                <a:lnTo>
                  <a:pt x="1158380" y="339401"/>
                </a:lnTo>
                <a:close/>
                <a:moveTo>
                  <a:pt x="8287011" y="334953"/>
                </a:moveTo>
                <a:lnTo>
                  <a:pt x="8286968" y="334994"/>
                </a:lnTo>
                <a:lnTo>
                  <a:pt x="8287012" y="334994"/>
                </a:lnTo>
                <a:close/>
                <a:moveTo>
                  <a:pt x="6764102" y="334953"/>
                </a:moveTo>
                <a:lnTo>
                  <a:pt x="6764059" y="334994"/>
                </a:lnTo>
                <a:lnTo>
                  <a:pt x="6764103" y="334994"/>
                </a:lnTo>
                <a:close/>
                <a:moveTo>
                  <a:pt x="5241193" y="334953"/>
                </a:moveTo>
                <a:lnTo>
                  <a:pt x="5241150" y="334994"/>
                </a:lnTo>
                <a:lnTo>
                  <a:pt x="5241194" y="334994"/>
                </a:lnTo>
                <a:close/>
                <a:moveTo>
                  <a:pt x="3718284" y="334953"/>
                </a:moveTo>
                <a:lnTo>
                  <a:pt x="3718241" y="334994"/>
                </a:lnTo>
                <a:lnTo>
                  <a:pt x="3718286" y="334994"/>
                </a:lnTo>
                <a:close/>
                <a:moveTo>
                  <a:pt x="2195376" y="334953"/>
                </a:moveTo>
                <a:lnTo>
                  <a:pt x="2195333" y="334994"/>
                </a:lnTo>
                <a:lnTo>
                  <a:pt x="2195377" y="334994"/>
                </a:lnTo>
                <a:close/>
                <a:moveTo>
                  <a:pt x="672467" y="334953"/>
                </a:moveTo>
                <a:lnTo>
                  <a:pt x="672424" y="334994"/>
                </a:lnTo>
                <a:lnTo>
                  <a:pt x="672469" y="334994"/>
                </a:lnTo>
                <a:close/>
                <a:moveTo>
                  <a:pt x="8785833" y="328938"/>
                </a:moveTo>
                <a:lnTo>
                  <a:pt x="8785833" y="333860"/>
                </a:lnTo>
                <a:lnTo>
                  <a:pt x="8802398" y="333860"/>
                </a:lnTo>
                <a:lnTo>
                  <a:pt x="8802398" y="328938"/>
                </a:lnTo>
                <a:close/>
                <a:moveTo>
                  <a:pt x="8708255" y="328938"/>
                </a:moveTo>
                <a:lnTo>
                  <a:pt x="8707819" y="333860"/>
                </a:lnTo>
                <a:lnTo>
                  <a:pt x="8772923" y="333860"/>
                </a:lnTo>
                <a:lnTo>
                  <a:pt x="8772923" y="328938"/>
                </a:lnTo>
                <a:close/>
                <a:moveTo>
                  <a:pt x="7262924" y="328938"/>
                </a:moveTo>
                <a:lnTo>
                  <a:pt x="7262924" y="333860"/>
                </a:lnTo>
                <a:lnTo>
                  <a:pt x="7279489" y="333860"/>
                </a:lnTo>
                <a:lnTo>
                  <a:pt x="7279489" y="328938"/>
                </a:lnTo>
                <a:close/>
                <a:moveTo>
                  <a:pt x="7185346" y="328938"/>
                </a:moveTo>
                <a:lnTo>
                  <a:pt x="7184910" y="333860"/>
                </a:lnTo>
                <a:lnTo>
                  <a:pt x="7250014" y="333860"/>
                </a:lnTo>
                <a:lnTo>
                  <a:pt x="7250014" y="328938"/>
                </a:lnTo>
                <a:close/>
                <a:moveTo>
                  <a:pt x="5740015" y="328938"/>
                </a:moveTo>
                <a:lnTo>
                  <a:pt x="5740015" y="333860"/>
                </a:lnTo>
                <a:lnTo>
                  <a:pt x="5756580" y="333860"/>
                </a:lnTo>
                <a:lnTo>
                  <a:pt x="5756580" y="328938"/>
                </a:lnTo>
                <a:close/>
                <a:moveTo>
                  <a:pt x="5662437" y="328938"/>
                </a:moveTo>
                <a:lnTo>
                  <a:pt x="5662001" y="333860"/>
                </a:lnTo>
                <a:lnTo>
                  <a:pt x="5727105" y="333860"/>
                </a:lnTo>
                <a:lnTo>
                  <a:pt x="5727105" y="328938"/>
                </a:lnTo>
                <a:close/>
                <a:moveTo>
                  <a:pt x="4217106" y="328938"/>
                </a:moveTo>
                <a:lnTo>
                  <a:pt x="4217106" y="333860"/>
                </a:lnTo>
                <a:lnTo>
                  <a:pt x="4233671" y="333860"/>
                </a:lnTo>
                <a:lnTo>
                  <a:pt x="4233671" y="328938"/>
                </a:lnTo>
                <a:close/>
                <a:moveTo>
                  <a:pt x="4139528" y="328938"/>
                </a:moveTo>
                <a:lnTo>
                  <a:pt x="4139092" y="333860"/>
                </a:lnTo>
                <a:lnTo>
                  <a:pt x="4204196" y="333860"/>
                </a:lnTo>
                <a:lnTo>
                  <a:pt x="4204196" y="328938"/>
                </a:lnTo>
                <a:close/>
                <a:moveTo>
                  <a:pt x="2694198" y="328938"/>
                </a:moveTo>
                <a:lnTo>
                  <a:pt x="2694198" y="333860"/>
                </a:lnTo>
                <a:lnTo>
                  <a:pt x="2710763" y="333860"/>
                </a:lnTo>
                <a:lnTo>
                  <a:pt x="2710763" y="328938"/>
                </a:lnTo>
                <a:close/>
                <a:moveTo>
                  <a:pt x="2616620" y="328938"/>
                </a:moveTo>
                <a:lnTo>
                  <a:pt x="2616184" y="333860"/>
                </a:lnTo>
                <a:lnTo>
                  <a:pt x="2681288" y="333860"/>
                </a:lnTo>
                <a:lnTo>
                  <a:pt x="2681288" y="328938"/>
                </a:lnTo>
                <a:close/>
                <a:moveTo>
                  <a:pt x="1171289" y="328938"/>
                </a:moveTo>
                <a:lnTo>
                  <a:pt x="1171289" y="333860"/>
                </a:lnTo>
                <a:lnTo>
                  <a:pt x="1187855" y="333860"/>
                </a:lnTo>
                <a:lnTo>
                  <a:pt x="1187855" y="328938"/>
                </a:lnTo>
                <a:close/>
                <a:moveTo>
                  <a:pt x="1093711" y="328938"/>
                </a:moveTo>
                <a:lnTo>
                  <a:pt x="1093275" y="333860"/>
                </a:lnTo>
                <a:lnTo>
                  <a:pt x="1158380" y="333860"/>
                </a:lnTo>
                <a:lnTo>
                  <a:pt x="1158380" y="328938"/>
                </a:lnTo>
                <a:close/>
                <a:moveTo>
                  <a:pt x="8709181" y="318483"/>
                </a:moveTo>
                <a:lnTo>
                  <a:pt x="8708745" y="323400"/>
                </a:lnTo>
                <a:lnTo>
                  <a:pt x="8809619" y="323400"/>
                </a:lnTo>
                <a:lnTo>
                  <a:pt x="8809619" y="318483"/>
                </a:lnTo>
                <a:close/>
                <a:moveTo>
                  <a:pt x="7186272" y="318483"/>
                </a:moveTo>
                <a:lnTo>
                  <a:pt x="7185837" y="323400"/>
                </a:lnTo>
                <a:lnTo>
                  <a:pt x="7286710" y="323400"/>
                </a:lnTo>
                <a:lnTo>
                  <a:pt x="7286710" y="318483"/>
                </a:lnTo>
                <a:close/>
                <a:moveTo>
                  <a:pt x="5663363" y="318483"/>
                </a:moveTo>
                <a:lnTo>
                  <a:pt x="5662928" y="323400"/>
                </a:lnTo>
                <a:lnTo>
                  <a:pt x="5763801" y="323400"/>
                </a:lnTo>
                <a:lnTo>
                  <a:pt x="5763801" y="318483"/>
                </a:lnTo>
                <a:close/>
                <a:moveTo>
                  <a:pt x="4140455" y="318483"/>
                </a:moveTo>
                <a:lnTo>
                  <a:pt x="4140019" y="323400"/>
                </a:lnTo>
                <a:lnTo>
                  <a:pt x="4240892" y="323400"/>
                </a:lnTo>
                <a:lnTo>
                  <a:pt x="4240892" y="318483"/>
                </a:lnTo>
                <a:close/>
                <a:moveTo>
                  <a:pt x="2617547" y="318483"/>
                </a:moveTo>
                <a:lnTo>
                  <a:pt x="2617111" y="323400"/>
                </a:lnTo>
                <a:lnTo>
                  <a:pt x="2717985" y="323400"/>
                </a:lnTo>
                <a:lnTo>
                  <a:pt x="2717985" y="318483"/>
                </a:lnTo>
                <a:close/>
                <a:moveTo>
                  <a:pt x="1094638" y="318483"/>
                </a:moveTo>
                <a:lnTo>
                  <a:pt x="1094202" y="323400"/>
                </a:lnTo>
                <a:lnTo>
                  <a:pt x="1195076" y="323400"/>
                </a:lnTo>
                <a:lnTo>
                  <a:pt x="1195076" y="318483"/>
                </a:lnTo>
                <a:close/>
                <a:moveTo>
                  <a:pt x="8237256" y="317795"/>
                </a:moveTo>
                <a:lnTo>
                  <a:pt x="8236343" y="326071"/>
                </a:lnTo>
                <a:lnTo>
                  <a:pt x="8237256" y="326071"/>
                </a:lnTo>
                <a:close/>
                <a:moveTo>
                  <a:pt x="6714347" y="317795"/>
                </a:moveTo>
                <a:lnTo>
                  <a:pt x="6713434" y="326071"/>
                </a:lnTo>
                <a:lnTo>
                  <a:pt x="6714347" y="326071"/>
                </a:lnTo>
                <a:close/>
                <a:moveTo>
                  <a:pt x="5191438" y="317795"/>
                </a:moveTo>
                <a:lnTo>
                  <a:pt x="5190525" y="326071"/>
                </a:lnTo>
                <a:lnTo>
                  <a:pt x="5191438" y="326071"/>
                </a:lnTo>
                <a:close/>
                <a:moveTo>
                  <a:pt x="3668530" y="317795"/>
                </a:moveTo>
                <a:lnTo>
                  <a:pt x="3667616" y="326071"/>
                </a:lnTo>
                <a:lnTo>
                  <a:pt x="3668530" y="326071"/>
                </a:lnTo>
                <a:close/>
                <a:moveTo>
                  <a:pt x="2145622" y="317795"/>
                </a:moveTo>
                <a:lnTo>
                  <a:pt x="2144708" y="326071"/>
                </a:lnTo>
                <a:lnTo>
                  <a:pt x="2145622" y="326071"/>
                </a:lnTo>
                <a:close/>
                <a:moveTo>
                  <a:pt x="622712" y="317795"/>
                </a:moveTo>
                <a:lnTo>
                  <a:pt x="621799" y="326071"/>
                </a:lnTo>
                <a:lnTo>
                  <a:pt x="622712" y="326071"/>
                </a:lnTo>
                <a:close/>
                <a:moveTo>
                  <a:pt x="8710109" y="308017"/>
                </a:moveTo>
                <a:lnTo>
                  <a:pt x="8709645" y="313245"/>
                </a:lnTo>
                <a:lnTo>
                  <a:pt x="8809619" y="313245"/>
                </a:lnTo>
                <a:lnTo>
                  <a:pt x="8809619" y="308017"/>
                </a:lnTo>
                <a:close/>
                <a:moveTo>
                  <a:pt x="7187200" y="308017"/>
                </a:moveTo>
                <a:lnTo>
                  <a:pt x="7186737" y="313245"/>
                </a:lnTo>
                <a:lnTo>
                  <a:pt x="7286710" y="313245"/>
                </a:lnTo>
                <a:lnTo>
                  <a:pt x="7286710" y="308017"/>
                </a:lnTo>
                <a:close/>
                <a:moveTo>
                  <a:pt x="5664291" y="308017"/>
                </a:moveTo>
                <a:lnTo>
                  <a:pt x="5663828" y="313245"/>
                </a:lnTo>
                <a:lnTo>
                  <a:pt x="5763801" y="313245"/>
                </a:lnTo>
                <a:lnTo>
                  <a:pt x="5763801" y="308017"/>
                </a:lnTo>
                <a:close/>
                <a:moveTo>
                  <a:pt x="4141382" y="308017"/>
                </a:moveTo>
                <a:lnTo>
                  <a:pt x="4140919" y="313245"/>
                </a:lnTo>
                <a:lnTo>
                  <a:pt x="4240892" y="313245"/>
                </a:lnTo>
                <a:lnTo>
                  <a:pt x="4240892" y="308017"/>
                </a:lnTo>
                <a:close/>
                <a:moveTo>
                  <a:pt x="2618474" y="308017"/>
                </a:moveTo>
                <a:lnTo>
                  <a:pt x="2618011" y="313245"/>
                </a:lnTo>
                <a:lnTo>
                  <a:pt x="2717985" y="313245"/>
                </a:lnTo>
                <a:lnTo>
                  <a:pt x="2717985" y="308017"/>
                </a:lnTo>
                <a:close/>
                <a:moveTo>
                  <a:pt x="1095565" y="308017"/>
                </a:moveTo>
                <a:lnTo>
                  <a:pt x="1095102" y="313245"/>
                </a:lnTo>
                <a:lnTo>
                  <a:pt x="1195076" y="313245"/>
                </a:lnTo>
                <a:lnTo>
                  <a:pt x="1195076" y="308017"/>
                </a:lnTo>
                <a:close/>
                <a:moveTo>
                  <a:pt x="8711254" y="298788"/>
                </a:moveTo>
                <a:lnTo>
                  <a:pt x="8710593" y="302552"/>
                </a:lnTo>
                <a:lnTo>
                  <a:pt x="8710572" y="302789"/>
                </a:lnTo>
                <a:lnTo>
                  <a:pt x="8816376" y="302789"/>
                </a:lnTo>
                <a:lnTo>
                  <a:pt x="8816376" y="301105"/>
                </a:lnTo>
                <a:lnTo>
                  <a:pt x="8818815" y="301970"/>
                </a:lnTo>
                <a:lnTo>
                  <a:pt x="8818823" y="298788"/>
                </a:lnTo>
                <a:close/>
                <a:moveTo>
                  <a:pt x="7188345" y="298788"/>
                </a:moveTo>
                <a:lnTo>
                  <a:pt x="7187684" y="302552"/>
                </a:lnTo>
                <a:lnTo>
                  <a:pt x="7187663" y="302789"/>
                </a:lnTo>
                <a:lnTo>
                  <a:pt x="7293467" y="302789"/>
                </a:lnTo>
                <a:lnTo>
                  <a:pt x="7293467" y="301105"/>
                </a:lnTo>
                <a:lnTo>
                  <a:pt x="7295906" y="301970"/>
                </a:lnTo>
                <a:lnTo>
                  <a:pt x="7295914" y="298788"/>
                </a:lnTo>
                <a:close/>
                <a:moveTo>
                  <a:pt x="5665436" y="298788"/>
                </a:moveTo>
                <a:lnTo>
                  <a:pt x="5664775" y="302552"/>
                </a:lnTo>
                <a:lnTo>
                  <a:pt x="5664754" y="302789"/>
                </a:lnTo>
                <a:lnTo>
                  <a:pt x="5770558" y="302789"/>
                </a:lnTo>
                <a:lnTo>
                  <a:pt x="5770558" y="301105"/>
                </a:lnTo>
                <a:lnTo>
                  <a:pt x="5772997" y="301970"/>
                </a:lnTo>
                <a:lnTo>
                  <a:pt x="5773005" y="298788"/>
                </a:lnTo>
                <a:close/>
                <a:moveTo>
                  <a:pt x="4142527" y="298788"/>
                </a:moveTo>
                <a:lnTo>
                  <a:pt x="4141866" y="302552"/>
                </a:lnTo>
                <a:lnTo>
                  <a:pt x="4141845" y="302789"/>
                </a:lnTo>
                <a:lnTo>
                  <a:pt x="4247649" y="302789"/>
                </a:lnTo>
                <a:lnTo>
                  <a:pt x="4247649" y="301105"/>
                </a:lnTo>
                <a:lnTo>
                  <a:pt x="4250088" y="301970"/>
                </a:lnTo>
                <a:lnTo>
                  <a:pt x="4250096" y="298788"/>
                </a:lnTo>
                <a:close/>
                <a:moveTo>
                  <a:pt x="2619619" y="298788"/>
                </a:moveTo>
                <a:lnTo>
                  <a:pt x="2618958" y="302552"/>
                </a:lnTo>
                <a:lnTo>
                  <a:pt x="2618937" y="302789"/>
                </a:lnTo>
                <a:lnTo>
                  <a:pt x="2724741" y="302789"/>
                </a:lnTo>
                <a:lnTo>
                  <a:pt x="2724741" y="301105"/>
                </a:lnTo>
                <a:lnTo>
                  <a:pt x="2727180" y="301970"/>
                </a:lnTo>
                <a:lnTo>
                  <a:pt x="2727188" y="298788"/>
                </a:lnTo>
                <a:close/>
                <a:moveTo>
                  <a:pt x="1096710" y="298788"/>
                </a:moveTo>
                <a:lnTo>
                  <a:pt x="1096050" y="302552"/>
                </a:lnTo>
                <a:lnTo>
                  <a:pt x="1096029" y="302789"/>
                </a:lnTo>
                <a:lnTo>
                  <a:pt x="1201833" y="302789"/>
                </a:lnTo>
                <a:lnTo>
                  <a:pt x="1201833" y="301105"/>
                </a:lnTo>
                <a:lnTo>
                  <a:pt x="1204271" y="301970"/>
                </a:lnTo>
                <a:lnTo>
                  <a:pt x="1204279" y="298788"/>
                </a:lnTo>
                <a:close/>
                <a:moveTo>
                  <a:pt x="8239536" y="297142"/>
                </a:moveTo>
                <a:lnTo>
                  <a:pt x="8239350" y="298828"/>
                </a:lnTo>
                <a:lnTo>
                  <a:pt x="8239350" y="298829"/>
                </a:lnTo>
                <a:lnTo>
                  <a:pt x="8237877" y="312169"/>
                </a:lnTo>
                <a:lnTo>
                  <a:pt x="8241121" y="312169"/>
                </a:lnTo>
                <a:close/>
                <a:moveTo>
                  <a:pt x="6716627" y="297142"/>
                </a:moveTo>
                <a:lnTo>
                  <a:pt x="6716441" y="298828"/>
                </a:lnTo>
                <a:lnTo>
                  <a:pt x="6716441" y="298829"/>
                </a:lnTo>
                <a:lnTo>
                  <a:pt x="6714968" y="312169"/>
                </a:lnTo>
                <a:lnTo>
                  <a:pt x="6718212" y="312169"/>
                </a:lnTo>
                <a:close/>
                <a:moveTo>
                  <a:pt x="5193718" y="297142"/>
                </a:moveTo>
                <a:lnTo>
                  <a:pt x="5193532" y="298828"/>
                </a:lnTo>
                <a:lnTo>
                  <a:pt x="5193532" y="298829"/>
                </a:lnTo>
                <a:lnTo>
                  <a:pt x="5192059" y="312169"/>
                </a:lnTo>
                <a:lnTo>
                  <a:pt x="5195303" y="312169"/>
                </a:lnTo>
                <a:close/>
                <a:moveTo>
                  <a:pt x="3670809" y="297142"/>
                </a:moveTo>
                <a:lnTo>
                  <a:pt x="3670623" y="298828"/>
                </a:lnTo>
                <a:lnTo>
                  <a:pt x="3670623" y="298829"/>
                </a:lnTo>
                <a:lnTo>
                  <a:pt x="3669151" y="312169"/>
                </a:lnTo>
                <a:lnTo>
                  <a:pt x="3672394" y="312169"/>
                </a:lnTo>
                <a:close/>
                <a:moveTo>
                  <a:pt x="2147901" y="297142"/>
                </a:moveTo>
                <a:lnTo>
                  <a:pt x="2147715" y="298828"/>
                </a:lnTo>
                <a:lnTo>
                  <a:pt x="2147715" y="298829"/>
                </a:lnTo>
                <a:lnTo>
                  <a:pt x="2146243" y="312169"/>
                </a:lnTo>
                <a:lnTo>
                  <a:pt x="2149486" y="312169"/>
                </a:lnTo>
                <a:close/>
                <a:moveTo>
                  <a:pt x="624992" y="297142"/>
                </a:moveTo>
                <a:lnTo>
                  <a:pt x="624806" y="298828"/>
                </a:lnTo>
                <a:lnTo>
                  <a:pt x="624806" y="298829"/>
                </a:lnTo>
                <a:lnTo>
                  <a:pt x="623333" y="312169"/>
                </a:lnTo>
                <a:lnTo>
                  <a:pt x="626577" y="312169"/>
                </a:lnTo>
                <a:close/>
                <a:moveTo>
                  <a:pt x="8713090" y="288327"/>
                </a:moveTo>
                <a:lnTo>
                  <a:pt x="8712173" y="293552"/>
                </a:lnTo>
                <a:lnTo>
                  <a:pt x="8818836" y="293552"/>
                </a:lnTo>
                <a:lnTo>
                  <a:pt x="8818850" y="288327"/>
                </a:lnTo>
                <a:close/>
                <a:moveTo>
                  <a:pt x="7190181" y="288327"/>
                </a:moveTo>
                <a:lnTo>
                  <a:pt x="7189264" y="293552"/>
                </a:lnTo>
                <a:lnTo>
                  <a:pt x="7295928" y="293552"/>
                </a:lnTo>
                <a:lnTo>
                  <a:pt x="7295941" y="288327"/>
                </a:lnTo>
                <a:close/>
                <a:moveTo>
                  <a:pt x="5667272" y="288327"/>
                </a:moveTo>
                <a:lnTo>
                  <a:pt x="5666355" y="293552"/>
                </a:lnTo>
                <a:lnTo>
                  <a:pt x="5773019" y="293552"/>
                </a:lnTo>
                <a:lnTo>
                  <a:pt x="5773032" y="288327"/>
                </a:lnTo>
                <a:close/>
                <a:moveTo>
                  <a:pt x="4144363" y="288327"/>
                </a:moveTo>
                <a:lnTo>
                  <a:pt x="4143446" y="293552"/>
                </a:lnTo>
                <a:lnTo>
                  <a:pt x="4250110" y="293552"/>
                </a:lnTo>
                <a:lnTo>
                  <a:pt x="4250123" y="288327"/>
                </a:lnTo>
                <a:close/>
                <a:moveTo>
                  <a:pt x="2621455" y="288327"/>
                </a:moveTo>
                <a:lnTo>
                  <a:pt x="2620538" y="293552"/>
                </a:lnTo>
                <a:lnTo>
                  <a:pt x="2727202" y="293552"/>
                </a:lnTo>
                <a:lnTo>
                  <a:pt x="2727215" y="288327"/>
                </a:lnTo>
                <a:close/>
                <a:moveTo>
                  <a:pt x="1098546" y="288327"/>
                </a:moveTo>
                <a:lnTo>
                  <a:pt x="1097629" y="293552"/>
                </a:lnTo>
                <a:lnTo>
                  <a:pt x="1204293" y="293552"/>
                </a:lnTo>
                <a:lnTo>
                  <a:pt x="1204306" y="288327"/>
                </a:lnTo>
                <a:close/>
                <a:moveTo>
                  <a:pt x="8715331" y="277867"/>
                </a:moveTo>
                <a:lnTo>
                  <a:pt x="8714111" y="282511"/>
                </a:lnTo>
                <a:lnTo>
                  <a:pt x="8714008" y="283097"/>
                </a:lnTo>
                <a:lnTo>
                  <a:pt x="8818863" y="283097"/>
                </a:lnTo>
                <a:lnTo>
                  <a:pt x="8818877" y="277867"/>
                </a:lnTo>
                <a:close/>
                <a:moveTo>
                  <a:pt x="7192422" y="277867"/>
                </a:moveTo>
                <a:lnTo>
                  <a:pt x="7191202" y="282511"/>
                </a:lnTo>
                <a:lnTo>
                  <a:pt x="7191099" y="283097"/>
                </a:lnTo>
                <a:lnTo>
                  <a:pt x="7295954" y="283097"/>
                </a:lnTo>
                <a:lnTo>
                  <a:pt x="7295968" y="277867"/>
                </a:lnTo>
                <a:close/>
                <a:moveTo>
                  <a:pt x="5669513" y="277867"/>
                </a:moveTo>
                <a:lnTo>
                  <a:pt x="5668293" y="282511"/>
                </a:lnTo>
                <a:lnTo>
                  <a:pt x="5668190" y="283097"/>
                </a:lnTo>
                <a:lnTo>
                  <a:pt x="5773045" y="283097"/>
                </a:lnTo>
                <a:lnTo>
                  <a:pt x="5773059" y="277867"/>
                </a:lnTo>
                <a:close/>
                <a:moveTo>
                  <a:pt x="4146604" y="277867"/>
                </a:moveTo>
                <a:lnTo>
                  <a:pt x="4145384" y="282511"/>
                </a:lnTo>
                <a:lnTo>
                  <a:pt x="4145281" y="283097"/>
                </a:lnTo>
                <a:lnTo>
                  <a:pt x="4250136" y="283097"/>
                </a:lnTo>
                <a:lnTo>
                  <a:pt x="4250150" y="277867"/>
                </a:lnTo>
                <a:close/>
                <a:moveTo>
                  <a:pt x="2623696" y="277867"/>
                </a:moveTo>
                <a:lnTo>
                  <a:pt x="2622476" y="282511"/>
                </a:lnTo>
                <a:lnTo>
                  <a:pt x="2622374" y="283097"/>
                </a:lnTo>
                <a:lnTo>
                  <a:pt x="2727229" y="283097"/>
                </a:lnTo>
                <a:lnTo>
                  <a:pt x="2727242" y="277867"/>
                </a:lnTo>
                <a:close/>
                <a:moveTo>
                  <a:pt x="1100787" y="277867"/>
                </a:moveTo>
                <a:lnTo>
                  <a:pt x="1099567" y="282511"/>
                </a:lnTo>
                <a:lnTo>
                  <a:pt x="1099464" y="283097"/>
                </a:lnTo>
                <a:lnTo>
                  <a:pt x="1204320" y="283097"/>
                </a:lnTo>
                <a:lnTo>
                  <a:pt x="1204333" y="277867"/>
                </a:lnTo>
                <a:close/>
                <a:moveTo>
                  <a:pt x="8718079" y="267406"/>
                </a:moveTo>
                <a:lnTo>
                  <a:pt x="8716707" y="272629"/>
                </a:lnTo>
                <a:lnTo>
                  <a:pt x="8818890" y="272629"/>
                </a:lnTo>
                <a:lnTo>
                  <a:pt x="8818904" y="267406"/>
                </a:lnTo>
                <a:close/>
                <a:moveTo>
                  <a:pt x="7195170" y="267406"/>
                </a:moveTo>
                <a:lnTo>
                  <a:pt x="7193798" y="272629"/>
                </a:lnTo>
                <a:lnTo>
                  <a:pt x="7295982" y="272629"/>
                </a:lnTo>
                <a:lnTo>
                  <a:pt x="7295995" y="267406"/>
                </a:lnTo>
                <a:close/>
                <a:moveTo>
                  <a:pt x="5672261" y="267406"/>
                </a:moveTo>
                <a:lnTo>
                  <a:pt x="5670889" y="272629"/>
                </a:lnTo>
                <a:lnTo>
                  <a:pt x="5773073" y="272629"/>
                </a:lnTo>
                <a:lnTo>
                  <a:pt x="5773086" y="267406"/>
                </a:lnTo>
                <a:close/>
                <a:moveTo>
                  <a:pt x="4149352" y="267406"/>
                </a:moveTo>
                <a:lnTo>
                  <a:pt x="4147980" y="272629"/>
                </a:lnTo>
                <a:lnTo>
                  <a:pt x="4250164" y="272629"/>
                </a:lnTo>
                <a:lnTo>
                  <a:pt x="4250177" y="267406"/>
                </a:lnTo>
                <a:close/>
                <a:moveTo>
                  <a:pt x="2626444" y="267406"/>
                </a:moveTo>
                <a:lnTo>
                  <a:pt x="2625072" y="272629"/>
                </a:lnTo>
                <a:lnTo>
                  <a:pt x="2727256" y="272629"/>
                </a:lnTo>
                <a:lnTo>
                  <a:pt x="2727270" y="267406"/>
                </a:lnTo>
                <a:close/>
                <a:moveTo>
                  <a:pt x="1103535" y="267406"/>
                </a:moveTo>
                <a:lnTo>
                  <a:pt x="1102163" y="272629"/>
                </a:lnTo>
                <a:lnTo>
                  <a:pt x="1204347" y="272629"/>
                </a:lnTo>
                <a:lnTo>
                  <a:pt x="1204361" y="267406"/>
                </a:lnTo>
                <a:close/>
                <a:moveTo>
                  <a:pt x="8720530" y="258169"/>
                </a:moveTo>
                <a:lnTo>
                  <a:pt x="8720454" y="258366"/>
                </a:lnTo>
                <a:lnTo>
                  <a:pt x="8719453" y="262173"/>
                </a:lnTo>
                <a:lnTo>
                  <a:pt x="8818917" y="262173"/>
                </a:lnTo>
                <a:lnTo>
                  <a:pt x="8818928" y="258169"/>
                </a:lnTo>
                <a:close/>
                <a:moveTo>
                  <a:pt x="7197622" y="258169"/>
                </a:moveTo>
                <a:lnTo>
                  <a:pt x="7197545" y="258366"/>
                </a:lnTo>
                <a:lnTo>
                  <a:pt x="7196545" y="262173"/>
                </a:lnTo>
                <a:lnTo>
                  <a:pt x="7296009" y="262173"/>
                </a:lnTo>
                <a:lnTo>
                  <a:pt x="7296019" y="258169"/>
                </a:lnTo>
                <a:close/>
                <a:moveTo>
                  <a:pt x="5674713" y="258169"/>
                </a:moveTo>
                <a:lnTo>
                  <a:pt x="5674636" y="258366"/>
                </a:lnTo>
                <a:lnTo>
                  <a:pt x="5673636" y="262173"/>
                </a:lnTo>
                <a:lnTo>
                  <a:pt x="5773100" y="262173"/>
                </a:lnTo>
                <a:lnTo>
                  <a:pt x="5773110" y="258169"/>
                </a:lnTo>
                <a:close/>
                <a:moveTo>
                  <a:pt x="4151804" y="258169"/>
                </a:moveTo>
                <a:lnTo>
                  <a:pt x="4151727" y="258366"/>
                </a:lnTo>
                <a:lnTo>
                  <a:pt x="4150727" y="262173"/>
                </a:lnTo>
                <a:lnTo>
                  <a:pt x="4250191" y="262173"/>
                </a:lnTo>
                <a:lnTo>
                  <a:pt x="4250201" y="258169"/>
                </a:lnTo>
                <a:close/>
                <a:moveTo>
                  <a:pt x="2628896" y="258169"/>
                </a:moveTo>
                <a:lnTo>
                  <a:pt x="2628819" y="258366"/>
                </a:lnTo>
                <a:lnTo>
                  <a:pt x="2627819" y="262173"/>
                </a:lnTo>
                <a:lnTo>
                  <a:pt x="2727283" y="262173"/>
                </a:lnTo>
                <a:lnTo>
                  <a:pt x="2727293" y="258169"/>
                </a:lnTo>
                <a:close/>
                <a:moveTo>
                  <a:pt x="1105987" y="258169"/>
                </a:moveTo>
                <a:lnTo>
                  <a:pt x="1105910" y="258366"/>
                </a:lnTo>
                <a:lnTo>
                  <a:pt x="1104910" y="262173"/>
                </a:lnTo>
                <a:lnTo>
                  <a:pt x="1204374" y="262173"/>
                </a:lnTo>
                <a:lnTo>
                  <a:pt x="1204384" y="258169"/>
                </a:lnTo>
                <a:close/>
                <a:moveTo>
                  <a:pt x="8293171" y="257690"/>
                </a:moveTo>
                <a:lnTo>
                  <a:pt x="8293516" y="258312"/>
                </a:lnTo>
                <a:lnTo>
                  <a:pt x="8293615" y="257868"/>
                </a:lnTo>
                <a:close/>
                <a:moveTo>
                  <a:pt x="6770262" y="257690"/>
                </a:moveTo>
                <a:lnTo>
                  <a:pt x="6770607" y="258312"/>
                </a:lnTo>
                <a:lnTo>
                  <a:pt x="6770706" y="257868"/>
                </a:lnTo>
                <a:close/>
                <a:moveTo>
                  <a:pt x="5247353" y="257690"/>
                </a:moveTo>
                <a:lnTo>
                  <a:pt x="5247698" y="258312"/>
                </a:lnTo>
                <a:lnTo>
                  <a:pt x="5247797" y="257868"/>
                </a:lnTo>
                <a:close/>
                <a:moveTo>
                  <a:pt x="3724445" y="257690"/>
                </a:moveTo>
                <a:lnTo>
                  <a:pt x="3724789" y="258312"/>
                </a:lnTo>
                <a:lnTo>
                  <a:pt x="3724888" y="257868"/>
                </a:lnTo>
                <a:close/>
                <a:moveTo>
                  <a:pt x="2201537" y="257690"/>
                </a:moveTo>
                <a:lnTo>
                  <a:pt x="2201881" y="258312"/>
                </a:lnTo>
                <a:lnTo>
                  <a:pt x="2201980" y="257868"/>
                </a:lnTo>
                <a:close/>
                <a:moveTo>
                  <a:pt x="678628" y="257690"/>
                </a:moveTo>
                <a:lnTo>
                  <a:pt x="678972" y="258312"/>
                </a:lnTo>
                <a:lnTo>
                  <a:pt x="679071" y="257868"/>
                </a:lnTo>
                <a:close/>
                <a:moveTo>
                  <a:pt x="8724600" y="247716"/>
                </a:moveTo>
                <a:lnTo>
                  <a:pt x="8722685" y="252635"/>
                </a:lnTo>
                <a:lnTo>
                  <a:pt x="8818942" y="252635"/>
                </a:lnTo>
                <a:lnTo>
                  <a:pt x="8818955" y="247716"/>
                </a:lnTo>
                <a:close/>
                <a:moveTo>
                  <a:pt x="7201691" y="247716"/>
                </a:moveTo>
                <a:lnTo>
                  <a:pt x="7199776" y="252635"/>
                </a:lnTo>
                <a:lnTo>
                  <a:pt x="7296033" y="252635"/>
                </a:lnTo>
                <a:lnTo>
                  <a:pt x="7296046" y="247716"/>
                </a:lnTo>
                <a:close/>
                <a:moveTo>
                  <a:pt x="5678782" y="247716"/>
                </a:moveTo>
                <a:lnTo>
                  <a:pt x="5676867" y="252635"/>
                </a:lnTo>
                <a:lnTo>
                  <a:pt x="5773124" y="252635"/>
                </a:lnTo>
                <a:lnTo>
                  <a:pt x="5773137" y="247716"/>
                </a:lnTo>
                <a:close/>
                <a:moveTo>
                  <a:pt x="4155873" y="247716"/>
                </a:moveTo>
                <a:lnTo>
                  <a:pt x="4153958" y="252635"/>
                </a:lnTo>
                <a:lnTo>
                  <a:pt x="4250215" y="252635"/>
                </a:lnTo>
                <a:lnTo>
                  <a:pt x="4250228" y="247716"/>
                </a:lnTo>
                <a:close/>
                <a:moveTo>
                  <a:pt x="2632965" y="247716"/>
                </a:moveTo>
                <a:lnTo>
                  <a:pt x="2631050" y="252635"/>
                </a:lnTo>
                <a:lnTo>
                  <a:pt x="2727308" y="252635"/>
                </a:lnTo>
                <a:lnTo>
                  <a:pt x="2727320" y="247716"/>
                </a:lnTo>
                <a:close/>
                <a:moveTo>
                  <a:pt x="1110056" y="247716"/>
                </a:moveTo>
                <a:lnTo>
                  <a:pt x="1108141" y="252635"/>
                </a:lnTo>
                <a:lnTo>
                  <a:pt x="1204399" y="252635"/>
                </a:lnTo>
                <a:lnTo>
                  <a:pt x="1204412" y="247716"/>
                </a:lnTo>
                <a:close/>
                <a:moveTo>
                  <a:pt x="8728312" y="238181"/>
                </a:moveTo>
                <a:lnTo>
                  <a:pt x="8726635" y="242489"/>
                </a:lnTo>
                <a:lnTo>
                  <a:pt x="8818969" y="242489"/>
                </a:lnTo>
                <a:lnTo>
                  <a:pt x="8818979" y="238181"/>
                </a:lnTo>
                <a:close/>
                <a:moveTo>
                  <a:pt x="7205403" y="238181"/>
                </a:moveTo>
                <a:lnTo>
                  <a:pt x="7203726" y="242489"/>
                </a:lnTo>
                <a:lnTo>
                  <a:pt x="7296060" y="242489"/>
                </a:lnTo>
                <a:lnTo>
                  <a:pt x="7296071" y="238181"/>
                </a:lnTo>
                <a:close/>
                <a:moveTo>
                  <a:pt x="5682494" y="238181"/>
                </a:moveTo>
                <a:lnTo>
                  <a:pt x="5680817" y="242489"/>
                </a:lnTo>
                <a:lnTo>
                  <a:pt x="5773151" y="242489"/>
                </a:lnTo>
                <a:lnTo>
                  <a:pt x="5773162" y="238181"/>
                </a:lnTo>
                <a:close/>
                <a:moveTo>
                  <a:pt x="4159585" y="238181"/>
                </a:moveTo>
                <a:lnTo>
                  <a:pt x="4157908" y="242489"/>
                </a:lnTo>
                <a:lnTo>
                  <a:pt x="4250242" y="242489"/>
                </a:lnTo>
                <a:lnTo>
                  <a:pt x="4250253" y="238181"/>
                </a:lnTo>
                <a:close/>
                <a:moveTo>
                  <a:pt x="2636677" y="238181"/>
                </a:moveTo>
                <a:lnTo>
                  <a:pt x="2635000" y="242489"/>
                </a:lnTo>
                <a:lnTo>
                  <a:pt x="2727334" y="242489"/>
                </a:lnTo>
                <a:lnTo>
                  <a:pt x="2727345" y="238181"/>
                </a:lnTo>
                <a:close/>
                <a:moveTo>
                  <a:pt x="1113769" y="238181"/>
                </a:moveTo>
                <a:lnTo>
                  <a:pt x="1112091" y="242489"/>
                </a:lnTo>
                <a:lnTo>
                  <a:pt x="1204425" y="242489"/>
                </a:lnTo>
                <a:lnTo>
                  <a:pt x="1204436" y="238181"/>
                </a:lnTo>
                <a:close/>
                <a:moveTo>
                  <a:pt x="8239490" y="232770"/>
                </a:moveTo>
                <a:cubicBezTo>
                  <a:pt x="8235547" y="232770"/>
                  <a:pt x="8231690" y="233138"/>
                  <a:pt x="8227954" y="233842"/>
                </a:cubicBezTo>
                <a:lnTo>
                  <a:pt x="8226229" y="234334"/>
                </a:lnTo>
                <a:lnTo>
                  <a:pt x="8217141" y="236926"/>
                </a:lnTo>
                <a:cubicBezTo>
                  <a:pt x="8210218" y="239608"/>
                  <a:pt x="8203911" y="243498"/>
                  <a:pt x="8198494" y="248330"/>
                </a:cubicBezTo>
                <a:lnTo>
                  <a:pt x="8198211" y="248650"/>
                </a:lnTo>
                <a:lnTo>
                  <a:pt x="8188924" y="259173"/>
                </a:lnTo>
                <a:lnTo>
                  <a:pt x="8184526" y="267118"/>
                </a:lnTo>
                <a:lnTo>
                  <a:pt x="8183296" y="269339"/>
                </a:lnTo>
                <a:cubicBezTo>
                  <a:pt x="8180207" y="276499"/>
                  <a:pt x="8178498" y="284367"/>
                  <a:pt x="8178498" y="292622"/>
                </a:cubicBezTo>
                <a:lnTo>
                  <a:pt x="8179432" y="299896"/>
                </a:lnTo>
                <a:lnTo>
                  <a:pt x="8180417" y="307568"/>
                </a:lnTo>
                <a:lnTo>
                  <a:pt x="8185337" y="317950"/>
                </a:lnTo>
                <a:lnTo>
                  <a:pt x="8189744" y="327252"/>
                </a:lnTo>
                <a:lnTo>
                  <a:pt x="8192039" y="329885"/>
                </a:lnTo>
                <a:lnTo>
                  <a:pt x="8192039" y="324014"/>
                </a:lnTo>
                <a:lnTo>
                  <a:pt x="8200759" y="326775"/>
                </a:lnTo>
                <a:lnTo>
                  <a:pt x="8200759" y="321157"/>
                </a:lnTo>
                <a:lnTo>
                  <a:pt x="8210357" y="324178"/>
                </a:lnTo>
                <a:lnTo>
                  <a:pt x="8210357" y="318177"/>
                </a:lnTo>
                <a:lnTo>
                  <a:pt x="8229216" y="318177"/>
                </a:lnTo>
                <a:lnTo>
                  <a:pt x="8229216" y="326071"/>
                </a:lnTo>
                <a:lnTo>
                  <a:pt x="8233708" y="326071"/>
                </a:lnTo>
                <a:lnTo>
                  <a:pt x="8237253" y="293927"/>
                </a:lnTo>
                <a:lnTo>
                  <a:pt x="8237066" y="293483"/>
                </a:lnTo>
                <a:lnTo>
                  <a:pt x="8236724" y="292674"/>
                </a:lnTo>
                <a:lnTo>
                  <a:pt x="8236702" y="292622"/>
                </a:lnTo>
                <a:lnTo>
                  <a:pt x="8237161" y="291529"/>
                </a:lnTo>
                <a:lnTo>
                  <a:pt x="8237514" y="290689"/>
                </a:lnTo>
                <a:lnTo>
                  <a:pt x="8237777" y="290583"/>
                </a:lnTo>
                <a:lnTo>
                  <a:pt x="8238383" y="290339"/>
                </a:lnTo>
                <a:lnTo>
                  <a:pt x="8239490" y="289892"/>
                </a:lnTo>
                <a:lnTo>
                  <a:pt x="8240289" y="290214"/>
                </a:lnTo>
                <a:lnTo>
                  <a:pt x="8240683" y="290373"/>
                </a:lnTo>
                <a:lnTo>
                  <a:pt x="8241461" y="290686"/>
                </a:lnTo>
                <a:lnTo>
                  <a:pt x="8241517" y="290820"/>
                </a:lnTo>
                <a:lnTo>
                  <a:pt x="8242224" y="292516"/>
                </a:lnTo>
                <a:lnTo>
                  <a:pt x="8242268" y="292622"/>
                </a:lnTo>
                <a:lnTo>
                  <a:pt x="8242173" y="292848"/>
                </a:lnTo>
                <a:lnTo>
                  <a:pt x="8241884" y="293539"/>
                </a:lnTo>
                <a:lnTo>
                  <a:pt x="8241855" y="293608"/>
                </a:lnTo>
                <a:lnTo>
                  <a:pt x="8242220" y="297086"/>
                </a:lnTo>
                <a:lnTo>
                  <a:pt x="8242220" y="297086"/>
                </a:lnTo>
                <a:lnTo>
                  <a:pt x="8243804" y="312169"/>
                </a:lnTo>
                <a:lnTo>
                  <a:pt x="8281609" y="312169"/>
                </a:lnTo>
                <a:lnTo>
                  <a:pt x="8281609" y="334994"/>
                </a:lnTo>
                <a:lnTo>
                  <a:pt x="8282474" y="334994"/>
                </a:lnTo>
                <a:lnTo>
                  <a:pt x="8283135" y="334439"/>
                </a:lnTo>
                <a:lnTo>
                  <a:pt x="8286886" y="329921"/>
                </a:lnTo>
                <a:lnTo>
                  <a:pt x="8286739" y="324014"/>
                </a:lnTo>
                <a:cubicBezTo>
                  <a:pt x="8286739" y="302415"/>
                  <a:pt x="8288487" y="283519"/>
                  <a:pt x="8291373" y="267898"/>
                </a:cubicBezTo>
                <a:lnTo>
                  <a:pt x="8292436" y="263142"/>
                </a:lnTo>
                <a:lnTo>
                  <a:pt x="8284639" y="252368"/>
                </a:lnTo>
                <a:lnTo>
                  <a:pt x="8281302" y="249532"/>
                </a:lnTo>
                <a:lnTo>
                  <a:pt x="8273598" y="242985"/>
                </a:lnTo>
                <a:lnTo>
                  <a:pt x="8264503" y="238142"/>
                </a:lnTo>
                <a:lnTo>
                  <a:pt x="8263239" y="237469"/>
                </a:lnTo>
                <a:cubicBezTo>
                  <a:pt x="8255942" y="234443"/>
                  <a:pt x="8247918" y="232770"/>
                  <a:pt x="8239490" y="232770"/>
                </a:cubicBezTo>
                <a:close/>
                <a:moveTo>
                  <a:pt x="6716581" y="232770"/>
                </a:moveTo>
                <a:cubicBezTo>
                  <a:pt x="6712638" y="232770"/>
                  <a:pt x="6708781" y="233138"/>
                  <a:pt x="6705045" y="233842"/>
                </a:cubicBezTo>
                <a:lnTo>
                  <a:pt x="6703320" y="234334"/>
                </a:lnTo>
                <a:lnTo>
                  <a:pt x="6694232" y="236926"/>
                </a:lnTo>
                <a:cubicBezTo>
                  <a:pt x="6687309" y="239608"/>
                  <a:pt x="6681002" y="243498"/>
                  <a:pt x="6675585" y="248330"/>
                </a:cubicBezTo>
                <a:lnTo>
                  <a:pt x="6675302" y="248650"/>
                </a:lnTo>
                <a:lnTo>
                  <a:pt x="6666015" y="259173"/>
                </a:lnTo>
                <a:lnTo>
                  <a:pt x="6661617" y="267118"/>
                </a:lnTo>
                <a:lnTo>
                  <a:pt x="6660387" y="269339"/>
                </a:lnTo>
                <a:cubicBezTo>
                  <a:pt x="6657298" y="276499"/>
                  <a:pt x="6655589" y="284367"/>
                  <a:pt x="6655589" y="292622"/>
                </a:cubicBezTo>
                <a:lnTo>
                  <a:pt x="6656523" y="299896"/>
                </a:lnTo>
                <a:lnTo>
                  <a:pt x="6657508" y="307568"/>
                </a:lnTo>
                <a:lnTo>
                  <a:pt x="6662428" y="317950"/>
                </a:lnTo>
                <a:lnTo>
                  <a:pt x="6666835" y="327252"/>
                </a:lnTo>
                <a:lnTo>
                  <a:pt x="6669130" y="329885"/>
                </a:lnTo>
                <a:lnTo>
                  <a:pt x="6669130" y="324014"/>
                </a:lnTo>
                <a:lnTo>
                  <a:pt x="6677850" y="326775"/>
                </a:lnTo>
                <a:lnTo>
                  <a:pt x="6677850" y="321157"/>
                </a:lnTo>
                <a:lnTo>
                  <a:pt x="6687448" y="324178"/>
                </a:lnTo>
                <a:lnTo>
                  <a:pt x="6687448" y="318177"/>
                </a:lnTo>
                <a:lnTo>
                  <a:pt x="6706307" y="318177"/>
                </a:lnTo>
                <a:lnTo>
                  <a:pt x="6706307" y="326071"/>
                </a:lnTo>
                <a:lnTo>
                  <a:pt x="6710799" y="326071"/>
                </a:lnTo>
                <a:lnTo>
                  <a:pt x="6714344" y="293927"/>
                </a:lnTo>
                <a:lnTo>
                  <a:pt x="6714157" y="293483"/>
                </a:lnTo>
                <a:lnTo>
                  <a:pt x="6713815" y="292674"/>
                </a:lnTo>
                <a:lnTo>
                  <a:pt x="6713793" y="292622"/>
                </a:lnTo>
                <a:lnTo>
                  <a:pt x="6714252" y="291529"/>
                </a:lnTo>
                <a:lnTo>
                  <a:pt x="6714605" y="290689"/>
                </a:lnTo>
                <a:lnTo>
                  <a:pt x="6714868" y="290583"/>
                </a:lnTo>
                <a:lnTo>
                  <a:pt x="6715474" y="290339"/>
                </a:lnTo>
                <a:lnTo>
                  <a:pt x="6716581" y="289892"/>
                </a:lnTo>
                <a:lnTo>
                  <a:pt x="6717380" y="290214"/>
                </a:lnTo>
                <a:lnTo>
                  <a:pt x="6717774" y="290373"/>
                </a:lnTo>
                <a:lnTo>
                  <a:pt x="6718552" y="290686"/>
                </a:lnTo>
                <a:lnTo>
                  <a:pt x="6718608" y="290820"/>
                </a:lnTo>
                <a:lnTo>
                  <a:pt x="6719315" y="292516"/>
                </a:lnTo>
                <a:lnTo>
                  <a:pt x="6719359" y="292622"/>
                </a:lnTo>
                <a:lnTo>
                  <a:pt x="6719264" y="292848"/>
                </a:lnTo>
                <a:lnTo>
                  <a:pt x="6718975" y="293539"/>
                </a:lnTo>
                <a:lnTo>
                  <a:pt x="6718946" y="293608"/>
                </a:lnTo>
                <a:lnTo>
                  <a:pt x="6719311" y="297086"/>
                </a:lnTo>
                <a:lnTo>
                  <a:pt x="6719311" y="297086"/>
                </a:lnTo>
                <a:lnTo>
                  <a:pt x="6720895" y="312169"/>
                </a:lnTo>
                <a:lnTo>
                  <a:pt x="6758700" y="312169"/>
                </a:lnTo>
                <a:lnTo>
                  <a:pt x="6758700" y="334994"/>
                </a:lnTo>
                <a:lnTo>
                  <a:pt x="6759565" y="334994"/>
                </a:lnTo>
                <a:lnTo>
                  <a:pt x="6760226" y="334439"/>
                </a:lnTo>
                <a:lnTo>
                  <a:pt x="6763977" y="329921"/>
                </a:lnTo>
                <a:lnTo>
                  <a:pt x="6763830" y="324014"/>
                </a:lnTo>
                <a:cubicBezTo>
                  <a:pt x="6763830" y="302415"/>
                  <a:pt x="6765578" y="283519"/>
                  <a:pt x="6768464" y="267898"/>
                </a:cubicBezTo>
                <a:lnTo>
                  <a:pt x="6769527" y="263142"/>
                </a:lnTo>
                <a:lnTo>
                  <a:pt x="6761730" y="252368"/>
                </a:lnTo>
                <a:lnTo>
                  <a:pt x="6758393" y="249532"/>
                </a:lnTo>
                <a:lnTo>
                  <a:pt x="6750689" y="242985"/>
                </a:lnTo>
                <a:lnTo>
                  <a:pt x="6741594" y="238142"/>
                </a:lnTo>
                <a:lnTo>
                  <a:pt x="6740330" y="237469"/>
                </a:lnTo>
                <a:cubicBezTo>
                  <a:pt x="6733033" y="234443"/>
                  <a:pt x="6725009" y="232770"/>
                  <a:pt x="6716581" y="232770"/>
                </a:cubicBezTo>
                <a:close/>
                <a:moveTo>
                  <a:pt x="5193672" y="232770"/>
                </a:moveTo>
                <a:cubicBezTo>
                  <a:pt x="5189729" y="232770"/>
                  <a:pt x="5185872" y="233138"/>
                  <a:pt x="5182136" y="233842"/>
                </a:cubicBezTo>
                <a:lnTo>
                  <a:pt x="5180411" y="234334"/>
                </a:lnTo>
                <a:lnTo>
                  <a:pt x="5171323" y="236926"/>
                </a:lnTo>
                <a:cubicBezTo>
                  <a:pt x="5164400" y="239608"/>
                  <a:pt x="5158093" y="243498"/>
                  <a:pt x="5152676" y="248330"/>
                </a:cubicBezTo>
                <a:lnTo>
                  <a:pt x="5152393" y="248650"/>
                </a:lnTo>
                <a:lnTo>
                  <a:pt x="5143106" y="259173"/>
                </a:lnTo>
                <a:lnTo>
                  <a:pt x="5138708" y="267118"/>
                </a:lnTo>
                <a:lnTo>
                  <a:pt x="5137478" y="269339"/>
                </a:lnTo>
                <a:cubicBezTo>
                  <a:pt x="5134389" y="276499"/>
                  <a:pt x="5132680" y="284367"/>
                  <a:pt x="5132680" y="292622"/>
                </a:cubicBezTo>
                <a:lnTo>
                  <a:pt x="5133614" y="299896"/>
                </a:lnTo>
                <a:lnTo>
                  <a:pt x="5134599" y="307568"/>
                </a:lnTo>
                <a:lnTo>
                  <a:pt x="5139519" y="317950"/>
                </a:lnTo>
                <a:lnTo>
                  <a:pt x="5143926" y="327252"/>
                </a:lnTo>
                <a:lnTo>
                  <a:pt x="5146221" y="329885"/>
                </a:lnTo>
                <a:lnTo>
                  <a:pt x="5146221" y="324014"/>
                </a:lnTo>
                <a:lnTo>
                  <a:pt x="5154941" y="326775"/>
                </a:lnTo>
                <a:lnTo>
                  <a:pt x="5154941" y="321157"/>
                </a:lnTo>
                <a:lnTo>
                  <a:pt x="5164539" y="324178"/>
                </a:lnTo>
                <a:lnTo>
                  <a:pt x="5164539" y="318177"/>
                </a:lnTo>
                <a:lnTo>
                  <a:pt x="5183398" y="318177"/>
                </a:lnTo>
                <a:lnTo>
                  <a:pt x="5183398" y="326071"/>
                </a:lnTo>
                <a:lnTo>
                  <a:pt x="5187890" y="326071"/>
                </a:lnTo>
                <a:lnTo>
                  <a:pt x="5191435" y="293927"/>
                </a:lnTo>
                <a:lnTo>
                  <a:pt x="5191248" y="293483"/>
                </a:lnTo>
                <a:lnTo>
                  <a:pt x="5190906" y="292674"/>
                </a:lnTo>
                <a:lnTo>
                  <a:pt x="5190884" y="292622"/>
                </a:lnTo>
                <a:lnTo>
                  <a:pt x="5191343" y="291529"/>
                </a:lnTo>
                <a:lnTo>
                  <a:pt x="5191696" y="290689"/>
                </a:lnTo>
                <a:lnTo>
                  <a:pt x="5191959" y="290583"/>
                </a:lnTo>
                <a:lnTo>
                  <a:pt x="5192565" y="290339"/>
                </a:lnTo>
                <a:lnTo>
                  <a:pt x="5193672" y="289892"/>
                </a:lnTo>
                <a:lnTo>
                  <a:pt x="5194471" y="290214"/>
                </a:lnTo>
                <a:lnTo>
                  <a:pt x="5194865" y="290373"/>
                </a:lnTo>
                <a:lnTo>
                  <a:pt x="5195643" y="290686"/>
                </a:lnTo>
                <a:lnTo>
                  <a:pt x="5195699" y="290820"/>
                </a:lnTo>
                <a:lnTo>
                  <a:pt x="5196406" y="292516"/>
                </a:lnTo>
                <a:lnTo>
                  <a:pt x="5196450" y="292622"/>
                </a:lnTo>
                <a:lnTo>
                  <a:pt x="5196355" y="292848"/>
                </a:lnTo>
                <a:lnTo>
                  <a:pt x="5196066" y="293539"/>
                </a:lnTo>
                <a:lnTo>
                  <a:pt x="5196037" y="293608"/>
                </a:lnTo>
                <a:lnTo>
                  <a:pt x="5196402" y="297086"/>
                </a:lnTo>
                <a:lnTo>
                  <a:pt x="5196402" y="297086"/>
                </a:lnTo>
                <a:lnTo>
                  <a:pt x="5197986" y="312169"/>
                </a:lnTo>
                <a:lnTo>
                  <a:pt x="5235791" y="312169"/>
                </a:lnTo>
                <a:lnTo>
                  <a:pt x="5235791" y="334994"/>
                </a:lnTo>
                <a:lnTo>
                  <a:pt x="5236656" y="334994"/>
                </a:lnTo>
                <a:lnTo>
                  <a:pt x="5237317" y="334439"/>
                </a:lnTo>
                <a:lnTo>
                  <a:pt x="5241068" y="329921"/>
                </a:lnTo>
                <a:lnTo>
                  <a:pt x="5240921" y="324014"/>
                </a:lnTo>
                <a:cubicBezTo>
                  <a:pt x="5240921" y="302415"/>
                  <a:pt x="5242669" y="283519"/>
                  <a:pt x="5245555" y="267898"/>
                </a:cubicBezTo>
                <a:lnTo>
                  <a:pt x="5246618" y="263142"/>
                </a:lnTo>
                <a:lnTo>
                  <a:pt x="5238821" y="252368"/>
                </a:lnTo>
                <a:lnTo>
                  <a:pt x="5235484" y="249532"/>
                </a:lnTo>
                <a:lnTo>
                  <a:pt x="5227780" y="242985"/>
                </a:lnTo>
                <a:lnTo>
                  <a:pt x="5218685" y="238142"/>
                </a:lnTo>
                <a:lnTo>
                  <a:pt x="5217421" y="237469"/>
                </a:lnTo>
                <a:cubicBezTo>
                  <a:pt x="5210124" y="234443"/>
                  <a:pt x="5202100" y="232770"/>
                  <a:pt x="5193672" y="232770"/>
                </a:cubicBezTo>
                <a:close/>
                <a:moveTo>
                  <a:pt x="3670763" y="232770"/>
                </a:moveTo>
                <a:cubicBezTo>
                  <a:pt x="3666820" y="232770"/>
                  <a:pt x="3662963" y="233138"/>
                  <a:pt x="3659227" y="233842"/>
                </a:cubicBezTo>
                <a:lnTo>
                  <a:pt x="3657502" y="234334"/>
                </a:lnTo>
                <a:lnTo>
                  <a:pt x="3648414" y="236926"/>
                </a:lnTo>
                <a:cubicBezTo>
                  <a:pt x="3641491" y="239608"/>
                  <a:pt x="3635184" y="243498"/>
                  <a:pt x="3629767" y="248330"/>
                </a:cubicBezTo>
                <a:lnTo>
                  <a:pt x="3629484" y="248650"/>
                </a:lnTo>
                <a:lnTo>
                  <a:pt x="3620197" y="259173"/>
                </a:lnTo>
                <a:lnTo>
                  <a:pt x="3615799" y="267118"/>
                </a:lnTo>
                <a:lnTo>
                  <a:pt x="3615799" y="267118"/>
                </a:lnTo>
                <a:lnTo>
                  <a:pt x="3614569" y="269339"/>
                </a:lnTo>
                <a:cubicBezTo>
                  <a:pt x="3611481" y="276499"/>
                  <a:pt x="3609771" y="284367"/>
                  <a:pt x="3609771" y="292622"/>
                </a:cubicBezTo>
                <a:lnTo>
                  <a:pt x="3610705" y="299896"/>
                </a:lnTo>
                <a:lnTo>
                  <a:pt x="3611691" y="307568"/>
                </a:lnTo>
                <a:lnTo>
                  <a:pt x="3616610" y="317950"/>
                </a:lnTo>
                <a:lnTo>
                  <a:pt x="3621018" y="327252"/>
                </a:lnTo>
                <a:lnTo>
                  <a:pt x="3623312" y="329885"/>
                </a:lnTo>
                <a:lnTo>
                  <a:pt x="3623312" y="324014"/>
                </a:lnTo>
                <a:lnTo>
                  <a:pt x="3632032" y="326775"/>
                </a:lnTo>
                <a:lnTo>
                  <a:pt x="3632032" y="321157"/>
                </a:lnTo>
                <a:lnTo>
                  <a:pt x="3641630" y="324178"/>
                </a:lnTo>
                <a:lnTo>
                  <a:pt x="3641630" y="318177"/>
                </a:lnTo>
                <a:lnTo>
                  <a:pt x="3660489" y="318177"/>
                </a:lnTo>
                <a:lnTo>
                  <a:pt x="3660489" y="326071"/>
                </a:lnTo>
                <a:lnTo>
                  <a:pt x="3664981" y="326071"/>
                </a:lnTo>
                <a:lnTo>
                  <a:pt x="3668526" y="293927"/>
                </a:lnTo>
                <a:lnTo>
                  <a:pt x="3668339" y="293483"/>
                </a:lnTo>
                <a:lnTo>
                  <a:pt x="3667997" y="292674"/>
                </a:lnTo>
                <a:lnTo>
                  <a:pt x="3667975" y="292622"/>
                </a:lnTo>
                <a:lnTo>
                  <a:pt x="3668434" y="291529"/>
                </a:lnTo>
                <a:lnTo>
                  <a:pt x="3668787" y="290689"/>
                </a:lnTo>
                <a:lnTo>
                  <a:pt x="3669050" y="290583"/>
                </a:lnTo>
                <a:lnTo>
                  <a:pt x="3669656" y="290339"/>
                </a:lnTo>
                <a:lnTo>
                  <a:pt x="3670763" y="289892"/>
                </a:lnTo>
                <a:lnTo>
                  <a:pt x="3671562" y="290214"/>
                </a:lnTo>
                <a:lnTo>
                  <a:pt x="3671956" y="290373"/>
                </a:lnTo>
                <a:lnTo>
                  <a:pt x="3672734" y="290686"/>
                </a:lnTo>
                <a:lnTo>
                  <a:pt x="3672791" y="290820"/>
                </a:lnTo>
                <a:lnTo>
                  <a:pt x="3673497" y="292516"/>
                </a:lnTo>
                <a:lnTo>
                  <a:pt x="3673542" y="292622"/>
                </a:lnTo>
                <a:lnTo>
                  <a:pt x="3673446" y="292848"/>
                </a:lnTo>
                <a:lnTo>
                  <a:pt x="3673157" y="293539"/>
                </a:lnTo>
                <a:lnTo>
                  <a:pt x="3673129" y="293608"/>
                </a:lnTo>
                <a:lnTo>
                  <a:pt x="3673493" y="297086"/>
                </a:lnTo>
                <a:lnTo>
                  <a:pt x="3673493" y="297086"/>
                </a:lnTo>
                <a:lnTo>
                  <a:pt x="3675077" y="312169"/>
                </a:lnTo>
                <a:lnTo>
                  <a:pt x="3712882" y="312169"/>
                </a:lnTo>
                <a:lnTo>
                  <a:pt x="3712882" y="334994"/>
                </a:lnTo>
                <a:lnTo>
                  <a:pt x="3713747" y="334994"/>
                </a:lnTo>
                <a:lnTo>
                  <a:pt x="3714408" y="334439"/>
                </a:lnTo>
                <a:lnTo>
                  <a:pt x="3718159" y="329921"/>
                </a:lnTo>
                <a:lnTo>
                  <a:pt x="3718012" y="324014"/>
                </a:lnTo>
                <a:cubicBezTo>
                  <a:pt x="3718012" y="302415"/>
                  <a:pt x="3719760" y="283519"/>
                  <a:pt x="3722646" y="267898"/>
                </a:cubicBezTo>
                <a:lnTo>
                  <a:pt x="3723709" y="263142"/>
                </a:lnTo>
                <a:lnTo>
                  <a:pt x="3715912" y="252368"/>
                </a:lnTo>
                <a:lnTo>
                  <a:pt x="3712575" y="249532"/>
                </a:lnTo>
                <a:lnTo>
                  <a:pt x="3704871" y="242985"/>
                </a:lnTo>
                <a:lnTo>
                  <a:pt x="3695777" y="238142"/>
                </a:lnTo>
                <a:lnTo>
                  <a:pt x="3694512" y="237469"/>
                </a:lnTo>
                <a:cubicBezTo>
                  <a:pt x="3687215" y="234443"/>
                  <a:pt x="3679191" y="232770"/>
                  <a:pt x="3670763" y="232770"/>
                </a:cubicBezTo>
                <a:close/>
                <a:moveTo>
                  <a:pt x="2147855" y="232770"/>
                </a:moveTo>
                <a:cubicBezTo>
                  <a:pt x="2143913" y="232770"/>
                  <a:pt x="2140056" y="233138"/>
                  <a:pt x="2136319" y="233842"/>
                </a:cubicBezTo>
                <a:lnTo>
                  <a:pt x="2134594" y="234334"/>
                </a:lnTo>
                <a:lnTo>
                  <a:pt x="2125506" y="236926"/>
                </a:lnTo>
                <a:cubicBezTo>
                  <a:pt x="2118583" y="239608"/>
                  <a:pt x="2112276" y="243498"/>
                  <a:pt x="2106859" y="248330"/>
                </a:cubicBezTo>
                <a:lnTo>
                  <a:pt x="2106576" y="248650"/>
                </a:lnTo>
                <a:lnTo>
                  <a:pt x="2097289" y="259173"/>
                </a:lnTo>
                <a:lnTo>
                  <a:pt x="2092892" y="267118"/>
                </a:lnTo>
                <a:lnTo>
                  <a:pt x="2091662" y="269339"/>
                </a:lnTo>
                <a:cubicBezTo>
                  <a:pt x="2088573" y="276499"/>
                  <a:pt x="2086864" y="284367"/>
                  <a:pt x="2086864" y="292622"/>
                </a:cubicBezTo>
                <a:lnTo>
                  <a:pt x="2087797" y="299896"/>
                </a:lnTo>
                <a:lnTo>
                  <a:pt x="2088783" y="307568"/>
                </a:lnTo>
                <a:lnTo>
                  <a:pt x="2093702" y="317950"/>
                </a:lnTo>
                <a:lnTo>
                  <a:pt x="2098109" y="327252"/>
                </a:lnTo>
                <a:lnTo>
                  <a:pt x="2100404" y="329885"/>
                </a:lnTo>
                <a:lnTo>
                  <a:pt x="2100404" y="324014"/>
                </a:lnTo>
                <a:lnTo>
                  <a:pt x="2109124" y="326775"/>
                </a:lnTo>
                <a:lnTo>
                  <a:pt x="2109124" y="321157"/>
                </a:lnTo>
                <a:lnTo>
                  <a:pt x="2118722" y="324178"/>
                </a:lnTo>
                <a:lnTo>
                  <a:pt x="2118722" y="318177"/>
                </a:lnTo>
                <a:lnTo>
                  <a:pt x="2137582" y="318177"/>
                </a:lnTo>
                <a:lnTo>
                  <a:pt x="2137582" y="326071"/>
                </a:lnTo>
                <a:lnTo>
                  <a:pt x="2142073" y="326071"/>
                </a:lnTo>
                <a:lnTo>
                  <a:pt x="2145618" y="293927"/>
                </a:lnTo>
                <a:lnTo>
                  <a:pt x="2145431" y="293483"/>
                </a:lnTo>
                <a:lnTo>
                  <a:pt x="2145089" y="292674"/>
                </a:lnTo>
                <a:lnTo>
                  <a:pt x="2145067" y="292622"/>
                </a:lnTo>
                <a:lnTo>
                  <a:pt x="2145526" y="291529"/>
                </a:lnTo>
                <a:lnTo>
                  <a:pt x="2145879" y="290689"/>
                </a:lnTo>
                <a:lnTo>
                  <a:pt x="2146142" y="290583"/>
                </a:lnTo>
                <a:lnTo>
                  <a:pt x="2146748" y="290339"/>
                </a:lnTo>
                <a:lnTo>
                  <a:pt x="2147855" y="289892"/>
                </a:lnTo>
                <a:lnTo>
                  <a:pt x="2148654" y="290214"/>
                </a:lnTo>
                <a:lnTo>
                  <a:pt x="2149048" y="290373"/>
                </a:lnTo>
                <a:lnTo>
                  <a:pt x="2149826" y="290686"/>
                </a:lnTo>
                <a:lnTo>
                  <a:pt x="2149882" y="290820"/>
                </a:lnTo>
                <a:lnTo>
                  <a:pt x="2150589" y="292516"/>
                </a:lnTo>
                <a:lnTo>
                  <a:pt x="2150634" y="292622"/>
                </a:lnTo>
                <a:lnTo>
                  <a:pt x="2150539" y="292848"/>
                </a:lnTo>
                <a:lnTo>
                  <a:pt x="2150249" y="293539"/>
                </a:lnTo>
                <a:lnTo>
                  <a:pt x="2150221" y="293608"/>
                </a:lnTo>
                <a:lnTo>
                  <a:pt x="2150585" y="297086"/>
                </a:lnTo>
                <a:lnTo>
                  <a:pt x="2150585" y="297086"/>
                </a:lnTo>
                <a:lnTo>
                  <a:pt x="2152169" y="312169"/>
                </a:lnTo>
                <a:lnTo>
                  <a:pt x="2189974" y="312169"/>
                </a:lnTo>
                <a:lnTo>
                  <a:pt x="2189974" y="334994"/>
                </a:lnTo>
                <a:lnTo>
                  <a:pt x="2190839" y="334994"/>
                </a:lnTo>
                <a:lnTo>
                  <a:pt x="2191500" y="334439"/>
                </a:lnTo>
                <a:lnTo>
                  <a:pt x="2195251" y="329921"/>
                </a:lnTo>
                <a:lnTo>
                  <a:pt x="2195105" y="324014"/>
                </a:lnTo>
                <a:cubicBezTo>
                  <a:pt x="2195105" y="302415"/>
                  <a:pt x="2196852" y="283519"/>
                  <a:pt x="2199738" y="267898"/>
                </a:cubicBezTo>
                <a:lnTo>
                  <a:pt x="2200802" y="263142"/>
                </a:lnTo>
                <a:lnTo>
                  <a:pt x="2193004" y="252368"/>
                </a:lnTo>
                <a:lnTo>
                  <a:pt x="2189667" y="249532"/>
                </a:lnTo>
                <a:lnTo>
                  <a:pt x="2181963" y="242985"/>
                </a:lnTo>
                <a:lnTo>
                  <a:pt x="2172869" y="238142"/>
                </a:lnTo>
                <a:lnTo>
                  <a:pt x="2171604" y="237469"/>
                </a:lnTo>
                <a:cubicBezTo>
                  <a:pt x="2164307" y="234443"/>
                  <a:pt x="2156283" y="232770"/>
                  <a:pt x="2147855" y="232770"/>
                </a:cubicBezTo>
                <a:close/>
                <a:moveTo>
                  <a:pt x="624947" y="232770"/>
                </a:moveTo>
                <a:cubicBezTo>
                  <a:pt x="621003" y="232770"/>
                  <a:pt x="617147" y="233138"/>
                  <a:pt x="613410" y="233842"/>
                </a:cubicBezTo>
                <a:lnTo>
                  <a:pt x="611685" y="234334"/>
                </a:lnTo>
                <a:lnTo>
                  <a:pt x="602597" y="236926"/>
                </a:lnTo>
                <a:cubicBezTo>
                  <a:pt x="595674" y="239608"/>
                  <a:pt x="589368" y="243498"/>
                  <a:pt x="583951" y="248330"/>
                </a:cubicBezTo>
                <a:lnTo>
                  <a:pt x="583668" y="248650"/>
                </a:lnTo>
                <a:lnTo>
                  <a:pt x="574380" y="259173"/>
                </a:lnTo>
                <a:lnTo>
                  <a:pt x="569983" y="267118"/>
                </a:lnTo>
                <a:lnTo>
                  <a:pt x="568752" y="269339"/>
                </a:lnTo>
                <a:cubicBezTo>
                  <a:pt x="565664" y="276499"/>
                  <a:pt x="563955" y="284367"/>
                  <a:pt x="563955" y="292622"/>
                </a:cubicBezTo>
                <a:lnTo>
                  <a:pt x="564889" y="299896"/>
                </a:lnTo>
                <a:lnTo>
                  <a:pt x="565874" y="307568"/>
                </a:lnTo>
                <a:lnTo>
                  <a:pt x="570793" y="317950"/>
                </a:lnTo>
                <a:lnTo>
                  <a:pt x="575201" y="327252"/>
                </a:lnTo>
                <a:lnTo>
                  <a:pt x="577496" y="329885"/>
                </a:lnTo>
                <a:lnTo>
                  <a:pt x="577496" y="324014"/>
                </a:lnTo>
                <a:lnTo>
                  <a:pt x="586215" y="326775"/>
                </a:lnTo>
                <a:lnTo>
                  <a:pt x="586215" y="321157"/>
                </a:lnTo>
                <a:lnTo>
                  <a:pt x="595813" y="324178"/>
                </a:lnTo>
                <a:lnTo>
                  <a:pt x="595813" y="318177"/>
                </a:lnTo>
                <a:lnTo>
                  <a:pt x="614672" y="318177"/>
                </a:lnTo>
                <a:lnTo>
                  <a:pt x="614672" y="326071"/>
                </a:lnTo>
                <a:lnTo>
                  <a:pt x="619164" y="326071"/>
                </a:lnTo>
                <a:lnTo>
                  <a:pt x="622709" y="293927"/>
                </a:lnTo>
                <a:lnTo>
                  <a:pt x="622522" y="293483"/>
                </a:lnTo>
                <a:lnTo>
                  <a:pt x="622180" y="292674"/>
                </a:lnTo>
                <a:lnTo>
                  <a:pt x="622158" y="292622"/>
                </a:lnTo>
                <a:lnTo>
                  <a:pt x="622617" y="291529"/>
                </a:lnTo>
                <a:lnTo>
                  <a:pt x="622970" y="290689"/>
                </a:lnTo>
                <a:lnTo>
                  <a:pt x="623234" y="290583"/>
                </a:lnTo>
                <a:lnTo>
                  <a:pt x="623839" y="290339"/>
                </a:lnTo>
                <a:lnTo>
                  <a:pt x="624947" y="289892"/>
                </a:lnTo>
                <a:lnTo>
                  <a:pt x="625745" y="290214"/>
                </a:lnTo>
                <a:lnTo>
                  <a:pt x="626139" y="290373"/>
                </a:lnTo>
                <a:lnTo>
                  <a:pt x="626918" y="290686"/>
                </a:lnTo>
                <a:lnTo>
                  <a:pt x="626974" y="290820"/>
                </a:lnTo>
                <a:lnTo>
                  <a:pt x="627681" y="292516"/>
                </a:lnTo>
                <a:lnTo>
                  <a:pt x="627725" y="292622"/>
                </a:lnTo>
                <a:lnTo>
                  <a:pt x="627630" y="292848"/>
                </a:lnTo>
                <a:lnTo>
                  <a:pt x="627340" y="293539"/>
                </a:lnTo>
                <a:lnTo>
                  <a:pt x="627312" y="293608"/>
                </a:lnTo>
                <a:lnTo>
                  <a:pt x="627676" y="297086"/>
                </a:lnTo>
                <a:lnTo>
                  <a:pt x="627676" y="297086"/>
                </a:lnTo>
                <a:lnTo>
                  <a:pt x="629260" y="312169"/>
                </a:lnTo>
                <a:lnTo>
                  <a:pt x="667065" y="312169"/>
                </a:lnTo>
                <a:lnTo>
                  <a:pt x="667065" y="334994"/>
                </a:lnTo>
                <a:lnTo>
                  <a:pt x="667930" y="334994"/>
                </a:lnTo>
                <a:lnTo>
                  <a:pt x="668591" y="334439"/>
                </a:lnTo>
                <a:lnTo>
                  <a:pt x="672343" y="329921"/>
                </a:lnTo>
                <a:lnTo>
                  <a:pt x="672196" y="324014"/>
                </a:lnTo>
                <a:cubicBezTo>
                  <a:pt x="672196" y="302415"/>
                  <a:pt x="673943" y="283519"/>
                  <a:pt x="676829" y="267898"/>
                </a:cubicBezTo>
                <a:lnTo>
                  <a:pt x="677892" y="263142"/>
                </a:lnTo>
                <a:lnTo>
                  <a:pt x="670095" y="252368"/>
                </a:lnTo>
                <a:lnTo>
                  <a:pt x="666758" y="249532"/>
                </a:lnTo>
                <a:lnTo>
                  <a:pt x="659054" y="242985"/>
                </a:lnTo>
                <a:lnTo>
                  <a:pt x="649959" y="238142"/>
                </a:lnTo>
                <a:lnTo>
                  <a:pt x="648696" y="237469"/>
                </a:lnTo>
                <a:cubicBezTo>
                  <a:pt x="641399" y="234443"/>
                  <a:pt x="633374" y="232770"/>
                  <a:pt x="624947" y="232770"/>
                </a:cubicBezTo>
                <a:close/>
                <a:moveTo>
                  <a:pt x="8732748" y="227715"/>
                </a:moveTo>
                <a:lnTo>
                  <a:pt x="8731333" y="230421"/>
                </a:lnTo>
                <a:lnTo>
                  <a:pt x="8730352" y="232940"/>
                </a:lnTo>
                <a:lnTo>
                  <a:pt x="8818993" y="232940"/>
                </a:lnTo>
                <a:lnTo>
                  <a:pt x="8819007" y="227715"/>
                </a:lnTo>
                <a:close/>
                <a:moveTo>
                  <a:pt x="7209839" y="227715"/>
                </a:moveTo>
                <a:lnTo>
                  <a:pt x="7208424" y="230421"/>
                </a:lnTo>
                <a:lnTo>
                  <a:pt x="7207443" y="232940"/>
                </a:lnTo>
                <a:lnTo>
                  <a:pt x="7296084" y="232940"/>
                </a:lnTo>
                <a:lnTo>
                  <a:pt x="7296098" y="227715"/>
                </a:lnTo>
                <a:close/>
                <a:moveTo>
                  <a:pt x="5686930" y="227715"/>
                </a:moveTo>
                <a:lnTo>
                  <a:pt x="5685515" y="230421"/>
                </a:lnTo>
                <a:lnTo>
                  <a:pt x="5684534" y="232940"/>
                </a:lnTo>
                <a:lnTo>
                  <a:pt x="5773175" y="232940"/>
                </a:lnTo>
                <a:lnTo>
                  <a:pt x="5773189" y="227715"/>
                </a:lnTo>
                <a:close/>
                <a:moveTo>
                  <a:pt x="4164021" y="227715"/>
                </a:moveTo>
                <a:lnTo>
                  <a:pt x="4162606" y="230421"/>
                </a:lnTo>
                <a:lnTo>
                  <a:pt x="4161625" y="232940"/>
                </a:lnTo>
                <a:lnTo>
                  <a:pt x="4250266" y="232940"/>
                </a:lnTo>
                <a:lnTo>
                  <a:pt x="4250280" y="227715"/>
                </a:lnTo>
                <a:close/>
                <a:moveTo>
                  <a:pt x="2641113" y="227715"/>
                </a:moveTo>
                <a:lnTo>
                  <a:pt x="2639698" y="230421"/>
                </a:lnTo>
                <a:lnTo>
                  <a:pt x="2638718" y="232940"/>
                </a:lnTo>
                <a:lnTo>
                  <a:pt x="2727359" y="232940"/>
                </a:lnTo>
                <a:lnTo>
                  <a:pt x="2727372" y="227715"/>
                </a:lnTo>
                <a:close/>
                <a:moveTo>
                  <a:pt x="1118205" y="227715"/>
                </a:moveTo>
                <a:lnTo>
                  <a:pt x="1116790" y="230421"/>
                </a:lnTo>
                <a:lnTo>
                  <a:pt x="1115809" y="232940"/>
                </a:lnTo>
                <a:lnTo>
                  <a:pt x="1204450" y="232940"/>
                </a:lnTo>
                <a:lnTo>
                  <a:pt x="1204463" y="227715"/>
                </a:lnTo>
                <a:close/>
                <a:moveTo>
                  <a:pt x="8737578" y="218481"/>
                </a:moveTo>
                <a:lnTo>
                  <a:pt x="8735482" y="222488"/>
                </a:lnTo>
                <a:lnTo>
                  <a:pt x="8819020" y="222488"/>
                </a:lnTo>
                <a:lnTo>
                  <a:pt x="8819031" y="218481"/>
                </a:lnTo>
                <a:close/>
                <a:moveTo>
                  <a:pt x="7214669" y="218481"/>
                </a:moveTo>
                <a:lnTo>
                  <a:pt x="7212573" y="222488"/>
                </a:lnTo>
                <a:lnTo>
                  <a:pt x="7296111" y="222488"/>
                </a:lnTo>
                <a:lnTo>
                  <a:pt x="7296122" y="218481"/>
                </a:lnTo>
                <a:close/>
                <a:moveTo>
                  <a:pt x="5691760" y="218481"/>
                </a:moveTo>
                <a:lnTo>
                  <a:pt x="5689664" y="222488"/>
                </a:lnTo>
                <a:lnTo>
                  <a:pt x="5773202" y="222488"/>
                </a:lnTo>
                <a:lnTo>
                  <a:pt x="5773213" y="218481"/>
                </a:lnTo>
                <a:close/>
                <a:moveTo>
                  <a:pt x="4168851" y="218481"/>
                </a:moveTo>
                <a:lnTo>
                  <a:pt x="4166756" y="222488"/>
                </a:lnTo>
                <a:lnTo>
                  <a:pt x="4250293" y="222488"/>
                </a:lnTo>
                <a:lnTo>
                  <a:pt x="4250304" y="218481"/>
                </a:lnTo>
                <a:close/>
                <a:moveTo>
                  <a:pt x="2645943" y="218481"/>
                </a:moveTo>
                <a:lnTo>
                  <a:pt x="2643848" y="222488"/>
                </a:lnTo>
                <a:lnTo>
                  <a:pt x="2727386" y="222488"/>
                </a:lnTo>
                <a:lnTo>
                  <a:pt x="2727396" y="218481"/>
                </a:lnTo>
                <a:close/>
                <a:moveTo>
                  <a:pt x="1123034" y="218481"/>
                </a:moveTo>
                <a:lnTo>
                  <a:pt x="1120939" y="222488"/>
                </a:lnTo>
                <a:lnTo>
                  <a:pt x="1204477" y="222488"/>
                </a:lnTo>
                <a:lnTo>
                  <a:pt x="1204487" y="218481"/>
                </a:lnTo>
                <a:close/>
                <a:moveTo>
                  <a:pt x="8743761" y="208023"/>
                </a:moveTo>
                <a:lnTo>
                  <a:pt x="8740619" y="212952"/>
                </a:lnTo>
                <a:lnTo>
                  <a:pt x="8819045" y="212952"/>
                </a:lnTo>
                <a:lnTo>
                  <a:pt x="8819058" y="208023"/>
                </a:lnTo>
                <a:close/>
                <a:moveTo>
                  <a:pt x="7220852" y="208023"/>
                </a:moveTo>
                <a:lnTo>
                  <a:pt x="7217711" y="212952"/>
                </a:lnTo>
                <a:lnTo>
                  <a:pt x="7296136" y="212952"/>
                </a:lnTo>
                <a:lnTo>
                  <a:pt x="7296149" y="208023"/>
                </a:lnTo>
                <a:close/>
                <a:moveTo>
                  <a:pt x="5697943" y="208023"/>
                </a:moveTo>
                <a:lnTo>
                  <a:pt x="5694802" y="212952"/>
                </a:lnTo>
                <a:lnTo>
                  <a:pt x="5773227" y="212952"/>
                </a:lnTo>
                <a:lnTo>
                  <a:pt x="5773240" y="208023"/>
                </a:lnTo>
                <a:close/>
                <a:moveTo>
                  <a:pt x="4175034" y="208023"/>
                </a:moveTo>
                <a:lnTo>
                  <a:pt x="4171893" y="212952"/>
                </a:lnTo>
                <a:lnTo>
                  <a:pt x="4250318" y="212952"/>
                </a:lnTo>
                <a:lnTo>
                  <a:pt x="4250331" y="208023"/>
                </a:lnTo>
                <a:close/>
                <a:moveTo>
                  <a:pt x="2652126" y="208023"/>
                </a:moveTo>
                <a:lnTo>
                  <a:pt x="2648985" y="212952"/>
                </a:lnTo>
                <a:lnTo>
                  <a:pt x="2727410" y="212952"/>
                </a:lnTo>
                <a:lnTo>
                  <a:pt x="2727423" y="208023"/>
                </a:lnTo>
                <a:close/>
                <a:moveTo>
                  <a:pt x="1129217" y="208023"/>
                </a:moveTo>
                <a:lnTo>
                  <a:pt x="1126076" y="212952"/>
                </a:lnTo>
                <a:lnTo>
                  <a:pt x="1204501" y="212952"/>
                </a:lnTo>
                <a:lnTo>
                  <a:pt x="1204514" y="208023"/>
                </a:lnTo>
                <a:close/>
                <a:moveTo>
                  <a:pt x="8750962" y="197261"/>
                </a:moveTo>
                <a:lnTo>
                  <a:pt x="8748920" y="199926"/>
                </a:lnTo>
                <a:lnTo>
                  <a:pt x="8747091" y="202798"/>
                </a:lnTo>
                <a:lnTo>
                  <a:pt x="8819071" y="202798"/>
                </a:lnTo>
                <a:lnTo>
                  <a:pt x="8819085" y="197261"/>
                </a:lnTo>
                <a:close/>
                <a:moveTo>
                  <a:pt x="7228053" y="197261"/>
                </a:moveTo>
                <a:lnTo>
                  <a:pt x="7226012" y="199926"/>
                </a:lnTo>
                <a:lnTo>
                  <a:pt x="7224182" y="202798"/>
                </a:lnTo>
                <a:lnTo>
                  <a:pt x="7296162" y="202798"/>
                </a:lnTo>
                <a:lnTo>
                  <a:pt x="7296177" y="197261"/>
                </a:lnTo>
                <a:close/>
                <a:moveTo>
                  <a:pt x="5705144" y="197261"/>
                </a:moveTo>
                <a:lnTo>
                  <a:pt x="5703103" y="199926"/>
                </a:lnTo>
                <a:lnTo>
                  <a:pt x="5701273" y="202798"/>
                </a:lnTo>
                <a:lnTo>
                  <a:pt x="5773253" y="202798"/>
                </a:lnTo>
                <a:lnTo>
                  <a:pt x="5773268" y="197261"/>
                </a:lnTo>
                <a:close/>
                <a:moveTo>
                  <a:pt x="4182235" y="197261"/>
                </a:moveTo>
                <a:lnTo>
                  <a:pt x="4180194" y="199926"/>
                </a:lnTo>
                <a:lnTo>
                  <a:pt x="4178364" y="202798"/>
                </a:lnTo>
                <a:lnTo>
                  <a:pt x="4250344" y="202798"/>
                </a:lnTo>
                <a:lnTo>
                  <a:pt x="4250359" y="197261"/>
                </a:lnTo>
                <a:close/>
                <a:moveTo>
                  <a:pt x="2659327" y="197261"/>
                </a:moveTo>
                <a:lnTo>
                  <a:pt x="2657286" y="199926"/>
                </a:lnTo>
                <a:lnTo>
                  <a:pt x="2655456" y="202798"/>
                </a:lnTo>
                <a:lnTo>
                  <a:pt x="2727437" y="202798"/>
                </a:lnTo>
                <a:lnTo>
                  <a:pt x="2727451" y="197261"/>
                </a:lnTo>
                <a:close/>
                <a:moveTo>
                  <a:pt x="1136418" y="197261"/>
                </a:moveTo>
                <a:lnTo>
                  <a:pt x="1134377" y="199926"/>
                </a:lnTo>
                <a:lnTo>
                  <a:pt x="1132547" y="202798"/>
                </a:lnTo>
                <a:lnTo>
                  <a:pt x="1204528" y="202798"/>
                </a:lnTo>
                <a:lnTo>
                  <a:pt x="1204542" y="197261"/>
                </a:lnTo>
                <a:close/>
                <a:moveTo>
                  <a:pt x="8758981" y="186793"/>
                </a:moveTo>
                <a:lnTo>
                  <a:pt x="8754968" y="192031"/>
                </a:lnTo>
                <a:lnTo>
                  <a:pt x="8819099" y="192031"/>
                </a:lnTo>
                <a:lnTo>
                  <a:pt x="8819113" y="186793"/>
                </a:lnTo>
                <a:close/>
                <a:moveTo>
                  <a:pt x="7236072" y="186793"/>
                </a:moveTo>
                <a:lnTo>
                  <a:pt x="7232059" y="192031"/>
                </a:lnTo>
                <a:lnTo>
                  <a:pt x="7296190" y="192031"/>
                </a:lnTo>
                <a:lnTo>
                  <a:pt x="7296204" y="186793"/>
                </a:lnTo>
                <a:close/>
                <a:moveTo>
                  <a:pt x="5713163" y="186793"/>
                </a:moveTo>
                <a:lnTo>
                  <a:pt x="5709150" y="192031"/>
                </a:lnTo>
                <a:lnTo>
                  <a:pt x="5773281" y="192031"/>
                </a:lnTo>
                <a:lnTo>
                  <a:pt x="5773295" y="186793"/>
                </a:lnTo>
                <a:close/>
                <a:moveTo>
                  <a:pt x="4190254" y="186793"/>
                </a:moveTo>
                <a:lnTo>
                  <a:pt x="4186242" y="192031"/>
                </a:lnTo>
                <a:lnTo>
                  <a:pt x="4250372" y="192031"/>
                </a:lnTo>
                <a:lnTo>
                  <a:pt x="4250386" y="186793"/>
                </a:lnTo>
                <a:close/>
                <a:moveTo>
                  <a:pt x="2667346" y="186793"/>
                </a:moveTo>
                <a:lnTo>
                  <a:pt x="2663334" y="192031"/>
                </a:lnTo>
                <a:lnTo>
                  <a:pt x="2727464" y="192031"/>
                </a:lnTo>
                <a:lnTo>
                  <a:pt x="2727478" y="186793"/>
                </a:lnTo>
                <a:close/>
                <a:moveTo>
                  <a:pt x="1144437" y="186793"/>
                </a:moveTo>
                <a:lnTo>
                  <a:pt x="1140425" y="192031"/>
                </a:lnTo>
                <a:lnTo>
                  <a:pt x="1204556" y="192031"/>
                </a:lnTo>
                <a:lnTo>
                  <a:pt x="1204569" y="186793"/>
                </a:lnTo>
                <a:close/>
                <a:moveTo>
                  <a:pt x="8767265" y="177569"/>
                </a:moveTo>
                <a:lnTo>
                  <a:pt x="8763595" y="181566"/>
                </a:lnTo>
                <a:lnTo>
                  <a:pt x="8819126" y="181566"/>
                </a:lnTo>
                <a:lnTo>
                  <a:pt x="8819137" y="177569"/>
                </a:lnTo>
                <a:close/>
                <a:moveTo>
                  <a:pt x="7244356" y="177569"/>
                </a:moveTo>
                <a:lnTo>
                  <a:pt x="7240686" y="181566"/>
                </a:lnTo>
                <a:lnTo>
                  <a:pt x="7296217" y="181566"/>
                </a:lnTo>
                <a:lnTo>
                  <a:pt x="7296228" y="177569"/>
                </a:lnTo>
                <a:close/>
                <a:moveTo>
                  <a:pt x="5721447" y="177569"/>
                </a:moveTo>
                <a:lnTo>
                  <a:pt x="5717777" y="181566"/>
                </a:lnTo>
                <a:lnTo>
                  <a:pt x="5773308" y="181566"/>
                </a:lnTo>
                <a:lnTo>
                  <a:pt x="5773319" y="177569"/>
                </a:lnTo>
                <a:close/>
                <a:moveTo>
                  <a:pt x="4198538" y="177569"/>
                </a:moveTo>
                <a:lnTo>
                  <a:pt x="4194868" y="181566"/>
                </a:lnTo>
                <a:lnTo>
                  <a:pt x="4250399" y="181566"/>
                </a:lnTo>
                <a:lnTo>
                  <a:pt x="4250410" y="177569"/>
                </a:lnTo>
                <a:close/>
                <a:moveTo>
                  <a:pt x="2675630" y="177569"/>
                </a:moveTo>
                <a:lnTo>
                  <a:pt x="2671960" y="181566"/>
                </a:lnTo>
                <a:lnTo>
                  <a:pt x="2727492" y="181566"/>
                </a:lnTo>
                <a:lnTo>
                  <a:pt x="2727502" y="177569"/>
                </a:lnTo>
                <a:close/>
                <a:moveTo>
                  <a:pt x="1152721" y="177569"/>
                </a:moveTo>
                <a:lnTo>
                  <a:pt x="1149051" y="181566"/>
                </a:lnTo>
                <a:lnTo>
                  <a:pt x="1204583" y="181566"/>
                </a:lnTo>
                <a:lnTo>
                  <a:pt x="1204593" y="177569"/>
                </a:lnTo>
                <a:close/>
                <a:moveTo>
                  <a:pt x="8777689" y="167103"/>
                </a:moveTo>
                <a:lnTo>
                  <a:pt x="8772802" y="171538"/>
                </a:lnTo>
                <a:lnTo>
                  <a:pt x="8772067" y="172339"/>
                </a:lnTo>
                <a:lnTo>
                  <a:pt x="8819150" y="172339"/>
                </a:lnTo>
                <a:lnTo>
                  <a:pt x="8819163" y="167103"/>
                </a:lnTo>
                <a:close/>
                <a:moveTo>
                  <a:pt x="7254780" y="167103"/>
                </a:moveTo>
                <a:lnTo>
                  <a:pt x="7249894" y="171538"/>
                </a:lnTo>
                <a:lnTo>
                  <a:pt x="7249158" y="172339"/>
                </a:lnTo>
                <a:lnTo>
                  <a:pt x="7296241" y="172339"/>
                </a:lnTo>
                <a:lnTo>
                  <a:pt x="7296255" y="167103"/>
                </a:lnTo>
                <a:close/>
                <a:moveTo>
                  <a:pt x="5731871" y="167103"/>
                </a:moveTo>
                <a:lnTo>
                  <a:pt x="5726985" y="171538"/>
                </a:lnTo>
                <a:lnTo>
                  <a:pt x="5726249" y="172339"/>
                </a:lnTo>
                <a:lnTo>
                  <a:pt x="5773332" y="172339"/>
                </a:lnTo>
                <a:lnTo>
                  <a:pt x="5773346" y="167103"/>
                </a:lnTo>
                <a:close/>
                <a:moveTo>
                  <a:pt x="4208962" y="167103"/>
                </a:moveTo>
                <a:lnTo>
                  <a:pt x="4204076" y="171538"/>
                </a:lnTo>
                <a:lnTo>
                  <a:pt x="4203340" y="172339"/>
                </a:lnTo>
                <a:lnTo>
                  <a:pt x="4250423" y="172339"/>
                </a:lnTo>
                <a:lnTo>
                  <a:pt x="4250437" y="167103"/>
                </a:lnTo>
                <a:close/>
                <a:moveTo>
                  <a:pt x="2686054" y="167103"/>
                </a:moveTo>
                <a:lnTo>
                  <a:pt x="2681168" y="171538"/>
                </a:lnTo>
                <a:lnTo>
                  <a:pt x="2680432" y="172339"/>
                </a:lnTo>
                <a:lnTo>
                  <a:pt x="2727515" y="172339"/>
                </a:lnTo>
                <a:lnTo>
                  <a:pt x="2727529" y="167103"/>
                </a:lnTo>
                <a:close/>
                <a:moveTo>
                  <a:pt x="1163145" y="167103"/>
                </a:moveTo>
                <a:lnTo>
                  <a:pt x="1158259" y="171538"/>
                </a:lnTo>
                <a:lnTo>
                  <a:pt x="1157524" y="172339"/>
                </a:lnTo>
                <a:lnTo>
                  <a:pt x="1204606" y="172339"/>
                </a:lnTo>
                <a:lnTo>
                  <a:pt x="1204620" y="167103"/>
                </a:lnTo>
                <a:close/>
                <a:moveTo>
                  <a:pt x="8789549" y="156340"/>
                </a:moveTo>
                <a:lnTo>
                  <a:pt x="8783449" y="161876"/>
                </a:lnTo>
                <a:lnTo>
                  <a:pt x="8819177" y="161876"/>
                </a:lnTo>
                <a:lnTo>
                  <a:pt x="8819191" y="156340"/>
                </a:lnTo>
                <a:close/>
                <a:moveTo>
                  <a:pt x="7266640" y="156340"/>
                </a:moveTo>
                <a:lnTo>
                  <a:pt x="7260540" y="161876"/>
                </a:lnTo>
                <a:lnTo>
                  <a:pt x="7296268" y="161876"/>
                </a:lnTo>
                <a:lnTo>
                  <a:pt x="7296283" y="156340"/>
                </a:lnTo>
                <a:close/>
                <a:moveTo>
                  <a:pt x="5743731" y="156340"/>
                </a:moveTo>
                <a:lnTo>
                  <a:pt x="5737631" y="161876"/>
                </a:lnTo>
                <a:lnTo>
                  <a:pt x="5773359" y="161876"/>
                </a:lnTo>
                <a:lnTo>
                  <a:pt x="5773374" y="156340"/>
                </a:lnTo>
                <a:close/>
                <a:moveTo>
                  <a:pt x="4220822" y="156340"/>
                </a:moveTo>
                <a:lnTo>
                  <a:pt x="4214722" y="161876"/>
                </a:lnTo>
                <a:lnTo>
                  <a:pt x="4250450" y="161876"/>
                </a:lnTo>
                <a:lnTo>
                  <a:pt x="4250465" y="156340"/>
                </a:lnTo>
                <a:close/>
                <a:moveTo>
                  <a:pt x="2697915" y="156340"/>
                </a:moveTo>
                <a:lnTo>
                  <a:pt x="2691814" y="161876"/>
                </a:lnTo>
                <a:lnTo>
                  <a:pt x="2727542" y="161876"/>
                </a:lnTo>
                <a:lnTo>
                  <a:pt x="2727557" y="156340"/>
                </a:lnTo>
                <a:close/>
                <a:moveTo>
                  <a:pt x="1175006" y="156340"/>
                </a:moveTo>
                <a:lnTo>
                  <a:pt x="1168906" y="161876"/>
                </a:lnTo>
                <a:lnTo>
                  <a:pt x="1204634" y="161876"/>
                </a:lnTo>
                <a:lnTo>
                  <a:pt x="1204648" y="156340"/>
                </a:lnTo>
                <a:close/>
                <a:moveTo>
                  <a:pt x="8802829" y="145882"/>
                </a:moveTo>
                <a:lnTo>
                  <a:pt x="8796180" y="151112"/>
                </a:lnTo>
                <a:lnTo>
                  <a:pt x="8819205" y="151112"/>
                </a:lnTo>
                <a:lnTo>
                  <a:pt x="8819218" y="145882"/>
                </a:lnTo>
                <a:close/>
                <a:moveTo>
                  <a:pt x="7279920" y="145882"/>
                </a:moveTo>
                <a:lnTo>
                  <a:pt x="7273271" y="151112"/>
                </a:lnTo>
                <a:lnTo>
                  <a:pt x="7296296" y="151112"/>
                </a:lnTo>
                <a:lnTo>
                  <a:pt x="7296310" y="145882"/>
                </a:lnTo>
                <a:close/>
                <a:moveTo>
                  <a:pt x="5757011" y="145882"/>
                </a:moveTo>
                <a:lnTo>
                  <a:pt x="5750362" y="151112"/>
                </a:lnTo>
                <a:lnTo>
                  <a:pt x="5773387" y="151112"/>
                </a:lnTo>
                <a:lnTo>
                  <a:pt x="5773401" y="145882"/>
                </a:lnTo>
                <a:close/>
                <a:moveTo>
                  <a:pt x="4234102" y="145882"/>
                </a:moveTo>
                <a:lnTo>
                  <a:pt x="4227453" y="151112"/>
                </a:lnTo>
                <a:lnTo>
                  <a:pt x="4250478" y="151112"/>
                </a:lnTo>
                <a:lnTo>
                  <a:pt x="4250492" y="145882"/>
                </a:lnTo>
                <a:close/>
                <a:moveTo>
                  <a:pt x="2711194" y="145882"/>
                </a:moveTo>
                <a:lnTo>
                  <a:pt x="2704545" y="151112"/>
                </a:lnTo>
                <a:lnTo>
                  <a:pt x="2727570" y="151112"/>
                </a:lnTo>
                <a:lnTo>
                  <a:pt x="2727584" y="145882"/>
                </a:lnTo>
                <a:close/>
                <a:moveTo>
                  <a:pt x="1188285" y="145882"/>
                </a:moveTo>
                <a:lnTo>
                  <a:pt x="1181636" y="151112"/>
                </a:lnTo>
                <a:lnTo>
                  <a:pt x="1204661" y="151112"/>
                </a:lnTo>
                <a:lnTo>
                  <a:pt x="1204675" y="145882"/>
                </a:lnTo>
                <a:close/>
                <a:moveTo>
                  <a:pt x="8814828" y="136647"/>
                </a:moveTo>
                <a:lnTo>
                  <a:pt x="8809609" y="140644"/>
                </a:lnTo>
                <a:lnTo>
                  <a:pt x="8819232" y="140644"/>
                </a:lnTo>
                <a:lnTo>
                  <a:pt x="8819242" y="136647"/>
                </a:lnTo>
                <a:close/>
                <a:moveTo>
                  <a:pt x="7291920" y="136647"/>
                </a:moveTo>
                <a:lnTo>
                  <a:pt x="7286700" y="140644"/>
                </a:lnTo>
                <a:lnTo>
                  <a:pt x="7296323" y="140644"/>
                </a:lnTo>
                <a:lnTo>
                  <a:pt x="7296334" y="136647"/>
                </a:lnTo>
                <a:close/>
                <a:moveTo>
                  <a:pt x="5769011" y="136647"/>
                </a:moveTo>
                <a:lnTo>
                  <a:pt x="5763791" y="140644"/>
                </a:lnTo>
                <a:lnTo>
                  <a:pt x="5773414" y="140644"/>
                </a:lnTo>
                <a:lnTo>
                  <a:pt x="5773425" y="136647"/>
                </a:lnTo>
                <a:close/>
                <a:moveTo>
                  <a:pt x="4246102" y="136647"/>
                </a:moveTo>
                <a:lnTo>
                  <a:pt x="4240882" y="140644"/>
                </a:lnTo>
                <a:lnTo>
                  <a:pt x="4250505" y="140644"/>
                </a:lnTo>
                <a:lnTo>
                  <a:pt x="4250516" y="136647"/>
                </a:lnTo>
                <a:close/>
                <a:moveTo>
                  <a:pt x="2723194" y="136647"/>
                </a:moveTo>
                <a:lnTo>
                  <a:pt x="2717975" y="140644"/>
                </a:lnTo>
                <a:lnTo>
                  <a:pt x="2727597" y="140644"/>
                </a:lnTo>
                <a:lnTo>
                  <a:pt x="2727608" y="136647"/>
                </a:lnTo>
                <a:close/>
                <a:moveTo>
                  <a:pt x="1200285" y="136647"/>
                </a:moveTo>
                <a:lnTo>
                  <a:pt x="1195066" y="140644"/>
                </a:lnTo>
                <a:lnTo>
                  <a:pt x="1204689" y="140644"/>
                </a:lnTo>
                <a:lnTo>
                  <a:pt x="1204699" y="136647"/>
                </a:lnTo>
                <a:close/>
                <a:moveTo>
                  <a:pt x="7891149" y="94237"/>
                </a:moveTo>
                <a:lnTo>
                  <a:pt x="7891149" y="107203"/>
                </a:lnTo>
                <a:lnTo>
                  <a:pt x="7912338" y="107203"/>
                </a:lnTo>
                <a:lnTo>
                  <a:pt x="7912338" y="94237"/>
                </a:lnTo>
                <a:close/>
                <a:moveTo>
                  <a:pt x="6368240" y="94237"/>
                </a:moveTo>
                <a:lnTo>
                  <a:pt x="6368240" y="107203"/>
                </a:lnTo>
                <a:lnTo>
                  <a:pt x="6389429" y="107203"/>
                </a:lnTo>
                <a:lnTo>
                  <a:pt x="6389429" y="94237"/>
                </a:lnTo>
                <a:close/>
                <a:moveTo>
                  <a:pt x="4845331" y="94237"/>
                </a:moveTo>
                <a:lnTo>
                  <a:pt x="4845331" y="107203"/>
                </a:lnTo>
                <a:lnTo>
                  <a:pt x="4866520" y="107203"/>
                </a:lnTo>
                <a:lnTo>
                  <a:pt x="4866520" y="94237"/>
                </a:lnTo>
                <a:close/>
                <a:moveTo>
                  <a:pt x="3322422" y="94237"/>
                </a:moveTo>
                <a:lnTo>
                  <a:pt x="3322422" y="107203"/>
                </a:lnTo>
                <a:lnTo>
                  <a:pt x="3343611" y="107203"/>
                </a:lnTo>
                <a:lnTo>
                  <a:pt x="3343611" y="94237"/>
                </a:lnTo>
                <a:close/>
                <a:moveTo>
                  <a:pt x="1799514" y="94237"/>
                </a:moveTo>
                <a:lnTo>
                  <a:pt x="1799514" y="107203"/>
                </a:lnTo>
                <a:lnTo>
                  <a:pt x="1820703" y="107203"/>
                </a:lnTo>
                <a:lnTo>
                  <a:pt x="1820703" y="94237"/>
                </a:lnTo>
                <a:close/>
                <a:moveTo>
                  <a:pt x="276605" y="94237"/>
                </a:moveTo>
                <a:lnTo>
                  <a:pt x="276605" y="107203"/>
                </a:lnTo>
                <a:lnTo>
                  <a:pt x="297794" y="107203"/>
                </a:lnTo>
                <a:lnTo>
                  <a:pt x="297794" y="94237"/>
                </a:lnTo>
                <a:close/>
                <a:moveTo>
                  <a:pt x="7938698" y="92740"/>
                </a:moveTo>
                <a:lnTo>
                  <a:pt x="7938698" y="102212"/>
                </a:lnTo>
                <a:lnTo>
                  <a:pt x="7940765" y="102212"/>
                </a:lnTo>
                <a:lnTo>
                  <a:pt x="7940765" y="92740"/>
                </a:lnTo>
                <a:close/>
                <a:moveTo>
                  <a:pt x="6415789" y="92740"/>
                </a:moveTo>
                <a:lnTo>
                  <a:pt x="6415789" y="102212"/>
                </a:lnTo>
                <a:lnTo>
                  <a:pt x="6417856" y="102212"/>
                </a:lnTo>
                <a:lnTo>
                  <a:pt x="6417856" y="92740"/>
                </a:lnTo>
                <a:close/>
                <a:moveTo>
                  <a:pt x="4892880" y="92740"/>
                </a:moveTo>
                <a:lnTo>
                  <a:pt x="4892880" y="102212"/>
                </a:lnTo>
                <a:lnTo>
                  <a:pt x="4894947" y="102212"/>
                </a:lnTo>
                <a:lnTo>
                  <a:pt x="4894947" y="92740"/>
                </a:lnTo>
                <a:close/>
                <a:moveTo>
                  <a:pt x="3369971" y="92740"/>
                </a:moveTo>
                <a:lnTo>
                  <a:pt x="3369971" y="102212"/>
                </a:lnTo>
                <a:lnTo>
                  <a:pt x="3372038" y="102212"/>
                </a:lnTo>
                <a:lnTo>
                  <a:pt x="3372038" y="92740"/>
                </a:lnTo>
                <a:close/>
                <a:moveTo>
                  <a:pt x="1847063" y="92740"/>
                </a:moveTo>
                <a:lnTo>
                  <a:pt x="1847063" y="102212"/>
                </a:lnTo>
                <a:lnTo>
                  <a:pt x="1849130" y="102212"/>
                </a:lnTo>
                <a:lnTo>
                  <a:pt x="1849130" y="92740"/>
                </a:lnTo>
                <a:close/>
                <a:moveTo>
                  <a:pt x="324154" y="92740"/>
                </a:moveTo>
                <a:lnTo>
                  <a:pt x="324154" y="102212"/>
                </a:lnTo>
                <a:lnTo>
                  <a:pt x="326221" y="102212"/>
                </a:lnTo>
                <a:lnTo>
                  <a:pt x="326221" y="92740"/>
                </a:lnTo>
                <a:close/>
                <a:moveTo>
                  <a:pt x="7918539" y="91741"/>
                </a:moveTo>
                <a:lnTo>
                  <a:pt x="7918539" y="109191"/>
                </a:lnTo>
                <a:lnTo>
                  <a:pt x="7922676" y="109191"/>
                </a:lnTo>
                <a:lnTo>
                  <a:pt x="7922676" y="91741"/>
                </a:lnTo>
                <a:close/>
                <a:moveTo>
                  <a:pt x="6395630" y="91741"/>
                </a:moveTo>
                <a:lnTo>
                  <a:pt x="6395630" y="109191"/>
                </a:lnTo>
                <a:lnTo>
                  <a:pt x="6399767" y="109191"/>
                </a:lnTo>
                <a:lnTo>
                  <a:pt x="6399767" y="91741"/>
                </a:lnTo>
                <a:close/>
                <a:moveTo>
                  <a:pt x="4872721" y="91741"/>
                </a:moveTo>
                <a:lnTo>
                  <a:pt x="4872721" y="109191"/>
                </a:lnTo>
                <a:lnTo>
                  <a:pt x="4876858" y="109191"/>
                </a:lnTo>
                <a:lnTo>
                  <a:pt x="4876858" y="91741"/>
                </a:lnTo>
                <a:close/>
                <a:moveTo>
                  <a:pt x="3349812" y="91741"/>
                </a:moveTo>
                <a:lnTo>
                  <a:pt x="3349812" y="109191"/>
                </a:lnTo>
                <a:lnTo>
                  <a:pt x="3353949" y="109191"/>
                </a:lnTo>
                <a:lnTo>
                  <a:pt x="3353949" y="91741"/>
                </a:lnTo>
                <a:close/>
                <a:moveTo>
                  <a:pt x="1826904" y="91741"/>
                </a:moveTo>
                <a:lnTo>
                  <a:pt x="1826904" y="109191"/>
                </a:lnTo>
                <a:lnTo>
                  <a:pt x="1831041" y="109191"/>
                </a:lnTo>
                <a:lnTo>
                  <a:pt x="1831041" y="91741"/>
                </a:lnTo>
                <a:close/>
                <a:moveTo>
                  <a:pt x="303995" y="91741"/>
                </a:moveTo>
                <a:lnTo>
                  <a:pt x="303995" y="109191"/>
                </a:lnTo>
                <a:lnTo>
                  <a:pt x="308132" y="109191"/>
                </a:lnTo>
                <a:lnTo>
                  <a:pt x="308132" y="91741"/>
                </a:lnTo>
                <a:close/>
                <a:moveTo>
                  <a:pt x="311751" y="0"/>
                </a:moveTo>
                <a:lnTo>
                  <a:pt x="318990" y="0"/>
                </a:lnTo>
                <a:lnTo>
                  <a:pt x="318990" y="76369"/>
                </a:lnTo>
                <a:lnTo>
                  <a:pt x="319376" y="76412"/>
                </a:lnTo>
                <a:cubicBezTo>
                  <a:pt x="322866" y="77159"/>
                  <a:pt x="326484" y="78278"/>
                  <a:pt x="330363" y="79769"/>
                </a:cubicBezTo>
                <a:lnTo>
                  <a:pt x="330171" y="111187"/>
                </a:lnTo>
                <a:lnTo>
                  <a:pt x="335530" y="111187"/>
                </a:lnTo>
                <a:lnTo>
                  <a:pt x="335530" y="195447"/>
                </a:lnTo>
                <a:lnTo>
                  <a:pt x="335527" y="195447"/>
                </a:lnTo>
                <a:lnTo>
                  <a:pt x="335527" y="343913"/>
                </a:lnTo>
                <a:lnTo>
                  <a:pt x="338507" y="343913"/>
                </a:lnTo>
                <a:lnTo>
                  <a:pt x="338507" y="310722"/>
                </a:lnTo>
                <a:lnTo>
                  <a:pt x="344432" y="310722"/>
                </a:lnTo>
                <a:lnTo>
                  <a:pt x="343707" y="309014"/>
                </a:lnTo>
                <a:lnTo>
                  <a:pt x="343707" y="307128"/>
                </a:lnTo>
                <a:cubicBezTo>
                  <a:pt x="343707" y="305703"/>
                  <a:pt x="344296" y="304413"/>
                  <a:pt x="345254" y="303479"/>
                </a:cubicBezTo>
                <a:lnTo>
                  <a:pt x="347145" y="302721"/>
                </a:lnTo>
                <a:lnTo>
                  <a:pt x="347044" y="302152"/>
                </a:lnTo>
                <a:cubicBezTo>
                  <a:pt x="347044" y="285046"/>
                  <a:pt x="357695" y="270738"/>
                  <a:pt x="371879" y="267429"/>
                </a:cubicBezTo>
                <a:lnTo>
                  <a:pt x="371908" y="267426"/>
                </a:lnTo>
                <a:lnTo>
                  <a:pt x="371908" y="256255"/>
                </a:lnTo>
                <a:lnTo>
                  <a:pt x="375551" y="256255"/>
                </a:lnTo>
                <a:lnTo>
                  <a:pt x="375551" y="252562"/>
                </a:lnTo>
                <a:lnTo>
                  <a:pt x="376914" y="252562"/>
                </a:lnTo>
                <a:lnTo>
                  <a:pt x="376914" y="235196"/>
                </a:lnTo>
                <a:lnTo>
                  <a:pt x="379323" y="235196"/>
                </a:lnTo>
                <a:lnTo>
                  <a:pt x="379323" y="252562"/>
                </a:lnTo>
                <a:lnTo>
                  <a:pt x="380697" y="252562"/>
                </a:lnTo>
                <a:lnTo>
                  <a:pt x="380697" y="256255"/>
                </a:lnTo>
                <a:lnTo>
                  <a:pt x="384336" y="256255"/>
                </a:lnTo>
                <a:lnTo>
                  <a:pt x="384336" y="267416"/>
                </a:lnTo>
                <a:lnTo>
                  <a:pt x="384427" y="267427"/>
                </a:lnTo>
                <a:cubicBezTo>
                  <a:pt x="398612" y="270726"/>
                  <a:pt x="409269" y="284997"/>
                  <a:pt x="409269" y="302152"/>
                </a:cubicBezTo>
                <a:lnTo>
                  <a:pt x="409167" y="302727"/>
                </a:lnTo>
                <a:lnTo>
                  <a:pt x="411033" y="303479"/>
                </a:lnTo>
                <a:cubicBezTo>
                  <a:pt x="412001" y="304413"/>
                  <a:pt x="412606" y="305703"/>
                  <a:pt x="412606" y="307128"/>
                </a:cubicBezTo>
                <a:lnTo>
                  <a:pt x="412606" y="309014"/>
                </a:lnTo>
                <a:lnTo>
                  <a:pt x="411869" y="310722"/>
                </a:lnTo>
                <a:lnTo>
                  <a:pt x="417802" y="310722"/>
                </a:lnTo>
                <a:lnTo>
                  <a:pt x="417802" y="329894"/>
                </a:lnTo>
                <a:lnTo>
                  <a:pt x="421395" y="329894"/>
                </a:lnTo>
                <a:lnTo>
                  <a:pt x="421395" y="344031"/>
                </a:lnTo>
                <a:lnTo>
                  <a:pt x="428347" y="342643"/>
                </a:lnTo>
                <a:lnTo>
                  <a:pt x="428347" y="302919"/>
                </a:lnTo>
                <a:cubicBezTo>
                  <a:pt x="429985" y="302152"/>
                  <a:pt x="431623" y="301389"/>
                  <a:pt x="433319" y="300740"/>
                </a:cubicBezTo>
                <a:lnTo>
                  <a:pt x="438462" y="299299"/>
                </a:lnTo>
                <a:lnTo>
                  <a:pt x="438462" y="284063"/>
                </a:lnTo>
                <a:lnTo>
                  <a:pt x="438639" y="284126"/>
                </a:lnTo>
                <a:lnTo>
                  <a:pt x="438639" y="235382"/>
                </a:lnTo>
                <a:cubicBezTo>
                  <a:pt x="441919" y="232624"/>
                  <a:pt x="445656" y="230486"/>
                  <a:pt x="449869" y="230792"/>
                </a:cubicBezTo>
                <a:lnTo>
                  <a:pt x="449869" y="175176"/>
                </a:lnTo>
                <a:cubicBezTo>
                  <a:pt x="451741" y="173952"/>
                  <a:pt x="453601" y="172729"/>
                  <a:pt x="455479" y="172117"/>
                </a:cubicBezTo>
                <a:lnTo>
                  <a:pt x="455479" y="128111"/>
                </a:lnTo>
                <a:cubicBezTo>
                  <a:pt x="457340" y="126885"/>
                  <a:pt x="459211" y="125970"/>
                  <a:pt x="461090" y="125050"/>
                </a:cubicBezTo>
                <a:lnTo>
                  <a:pt x="461090" y="101521"/>
                </a:lnTo>
                <a:cubicBezTo>
                  <a:pt x="462492" y="99689"/>
                  <a:pt x="463881" y="98162"/>
                  <a:pt x="465760" y="97851"/>
                </a:cubicBezTo>
                <a:lnTo>
                  <a:pt x="465760" y="71875"/>
                </a:lnTo>
                <a:cubicBezTo>
                  <a:pt x="467633" y="69123"/>
                  <a:pt x="469509" y="66987"/>
                  <a:pt x="472303" y="69426"/>
                </a:cubicBezTo>
                <a:lnTo>
                  <a:pt x="472303" y="19919"/>
                </a:lnTo>
                <a:lnTo>
                  <a:pt x="477454" y="19919"/>
                </a:lnTo>
                <a:lnTo>
                  <a:pt x="477454" y="75240"/>
                </a:lnTo>
                <a:cubicBezTo>
                  <a:pt x="478859" y="75541"/>
                  <a:pt x="480722" y="77070"/>
                  <a:pt x="482134" y="78905"/>
                </a:cubicBezTo>
                <a:lnTo>
                  <a:pt x="482134" y="124135"/>
                </a:lnTo>
                <a:cubicBezTo>
                  <a:pt x="485873" y="124135"/>
                  <a:pt x="489137" y="125970"/>
                  <a:pt x="492420" y="128108"/>
                </a:cubicBezTo>
                <a:lnTo>
                  <a:pt x="492420" y="171199"/>
                </a:lnTo>
                <a:cubicBezTo>
                  <a:pt x="496626" y="170585"/>
                  <a:pt x="500376" y="172726"/>
                  <a:pt x="504115" y="175173"/>
                </a:cubicBezTo>
                <a:lnTo>
                  <a:pt x="504115" y="229877"/>
                </a:lnTo>
                <a:cubicBezTo>
                  <a:pt x="509725" y="228044"/>
                  <a:pt x="513935" y="230792"/>
                  <a:pt x="518133" y="233850"/>
                </a:cubicBezTo>
                <a:lnTo>
                  <a:pt x="518133" y="298640"/>
                </a:lnTo>
                <a:cubicBezTo>
                  <a:pt x="523758" y="298337"/>
                  <a:pt x="528428" y="300473"/>
                  <a:pt x="532639" y="302919"/>
                </a:cubicBezTo>
                <a:lnTo>
                  <a:pt x="532639" y="342521"/>
                </a:lnTo>
                <a:lnTo>
                  <a:pt x="536243" y="342521"/>
                </a:lnTo>
                <a:lnTo>
                  <a:pt x="536648" y="342987"/>
                </a:lnTo>
                <a:lnTo>
                  <a:pt x="539825" y="343259"/>
                </a:lnTo>
                <a:lnTo>
                  <a:pt x="543508" y="344083"/>
                </a:lnTo>
                <a:lnTo>
                  <a:pt x="543508" y="343668"/>
                </a:lnTo>
                <a:lnTo>
                  <a:pt x="561269" y="343668"/>
                </a:lnTo>
                <a:lnTo>
                  <a:pt x="561269" y="366190"/>
                </a:lnTo>
                <a:lnTo>
                  <a:pt x="563093" y="366190"/>
                </a:lnTo>
                <a:lnTo>
                  <a:pt x="563093" y="362858"/>
                </a:lnTo>
                <a:lnTo>
                  <a:pt x="570265" y="362858"/>
                </a:lnTo>
                <a:lnTo>
                  <a:pt x="570265" y="343793"/>
                </a:lnTo>
                <a:lnTo>
                  <a:pt x="573278" y="343793"/>
                </a:lnTo>
                <a:lnTo>
                  <a:pt x="570047" y="341540"/>
                </a:lnTo>
                <a:cubicBezTo>
                  <a:pt x="569290" y="340349"/>
                  <a:pt x="568997" y="338877"/>
                  <a:pt x="569335" y="337423"/>
                </a:cubicBezTo>
                <a:cubicBezTo>
                  <a:pt x="569677" y="335936"/>
                  <a:pt x="570591" y="334735"/>
                  <a:pt x="571799" y="333991"/>
                </a:cubicBezTo>
                <a:lnTo>
                  <a:pt x="575723" y="333344"/>
                </a:lnTo>
                <a:lnTo>
                  <a:pt x="575227" y="332869"/>
                </a:lnTo>
                <a:lnTo>
                  <a:pt x="570583" y="325360"/>
                </a:lnTo>
                <a:lnTo>
                  <a:pt x="571132" y="328561"/>
                </a:lnTo>
                <a:cubicBezTo>
                  <a:pt x="570457" y="331538"/>
                  <a:pt x="567482" y="333355"/>
                  <a:pt x="564449" y="332685"/>
                </a:cubicBezTo>
                <a:cubicBezTo>
                  <a:pt x="561485" y="332017"/>
                  <a:pt x="559571" y="329040"/>
                  <a:pt x="560248" y="326132"/>
                </a:cubicBezTo>
                <a:cubicBezTo>
                  <a:pt x="560993" y="323155"/>
                  <a:pt x="563955" y="321340"/>
                  <a:pt x="566919" y="322000"/>
                </a:cubicBezTo>
                <a:lnTo>
                  <a:pt x="569685" y="323909"/>
                </a:lnTo>
                <a:lnTo>
                  <a:pt x="565570" y="317255"/>
                </a:lnTo>
                <a:lnTo>
                  <a:pt x="564949" y="314237"/>
                </a:lnTo>
                <a:lnTo>
                  <a:pt x="562629" y="317390"/>
                </a:lnTo>
                <a:cubicBezTo>
                  <a:pt x="561422" y="318136"/>
                  <a:pt x="559936" y="318423"/>
                  <a:pt x="558454" y="318052"/>
                </a:cubicBezTo>
                <a:cubicBezTo>
                  <a:pt x="555423" y="317392"/>
                  <a:pt x="553563" y="314484"/>
                  <a:pt x="554243" y="311501"/>
                </a:cubicBezTo>
                <a:cubicBezTo>
                  <a:pt x="554926" y="308588"/>
                  <a:pt x="557893" y="306766"/>
                  <a:pt x="560924" y="307433"/>
                </a:cubicBezTo>
                <a:lnTo>
                  <a:pt x="563986" y="309559"/>
                </a:lnTo>
                <a:lnTo>
                  <a:pt x="561779" y="298832"/>
                </a:lnTo>
                <a:lnTo>
                  <a:pt x="561434" y="301777"/>
                </a:lnTo>
                <a:cubicBezTo>
                  <a:pt x="560736" y="303004"/>
                  <a:pt x="559561" y="303972"/>
                  <a:pt x="558077" y="304395"/>
                </a:cubicBezTo>
                <a:cubicBezTo>
                  <a:pt x="555117" y="305257"/>
                  <a:pt x="552084" y="303546"/>
                  <a:pt x="551220" y="300633"/>
                </a:cubicBezTo>
                <a:cubicBezTo>
                  <a:pt x="550348" y="297720"/>
                  <a:pt x="552084" y="294687"/>
                  <a:pt x="555046" y="293838"/>
                </a:cubicBezTo>
                <a:cubicBezTo>
                  <a:pt x="556529" y="293447"/>
                  <a:pt x="558044" y="293659"/>
                  <a:pt x="559292" y="294334"/>
                </a:cubicBezTo>
                <a:lnTo>
                  <a:pt x="561390" y="296940"/>
                </a:lnTo>
                <a:lnTo>
                  <a:pt x="560501" y="292622"/>
                </a:lnTo>
                <a:lnTo>
                  <a:pt x="561698" y="286806"/>
                </a:lnTo>
                <a:lnTo>
                  <a:pt x="558515" y="289283"/>
                </a:lnTo>
                <a:cubicBezTo>
                  <a:pt x="555543" y="290137"/>
                  <a:pt x="552456" y="288437"/>
                  <a:pt x="551580" y="285521"/>
                </a:cubicBezTo>
                <a:lnTo>
                  <a:pt x="551577" y="285521"/>
                </a:lnTo>
                <a:cubicBezTo>
                  <a:pt x="550779" y="282607"/>
                  <a:pt x="552454" y="279579"/>
                  <a:pt x="555421" y="278787"/>
                </a:cubicBezTo>
                <a:cubicBezTo>
                  <a:pt x="558383" y="277933"/>
                  <a:pt x="561482" y="279633"/>
                  <a:pt x="562346" y="282546"/>
                </a:cubicBezTo>
                <a:lnTo>
                  <a:pt x="562023" y="285226"/>
                </a:lnTo>
                <a:lnTo>
                  <a:pt x="564262" y="274344"/>
                </a:lnTo>
                <a:lnTo>
                  <a:pt x="563093" y="275264"/>
                </a:lnTo>
                <a:cubicBezTo>
                  <a:pt x="560126" y="276118"/>
                  <a:pt x="557032" y="274413"/>
                  <a:pt x="556167" y="271500"/>
                </a:cubicBezTo>
                <a:lnTo>
                  <a:pt x="556165" y="271500"/>
                </a:lnTo>
                <a:cubicBezTo>
                  <a:pt x="555355" y="268589"/>
                  <a:pt x="557032" y="265551"/>
                  <a:pt x="559991" y="264763"/>
                </a:cubicBezTo>
                <a:cubicBezTo>
                  <a:pt x="561481" y="264337"/>
                  <a:pt x="562997" y="264549"/>
                  <a:pt x="564248" y="265232"/>
                </a:cubicBezTo>
                <a:lnTo>
                  <a:pt x="565940" y="267320"/>
                </a:lnTo>
                <a:lnTo>
                  <a:pt x="568929" y="261919"/>
                </a:lnTo>
                <a:lnTo>
                  <a:pt x="568780" y="262036"/>
                </a:lnTo>
                <a:cubicBezTo>
                  <a:pt x="565818" y="262882"/>
                  <a:pt x="562724" y="261177"/>
                  <a:pt x="561926" y="258266"/>
                </a:cubicBezTo>
                <a:lnTo>
                  <a:pt x="561926" y="258263"/>
                </a:lnTo>
                <a:cubicBezTo>
                  <a:pt x="561044" y="255353"/>
                  <a:pt x="562780" y="252322"/>
                  <a:pt x="565751" y="251532"/>
                </a:cubicBezTo>
                <a:cubicBezTo>
                  <a:pt x="568711" y="250676"/>
                  <a:pt x="571808" y="252376"/>
                  <a:pt x="572621" y="255291"/>
                </a:cubicBezTo>
                <a:lnTo>
                  <a:pt x="572534" y="256035"/>
                </a:lnTo>
                <a:lnTo>
                  <a:pt x="577855" y="249709"/>
                </a:lnTo>
                <a:lnTo>
                  <a:pt x="574672" y="249341"/>
                </a:lnTo>
                <a:cubicBezTo>
                  <a:pt x="573420" y="248666"/>
                  <a:pt x="572430" y="247528"/>
                  <a:pt x="571999" y="246072"/>
                </a:cubicBezTo>
                <a:cubicBezTo>
                  <a:pt x="571199" y="243156"/>
                  <a:pt x="572860" y="240118"/>
                  <a:pt x="575840" y="239269"/>
                </a:cubicBezTo>
                <a:cubicBezTo>
                  <a:pt x="578802" y="238415"/>
                  <a:pt x="581898" y="240118"/>
                  <a:pt x="582762" y="243031"/>
                </a:cubicBezTo>
                <a:lnTo>
                  <a:pt x="582477" y="245387"/>
                </a:lnTo>
                <a:lnTo>
                  <a:pt x="588841" y="240238"/>
                </a:lnTo>
                <a:lnTo>
                  <a:pt x="585624" y="239865"/>
                </a:lnTo>
                <a:cubicBezTo>
                  <a:pt x="584371" y="239188"/>
                  <a:pt x="583382" y="238048"/>
                  <a:pt x="582948" y="236590"/>
                </a:cubicBezTo>
                <a:cubicBezTo>
                  <a:pt x="582140" y="233682"/>
                  <a:pt x="583876" y="230652"/>
                  <a:pt x="586776" y="229803"/>
                </a:cubicBezTo>
                <a:cubicBezTo>
                  <a:pt x="589754" y="229008"/>
                  <a:pt x="592841" y="230652"/>
                  <a:pt x="593712" y="233555"/>
                </a:cubicBezTo>
                <a:cubicBezTo>
                  <a:pt x="594146" y="235014"/>
                  <a:pt x="593927" y="236502"/>
                  <a:pt x="593231" y="237731"/>
                </a:cubicBezTo>
                <a:lnTo>
                  <a:pt x="593181" y="237770"/>
                </a:lnTo>
                <a:lnTo>
                  <a:pt x="597020" y="235606"/>
                </a:lnTo>
                <a:lnTo>
                  <a:pt x="600282" y="234482"/>
                </a:lnTo>
                <a:lnTo>
                  <a:pt x="598543" y="234280"/>
                </a:lnTo>
                <a:cubicBezTo>
                  <a:pt x="597289" y="233606"/>
                  <a:pt x="596298" y="232468"/>
                  <a:pt x="595866" y="231008"/>
                </a:cubicBezTo>
                <a:lnTo>
                  <a:pt x="595868" y="231008"/>
                </a:lnTo>
                <a:cubicBezTo>
                  <a:pt x="595070" y="228098"/>
                  <a:pt x="596804" y="225067"/>
                  <a:pt x="599712" y="224211"/>
                </a:cubicBezTo>
                <a:cubicBezTo>
                  <a:pt x="602679" y="223364"/>
                  <a:pt x="605771" y="225067"/>
                  <a:pt x="606635" y="227970"/>
                </a:cubicBezTo>
                <a:cubicBezTo>
                  <a:pt x="607066" y="229431"/>
                  <a:pt x="606850" y="230920"/>
                  <a:pt x="606155" y="232150"/>
                </a:cubicBezTo>
                <a:lnTo>
                  <a:pt x="605455" y="232698"/>
                </a:lnTo>
                <a:lnTo>
                  <a:pt x="610402" y="230992"/>
                </a:lnTo>
                <a:lnTo>
                  <a:pt x="613806" y="230614"/>
                </a:lnTo>
                <a:lnTo>
                  <a:pt x="611710" y="227970"/>
                </a:lnTo>
                <a:cubicBezTo>
                  <a:pt x="610844" y="225067"/>
                  <a:pt x="612571" y="222034"/>
                  <a:pt x="615538" y="221239"/>
                </a:cubicBezTo>
                <a:cubicBezTo>
                  <a:pt x="618449" y="220390"/>
                  <a:pt x="621543" y="222085"/>
                  <a:pt x="622407" y="225003"/>
                </a:cubicBezTo>
                <a:cubicBezTo>
                  <a:pt x="622839" y="226431"/>
                  <a:pt x="622623" y="227903"/>
                  <a:pt x="621927" y="229124"/>
                </a:cubicBezTo>
                <a:lnTo>
                  <a:pt x="621048" y="229808"/>
                </a:lnTo>
                <a:lnTo>
                  <a:pt x="624947" y="229375"/>
                </a:lnTo>
                <a:lnTo>
                  <a:pt x="628733" y="229796"/>
                </a:lnTo>
                <a:lnTo>
                  <a:pt x="626554" y="227126"/>
                </a:lnTo>
                <a:lnTo>
                  <a:pt x="626554" y="227124"/>
                </a:lnTo>
                <a:cubicBezTo>
                  <a:pt x="625747" y="224208"/>
                  <a:pt x="627474" y="221172"/>
                  <a:pt x="630388" y="220331"/>
                </a:cubicBezTo>
                <a:cubicBezTo>
                  <a:pt x="633349" y="219536"/>
                  <a:pt x="636442" y="221172"/>
                  <a:pt x="637310" y="224093"/>
                </a:cubicBezTo>
                <a:cubicBezTo>
                  <a:pt x="637741" y="225551"/>
                  <a:pt x="637524" y="227039"/>
                  <a:pt x="636829" y="228268"/>
                </a:cubicBezTo>
                <a:lnTo>
                  <a:pt x="634113" y="230395"/>
                </a:lnTo>
                <a:lnTo>
                  <a:pt x="639511" y="230996"/>
                </a:lnTo>
                <a:lnTo>
                  <a:pt x="642062" y="231876"/>
                </a:lnTo>
                <a:lnTo>
                  <a:pt x="639972" y="229255"/>
                </a:lnTo>
                <a:lnTo>
                  <a:pt x="639972" y="229252"/>
                </a:lnTo>
                <a:cubicBezTo>
                  <a:pt x="639102" y="226336"/>
                  <a:pt x="640833" y="223298"/>
                  <a:pt x="643807" y="222516"/>
                </a:cubicBezTo>
                <a:cubicBezTo>
                  <a:pt x="646716" y="221659"/>
                  <a:pt x="649802" y="223362"/>
                  <a:pt x="650666" y="226275"/>
                </a:cubicBezTo>
                <a:cubicBezTo>
                  <a:pt x="651541" y="229191"/>
                  <a:pt x="649802" y="232216"/>
                  <a:pt x="646838" y="233017"/>
                </a:cubicBezTo>
                <a:lnTo>
                  <a:pt x="644666" y="232775"/>
                </a:lnTo>
                <a:lnTo>
                  <a:pt x="652901" y="235617"/>
                </a:lnTo>
                <a:lnTo>
                  <a:pt x="653169" y="235768"/>
                </a:lnTo>
                <a:lnTo>
                  <a:pt x="651783" y="232469"/>
                </a:lnTo>
                <a:cubicBezTo>
                  <a:pt x="651783" y="229438"/>
                  <a:pt x="654251" y="227012"/>
                  <a:pt x="657353" y="227012"/>
                </a:cubicBezTo>
                <a:cubicBezTo>
                  <a:pt x="660454" y="227012"/>
                  <a:pt x="662917" y="229438"/>
                  <a:pt x="662917" y="232469"/>
                </a:cubicBezTo>
                <a:cubicBezTo>
                  <a:pt x="662917" y="235500"/>
                  <a:pt x="660444" y="237934"/>
                  <a:pt x="657353" y="237934"/>
                </a:cubicBezTo>
                <a:lnTo>
                  <a:pt x="656129" y="237438"/>
                </a:lnTo>
                <a:lnTo>
                  <a:pt x="660994" y="240184"/>
                </a:lnTo>
                <a:lnTo>
                  <a:pt x="666157" y="244367"/>
                </a:lnTo>
                <a:lnTo>
                  <a:pt x="664956" y="241507"/>
                </a:lnTo>
                <a:cubicBezTo>
                  <a:pt x="664956" y="238469"/>
                  <a:pt x="667441" y="236053"/>
                  <a:pt x="670528" y="236053"/>
                </a:cubicBezTo>
                <a:cubicBezTo>
                  <a:pt x="673615" y="236053"/>
                  <a:pt x="676097" y="238477"/>
                  <a:pt x="676097" y="241507"/>
                </a:cubicBezTo>
                <a:cubicBezTo>
                  <a:pt x="676097" y="244545"/>
                  <a:pt x="673620" y="246975"/>
                  <a:pt x="670528" y="246975"/>
                </a:cubicBezTo>
                <a:lnTo>
                  <a:pt x="668228" y="246045"/>
                </a:lnTo>
                <a:lnTo>
                  <a:pt x="670531" y="247910"/>
                </a:lnTo>
                <a:lnTo>
                  <a:pt x="674255" y="252343"/>
                </a:lnTo>
                <a:lnTo>
                  <a:pt x="675769" y="248811"/>
                </a:lnTo>
                <a:cubicBezTo>
                  <a:pt x="676790" y="247826"/>
                  <a:pt x="678197" y="247219"/>
                  <a:pt x="679742" y="247219"/>
                </a:cubicBezTo>
                <a:lnTo>
                  <a:pt x="681768" y="248038"/>
                </a:lnTo>
                <a:lnTo>
                  <a:pt x="683938" y="241190"/>
                </a:lnTo>
                <a:cubicBezTo>
                  <a:pt x="688071" y="230188"/>
                  <a:pt x="692937" y="222842"/>
                  <a:pt x="697924" y="219722"/>
                </a:cubicBezTo>
                <a:cubicBezTo>
                  <a:pt x="711467" y="228042"/>
                  <a:pt x="723709" y="266404"/>
                  <a:pt x="723709" y="324014"/>
                </a:cubicBezTo>
                <a:lnTo>
                  <a:pt x="723432" y="335114"/>
                </a:lnTo>
                <a:lnTo>
                  <a:pt x="731068" y="335114"/>
                </a:lnTo>
                <a:lnTo>
                  <a:pt x="731068" y="341004"/>
                </a:lnTo>
                <a:lnTo>
                  <a:pt x="732054" y="341004"/>
                </a:lnTo>
                <a:lnTo>
                  <a:pt x="732054" y="334994"/>
                </a:lnTo>
                <a:lnTo>
                  <a:pt x="736331" y="334994"/>
                </a:lnTo>
                <a:lnTo>
                  <a:pt x="736331" y="331281"/>
                </a:lnTo>
                <a:lnTo>
                  <a:pt x="743313" y="331281"/>
                </a:lnTo>
                <a:lnTo>
                  <a:pt x="743313" y="303855"/>
                </a:lnTo>
                <a:lnTo>
                  <a:pt x="769365" y="303855"/>
                </a:lnTo>
                <a:lnTo>
                  <a:pt x="769365" y="331780"/>
                </a:lnTo>
                <a:lnTo>
                  <a:pt x="770532" y="331780"/>
                </a:lnTo>
                <a:lnTo>
                  <a:pt x="770532" y="272833"/>
                </a:lnTo>
                <a:lnTo>
                  <a:pt x="776219" y="272833"/>
                </a:lnTo>
                <a:lnTo>
                  <a:pt x="776219" y="264450"/>
                </a:lnTo>
                <a:lnTo>
                  <a:pt x="780437" y="264450"/>
                </a:lnTo>
                <a:lnTo>
                  <a:pt x="780437" y="254922"/>
                </a:lnTo>
                <a:lnTo>
                  <a:pt x="791188" y="254922"/>
                </a:lnTo>
                <a:lnTo>
                  <a:pt x="791188" y="237263"/>
                </a:lnTo>
                <a:lnTo>
                  <a:pt x="793602" y="237263"/>
                </a:lnTo>
                <a:lnTo>
                  <a:pt x="793602" y="254922"/>
                </a:lnTo>
                <a:lnTo>
                  <a:pt x="804307" y="254922"/>
                </a:lnTo>
                <a:lnTo>
                  <a:pt x="804307" y="264450"/>
                </a:lnTo>
                <a:lnTo>
                  <a:pt x="808510" y="264450"/>
                </a:lnTo>
                <a:lnTo>
                  <a:pt x="808510" y="272833"/>
                </a:lnTo>
                <a:lnTo>
                  <a:pt x="814202" y="272833"/>
                </a:lnTo>
                <a:lnTo>
                  <a:pt x="814202" y="368925"/>
                </a:lnTo>
                <a:lnTo>
                  <a:pt x="818620" y="368925"/>
                </a:lnTo>
                <a:lnTo>
                  <a:pt x="818540" y="315220"/>
                </a:lnTo>
                <a:lnTo>
                  <a:pt x="843057" y="315220"/>
                </a:lnTo>
                <a:lnTo>
                  <a:pt x="849159" y="324409"/>
                </a:lnTo>
                <a:lnTo>
                  <a:pt x="849159" y="343757"/>
                </a:lnTo>
                <a:lnTo>
                  <a:pt x="852559" y="343757"/>
                </a:lnTo>
                <a:lnTo>
                  <a:pt x="852559" y="366271"/>
                </a:lnTo>
                <a:lnTo>
                  <a:pt x="860392" y="366271"/>
                </a:lnTo>
                <a:lnTo>
                  <a:pt x="860392" y="378106"/>
                </a:lnTo>
                <a:lnTo>
                  <a:pt x="863025" y="378106"/>
                </a:lnTo>
                <a:lnTo>
                  <a:pt x="863025" y="367434"/>
                </a:lnTo>
                <a:lnTo>
                  <a:pt x="864272" y="367434"/>
                </a:lnTo>
                <a:lnTo>
                  <a:pt x="864272" y="283005"/>
                </a:lnTo>
                <a:lnTo>
                  <a:pt x="868862" y="283005"/>
                </a:lnTo>
                <a:lnTo>
                  <a:pt x="868862" y="273618"/>
                </a:lnTo>
                <a:lnTo>
                  <a:pt x="870853" y="273618"/>
                </a:lnTo>
                <a:lnTo>
                  <a:pt x="870853" y="266491"/>
                </a:lnTo>
                <a:lnTo>
                  <a:pt x="877378" y="266491"/>
                </a:lnTo>
                <a:lnTo>
                  <a:pt x="877378" y="259117"/>
                </a:lnTo>
                <a:lnTo>
                  <a:pt x="883031" y="259117"/>
                </a:lnTo>
                <a:lnTo>
                  <a:pt x="883031" y="228179"/>
                </a:lnTo>
                <a:lnTo>
                  <a:pt x="885098" y="228179"/>
                </a:lnTo>
                <a:lnTo>
                  <a:pt x="885098" y="259117"/>
                </a:lnTo>
                <a:lnTo>
                  <a:pt x="890754" y="259117"/>
                </a:lnTo>
                <a:lnTo>
                  <a:pt x="890754" y="266491"/>
                </a:lnTo>
                <a:lnTo>
                  <a:pt x="897279" y="266491"/>
                </a:lnTo>
                <a:lnTo>
                  <a:pt x="897279" y="273618"/>
                </a:lnTo>
                <a:lnTo>
                  <a:pt x="899262" y="273618"/>
                </a:lnTo>
                <a:lnTo>
                  <a:pt x="899262" y="283005"/>
                </a:lnTo>
                <a:lnTo>
                  <a:pt x="903858" y="283005"/>
                </a:lnTo>
                <a:lnTo>
                  <a:pt x="903858" y="338639"/>
                </a:lnTo>
                <a:lnTo>
                  <a:pt x="906562" y="338639"/>
                </a:lnTo>
                <a:lnTo>
                  <a:pt x="906562" y="358316"/>
                </a:lnTo>
                <a:lnTo>
                  <a:pt x="908650" y="358316"/>
                </a:lnTo>
                <a:lnTo>
                  <a:pt x="908650" y="358538"/>
                </a:lnTo>
                <a:lnTo>
                  <a:pt x="916844" y="358538"/>
                </a:lnTo>
                <a:lnTo>
                  <a:pt x="915863" y="229268"/>
                </a:lnTo>
                <a:lnTo>
                  <a:pt x="963715" y="189612"/>
                </a:lnTo>
                <a:lnTo>
                  <a:pt x="963715" y="149274"/>
                </a:lnTo>
                <a:lnTo>
                  <a:pt x="968344" y="149274"/>
                </a:lnTo>
                <a:lnTo>
                  <a:pt x="968344" y="185788"/>
                </a:lnTo>
                <a:lnTo>
                  <a:pt x="969027" y="229015"/>
                </a:lnTo>
                <a:lnTo>
                  <a:pt x="960052" y="229015"/>
                </a:lnTo>
                <a:lnTo>
                  <a:pt x="960052" y="255416"/>
                </a:lnTo>
                <a:lnTo>
                  <a:pt x="969680" y="255416"/>
                </a:lnTo>
                <a:lnTo>
                  <a:pt x="971257" y="355332"/>
                </a:lnTo>
                <a:lnTo>
                  <a:pt x="978004" y="355332"/>
                </a:lnTo>
                <a:lnTo>
                  <a:pt x="978004" y="358574"/>
                </a:lnTo>
                <a:lnTo>
                  <a:pt x="981889" y="358574"/>
                </a:lnTo>
                <a:lnTo>
                  <a:pt x="981889" y="363814"/>
                </a:lnTo>
                <a:lnTo>
                  <a:pt x="992202" y="363814"/>
                </a:lnTo>
                <a:lnTo>
                  <a:pt x="994103" y="208660"/>
                </a:lnTo>
                <a:lnTo>
                  <a:pt x="1003743" y="208660"/>
                </a:lnTo>
                <a:lnTo>
                  <a:pt x="1003743" y="174814"/>
                </a:lnTo>
                <a:lnTo>
                  <a:pt x="994766" y="174814"/>
                </a:lnTo>
                <a:lnTo>
                  <a:pt x="995433" y="119412"/>
                </a:lnTo>
                <a:lnTo>
                  <a:pt x="995433" y="72625"/>
                </a:lnTo>
                <a:lnTo>
                  <a:pt x="1000080" y="72625"/>
                </a:lnTo>
                <a:lnTo>
                  <a:pt x="1000080" y="124346"/>
                </a:lnTo>
                <a:lnTo>
                  <a:pt x="1047917" y="175148"/>
                </a:lnTo>
                <a:lnTo>
                  <a:pt x="1046919" y="343915"/>
                </a:lnTo>
                <a:lnTo>
                  <a:pt x="1046994" y="343915"/>
                </a:lnTo>
                <a:lnTo>
                  <a:pt x="1046940" y="369062"/>
                </a:lnTo>
                <a:lnTo>
                  <a:pt x="1049668" y="369062"/>
                </a:lnTo>
                <a:lnTo>
                  <a:pt x="1049668" y="351207"/>
                </a:lnTo>
                <a:lnTo>
                  <a:pt x="1081936" y="351207"/>
                </a:lnTo>
                <a:lnTo>
                  <a:pt x="1081936" y="366804"/>
                </a:lnTo>
                <a:lnTo>
                  <a:pt x="1084635" y="366804"/>
                </a:lnTo>
                <a:lnTo>
                  <a:pt x="1084369" y="356726"/>
                </a:lnTo>
                <a:cubicBezTo>
                  <a:pt x="1084440" y="301466"/>
                  <a:pt x="1095276" y="259586"/>
                  <a:pt x="1110844" y="227345"/>
                </a:cubicBezTo>
                <a:lnTo>
                  <a:pt x="1113331" y="222727"/>
                </a:lnTo>
                <a:lnTo>
                  <a:pt x="1113331" y="222488"/>
                </a:lnTo>
                <a:lnTo>
                  <a:pt x="1113460" y="222488"/>
                </a:lnTo>
                <a:lnTo>
                  <a:pt x="1120213" y="209945"/>
                </a:lnTo>
                <a:cubicBezTo>
                  <a:pt x="1123480" y="204478"/>
                  <a:pt x="1126877" y="199334"/>
                  <a:pt x="1130363" y="194489"/>
                </a:cubicBezTo>
                <a:lnTo>
                  <a:pt x="1140397" y="181645"/>
                </a:lnTo>
                <a:lnTo>
                  <a:pt x="1140397" y="181566"/>
                </a:lnTo>
                <a:lnTo>
                  <a:pt x="1140459" y="181566"/>
                </a:lnTo>
                <a:lnTo>
                  <a:pt x="1141042" y="180820"/>
                </a:lnTo>
                <a:cubicBezTo>
                  <a:pt x="1160048" y="158375"/>
                  <a:pt x="1180340" y="143432"/>
                  <a:pt x="1195884" y="132252"/>
                </a:cubicBezTo>
                <a:lnTo>
                  <a:pt x="1203775" y="126471"/>
                </a:lnTo>
                <a:lnTo>
                  <a:pt x="1203775" y="66813"/>
                </a:lnTo>
                <a:lnTo>
                  <a:pt x="1209622" y="66813"/>
                </a:lnTo>
                <a:lnTo>
                  <a:pt x="1209622" y="122188"/>
                </a:lnTo>
                <a:lnTo>
                  <a:pt x="1209622" y="122187"/>
                </a:lnTo>
                <a:lnTo>
                  <a:pt x="1209622" y="122280"/>
                </a:lnTo>
                <a:lnTo>
                  <a:pt x="1209622" y="127726"/>
                </a:lnTo>
                <a:lnTo>
                  <a:pt x="1209602" y="127726"/>
                </a:lnTo>
                <a:lnTo>
                  <a:pt x="1208974" y="303638"/>
                </a:lnTo>
                <a:lnTo>
                  <a:pt x="1211151" y="304411"/>
                </a:lnTo>
                <a:lnTo>
                  <a:pt x="1211151" y="309008"/>
                </a:lnTo>
                <a:lnTo>
                  <a:pt x="1219667" y="312024"/>
                </a:lnTo>
                <a:lnTo>
                  <a:pt x="1219667" y="323463"/>
                </a:lnTo>
                <a:lnTo>
                  <a:pt x="1226882" y="323463"/>
                </a:lnTo>
                <a:lnTo>
                  <a:pt x="1226882" y="376321"/>
                </a:lnTo>
                <a:lnTo>
                  <a:pt x="1230810" y="376321"/>
                </a:lnTo>
                <a:lnTo>
                  <a:pt x="1230810" y="375424"/>
                </a:lnTo>
                <a:lnTo>
                  <a:pt x="1245609" y="375424"/>
                </a:lnTo>
                <a:lnTo>
                  <a:pt x="1245609" y="376321"/>
                </a:lnTo>
                <a:lnTo>
                  <a:pt x="1247766" y="376321"/>
                </a:lnTo>
                <a:lnTo>
                  <a:pt x="1247766" y="343018"/>
                </a:lnTo>
                <a:lnTo>
                  <a:pt x="1255331" y="343018"/>
                </a:lnTo>
                <a:lnTo>
                  <a:pt x="1255331" y="341025"/>
                </a:lnTo>
                <a:lnTo>
                  <a:pt x="1254145" y="341025"/>
                </a:lnTo>
                <a:lnTo>
                  <a:pt x="1254145" y="334964"/>
                </a:lnTo>
                <a:lnTo>
                  <a:pt x="1255631" y="334964"/>
                </a:lnTo>
                <a:lnTo>
                  <a:pt x="1255631" y="269208"/>
                </a:lnTo>
                <a:lnTo>
                  <a:pt x="1266367" y="269208"/>
                </a:lnTo>
                <a:lnTo>
                  <a:pt x="1266367" y="266453"/>
                </a:lnTo>
                <a:lnTo>
                  <a:pt x="1264687" y="266453"/>
                </a:lnTo>
                <a:lnTo>
                  <a:pt x="1264687" y="258164"/>
                </a:lnTo>
                <a:lnTo>
                  <a:pt x="1269018" y="258164"/>
                </a:lnTo>
                <a:lnTo>
                  <a:pt x="1269018" y="252511"/>
                </a:lnTo>
                <a:lnTo>
                  <a:pt x="1277314" y="252511"/>
                </a:lnTo>
                <a:lnTo>
                  <a:pt x="1277314" y="228179"/>
                </a:lnTo>
                <a:lnTo>
                  <a:pt x="1280345" y="228179"/>
                </a:lnTo>
                <a:lnTo>
                  <a:pt x="1280345" y="252511"/>
                </a:lnTo>
                <a:lnTo>
                  <a:pt x="1288644" y="252511"/>
                </a:lnTo>
                <a:lnTo>
                  <a:pt x="1288644" y="258164"/>
                </a:lnTo>
                <a:lnTo>
                  <a:pt x="1292977" y="258164"/>
                </a:lnTo>
                <a:lnTo>
                  <a:pt x="1292977" y="266453"/>
                </a:lnTo>
                <a:lnTo>
                  <a:pt x="1291305" y="266453"/>
                </a:lnTo>
                <a:lnTo>
                  <a:pt x="1291305" y="269208"/>
                </a:lnTo>
                <a:lnTo>
                  <a:pt x="1302031" y="269208"/>
                </a:lnTo>
                <a:lnTo>
                  <a:pt x="1302031" y="372034"/>
                </a:lnTo>
                <a:lnTo>
                  <a:pt x="1310238" y="372034"/>
                </a:lnTo>
                <a:lnTo>
                  <a:pt x="1310238" y="356155"/>
                </a:lnTo>
                <a:lnTo>
                  <a:pt x="1316610" y="356155"/>
                </a:lnTo>
                <a:lnTo>
                  <a:pt x="1316610" y="338853"/>
                </a:lnTo>
                <a:lnTo>
                  <a:pt x="1324252" y="341259"/>
                </a:lnTo>
                <a:lnTo>
                  <a:pt x="1324252" y="336360"/>
                </a:lnTo>
                <a:lnTo>
                  <a:pt x="1326316" y="337012"/>
                </a:lnTo>
                <a:lnTo>
                  <a:pt x="1326316" y="317845"/>
                </a:lnTo>
                <a:lnTo>
                  <a:pt x="1332691" y="317845"/>
                </a:lnTo>
                <a:lnTo>
                  <a:pt x="1332691" y="308137"/>
                </a:lnTo>
                <a:lnTo>
                  <a:pt x="1349302" y="308137"/>
                </a:lnTo>
                <a:lnTo>
                  <a:pt x="1349302" y="317845"/>
                </a:lnTo>
                <a:lnTo>
                  <a:pt x="1355677" y="317845"/>
                </a:lnTo>
                <a:lnTo>
                  <a:pt x="1355677" y="378144"/>
                </a:lnTo>
                <a:lnTo>
                  <a:pt x="1356403" y="378144"/>
                </a:lnTo>
                <a:lnTo>
                  <a:pt x="1356403" y="328515"/>
                </a:lnTo>
                <a:lnTo>
                  <a:pt x="1360382" y="328515"/>
                </a:lnTo>
                <a:lnTo>
                  <a:pt x="1360382" y="156388"/>
                </a:lnTo>
                <a:lnTo>
                  <a:pt x="1370098" y="156388"/>
                </a:lnTo>
                <a:lnTo>
                  <a:pt x="1370098" y="139135"/>
                </a:lnTo>
                <a:lnTo>
                  <a:pt x="1374294" y="139135"/>
                </a:lnTo>
                <a:lnTo>
                  <a:pt x="1374294" y="126008"/>
                </a:lnTo>
                <a:lnTo>
                  <a:pt x="1388085" y="126008"/>
                </a:lnTo>
                <a:lnTo>
                  <a:pt x="1388085" y="112438"/>
                </a:lnTo>
                <a:lnTo>
                  <a:pt x="1400042" y="112438"/>
                </a:lnTo>
                <a:lnTo>
                  <a:pt x="1400042" y="55499"/>
                </a:lnTo>
                <a:lnTo>
                  <a:pt x="1404398" y="55499"/>
                </a:lnTo>
                <a:lnTo>
                  <a:pt x="1404398" y="112438"/>
                </a:lnTo>
                <a:lnTo>
                  <a:pt x="1416347" y="112438"/>
                </a:lnTo>
                <a:lnTo>
                  <a:pt x="1416347" y="126008"/>
                </a:lnTo>
                <a:lnTo>
                  <a:pt x="1430162" y="126008"/>
                </a:lnTo>
                <a:lnTo>
                  <a:pt x="1430162" y="139135"/>
                </a:lnTo>
                <a:lnTo>
                  <a:pt x="1434345" y="139135"/>
                </a:lnTo>
                <a:lnTo>
                  <a:pt x="1434345" y="156388"/>
                </a:lnTo>
                <a:lnTo>
                  <a:pt x="1444053" y="156388"/>
                </a:lnTo>
                <a:lnTo>
                  <a:pt x="1444053" y="336840"/>
                </a:lnTo>
                <a:lnTo>
                  <a:pt x="1460162" y="336840"/>
                </a:lnTo>
                <a:lnTo>
                  <a:pt x="1460162" y="345258"/>
                </a:lnTo>
                <a:lnTo>
                  <a:pt x="1463973" y="345258"/>
                </a:lnTo>
                <a:lnTo>
                  <a:pt x="1463973" y="321264"/>
                </a:lnTo>
                <a:lnTo>
                  <a:pt x="1486884" y="321264"/>
                </a:lnTo>
                <a:lnTo>
                  <a:pt x="1486884" y="345669"/>
                </a:lnTo>
                <a:lnTo>
                  <a:pt x="1487789" y="345669"/>
                </a:lnTo>
                <a:lnTo>
                  <a:pt x="1487789" y="339197"/>
                </a:lnTo>
                <a:lnTo>
                  <a:pt x="1490621" y="339197"/>
                </a:lnTo>
                <a:lnTo>
                  <a:pt x="1490621" y="272338"/>
                </a:lnTo>
                <a:lnTo>
                  <a:pt x="1495660" y="272338"/>
                </a:lnTo>
                <a:lnTo>
                  <a:pt x="1495660" y="263466"/>
                </a:lnTo>
                <a:lnTo>
                  <a:pt x="1499371" y="263466"/>
                </a:lnTo>
                <a:lnTo>
                  <a:pt x="1499371" y="253334"/>
                </a:lnTo>
                <a:lnTo>
                  <a:pt x="1508789" y="253334"/>
                </a:lnTo>
                <a:lnTo>
                  <a:pt x="1508789" y="234641"/>
                </a:lnTo>
                <a:lnTo>
                  <a:pt x="1510935" y="234641"/>
                </a:lnTo>
                <a:lnTo>
                  <a:pt x="1510935" y="253334"/>
                </a:lnTo>
                <a:lnTo>
                  <a:pt x="1520372" y="253334"/>
                </a:lnTo>
                <a:lnTo>
                  <a:pt x="1520372" y="263466"/>
                </a:lnTo>
                <a:lnTo>
                  <a:pt x="1524072" y="263466"/>
                </a:lnTo>
                <a:lnTo>
                  <a:pt x="1524072" y="272338"/>
                </a:lnTo>
                <a:lnTo>
                  <a:pt x="1529071" y="272338"/>
                </a:lnTo>
                <a:lnTo>
                  <a:pt x="1529071" y="378144"/>
                </a:lnTo>
                <a:lnTo>
                  <a:pt x="1529455" y="378144"/>
                </a:lnTo>
                <a:lnTo>
                  <a:pt x="1529455" y="378638"/>
                </a:lnTo>
                <a:lnTo>
                  <a:pt x="1531318" y="378638"/>
                </a:lnTo>
                <a:lnTo>
                  <a:pt x="1531318" y="370989"/>
                </a:lnTo>
                <a:lnTo>
                  <a:pt x="1531816" y="370989"/>
                </a:lnTo>
                <a:lnTo>
                  <a:pt x="1531816" y="368861"/>
                </a:lnTo>
                <a:lnTo>
                  <a:pt x="1533236" y="368861"/>
                </a:lnTo>
                <a:lnTo>
                  <a:pt x="1533236" y="327159"/>
                </a:lnTo>
                <a:lnTo>
                  <a:pt x="1538499" y="327159"/>
                </a:lnTo>
                <a:lnTo>
                  <a:pt x="1538499" y="292199"/>
                </a:lnTo>
                <a:lnTo>
                  <a:pt x="1548019" y="275687"/>
                </a:lnTo>
                <a:lnTo>
                  <a:pt x="1586374" y="275687"/>
                </a:lnTo>
                <a:lnTo>
                  <a:pt x="1586312" y="340092"/>
                </a:lnTo>
                <a:lnTo>
                  <a:pt x="1588596" y="339929"/>
                </a:lnTo>
                <a:lnTo>
                  <a:pt x="1588596" y="242659"/>
                </a:lnTo>
                <a:lnTo>
                  <a:pt x="1600968" y="242659"/>
                </a:lnTo>
                <a:lnTo>
                  <a:pt x="1600968" y="218267"/>
                </a:lnTo>
                <a:lnTo>
                  <a:pt x="1610486" y="218267"/>
                </a:lnTo>
                <a:lnTo>
                  <a:pt x="1610486" y="198839"/>
                </a:lnTo>
                <a:lnTo>
                  <a:pt x="1613346" y="198839"/>
                </a:lnTo>
                <a:lnTo>
                  <a:pt x="1613346" y="185002"/>
                </a:lnTo>
                <a:lnTo>
                  <a:pt x="1618224" y="185002"/>
                </a:lnTo>
                <a:lnTo>
                  <a:pt x="1618224" y="174740"/>
                </a:lnTo>
                <a:lnTo>
                  <a:pt x="1621558" y="174740"/>
                </a:lnTo>
                <a:lnTo>
                  <a:pt x="1621558" y="164419"/>
                </a:lnTo>
                <a:lnTo>
                  <a:pt x="1624721" y="164419"/>
                </a:lnTo>
                <a:lnTo>
                  <a:pt x="1624721" y="147490"/>
                </a:lnTo>
                <a:lnTo>
                  <a:pt x="1628060" y="147490"/>
                </a:lnTo>
                <a:lnTo>
                  <a:pt x="1628060" y="164419"/>
                </a:lnTo>
                <a:lnTo>
                  <a:pt x="1631154" y="164419"/>
                </a:lnTo>
                <a:lnTo>
                  <a:pt x="1631154" y="174740"/>
                </a:lnTo>
                <a:lnTo>
                  <a:pt x="1634557" y="174740"/>
                </a:lnTo>
                <a:lnTo>
                  <a:pt x="1634557" y="185002"/>
                </a:lnTo>
                <a:lnTo>
                  <a:pt x="1639436" y="185002"/>
                </a:lnTo>
                <a:lnTo>
                  <a:pt x="1639436" y="198839"/>
                </a:lnTo>
                <a:lnTo>
                  <a:pt x="1642277" y="198839"/>
                </a:lnTo>
                <a:lnTo>
                  <a:pt x="1642277" y="218267"/>
                </a:lnTo>
                <a:lnTo>
                  <a:pt x="1651808" y="218267"/>
                </a:lnTo>
                <a:lnTo>
                  <a:pt x="1651808" y="242659"/>
                </a:lnTo>
                <a:lnTo>
                  <a:pt x="1664183" y="242659"/>
                </a:lnTo>
                <a:lnTo>
                  <a:pt x="1664183" y="345315"/>
                </a:lnTo>
                <a:lnTo>
                  <a:pt x="1682614" y="345315"/>
                </a:lnTo>
                <a:lnTo>
                  <a:pt x="1682614" y="281815"/>
                </a:lnTo>
                <a:lnTo>
                  <a:pt x="1687804" y="281815"/>
                </a:lnTo>
                <a:lnTo>
                  <a:pt x="1687804" y="274594"/>
                </a:lnTo>
                <a:lnTo>
                  <a:pt x="1690062" y="274594"/>
                </a:lnTo>
                <a:lnTo>
                  <a:pt x="1690062" y="269073"/>
                </a:lnTo>
                <a:lnTo>
                  <a:pt x="1693801" y="269073"/>
                </a:lnTo>
                <a:lnTo>
                  <a:pt x="1693801" y="267131"/>
                </a:lnTo>
                <a:lnTo>
                  <a:pt x="1696154" y="267131"/>
                </a:lnTo>
                <a:lnTo>
                  <a:pt x="1696154" y="261358"/>
                </a:lnTo>
                <a:lnTo>
                  <a:pt x="1703883" y="261358"/>
                </a:lnTo>
                <a:lnTo>
                  <a:pt x="1703883" y="239323"/>
                </a:lnTo>
                <a:lnTo>
                  <a:pt x="1706238" y="239323"/>
                </a:lnTo>
                <a:lnTo>
                  <a:pt x="1706238" y="261358"/>
                </a:lnTo>
                <a:lnTo>
                  <a:pt x="1713968" y="261358"/>
                </a:lnTo>
                <a:lnTo>
                  <a:pt x="1713968" y="267131"/>
                </a:lnTo>
                <a:lnTo>
                  <a:pt x="1716318" y="267131"/>
                </a:lnTo>
                <a:lnTo>
                  <a:pt x="1716318" y="269073"/>
                </a:lnTo>
                <a:lnTo>
                  <a:pt x="1720060" y="269073"/>
                </a:lnTo>
                <a:lnTo>
                  <a:pt x="1720060" y="274594"/>
                </a:lnTo>
                <a:lnTo>
                  <a:pt x="1722318" y="274594"/>
                </a:lnTo>
                <a:lnTo>
                  <a:pt x="1722318" y="281815"/>
                </a:lnTo>
                <a:lnTo>
                  <a:pt x="1727508" y="281815"/>
                </a:lnTo>
                <a:lnTo>
                  <a:pt x="1727508" y="311002"/>
                </a:lnTo>
                <a:lnTo>
                  <a:pt x="1755490" y="311002"/>
                </a:lnTo>
                <a:lnTo>
                  <a:pt x="1755490" y="339161"/>
                </a:lnTo>
                <a:lnTo>
                  <a:pt x="1759860" y="338054"/>
                </a:lnTo>
                <a:lnTo>
                  <a:pt x="1759860" y="337176"/>
                </a:lnTo>
                <a:lnTo>
                  <a:pt x="1762213" y="334638"/>
                </a:lnTo>
                <a:lnTo>
                  <a:pt x="1762213" y="332871"/>
                </a:lnTo>
                <a:lnTo>
                  <a:pt x="1764346" y="332337"/>
                </a:lnTo>
                <a:lnTo>
                  <a:pt x="1766437" y="330081"/>
                </a:lnTo>
                <a:lnTo>
                  <a:pt x="1766437" y="138610"/>
                </a:lnTo>
                <a:lnTo>
                  <a:pt x="1782453" y="138610"/>
                </a:lnTo>
                <a:lnTo>
                  <a:pt x="1782453" y="111187"/>
                </a:lnTo>
                <a:lnTo>
                  <a:pt x="1794356" y="111187"/>
                </a:lnTo>
                <a:lnTo>
                  <a:pt x="1794356" y="91741"/>
                </a:lnTo>
                <a:cubicBezTo>
                  <a:pt x="1805203" y="81278"/>
                  <a:pt x="1817604" y="75293"/>
                  <a:pt x="1832070" y="75293"/>
                </a:cubicBezTo>
                <a:lnTo>
                  <a:pt x="1832070" y="75291"/>
                </a:lnTo>
                <a:lnTo>
                  <a:pt x="1834660" y="75575"/>
                </a:lnTo>
                <a:lnTo>
                  <a:pt x="1834660" y="0"/>
                </a:lnTo>
                <a:lnTo>
                  <a:pt x="1841899" y="0"/>
                </a:lnTo>
                <a:lnTo>
                  <a:pt x="1841899" y="76369"/>
                </a:lnTo>
                <a:lnTo>
                  <a:pt x="1842285" y="76412"/>
                </a:lnTo>
                <a:cubicBezTo>
                  <a:pt x="1845775" y="77159"/>
                  <a:pt x="1849393" y="78278"/>
                  <a:pt x="1853272" y="79769"/>
                </a:cubicBezTo>
                <a:lnTo>
                  <a:pt x="1853080" y="111187"/>
                </a:lnTo>
                <a:lnTo>
                  <a:pt x="1858439" y="111187"/>
                </a:lnTo>
                <a:lnTo>
                  <a:pt x="1858439" y="195447"/>
                </a:lnTo>
                <a:lnTo>
                  <a:pt x="1858436" y="195447"/>
                </a:lnTo>
                <a:lnTo>
                  <a:pt x="1858436" y="343913"/>
                </a:lnTo>
                <a:lnTo>
                  <a:pt x="1861416" y="343913"/>
                </a:lnTo>
                <a:lnTo>
                  <a:pt x="1861416" y="310722"/>
                </a:lnTo>
                <a:lnTo>
                  <a:pt x="1867341" y="310722"/>
                </a:lnTo>
                <a:lnTo>
                  <a:pt x="1866616" y="309014"/>
                </a:lnTo>
                <a:lnTo>
                  <a:pt x="1866616" y="307128"/>
                </a:lnTo>
                <a:cubicBezTo>
                  <a:pt x="1866616" y="305703"/>
                  <a:pt x="1867204" y="304413"/>
                  <a:pt x="1868163" y="303479"/>
                </a:cubicBezTo>
                <a:lnTo>
                  <a:pt x="1870054" y="302721"/>
                </a:lnTo>
                <a:lnTo>
                  <a:pt x="1869953" y="302152"/>
                </a:lnTo>
                <a:cubicBezTo>
                  <a:pt x="1869953" y="285046"/>
                  <a:pt x="1880604" y="270738"/>
                  <a:pt x="1894788" y="267429"/>
                </a:cubicBezTo>
                <a:lnTo>
                  <a:pt x="1894817" y="267426"/>
                </a:lnTo>
                <a:lnTo>
                  <a:pt x="1894817" y="256255"/>
                </a:lnTo>
                <a:lnTo>
                  <a:pt x="1898460" y="256255"/>
                </a:lnTo>
                <a:lnTo>
                  <a:pt x="1898460" y="252562"/>
                </a:lnTo>
                <a:lnTo>
                  <a:pt x="1899823" y="252562"/>
                </a:lnTo>
                <a:lnTo>
                  <a:pt x="1899823" y="235196"/>
                </a:lnTo>
                <a:lnTo>
                  <a:pt x="1902232" y="235196"/>
                </a:lnTo>
                <a:lnTo>
                  <a:pt x="1902232" y="252562"/>
                </a:lnTo>
                <a:lnTo>
                  <a:pt x="1903606" y="252562"/>
                </a:lnTo>
                <a:lnTo>
                  <a:pt x="1903606" y="256255"/>
                </a:lnTo>
                <a:lnTo>
                  <a:pt x="1907246" y="256255"/>
                </a:lnTo>
                <a:lnTo>
                  <a:pt x="1907246" y="267416"/>
                </a:lnTo>
                <a:lnTo>
                  <a:pt x="1907336" y="267427"/>
                </a:lnTo>
                <a:cubicBezTo>
                  <a:pt x="1921521" y="270726"/>
                  <a:pt x="1932178" y="284997"/>
                  <a:pt x="1932178" y="302152"/>
                </a:cubicBezTo>
                <a:lnTo>
                  <a:pt x="1932076" y="302727"/>
                </a:lnTo>
                <a:lnTo>
                  <a:pt x="1933943" y="303479"/>
                </a:lnTo>
                <a:cubicBezTo>
                  <a:pt x="1934910" y="304413"/>
                  <a:pt x="1935515" y="305703"/>
                  <a:pt x="1935515" y="307128"/>
                </a:cubicBezTo>
                <a:lnTo>
                  <a:pt x="1935515" y="309014"/>
                </a:lnTo>
                <a:lnTo>
                  <a:pt x="1934778" y="310722"/>
                </a:lnTo>
                <a:lnTo>
                  <a:pt x="1940711" y="310722"/>
                </a:lnTo>
                <a:lnTo>
                  <a:pt x="1940711" y="329894"/>
                </a:lnTo>
                <a:lnTo>
                  <a:pt x="1944304" y="329894"/>
                </a:lnTo>
                <a:lnTo>
                  <a:pt x="1944304" y="344031"/>
                </a:lnTo>
                <a:lnTo>
                  <a:pt x="1951256" y="342643"/>
                </a:lnTo>
                <a:lnTo>
                  <a:pt x="1951256" y="302919"/>
                </a:lnTo>
                <a:cubicBezTo>
                  <a:pt x="1952894" y="302152"/>
                  <a:pt x="1954532" y="301389"/>
                  <a:pt x="1956228" y="300740"/>
                </a:cubicBezTo>
                <a:lnTo>
                  <a:pt x="1961371" y="299299"/>
                </a:lnTo>
                <a:lnTo>
                  <a:pt x="1961371" y="284063"/>
                </a:lnTo>
                <a:lnTo>
                  <a:pt x="1961548" y="284126"/>
                </a:lnTo>
                <a:lnTo>
                  <a:pt x="1961548" y="235382"/>
                </a:lnTo>
                <a:cubicBezTo>
                  <a:pt x="1964829" y="232624"/>
                  <a:pt x="1968565" y="230486"/>
                  <a:pt x="1972778" y="230792"/>
                </a:cubicBezTo>
                <a:lnTo>
                  <a:pt x="1972778" y="175176"/>
                </a:lnTo>
                <a:cubicBezTo>
                  <a:pt x="1974649" y="173952"/>
                  <a:pt x="1976510" y="172729"/>
                  <a:pt x="1978388" y="172117"/>
                </a:cubicBezTo>
                <a:lnTo>
                  <a:pt x="1978388" y="128111"/>
                </a:lnTo>
                <a:cubicBezTo>
                  <a:pt x="1980249" y="126885"/>
                  <a:pt x="1982120" y="125970"/>
                  <a:pt x="1983999" y="125050"/>
                </a:cubicBezTo>
                <a:lnTo>
                  <a:pt x="1983999" y="101521"/>
                </a:lnTo>
                <a:cubicBezTo>
                  <a:pt x="1985401" y="99689"/>
                  <a:pt x="1986790" y="98162"/>
                  <a:pt x="1988669" y="97851"/>
                </a:cubicBezTo>
                <a:lnTo>
                  <a:pt x="1988669" y="71875"/>
                </a:lnTo>
                <a:cubicBezTo>
                  <a:pt x="1990542" y="69123"/>
                  <a:pt x="1992418" y="66987"/>
                  <a:pt x="1995212" y="69426"/>
                </a:cubicBezTo>
                <a:lnTo>
                  <a:pt x="1995212" y="19919"/>
                </a:lnTo>
                <a:lnTo>
                  <a:pt x="2000363" y="19919"/>
                </a:lnTo>
                <a:lnTo>
                  <a:pt x="2000363" y="75240"/>
                </a:lnTo>
                <a:cubicBezTo>
                  <a:pt x="2001768" y="75541"/>
                  <a:pt x="2003631" y="77070"/>
                  <a:pt x="2005043" y="78905"/>
                </a:cubicBezTo>
                <a:lnTo>
                  <a:pt x="2005043" y="124135"/>
                </a:lnTo>
                <a:cubicBezTo>
                  <a:pt x="2008782" y="124135"/>
                  <a:pt x="2012046" y="125970"/>
                  <a:pt x="2015329" y="128108"/>
                </a:cubicBezTo>
                <a:lnTo>
                  <a:pt x="2015329" y="171199"/>
                </a:lnTo>
                <a:cubicBezTo>
                  <a:pt x="2019536" y="170585"/>
                  <a:pt x="2023284" y="172726"/>
                  <a:pt x="2027024" y="175173"/>
                </a:cubicBezTo>
                <a:lnTo>
                  <a:pt x="2027024" y="229877"/>
                </a:lnTo>
                <a:cubicBezTo>
                  <a:pt x="2032634" y="228044"/>
                  <a:pt x="2036844" y="230792"/>
                  <a:pt x="2041042" y="233850"/>
                </a:cubicBezTo>
                <a:lnTo>
                  <a:pt x="2041042" y="298640"/>
                </a:lnTo>
                <a:cubicBezTo>
                  <a:pt x="2046667" y="298337"/>
                  <a:pt x="2051337" y="300473"/>
                  <a:pt x="2055548" y="302919"/>
                </a:cubicBezTo>
                <a:lnTo>
                  <a:pt x="2055548" y="342521"/>
                </a:lnTo>
                <a:lnTo>
                  <a:pt x="2059152" y="342521"/>
                </a:lnTo>
                <a:lnTo>
                  <a:pt x="2059558" y="342987"/>
                </a:lnTo>
                <a:lnTo>
                  <a:pt x="2062734" y="343259"/>
                </a:lnTo>
                <a:lnTo>
                  <a:pt x="2066417" y="344083"/>
                </a:lnTo>
                <a:lnTo>
                  <a:pt x="2066417" y="343668"/>
                </a:lnTo>
                <a:lnTo>
                  <a:pt x="2084178" y="343668"/>
                </a:lnTo>
                <a:lnTo>
                  <a:pt x="2084178" y="366190"/>
                </a:lnTo>
                <a:lnTo>
                  <a:pt x="2086002" y="366190"/>
                </a:lnTo>
                <a:lnTo>
                  <a:pt x="2086002" y="362858"/>
                </a:lnTo>
                <a:lnTo>
                  <a:pt x="2093174" y="362858"/>
                </a:lnTo>
                <a:lnTo>
                  <a:pt x="2093174" y="343793"/>
                </a:lnTo>
                <a:lnTo>
                  <a:pt x="2096187" y="343793"/>
                </a:lnTo>
                <a:lnTo>
                  <a:pt x="2092956" y="341540"/>
                </a:lnTo>
                <a:cubicBezTo>
                  <a:pt x="2092200" y="340349"/>
                  <a:pt x="2091906" y="338877"/>
                  <a:pt x="2092244" y="337423"/>
                </a:cubicBezTo>
                <a:cubicBezTo>
                  <a:pt x="2092586" y="335936"/>
                  <a:pt x="2093500" y="334735"/>
                  <a:pt x="2094708" y="333991"/>
                </a:cubicBezTo>
                <a:lnTo>
                  <a:pt x="2098632" y="333344"/>
                </a:lnTo>
                <a:lnTo>
                  <a:pt x="2098136" y="332869"/>
                </a:lnTo>
                <a:lnTo>
                  <a:pt x="2093492" y="325360"/>
                </a:lnTo>
                <a:lnTo>
                  <a:pt x="2094042" y="328561"/>
                </a:lnTo>
                <a:cubicBezTo>
                  <a:pt x="2093366" y="331538"/>
                  <a:pt x="2090391" y="333355"/>
                  <a:pt x="2087358" y="332685"/>
                </a:cubicBezTo>
                <a:cubicBezTo>
                  <a:pt x="2084394" y="332017"/>
                  <a:pt x="2082479" y="329040"/>
                  <a:pt x="2083157" y="326132"/>
                </a:cubicBezTo>
                <a:cubicBezTo>
                  <a:pt x="2083902" y="323155"/>
                  <a:pt x="2086864" y="321340"/>
                  <a:pt x="2089828" y="322000"/>
                </a:cubicBezTo>
                <a:lnTo>
                  <a:pt x="2092594" y="323909"/>
                </a:lnTo>
                <a:lnTo>
                  <a:pt x="2088479" y="317255"/>
                </a:lnTo>
                <a:lnTo>
                  <a:pt x="2087858" y="314237"/>
                </a:lnTo>
                <a:lnTo>
                  <a:pt x="2085538" y="317390"/>
                </a:lnTo>
                <a:cubicBezTo>
                  <a:pt x="2084330" y="318136"/>
                  <a:pt x="2082845" y="318423"/>
                  <a:pt x="2081363" y="318052"/>
                </a:cubicBezTo>
                <a:cubicBezTo>
                  <a:pt x="2078332" y="317392"/>
                  <a:pt x="2076472" y="314484"/>
                  <a:pt x="2077152" y="311501"/>
                </a:cubicBezTo>
                <a:cubicBezTo>
                  <a:pt x="2077835" y="308588"/>
                  <a:pt x="2080802" y="306766"/>
                  <a:pt x="2083833" y="307433"/>
                </a:cubicBezTo>
                <a:lnTo>
                  <a:pt x="2086895" y="309559"/>
                </a:lnTo>
                <a:lnTo>
                  <a:pt x="2084688" y="298832"/>
                </a:lnTo>
                <a:lnTo>
                  <a:pt x="2084343" y="301777"/>
                </a:lnTo>
                <a:cubicBezTo>
                  <a:pt x="2083645" y="303004"/>
                  <a:pt x="2082470" y="303972"/>
                  <a:pt x="2080986" y="304395"/>
                </a:cubicBezTo>
                <a:cubicBezTo>
                  <a:pt x="2078027" y="305257"/>
                  <a:pt x="2074993" y="303546"/>
                  <a:pt x="2074129" y="300633"/>
                </a:cubicBezTo>
                <a:cubicBezTo>
                  <a:pt x="2073257" y="297720"/>
                  <a:pt x="2074993" y="294687"/>
                  <a:pt x="2077955" y="293838"/>
                </a:cubicBezTo>
                <a:cubicBezTo>
                  <a:pt x="2079437" y="293447"/>
                  <a:pt x="2080953" y="293659"/>
                  <a:pt x="2082200" y="294334"/>
                </a:cubicBezTo>
                <a:lnTo>
                  <a:pt x="2084299" y="296940"/>
                </a:lnTo>
                <a:lnTo>
                  <a:pt x="2083410" y="292622"/>
                </a:lnTo>
                <a:lnTo>
                  <a:pt x="2084607" y="286806"/>
                </a:lnTo>
                <a:lnTo>
                  <a:pt x="2081424" y="289283"/>
                </a:lnTo>
                <a:cubicBezTo>
                  <a:pt x="2078452" y="290137"/>
                  <a:pt x="2075365" y="288437"/>
                  <a:pt x="2074489" y="285521"/>
                </a:cubicBezTo>
                <a:lnTo>
                  <a:pt x="2074486" y="285521"/>
                </a:lnTo>
                <a:cubicBezTo>
                  <a:pt x="2073688" y="282607"/>
                  <a:pt x="2075363" y="279579"/>
                  <a:pt x="2078330" y="278787"/>
                </a:cubicBezTo>
                <a:cubicBezTo>
                  <a:pt x="2081292" y="277933"/>
                  <a:pt x="2084391" y="279633"/>
                  <a:pt x="2085255" y="282546"/>
                </a:cubicBezTo>
                <a:lnTo>
                  <a:pt x="2084932" y="285226"/>
                </a:lnTo>
                <a:lnTo>
                  <a:pt x="2087171" y="274344"/>
                </a:lnTo>
                <a:lnTo>
                  <a:pt x="2086002" y="275264"/>
                </a:lnTo>
                <a:cubicBezTo>
                  <a:pt x="2083035" y="276118"/>
                  <a:pt x="2079941" y="274413"/>
                  <a:pt x="2079076" y="271500"/>
                </a:cubicBezTo>
                <a:lnTo>
                  <a:pt x="2079074" y="271500"/>
                </a:lnTo>
                <a:cubicBezTo>
                  <a:pt x="2078263" y="268589"/>
                  <a:pt x="2079941" y="265551"/>
                  <a:pt x="2082900" y="264763"/>
                </a:cubicBezTo>
                <a:cubicBezTo>
                  <a:pt x="2084390" y="264337"/>
                  <a:pt x="2085906" y="264549"/>
                  <a:pt x="2087157" y="265232"/>
                </a:cubicBezTo>
                <a:lnTo>
                  <a:pt x="2088849" y="267320"/>
                </a:lnTo>
                <a:lnTo>
                  <a:pt x="2091839" y="261919"/>
                </a:lnTo>
                <a:lnTo>
                  <a:pt x="2091689" y="262036"/>
                </a:lnTo>
                <a:cubicBezTo>
                  <a:pt x="2088727" y="262882"/>
                  <a:pt x="2085633" y="261177"/>
                  <a:pt x="2084835" y="258266"/>
                </a:cubicBezTo>
                <a:lnTo>
                  <a:pt x="2084835" y="258263"/>
                </a:lnTo>
                <a:cubicBezTo>
                  <a:pt x="2083953" y="255353"/>
                  <a:pt x="2085688" y="252322"/>
                  <a:pt x="2088661" y="251532"/>
                </a:cubicBezTo>
                <a:cubicBezTo>
                  <a:pt x="2091620" y="250676"/>
                  <a:pt x="2094717" y="252376"/>
                  <a:pt x="2095530" y="255291"/>
                </a:cubicBezTo>
                <a:lnTo>
                  <a:pt x="2095443" y="256035"/>
                </a:lnTo>
                <a:lnTo>
                  <a:pt x="2100764" y="249709"/>
                </a:lnTo>
                <a:lnTo>
                  <a:pt x="2097581" y="249341"/>
                </a:lnTo>
                <a:cubicBezTo>
                  <a:pt x="2096329" y="248666"/>
                  <a:pt x="2095339" y="247528"/>
                  <a:pt x="2094908" y="246072"/>
                </a:cubicBezTo>
                <a:cubicBezTo>
                  <a:pt x="2094108" y="243156"/>
                  <a:pt x="2095769" y="240118"/>
                  <a:pt x="2098749" y="239269"/>
                </a:cubicBezTo>
                <a:cubicBezTo>
                  <a:pt x="2101710" y="238415"/>
                  <a:pt x="2104808" y="240118"/>
                  <a:pt x="2105672" y="243031"/>
                </a:cubicBezTo>
                <a:lnTo>
                  <a:pt x="2105386" y="245387"/>
                </a:lnTo>
                <a:lnTo>
                  <a:pt x="2111750" y="240238"/>
                </a:lnTo>
                <a:lnTo>
                  <a:pt x="2108533" y="239865"/>
                </a:lnTo>
                <a:cubicBezTo>
                  <a:pt x="2107280" y="239188"/>
                  <a:pt x="2106290" y="238048"/>
                  <a:pt x="2105858" y="236590"/>
                </a:cubicBezTo>
                <a:cubicBezTo>
                  <a:pt x="2105050" y="233682"/>
                  <a:pt x="2106785" y="230652"/>
                  <a:pt x="2109686" y="229803"/>
                </a:cubicBezTo>
                <a:cubicBezTo>
                  <a:pt x="2112662" y="229008"/>
                  <a:pt x="2115749" y="230652"/>
                  <a:pt x="2116621" y="233555"/>
                </a:cubicBezTo>
                <a:cubicBezTo>
                  <a:pt x="2117055" y="235014"/>
                  <a:pt x="2116836" y="236502"/>
                  <a:pt x="2116139" y="237731"/>
                </a:cubicBezTo>
                <a:lnTo>
                  <a:pt x="2116089" y="237770"/>
                </a:lnTo>
                <a:lnTo>
                  <a:pt x="2119929" y="235606"/>
                </a:lnTo>
                <a:lnTo>
                  <a:pt x="2123191" y="234482"/>
                </a:lnTo>
                <a:lnTo>
                  <a:pt x="2121452" y="234280"/>
                </a:lnTo>
                <a:cubicBezTo>
                  <a:pt x="2120198" y="233606"/>
                  <a:pt x="2119207" y="232468"/>
                  <a:pt x="2118775" y="231008"/>
                </a:cubicBezTo>
                <a:lnTo>
                  <a:pt x="2118778" y="231008"/>
                </a:lnTo>
                <a:cubicBezTo>
                  <a:pt x="2117979" y="228098"/>
                  <a:pt x="2119712" y="225067"/>
                  <a:pt x="2122621" y="224211"/>
                </a:cubicBezTo>
                <a:cubicBezTo>
                  <a:pt x="2125588" y="223364"/>
                  <a:pt x="2128680" y="225067"/>
                  <a:pt x="2129544" y="227970"/>
                </a:cubicBezTo>
                <a:cubicBezTo>
                  <a:pt x="2129975" y="229431"/>
                  <a:pt x="2129759" y="230920"/>
                  <a:pt x="2129064" y="232150"/>
                </a:cubicBezTo>
                <a:lnTo>
                  <a:pt x="2128363" y="232698"/>
                </a:lnTo>
                <a:lnTo>
                  <a:pt x="2133311" y="230992"/>
                </a:lnTo>
                <a:lnTo>
                  <a:pt x="2136715" y="230614"/>
                </a:lnTo>
                <a:lnTo>
                  <a:pt x="2134619" y="227970"/>
                </a:lnTo>
                <a:cubicBezTo>
                  <a:pt x="2133752" y="225067"/>
                  <a:pt x="2135480" y="222034"/>
                  <a:pt x="2138447" y="221239"/>
                </a:cubicBezTo>
                <a:cubicBezTo>
                  <a:pt x="2141358" y="220390"/>
                  <a:pt x="2144452" y="222085"/>
                  <a:pt x="2145317" y="225003"/>
                </a:cubicBezTo>
                <a:cubicBezTo>
                  <a:pt x="2145748" y="226431"/>
                  <a:pt x="2145533" y="227903"/>
                  <a:pt x="2144836" y="229124"/>
                </a:cubicBezTo>
                <a:lnTo>
                  <a:pt x="2143956" y="229808"/>
                </a:lnTo>
                <a:lnTo>
                  <a:pt x="2147855" y="229375"/>
                </a:lnTo>
                <a:lnTo>
                  <a:pt x="2151642" y="229796"/>
                </a:lnTo>
                <a:lnTo>
                  <a:pt x="2149464" y="227126"/>
                </a:lnTo>
                <a:lnTo>
                  <a:pt x="2149464" y="227124"/>
                </a:lnTo>
                <a:cubicBezTo>
                  <a:pt x="2148655" y="224208"/>
                  <a:pt x="2150383" y="221172"/>
                  <a:pt x="2153296" y="220331"/>
                </a:cubicBezTo>
                <a:cubicBezTo>
                  <a:pt x="2156258" y="219536"/>
                  <a:pt x="2159351" y="221172"/>
                  <a:pt x="2160220" y="224093"/>
                </a:cubicBezTo>
                <a:cubicBezTo>
                  <a:pt x="2160650" y="225551"/>
                  <a:pt x="2160433" y="227039"/>
                  <a:pt x="2159738" y="228268"/>
                </a:cubicBezTo>
                <a:lnTo>
                  <a:pt x="2157022" y="230395"/>
                </a:lnTo>
                <a:lnTo>
                  <a:pt x="2162419" y="230996"/>
                </a:lnTo>
                <a:lnTo>
                  <a:pt x="2164971" y="231876"/>
                </a:lnTo>
                <a:lnTo>
                  <a:pt x="2162881" y="229255"/>
                </a:lnTo>
                <a:lnTo>
                  <a:pt x="2162881" y="229252"/>
                </a:lnTo>
                <a:cubicBezTo>
                  <a:pt x="2162011" y="226336"/>
                  <a:pt x="2163742" y="223298"/>
                  <a:pt x="2166716" y="222516"/>
                </a:cubicBezTo>
                <a:cubicBezTo>
                  <a:pt x="2169625" y="221659"/>
                  <a:pt x="2172711" y="223362"/>
                  <a:pt x="2173575" y="226275"/>
                </a:cubicBezTo>
                <a:cubicBezTo>
                  <a:pt x="2174450" y="229191"/>
                  <a:pt x="2172711" y="232216"/>
                  <a:pt x="2169747" y="233017"/>
                </a:cubicBezTo>
                <a:lnTo>
                  <a:pt x="2167575" y="232775"/>
                </a:lnTo>
                <a:lnTo>
                  <a:pt x="2175809" y="235617"/>
                </a:lnTo>
                <a:lnTo>
                  <a:pt x="2176078" y="235768"/>
                </a:lnTo>
                <a:lnTo>
                  <a:pt x="2174692" y="232469"/>
                </a:lnTo>
                <a:cubicBezTo>
                  <a:pt x="2174692" y="229438"/>
                  <a:pt x="2177160" y="227012"/>
                  <a:pt x="2180262" y="227012"/>
                </a:cubicBezTo>
                <a:cubicBezTo>
                  <a:pt x="2183363" y="227012"/>
                  <a:pt x="2185826" y="229438"/>
                  <a:pt x="2185826" y="232469"/>
                </a:cubicBezTo>
                <a:cubicBezTo>
                  <a:pt x="2185826" y="235500"/>
                  <a:pt x="2183353" y="237934"/>
                  <a:pt x="2180262" y="237934"/>
                </a:cubicBezTo>
                <a:lnTo>
                  <a:pt x="2179038" y="237438"/>
                </a:lnTo>
                <a:lnTo>
                  <a:pt x="2183903" y="240184"/>
                </a:lnTo>
                <a:lnTo>
                  <a:pt x="2189066" y="244367"/>
                </a:lnTo>
                <a:lnTo>
                  <a:pt x="2187865" y="241507"/>
                </a:lnTo>
                <a:cubicBezTo>
                  <a:pt x="2187865" y="238469"/>
                  <a:pt x="2190350" y="236053"/>
                  <a:pt x="2193437" y="236053"/>
                </a:cubicBezTo>
                <a:cubicBezTo>
                  <a:pt x="2196523" y="236053"/>
                  <a:pt x="2199006" y="238477"/>
                  <a:pt x="2199006" y="241507"/>
                </a:cubicBezTo>
                <a:cubicBezTo>
                  <a:pt x="2199006" y="244545"/>
                  <a:pt x="2196528" y="246975"/>
                  <a:pt x="2193437" y="246975"/>
                </a:cubicBezTo>
                <a:lnTo>
                  <a:pt x="2191137" y="246045"/>
                </a:lnTo>
                <a:lnTo>
                  <a:pt x="2193439" y="247910"/>
                </a:lnTo>
                <a:lnTo>
                  <a:pt x="2197164" y="252343"/>
                </a:lnTo>
                <a:lnTo>
                  <a:pt x="2198677" y="248811"/>
                </a:lnTo>
                <a:cubicBezTo>
                  <a:pt x="2199699" y="247826"/>
                  <a:pt x="2201106" y="247219"/>
                  <a:pt x="2202651" y="247219"/>
                </a:cubicBezTo>
                <a:lnTo>
                  <a:pt x="2204677" y="248038"/>
                </a:lnTo>
                <a:lnTo>
                  <a:pt x="2206848" y="241190"/>
                </a:lnTo>
                <a:cubicBezTo>
                  <a:pt x="2210980" y="230188"/>
                  <a:pt x="2215845" y="222842"/>
                  <a:pt x="2220832" y="219722"/>
                </a:cubicBezTo>
                <a:cubicBezTo>
                  <a:pt x="2234376" y="228042"/>
                  <a:pt x="2246618" y="266404"/>
                  <a:pt x="2246618" y="324014"/>
                </a:cubicBezTo>
                <a:lnTo>
                  <a:pt x="2246341" y="335114"/>
                </a:lnTo>
                <a:lnTo>
                  <a:pt x="2253977" y="335114"/>
                </a:lnTo>
                <a:lnTo>
                  <a:pt x="2253977" y="341004"/>
                </a:lnTo>
                <a:lnTo>
                  <a:pt x="2254963" y="341004"/>
                </a:lnTo>
                <a:lnTo>
                  <a:pt x="2254963" y="334994"/>
                </a:lnTo>
                <a:lnTo>
                  <a:pt x="2259240" y="334994"/>
                </a:lnTo>
                <a:lnTo>
                  <a:pt x="2259240" y="331281"/>
                </a:lnTo>
                <a:lnTo>
                  <a:pt x="2266221" y="331281"/>
                </a:lnTo>
                <a:lnTo>
                  <a:pt x="2266221" y="303855"/>
                </a:lnTo>
                <a:lnTo>
                  <a:pt x="2292274" y="303855"/>
                </a:lnTo>
                <a:lnTo>
                  <a:pt x="2292274" y="331780"/>
                </a:lnTo>
                <a:lnTo>
                  <a:pt x="2293441" y="331780"/>
                </a:lnTo>
                <a:lnTo>
                  <a:pt x="2293441" y="272833"/>
                </a:lnTo>
                <a:lnTo>
                  <a:pt x="2299127" y="272833"/>
                </a:lnTo>
                <a:lnTo>
                  <a:pt x="2299127" y="264450"/>
                </a:lnTo>
                <a:lnTo>
                  <a:pt x="2303346" y="264450"/>
                </a:lnTo>
                <a:lnTo>
                  <a:pt x="2303346" y="254922"/>
                </a:lnTo>
                <a:lnTo>
                  <a:pt x="2314097" y="254922"/>
                </a:lnTo>
                <a:lnTo>
                  <a:pt x="2314097" y="237263"/>
                </a:lnTo>
                <a:lnTo>
                  <a:pt x="2316510" y="237263"/>
                </a:lnTo>
                <a:lnTo>
                  <a:pt x="2316510" y="254922"/>
                </a:lnTo>
                <a:lnTo>
                  <a:pt x="2327216" y="254922"/>
                </a:lnTo>
                <a:lnTo>
                  <a:pt x="2327216" y="264450"/>
                </a:lnTo>
                <a:lnTo>
                  <a:pt x="2331419" y="264450"/>
                </a:lnTo>
                <a:lnTo>
                  <a:pt x="2331419" y="272833"/>
                </a:lnTo>
                <a:lnTo>
                  <a:pt x="2337111" y="272833"/>
                </a:lnTo>
                <a:lnTo>
                  <a:pt x="2337111" y="368925"/>
                </a:lnTo>
                <a:lnTo>
                  <a:pt x="2341529" y="368925"/>
                </a:lnTo>
                <a:lnTo>
                  <a:pt x="2341449" y="315220"/>
                </a:lnTo>
                <a:lnTo>
                  <a:pt x="2365966" y="315220"/>
                </a:lnTo>
                <a:lnTo>
                  <a:pt x="2372069" y="324409"/>
                </a:lnTo>
                <a:lnTo>
                  <a:pt x="2372069" y="343757"/>
                </a:lnTo>
                <a:lnTo>
                  <a:pt x="2375468" y="343757"/>
                </a:lnTo>
                <a:lnTo>
                  <a:pt x="2375468" y="366271"/>
                </a:lnTo>
                <a:lnTo>
                  <a:pt x="2383301" y="366271"/>
                </a:lnTo>
                <a:lnTo>
                  <a:pt x="2383301" y="378106"/>
                </a:lnTo>
                <a:lnTo>
                  <a:pt x="2385934" y="378106"/>
                </a:lnTo>
                <a:lnTo>
                  <a:pt x="2385934" y="367434"/>
                </a:lnTo>
                <a:lnTo>
                  <a:pt x="2387180" y="367434"/>
                </a:lnTo>
                <a:lnTo>
                  <a:pt x="2387180" y="283005"/>
                </a:lnTo>
                <a:lnTo>
                  <a:pt x="2391771" y="283005"/>
                </a:lnTo>
                <a:lnTo>
                  <a:pt x="2391771" y="273618"/>
                </a:lnTo>
                <a:lnTo>
                  <a:pt x="2393761" y="273618"/>
                </a:lnTo>
                <a:lnTo>
                  <a:pt x="2393761" y="266491"/>
                </a:lnTo>
                <a:lnTo>
                  <a:pt x="2400287" y="266491"/>
                </a:lnTo>
                <a:lnTo>
                  <a:pt x="2400287" y="259117"/>
                </a:lnTo>
                <a:lnTo>
                  <a:pt x="2405940" y="259117"/>
                </a:lnTo>
                <a:lnTo>
                  <a:pt x="2405940" y="228179"/>
                </a:lnTo>
                <a:lnTo>
                  <a:pt x="2408007" y="228179"/>
                </a:lnTo>
                <a:lnTo>
                  <a:pt x="2408007" y="259117"/>
                </a:lnTo>
                <a:lnTo>
                  <a:pt x="2413663" y="259117"/>
                </a:lnTo>
                <a:lnTo>
                  <a:pt x="2413663" y="266491"/>
                </a:lnTo>
                <a:lnTo>
                  <a:pt x="2420188" y="266491"/>
                </a:lnTo>
                <a:lnTo>
                  <a:pt x="2420188" y="273618"/>
                </a:lnTo>
                <a:lnTo>
                  <a:pt x="2422171" y="273618"/>
                </a:lnTo>
                <a:lnTo>
                  <a:pt x="2422171" y="283005"/>
                </a:lnTo>
                <a:lnTo>
                  <a:pt x="2426767" y="283005"/>
                </a:lnTo>
                <a:lnTo>
                  <a:pt x="2426767" y="338639"/>
                </a:lnTo>
                <a:lnTo>
                  <a:pt x="2429471" y="338639"/>
                </a:lnTo>
                <a:lnTo>
                  <a:pt x="2429471" y="358316"/>
                </a:lnTo>
                <a:lnTo>
                  <a:pt x="2431558" y="358316"/>
                </a:lnTo>
                <a:lnTo>
                  <a:pt x="2431558" y="358538"/>
                </a:lnTo>
                <a:lnTo>
                  <a:pt x="2439753" y="358538"/>
                </a:lnTo>
                <a:lnTo>
                  <a:pt x="2438772" y="229268"/>
                </a:lnTo>
                <a:lnTo>
                  <a:pt x="2486624" y="189612"/>
                </a:lnTo>
                <a:lnTo>
                  <a:pt x="2486624" y="149274"/>
                </a:lnTo>
                <a:lnTo>
                  <a:pt x="2491253" y="149274"/>
                </a:lnTo>
                <a:lnTo>
                  <a:pt x="2491253" y="185788"/>
                </a:lnTo>
                <a:lnTo>
                  <a:pt x="2491936" y="229015"/>
                </a:lnTo>
                <a:lnTo>
                  <a:pt x="2482961" y="229015"/>
                </a:lnTo>
                <a:lnTo>
                  <a:pt x="2482961" y="255416"/>
                </a:lnTo>
                <a:lnTo>
                  <a:pt x="2492589" y="255416"/>
                </a:lnTo>
                <a:lnTo>
                  <a:pt x="2494166" y="355332"/>
                </a:lnTo>
                <a:lnTo>
                  <a:pt x="2500913" y="355332"/>
                </a:lnTo>
                <a:lnTo>
                  <a:pt x="2500913" y="358574"/>
                </a:lnTo>
                <a:lnTo>
                  <a:pt x="2504798" y="358574"/>
                </a:lnTo>
                <a:lnTo>
                  <a:pt x="2504798" y="363814"/>
                </a:lnTo>
                <a:lnTo>
                  <a:pt x="2515111" y="363814"/>
                </a:lnTo>
                <a:lnTo>
                  <a:pt x="2517012" y="208660"/>
                </a:lnTo>
                <a:lnTo>
                  <a:pt x="2526652" y="208660"/>
                </a:lnTo>
                <a:lnTo>
                  <a:pt x="2526652" y="174814"/>
                </a:lnTo>
                <a:lnTo>
                  <a:pt x="2517674" y="174814"/>
                </a:lnTo>
                <a:lnTo>
                  <a:pt x="2518342" y="119412"/>
                </a:lnTo>
                <a:lnTo>
                  <a:pt x="2518342" y="72625"/>
                </a:lnTo>
                <a:lnTo>
                  <a:pt x="2522989" y="72625"/>
                </a:lnTo>
                <a:lnTo>
                  <a:pt x="2522989" y="124346"/>
                </a:lnTo>
                <a:lnTo>
                  <a:pt x="2570826" y="175148"/>
                </a:lnTo>
                <a:lnTo>
                  <a:pt x="2569828" y="343915"/>
                </a:lnTo>
                <a:lnTo>
                  <a:pt x="2569903" y="343915"/>
                </a:lnTo>
                <a:lnTo>
                  <a:pt x="2569849" y="369062"/>
                </a:lnTo>
                <a:lnTo>
                  <a:pt x="2572577" y="369062"/>
                </a:lnTo>
                <a:lnTo>
                  <a:pt x="2572577" y="351207"/>
                </a:lnTo>
                <a:lnTo>
                  <a:pt x="2604846" y="351207"/>
                </a:lnTo>
                <a:lnTo>
                  <a:pt x="2604846" y="366804"/>
                </a:lnTo>
                <a:lnTo>
                  <a:pt x="2607544" y="366804"/>
                </a:lnTo>
                <a:lnTo>
                  <a:pt x="2607279" y="356726"/>
                </a:lnTo>
                <a:cubicBezTo>
                  <a:pt x="2607349" y="301466"/>
                  <a:pt x="2618185" y="259586"/>
                  <a:pt x="2633753" y="227345"/>
                </a:cubicBezTo>
                <a:lnTo>
                  <a:pt x="2636240" y="222727"/>
                </a:lnTo>
                <a:lnTo>
                  <a:pt x="2636240" y="222488"/>
                </a:lnTo>
                <a:lnTo>
                  <a:pt x="2636368" y="222488"/>
                </a:lnTo>
                <a:lnTo>
                  <a:pt x="2643122" y="209945"/>
                </a:lnTo>
                <a:cubicBezTo>
                  <a:pt x="2646389" y="204478"/>
                  <a:pt x="2649786" y="199334"/>
                  <a:pt x="2653271" y="194489"/>
                </a:cubicBezTo>
                <a:lnTo>
                  <a:pt x="2663306" y="181645"/>
                </a:lnTo>
                <a:lnTo>
                  <a:pt x="2663306" y="181566"/>
                </a:lnTo>
                <a:lnTo>
                  <a:pt x="2663368" y="181566"/>
                </a:lnTo>
                <a:lnTo>
                  <a:pt x="2663951" y="180820"/>
                </a:lnTo>
                <a:cubicBezTo>
                  <a:pt x="2682957" y="158375"/>
                  <a:pt x="2703249" y="143432"/>
                  <a:pt x="2718793" y="132252"/>
                </a:cubicBezTo>
                <a:lnTo>
                  <a:pt x="2726684" y="126471"/>
                </a:lnTo>
                <a:lnTo>
                  <a:pt x="2726684" y="66813"/>
                </a:lnTo>
                <a:lnTo>
                  <a:pt x="2732531" y="66813"/>
                </a:lnTo>
                <a:lnTo>
                  <a:pt x="2732531" y="122188"/>
                </a:lnTo>
                <a:lnTo>
                  <a:pt x="2732531" y="122187"/>
                </a:lnTo>
                <a:lnTo>
                  <a:pt x="2732531" y="122280"/>
                </a:lnTo>
                <a:lnTo>
                  <a:pt x="2732531" y="127726"/>
                </a:lnTo>
                <a:lnTo>
                  <a:pt x="2732511" y="127726"/>
                </a:lnTo>
                <a:lnTo>
                  <a:pt x="2731883" y="303638"/>
                </a:lnTo>
                <a:lnTo>
                  <a:pt x="2734060" y="304411"/>
                </a:lnTo>
                <a:lnTo>
                  <a:pt x="2734060" y="309008"/>
                </a:lnTo>
                <a:lnTo>
                  <a:pt x="2742576" y="312024"/>
                </a:lnTo>
                <a:lnTo>
                  <a:pt x="2742576" y="323463"/>
                </a:lnTo>
                <a:lnTo>
                  <a:pt x="2749791" y="323463"/>
                </a:lnTo>
                <a:lnTo>
                  <a:pt x="2749791" y="376321"/>
                </a:lnTo>
                <a:lnTo>
                  <a:pt x="2753719" y="376321"/>
                </a:lnTo>
                <a:lnTo>
                  <a:pt x="2753719" y="375424"/>
                </a:lnTo>
                <a:lnTo>
                  <a:pt x="2768518" y="375424"/>
                </a:lnTo>
                <a:lnTo>
                  <a:pt x="2768518" y="376321"/>
                </a:lnTo>
                <a:lnTo>
                  <a:pt x="2770674" y="376321"/>
                </a:lnTo>
                <a:lnTo>
                  <a:pt x="2770674" y="343018"/>
                </a:lnTo>
                <a:lnTo>
                  <a:pt x="2778239" y="343018"/>
                </a:lnTo>
                <a:lnTo>
                  <a:pt x="2778239" y="341025"/>
                </a:lnTo>
                <a:lnTo>
                  <a:pt x="2777054" y="341025"/>
                </a:lnTo>
                <a:lnTo>
                  <a:pt x="2777054" y="334964"/>
                </a:lnTo>
                <a:lnTo>
                  <a:pt x="2778540" y="334964"/>
                </a:lnTo>
                <a:lnTo>
                  <a:pt x="2778540" y="269208"/>
                </a:lnTo>
                <a:lnTo>
                  <a:pt x="2789276" y="269208"/>
                </a:lnTo>
                <a:lnTo>
                  <a:pt x="2789276" y="266453"/>
                </a:lnTo>
                <a:lnTo>
                  <a:pt x="2787596" y="266453"/>
                </a:lnTo>
                <a:lnTo>
                  <a:pt x="2787596" y="258164"/>
                </a:lnTo>
                <a:lnTo>
                  <a:pt x="2791927" y="258164"/>
                </a:lnTo>
                <a:lnTo>
                  <a:pt x="2791927" y="252511"/>
                </a:lnTo>
                <a:lnTo>
                  <a:pt x="2800223" y="252511"/>
                </a:lnTo>
                <a:lnTo>
                  <a:pt x="2800223" y="228179"/>
                </a:lnTo>
                <a:lnTo>
                  <a:pt x="2803254" y="228179"/>
                </a:lnTo>
                <a:lnTo>
                  <a:pt x="2803254" y="252511"/>
                </a:lnTo>
                <a:lnTo>
                  <a:pt x="2811553" y="252511"/>
                </a:lnTo>
                <a:lnTo>
                  <a:pt x="2811553" y="258164"/>
                </a:lnTo>
                <a:lnTo>
                  <a:pt x="2815886" y="258164"/>
                </a:lnTo>
                <a:lnTo>
                  <a:pt x="2815886" y="266453"/>
                </a:lnTo>
                <a:lnTo>
                  <a:pt x="2814214" y="266453"/>
                </a:lnTo>
                <a:lnTo>
                  <a:pt x="2814214" y="269208"/>
                </a:lnTo>
                <a:lnTo>
                  <a:pt x="2824940" y="269208"/>
                </a:lnTo>
                <a:lnTo>
                  <a:pt x="2824940" y="372034"/>
                </a:lnTo>
                <a:lnTo>
                  <a:pt x="2833147" y="372034"/>
                </a:lnTo>
                <a:lnTo>
                  <a:pt x="2833147" y="356155"/>
                </a:lnTo>
                <a:lnTo>
                  <a:pt x="2839519" y="356155"/>
                </a:lnTo>
                <a:lnTo>
                  <a:pt x="2839519" y="338853"/>
                </a:lnTo>
                <a:lnTo>
                  <a:pt x="2847161" y="341259"/>
                </a:lnTo>
                <a:lnTo>
                  <a:pt x="2847161" y="336360"/>
                </a:lnTo>
                <a:lnTo>
                  <a:pt x="2849225" y="337012"/>
                </a:lnTo>
                <a:lnTo>
                  <a:pt x="2849225" y="317845"/>
                </a:lnTo>
                <a:lnTo>
                  <a:pt x="2855600" y="317845"/>
                </a:lnTo>
                <a:lnTo>
                  <a:pt x="2855600" y="308137"/>
                </a:lnTo>
                <a:lnTo>
                  <a:pt x="2872211" y="308137"/>
                </a:lnTo>
                <a:lnTo>
                  <a:pt x="2872211" y="317845"/>
                </a:lnTo>
                <a:lnTo>
                  <a:pt x="2878585" y="317845"/>
                </a:lnTo>
                <a:lnTo>
                  <a:pt x="2878585" y="378144"/>
                </a:lnTo>
                <a:lnTo>
                  <a:pt x="2879312" y="378144"/>
                </a:lnTo>
                <a:lnTo>
                  <a:pt x="2879312" y="328515"/>
                </a:lnTo>
                <a:lnTo>
                  <a:pt x="2883291" y="328515"/>
                </a:lnTo>
                <a:lnTo>
                  <a:pt x="2883291" y="156388"/>
                </a:lnTo>
                <a:lnTo>
                  <a:pt x="2893007" y="156388"/>
                </a:lnTo>
                <a:lnTo>
                  <a:pt x="2893007" y="139135"/>
                </a:lnTo>
                <a:lnTo>
                  <a:pt x="2897202" y="139135"/>
                </a:lnTo>
                <a:lnTo>
                  <a:pt x="2897202" y="126008"/>
                </a:lnTo>
                <a:lnTo>
                  <a:pt x="2910994" y="126008"/>
                </a:lnTo>
                <a:lnTo>
                  <a:pt x="2910994" y="112438"/>
                </a:lnTo>
                <a:lnTo>
                  <a:pt x="2922951" y="112438"/>
                </a:lnTo>
                <a:lnTo>
                  <a:pt x="2922951" y="55499"/>
                </a:lnTo>
                <a:lnTo>
                  <a:pt x="2927307" y="55499"/>
                </a:lnTo>
                <a:lnTo>
                  <a:pt x="2927307" y="112438"/>
                </a:lnTo>
                <a:lnTo>
                  <a:pt x="2939256" y="112438"/>
                </a:lnTo>
                <a:lnTo>
                  <a:pt x="2939256" y="126008"/>
                </a:lnTo>
                <a:lnTo>
                  <a:pt x="2953071" y="126008"/>
                </a:lnTo>
                <a:lnTo>
                  <a:pt x="2953071" y="139135"/>
                </a:lnTo>
                <a:lnTo>
                  <a:pt x="2957254" y="139135"/>
                </a:lnTo>
                <a:lnTo>
                  <a:pt x="2957254" y="156388"/>
                </a:lnTo>
                <a:lnTo>
                  <a:pt x="2966962" y="156388"/>
                </a:lnTo>
                <a:lnTo>
                  <a:pt x="2966962" y="336840"/>
                </a:lnTo>
                <a:lnTo>
                  <a:pt x="2983072" y="336840"/>
                </a:lnTo>
                <a:lnTo>
                  <a:pt x="2983072" y="345258"/>
                </a:lnTo>
                <a:lnTo>
                  <a:pt x="2986881" y="345258"/>
                </a:lnTo>
                <a:lnTo>
                  <a:pt x="2986881" y="321264"/>
                </a:lnTo>
                <a:lnTo>
                  <a:pt x="3009793" y="321264"/>
                </a:lnTo>
                <a:lnTo>
                  <a:pt x="3009793" y="345669"/>
                </a:lnTo>
                <a:lnTo>
                  <a:pt x="3010698" y="345669"/>
                </a:lnTo>
                <a:lnTo>
                  <a:pt x="3010698" y="339197"/>
                </a:lnTo>
                <a:lnTo>
                  <a:pt x="3013530" y="339197"/>
                </a:lnTo>
                <a:lnTo>
                  <a:pt x="3013530" y="272338"/>
                </a:lnTo>
                <a:lnTo>
                  <a:pt x="3018569" y="272338"/>
                </a:lnTo>
                <a:lnTo>
                  <a:pt x="3018569" y="263466"/>
                </a:lnTo>
                <a:lnTo>
                  <a:pt x="3022280" y="263466"/>
                </a:lnTo>
                <a:lnTo>
                  <a:pt x="3022280" y="253334"/>
                </a:lnTo>
                <a:lnTo>
                  <a:pt x="3031698" y="253334"/>
                </a:lnTo>
                <a:lnTo>
                  <a:pt x="3031698" y="234641"/>
                </a:lnTo>
                <a:lnTo>
                  <a:pt x="3033845" y="234641"/>
                </a:lnTo>
                <a:lnTo>
                  <a:pt x="3033845" y="253334"/>
                </a:lnTo>
                <a:lnTo>
                  <a:pt x="3043281" y="253334"/>
                </a:lnTo>
                <a:lnTo>
                  <a:pt x="3043281" y="263466"/>
                </a:lnTo>
                <a:lnTo>
                  <a:pt x="3046981" y="263466"/>
                </a:lnTo>
                <a:lnTo>
                  <a:pt x="3046981" y="272338"/>
                </a:lnTo>
                <a:lnTo>
                  <a:pt x="3051979" y="272338"/>
                </a:lnTo>
                <a:lnTo>
                  <a:pt x="3051979" y="378144"/>
                </a:lnTo>
                <a:lnTo>
                  <a:pt x="3052364" y="378144"/>
                </a:lnTo>
                <a:lnTo>
                  <a:pt x="3052364" y="378638"/>
                </a:lnTo>
                <a:lnTo>
                  <a:pt x="3054225" y="378638"/>
                </a:lnTo>
                <a:lnTo>
                  <a:pt x="3054225" y="370989"/>
                </a:lnTo>
                <a:lnTo>
                  <a:pt x="3054724" y="370989"/>
                </a:lnTo>
                <a:lnTo>
                  <a:pt x="3054724" y="368861"/>
                </a:lnTo>
                <a:lnTo>
                  <a:pt x="3056144" y="368861"/>
                </a:lnTo>
                <a:lnTo>
                  <a:pt x="3056144" y="327159"/>
                </a:lnTo>
                <a:lnTo>
                  <a:pt x="3061407" y="327159"/>
                </a:lnTo>
                <a:lnTo>
                  <a:pt x="3061407" y="292199"/>
                </a:lnTo>
                <a:lnTo>
                  <a:pt x="3070927" y="275687"/>
                </a:lnTo>
                <a:lnTo>
                  <a:pt x="3109282" y="275687"/>
                </a:lnTo>
                <a:lnTo>
                  <a:pt x="3109220" y="340092"/>
                </a:lnTo>
                <a:lnTo>
                  <a:pt x="3111504" y="339929"/>
                </a:lnTo>
                <a:lnTo>
                  <a:pt x="3111504" y="242659"/>
                </a:lnTo>
                <a:lnTo>
                  <a:pt x="3123876" y="242659"/>
                </a:lnTo>
                <a:lnTo>
                  <a:pt x="3123876" y="218267"/>
                </a:lnTo>
                <a:lnTo>
                  <a:pt x="3133393" y="218267"/>
                </a:lnTo>
                <a:lnTo>
                  <a:pt x="3133393" y="198839"/>
                </a:lnTo>
                <a:lnTo>
                  <a:pt x="3136253" y="198839"/>
                </a:lnTo>
                <a:lnTo>
                  <a:pt x="3136253" y="185002"/>
                </a:lnTo>
                <a:lnTo>
                  <a:pt x="3141132" y="185002"/>
                </a:lnTo>
                <a:lnTo>
                  <a:pt x="3141132" y="174740"/>
                </a:lnTo>
                <a:lnTo>
                  <a:pt x="3144466" y="174740"/>
                </a:lnTo>
                <a:lnTo>
                  <a:pt x="3144466" y="164419"/>
                </a:lnTo>
                <a:lnTo>
                  <a:pt x="3147629" y="164419"/>
                </a:lnTo>
                <a:lnTo>
                  <a:pt x="3147629" y="147490"/>
                </a:lnTo>
                <a:lnTo>
                  <a:pt x="3150968" y="147490"/>
                </a:lnTo>
                <a:lnTo>
                  <a:pt x="3150968" y="164419"/>
                </a:lnTo>
                <a:lnTo>
                  <a:pt x="3154062" y="164419"/>
                </a:lnTo>
                <a:lnTo>
                  <a:pt x="3154062" y="174740"/>
                </a:lnTo>
                <a:lnTo>
                  <a:pt x="3157465" y="174740"/>
                </a:lnTo>
                <a:lnTo>
                  <a:pt x="3157465" y="185002"/>
                </a:lnTo>
                <a:lnTo>
                  <a:pt x="3162344" y="185002"/>
                </a:lnTo>
                <a:lnTo>
                  <a:pt x="3162344" y="198839"/>
                </a:lnTo>
                <a:lnTo>
                  <a:pt x="3165186" y="198839"/>
                </a:lnTo>
                <a:lnTo>
                  <a:pt x="3165186" y="218267"/>
                </a:lnTo>
                <a:lnTo>
                  <a:pt x="3174715" y="218267"/>
                </a:lnTo>
                <a:lnTo>
                  <a:pt x="3174715" y="242659"/>
                </a:lnTo>
                <a:lnTo>
                  <a:pt x="3187090" y="242659"/>
                </a:lnTo>
                <a:lnTo>
                  <a:pt x="3187090" y="345315"/>
                </a:lnTo>
                <a:lnTo>
                  <a:pt x="3205522" y="345315"/>
                </a:lnTo>
                <a:lnTo>
                  <a:pt x="3205522" y="281815"/>
                </a:lnTo>
                <a:lnTo>
                  <a:pt x="3210712" y="281815"/>
                </a:lnTo>
                <a:lnTo>
                  <a:pt x="3210712" y="274594"/>
                </a:lnTo>
                <a:lnTo>
                  <a:pt x="3212970" y="274594"/>
                </a:lnTo>
                <a:lnTo>
                  <a:pt x="3212970" y="269073"/>
                </a:lnTo>
                <a:lnTo>
                  <a:pt x="3216709" y="269073"/>
                </a:lnTo>
                <a:lnTo>
                  <a:pt x="3216709" y="267131"/>
                </a:lnTo>
                <a:lnTo>
                  <a:pt x="3219062" y="267131"/>
                </a:lnTo>
                <a:lnTo>
                  <a:pt x="3219062" y="261358"/>
                </a:lnTo>
                <a:lnTo>
                  <a:pt x="3226791" y="261358"/>
                </a:lnTo>
                <a:lnTo>
                  <a:pt x="3226791" y="239323"/>
                </a:lnTo>
                <a:lnTo>
                  <a:pt x="3229146" y="239323"/>
                </a:lnTo>
                <a:lnTo>
                  <a:pt x="3229146" y="261358"/>
                </a:lnTo>
                <a:lnTo>
                  <a:pt x="3236876" y="261358"/>
                </a:lnTo>
                <a:lnTo>
                  <a:pt x="3236876" y="267131"/>
                </a:lnTo>
                <a:lnTo>
                  <a:pt x="3239226" y="267131"/>
                </a:lnTo>
                <a:lnTo>
                  <a:pt x="3239226" y="269073"/>
                </a:lnTo>
                <a:lnTo>
                  <a:pt x="3242968" y="269073"/>
                </a:lnTo>
                <a:lnTo>
                  <a:pt x="3242968" y="274594"/>
                </a:lnTo>
                <a:lnTo>
                  <a:pt x="3245226" y="274594"/>
                </a:lnTo>
                <a:lnTo>
                  <a:pt x="3245226" y="281815"/>
                </a:lnTo>
                <a:lnTo>
                  <a:pt x="3250415" y="281815"/>
                </a:lnTo>
                <a:lnTo>
                  <a:pt x="3250415" y="311002"/>
                </a:lnTo>
                <a:lnTo>
                  <a:pt x="3278398" y="311002"/>
                </a:lnTo>
                <a:lnTo>
                  <a:pt x="3278398" y="339161"/>
                </a:lnTo>
                <a:lnTo>
                  <a:pt x="3282767" y="338054"/>
                </a:lnTo>
                <a:lnTo>
                  <a:pt x="3282767" y="337176"/>
                </a:lnTo>
                <a:lnTo>
                  <a:pt x="3285120" y="334638"/>
                </a:lnTo>
                <a:lnTo>
                  <a:pt x="3285120" y="332871"/>
                </a:lnTo>
                <a:lnTo>
                  <a:pt x="3287253" y="332337"/>
                </a:lnTo>
                <a:lnTo>
                  <a:pt x="3289344" y="330081"/>
                </a:lnTo>
                <a:lnTo>
                  <a:pt x="3289344" y="138610"/>
                </a:lnTo>
                <a:lnTo>
                  <a:pt x="3305361" y="138610"/>
                </a:lnTo>
                <a:lnTo>
                  <a:pt x="3305361" y="111187"/>
                </a:lnTo>
                <a:lnTo>
                  <a:pt x="3317263" y="111187"/>
                </a:lnTo>
                <a:lnTo>
                  <a:pt x="3317263" y="91741"/>
                </a:lnTo>
                <a:cubicBezTo>
                  <a:pt x="3328111" y="81278"/>
                  <a:pt x="3340511" y="75293"/>
                  <a:pt x="3354978" y="75293"/>
                </a:cubicBezTo>
                <a:lnTo>
                  <a:pt x="3354978" y="75291"/>
                </a:lnTo>
                <a:lnTo>
                  <a:pt x="3357568" y="75575"/>
                </a:lnTo>
                <a:lnTo>
                  <a:pt x="3357568" y="0"/>
                </a:lnTo>
                <a:lnTo>
                  <a:pt x="3364807" y="0"/>
                </a:lnTo>
                <a:lnTo>
                  <a:pt x="3364807" y="76369"/>
                </a:lnTo>
                <a:lnTo>
                  <a:pt x="3365193" y="76412"/>
                </a:lnTo>
                <a:cubicBezTo>
                  <a:pt x="3368682" y="77159"/>
                  <a:pt x="3372301" y="78278"/>
                  <a:pt x="3376180" y="79769"/>
                </a:cubicBezTo>
                <a:lnTo>
                  <a:pt x="3375988" y="111187"/>
                </a:lnTo>
                <a:lnTo>
                  <a:pt x="3381347" y="111187"/>
                </a:lnTo>
                <a:lnTo>
                  <a:pt x="3381347" y="195447"/>
                </a:lnTo>
                <a:lnTo>
                  <a:pt x="3381344" y="195447"/>
                </a:lnTo>
                <a:lnTo>
                  <a:pt x="3381344" y="343913"/>
                </a:lnTo>
                <a:lnTo>
                  <a:pt x="3384324" y="343913"/>
                </a:lnTo>
                <a:lnTo>
                  <a:pt x="3384324" y="310722"/>
                </a:lnTo>
                <a:lnTo>
                  <a:pt x="3390248" y="310722"/>
                </a:lnTo>
                <a:lnTo>
                  <a:pt x="3389524" y="309014"/>
                </a:lnTo>
                <a:lnTo>
                  <a:pt x="3389524" y="307128"/>
                </a:lnTo>
                <a:cubicBezTo>
                  <a:pt x="3389524" y="305703"/>
                  <a:pt x="3390113" y="304413"/>
                  <a:pt x="3391070" y="303479"/>
                </a:cubicBezTo>
                <a:lnTo>
                  <a:pt x="3392962" y="302721"/>
                </a:lnTo>
                <a:lnTo>
                  <a:pt x="3392861" y="302152"/>
                </a:lnTo>
                <a:cubicBezTo>
                  <a:pt x="3392861" y="285046"/>
                  <a:pt x="3403512" y="270738"/>
                  <a:pt x="3417695" y="267429"/>
                </a:cubicBezTo>
                <a:lnTo>
                  <a:pt x="3417725" y="267426"/>
                </a:lnTo>
                <a:lnTo>
                  <a:pt x="3417725" y="256255"/>
                </a:lnTo>
                <a:lnTo>
                  <a:pt x="3421368" y="256255"/>
                </a:lnTo>
                <a:lnTo>
                  <a:pt x="3421368" y="252562"/>
                </a:lnTo>
                <a:lnTo>
                  <a:pt x="3422731" y="252562"/>
                </a:lnTo>
                <a:lnTo>
                  <a:pt x="3422731" y="235196"/>
                </a:lnTo>
                <a:lnTo>
                  <a:pt x="3425140" y="235196"/>
                </a:lnTo>
                <a:lnTo>
                  <a:pt x="3425140" y="252562"/>
                </a:lnTo>
                <a:lnTo>
                  <a:pt x="3426514" y="252562"/>
                </a:lnTo>
                <a:lnTo>
                  <a:pt x="3426514" y="256255"/>
                </a:lnTo>
                <a:lnTo>
                  <a:pt x="3430153" y="256255"/>
                </a:lnTo>
                <a:lnTo>
                  <a:pt x="3430153" y="267416"/>
                </a:lnTo>
                <a:lnTo>
                  <a:pt x="3430244" y="267427"/>
                </a:lnTo>
                <a:cubicBezTo>
                  <a:pt x="3444429" y="270726"/>
                  <a:pt x="3455086" y="284997"/>
                  <a:pt x="3455086" y="302152"/>
                </a:cubicBezTo>
                <a:lnTo>
                  <a:pt x="3454984" y="302727"/>
                </a:lnTo>
                <a:lnTo>
                  <a:pt x="3456850" y="303479"/>
                </a:lnTo>
                <a:cubicBezTo>
                  <a:pt x="3457818" y="304413"/>
                  <a:pt x="3458423" y="305703"/>
                  <a:pt x="3458423" y="307128"/>
                </a:cubicBezTo>
                <a:lnTo>
                  <a:pt x="3458423" y="309014"/>
                </a:lnTo>
                <a:lnTo>
                  <a:pt x="3457686" y="310722"/>
                </a:lnTo>
                <a:lnTo>
                  <a:pt x="3463619" y="310722"/>
                </a:lnTo>
                <a:lnTo>
                  <a:pt x="3463619" y="329894"/>
                </a:lnTo>
                <a:lnTo>
                  <a:pt x="3467212" y="329894"/>
                </a:lnTo>
                <a:lnTo>
                  <a:pt x="3467212" y="344031"/>
                </a:lnTo>
                <a:lnTo>
                  <a:pt x="3474164" y="342643"/>
                </a:lnTo>
                <a:lnTo>
                  <a:pt x="3474164" y="302919"/>
                </a:lnTo>
                <a:cubicBezTo>
                  <a:pt x="3475802" y="302152"/>
                  <a:pt x="3477440" y="301389"/>
                  <a:pt x="3479136" y="300740"/>
                </a:cubicBezTo>
                <a:lnTo>
                  <a:pt x="3484279" y="299299"/>
                </a:lnTo>
                <a:lnTo>
                  <a:pt x="3484279" y="284063"/>
                </a:lnTo>
                <a:lnTo>
                  <a:pt x="3484456" y="284126"/>
                </a:lnTo>
                <a:lnTo>
                  <a:pt x="3484456" y="235382"/>
                </a:lnTo>
                <a:cubicBezTo>
                  <a:pt x="3487736" y="232624"/>
                  <a:pt x="3491473" y="230486"/>
                  <a:pt x="3495686" y="230792"/>
                </a:cubicBezTo>
                <a:lnTo>
                  <a:pt x="3495686" y="175176"/>
                </a:lnTo>
                <a:cubicBezTo>
                  <a:pt x="3497557" y="173952"/>
                  <a:pt x="3499418" y="172729"/>
                  <a:pt x="3501296" y="172117"/>
                </a:cubicBezTo>
                <a:lnTo>
                  <a:pt x="3501296" y="128111"/>
                </a:lnTo>
                <a:cubicBezTo>
                  <a:pt x="3503157" y="126885"/>
                  <a:pt x="3505028" y="125970"/>
                  <a:pt x="3506907" y="125050"/>
                </a:cubicBezTo>
                <a:lnTo>
                  <a:pt x="3506907" y="101521"/>
                </a:lnTo>
                <a:cubicBezTo>
                  <a:pt x="3508309" y="99689"/>
                  <a:pt x="3509698" y="98162"/>
                  <a:pt x="3511577" y="97851"/>
                </a:cubicBezTo>
                <a:lnTo>
                  <a:pt x="3511577" y="71875"/>
                </a:lnTo>
                <a:cubicBezTo>
                  <a:pt x="3513450" y="69123"/>
                  <a:pt x="3515326" y="66987"/>
                  <a:pt x="3518120" y="69426"/>
                </a:cubicBezTo>
                <a:lnTo>
                  <a:pt x="3518120" y="19919"/>
                </a:lnTo>
                <a:lnTo>
                  <a:pt x="3523271" y="19919"/>
                </a:lnTo>
                <a:lnTo>
                  <a:pt x="3523271" y="75240"/>
                </a:lnTo>
                <a:cubicBezTo>
                  <a:pt x="3524676" y="75541"/>
                  <a:pt x="3526539" y="77070"/>
                  <a:pt x="3527951" y="78905"/>
                </a:cubicBezTo>
                <a:lnTo>
                  <a:pt x="3527951" y="124135"/>
                </a:lnTo>
                <a:cubicBezTo>
                  <a:pt x="3531690" y="124135"/>
                  <a:pt x="3534954" y="125970"/>
                  <a:pt x="3538237" y="128108"/>
                </a:cubicBezTo>
                <a:lnTo>
                  <a:pt x="3538237" y="171199"/>
                </a:lnTo>
                <a:cubicBezTo>
                  <a:pt x="3542443" y="170585"/>
                  <a:pt x="3546192" y="172726"/>
                  <a:pt x="3549932" y="175173"/>
                </a:cubicBezTo>
                <a:lnTo>
                  <a:pt x="3549932" y="229877"/>
                </a:lnTo>
                <a:cubicBezTo>
                  <a:pt x="3555542" y="228044"/>
                  <a:pt x="3559752" y="230792"/>
                  <a:pt x="3563950" y="233850"/>
                </a:cubicBezTo>
                <a:lnTo>
                  <a:pt x="3563950" y="298640"/>
                </a:lnTo>
                <a:cubicBezTo>
                  <a:pt x="3569575" y="298337"/>
                  <a:pt x="3574245" y="300473"/>
                  <a:pt x="3578456" y="302919"/>
                </a:cubicBezTo>
                <a:lnTo>
                  <a:pt x="3578456" y="342521"/>
                </a:lnTo>
                <a:lnTo>
                  <a:pt x="3582060" y="342521"/>
                </a:lnTo>
                <a:lnTo>
                  <a:pt x="3582465" y="342987"/>
                </a:lnTo>
                <a:lnTo>
                  <a:pt x="3585642" y="343259"/>
                </a:lnTo>
                <a:lnTo>
                  <a:pt x="3589325" y="344083"/>
                </a:lnTo>
                <a:lnTo>
                  <a:pt x="3589325" y="343668"/>
                </a:lnTo>
                <a:lnTo>
                  <a:pt x="3607086" y="343668"/>
                </a:lnTo>
                <a:lnTo>
                  <a:pt x="3607086" y="366190"/>
                </a:lnTo>
                <a:lnTo>
                  <a:pt x="3608910" y="366190"/>
                </a:lnTo>
                <a:lnTo>
                  <a:pt x="3608910" y="362858"/>
                </a:lnTo>
                <a:lnTo>
                  <a:pt x="3616082" y="362858"/>
                </a:lnTo>
                <a:lnTo>
                  <a:pt x="3616082" y="343793"/>
                </a:lnTo>
                <a:lnTo>
                  <a:pt x="3619095" y="343793"/>
                </a:lnTo>
                <a:lnTo>
                  <a:pt x="3615863" y="341540"/>
                </a:lnTo>
                <a:cubicBezTo>
                  <a:pt x="3615108" y="340349"/>
                  <a:pt x="3614814" y="338877"/>
                  <a:pt x="3615152" y="337423"/>
                </a:cubicBezTo>
                <a:cubicBezTo>
                  <a:pt x="3615494" y="335936"/>
                  <a:pt x="3616408" y="334735"/>
                  <a:pt x="3617616" y="333991"/>
                </a:cubicBezTo>
                <a:lnTo>
                  <a:pt x="3621540" y="333344"/>
                </a:lnTo>
                <a:lnTo>
                  <a:pt x="3621044" y="332869"/>
                </a:lnTo>
                <a:lnTo>
                  <a:pt x="3616400" y="325360"/>
                </a:lnTo>
                <a:lnTo>
                  <a:pt x="3616949" y="328561"/>
                </a:lnTo>
                <a:cubicBezTo>
                  <a:pt x="3616273" y="331538"/>
                  <a:pt x="3613299" y="333355"/>
                  <a:pt x="3610266" y="332685"/>
                </a:cubicBezTo>
                <a:cubicBezTo>
                  <a:pt x="3607302" y="332017"/>
                  <a:pt x="3605388" y="329040"/>
                  <a:pt x="3606065" y="326132"/>
                </a:cubicBezTo>
                <a:cubicBezTo>
                  <a:pt x="3606810" y="323155"/>
                  <a:pt x="3609771" y="321340"/>
                  <a:pt x="3612736" y="322000"/>
                </a:cubicBezTo>
                <a:lnTo>
                  <a:pt x="3615502" y="323909"/>
                </a:lnTo>
                <a:lnTo>
                  <a:pt x="3611387" y="317255"/>
                </a:lnTo>
                <a:lnTo>
                  <a:pt x="3610766" y="314237"/>
                </a:lnTo>
                <a:lnTo>
                  <a:pt x="3608446" y="317390"/>
                </a:lnTo>
                <a:cubicBezTo>
                  <a:pt x="3607238" y="318136"/>
                  <a:pt x="3605753" y="318423"/>
                  <a:pt x="3604271" y="318052"/>
                </a:cubicBezTo>
                <a:cubicBezTo>
                  <a:pt x="3601240" y="317392"/>
                  <a:pt x="3599379" y="314484"/>
                  <a:pt x="3600060" y="311501"/>
                </a:cubicBezTo>
                <a:cubicBezTo>
                  <a:pt x="3600743" y="308588"/>
                  <a:pt x="3603710" y="306766"/>
                  <a:pt x="3606741" y="307433"/>
                </a:cubicBezTo>
                <a:lnTo>
                  <a:pt x="3609803" y="309559"/>
                </a:lnTo>
                <a:lnTo>
                  <a:pt x="3607596" y="298832"/>
                </a:lnTo>
                <a:lnTo>
                  <a:pt x="3607251" y="301777"/>
                </a:lnTo>
                <a:cubicBezTo>
                  <a:pt x="3606553" y="303004"/>
                  <a:pt x="3605377" y="303972"/>
                  <a:pt x="3603894" y="304395"/>
                </a:cubicBezTo>
                <a:cubicBezTo>
                  <a:pt x="3600934" y="305257"/>
                  <a:pt x="3597901" y="303546"/>
                  <a:pt x="3597037" y="300633"/>
                </a:cubicBezTo>
                <a:cubicBezTo>
                  <a:pt x="3596165" y="297720"/>
                  <a:pt x="3597901" y="294687"/>
                  <a:pt x="3600863" y="293838"/>
                </a:cubicBezTo>
                <a:cubicBezTo>
                  <a:pt x="3602346" y="293447"/>
                  <a:pt x="3603861" y="293659"/>
                  <a:pt x="3605109" y="294334"/>
                </a:cubicBezTo>
                <a:lnTo>
                  <a:pt x="3607206" y="296940"/>
                </a:lnTo>
                <a:lnTo>
                  <a:pt x="3606318" y="292622"/>
                </a:lnTo>
                <a:lnTo>
                  <a:pt x="3607514" y="286806"/>
                </a:lnTo>
                <a:lnTo>
                  <a:pt x="3604332" y="289283"/>
                </a:lnTo>
                <a:cubicBezTo>
                  <a:pt x="3601360" y="290137"/>
                  <a:pt x="3598273" y="288437"/>
                  <a:pt x="3597397" y="285521"/>
                </a:cubicBezTo>
                <a:lnTo>
                  <a:pt x="3597394" y="285521"/>
                </a:lnTo>
                <a:cubicBezTo>
                  <a:pt x="3596596" y="282607"/>
                  <a:pt x="3598271" y="279579"/>
                  <a:pt x="3601237" y="278787"/>
                </a:cubicBezTo>
                <a:cubicBezTo>
                  <a:pt x="3604200" y="277933"/>
                  <a:pt x="3607299" y="279633"/>
                  <a:pt x="3608163" y="282546"/>
                </a:cubicBezTo>
                <a:lnTo>
                  <a:pt x="3607840" y="285226"/>
                </a:lnTo>
                <a:lnTo>
                  <a:pt x="3610079" y="274344"/>
                </a:lnTo>
                <a:lnTo>
                  <a:pt x="3608910" y="275264"/>
                </a:lnTo>
                <a:cubicBezTo>
                  <a:pt x="3605943" y="276118"/>
                  <a:pt x="3602849" y="274413"/>
                  <a:pt x="3601985" y="271500"/>
                </a:cubicBezTo>
                <a:lnTo>
                  <a:pt x="3601982" y="271500"/>
                </a:lnTo>
                <a:cubicBezTo>
                  <a:pt x="3601172" y="268589"/>
                  <a:pt x="3602849" y="265551"/>
                  <a:pt x="3605808" y="264763"/>
                </a:cubicBezTo>
                <a:cubicBezTo>
                  <a:pt x="3607298" y="264337"/>
                  <a:pt x="3608813" y="264549"/>
                  <a:pt x="3610065" y="265232"/>
                </a:cubicBezTo>
                <a:lnTo>
                  <a:pt x="3611758" y="267320"/>
                </a:lnTo>
                <a:lnTo>
                  <a:pt x="3614746" y="261919"/>
                </a:lnTo>
                <a:lnTo>
                  <a:pt x="3614596" y="262036"/>
                </a:lnTo>
                <a:cubicBezTo>
                  <a:pt x="3611635" y="262882"/>
                  <a:pt x="3608541" y="261177"/>
                  <a:pt x="3607743" y="258266"/>
                </a:cubicBezTo>
                <a:lnTo>
                  <a:pt x="3607743" y="258263"/>
                </a:lnTo>
                <a:cubicBezTo>
                  <a:pt x="3606861" y="255353"/>
                  <a:pt x="3608596" y="252322"/>
                  <a:pt x="3611568" y="251532"/>
                </a:cubicBezTo>
                <a:cubicBezTo>
                  <a:pt x="3614528" y="250676"/>
                  <a:pt x="3617625" y="252376"/>
                  <a:pt x="3618438" y="255291"/>
                </a:cubicBezTo>
                <a:lnTo>
                  <a:pt x="3618351" y="256035"/>
                </a:lnTo>
                <a:lnTo>
                  <a:pt x="3623672" y="249709"/>
                </a:lnTo>
                <a:lnTo>
                  <a:pt x="3620490" y="249341"/>
                </a:lnTo>
                <a:cubicBezTo>
                  <a:pt x="3619237" y="248666"/>
                  <a:pt x="3618246" y="247528"/>
                  <a:pt x="3617816" y="246072"/>
                </a:cubicBezTo>
                <a:cubicBezTo>
                  <a:pt x="3617015" y="243156"/>
                  <a:pt x="3618677" y="240118"/>
                  <a:pt x="3621657" y="239269"/>
                </a:cubicBezTo>
                <a:cubicBezTo>
                  <a:pt x="3624618" y="238415"/>
                  <a:pt x="3627715" y="240118"/>
                  <a:pt x="3628579" y="243031"/>
                </a:cubicBezTo>
                <a:lnTo>
                  <a:pt x="3628294" y="245387"/>
                </a:lnTo>
                <a:lnTo>
                  <a:pt x="3634658" y="240238"/>
                </a:lnTo>
                <a:lnTo>
                  <a:pt x="3631441" y="239865"/>
                </a:lnTo>
                <a:cubicBezTo>
                  <a:pt x="3630188" y="239188"/>
                  <a:pt x="3629198" y="238048"/>
                  <a:pt x="3628765" y="236590"/>
                </a:cubicBezTo>
                <a:cubicBezTo>
                  <a:pt x="3627957" y="233682"/>
                  <a:pt x="3629693" y="230652"/>
                  <a:pt x="3632594" y="229803"/>
                </a:cubicBezTo>
                <a:cubicBezTo>
                  <a:pt x="3635571" y="229008"/>
                  <a:pt x="3638657" y="230652"/>
                  <a:pt x="3639528" y="233555"/>
                </a:cubicBezTo>
                <a:cubicBezTo>
                  <a:pt x="3639962" y="235014"/>
                  <a:pt x="3639744" y="236502"/>
                  <a:pt x="3639047" y="237731"/>
                </a:cubicBezTo>
                <a:lnTo>
                  <a:pt x="3638998" y="237770"/>
                </a:lnTo>
                <a:lnTo>
                  <a:pt x="3642837" y="235606"/>
                </a:lnTo>
                <a:lnTo>
                  <a:pt x="3646099" y="234482"/>
                </a:lnTo>
                <a:lnTo>
                  <a:pt x="3644360" y="234280"/>
                </a:lnTo>
                <a:cubicBezTo>
                  <a:pt x="3643105" y="233606"/>
                  <a:pt x="3642115" y="232468"/>
                  <a:pt x="3641683" y="231008"/>
                </a:cubicBezTo>
                <a:lnTo>
                  <a:pt x="3641685" y="231008"/>
                </a:lnTo>
                <a:cubicBezTo>
                  <a:pt x="3640887" y="228098"/>
                  <a:pt x="3642620" y="225067"/>
                  <a:pt x="3645529" y="224211"/>
                </a:cubicBezTo>
                <a:cubicBezTo>
                  <a:pt x="3648496" y="223364"/>
                  <a:pt x="3651588" y="225067"/>
                  <a:pt x="3652452" y="227970"/>
                </a:cubicBezTo>
                <a:cubicBezTo>
                  <a:pt x="3652883" y="229431"/>
                  <a:pt x="3652667" y="230920"/>
                  <a:pt x="3651972" y="232150"/>
                </a:cubicBezTo>
                <a:lnTo>
                  <a:pt x="3651271" y="232698"/>
                </a:lnTo>
                <a:lnTo>
                  <a:pt x="3656219" y="230992"/>
                </a:lnTo>
                <a:lnTo>
                  <a:pt x="3659623" y="230614"/>
                </a:lnTo>
                <a:lnTo>
                  <a:pt x="3657527" y="227970"/>
                </a:lnTo>
                <a:cubicBezTo>
                  <a:pt x="3656660" y="225067"/>
                  <a:pt x="3658388" y="222034"/>
                  <a:pt x="3661355" y="221239"/>
                </a:cubicBezTo>
                <a:cubicBezTo>
                  <a:pt x="3664266" y="220390"/>
                  <a:pt x="3667360" y="222085"/>
                  <a:pt x="3668225" y="225003"/>
                </a:cubicBezTo>
                <a:cubicBezTo>
                  <a:pt x="3668656" y="226431"/>
                  <a:pt x="3668441" y="227903"/>
                  <a:pt x="3667744" y="229124"/>
                </a:cubicBezTo>
                <a:lnTo>
                  <a:pt x="3666864" y="229808"/>
                </a:lnTo>
                <a:lnTo>
                  <a:pt x="3670763" y="229375"/>
                </a:lnTo>
                <a:lnTo>
                  <a:pt x="3674551" y="229796"/>
                </a:lnTo>
                <a:lnTo>
                  <a:pt x="3672371" y="227126"/>
                </a:lnTo>
                <a:lnTo>
                  <a:pt x="3672371" y="227124"/>
                </a:lnTo>
                <a:cubicBezTo>
                  <a:pt x="3671563" y="224208"/>
                  <a:pt x="3673291" y="221172"/>
                  <a:pt x="3676204" y="220331"/>
                </a:cubicBezTo>
                <a:cubicBezTo>
                  <a:pt x="3679166" y="219536"/>
                  <a:pt x="3682259" y="221172"/>
                  <a:pt x="3683127" y="224093"/>
                </a:cubicBezTo>
                <a:cubicBezTo>
                  <a:pt x="3683558" y="225551"/>
                  <a:pt x="3683341" y="227039"/>
                  <a:pt x="3682646" y="228268"/>
                </a:cubicBezTo>
                <a:lnTo>
                  <a:pt x="3679930" y="230395"/>
                </a:lnTo>
                <a:lnTo>
                  <a:pt x="3685327" y="230996"/>
                </a:lnTo>
                <a:lnTo>
                  <a:pt x="3687879" y="231876"/>
                </a:lnTo>
                <a:lnTo>
                  <a:pt x="3685789" y="229255"/>
                </a:lnTo>
                <a:lnTo>
                  <a:pt x="3685789" y="229252"/>
                </a:lnTo>
                <a:cubicBezTo>
                  <a:pt x="3684919" y="226336"/>
                  <a:pt x="3686650" y="223298"/>
                  <a:pt x="3689624" y="222516"/>
                </a:cubicBezTo>
                <a:cubicBezTo>
                  <a:pt x="3692533" y="221659"/>
                  <a:pt x="3695619" y="223362"/>
                  <a:pt x="3696483" y="226275"/>
                </a:cubicBezTo>
                <a:cubicBezTo>
                  <a:pt x="3697358" y="229191"/>
                  <a:pt x="3695619" y="232216"/>
                  <a:pt x="3692655" y="233017"/>
                </a:cubicBezTo>
                <a:lnTo>
                  <a:pt x="3690483" y="232775"/>
                </a:lnTo>
                <a:lnTo>
                  <a:pt x="3698718" y="235617"/>
                </a:lnTo>
                <a:lnTo>
                  <a:pt x="3698986" y="235768"/>
                </a:lnTo>
                <a:lnTo>
                  <a:pt x="3697600" y="232469"/>
                </a:lnTo>
                <a:cubicBezTo>
                  <a:pt x="3697600" y="229438"/>
                  <a:pt x="3700068" y="227012"/>
                  <a:pt x="3703170" y="227012"/>
                </a:cubicBezTo>
                <a:cubicBezTo>
                  <a:pt x="3706271" y="227012"/>
                  <a:pt x="3708734" y="229438"/>
                  <a:pt x="3708734" y="232469"/>
                </a:cubicBezTo>
                <a:cubicBezTo>
                  <a:pt x="3708734" y="235500"/>
                  <a:pt x="3706261" y="237934"/>
                  <a:pt x="3703170" y="237934"/>
                </a:cubicBezTo>
                <a:lnTo>
                  <a:pt x="3701946" y="237438"/>
                </a:lnTo>
                <a:lnTo>
                  <a:pt x="3706811" y="240184"/>
                </a:lnTo>
                <a:lnTo>
                  <a:pt x="3711974" y="244367"/>
                </a:lnTo>
                <a:lnTo>
                  <a:pt x="3710773" y="241507"/>
                </a:lnTo>
                <a:cubicBezTo>
                  <a:pt x="3710773" y="238469"/>
                  <a:pt x="3713258" y="236053"/>
                  <a:pt x="3716345" y="236053"/>
                </a:cubicBezTo>
                <a:cubicBezTo>
                  <a:pt x="3719431" y="236053"/>
                  <a:pt x="3721914" y="238477"/>
                  <a:pt x="3721914" y="241507"/>
                </a:cubicBezTo>
                <a:cubicBezTo>
                  <a:pt x="3721914" y="244545"/>
                  <a:pt x="3719436" y="246975"/>
                  <a:pt x="3716345" y="246975"/>
                </a:cubicBezTo>
                <a:lnTo>
                  <a:pt x="3714045" y="246045"/>
                </a:lnTo>
                <a:lnTo>
                  <a:pt x="3716347" y="247910"/>
                </a:lnTo>
                <a:lnTo>
                  <a:pt x="3720072" y="252343"/>
                </a:lnTo>
                <a:lnTo>
                  <a:pt x="3721586" y="248811"/>
                </a:lnTo>
                <a:cubicBezTo>
                  <a:pt x="3722606" y="247826"/>
                  <a:pt x="3724015" y="247219"/>
                  <a:pt x="3725559" y="247219"/>
                </a:cubicBezTo>
                <a:lnTo>
                  <a:pt x="3727585" y="248038"/>
                </a:lnTo>
                <a:lnTo>
                  <a:pt x="3729755" y="241190"/>
                </a:lnTo>
                <a:cubicBezTo>
                  <a:pt x="3733888" y="230188"/>
                  <a:pt x="3738753" y="222842"/>
                  <a:pt x="3743741" y="219722"/>
                </a:cubicBezTo>
                <a:cubicBezTo>
                  <a:pt x="3757284" y="228042"/>
                  <a:pt x="3769526" y="266404"/>
                  <a:pt x="3769526" y="324014"/>
                </a:cubicBezTo>
                <a:lnTo>
                  <a:pt x="3769249" y="335114"/>
                </a:lnTo>
                <a:lnTo>
                  <a:pt x="3776885" y="335114"/>
                </a:lnTo>
                <a:lnTo>
                  <a:pt x="3776885" y="341004"/>
                </a:lnTo>
                <a:lnTo>
                  <a:pt x="3777871" y="341004"/>
                </a:lnTo>
                <a:lnTo>
                  <a:pt x="3777871" y="334994"/>
                </a:lnTo>
                <a:lnTo>
                  <a:pt x="3782149" y="334994"/>
                </a:lnTo>
                <a:lnTo>
                  <a:pt x="3782149" y="331281"/>
                </a:lnTo>
                <a:lnTo>
                  <a:pt x="3789129" y="331281"/>
                </a:lnTo>
                <a:lnTo>
                  <a:pt x="3789129" y="303855"/>
                </a:lnTo>
                <a:lnTo>
                  <a:pt x="3815181" y="303855"/>
                </a:lnTo>
                <a:lnTo>
                  <a:pt x="3815181" y="331780"/>
                </a:lnTo>
                <a:lnTo>
                  <a:pt x="3816349" y="331780"/>
                </a:lnTo>
                <a:lnTo>
                  <a:pt x="3816349" y="272833"/>
                </a:lnTo>
                <a:lnTo>
                  <a:pt x="3822035" y="272833"/>
                </a:lnTo>
                <a:lnTo>
                  <a:pt x="3822035" y="264450"/>
                </a:lnTo>
                <a:lnTo>
                  <a:pt x="3826254" y="264450"/>
                </a:lnTo>
                <a:lnTo>
                  <a:pt x="3826254" y="254922"/>
                </a:lnTo>
                <a:lnTo>
                  <a:pt x="3837005" y="254922"/>
                </a:lnTo>
                <a:lnTo>
                  <a:pt x="3837005" y="237263"/>
                </a:lnTo>
                <a:lnTo>
                  <a:pt x="3839419" y="237263"/>
                </a:lnTo>
                <a:lnTo>
                  <a:pt x="3839419" y="254922"/>
                </a:lnTo>
                <a:lnTo>
                  <a:pt x="3850124" y="254922"/>
                </a:lnTo>
                <a:lnTo>
                  <a:pt x="3850124" y="264450"/>
                </a:lnTo>
                <a:lnTo>
                  <a:pt x="3854327" y="264450"/>
                </a:lnTo>
                <a:lnTo>
                  <a:pt x="3854327" y="272833"/>
                </a:lnTo>
                <a:lnTo>
                  <a:pt x="3860019" y="272833"/>
                </a:lnTo>
                <a:lnTo>
                  <a:pt x="3860019" y="368925"/>
                </a:lnTo>
                <a:lnTo>
                  <a:pt x="3864437" y="368925"/>
                </a:lnTo>
                <a:lnTo>
                  <a:pt x="3864357" y="315220"/>
                </a:lnTo>
                <a:lnTo>
                  <a:pt x="3888874" y="315220"/>
                </a:lnTo>
                <a:lnTo>
                  <a:pt x="3894976" y="324409"/>
                </a:lnTo>
                <a:lnTo>
                  <a:pt x="3894976" y="343757"/>
                </a:lnTo>
                <a:lnTo>
                  <a:pt x="3898376" y="343757"/>
                </a:lnTo>
                <a:lnTo>
                  <a:pt x="3898376" y="366271"/>
                </a:lnTo>
                <a:lnTo>
                  <a:pt x="3906209" y="366271"/>
                </a:lnTo>
                <a:lnTo>
                  <a:pt x="3906209" y="378106"/>
                </a:lnTo>
                <a:lnTo>
                  <a:pt x="3908842" y="378106"/>
                </a:lnTo>
                <a:lnTo>
                  <a:pt x="3908842" y="367434"/>
                </a:lnTo>
                <a:lnTo>
                  <a:pt x="3910088" y="367434"/>
                </a:lnTo>
                <a:lnTo>
                  <a:pt x="3910088" y="283005"/>
                </a:lnTo>
                <a:lnTo>
                  <a:pt x="3914679" y="283005"/>
                </a:lnTo>
                <a:lnTo>
                  <a:pt x="3914679" y="273618"/>
                </a:lnTo>
                <a:lnTo>
                  <a:pt x="3916669" y="273618"/>
                </a:lnTo>
                <a:lnTo>
                  <a:pt x="3916669" y="266491"/>
                </a:lnTo>
                <a:lnTo>
                  <a:pt x="3923195" y="266491"/>
                </a:lnTo>
                <a:lnTo>
                  <a:pt x="3923195" y="259117"/>
                </a:lnTo>
                <a:lnTo>
                  <a:pt x="3928848" y="259117"/>
                </a:lnTo>
                <a:lnTo>
                  <a:pt x="3928848" y="228179"/>
                </a:lnTo>
                <a:lnTo>
                  <a:pt x="3930915" y="228179"/>
                </a:lnTo>
                <a:lnTo>
                  <a:pt x="3930915" y="259117"/>
                </a:lnTo>
                <a:lnTo>
                  <a:pt x="3936571" y="259117"/>
                </a:lnTo>
                <a:lnTo>
                  <a:pt x="3936571" y="266491"/>
                </a:lnTo>
                <a:lnTo>
                  <a:pt x="3943096" y="266491"/>
                </a:lnTo>
                <a:lnTo>
                  <a:pt x="3943096" y="273618"/>
                </a:lnTo>
                <a:lnTo>
                  <a:pt x="3945079" y="273618"/>
                </a:lnTo>
                <a:lnTo>
                  <a:pt x="3945079" y="283005"/>
                </a:lnTo>
                <a:lnTo>
                  <a:pt x="3949674" y="283005"/>
                </a:lnTo>
                <a:lnTo>
                  <a:pt x="3949674" y="338639"/>
                </a:lnTo>
                <a:lnTo>
                  <a:pt x="3952379" y="338639"/>
                </a:lnTo>
                <a:lnTo>
                  <a:pt x="3952379" y="358316"/>
                </a:lnTo>
                <a:lnTo>
                  <a:pt x="3954466" y="358316"/>
                </a:lnTo>
                <a:lnTo>
                  <a:pt x="3954466" y="358538"/>
                </a:lnTo>
                <a:lnTo>
                  <a:pt x="3962661" y="358538"/>
                </a:lnTo>
                <a:lnTo>
                  <a:pt x="3961680" y="229268"/>
                </a:lnTo>
                <a:lnTo>
                  <a:pt x="4009532" y="189612"/>
                </a:lnTo>
                <a:lnTo>
                  <a:pt x="4009532" y="149274"/>
                </a:lnTo>
                <a:lnTo>
                  <a:pt x="4014161" y="149274"/>
                </a:lnTo>
                <a:lnTo>
                  <a:pt x="4014161" y="185788"/>
                </a:lnTo>
                <a:lnTo>
                  <a:pt x="4014844" y="229015"/>
                </a:lnTo>
                <a:lnTo>
                  <a:pt x="4005869" y="229015"/>
                </a:lnTo>
                <a:lnTo>
                  <a:pt x="4005869" y="255416"/>
                </a:lnTo>
                <a:lnTo>
                  <a:pt x="4015496" y="255416"/>
                </a:lnTo>
                <a:lnTo>
                  <a:pt x="4017074" y="355332"/>
                </a:lnTo>
                <a:lnTo>
                  <a:pt x="4023821" y="355332"/>
                </a:lnTo>
                <a:lnTo>
                  <a:pt x="4023821" y="358574"/>
                </a:lnTo>
                <a:lnTo>
                  <a:pt x="4027706" y="358574"/>
                </a:lnTo>
                <a:lnTo>
                  <a:pt x="4027706" y="363814"/>
                </a:lnTo>
                <a:lnTo>
                  <a:pt x="4038019" y="363814"/>
                </a:lnTo>
                <a:lnTo>
                  <a:pt x="4039920" y="208660"/>
                </a:lnTo>
                <a:lnTo>
                  <a:pt x="4049560" y="208660"/>
                </a:lnTo>
                <a:lnTo>
                  <a:pt x="4049560" y="174814"/>
                </a:lnTo>
                <a:lnTo>
                  <a:pt x="4040582" y="174814"/>
                </a:lnTo>
                <a:lnTo>
                  <a:pt x="4041250" y="119412"/>
                </a:lnTo>
                <a:lnTo>
                  <a:pt x="4041250" y="72625"/>
                </a:lnTo>
                <a:lnTo>
                  <a:pt x="4045897" y="72625"/>
                </a:lnTo>
                <a:lnTo>
                  <a:pt x="4045897" y="124346"/>
                </a:lnTo>
                <a:lnTo>
                  <a:pt x="4093734" y="175148"/>
                </a:lnTo>
                <a:lnTo>
                  <a:pt x="4092736" y="343915"/>
                </a:lnTo>
                <a:lnTo>
                  <a:pt x="4092811" y="343915"/>
                </a:lnTo>
                <a:lnTo>
                  <a:pt x="4092757" y="369062"/>
                </a:lnTo>
                <a:lnTo>
                  <a:pt x="4095485" y="369062"/>
                </a:lnTo>
                <a:lnTo>
                  <a:pt x="4095485" y="351207"/>
                </a:lnTo>
                <a:lnTo>
                  <a:pt x="4127753" y="351207"/>
                </a:lnTo>
                <a:lnTo>
                  <a:pt x="4127753" y="366804"/>
                </a:lnTo>
                <a:lnTo>
                  <a:pt x="4130452" y="366804"/>
                </a:lnTo>
                <a:lnTo>
                  <a:pt x="4130186" y="356726"/>
                </a:lnTo>
                <a:cubicBezTo>
                  <a:pt x="4130257" y="301466"/>
                  <a:pt x="4141093" y="259586"/>
                  <a:pt x="4156660" y="227345"/>
                </a:cubicBezTo>
                <a:lnTo>
                  <a:pt x="4159148" y="222727"/>
                </a:lnTo>
                <a:lnTo>
                  <a:pt x="4159148" y="222488"/>
                </a:lnTo>
                <a:lnTo>
                  <a:pt x="4159276" y="222488"/>
                </a:lnTo>
                <a:lnTo>
                  <a:pt x="4166030" y="209945"/>
                </a:lnTo>
                <a:cubicBezTo>
                  <a:pt x="4169297" y="204478"/>
                  <a:pt x="4172694" y="199334"/>
                  <a:pt x="4176179" y="194489"/>
                </a:cubicBezTo>
                <a:lnTo>
                  <a:pt x="4186214" y="181645"/>
                </a:lnTo>
                <a:lnTo>
                  <a:pt x="4186214" y="181566"/>
                </a:lnTo>
                <a:lnTo>
                  <a:pt x="4186276" y="181566"/>
                </a:lnTo>
                <a:lnTo>
                  <a:pt x="4186859" y="180820"/>
                </a:lnTo>
                <a:cubicBezTo>
                  <a:pt x="4205865" y="158375"/>
                  <a:pt x="4226156" y="143432"/>
                  <a:pt x="4241700" y="132252"/>
                </a:cubicBezTo>
                <a:lnTo>
                  <a:pt x="4249591" y="126471"/>
                </a:lnTo>
                <a:lnTo>
                  <a:pt x="4249591" y="66813"/>
                </a:lnTo>
                <a:lnTo>
                  <a:pt x="4255438" y="66813"/>
                </a:lnTo>
                <a:lnTo>
                  <a:pt x="4255438" y="122188"/>
                </a:lnTo>
                <a:lnTo>
                  <a:pt x="4255439" y="122187"/>
                </a:lnTo>
                <a:lnTo>
                  <a:pt x="4255438" y="122280"/>
                </a:lnTo>
                <a:lnTo>
                  <a:pt x="4255438" y="127726"/>
                </a:lnTo>
                <a:lnTo>
                  <a:pt x="4255419" y="127726"/>
                </a:lnTo>
                <a:lnTo>
                  <a:pt x="4254791" y="303638"/>
                </a:lnTo>
                <a:lnTo>
                  <a:pt x="4256968" y="304411"/>
                </a:lnTo>
                <a:lnTo>
                  <a:pt x="4256968" y="309008"/>
                </a:lnTo>
                <a:lnTo>
                  <a:pt x="4265484" y="312024"/>
                </a:lnTo>
                <a:lnTo>
                  <a:pt x="4265484" y="323463"/>
                </a:lnTo>
                <a:lnTo>
                  <a:pt x="4272699" y="323463"/>
                </a:lnTo>
                <a:lnTo>
                  <a:pt x="4272699" y="376321"/>
                </a:lnTo>
                <a:lnTo>
                  <a:pt x="4276627" y="376321"/>
                </a:lnTo>
                <a:lnTo>
                  <a:pt x="4276627" y="375424"/>
                </a:lnTo>
                <a:lnTo>
                  <a:pt x="4291426" y="375424"/>
                </a:lnTo>
                <a:lnTo>
                  <a:pt x="4291426" y="376321"/>
                </a:lnTo>
                <a:lnTo>
                  <a:pt x="4293582" y="376321"/>
                </a:lnTo>
                <a:lnTo>
                  <a:pt x="4293582" y="343018"/>
                </a:lnTo>
                <a:lnTo>
                  <a:pt x="4301147" y="343018"/>
                </a:lnTo>
                <a:lnTo>
                  <a:pt x="4301147" y="341025"/>
                </a:lnTo>
                <a:lnTo>
                  <a:pt x="4299962" y="341025"/>
                </a:lnTo>
                <a:lnTo>
                  <a:pt x="4299962" y="334964"/>
                </a:lnTo>
                <a:lnTo>
                  <a:pt x="4301448" y="334964"/>
                </a:lnTo>
                <a:lnTo>
                  <a:pt x="4301448" y="269208"/>
                </a:lnTo>
                <a:lnTo>
                  <a:pt x="4312184" y="269208"/>
                </a:lnTo>
                <a:lnTo>
                  <a:pt x="4312184" y="266453"/>
                </a:lnTo>
                <a:lnTo>
                  <a:pt x="4310504" y="266453"/>
                </a:lnTo>
                <a:lnTo>
                  <a:pt x="4310504" y="258164"/>
                </a:lnTo>
                <a:lnTo>
                  <a:pt x="4314835" y="258164"/>
                </a:lnTo>
                <a:lnTo>
                  <a:pt x="4314835" y="252511"/>
                </a:lnTo>
                <a:lnTo>
                  <a:pt x="4323131" y="252511"/>
                </a:lnTo>
                <a:lnTo>
                  <a:pt x="4323131" y="228179"/>
                </a:lnTo>
                <a:lnTo>
                  <a:pt x="4326162" y="228179"/>
                </a:lnTo>
                <a:lnTo>
                  <a:pt x="4326162" y="252511"/>
                </a:lnTo>
                <a:lnTo>
                  <a:pt x="4334461" y="252511"/>
                </a:lnTo>
                <a:lnTo>
                  <a:pt x="4334461" y="258164"/>
                </a:lnTo>
                <a:lnTo>
                  <a:pt x="4338794" y="258164"/>
                </a:lnTo>
                <a:lnTo>
                  <a:pt x="4338794" y="266453"/>
                </a:lnTo>
                <a:lnTo>
                  <a:pt x="4337122" y="266453"/>
                </a:lnTo>
                <a:lnTo>
                  <a:pt x="4337122" y="269208"/>
                </a:lnTo>
                <a:lnTo>
                  <a:pt x="4347847" y="269208"/>
                </a:lnTo>
                <a:lnTo>
                  <a:pt x="4347847" y="372034"/>
                </a:lnTo>
                <a:lnTo>
                  <a:pt x="4356055" y="372034"/>
                </a:lnTo>
                <a:lnTo>
                  <a:pt x="4356055" y="356155"/>
                </a:lnTo>
                <a:lnTo>
                  <a:pt x="4362427" y="356155"/>
                </a:lnTo>
                <a:lnTo>
                  <a:pt x="4362427" y="338853"/>
                </a:lnTo>
                <a:lnTo>
                  <a:pt x="4370069" y="341259"/>
                </a:lnTo>
                <a:lnTo>
                  <a:pt x="4370069" y="336360"/>
                </a:lnTo>
                <a:lnTo>
                  <a:pt x="4372133" y="337012"/>
                </a:lnTo>
                <a:lnTo>
                  <a:pt x="4372133" y="317845"/>
                </a:lnTo>
                <a:lnTo>
                  <a:pt x="4378508" y="317845"/>
                </a:lnTo>
                <a:lnTo>
                  <a:pt x="4378508" y="308137"/>
                </a:lnTo>
                <a:lnTo>
                  <a:pt x="4395119" y="308137"/>
                </a:lnTo>
                <a:lnTo>
                  <a:pt x="4395119" y="317845"/>
                </a:lnTo>
                <a:lnTo>
                  <a:pt x="4401493" y="317845"/>
                </a:lnTo>
                <a:lnTo>
                  <a:pt x="4401493" y="378144"/>
                </a:lnTo>
                <a:lnTo>
                  <a:pt x="4402220" y="378144"/>
                </a:lnTo>
                <a:lnTo>
                  <a:pt x="4402220" y="328515"/>
                </a:lnTo>
                <a:lnTo>
                  <a:pt x="4406198" y="328515"/>
                </a:lnTo>
                <a:lnTo>
                  <a:pt x="4406198" y="156388"/>
                </a:lnTo>
                <a:lnTo>
                  <a:pt x="4415915" y="156388"/>
                </a:lnTo>
                <a:lnTo>
                  <a:pt x="4415915" y="139135"/>
                </a:lnTo>
                <a:lnTo>
                  <a:pt x="4420110" y="139135"/>
                </a:lnTo>
                <a:lnTo>
                  <a:pt x="4420110" y="126008"/>
                </a:lnTo>
                <a:lnTo>
                  <a:pt x="4433902" y="126008"/>
                </a:lnTo>
                <a:lnTo>
                  <a:pt x="4433902" y="112438"/>
                </a:lnTo>
                <a:lnTo>
                  <a:pt x="4445859" y="112438"/>
                </a:lnTo>
                <a:lnTo>
                  <a:pt x="4445859" y="55499"/>
                </a:lnTo>
                <a:lnTo>
                  <a:pt x="4450215" y="55499"/>
                </a:lnTo>
                <a:lnTo>
                  <a:pt x="4450215" y="112438"/>
                </a:lnTo>
                <a:lnTo>
                  <a:pt x="4462164" y="112438"/>
                </a:lnTo>
                <a:lnTo>
                  <a:pt x="4462164" y="126008"/>
                </a:lnTo>
                <a:lnTo>
                  <a:pt x="4475979" y="126008"/>
                </a:lnTo>
                <a:lnTo>
                  <a:pt x="4475979" y="139135"/>
                </a:lnTo>
                <a:lnTo>
                  <a:pt x="4480161" y="139135"/>
                </a:lnTo>
                <a:lnTo>
                  <a:pt x="4480161" y="156388"/>
                </a:lnTo>
                <a:lnTo>
                  <a:pt x="4489870" y="156388"/>
                </a:lnTo>
                <a:lnTo>
                  <a:pt x="4489870" y="336840"/>
                </a:lnTo>
                <a:lnTo>
                  <a:pt x="4505979" y="336840"/>
                </a:lnTo>
                <a:lnTo>
                  <a:pt x="4505979" y="345258"/>
                </a:lnTo>
                <a:lnTo>
                  <a:pt x="4509789" y="345258"/>
                </a:lnTo>
                <a:lnTo>
                  <a:pt x="4509789" y="321264"/>
                </a:lnTo>
                <a:lnTo>
                  <a:pt x="4532701" y="321264"/>
                </a:lnTo>
                <a:lnTo>
                  <a:pt x="4532701" y="345669"/>
                </a:lnTo>
                <a:lnTo>
                  <a:pt x="4533606" y="345669"/>
                </a:lnTo>
                <a:lnTo>
                  <a:pt x="4533606" y="339197"/>
                </a:lnTo>
                <a:lnTo>
                  <a:pt x="4536438" y="339197"/>
                </a:lnTo>
                <a:lnTo>
                  <a:pt x="4536438" y="272338"/>
                </a:lnTo>
                <a:lnTo>
                  <a:pt x="4541477" y="272338"/>
                </a:lnTo>
                <a:lnTo>
                  <a:pt x="4541477" y="263466"/>
                </a:lnTo>
                <a:lnTo>
                  <a:pt x="4545188" y="263466"/>
                </a:lnTo>
                <a:lnTo>
                  <a:pt x="4545188" y="253334"/>
                </a:lnTo>
                <a:lnTo>
                  <a:pt x="4554606" y="253334"/>
                </a:lnTo>
                <a:lnTo>
                  <a:pt x="4554606" y="234641"/>
                </a:lnTo>
                <a:lnTo>
                  <a:pt x="4556752" y="234641"/>
                </a:lnTo>
                <a:lnTo>
                  <a:pt x="4556752" y="253334"/>
                </a:lnTo>
                <a:lnTo>
                  <a:pt x="4566188" y="253334"/>
                </a:lnTo>
                <a:lnTo>
                  <a:pt x="4566188" y="263466"/>
                </a:lnTo>
                <a:lnTo>
                  <a:pt x="4569889" y="263466"/>
                </a:lnTo>
                <a:lnTo>
                  <a:pt x="4569889" y="272338"/>
                </a:lnTo>
                <a:lnTo>
                  <a:pt x="4574887" y="272338"/>
                </a:lnTo>
                <a:lnTo>
                  <a:pt x="4574887" y="378144"/>
                </a:lnTo>
                <a:lnTo>
                  <a:pt x="4575272" y="378144"/>
                </a:lnTo>
                <a:lnTo>
                  <a:pt x="4575272" y="378638"/>
                </a:lnTo>
                <a:lnTo>
                  <a:pt x="4577134" y="378638"/>
                </a:lnTo>
                <a:lnTo>
                  <a:pt x="4577134" y="370989"/>
                </a:lnTo>
                <a:lnTo>
                  <a:pt x="4577633" y="370989"/>
                </a:lnTo>
                <a:lnTo>
                  <a:pt x="4577633" y="368861"/>
                </a:lnTo>
                <a:lnTo>
                  <a:pt x="4579053" y="368861"/>
                </a:lnTo>
                <a:lnTo>
                  <a:pt x="4579053" y="327159"/>
                </a:lnTo>
                <a:lnTo>
                  <a:pt x="4584316" y="327159"/>
                </a:lnTo>
                <a:lnTo>
                  <a:pt x="4584316" y="292199"/>
                </a:lnTo>
                <a:lnTo>
                  <a:pt x="4593836" y="275687"/>
                </a:lnTo>
                <a:lnTo>
                  <a:pt x="4632191" y="275687"/>
                </a:lnTo>
                <a:lnTo>
                  <a:pt x="4632129" y="340092"/>
                </a:lnTo>
                <a:lnTo>
                  <a:pt x="4634413" y="339929"/>
                </a:lnTo>
                <a:lnTo>
                  <a:pt x="4634413" y="242659"/>
                </a:lnTo>
                <a:lnTo>
                  <a:pt x="4646785" y="242659"/>
                </a:lnTo>
                <a:lnTo>
                  <a:pt x="4646785" y="218267"/>
                </a:lnTo>
                <a:lnTo>
                  <a:pt x="4656302" y="218267"/>
                </a:lnTo>
                <a:lnTo>
                  <a:pt x="4656302" y="198839"/>
                </a:lnTo>
                <a:lnTo>
                  <a:pt x="4659162" y="198839"/>
                </a:lnTo>
                <a:lnTo>
                  <a:pt x="4659162" y="185002"/>
                </a:lnTo>
                <a:lnTo>
                  <a:pt x="4664041" y="185002"/>
                </a:lnTo>
                <a:lnTo>
                  <a:pt x="4664041" y="174740"/>
                </a:lnTo>
                <a:lnTo>
                  <a:pt x="4667375" y="174740"/>
                </a:lnTo>
                <a:lnTo>
                  <a:pt x="4667375" y="164419"/>
                </a:lnTo>
                <a:lnTo>
                  <a:pt x="4670538" y="164419"/>
                </a:lnTo>
                <a:lnTo>
                  <a:pt x="4670538" y="147490"/>
                </a:lnTo>
                <a:lnTo>
                  <a:pt x="4673877" y="147490"/>
                </a:lnTo>
                <a:lnTo>
                  <a:pt x="4673877" y="164419"/>
                </a:lnTo>
                <a:lnTo>
                  <a:pt x="4676971" y="164419"/>
                </a:lnTo>
                <a:lnTo>
                  <a:pt x="4676971" y="174740"/>
                </a:lnTo>
                <a:lnTo>
                  <a:pt x="4680374" y="174740"/>
                </a:lnTo>
                <a:lnTo>
                  <a:pt x="4680374" y="185002"/>
                </a:lnTo>
                <a:lnTo>
                  <a:pt x="4685252" y="185002"/>
                </a:lnTo>
                <a:lnTo>
                  <a:pt x="4685252" y="198839"/>
                </a:lnTo>
                <a:lnTo>
                  <a:pt x="4688094" y="198839"/>
                </a:lnTo>
                <a:lnTo>
                  <a:pt x="4688094" y="218267"/>
                </a:lnTo>
                <a:lnTo>
                  <a:pt x="4697624" y="218267"/>
                </a:lnTo>
                <a:lnTo>
                  <a:pt x="4697624" y="242659"/>
                </a:lnTo>
                <a:lnTo>
                  <a:pt x="4709999" y="242659"/>
                </a:lnTo>
                <a:lnTo>
                  <a:pt x="4709999" y="345315"/>
                </a:lnTo>
                <a:lnTo>
                  <a:pt x="4728431" y="345315"/>
                </a:lnTo>
                <a:lnTo>
                  <a:pt x="4728431" y="281815"/>
                </a:lnTo>
                <a:lnTo>
                  <a:pt x="4733620" y="281815"/>
                </a:lnTo>
                <a:lnTo>
                  <a:pt x="4733620" y="274594"/>
                </a:lnTo>
                <a:lnTo>
                  <a:pt x="4735879" y="274594"/>
                </a:lnTo>
                <a:lnTo>
                  <a:pt x="4735879" y="269073"/>
                </a:lnTo>
                <a:lnTo>
                  <a:pt x="4739618" y="269073"/>
                </a:lnTo>
                <a:lnTo>
                  <a:pt x="4739618" y="267131"/>
                </a:lnTo>
                <a:lnTo>
                  <a:pt x="4741970" y="267131"/>
                </a:lnTo>
                <a:lnTo>
                  <a:pt x="4741970" y="261358"/>
                </a:lnTo>
                <a:lnTo>
                  <a:pt x="4749700" y="261358"/>
                </a:lnTo>
                <a:lnTo>
                  <a:pt x="4749700" y="239323"/>
                </a:lnTo>
                <a:lnTo>
                  <a:pt x="4752055" y="239323"/>
                </a:lnTo>
                <a:lnTo>
                  <a:pt x="4752055" y="261358"/>
                </a:lnTo>
                <a:lnTo>
                  <a:pt x="4759785" y="261358"/>
                </a:lnTo>
                <a:lnTo>
                  <a:pt x="4759785" y="267131"/>
                </a:lnTo>
                <a:lnTo>
                  <a:pt x="4762135" y="267131"/>
                </a:lnTo>
                <a:lnTo>
                  <a:pt x="4762135" y="269073"/>
                </a:lnTo>
                <a:lnTo>
                  <a:pt x="4765876" y="269073"/>
                </a:lnTo>
                <a:lnTo>
                  <a:pt x="4765876" y="274594"/>
                </a:lnTo>
                <a:lnTo>
                  <a:pt x="4768135" y="274594"/>
                </a:lnTo>
                <a:lnTo>
                  <a:pt x="4768135" y="281815"/>
                </a:lnTo>
                <a:lnTo>
                  <a:pt x="4773324" y="281815"/>
                </a:lnTo>
                <a:lnTo>
                  <a:pt x="4773324" y="311002"/>
                </a:lnTo>
                <a:lnTo>
                  <a:pt x="4801307" y="311002"/>
                </a:lnTo>
                <a:lnTo>
                  <a:pt x="4801307" y="339161"/>
                </a:lnTo>
                <a:lnTo>
                  <a:pt x="4805676" y="338054"/>
                </a:lnTo>
                <a:lnTo>
                  <a:pt x="4805676" y="337176"/>
                </a:lnTo>
                <a:lnTo>
                  <a:pt x="4808029" y="334638"/>
                </a:lnTo>
                <a:lnTo>
                  <a:pt x="4808029" y="332871"/>
                </a:lnTo>
                <a:lnTo>
                  <a:pt x="4810162" y="332337"/>
                </a:lnTo>
                <a:lnTo>
                  <a:pt x="4812253" y="330081"/>
                </a:lnTo>
                <a:lnTo>
                  <a:pt x="4812253" y="138610"/>
                </a:lnTo>
                <a:lnTo>
                  <a:pt x="4828270" y="138610"/>
                </a:lnTo>
                <a:lnTo>
                  <a:pt x="4828270" y="111187"/>
                </a:lnTo>
                <a:lnTo>
                  <a:pt x="4840172" y="111187"/>
                </a:lnTo>
                <a:lnTo>
                  <a:pt x="4840172" y="91741"/>
                </a:lnTo>
                <a:cubicBezTo>
                  <a:pt x="4851020" y="81278"/>
                  <a:pt x="4863421" y="75293"/>
                  <a:pt x="4877887" y="75293"/>
                </a:cubicBezTo>
                <a:lnTo>
                  <a:pt x="4877887" y="75291"/>
                </a:lnTo>
                <a:lnTo>
                  <a:pt x="4880477" y="75575"/>
                </a:lnTo>
                <a:lnTo>
                  <a:pt x="4880477" y="0"/>
                </a:lnTo>
                <a:lnTo>
                  <a:pt x="4887716" y="0"/>
                </a:lnTo>
                <a:lnTo>
                  <a:pt x="4887716" y="76369"/>
                </a:lnTo>
                <a:lnTo>
                  <a:pt x="4888102" y="76412"/>
                </a:lnTo>
                <a:cubicBezTo>
                  <a:pt x="4891591" y="77159"/>
                  <a:pt x="4895210" y="78278"/>
                  <a:pt x="4899089" y="79769"/>
                </a:cubicBezTo>
                <a:lnTo>
                  <a:pt x="4898896" y="111187"/>
                </a:lnTo>
                <a:lnTo>
                  <a:pt x="4904255" y="111187"/>
                </a:lnTo>
                <a:lnTo>
                  <a:pt x="4904255" y="195447"/>
                </a:lnTo>
                <a:lnTo>
                  <a:pt x="4904253" y="195447"/>
                </a:lnTo>
                <a:lnTo>
                  <a:pt x="4904253" y="343913"/>
                </a:lnTo>
                <a:lnTo>
                  <a:pt x="4907233" y="343913"/>
                </a:lnTo>
                <a:lnTo>
                  <a:pt x="4907233" y="310722"/>
                </a:lnTo>
                <a:lnTo>
                  <a:pt x="4913157" y="310722"/>
                </a:lnTo>
                <a:lnTo>
                  <a:pt x="4912433" y="309014"/>
                </a:lnTo>
                <a:lnTo>
                  <a:pt x="4912433" y="307128"/>
                </a:lnTo>
                <a:cubicBezTo>
                  <a:pt x="4912433" y="305703"/>
                  <a:pt x="4913021" y="304413"/>
                  <a:pt x="4913979" y="303479"/>
                </a:cubicBezTo>
                <a:lnTo>
                  <a:pt x="4915870" y="302721"/>
                </a:lnTo>
                <a:lnTo>
                  <a:pt x="4915770" y="302152"/>
                </a:lnTo>
                <a:cubicBezTo>
                  <a:pt x="4915770" y="285046"/>
                  <a:pt x="4926421" y="270738"/>
                  <a:pt x="4940604" y="267429"/>
                </a:cubicBezTo>
                <a:lnTo>
                  <a:pt x="4940634" y="267426"/>
                </a:lnTo>
                <a:lnTo>
                  <a:pt x="4940634" y="256255"/>
                </a:lnTo>
                <a:lnTo>
                  <a:pt x="4944276" y="256255"/>
                </a:lnTo>
                <a:lnTo>
                  <a:pt x="4944276" y="252562"/>
                </a:lnTo>
                <a:lnTo>
                  <a:pt x="4945640" y="252562"/>
                </a:lnTo>
                <a:lnTo>
                  <a:pt x="4945640" y="235196"/>
                </a:lnTo>
                <a:lnTo>
                  <a:pt x="4948048" y="235196"/>
                </a:lnTo>
                <a:lnTo>
                  <a:pt x="4948048" y="252562"/>
                </a:lnTo>
                <a:lnTo>
                  <a:pt x="4949422" y="252562"/>
                </a:lnTo>
                <a:lnTo>
                  <a:pt x="4949422" y="256255"/>
                </a:lnTo>
                <a:lnTo>
                  <a:pt x="4953062" y="256255"/>
                </a:lnTo>
                <a:lnTo>
                  <a:pt x="4953062" y="267416"/>
                </a:lnTo>
                <a:lnTo>
                  <a:pt x="4953153" y="267427"/>
                </a:lnTo>
                <a:cubicBezTo>
                  <a:pt x="4967338" y="270726"/>
                  <a:pt x="4977995" y="284997"/>
                  <a:pt x="4977995" y="302152"/>
                </a:cubicBezTo>
                <a:lnTo>
                  <a:pt x="4977893" y="302727"/>
                </a:lnTo>
                <a:lnTo>
                  <a:pt x="4979759" y="303479"/>
                </a:lnTo>
                <a:cubicBezTo>
                  <a:pt x="4980727" y="304413"/>
                  <a:pt x="4981332" y="305703"/>
                  <a:pt x="4981332" y="307128"/>
                </a:cubicBezTo>
                <a:lnTo>
                  <a:pt x="4981332" y="309014"/>
                </a:lnTo>
                <a:lnTo>
                  <a:pt x="4980595" y="310722"/>
                </a:lnTo>
                <a:lnTo>
                  <a:pt x="4986528" y="310722"/>
                </a:lnTo>
                <a:lnTo>
                  <a:pt x="4986528" y="329894"/>
                </a:lnTo>
                <a:lnTo>
                  <a:pt x="4990121" y="329894"/>
                </a:lnTo>
                <a:lnTo>
                  <a:pt x="4990121" y="344031"/>
                </a:lnTo>
                <a:lnTo>
                  <a:pt x="4997073" y="342643"/>
                </a:lnTo>
                <a:lnTo>
                  <a:pt x="4997073" y="302919"/>
                </a:lnTo>
                <a:cubicBezTo>
                  <a:pt x="4998711" y="302152"/>
                  <a:pt x="5000349" y="301389"/>
                  <a:pt x="5002045" y="300740"/>
                </a:cubicBezTo>
                <a:lnTo>
                  <a:pt x="5007188" y="299299"/>
                </a:lnTo>
                <a:lnTo>
                  <a:pt x="5007188" y="284063"/>
                </a:lnTo>
                <a:lnTo>
                  <a:pt x="5007365" y="284126"/>
                </a:lnTo>
                <a:lnTo>
                  <a:pt x="5007365" y="235382"/>
                </a:lnTo>
                <a:cubicBezTo>
                  <a:pt x="5010645" y="232624"/>
                  <a:pt x="5014382" y="230486"/>
                  <a:pt x="5018595" y="230792"/>
                </a:cubicBezTo>
                <a:lnTo>
                  <a:pt x="5018595" y="175176"/>
                </a:lnTo>
                <a:cubicBezTo>
                  <a:pt x="5020466" y="173952"/>
                  <a:pt x="5022327" y="172729"/>
                  <a:pt x="5024205" y="172117"/>
                </a:cubicBezTo>
                <a:lnTo>
                  <a:pt x="5024205" y="128111"/>
                </a:lnTo>
                <a:cubicBezTo>
                  <a:pt x="5026066" y="126885"/>
                  <a:pt x="5027937" y="125970"/>
                  <a:pt x="5029816" y="125050"/>
                </a:cubicBezTo>
                <a:lnTo>
                  <a:pt x="5029816" y="101521"/>
                </a:lnTo>
                <a:cubicBezTo>
                  <a:pt x="5031218" y="99689"/>
                  <a:pt x="5032607" y="98162"/>
                  <a:pt x="5034486" y="97851"/>
                </a:cubicBezTo>
                <a:lnTo>
                  <a:pt x="5034486" y="71875"/>
                </a:lnTo>
                <a:cubicBezTo>
                  <a:pt x="5036359" y="69123"/>
                  <a:pt x="5038235" y="66987"/>
                  <a:pt x="5041029" y="69426"/>
                </a:cubicBezTo>
                <a:lnTo>
                  <a:pt x="5041029" y="19919"/>
                </a:lnTo>
                <a:lnTo>
                  <a:pt x="5046180" y="19919"/>
                </a:lnTo>
                <a:lnTo>
                  <a:pt x="5046180" y="75240"/>
                </a:lnTo>
                <a:cubicBezTo>
                  <a:pt x="5047585" y="75541"/>
                  <a:pt x="5049448" y="77070"/>
                  <a:pt x="5050860" y="78905"/>
                </a:cubicBezTo>
                <a:lnTo>
                  <a:pt x="5050860" y="124135"/>
                </a:lnTo>
                <a:cubicBezTo>
                  <a:pt x="5054599" y="124135"/>
                  <a:pt x="5057863" y="125970"/>
                  <a:pt x="5061146" y="128108"/>
                </a:cubicBezTo>
                <a:lnTo>
                  <a:pt x="5061146" y="171199"/>
                </a:lnTo>
                <a:cubicBezTo>
                  <a:pt x="5065352" y="170585"/>
                  <a:pt x="5069101" y="172726"/>
                  <a:pt x="5072841" y="175173"/>
                </a:cubicBezTo>
                <a:lnTo>
                  <a:pt x="5072841" y="229877"/>
                </a:lnTo>
                <a:cubicBezTo>
                  <a:pt x="5078451" y="228044"/>
                  <a:pt x="5082661" y="230792"/>
                  <a:pt x="5086859" y="233850"/>
                </a:cubicBezTo>
                <a:lnTo>
                  <a:pt x="5086859" y="298640"/>
                </a:lnTo>
                <a:cubicBezTo>
                  <a:pt x="5092484" y="298337"/>
                  <a:pt x="5097153" y="300473"/>
                  <a:pt x="5101365" y="302919"/>
                </a:cubicBezTo>
                <a:lnTo>
                  <a:pt x="5101365" y="342521"/>
                </a:lnTo>
                <a:lnTo>
                  <a:pt x="5104969" y="342521"/>
                </a:lnTo>
                <a:lnTo>
                  <a:pt x="5105374" y="342987"/>
                </a:lnTo>
                <a:lnTo>
                  <a:pt x="5108551" y="343259"/>
                </a:lnTo>
                <a:lnTo>
                  <a:pt x="5112234" y="344083"/>
                </a:lnTo>
                <a:lnTo>
                  <a:pt x="5112234" y="343668"/>
                </a:lnTo>
                <a:lnTo>
                  <a:pt x="5129995" y="343668"/>
                </a:lnTo>
                <a:lnTo>
                  <a:pt x="5129995" y="366190"/>
                </a:lnTo>
                <a:lnTo>
                  <a:pt x="5131819" y="366190"/>
                </a:lnTo>
                <a:lnTo>
                  <a:pt x="5131819" y="362858"/>
                </a:lnTo>
                <a:lnTo>
                  <a:pt x="5138991" y="362858"/>
                </a:lnTo>
                <a:lnTo>
                  <a:pt x="5138991" y="343793"/>
                </a:lnTo>
                <a:lnTo>
                  <a:pt x="5142004" y="343793"/>
                </a:lnTo>
                <a:lnTo>
                  <a:pt x="5138773" y="341540"/>
                </a:lnTo>
                <a:cubicBezTo>
                  <a:pt x="5138016" y="340349"/>
                  <a:pt x="5137723" y="338877"/>
                  <a:pt x="5138061" y="337423"/>
                </a:cubicBezTo>
                <a:cubicBezTo>
                  <a:pt x="5138403" y="335936"/>
                  <a:pt x="5139317" y="334735"/>
                  <a:pt x="5140525" y="333991"/>
                </a:cubicBezTo>
                <a:lnTo>
                  <a:pt x="5144449" y="333344"/>
                </a:lnTo>
                <a:lnTo>
                  <a:pt x="5143953" y="332869"/>
                </a:lnTo>
                <a:lnTo>
                  <a:pt x="5139309" y="325360"/>
                </a:lnTo>
                <a:lnTo>
                  <a:pt x="5139858" y="328561"/>
                </a:lnTo>
                <a:cubicBezTo>
                  <a:pt x="5139182" y="331538"/>
                  <a:pt x="5136208" y="333355"/>
                  <a:pt x="5133175" y="332685"/>
                </a:cubicBezTo>
                <a:cubicBezTo>
                  <a:pt x="5130210" y="332017"/>
                  <a:pt x="5128296" y="329040"/>
                  <a:pt x="5128974" y="326132"/>
                </a:cubicBezTo>
                <a:cubicBezTo>
                  <a:pt x="5129718" y="323155"/>
                  <a:pt x="5132680" y="321340"/>
                  <a:pt x="5135644" y="322000"/>
                </a:cubicBezTo>
                <a:lnTo>
                  <a:pt x="5138411" y="323909"/>
                </a:lnTo>
                <a:lnTo>
                  <a:pt x="5134295" y="317255"/>
                </a:lnTo>
                <a:lnTo>
                  <a:pt x="5133675" y="314237"/>
                </a:lnTo>
                <a:lnTo>
                  <a:pt x="5131355" y="317390"/>
                </a:lnTo>
                <a:cubicBezTo>
                  <a:pt x="5130147" y="318136"/>
                  <a:pt x="5128662" y="318423"/>
                  <a:pt x="5127179" y="318052"/>
                </a:cubicBezTo>
                <a:cubicBezTo>
                  <a:pt x="5124149" y="317392"/>
                  <a:pt x="5122288" y="314484"/>
                  <a:pt x="5122969" y="311501"/>
                </a:cubicBezTo>
                <a:cubicBezTo>
                  <a:pt x="5123652" y="308588"/>
                  <a:pt x="5126619" y="306766"/>
                  <a:pt x="5129649" y="307433"/>
                </a:cubicBezTo>
                <a:lnTo>
                  <a:pt x="5132712" y="309559"/>
                </a:lnTo>
                <a:lnTo>
                  <a:pt x="5130505" y="298832"/>
                </a:lnTo>
                <a:lnTo>
                  <a:pt x="5130160" y="301777"/>
                </a:lnTo>
                <a:cubicBezTo>
                  <a:pt x="5129462" y="303004"/>
                  <a:pt x="5128286" y="303972"/>
                  <a:pt x="5126802" y="304395"/>
                </a:cubicBezTo>
                <a:cubicBezTo>
                  <a:pt x="5123843" y="305257"/>
                  <a:pt x="5120810" y="303546"/>
                  <a:pt x="5119946" y="300633"/>
                </a:cubicBezTo>
                <a:cubicBezTo>
                  <a:pt x="5119074" y="297720"/>
                  <a:pt x="5120810" y="294687"/>
                  <a:pt x="5123772" y="293838"/>
                </a:cubicBezTo>
                <a:cubicBezTo>
                  <a:pt x="5125254" y="293447"/>
                  <a:pt x="5126770" y="293659"/>
                  <a:pt x="5128017" y="294334"/>
                </a:cubicBezTo>
                <a:lnTo>
                  <a:pt x="5130115" y="296940"/>
                </a:lnTo>
                <a:lnTo>
                  <a:pt x="5129227" y="292622"/>
                </a:lnTo>
                <a:lnTo>
                  <a:pt x="5130423" y="286806"/>
                </a:lnTo>
                <a:lnTo>
                  <a:pt x="5127241" y="289283"/>
                </a:lnTo>
                <a:cubicBezTo>
                  <a:pt x="5124269" y="290137"/>
                  <a:pt x="5121182" y="288437"/>
                  <a:pt x="5120305" y="285521"/>
                </a:cubicBezTo>
                <a:lnTo>
                  <a:pt x="5120303" y="285521"/>
                </a:lnTo>
                <a:cubicBezTo>
                  <a:pt x="5119505" y="282607"/>
                  <a:pt x="5121180" y="279579"/>
                  <a:pt x="5124146" y="278787"/>
                </a:cubicBezTo>
                <a:cubicBezTo>
                  <a:pt x="5127108" y="277933"/>
                  <a:pt x="5130208" y="279633"/>
                  <a:pt x="5131072" y="282546"/>
                </a:cubicBezTo>
                <a:lnTo>
                  <a:pt x="5130749" y="285226"/>
                </a:lnTo>
                <a:lnTo>
                  <a:pt x="5132988" y="274344"/>
                </a:lnTo>
                <a:lnTo>
                  <a:pt x="5131819" y="275264"/>
                </a:lnTo>
                <a:cubicBezTo>
                  <a:pt x="5128852" y="276118"/>
                  <a:pt x="5125757" y="274413"/>
                  <a:pt x="5124893" y="271500"/>
                </a:cubicBezTo>
                <a:lnTo>
                  <a:pt x="5124891" y="271500"/>
                </a:lnTo>
                <a:cubicBezTo>
                  <a:pt x="5124080" y="268589"/>
                  <a:pt x="5125757" y="265551"/>
                  <a:pt x="5128717" y="264763"/>
                </a:cubicBezTo>
                <a:cubicBezTo>
                  <a:pt x="5130207" y="264337"/>
                  <a:pt x="5131723" y="264549"/>
                  <a:pt x="5132974" y="265232"/>
                </a:cubicBezTo>
                <a:lnTo>
                  <a:pt x="5134666" y="267320"/>
                </a:lnTo>
                <a:lnTo>
                  <a:pt x="5137655" y="261919"/>
                </a:lnTo>
                <a:lnTo>
                  <a:pt x="5137505" y="262036"/>
                </a:lnTo>
                <a:cubicBezTo>
                  <a:pt x="5134544" y="262882"/>
                  <a:pt x="5131449" y="261177"/>
                  <a:pt x="5130652" y="258266"/>
                </a:cubicBezTo>
                <a:lnTo>
                  <a:pt x="5130652" y="258263"/>
                </a:lnTo>
                <a:cubicBezTo>
                  <a:pt x="5129770" y="255353"/>
                  <a:pt x="5131505" y="252322"/>
                  <a:pt x="5134477" y="251532"/>
                </a:cubicBezTo>
                <a:cubicBezTo>
                  <a:pt x="5137437" y="250676"/>
                  <a:pt x="5140534" y="252376"/>
                  <a:pt x="5141347" y="255291"/>
                </a:cubicBezTo>
                <a:lnTo>
                  <a:pt x="5141260" y="256035"/>
                </a:lnTo>
                <a:lnTo>
                  <a:pt x="5146581" y="249709"/>
                </a:lnTo>
                <a:lnTo>
                  <a:pt x="5143398" y="249341"/>
                </a:lnTo>
                <a:cubicBezTo>
                  <a:pt x="5142146" y="248666"/>
                  <a:pt x="5141155" y="247528"/>
                  <a:pt x="5140725" y="246072"/>
                </a:cubicBezTo>
                <a:cubicBezTo>
                  <a:pt x="5139924" y="243156"/>
                  <a:pt x="5141586" y="240118"/>
                  <a:pt x="5144565" y="239269"/>
                </a:cubicBezTo>
                <a:cubicBezTo>
                  <a:pt x="5147527" y="238415"/>
                  <a:pt x="5150624" y="240118"/>
                  <a:pt x="5151488" y="243031"/>
                </a:cubicBezTo>
                <a:lnTo>
                  <a:pt x="5151203" y="245387"/>
                </a:lnTo>
                <a:lnTo>
                  <a:pt x="5157567" y="240238"/>
                </a:lnTo>
                <a:lnTo>
                  <a:pt x="5154350" y="239865"/>
                </a:lnTo>
                <a:cubicBezTo>
                  <a:pt x="5153097" y="239188"/>
                  <a:pt x="5152107" y="238048"/>
                  <a:pt x="5151674" y="236590"/>
                </a:cubicBezTo>
                <a:cubicBezTo>
                  <a:pt x="5150866" y="233682"/>
                  <a:pt x="5152601" y="230652"/>
                  <a:pt x="5155502" y="229803"/>
                </a:cubicBezTo>
                <a:cubicBezTo>
                  <a:pt x="5158480" y="229008"/>
                  <a:pt x="5161566" y="230652"/>
                  <a:pt x="5162437" y="233555"/>
                </a:cubicBezTo>
                <a:cubicBezTo>
                  <a:pt x="5162872" y="235014"/>
                  <a:pt x="5162653" y="236502"/>
                  <a:pt x="5161956" y="237731"/>
                </a:cubicBezTo>
                <a:lnTo>
                  <a:pt x="5161906" y="237770"/>
                </a:lnTo>
                <a:lnTo>
                  <a:pt x="5165746" y="235606"/>
                </a:lnTo>
                <a:lnTo>
                  <a:pt x="5169008" y="234482"/>
                </a:lnTo>
                <a:lnTo>
                  <a:pt x="5167269" y="234280"/>
                </a:lnTo>
                <a:cubicBezTo>
                  <a:pt x="5166014" y="233606"/>
                  <a:pt x="5165024" y="232468"/>
                  <a:pt x="5164592" y="231008"/>
                </a:cubicBezTo>
                <a:lnTo>
                  <a:pt x="5164594" y="231008"/>
                </a:lnTo>
                <a:cubicBezTo>
                  <a:pt x="5163796" y="228098"/>
                  <a:pt x="5165529" y="225067"/>
                  <a:pt x="5168438" y="224211"/>
                </a:cubicBezTo>
                <a:cubicBezTo>
                  <a:pt x="5171405" y="223364"/>
                  <a:pt x="5174497" y="225067"/>
                  <a:pt x="5175361" y="227970"/>
                </a:cubicBezTo>
                <a:cubicBezTo>
                  <a:pt x="5175792" y="229431"/>
                  <a:pt x="5175576" y="230920"/>
                  <a:pt x="5174881" y="232150"/>
                </a:cubicBezTo>
                <a:lnTo>
                  <a:pt x="5174180" y="232698"/>
                </a:lnTo>
                <a:lnTo>
                  <a:pt x="5179128" y="230992"/>
                </a:lnTo>
                <a:lnTo>
                  <a:pt x="5182532" y="230614"/>
                </a:lnTo>
                <a:lnTo>
                  <a:pt x="5180436" y="227970"/>
                </a:lnTo>
                <a:cubicBezTo>
                  <a:pt x="5179569" y="225067"/>
                  <a:pt x="5181297" y="222034"/>
                  <a:pt x="5184264" y="221239"/>
                </a:cubicBezTo>
                <a:cubicBezTo>
                  <a:pt x="5187175" y="220390"/>
                  <a:pt x="5190269" y="222085"/>
                  <a:pt x="5191133" y="225003"/>
                </a:cubicBezTo>
                <a:cubicBezTo>
                  <a:pt x="5191565" y="226431"/>
                  <a:pt x="5191349" y="227903"/>
                  <a:pt x="5190653" y="229124"/>
                </a:cubicBezTo>
                <a:lnTo>
                  <a:pt x="5189773" y="229808"/>
                </a:lnTo>
                <a:lnTo>
                  <a:pt x="5193672" y="229375"/>
                </a:lnTo>
                <a:lnTo>
                  <a:pt x="5197459" y="229796"/>
                </a:lnTo>
                <a:lnTo>
                  <a:pt x="5195280" y="227126"/>
                </a:lnTo>
                <a:lnTo>
                  <a:pt x="5195280" y="227124"/>
                </a:lnTo>
                <a:cubicBezTo>
                  <a:pt x="5194472" y="224208"/>
                  <a:pt x="5196200" y="221172"/>
                  <a:pt x="5199113" y="220331"/>
                </a:cubicBezTo>
                <a:cubicBezTo>
                  <a:pt x="5202075" y="219536"/>
                  <a:pt x="5205167" y="221172"/>
                  <a:pt x="5206036" y="224093"/>
                </a:cubicBezTo>
                <a:cubicBezTo>
                  <a:pt x="5206467" y="225551"/>
                  <a:pt x="5206250" y="227039"/>
                  <a:pt x="5205555" y="228268"/>
                </a:cubicBezTo>
                <a:lnTo>
                  <a:pt x="5202839" y="230395"/>
                </a:lnTo>
                <a:lnTo>
                  <a:pt x="5208236" y="230996"/>
                </a:lnTo>
                <a:lnTo>
                  <a:pt x="5210788" y="231876"/>
                </a:lnTo>
                <a:lnTo>
                  <a:pt x="5208697" y="229255"/>
                </a:lnTo>
                <a:lnTo>
                  <a:pt x="5208697" y="229252"/>
                </a:lnTo>
                <a:cubicBezTo>
                  <a:pt x="5207828" y="226336"/>
                  <a:pt x="5209559" y="223298"/>
                  <a:pt x="5212533" y="222516"/>
                </a:cubicBezTo>
                <a:cubicBezTo>
                  <a:pt x="5215442" y="221659"/>
                  <a:pt x="5218528" y="223362"/>
                  <a:pt x="5219392" y="226275"/>
                </a:cubicBezTo>
                <a:cubicBezTo>
                  <a:pt x="5220267" y="229191"/>
                  <a:pt x="5218528" y="232216"/>
                  <a:pt x="5215564" y="233017"/>
                </a:cubicBezTo>
                <a:lnTo>
                  <a:pt x="5213391" y="232775"/>
                </a:lnTo>
                <a:lnTo>
                  <a:pt x="5221627" y="235617"/>
                </a:lnTo>
                <a:lnTo>
                  <a:pt x="5221895" y="235768"/>
                </a:lnTo>
                <a:lnTo>
                  <a:pt x="5220509" y="232469"/>
                </a:lnTo>
                <a:cubicBezTo>
                  <a:pt x="5220509" y="229438"/>
                  <a:pt x="5222976" y="227012"/>
                  <a:pt x="5226079" y="227012"/>
                </a:cubicBezTo>
                <a:cubicBezTo>
                  <a:pt x="5229180" y="227012"/>
                  <a:pt x="5231643" y="229438"/>
                  <a:pt x="5231643" y="232469"/>
                </a:cubicBezTo>
                <a:cubicBezTo>
                  <a:pt x="5231643" y="235500"/>
                  <a:pt x="5229170" y="237934"/>
                  <a:pt x="5226079" y="237934"/>
                </a:cubicBezTo>
                <a:lnTo>
                  <a:pt x="5224855" y="237438"/>
                </a:lnTo>
                <a:lnTo>
                  <a:pt x="5229719" y="240184"/>
                </a:lnTo>
                <a:lnTo>
                  <a:pt x="5234883" y="244367"/>
                </a:lnTo>
                <a:lnTo>
                  <a:pt x="5233682" y="241507"/>
                </a:lnTo>
                <a:cubicBezTo>
                  <a:pt x="5233682" y="238469"/>
                  <a:pt x="5236167" y="236053"/>
                  <a:pt x="5239254" y="236053"/>
                </a:cubicBezTo>
                <a:cubicBezTo>
                  <a:pt x="5242340" y="236053"/>
                  <a:pt x="5244823" y="238477"/>
                  <a:pt x="5244823" y="241507"/>
                </a:cubicBezTo>
                <a:cubicBezTo>
                  <a:pt x="5244823" y="244545"/>
                  <a:pt x="5242345" y="246975"/>
                  <a:pt x="5239254" y="246975"/>
                </a:cubicBezTo>
                <a:lnTo>
                  <a:pt x="5236954" y="246045"/>
                </a:lnTo>
                <a:lnTo>
                  <a:pt x="5239256" y="247910"/>
                </a:lnTo>
                <a:lnTo>
                  <a:pt x="5242981" y="252343"/>
                </a:lnTo>
                <a:lnTo>
                  <a:pt x="5244494" y="248811"/>
                </a:lnTo>
                <a:cubicBezTo>
                  <a:pt x="5245515" y="247826"/>
                  <a:pt x="5246923" y="247219"/>
                  <a:pt x="5248468" y="247219"/>
                </a:cubicBezTo>
                <a:lnTo>
                  <a:pt x="5250494" y="248038"/>
                </a:lnTo>
                <a:lnTo>
                  <a:pt x="5252664" y="241190"/>
                </a:lnTo>
                <a:cubicBezTo>
                  <a:pt x="5256797" y="230188"/>
                  <a:pt x="5261662" y="222842"/>
                  <a:pt x="5266650" y="219722"/>
                </a:cubicBezTo>
                <a:cubicBezTo>
                  <a:pt x="5280193" y="228042"/>
                  <a:pt x="5292435" y="266404"/>
                  <a:pt x="5292435" y="324014"/>
                </a:cubicBezTo>
                <a:lnTo>
                  <a:pt x="5292158" y="335114"/>
                </a:lnTo>
                <a:lnTo>
                  <a:pt x="5299794" y="335114"/>
                </a:lnTo>
                <a:lnTo>
                  <a:pt x="5299794" y="341004"/>
                </a:lnTo>
                <a:lnTo>
                  <a:pt x="5300780" y="341004"/>
                </a:lnTo>
                <a:lnTo>
                  <a:pt x="5300780" y="334994"/>
                </a:lnTo>
                <a:lnTo>
                  <a:pt x="5305057" y="334994"/>
                </a:lnTo>
                <a:lnTo>
                  <a:pt x="5305057" y="331281"/>
                </a:lnTo>
                <a:lnTo>
                  <a:pt x="5312038" y="331281"/>
                </a:lnTo>
                <a:lnTo>
                  <a:pt x="5312038" y="303855"/>
                </a:lnTo>
                <a:lnTo>
                  <a:pt x="5338090" y="303855"/>
                </a:lnTo>
                <a:lnTo>
                  <a:pt x="5338090" y="331780"/>
                </a:lnTo>
                <a:lnTo>
                  <a:pt x="5339258" y="331780"/>
                </a:lnTo>
                <a:lnTo>
                  <a:pt x="5339258" y="272833"/>
                </a:lnTo>
                <a:lnTo>
                  <a:pt x="5344944" y="272833"/>
                </a:lnTo>
                <a:lnTo>
                  <a:pt x="5344944" y="264450"/>
                </a:lnTo>
                <a:lnTo>
                  <a:pt x="5349163" y="264450"/>
                </a:lnTo>
                <a:lnTo>
                  <a:pt x="5349163" y="254922"/>
                </a:lnTo>
                <a:lnTo>
                  <a:pt x="5359914" y="254922"/>
                </a:lnTo>
                <a:lnTo>
                  <a:pt x="5359914" y="237263"/>
                </a:lnTo>
                <a:lnTo>
                  <a:pt x="5362327" y="237263"/>
                </a:lnTo>
                <a:lnTo>
                  <a:pt x="5362327" y="254922"/>
                </a:lnTo>
                <a:lnTo>
                  <a:pt x="5373033" y="254922"/>
                </a:lnTo>
                <a:lnTo>
                  <a:pt x="5373033" y="264450"/>
                </a:lnTo>
                <a:lnTo>
                  <a:pt x="5377236" y="264450"/>
                </a:lnTo>
                <a:lnTo>
                  <a:pt x="5377236" y="272833"/>
                </a:lnTo>
                <a:lnTo>
                  <a:pt x="5382927" y="272833"/>
                </a:lnTo>
                <a:lnTo>
                  <a:pt x="5382927" y="368925"/>
                </a:lnTo>
                <a:lnTo>
                  <a:pt x="5387346" y="368925"/>
                </a:lnTo>
                <a:lnTo>
                  <a:pt x="5387265" y="315220"/>
                </a:lnTo>
                <a:lnTo>
                  <a:pt x="5411783" y="315220"/>
                </a:lnTo>
                <a:lnTo>
                  <a:pt x="5417885" y="324409"/>
                </a:lnTo>
                <a:lnTo>
                  <a:pt x="5417885" y="343757"/>
                </a:lnTo>
                <a:lnTo>
                  <a:pt x="5421285" y="343757"/>
                </a:lnTo>
                <a:lnTo>
                  <a:pt x="5421285" y="366271"/>
                </a:lnTo>
                <a:lnTo>
                  <a:pt x="5429118" y="366271"/>
                </a:lnTo>
                <a:lnTo>
                  <a:pt x="5429118" y="378106"/>
                </a:lnTo>
                <a:lnTo>
                  <a:pt x="5431751" y="378106"/>
                </a:lnTo>
                <a:lnTo>
                  <a:pt x="5431751" y="367434"/>
                </a:lnTo>
                <a:lnTo>
                  <a:pt x="5432997" y="367434"/>
                </a:lnTo>
                <a:lnTo>
                  <a:pt x="5432997" y="283005"/>
                </a:lnTo>
                <a:lnTo>
                  <a:pt x="5437588" y="283005"/>
                </a:lnTo>
                <a:lnTo>
                  <a:pt x="5437588" y="273618"/>
                </a:lnTo>
                <a:lnTo>
                  <a:pt x="5439578" y="273618"/>
                </a:lnTo>
                <a:lnTo>
                  <a:pt x="5439578" y="266491"/>
                </a:lnTo>
                <a:lnTo>
                  <a:pt x="5446103" y="266491"/>
                </a:lnTo>
                <a:lnTo>
                  <a:pt x="5446103" y="259117"/>
                </a:lnTo>
                <a:lnTo>
                  <a:pt x="5451757" y="259117"/>
                </a:lnTo>
                <a:lnTo>
                  <a:pt x="5451757" y="228179"/>
                </a:lnTo>
                <a:lnTo>
                  <a:pt x="5453824" y="228179"/>
                </a:lnTo>
                <a:lnTo>
                  <a:pt x="5453824" y="259117"/>
                </a:lnTo>
                <a:lnTo>
                  <a:pt x="5459480" y="259117"/>
                </a:lnTo>
                <a:lnTo>
                  <a:pt x="5459480" y="266491"/>
                </a:lnTo>
                <a:lnTo>
                  <a:pt x="5466005" y="266491"/>
                </a:lnTo>
                <a:lnTo>
                  <a:pt x="5466005" y="273618"/>
                </a:lnTo>
                <a:lnTo>
                  <a:pt x="5467988" y="273618"/>
                </a:lnTo>
                <a:lnTo>
                  <a:pt x="5467988" y="283005"/>
                </a:lnTo>
                <a:lnTo>
                  <a:pt x="5472584" y="283005"/>
                </a:lnTo>
                <a:lnTo>
                  <a:pt x="5472584" y="338639"/>
                </a:lnTo>
                <a:lnTo>
                  <a:pt x="5475288" y="338639"/>
                </a:lnTo>
                <a:lnTo>
                  <a:pt x="5475288" y="358316"/>
                </a:lnTo>
                <a:lnTo>
                  <a:pt x="5477375" y="358316"/>
                </a:lnTo>
                <a:lnTo>
                  <a:pt x="5477375" y="358538"/>
                </a:lnTo>
                <a:lnTo>
                  <a:pt x="5485570" y="358538"/>
                </a:lnTo>
                <a:lnTo>
                  <a:pt x="5484589" y="229268"/>
                </a:lnTo>
                <a:lnTo>
                  <a:pt x="5532441" y="189612"/>
                </a:lnTo>
                <a:lnTo>
                  <a:pt x="5532441" y="149274"/>
                </a:lnTo>
                <a:lnTo>
                  <a:pt x="5537070" y="149274"/>
                </a:lnTo>
                <a:lnTo>
                  <a:pt x="5537070" y="185788"/>
                </a:lnTo>
                <a:lnTo>
                  <a:pt x="5537753" y="229015"/>
                </a:lnTo>
                <a:lnTo>
                  <a:pt x="5528778" y="229015"/>
                </a:lnTo>
                <a:lnTo>
                  <a:pt x="5528778" y="255416"/>
                </a:lnTo>
                <a:lnTo>
                  <a:pt x="5538405" y="255416"/>
                </a:lnTo>
                <a:lnTo>
                  <a:pt x="5539983" y="355332"/>
                </a:lnTo>
                <a:lnTo>
                  <a:pt x="5546730" y="355332"/>
                </a:lnTo>
                <a:lnTo>
                  <a:pt x="5546730" y="358574"/>
                </a:lnTo>
                <a:lnTo>
                  <a:pt x="5550614" y="358574"/>
                </a:lnTo>
                <a:lnTo>
                  <a:pt x="5550614" y="363814"/>
                </a:lnTo>
                <a:lnTo>
                  <a:pt x="5560928" y="363814"/>
                </a:lnTo>
                <a:lnTo>
                  <a:pt x="5562829" y="208660"/>
                </a:lnTo>
                <a:lnTo>
                  <a:pt x="5572468" y="208660"/>
                </a:lnTo>
                <a:lnTo>
                  <a:pt x="5572468" y="174814"/>
                </a:lnTo>
                <a:lnTo>
                  <a:pt x="5563491" y="174814"/>
                </a:lnTo>
                <a:lnTo>
                  <a:pt x="5564159" y="119412"/>
                </a:lnTo>
                <a:lnTo>
                  <a:pt x="5564159" y="72625"/>
                </a:lnTo>
                <a:lnTo>
                  <a:pt x="5568806" y="72625"/>
                </a:lnTo>
                <a:lnTo>
                  <a:pt x="5568806" y="124346"/>
                </a:lnTo>
                <a:lnTo>
                  <a:pt x="5616643" y="175148"/>
                </a:lnTo>
                <a:lnTo>
                  <a:pt x="5615645" y="343915"/>
                </a:lnTo>
                <a:lnTo>
                  <a:pt x="5615720" y="343915"/>
                </a:lnTo>
                <a:lnTo>
                  <a:pt x="5615666" y="369062"/>
                </a:lnTo>
                <a:lnTo>
                  <a:pt x="5618394" y="369062"/>
                </a:lnTo>
                <a:lnTo>
                  <a:pt x="5618394" y="351207"/>
                </a:lnTo>
                <a:lnTo>
                  <a:pt x="5650662" y="351207"/>
                </a:lnTo>
                <a:lnTo>
                  <a:pt x="5650662" y="366804"/>
                </a:lnTo>
                <a:lnTo>
                  <a:pt x="5653361" y="366804"/>
                </a:lnTo>
                <a:lnTo>
                  <a:pt x="5653095" y="356726"/>
                </a:lnTo>
                <a:cubicBezTo>
                  <a:pt x="5653166" y="301466"/>
                  <a:pt x="5664002" y="259586"/>
                  <a:pt x="5679569" y="227345"/>
                </a:cubicBezTo>
                <a:lnTo>
                  <a:pt x="5682057" y="222727"/>
                </a:lnTo>
                <a:lnTo>
                  <a:pt x="5682057" y="222488"/>
                </a:lnTo>
                <a:lnTo>
                  <a:pt x="5682185" y="222488"/>
                </a:lnTo>
                <a:lnTo>
                  <a:pt x="5688939" y="209945"/>
                </a:lnTo>
                <a:cubicBezTo>
                  <a:pt x="5692206" y="204478"/>
                  <a:pt x="5695603" y="199334"/>
                  <a:pt x="5699088" y="194489"/>
                </a:cubicBezTo>
                <a:lnTo>
                  <a:pt x="5709123" y="181645"/>
                </a:lnTo>
                <a:lnTo>
                  <a:pt x="5709123" y="181566"/>
                </a:lnTo>
                <a:lnTo>
                  <a:pt x="5709185" y="181566"/>
                </a:lnTo>
                <a:lnTo>
                  <a:pt x="5709767" y="180820"/>
                </a:lnTo>
                <a:cubicBezTo>
                  <a:pt x="5728774" y="158375"/>
                  <a:pt x="5749065" y="143432"/>
                  <a:pt x="5764609" y="132252"/>
                </a:cubicBezTo>
                <a:lnTo>
                  <a:pt x="5772500" y="126471"/>
                </a:lnTo>
                <a:lnTo>
                  <a:pt x="5772500" y="66813"/>
                </a:lnTo>
                <a:lnTo>
                  <a:pt x="5778347" y="66813"/>
                </a:lnTo>
                <a:lnTo>
                  <a:pt x="5778347" y="122188"/>
                </a:lnTo>
                <a:lnTo>
                  <a:pt x="5778348" y="122187"/>
                </a:lnTo>
                <a:lnTo>
                  <a:pt x="5778347" y="122280"/>
                </a:lnTo>
                <a:lnTo>
                  <a:pt x="5778347" y="127726"/>
                </a:lnTo>
                <a:lnTo>
                  <a:pt x="5778328" y="127726"/>
                </a:lnTo>
                <a:lnTo>
                  <a:pt x="5777700" y="303638"/>
                </a:lnTo>
                <a:lnTo>
                  <a:pt x="5779877" y="304411"/>
                </a:lnTo>
                <a:lnTo>
                  <a:pt x="5779877" y="309008"/>
                </a:lnTo>
                <a:lnTo>
                  <a:pt x="5788393" y="312024"/>
                </a:lnTo>
                <a:lnTo>
                  <a:pt x="5788393" y="323463"/>
                </a:lnTo>
                <a:lnTo>
                  <a:pt x="5795608" y="323463"/>
                </a:lnTo>
                <a:lnTo>
                  <a:pt x="5795608" y="376321"/>
                </a:lnTo>
                <a:lnTo>
                  <a:pt x="5799536" y="376321"/>
                </a:lnTo>
                <a:lnTo>
                  <a:pt x="5799536" y="375424"/>
                </a:lnTo>
                <a:lnTo>
                  <a:pt x="5814335" y="375424"/>
                </a:lnTo>
                <a:lnTo>
                  <a:pt x="5814335" y="376321"/>
                </a:lnTo>
                <a:lnTo>
                  <a:pt x="5816491" y="376321"/>
                </a:lnTo>
                <a:lnTo>
                  <a:pt x="5816491" y="343018"/>
                </a:lnTo>
                <a:lnTo>
                  <a:pt x="5824056" y="343018"/>
                </a:lnTo>
                <a:lnTo>
                  <a:pt x="5824056" y="341025"/>
                </a:lnTo>
                <a:lnTo>
                  <a:pt x="5822871" y="341025"/>
                </a:lnTo>
                <a:lnTo>
                  <a:pt x="5822871" y="334964"/>
                </a:lnTo>
                <a:lnTo>
                  <a:pt x="5824357" y="334964"/>
                </a:lnTo>
                <a:lnTo>
                  <a:pt x="5824357" y="269208"/>
                </a:lnTo>
                <a:lnTo>
                  <a:pt x="5835093" y="269208"/>
                </a:lnTo>
                <a:lnTo>
                  <a:pt x="5835093" y="266453"/>
                </a:lnTo>
                <a:lnTo>
                  <a:pt x="5833413" y="266453"/>
                </a:lnTo>
                <a:lnTo>
                  <a:pt x="5833413" y="258164"/>
                </a:lnTo>
                <a:lnTo>
                  <a:pt x="5837744" y="258164"/>
                </a:lnTo>
                <a:lnTo>
                  <a:pt x="5837744" y="252511"/>
                </a:lnTo>
                <a:lnTo>
                  <a:pt x="5846040" y="252511"/>
                </a:lnTo>
                <a:lnTo>
                  <a:pt x="5846040" y="228179"/>
                </a:lnTo>
                <a:lnTo>
                  <a:pt x="5849071" y="228179"/>
                </a:lnTo>
                <a:lnTo>
                  <a:pt x="5849071" y="252511"/>
                </a:lnTo>
                <a:lnTo>
                  <a:pt x="5857370" y="252511"/>
                </a:lnTo>
                <a:lnTo>
                  <a:pt x="5857370" y="258164"/>
                </a:lnTo>
                <a:lnTo>
                  <a:pt x="5861703" y="258164"/>
                </a:lnTo>
                <a:lnTo>
                  <a:pt x="5861703" y="266453"/>
                </a:lnTo>
                <a:lnTo>
                  <a:pt x="5860031" y="266453"/>
                </a:lnTo>
                <a:lnTo>
                  <a:pt x="5860031" y="269208"/>
                </a:lnTo>
                <a:lnTo>
                  <a:pt x="5870756" y="269208"/>
                </a:lnTo>
                <a:lnTo>
                  <a:pt x="5870756" y="372034"/>
                </a:lnTo>
                <a:lnTo>
                  <a:pt x="5878964" y="372034"/>
                </a:lnTo>
                <a:lnTo>
                  <a:pt x="5878964" y="356155"/>
                </a:lnTo>
                <a:lnTo>
                  <a:pt x="5885336" y="356155"/>
                </a:lnTo>
                <a:lnTo>
                  <a:pt x="5885336" y="338853"/>
                </a:lnTo>
                <a:lnTo>
                  <a:pt x="5892978" y="341259"/>
                </a:lnTo>
                <a:lnTo>
                  <a:pt x="5892978" y="336360"/>
                </a:lnTo>
                <a:lnTo>
                  <a:pt x="5895042" y="337012"/>
                </a:lnTo>
                <a:lnTo>
                  <a:pt x="5895042" y="317845"/>
                </a:lnTo>
                <a:lnTo>
                  <a:pt x="5901417" y="317845"/>
                </a:lnTo>
                <a:lnTo>
                  <a:pt x="5901417" y="308137"/>
                </a:lnTo>
                <a:lnTo>
                  <a:pt x="5918028" y="308137"/>
                </a:lnTo>
                <a:lnTo>
                  <a:pt x="5918028" y="317845"/>
                </a:lnTo>
                <a:lnTo>
                  <a:pt x="5924402" y="317845"/>
                </a:lnTo>
                <a:lnTo>
                  <a:pt x="5924402" y="378144"/>
                </a:lnTo>
                <a:lnTo>
                  <a:pt x="5925129" y="378144"/>
                </a:lnTo>
                <a:lnTo>
                  <a:pt x="5925129" y="328515"/>
                </a:lnTo>
                <a:lnTo>
                  <a:pt x="5929107" y="328515"/>
                </a:lnTo>
                <a:lnTo>
                  <a:pt x="5929107" y="156388"/>
                </a:lnTo>
                <a:lnTo>
                  <a:pt x="5938824" y="156388"/>
                </a:lnTo>
                <a:lnTo>
                  <a:pt x="5938824" y="139135"/>
                </a:lnTo>
                <a:lnTo>
                  <a:pt x="5943019" y="139135"/>
                </a:lnTo>
                <a:lnTo>
                  <a:pt x="5943019" y="126008"/>
                </a:lnTo>
                <a:lnTo>
                  <a:pt x="5956811" y="126008"/>
                </a:lnTo>
                <a:lnTo>
                  <a:pt x="5956811" y="112438"/>
                </a:lnTo>
                <a:lnTo>
                  <a:pt x="5968768" y="112438"/>
                </a:lnTo>
                <a:lnTo>
                  <a:pt x="5968768" y="55499"/>
                </a:lnTo>
                <a:lnTo>
                  <a:pt x="5973124" y="55499"/>
                </a:lnTo>
                <a:lnTo>
                  <a:pt x="5973124" y="112438"/>
                </a:lnTo>
                <a:lnTo>
                  <a:pt x="5985073" y="112438"/>
                </a:lnTo>
                <a:lnTo>
                  <a:pt x="5985073" y="126008"/>
                </a:lnTo>
                <a:lnTo>
                  <a:pt x="5998888" y="126008"/>
                </a:lnTo>
                <a:lnTo>
                  <a:pt x="5998888" y="139135"/>
                </a:lnTo>
                <a:lnTo>
                  <a:pt x="6003070" y="139135"/>
                </a:lnTo>
                <a:lnTo>
                  <a:pt x="6003070" y="156388"/>
                </a:lnTo>
                <a:lnTo>
                  <a:pt x="6012779" y="156388"/>
                </a:lnTo>
                <a:lnTo>
                  <a:pt x="6012779" y="336840"/>
                </a:lnTo>
                <a:lnTo>
                  <a:pt x="6028888" y="336840"/>
                </a:lnTo>
                <a:lnTo>
                  <a:pt x="6028888" y="345258"/>
                </a:lnTo>
                <a:lnTo>
                  <a:pt x="6032698" y="345258"/>
                </a:lnTo>
                <a:lnTo>
                  <a:pt x="6032698" y="321264"/>
                </a:lnTo>
                <a:lnTo>
                  <a:pt x="6055610" y="321264"/>
                </a:lnTo>
                <a:lnTo>
                  <a:pt x="6055610" y="345669"/>
                </a:lnTo>
                <a:lnTo>
                  <a:pt x="6056515" y="345669"/>
                </a:lnTo>
                <a:lnTo>
                  <a:pt x="6056515" y="339197"/>
                </a:lnTo>
                <a:lnTo>
                  <a:pt x="6059347" y="339197"/>
                </a:lnTo>
                <a:lnTo>
                  <a:pt x="6059347" y="272338"/>
                </a:lnTo>
                <a:lnTo>
                  <a:pt x="6064386" y="272338"/>
                </a:lnTo>
                <a:lnTo>
                  <a:pt x="6064386" y="263466"/>
                </a:lnTo>
                <a:lnTo>
                  <a:pt x="6068097" y="263466"/>
                </a:lnTo>
                <a:lnTo>
                  <a:pt x="6068097" y="253334"/>
                </a:lnTo>
                <a:lnTo>
                  <a:pt x="6077515" y="253334"/>
                </a:lnTo>
                <a:lnTo>
                  <a:pt x="6077515" y="234641"/>
                </a:lnTo>
                <a:lnTo>
                  <a:pt x="6079661" y="234641"/>
                </a:lnTo>
                <a:lnTo>
                  <a:pt x="6079661" y="253334"/>
                </a:lnTo>
                <a:lnTo>
                  <a:pt x="6089097" y="253334"/>
                </a:lnTo>
                <a:lnTo>
                  <a:pt x="6089097" y="263466"/>
                </a:lnTo>
                <a:lnTo>
                  <a:pt x="6092798" y="263466"/>
                </a:lnTo>
                <a:lnTo>
                  <a:pt x="6092798" y="272338"/>
                </a:lnTo>
                <a:lnTo>
                  <a:pt x="6097796" y="272338"/>
                </a:lnTo>
                <a:lnTo>
                  <a:pt x="6097796" y="378144"/>
                </a:lnTo>
                <a:lnTo>
                  <a:pt x="6098181" y="378144"/>
                </a:lnTo>
                <a:lnTo>
                  <a:pt x="6098181" y="378638"/>
                </a:lnTo>
                <a:lnTo>
                  <a:pt x="6100043" y="378638"/>
                </a:lnTo>
                <a:lnTo>
                  <a:pt x="6100043" y="370989"/>
                </a:lnTo>
                <a:lnTo>
                  <a:pt x="6100542" y="370989"/>
                </a:lnTo>
                <a:lnTo>
                  <a:pt x="6100542" y="368861"/>
                </a:lnTo>
                <a:lnTo>
                  <a:pt x="6101962" y="368861"/>
                </a:lnTo>
                <a:lnTo>
                  <a:pt x="6101962" y="327159"/>
                </a:lnTo>
                <a:lnTo>
                  <a:pt x="6107225" y="327159"/>
                </a:lnTo>
                <a:lnTo>
                  <a:pt x="6107225" y="292199"/>
                </a:lnTo>
                <a:lnTo>
                  <a:pt x="6116745" y="275687"/>
                </a:lnTo>
                <a:lnTo>
                  <a:pt x="6155100" y="275687"/>
                </a:lnTo>
                <a:lnTo>
                  <a:pt x="6155038" y="340092"/>
                </a:lnTo>
                <a:lnTo>
                  <a:pt x="6157322" y="339929"/>
                </a:lnTo>
                <a:lnTo>
                  <a:pt x="6157322" y="242659"/>
                </a:lnTo>
                <a:lnTo>
                  <a:pt x="6169694" y="242659"/>
                </a:lnTo>
                <a:lnTo>
                  <a:pt x="6169694" y="218267"/>
                </a:lnTo>
                <a:lnTo>
                  <a:pt x="6179211" y="218267"/>
                </a:lnTo>
                <a:lnTo>
                  <a:pt x="6179211" y="198839"/>
                </a:lnTo>
                <a:lnTo>
                  <a:pt x="6182071" y="198839"/>
                </a:lnTo>
                <a:lnTo>
                  <a:pt x="6182071" y="185002"/>
                </a:lnTo>
                <a:lnTo>
                  <a:pt x="6186950" y="185002"/>
                </a:lnTo>
                <a:lnTo>
                  <a:pt x="6186950" y="174740"/>
                </a:lnTo>
                <a:lnTo>
                  <a:pt x="6190284" y="174740"/>
                </a:lnTo>
                <a:lnTo>
                  <a:pt x="6190284" y="164419"/>
                </a:lnTo>
                <a:lnTo>
                  <a:pt x="6193447" y="164419"/>
                </a:lnTo>
                <a:lnTo>
                  <a:pt x="6193447" y="147490"/>
                </a:lnTo>
                <a:lnTo>
                  <a:pt x="6196786" y="147490"/>
                </a:lnTo>
                <a:lnTo>
                  <a:pt x="6196786" y="164419"/>
                </a:lnTo>
                <a:lnTo>
                  <a:pt x="6199880" y="164419"/>
                </a:lnTo>
                <a:lnTo>
                  <a:pt x="6199880" y="174740"/>
                </a:lnTo>
                <a:lnTo>
                  <a:pt x="6203283" y="174740"/>
                </a:lnTo>
                <a:lnTo>
                  <a:pt x="6203283" y="185002"/>
                </a:lnTo>
                <a:lnTo>
                  <a:pt x="6208161" y="185002"/>
                </a:lnTo>
                <a:lnTo>
                  <a:pt x="6208161" y="198839"/>
                </a:lnTo>
                <a:lnTo>
                  <a:pt x="6211003" y="198839"/>
                </a:lnTo>
                <a:lnTo>
                  <a:pt x="6211003" y="218267"/>
                </a:lnTo>
                <a:lnTo>
                  <a:pt x="6220533" y="218267"/>
                </a:lnTo>
                <a:lnTo>
                  <a:pt x="6220533" y="242659"/>
                </a:lnTo>
                <a:lnTo>
                  <a:pt x="6232908" y="242659"/>
                </a:lnTo>
                <a:lnTo>
                  <a:pt x="6232908" y="345315"/>
                </a:lnTo>
                <a:lnTo>
                  <a:pt x="6251340" y="345315"/>
                </a:lnTo>
                <a:lnTo>
                  <a:pt x="6251340" y="281815"/>
                </a:lnTo>
                <a:lnTo>
                  <a:pt x="6256529" y="281815"/>
                </a:lnTo>
                <a:lnTo>
                  <a:pt x="6256529" y="274594"/>
                </a:lnTo>
                <a:lnTo>
                  <a:pt x="6258788" y="274594"/>
                </a:lnTo>
                <a:lnTo>
                  <a:pt x="6258788" y="269073"/>
                </a:lnTo>
                <a:lnTo>
                  <a:pt x="6262527" y="269073"/>
                </a:lnTo>
                <a:lnTo>
                  <a:pt x="6262527" y="267131"/>
                </a:lnTo>
                <a:lnTo>
                  <a:pt x="6264879" y="267131"/>
                </a:lnTo>
                <a:lnTo>
                  <a:pt x="6264879" y="261358"/>
                </a:lnTo>
                <a:lnTo>
                  <a:pt x="6272609" y="261358"/>
                </a:lnTo>
                <a:lnTo>
                  <a:pt x="6272609" y="239323"/>
                </a:lnTo>
                <a:lnTo>
                  <a:pt x="6274964" y="239323"/>
                </a:lnTo>
                <a:lnTo>
                  <a:pt x="6274964" y="261358"/>
                </a:lnTo>
                <a:lnTo>
                  <a:pt x="6282694" y="261358"/>
                </a:lnTo>
                <a:lnTo>
                  <a:pt x="6282694" y="267131"/>
                </a:lnTo>
                <a:lnTo>
                  <a:pt x="6285044" y="267131"/>
                </a:lnTo>
                <a:lnTo>
                  <a:pt x="6285044" y="269073"/>
                </a:lnTo>
                <a:lnTo>
                  <a:pt x="6288785" y="269073"/>
                </a:lnTo>
                <a:lnTo>
                  <a:pt x="6288785" y="274594"/>
                </a:lnTo>
                <a:lnTo>
                  <a:pt x="6291044" y="274594"/>
                </a:lnTo>
                <a:lnTo>
                  <a:pt x="6291044" y="281815"/>
                </a:lnTo>
                <a:lnTo>
                  <a:pt x="6296233" y="281815"/>
                </a:lnTo>
                <a:lnTo>
                  <a:pt x="6296233" y="311002"/>
                </a:lnTo>
                <a:lnTo>
                  <a:pt x="6324216" y="311002"/>
                </a:lnTo>
                <a:lnTo>
                  <a:pt x="6324216" y="339161"/>
                </a:lnTo>
                <a:lnTo>
                  <a:pt x="6328585" y="338054"/>
                </a:lnTo>
                <a:lnTo>
                  <a:pt x="6328585" y="337176"/>
                </a:lnTo>
                <a:lnTo>
                  <a:pt x="6330938" y="334638"/>
                </a:lnTo>
                <a:lnTo>
                  <a:pt x="6330938" y="332871"/>
                </a:lnTo>
                <a:lnTo>
                  <a:pt x="6333071" y="332337"/>
                </a:lnTo>
                <a:lnTo>
                  <a:pt x="6335162" y="330081"/>
                </a:lnTo>
                <a:lnTo>
                  <a:pt x="6335162" y="138610"/>
                </a:lnTo>
                <a:lnTo>
                  <a:pt x="6351179" y="138610"/>
                </a:lnTo>
                <a:lnTo>
                  <a:pt x="6351179" y="111187"/>
                </a:lnTo>
                <a:lnTo>
                  <a:pt x="6363081" y="111187"/>
                </a:lnTo>
                <a:lnTo>
                  <a:pt x="6363081" y="91741"/>
                </a:lnTo>
                <a:cubicBezTo>
                  <a:pt x="6373929" y="81278"/>
                  <a:pt x="6386330" y="75293"/>
                  <a:pt x="6400796" y="75293"/>
                </a:cubicBezTo>
                <a:lnTo>
                  <a:pt x="6400796" y="75291"/>
                </a:lnTo>
                <a:lnTo>
                  <a:pt x="6403386" y="75575"/>
                </a:lnTo>
                <a:lnTo>
                  <a:pt x="6403386" y="0"/>
                </a:lnTo>
                <a:lnTo>
                  <a:pt x="6410625" y="0"/>
                </a:lnTo>
                <a:lnTo>
                  <a:pt x="6410625" y="76369"/>
                </a:lnTo>
                <a:lnTo>
                  <a:pt x="6411011" y="76412"/>
                </a:lnTo>
                <a:cubicBezTo>
                  <a:pt x="6414500" y="77159"/>
                  <a:pt x="6418119" y="78278"/>
                  <a:pt x="6421998" y="79769"/>
                </a:cubicBezTo>
                <a:lnTo>
                  <a:pt x="6421805" y="111187"/>
                </a:lnTo>
                <a:lnTo>
                  <a:pt x="6427164" y="111187"/>
                </a:lnTo>
                <a:lnTo>
                  <a:pt x="6427164" y="195447"/>
                </a:lnTo>
                <a:lnTo>
                  <a:pt x="6427162" y="195447"/>
                </a:lnTo>
                <a:lnTo>
                  <a:pt x="6427162" y="343913"/>
                </a:lnTo>
                <a:lnTo>
                  <a:pt x="6430142" y="343913"/>
                </a:lnTo>
                <a:lnTo>
                  <a:pt x="6430142" y="310722"/>
                </a:lnTo>
                <a:lnTo>
                  <a:pt x="6436066" y="310722"/>
                </a:lnTo>
                <a:lnTo>
                  <a:pt x="6435342" y="309014"/>
                </a:lnTo>
                <a:lnTo>
                  <a:pt x="6435342" y="307128"/>
                </a:lnTo>
                <a:cubicBezTo>
                  <a:pt x="6435342" y="305703"/>
                  <a:pt x="6435930" y="304413"/>
                  <a:pt x="6436888" y="303479"/>
                </a:cubicBezTo>
                <a:lnTo>
                  <a:pt x="6438779" y="302721"/>
                </a:lnTo>
                <a:lnTo>
                  <a:pt x="6438679" y="302152"/>
                </a:lnTo>
                <a:cubicBezTo>
                  <a:pt x="6438679" y="285046"/>
                  <a:pt x="6449330" y="270738"/>
                  <a:pt x="6463513" y="267429"/>
                </a:cubicBezTo>
                <a:lnTo>
                  <a:pt x="6463543" y="267426"/>
                </a:lnTo>
                <a:lnTo>
                  <a:pt x="6463543" y="256255"/>
                </a:lnTo>
                <a:lnTo>
                  <a:pt x="6467185" y="256255"/>
                </a:lnTo>
                <a:lnTo>
                  <a:pt x="6467185" y="252562"/>
                </a:lnTo>
                <a:lnTo>
                  <a:pt x="6468549" y="252562"/>
                </a:lnTo>
                <a:lnTo>
                  <a:pt x="6468549" y="235196"/>
                </a:lnTo>
                <a:lnTo>
                  <a:pt x="6470957" y="235196"/>
                </a:lnTo>
                <a:lnTo>
                  <a:pt x="6470957" y="252562"/>
                </a:lnTo>
                <a:lnTo>
                  <a:pt x="6472331" y="252562"/>
                </a:lnTo>
                <a:lnTo>
                  <a:pt x="6472331" y="256255"/>
                </a:lnTo>
                <a:lnTo>
                  <a:pt x="6475971" y="256255"/>
                </a:lnTo>
                <a:lnTo>
                  <a:pt x="6475971" y="267416"/>
                </a:lnTo>
                <a:lnTo>
                  <a:pt x="6476062" y="267427"/>
                </a:lnTo>
                <a:cubicBezTo>
                  <a:pt x="6490247" y="270726"/>
                  <a:pt x="6500904" y="284997"/>
                  <a:pt x="6500904" y="302152"/>
                </a:cubicBezTo>
                <a:lnTo>
                  <a:pt x="6500802" y="302727"/>
                </a:lnTo>
                <a:lnTo>
                  <a:pt x="6502668" y="303479"/>
                </a:lnTo>
                <a:cubicBezTo>
                  <a:pt x="6503636" y="304413"/>
                  <a:pt x="6504241" y="305703"/>
                  <a:pt x="6504241" y="307128"/>
                </a:cubicBezTo>
                <a:lnTo>
                  <a:pt x="6504241" y="309014"/>
                </a:lnTo>
                <a:lnTo>
                  <a:pt x="6503504" y="310722"/>
                </a:lnTo>
                <a:lnTo>
                  <a:pt x="6509437" y="310722"/>
                </a:lnTo>
                <a:lnTo>
                  <a:pt x="6509437" y="329894"/>
                </a:lnTo>
                <a:lnTo>
                  <a:pt x="6513030" y="329894"/>
                </a:lnTo>
                <a:lnTo>
                  <a:pt x="6513030" y="344031"/>
                </a:lnTo>
                <a:lnTo>
                  <a:pt x="6519982" y="342643"/>
                </a:lnTo>
                <a:lnTo>
                  <a:pt x="6519982" y="302919"/>
                </a:lnTo>
                <a:cubicBezTo>
                  <a:pt x="6521620" y="302152"/>
                  <a:pt x="6523258" y="301389"/>
                  <a:pt x="6524954" y="300740"/>
                </a:cubicBezTo>
                <a:lnTo>
                  <a:pt x="6530097" y="299299"/>
                </a:lnTo>
                <a:lnTo>
                  <a:pt x="6530097" y="284063"/>
                </a:lnTo>
                <a:lnTo>
                  <a:pt x="6530274" y="284126"/>
                </a:lnTo>
                <a:lnTo>
                  <a:pt x="6530274" y="235382"/>
                </a:lnTo>
                <a:cubicBezTo>
                  <a:pt x="6533554" y="232624"/>
                  <a:pt x="6537291" y="230486"/>
                  <a:pt x="6541504" y="230792"/>
                </a:cubicBezTo>
                <a:lnTo>
                  <a:pt x="6541504" y="175176"/>
                </a:lnTo>
                <a:cubicBezTo>
                  <a:pt x="6543375" y="173952"/>
                  <a:pt x="6545236" y="172729"/>
                  <a:pt x="6547114" y="172117"/>
                </a:cubicBezTo>
                <a:lnTo>
                  <a:pt x="6547114" y="128111"/>
                </a:lnTo>
                <a:cubicBezTo>
                  <a:pt x="6548975" y="126885"/>
                  <a:pt x="6550846" y="125970"/>
                  <a:pt x="6552725" y="125050"/>
                </a:cubicBezTo>
                <a:lnTo>
                  <a:pt x="6552725" y="101521"/>
                </a:lnTo>
                <a:cubicBezTo>
                  <a:pt x="6554127" y="99689"/>
                  <a:pt x="6555516" y="98162"/>
                  <a:pt x="6557395" y="97851"/>
                </a:cubicBezTo>
                <a:lnTo>
                  <a:pt x="6557395" y="71875"/>
                </a:lnTo>
                <a:cubicBezTo>
                  <a:pt x="6559268" y="69123"/>
                  <a:pt x="6561144" y="66987"/>
                  <a:pt x="6563938" y="69426"/>
                </a:cubicBezTo>
                <a:lnTo>
                  <a:pt x="6563938" y="19919"/>
                </a:lnTo>
                <a:lnTo>
                  <a:pt x="6569089" y="19919"/>
                </a:lnTo>
                <a:lnTo>
                  <a:pt x="6569089" y="75240"/>
                </a:lnTo>
                <a:cubicBezTo>
                  <a:pt x="6570494" y="75541"/>
                  <a:pt x="6572357" y="77070"/>
                  <a:pt x="6573769" y="78905"/>
                </a:cubicBezTo>
                <a:lnTo>
                  <a:pt x="6573769" y="124135"/>
                </a:lnTo>
                <a:cubicBezTo>
                  <a:pt x="6577508" y="124135"/>
                  <a:pt x="6580772" y="125970"/>
                  <a:pt x="6584055" y="128108"/>
                </a:cubicBezTo>
                <a:lnTo>
                  <a:pt x="6584055" y="171199"/>
                </a:lnTo>
                <a:cubicBezTo>
                  <a:pt x="6588261" y="170585"/>
                  <a:pt x="6592010" y="172726"/>
                  <a:pt x="6595750" y="175173"/>
                </a:cubicBezTo>
                <a:lnTo>
                  <a:pt x="6595750" y="229877"/>
                </a:lnTo>
                <a:cubicBezTo>
                  <a:pt x="6601360" y="228044"/>
                  <a:pt x="6605570" y="230792"/>
                  <a:pt x="6609768" y="233850"/>
                </a:cubicBezTo>
                <a:lnTo>
                  <a:pt x="6609768" y="298640"/>
                </a:lnTo>
                <a:cubicBezTo>
                  <a:pt x="6615393" y="298337"/>
                  <a:pt x="6620062" y="300473"/>
                  <a:pt x="6624274" y="302919"/>
                </a:cubicBezTo>
                <a:lnTo>
                  <a:pt x="6624274" y="342521"/>
                </a:lnTo>
                <a:lnTo>
                  <a:pt x="6627878" y="342521"/>
                </a:lnTo>
                <a:lnTo>
                  <a:pt x="6628283" y="342987"/>
                </a:lnTo>
                <a:lnTo>
                  <a:pt x="6631460" y="343259"/>
                </a:lnTo>
                <a:lnTo>
                  <a:pt x="6635143" y="344083"/>
                </a:lnTo>
                <a:lnTo>
                  <a:pt x="6635143" y="343668"/>
                </a:lnTo>
                <a:lnTo>
                  <a:pt x="6652904" y="343668"/>
                </a:lnTo>
                <a:lnTo>
                  <a:pt x="6652904" y="366190"/>
                </a:lnTo>
                <a:lnTo>
                  <a:pt x="6654728" y="366190"/>
                </a:lnTo>
                <a:lnTo>
                  <a:pt x="6654728" y="362858"/>
                </a:lnTo>
                <a:lnTo>
                  <a:pt x="6661900" y="362858"/>
                </a:lnTo>
                <a:lnTo>
                  <a:pt x="6661900" y="343793"/>
                </a:lnTo>
                <a:lnTo>
                  <a:pt x="6664913" y="343793"/>
                </a:lnTo>
                <a:lnTo>
                  <a:pt x="6661682" y="341540"/>
                </a:lnTo>
                <a:cubicBezTo>
                  <a:pt x="6660925" y="340349"/>
                  <a:pt x="6660632" y="338877"/>
                  <a:pt x="6660970" y="337423"/>
                </a:cubicBezTo>
                <a:cubicBezTo>
                  <a:pt x="6661312" y="335936"/>
                  <a:pt x="6662226" y="334735"/>
                  <a:pt x="6663434" y="333991"/>
                </a:cubicBezTo>
                <a:lnTo>
                  <a:pt x="6667358" y="333344"/>
                </a:lnTo>
                <a:lnTo>
                  <a:pt x="6666862" y="332869"/>
                </a:lnTo>
                <a:lnTo>
                  <a:pt x="6662218" y="325360"/>
                </a:lnTo>
                <a:lnTo>
                  <a:pt x="6662767" y="328561"/>
                </a:lnTo>
                <a:cubicBezTo>
                  <a:pt x="6662091" y="331538"/>
                  <a:pt x="6659117" y="333355"/>
                  <a:pt x="6656084" y="332685"/>
                </a:cubicBezTo>
                <a:cubicBezTo>
                  <a:pt x="6653119" y="332017"/>
                  <a:pt x="6651205" y="329040"/>
                  <a:pt x="6651883" y="326132"/>
                </a:cubicBezTo>
                <a:cubicBezTo>
                  <a:pt x="6652627" y="323155"/>
                  <a:pt x="6655589" y="321340"/>
                  <a:pt x="6658553" y="322000"/>
                </a:cubicBezTo>
                <a:lnTo>
                  <a:pt x="6661320" y="323909"/>
                </a:lnTo>
                <a:lnTo>
                  <a:pt x="6657204" y="317255"/>
                </a:lnTo>
                <a:lnTo>
                  <a:pt x="6656584" y="314237"/>
                </a:lnTo>
                <a:lnTo>
                  <a:pt x="6654264" y="317390"/>
                </a:lnTo>
                <a:cubicBezTo>
                  <a:pt x="6653056" y="318136"/>
                  <a:pt x="6651571" y="318423"/>
                  <a:pt x="6650088" y="318052"/>
                </a:cubicBezTo>
                <a:cubicBezTo>
                  <a:pt x="6647058" y="317392"/>
                  <a:pt x="6645197" y="314484"/>
                  <a:pt x="6645878" y="311501"/>
                </a:cubicBezTo>
                <a:cubicBezTo>
                  <a:pt x="6646561" y="308588"/>
                  <a:pt x="6649528" y="306766"/>
                  <a:pt x="6652558" y="307433"/>
                </a:cubicBezTo>
                <a:lnTo>
                  <a:pt x="6655621" y="309559"/>
                </a:lnTo>
                <a:lnTo>
                  <a:pt x="6653414" y="298832"/>
                </a:lnTo>
                <a:lnTo>
                  <a:pt x="6653069" y="301777"/>
                </a:lnTo>
                <a:cubicBezTo>
                  <a:pt x="6652371" y="303004"/>
                  <a:pt x="6651195" y="303972"/>
                  <a:pt x="6649711" y="304395"/>
                </a:cubicBezTo>
                <a:cubicBezTo>
                  <a:pt x="6646752" y="305257"/>
                  <a:pt x="6643719" y="303546"/>
                  <a:pt x="6642855" y="300633"/>
                </a:cubicBezTo>
                <a:cubicBezTo>
                  <a:pt x="6641983" y="297720"/>
                  <a:pt x="6643719" y="294687"/>
                  <a:pt x="6646681" y="293838"/>
                </a:cubicBezTo>
                <a:cubicBezTo>
                  <a:pt x="6648163" y="293447"/>
                  <a:pt x="6649679" y="293659"/>
                  <a:pt x="6650926" y="294334"/>
                </a:cubicBezTo>
                <a:lnTo>
                  <a:pt x="6653024" y="296940"/>
                </a:lnTo>
                <a:lnTo>
                  <a:pt x="6652136" y="292622"/>
                </a:lnTo>
                <a:lnTo>
                  <a:pt x="6653332" y="286806"/>
                </a:lnTo>
                <a:lnTo>
                  <a:pt x="6650150" y="289283"/>
                </a:lnTo>
                <a:cubicBezTo>
                  <a:pt x="6647178" y="290137"/>
                  <a:pt x="6644091" y="288437"/>
                  <a:pt x="6643214" y="285521"/>
                </a:cubicBezTo>
                <a:lnTo>
                  <a:pt x="6643212" y="285521"/>
                </a:lnTo>
                <a:cubicBezTo>
                  <a:pt x="6642414" y="282607"/>
                  <a:pt x="6644089" y="279579"/>
                  <a:pt x="6647055" y="278787"/>
                </a:cubicBezTo>
                <a:cubicBezTo>
                  <a:pt x="6650017" y="277933"/>
                  <a:pt x="6653117" y="279633"/>
                  <a:pt x="6653981" y="282546"/>
                </a:cubicBezTo>
                <a:lnTo>
                  <a:pt x="6653658" y="285226"/>
                </a:lnTo>
                <a:lnTo>
                  <a:pt x="6655897" y="274344"/>
                </a:lnTo>
                <a:lnTo>
                  <a:pt x="6654728" y="275264"/>
                </a:lnTo>
                <a:cubicBezTo>
                  <a:pt x="6651761" y="276118"/>
                  <a:pt x="6648666" y="274413"/>
                  <a:pt x="6647802" y="271500"/>
                </a:cubicBezTo>
                <a:lnTo>
                  <a:pt x="6647800" y="271500"/>
                </a:lnTo>
                <a:cubicBezTo>
                  <a:pt x="6646989" y="268589"/>
                  <a:pt x="6648666" y="265551"/>
                  <a:pt x="6651626" y="264763"/>
                </a:cubicBezTo>
                <a:cubicBezTo>
                  <a:pt x="6653116" y="264337"/>
                  <a:pt x="6654632" y="264549"/>
                  <a:pt x="6655883" y="265232"/>
                </a:cubicBezTo>
                <a:lnTo>
                  <a:pt x="6657575" y="267320"/>
                </a:lnTo>
                <a:lnTo>
                  <a:pt x="6660564" y="261919"/>
                </a:lnTo>
                <a:lnTo>
                  <a:pt x="6660414" y="262036"/>
                </a:lnTo>
                <a:cubicBezTo>
                  <a:pt x="6657453" y="262882"/>
                  <a:pt x="6654358" y="261177"/>
                  <a:pt x="6653561" y="258266"/>
                </a:cubicBezTo>
                <a:lnTo>
                  <a:pt x="6653561" y="258263"/>
                </a:lnTo>
                <a:cubicBezTo>
                  <a:pt x="6652679" y="255353"/>
                  <a:pt x="6654414" y="252322"/>
                  <a:pt x="6657386" y="251532"/>
                </a:cubicBezTo>
                <a:cubicBezTo>
                  <a:pt x="6660346" y="250676"/>
                  <a:pt x="6663443" y="252376"/>
                  <a:pt x="6664256" y="255291"/>
                </a:cubicBezTo>
                <a:lnTo>
                  <a:pt x="6664169" y="256035"/>
                </a:lnTo>
                <a:lnTo>
                  <a:pt x="6669490" y="249709"/>
                </a:lnTo>
                <a:lnTo>
                  <a:pt x="6666307" y="249341"/>
                </a:lnTo>
                <a:cubicBezTo>
                  <a:pt x="6665055" y="248666"/>
                  <a:pt x="6664064" y="247528"/>
                  <a:pt x="6663634" y="246072"/>
                </a:cubicBezTo>
                <a:cubicBezTo>
                  <a:pt x="6662833" y="243156"/>
                  <a:pt x="6664495" y="240118"/>
                  <a:pt x="6667474" y="239269"/>
                </a:cubicBezTo>
                <a:cubicBezTo>
                  <a:pt x="6670436" y="238415"/>
                  <a:pt x="6673533" y="240118"/>
                  <a:pt x="6674397" y="243031"/>
                </a:cubicBezTo>
                <a:lnTo>
                  <a:pt x="6674112" y="245387"/>
                </a:lnTo>
                <a:lnTo>
                  <a:pt x="6680476" y="240238"/>
                </a:lnTo>
                <a:lnTo>
                  <a:pt x="6677259" y="239865"/>
                </a:lnTo>
                <a:cubicBezTo>
                  <a:pt x="6676006" y="239188"/>
                  <a:pt x="6675016" y="238048"/>
                  <a:pt x="6674583" y="236590"/>
                </a:cubicBezTo>
                <a:cubicBezTo>
                  <a:pt x="6673775" y="233682"/>
                  <a:pt x="6675510" y="230652"/>
                  <a:pt x="6678411" y="229803"/>
                </a:cubicBezTo>
                <a:cubicBezTo>
                  <a:pt x="6681389" y="229008"/>
                  <a:pt x="6684475" y="230652"/>
                  <a:pt x="6685346" y="233555"/>
                </a:cubicBezTo>
                <a:cubicBezTo>
                  <a:pt x="6685781" y="235014"/>
                  <a:pt x="6685562" y="236502"/>
                  <a:pt x="6684865" y="237731"/>
                </a:cubicBezTo>
                <a:lnTo>
                  <a:pt x="6684815" y="237770"/>
                </a:lnTo>
                <a:lnTo>
                  <a:pt x="6688655" y="235606"/>
                </a:lnTo>
                <a:lnTo>
                  <a:pt x="6691917" y="234482"/>
                </a:lnTo>
                <a:lnTo>
                  <a:pt x="6690178" y="234280"/>
                </a:lnTo>
                <a:cubicBezTo>
                  <a:pt x="6688923" y="233606"/>
                  <a:pt x="6687933" y="232468"/>
                  <a:pt x="6687501" y="231008"/>
                </a:cubicBezTo>
                <a:lnTo>
                  <a:pt x="6687503" y="231008"/>
                </a:lnTo>
                <a:cubicBezTo>
                  <a:pt x="6686705" y="228098"/>
                  <a:pt x="6688438" y="225067"/>
                  <a:pt x="6691347" y="224211"/>
                </a:cubicBezTo>
                <a:cubicBezTo>
                  <a:pt x="6694314" y="223364"/>
                  <a:pt x="6697406" y="225067"/>
                  <a:pt x="6698270" y="227970"/>
                </a:cubicBezTo>
                <a:cubicBezTo>
                  <a:pt x="6698701" y="229431"/>
                  <a:pt x="6698485" y="230920"/>
                  <a:pt x="6697790" y="232150"/>
                </a:cubicBezTo>
                <a:lnTo>
                  <a:pt x="6697089" y="232698"/>
                </a:lnTo>
                <a:lnTo>
                  <a:pt x="6702037" y="230992"/>
                </a:lnTo>
                <a:lnTo>
                  <a:pt x="6705441" y="230614"/>
                </a:lnTo>
                <a:lnTo>
                  <a:pt x="6703345" y="227970"/>
                </a:lnTo>
                <a:cubicBezTo>
                  <a:pt x="6702478" y="225067"/>
                  <a:pt x="6704206" y="222034"/>
                  <a:pt x="6707173" y="221239"/>
                </a:cubicBezTo>
                <a:cubicBezTo>
                  <a:pt x="6710084" y="220390"/>
                  <a:pt x="6713178" y="222085"/>
                  <a:pt x="6714042" y="225003"/>
                </a:cubicBezTo>
                <a:cubicBezTo>
                  <a:pt x="6714474" y="226431"/>
                  <a:pt x="6714258" y="227903"/>
                  <a:pt x="6713562" y="229124"/>
                </a:cubicBezTo>
                <a:lnTo>
                  <a:pt x="6712682" y="229808"/>
                </a:lnTo>
                <a:lnTo>
                  <a:pt x="6716581" y="229375"/>
                </a:lnTo>
                <a:lnTo>
                  <a:pt x="6720368" y="229796"/>
                </a:lnTo>
                <a:lnTo>
                  <a:pt x="6718189" y="227126"/>
                </a:lnTo>
                <a:lnTo>
                  <a:pt x="6718189" y="227124"/>
                </a:lnTo>
                <a:cubicBezTo>
                  <a:pt x="6717381" y="224208"/>
                  <a:pt x="6719109" y="221172"/>
                  <a:pt x="6722022" y="220331"/>
                </a:cubicBezTo>
                <a:cubicBezTo>
                  <a:pt x="6724984" y="219536"/>
                  <a:pt x="6728076" y="221172"/>
                  <a:pt x="6728945" y="224093"/>
                </a:cubicBezTo>
                <a:cubicBezTo>
                  <a:pt x="6729376" y="225551"/>
                  <a:pt x="6729159" y="227039"/>
                  <a:pt x="6728464" y="228268"/>
                </a:cubicBezTo>
                <a:lnTo>
                  <a:pt x="6725748" y="230395"/>
                </a:lnTo>
                <a:lnTo>
                  <a:pt x="6731145" y="230996"/>
                </a:lnTo>
                <a:lnTo>
                  <a:pt x="6733697" y="231876"/>
                </a:lnTo>
                <a:lnTo>
                  <a:pt x="6731606" y="229255"/>
                </a:lnTo>
                <a:lnTo>
                  <a:pt x="6731606" y="229252"/>
                </a:lnTo>
                <a:cubicBezTo>
                  <a:pt x="6730737" y="226336"/>
                  <a:pt x="6732468" y="223298"/>
                  <a:pt x="6735442" y="222516"/>
                </a:cubicBezTo>
                <a:cubicBezTo>
                  <a:pt x="6738351" y="221659"/>
                  <a:pt x="6741437" y="223362"/>
                  <a:pt x="6742301" y="226275"/>
                </a:cubicBezTo>
                <a:cubicBezTo>
                  <a:pt x="6743176" y="229191"/>
                  <a:pt x="6741437" y="232216"/>
                  <a:pt x="6738473" y="233017"/>
                </a:cubicBezTo>
                <a:lnTo>
                  <a:pt x="6736300" y="232775"/>
                </a:lnTo>
                <a:lnTo>
                  <a:pt x="6744536" y="235617"/>
                </a:lnTo>
                <a:lnTo>
                  <a:pt x="6744804" y="235768"/>
                </a:lnTo>
                <a:lnTo>
                  <a:pt x="6743418" y="232469"/>
                </a:lnTo>
                <a:cubicBezTo>
                  <a:pt x="6743418" y="229438"/>
                  <a:pt x="6745885" y="227012"/>
                  <a:pt x="6748988" y="227012"/>
                </a:cubicBezTo>
                <a:cubicBezTo>
                  <a:pt x="6752089" y="227012"/>
                  <a:pt x="6754552" y="229438"/>
                  <a:pt x="6754552" y="232469"/>
                </a:cubicBezTo>
                <a:cubicBezTo>
                  <a:pt x="6754552" y="235500"/>
                  <a:pt x="6752079" y="237934"/>
                  <a:pt x="6748988" y="237934"/>
                </a:cubicBezTo>
                <a:lnTo>
                  <a:pt x="6747764" y="237438"/>
                </a:lnTo>
                <a:lnTo>
                  <a:pt x="6752628" y="240184"/>
                </a:lnTo>
                <a:lnTo>
                  <a:pt x="6757792" y="244367"/>
                </a:lnTo>
                <a:lnTo>
                  <a:pt x="6756591" y="241507"/>
                </a:lnTo>
                <a:cubicBezTo>
                  <a:pt x="6756591" y="238469"/>
                  <a:pt x="6759076" y="236053"/>
                  <a:pt x="6762163" y="236053"/>
                </a:cubicBezTo>
                <a:cubicBezTo>
                  <a:pt x="6765249" y="236053"/>
                  <a:pt x="6767732" y="238477"/>
                  <a:pt x="6767732" y="241507"/>
                </a:cubicBezTo>
                <a:cubicBezTo>
                  <a:pt x="6767732" y="244545"/>
                  <a:pt x="6765254" y="246975"/>
                  <a:pt x="6762163" y="246975"/>
                </a:cubicBezTo>
                <a:lnTo>
                  <a:pt x="6759863" y="246045"/>
                </a:lnTo>
                <a:lnTo>
                  <a:pt x="6762165" y="247910"/>
                </a:lnTo>
                <a:lnTo>
                  <a:pt x="6765890" y="252343"/>
                </a:lnTo>
                <a:lnTo>
                  <a:pt x="6767403" y="248811"/>
                </a:lnTo>
                <a:cubicBezTo>
                  <a:pt x="6768424" y="247826"/>
                  <a:pt x="6769832" y="247219"/>
                  <a:pt x="6771377" y="247219"/>
                </a:cubicBezTo>
                <a:lnTo>
                  <a:pt x="6773403" y="248038"/>
                </a:lnTo>
                <a:lnTo>
                  <a:pt x="6775573" y="241190"/>
                </a:lnTo>
                <a:cubicBezTo>
                  <a:pt x="6779706" y="230188"/>
                  <a:pt x="6784571" y="222842"/>
                  <a:pt x="6789559" y="219722"/>
                </a:cubicBezTo>
                <a:cubicBezTo>
                  <a:pt x="6803102" y="228042"/>
                  <a:pt x="6815344" y="266404"/>
                  <a:pt x="6815344" y="324014"/>
                </a:cubicBezTo>
                <a:lnTo>
                  <a:pt x="6815067" y="335114"/>
                </a:lnTo>
                <a:lnTo>
                  <a:pt x="6822703" y="335114"/>
                </a:lnTo>
                <a:lnTo>
                  <a:pt x="6822703" y="341004"/>
                </a:lnTo>
                <a:lnTo>
                  <a:pt x="6823689" y="341004"/>
                </a:lnTo>
                <a:lnTo>
                  <a:pt x="6823689" y="334994"/>
                </a:lnTo>
                <a:lnTo>
                  <a:pt x="6827966" y="334994"/>
                </a:lnTo>
                <a:lnTo>
                  <a:pt x="6827966" y="331281"/>
                </a:lnTo>
                <a:lnTo>
                  <a:pt x="6834947" y="331281"/>
                </a:lnTo>
                <a:lnTo>
                  <a:pt x="6834947" y="303855"/>
                </a:lnTo>
                <a:lnTo>
                  <a:pt x="6860999" y="303855"/>
                </a:lnTo>
                <a:lnTo>
                  <a:pt x="6860999" y="331780"/>
                </a:lnTo>
                <a:lnTo>
                  <a:pt x="6862167" y="331780"/>
                </a:lnTo>
                <a:lnTo>
                  <a:pt x="6862167" y="272833"/>
                </a:lnTo>
                <a:lnTo>
                  <a:pt x="6867853" y="272833"/>
                </a:lnTo>
                <a:lnTo>
                  <a:pt x="6867853" y="264450"/>
                </a:lnTo>
                <a:lnTo>
                  <a:pt x="6872072" y="264450"/>
                </a:lnTo>
                <a:lnTo>
                  <a:pt x="6872072" y="254922"/>
                </a:lnTo>
                <a:lnTo>
                  <a:pt x="6882823" y="254922"/>
                </a:lnTo>
                <a:lnTo>
                  <a:pt x="6882823" y="237263"/>
                </a:lnTo>
                <a:lnTo>
                  <a:pt x="6885236" y="237263"/>
                </a:lnTo>
                <a:lnTo>
                  <a:pt x="6885236" y="254922"/>
                </a:lnTo>
                <a:lnTo>
                  <a:pt x="6895942" y="254922"/>
                </a:lnTo>
                <a:lnTo>
                  <a:pt x="6895942" y="264450"/>
                </a:lnTo>
                <a:lnTo>
                  <a:pt x="6900145" y="264450"/>
                </a:lnTo>
                <a:lnTo>
                  <a:pt x="6900145" y="272833"/>
                </a:lnTo>
                <a:lnTo>
                  <a:pt x="6905836" y="272833"/>
                </a:lnTo>
                <a:lnTo>
                  <a:pt x="6905836" y="368925"/>
                </a:lnTo>
                <a:lnTo>
                  <a:pt x="6910255" y="368925"/>
                </a:lnTo>
                <a:lnTo>
                  <a:pt x="6910174" y="315220"/>
                </a:lnTo>
                <a:lnTo>
                  <a:pt x="6934692" y="315220"/>
                </a:lnTo>
                <a:lnTo>
                  <a:pt x="6940794" y="324409"/>
                </a:lnTo>
                <a:lnTo>
                  <a:pt x="6940794" y="343757"/>
                </a:lnTo>
                <a:lnTo>
                  <a:pt x="6944194" y="343757"/>
                </a:lnTo>
                <a:lnTo>
                  <a:pt x="6944194" y="366271"/>
                </a:lnTo>
                <a:lnTo>
                  <a:pt x="6952027" y="366271"/>
                </a:lnTo>
                <a:lnTo>
                  <a:pt x="6952027" y="378106"/>
                </a:lnTo>
                <a:lnTo>
                  <a:pt x="6954660" y="378106"/>
                </a:lnTo>
                <a:lnTo>
                  <a:pt x="6954660" y="367434"/>
                </a:lnTo>
                <a:lnTo>
                  <a:pt x="6955906" y="367434"/>
                </a:lnTo>
                <a:lnTo>
                  <a:pt x="6955906" y="283005"/>
                </a:lnTo>
                <a:lnTo>
                  <a:pt x="6960497" y="283005"/>
                </a:lnTo>
                <a:lnTo>
                  <a:pt x="6960497" y="273618"/>
                </a:lnTo>
                <a:lnTo>
                  <a:pt x="6962487" y="273618"/>
                </a:lnTo>
                <a:lnTo>
                  <a:pt x="6962487" y="266491"/>
                </a:lnTo>
                <a:lnTo>
                  <a:pt x="6969012" y="266491"/>
                </a:lnTo>
                <a:lnTo>
                  <a:pt x="6969012" y="259117"/>
                </a:lnTo>
                <a:lnTo>
                  <a:pt x="6974666" y="259117"/>
                </a:lnTo>
                <a:lnTo>
                  <a:pt x="6974666" y="228179"/>
                </a:lnTo>
                <a:lnTo>
                  <a:pt x="6976733" y="228179"/>
                </a:lnTo>
                <a:lnTo>
                  <a:pt x="6976733" y="259117"/>
                </a:lnTo>
                <a:lnTo>
                  <a:pt x="6982389" y="259117"/>
                </a:lnTo>
                <a:lnTo>
                  <a:pt x="6982389" y="266491"/>
                </a:lnTo>
                <a:lnTo>
                  <a:pt x="6988914" y="266491"/>
                </a:lnTo>
                <a:lnTo>
                  <a:pt x="6988914" y="273618"/>
                </a:lnTo>
                <a:lnTo>
                  <a:pt x="6990897" y="273618"/>
                </a:lnTo>
                <a:lnTo>
                  <a:pt x="6990897" y="283005"/>
                </a:lnTo>
                <a:lnTo>
                  <a:pt x="6995493" y="283005"/>
                </a:lnTo>
                <a:lnTo>
                  <a:pt x="6995493" y="338639"/>
                </a:lnTo>
                <a:lnTo>
                  <a:pt x="6998197" y="338639"/>
                </a:lnTo>
                <a:lnTo>
                  <a:pt x="6998197" y="358316"/>
                </a:lnTo>
                <a:lnTo>
                  <a:pt x="7000284" y="358316"/>
                </a:lnTo>
                <a:lnTo>
                  <a:pt x="7000284" y="358538"/>
                </a:lnTo>
                <a:lnTo>
                  <a:pt x="7008479" y="358538"/>
                </a:lnTo>
                <a:lnTo>
                  <a:pt x="7007498" y="229268"/>
                </a:lnTo>
                <a:lnTo>
                  <a:pt x="7055350" y="189612"/>
                </a:lnTo>
                <a:lnTo>
                  <a:pt x="7055350" y="149274"/>
                </a:lnTo>
                <a:lnTo>
                  <a:pt x="7059979" y="149274"/>
                </a:lnTo>
                <a:lnTo>
                  <a:pt x="7059979" y="185788"/>
                </a:lnTo>
                <a:lnTo>
                  <a:pt x="7060662" y="229015"/>
                </a:lnTo>
                <a:lnTo>
                  <a:pt x="7051687" y="229015"/>
                </a:lnTo>
                <a:lnTo>
                  <a:pt x="7051687" y="255416"/>
                </a:lnTo>
                <a:lnTo>
                  <a:pt x="7061314" y="255416"/>
                </a:lnTo>
                <a:lnTo>
                  <a:pt x="7062892" y="355332"/>
                </a:lnTo>
                <a:lnTo>
                  <a:pt x="7069639" y="355332"/>
                </a:lnTo>
                <a:lnTo>
                  <a:pt x="7069639" y="358574"/>
                </a:lnTo>
                <a:lnTo>
                  <a:pt x="7073523" y="358574"/>
                </a:lnTo>
                <a:lnTo>
                  <a:pt x="7073523" y="363814"/>
                </a:lnTo>
                <a:lnTo>
                  <a:pt x="7083837" y="363814"/>
                </a:lnTo>
                <a:lnTo>
                  <a:pt x="7085738" y="208660"/>
                </a:lnTo>
                <a:lnTo>
                  <a:pt x="7095377" y="208660"/>
                </a:lnTo>
                <a:lnTo>
                  <a:pt x="7095377" y="174814"/>
                </a:lnTo>
                <a:lnTo>
                  <a:pt x="7086400" y="174814"/>
                </a:lnTo>
                <a:lnTo>
                  <a:pt x="7087068" y="119412"/>
                </a:lnTo>
                <a:lnTo>
                  <a:pt x="7087068" y="72625"/>
                </a:lnTo>
                <a:lnTo>
                  <a:pt x="7091715" y="72625"/>
                </a:lnTo>
                <a:lnTo>
                  <a:pt x="7091715" y="124346"/>
                </a:lnTo>
                <a:lnTo>
                  <a:pt x="7139552" y="175148"/>
                </a:lnTo>
                <a:lnTo>
                  <a:pt x="7138554" y="343915"/>
                </a:lnTo>
                <a:lnTo>
                  <a:pt x="7138629" y="343915"/>
                </a:lnTo>
                <a:lnTo>
                  <a:pt x="7138575" y="369062"/>
                </a:lnTo>
                <a:lnTo>
                  <a:pt x="7141303" y="369062"/>
                </a:lnTo>
                <a:lnTo>
                  <a:pt x="7141303" y="351207"/>
                </a:lnTo>
                <a:lnTo>
                  <a:pt x="7173571" y="351207"/>
                </a:lnTo>
                <a:lnTo>
                  <a:pt x="7173571" y="366804"/>
                </a:lnTo>
                <a:lnTo>
                  <a:pt x="7176270" y="366804"/>
                </a:lnTo>
                <a:lnTo>
                  <a:pt x="7176004" y="356726"/>
                </a:lnTo>
                <a:cubicBezTo>
                  <a:pt x="7176075" y="301466"/>
                  <a:pt x="7186911" y="259586"/>
                  <a:pt x="7202478" y="227345"/>
                </a:cubicBezTo>
                <a:lnTo>
                  <a:pt x="7204966" y="222727"/>
                </a:lnTo>
                <a:lnTo>
                  <a:pt x="7204966" y="222488"/>
                </a:lnTo>
                <a:lnTo>
                  <a:pt x="7205094" y="222488"/>
                </a:lnTo>
                <a:lnTo>
                  <a:pt x="7211848" y="209945"/>
                </a:lnTo>
                <a:cubicBezTo>
                  <a:pt x="7215115" y="204478"/>
                  <a:pt x="7218512" y="199334"/>
                  <a:pt x="7221997" y="194489"/>
                </a:cubicBezTo>
                <a:lnTo>
                  <a:pt x="7232032" y="181645"/>
                </a:lnTo>
                <a:lnTo>
                  <a:pt x="7232032" y="181566"/>
                </a:lnTo>
                <a:lnTo>
                  <a:pt x="7232094" y="181566"/>
                </a:lnTo>
                <a:lnTo>
                  <a:pt x="7232676" y="180820"/>
                </a:lnTo>
                <a:cubicBezTo>
                  <a:pt x="7251683" y="158375"/>
                  <a:pt x="7271974" y="143432"/>
                  <a:pt x="7287518" y="132252"/>
                </a:cubicBezTo>
                <a:lnTo>
                  <a:pt x="7295409" y="126471"/>
                </a:lnTo>
                <a:lnTo>
                  <a:pt x="7295409" y="66813"/>
                </a:lnTo>
                <a:lnTo>
                  <a:pt x="7301256" y="66813"/>
                </a:lnTo>
                <a:lnTo>
                  <a:pt x="7301256" y="122188"/>
                </a:lnTo>
                <a:lnTo>
                  <a:pt x="7301257" y="122187"/>
                </a:lnTo>
                <a:lnTo>
                  <a:pt x="7301256" y="122280"/>
                </a:lnTo>
                <a:lnTo>
                  <a:pt x="7301256" y="127726"/>
                </a:lnTo>
                <a:lnTo>
                  <a:pt x="7301237" y="127726"/>
                </a:lnTo>
                <a:lnTo>
                  <a:pt x="7300609" y="303638"/>
                </a:lnTo>
                <a:lnTo>
                  <a:pt x="7302786" y="304411"/>
                </a:lnTo>
                <a:lnTo>
                  <a:pt x="7302786" y="309008"/>
                </a:lnTo>
                <a:lnTo>
                  <a:pt x="7311302" y="312024"/>
                </a:lnTo>
                <a:lnTo>
                  <a:pt x="7311302" y="323463"/>
                </a:lnTo>
                <a:lnTo>
                  <a:pt x="7318517" y="323463"/>
                </a:lnTo>
                <a:lnTo>
                  <a:pt x="7318517" y="376321"/>
                </a:lnTo>
                <a:lnTo>
                  <a:pt x="7322445" y="376321"/>
                </a:lnTo>
                <a:lnTo>
                  <a:pt x="7322445" y="375424"/>
                </a:lnTo>
                <a:lnTo>
                  <a:pt x="7337244" y="375424"/>
                </a:lnTo>
                <a:lnTo>
                  <a:pt x="7337244" y="376321"/>
                </a:lnTo>
                <a:lnTo>
                  <a:pt x="7339400" y="376321"/>
                </a:lnTo>
                <a:lnTo>
                  <a:pt x="7339400" y="343018"/>
                </a:lnTo>
                <a:lnTo>
                  <a:pt x="7346965" y="343018"/>
                </a:lnTo>
                <a:lnTo>
                  <a:pt x="7346965" y="341025"/>
                </a:lnTo>
                <a:lnTo>
                  <a:pt x="7345780" y="341025"/>
                </a:lnTo>
                <a:lnTo>
                  <a:pt x="7345780" y="334964"/>
                </a:lnTo>
                <a:lnTo>
                  <a:pt x="7347266" y="334964"/>
                </a:lnTo>
                <a:lnTo>
                  <a:pt x="7347266" y="269208"/>
                </a:lnTo>
                <a:lnTo>
                  <a:pt x="7358002" y="269208"/>
                </a:lnTo>
                <a:lnTo>
                  <a:pt x="7358002" y="266453"/>
                </a:lnTo>
                <a:lnTo>
                  <a:pt x="7356322" y="266453"/>
                </a:lnTo>
                <a:lnTo>
                  <a:pt x="7356322" y="258164"/>
                </a:lnTo>
                <a:lnTo>
                  <a:pt x="7360653" y="258164"/>
                </a:lnTo>
                <a:lnTo>
                  <a:pt x="7360653" y="252511"/>
                </a:lnTo>
                <a:lnTo>
                  <a:pt x="7368949" y="252511"/>
                </a:lnTo>
                <a:lnTo>
                  <a:pt x="7368949" y="228179"/>
                </a:lnTo>
                <a:lnTo>
                  <a:pt x="7371980" y="228179"/>
                </a:lnTo>
                <a:lnTo>
                  <a:pt x="7371980" y="252511"/>
                </a:lnTo>
                <a:lnTo>
                  <a:pt x="7380279" y="252511"/>
                </a:lnTo>
                <a:lnTo>
                  <a:pt x="7380279" y="258164"/>
                </a:lnTo>
                <a:lnTo>
                  <a:pt x="7384612" y="258164"/>
                </a:lnTo>
                <a:lnTo>
                  <a:pt x="7384612" y="266453"/>
                </a:lnTo>
                <a:lnTo>
                  <a:pt x="7382940" y="266453"/>
                </a:lnTo>
                <a:lnTo>
                  <a:pt x="7382940" y="269208"/>
                </a:lnTo>
                <a:lnTo>
                  <a:pt x="7393665" y="269208"/>
                </a:lnTo>
                <a:lnTo>
                  <a:pt x="7393665" y="372034"/>
                </a:lnTo>
                <a:lnTo>
                  <a:pt x="7401873" y="372034"/>
                </a:lnTo>
                <a:lnTo>
                  <a:pt x="7401873" y="356155"/>
                </a:lnTo>
                <a:lnTo>
                  <a:pt x="7408245" y="356155"/>
                </a:lnTo>
                <a:lnTo>
                  <a:pt x="7408245" y="338853"/>
                </a:lnTo>
                <a:lnTo>
                  <a:pt x="7415887" y="341259"/>
                </a:lnTo>
                <a:lnTo>
                  <a:pt x="7415887" y="336360"/>
                </a:lnTo>
                <a:lnTo>
                  <a:pt x="7417951" y="337012"/>
                </a:lnTo>
                <a:lnTo>
                  <a:pt x="7417951" y="317845"/>
                </a:lnTo>
                <a:lnTo>
                  <a:pt x="7424326" y="317845"/>
                </a:lnTo>
                <a:lnTo>
                  <a:pt x="7424326" y="308137"/>
                </a:lnTo>
                <a:lnTo>
                  <a:pt x="7440937" y="308137"/>
                </a:lnTo>
                <a:lnTo>
                  <a:pt x="7440937" y="317845"/>
                </a:lnTo>
                <a:lnTo>
                  <a:pt x="7447311" y="317845"/>
                </a:lnTo>
                <a:lnTo>
                  <a:pt x="7447311" y="378144"/>
                </a:lnTo>
                <a:lnTo>
                  <a:pt x="7448038" y="378144"/>
                </a:lnTo>
                <a:lnTo>
                  <a:pt x="7448038" y="328515"/>
                </a:lnTo>
                <a:lnTo>
                  <a:pt x="7452016" y="328515"/>
                </a:lnTo>
                <a:lnTo>
                  <a:pt x="7452016" y="156388"/>
                </a:lnTo>
                <a:lnTo>
                  <a:pt x="7461733" y="156388"/>
                </a:lnTo>
                <a:lnTo>
                  <a:pt x="7461733" y="139135"/>
                </a:lnTo>
                <a:lnTo>
                  <a:pt x="7465928" y="139135"/>
                </a:lnTo>
                <a:lnTo>
                  <a:pt x="7465928" y="126008"/>
                </a:lnTo>
                <a:lnTo>
                  <a:pt x="7479720" y="126008"/>
                </a:lnTo>
                <a:lnTo>
                  <a:pt x="7479720" y="112438"/>
                </a:lnTo>
                <a:lnTo>
                  <a:pt x="7491677" y="112438"/>
                </a:lnTo>
                <a:lnTo>
                  <a:pt x="7491677" y="55499"/>
                </a:lnTo>
                <a:lnTo>
                  <a:pt x="7496033" y="55499"/>
                </a:lnTo>
                <a:lnTo>
                  <a:pt x="7496033" y="112438"/>
                </a:lnTo>
                <a:lnTo>
                  <a:pt x="7507982" y="112438"/>
                </a:lnTo>
                <a:lnTo>
                  <a:pt x="7507982" y="126008"/>
                </a:lnTo>
                <a:lnTo>
                  <a:pt x="7521797" y="126008"/>
                </a:lnTo>
                <a:lnTo>
                  <a:pt x="7521797" y="139135"/>
                </a:lnTo>
                <a:lnTo>
                  <a:pt x="7525979" y="139135"/>
                </a:lnTo>
                <a:lnTo>
                  <a:pt x="7525979" y="156388"/>
                </a:lnTo>
                <a:lnTo>
                  <a:pt x="7535688" y="156388"/>
                </a:lnTo>
                <a:lnTo>
                  <a:pt x="7535688" y="336840"/>
                </a:lnTo>
                <a:lnTo>
                  <a:pt x="7551797" y="336840"/>
                </a:lnTo>
                <a:lnTo>
                  <a:pt x="7551797" y="345258"/>
                </a:lnTo>
                <a:lnTo>
                  <a:pt x="7555607" y="345258"/>
                </a:lnTo>
                <a:lnTo>
                  <a:pt x="7555607" y="321264"/>
                </a:lnTo>
                <a:lnTo>
                  <a:pt x="7578519" y="321264"/>
                </a:lnTo>
                <a:lnTo>
                  <a:pt x="7578519" y="345669"/>
                </a:lnTo>
                <a:lnTo>
                  <a:pt x="7579424" y="345669"/>
                </a:lnTo>
                <a:lnTo>
                  <a:pt x="7579424" y="339197"/>
                </a:lnTo>
                <a:lnTo>
                  <a:pt x="7582256" y="339197"/>
                </a:lnTo>
                <a:lnTo>
                  <a:pt x="7582256" y="272338"/>
                </a:lnTo>
                <a:lnTo>
                  <a:pt x="7587295" y="272338"/>
                </a:lnTo>
                <a:lnTo>
                  <a:pt x="7587295" y="263466"/>
                </a:lnTo>
                <a:lnTo>
                  <a:pt x="7591006" y="263466"/>
                </a:lnTo>
                <a:lnTo>
                  <a:pt x="7591006" y="253334"/>
                </a:lnTo>
                <a:lnTo>
                  <a:pt x="7600424" y="253334"/>
                </a:lnTo>
                <a:lnTo>
                  <a:pt x="7600424" y="234641"/>
                </a:lnTo>
                <a:lnTo>
                  <a:pt x="7602570" y="234641"/>
                </a:lnTo>
                <a:lnTo>
                  <a:pt x="7602570" y="253334"/>
                </a:lnTo>
                <a:lnTo>
                  <a:pt x="7612006" y="253334"/>
                </a:lnTo>
                <a:lnTo>
                  <a:pt x="7612006" y="263466"/>
                </a:lnTo>
                <a:lnTo>
                  <a:pt x="7615707" y="263466"/>
                </a:lnTo>
                <a:lnTo>
                  <a:pt x="7615707" y="272338"/>
                </a:lnTo>
                <a:lnTo>
                  <a:pt x="7620705" y="272338"/>
                </a:lnTo>
                <a:lnTo>
                  <a:pt x="7620705" y="378144"/>
                </a:lnTo>
                <a:lnTo>
                  <a:pt x="7621090" y="378144"/>
                </a:lnTo>
                <a:lnTo>
                  <a:pt x="7621090" y="378638"/>
                </a:lnTo>
                <a:lnTo>
                  <a:pt x="7622952" y="378638"/>
                </a:lnTo>
                <a:lnTo>
                  <a:pt x="7622952" y="370989"/>
                </a:lnTo>
                <a:lnTo>
                  <a:pt x="7623451" y="370989"/>
                </a:lnTo>
                <a:lnTo>
                  <a:pt x="7623451" y="368861"/>
                </a:lnTo>
                <a:lnTo>
                  <a:pt x="7624871" y="368861"/>
                </a:lnTo>
                <a:lnTo>
                  <a:pt x="7624871" y="327159"/>
                </a:lnTo>
                <a:lnTo>
                  <a:pt x="7630134" y="327159"/>
                </a:lnTo>
                <a:lnTo>
                  <a:pt x="7630134" y="292199"/>
                </a:lnTo>
                <a:lnTo>
                  <a:pt x="7639654" y="275687"/>
                </a:lnTo>
                <a:lnTo>
                  <a:pt x="7678009" y="275687"/>
                </a:lnTo>
                <a:lnTo>
                  <a:pt x="7677947" y="340092"/>
                </a:lnTo>
                <a:lnTo>
                  <a:pt x="7680231" y="339929"/>
                </a:lnTo>
                <a:lnTo>
                  <a:pt x="7680231" y="242659"/>
                </a:lnTo>
                <a:lnTo>
                  <a:pt x="7692603" y="242659"/>
                </a:lnTo>
                <a:lnTo>
                  <a:pt x="7692603" y="218267"/>
                </a:lnTo>
                <a:lnTo>
                  <a:pt x="7702120" y="218267"/>
                </a:lnTo>
                <a:lnTo>
                  <a:pt x="7702120" y="198839"/>
                </a:lnTo>
                <a:lnTo>
                  <a:pt x="7704980" y="198839"/>
                </a:lnTo>
                <a:lnTo>
                  <a:pt x="7704980" y="185002"/>
                </a:lnTo>
                <a:lnTo>
                  <a:pt x="7709859" y="185002"/>
                </a:lnTo>
                <a:lnTo>
                  <a:pt x="7709859" y="174740"/>
                </a:lnTo>
                <a:lnTo>
                  <a:pt x="7713193" y="174740"/>
                </a:lnTo>
                <a:lnTo>
                  <a:pt x="7713193" y="164419"/>
                </a:lnTo>
                <a:lnTo>
                  <a:pt x="7716356" y="164419"/>
                </a:lnTo>
                <a:lnTo>
                  <a:pt x="7716356" y="147490"/>
                </a:lnTo>
                <a:lnTo>
                  <a:pt x="7719695" y="147490"/>
                </a:lnTo>
                <a:lnTo>
                  <a:pt x="7719695" y="164419"/>
                </a:lnTo>
                <a:lnTo>
                  <a:pt x="7722789" y="164419"/>
                </a:lnTo>
                <a:lnTo>
                  <a:pt x="7722789" y="174740"/>
                </a:lnTo>
                <a:lnTo>
                  <a:pt x="7726192" y="174740"/>
                </a:lnTo>
                <a:lnTo>
                  <a:pt x="7726192" y="185002"/>
                </a:lnTo>
                <a:lnTo>
                  <a:pt x="7731070" y="185002"/>
                </a:lnTo>
                <a:lnTo>
                  <a:pt x="7731070" y="198839"/>
                </a:lnTo>
                <a:lnTo>
                  <a:pt x="7733912" y="198839"/>
                </a:lnTo>
                <a:lnTo>
                  <a:pt x="7733912" y="218267"/>
                </a:lnTo>
                <a:lnTo>
                  <a:pt x="7743442" y="218267"/>
                </a:lnTo>
                <a:lnTo>
                  <a:pt x="7743442" y="242659"/>
                </a:lnTo>
                <a:lnTo>
                  <a:pt x="7755817" y="242659"/>
                </a:lnTo>
                <a:lnTo>
                  <a:pt x="7755817" y="345315"/>
                </a:lnTo>
                <a:lnTo>
                  <a:pt x="7774249" y="345315"/>
                </a:lnTo>
                <a:lnTo>
                  <a:pt x="7774249" y="281815"/>
                </a:lnTo>
                <a:lnTo>
                  <a:pt x="7779438" y="281815"/>
                </a:lnTo>
                <a:lnTo>
                  <a:pt x="7779438" y="274594"/>
                </a:lnTo>
                <a:lnTo>
                  <a:pt x="7781697" y="274594"/>
                </a:lnTo>
                <a:lnTo>
                  <a:pt x="7781697" y="269073"/>
                </a:lnTo>
                <a:lnTo>
                  <a:pt x="7785436" y="269073"/>
                </a:lnTo>
                <a:lnTo>
                  <a:pt x="7785436" y="267131"/>
                </a:lnTo>
                <a:lnTo>
                  <a:pt x="7787788" y="267131"/>
                </a:lnTo>
                <a:lnTo>
                  <a:pt x="7787788" y="261358"/>
                </a:lnTo>
                <a:lnTo>
                  <a:pt x="7795518" y="261358"/>
                </a:lnTo>
                <a:lnTo>
                  <a:pt x="7795518" y="239323"/>
                </a:lnTo>
                <a:lnTo>
                  <a:pt x="7797873" y="239323"/>
                </a:lnTo>
                <a:lnTo>
                  <a:pt x="7797873" y="261358"/>
                </a:lnTo>
                <a:lnTo>
                  <a:pt x="7805603" y="261358"/>
                </a:lnTo>
                <a:lnTo>
                  <a:pt x="7805603" y="267131"/>
                </a:lnTo>
                <a:lnTo>
                  <a:pt x="7807953" y="267131"/>
                </a:lnTo>
                <a:lnTo>
                  <a:pt x="7807953" y="269073"/>
                </a:lnTo>
                <a:lnTo>
                  <a:pt x="7811694" y="269073"/>
                </a:lnTo>
                <a:lnTo>
                  <a:pt x="7811694" y="274594"/>
                </a:lnTo>
                <a:lnTo>
                  <a:pt x="7813953" y="274594"/>
                </a:lnTo>
                <a:lnTo>
                  <a:pt x="7813953" y="281815"/>
                </a:lnTo>
                <a:lnTo>
                  <a:pt x="7819142" y="281815"/>
                </a:lnTo>
                <a:lnTo>
                  <a:pt x="7819142" y="311002"/>
                </a:lnTo>
                <a:lnTo>
                  <a:pt x="7847125" y="311002"/>
                </a:lnTo>
                <a:lnTo>
                  <a:pt x="7847125" y="339161"/>
                </a:lnTo>
                <a:lnTo>
                  <a:pt x="7851494" y="338054"/>
                </a:lnTo>
                <a:lnTo>
                  <a:pt x="7851494" y="337176"/>
                </a:lnTo>
                <a:lnTo>
                  <a:pt x="7853847" y="334638"/>
                </a:lnTo>
                <a:lnTo>
                  <a:pt x="7853847" y="332871"/>
                </a:lnTo>
                <a:lnTo>
                  <a:pt x="7855980" y="332337"/>
                </a:lnTo>
                <a:lnTo>
                  <a:pt x="7858071" y="330081"/>
                </a:lnTo>
                <a:lnTo>
                  <a:pt x="7858071" y="138610"/>
                </a:lnTo>
                <a:lnTo>
                  <a:pt x="7874088" y="138610"/>
                </a:lnTo>
                <a:lnTo>
                  <a:pt x="7874088" y="111187"/>
                </a:lnTo>
                <a:lnTo>
                  <a:pt x="7885990" y="111187"/>
                </a:lnTo>
                <a:lnTo>
                  <a:pt x="7885990" y="91741"/>
                </a:lnTo>
                <a:cubicBezTo>
                  <a:pt x="7896838" y="81278"/>
                  <a:pt x="7909239" y="75293"/>
                  <a:pt x="7923705" y="75293"/>
                </a:cubicBezTo>
                <a:lnTo>
                  <a:pt x="7923705" y="75291"/>
                </a:lnTo>
                <a:lnTo>
                  <a:pt x="7926295" y="75575"/>
                </a:lnTo>
                <a:lnTo>
                  <a:pt x="7926295" y="0"/>
                </a:lnTo>
                <a:lnTo>
                  <a:pt x="7933534" y="0"/>
                </a:lnTo>
                <a:lnTo>
                  <a:pt x="7933534" y="76369"/>
                </a:lnTo>
                <a:lnTo>
                  <a:pt x="7933920" y="76412"/>
                </a:lnTo>
                <a:cubicBezTo>
                  <a:pt x="7937409" y="77159"/>
                  <a:pt x="7941028" y="78278"/>
                  <a:pt x="7944907" y="79769"/>
                </a:cubicBezTo>
                <a:lnTo>
                  <a:pt x="7944714" y="111187"/>
                </a:lnTo>
                <a:lnTo>
                  <a:pt x="7950073" y="111187"/>
                </a:lnTo>
                <a:lnTo>
                  <a:pt x="7950073" y="195447"/>
                </a:lnTo>
                <a:lnTo>
                  <a:pt x="7950071" y="195447"/>
                </a:lnTo>
                <a:lnTo>
                  <a:pt x="7950071" y="343913"/>
                </a:lnTo>
                <a:lnTo>
                  <a:pt x="7953051" y="343913"/>
                </a:lnTo>
                <a:lnTo>
                  <a:pt x="7953051" y="310722"/>
                </a:lnTo>
                <a:lnTo>
                  <a:pt x="7958975" y="310722"/>
                </a:lnTo>
                <a:lnTo>
                  <a:pt x="7958251" y="309014"/>
                </a:lnTo>
                <a:lnTo>
                  <a:pt x="7958251" y="307128"/>
                </a:lnTo>
                <a:cubicBezTo>
                  <a:pt x="7958251" y="305703"/>
                  <a:pt x="7958839" y="304413"/>
                  <a:pt x="7959797" y="303479"/>
                </a:cubicBezTo>
                <a:lnTo>
                  <a:pt x="7961688" y="302721"/>
                </a:lnTo>
                <a:lnTo>
                  <a:pt x="7961588" y="302152"/>
                </a:lnTo>
                <a:cubicBezTo>
                  <a:pt x="7961588" y="285046"/>
                  <a:pt x="7972239" y="270738"/>
                  <a:pt x="7986422" y="267429"/>
                </a:cubicBezTo>
                <a:lnTo>
                  <a:pt x="7986452" y="267426"/>
                </a:lnTo>
                <a:lnTo>
                  <a:pt x="7986452" y="256255"/>
                </a:lnTo>
                <a:lnTo>
                  <a:pt x="7990094" y="256255"/>
                </a:lnTo>
                <a:lnTo>
                  <a:pt x="7990094" y="252562"/>
                </a:lnTo>
                <a:lnTo>
                  <a:pt x="7991458" y="252562"/>
                </a:lnTo>
                <a:lnTo>
                  <a:pt x="7991458" y="235196"/>
                </a:lnTo>
                <a:lnTo>
                  <a:pt x="7993866" y="235196"/>
                </a:lnTo>
                <a:lnTo>
                  <a:pt x="7993866" y="252562"/>
                </a:lnTo>
                <a:lnTo>
                  <a:pt x="7995240" y="252562"/>
                </a:lnTo>
                <a:lnTo>
                  <a:pt x="7995240" y="256255"/>
                </a:lnTo>
                <a:lnTo>
                  <a:pt x="7998880" y="256255"/>
                </a:lnTo>
                <a:lnTo>
                  <a:pt x="7998880" y="267416"/>
                </a:lnTo>
                <a:lnTo>
                  <a:pt x="7998971" y="267427"/>
                </a:lnTo>
                <a:cubicBezTo>
                  <a:pt x="8013156" y="270726"/>
                  <a:pt x="8023813" y="284997"/>
                  <a:pt x="8023813" y="302152"/>
                </a:cubicBezTo>
                <a:lnTo>
                  <a:pt x="8023711" y="302727"/>
                </a:lnTo>
                <a:lnTo>
                  <a:pt x="8025577" y="303479"/>
                </a:lnTo>
                <a:cubicBezTo>
                  <a:pt x="8026545" y="304413"/>
                  <a:pt x="8027150" y="305703"/>
                  <a:pt x="8027150" y="307128"/>
                </a:cubicBezTo>
                <a:lnTo>
                  <a:pt x="8027150" y="309014"/>
                </a:lnTo>
                <a:lnTo>
                  <a:pt x="8026413" y="310722"/>
                </a:lnTo>
                <a:lnTo>
                  <a:pt x="8032346" y="310722"/>
                </a:lnTo>
                <a:lnTo>
                  <a:pt x="8032346" y="329894"/>
                </a:lnTo>
                <a:lnTo>
                  <a:pt x="8035939" y="329894"/>
                </a:lnTo>
                <a:lnTo>
                  <a:pt x="8035939" y="344031"/>
                </a:lnTo>
                <a:lnTo>
                  <a:pt x="8042891" y="342643"/>
                </a:lnTo>
                <a:lnTo>
                  <a:pt x="8042891" y="302919"/>
                </a:lnTo>
                <a:cubicBezTo>
                  <a:pt x="8044529" y="302152"/>
                  <a:pt x="8046167" y="301389"/>
                  <a:pt x="8047863" y="300740"/>
                </a:cubicBezTo>
                <a:lnTo>
                  <a:pt x="8053006" y="299299"/>
                </a:lnTo>
                <a:lnTo>
                  <a:pt x="8053006" y="284063"/>
                </a:lnTo>
                <a:lnTo>
                  <a:pt x="8053183" y="284126"/>
                </a:lnTo>
                <a:lnTo>
                  <a:pt x="8053183" y="235382"/>
                </a:lnTo>
                <a:cubicBezTo>
                  <a:pt x="8056463" y="232624"/>
                  <a:pt x="8060200" y="230486"/>
                  <a:pt x="8064413" y="230792"/>
                </a:cubicBezTo>
                <a:lnTo>
                  <a:pt x="8064413" y="175176"/>
                </a:lnTo>
                <a:cubicBezTo>
                  <a:pt x="8066284" y="173952"/>
                  <a:pt x="8068145" y="172729"/>
                  <a:pt x="8070023" y="172117"/>
                </a:cubicBezTo>
                <a:lnTo>
                  <a:pt x="8070023" y="128111"/>
                </a:lnTo>
                <a:cubicBezTo>
                  <a:pt x="8071884" y="126885"/>
                  <a:pt x="8073755" y="125970"/>
                  <a:pt x="8075634" y="125050"/>
                </a:cubicBezTo>
                <a:lnTo>
                  <a:pt x="8075634" y="101521"/>
                </a:lnTo>
                <a:cubicBezTo>
                  <a:pt x="8077036" y="99689"/>
                  <a:pt x="8078425" y="98162"/>
                  <a:pt x="8080304" y="97851"/>
                </a:cubicBezTo>
                <a:lnTo>
                  <a:pt x="8080304" y="71875"/>
                </a:lnTo>
                <a:cubicBezTo>
                  <a:pt x="8082177" y="69123"/>
                  <a:pt x="8084053" y="66987"/>
                  <a:pt x="8086847" y="69426"/>
                </a:cubicBezTo>
                <a:lnTo>
                  <a:pt x="8086847" y="19919"/>
                </a:lnTo>
                <a:lnTo>
                  <a:pt x="8091998" y="19919"/>
                </a:lnTo>
                <a:lnTo>
                  <a:pt x="8091998" y="75240"/>
                </a:lnTo>
                <a:cubicBezTo>
                  <a:pt x="8093403" y="75541"/>
                  <a:pt x="8095266" y="77070"/>
                  <a:pt x="8096678" y="78905"/>
                </a:cubicBezTo>
                <a:lnTo>
                  <a:pt x="8096678" y="124135"/>
                </a:lnTo>
                <a:cubicBezTo>
                  <a:pt x="8100417" y="124135"/>
                  <a:pt x="8103681" y="125970"/>
                  <a:pt x="8106964" y="128108"/>
                </a:cubicBezTo>
                <a:lnTo>
                  <a:pt x="8106964" y="171199"/>
                </a:lnTo>
                <a:cubicBezTo>
                  <a:pt x="8111170" y="170585"/>
                  <a:pt x="8114919" y="172726"/>
                  <a:pt x="8118659" y="175173"/>
                </a:cubicBezTo>
                <a:lnTo>
                  <a:pt x="8118659" y="229877"/>
                </a:lnTo>
                <a:cubicBezTo>
                  <a:pt x="8124269" y="228044"/>
                  <a:pt x="8128479" y="230792"/>
                  <a:pt x="8132677" y="233850"/>
                </a:cubicBezTo>
                <a:lnTo>
                  <a:pt x="8132677" y="298640"/>
                </a:lnTo>
                <a:cubicBezTo>
                  <a:pt x="8138302" y="298337"/>
                  <a:pt x="8142971" y="300473"/>
                  <a:pt x="8147183" y="302919"/>
                </a:cubicBezTo>
                <a:lnTo>
                  <a:pt x="8147183" y="342521"/>
                </a:lnTo>
                <a:lnTo>
                  <a:pt x="8150787" y="342521"/>
                </a:lnTo>
                <a:lnTo>
                  <a:pt x="8151192" y="342987"/>
                </a:lnTo>
                <a:lnTo>
                  <a:pt x="8154369" y="343259"/>
                </a:lnTo>
                <a:lnTo>
                  <a:pt x="8158052" y="344083"/>
                </a:lnTo>
                <a:lnTo>
                  <a:pt x="8158052" y="343668"/>
                </a:lnTo>
                <a:lnTo>
                  <a:pt x="8175813" y="343668"/>
                </a:lnTo>
                <a:lnTo>
                  <a:pt x="8175813" y="366190"/>
                </a:lnTo>
                <a:lnTo>
                  <a:pt x="8177637" y="366190"/>
                </a:lnTo>
                <a:lnTo>
                  <a:pt x="8177637" y="362858"/>
                </a:lnTo>
                <a:lnTo>
                  <a:pt x="8184809" y="362858"/>
                </a:lnTo>
                <a:lnTo>
                  <a:pt x="8184809" y="343793"/>
                </a:lnTo>
                <a:lnTo>
                  <a:pt x="8187822" y="343793"/>
                </a:lnTo>
                <a:lnTo>
                  <a:pt x="8184591" y="341540"/>
                </a:lnTo>
                <a:cubicBezTo>
                  <a:pt x="8183834" y="340349"/>
                  <a:pt x="8183541" y="338877"/>
                  <a:pt x="8183879" y="337423"/>
                </a:cubicBezTo>
                <a:cubicBezTo>
                  <a:pt x="8184221" y="335936"/>
                  <a:pt x="8185135" y="334735"/>
                  <a:pt x="8186343" y="333991"/>
                </a:cubicBezTo>
                <a:lnTo>
                  <a:pt x="8190267" y="333344"/>
                </a:lnTo>
                <a:lnTo>
                  <a:pt x="8189771" y="332869"/>
                </a:lnTo>
                <a:lnTo>
                  <a:pt x="8185127" y="325360"/>
                </a:lnTo>
                <a:lnTo>
                  <a:pt x="8185676" y="328561"/>
                </a:lnTo>
                <a:cubicBezTo>
                  <a:pt x="8185000" y="331538"/>
                  <a:pt x="8182026" y="333355"/>
                  <a:pt x="8178993" y="332685"/>
                </a:cubicBezTo>
                <a:cubicBezTo>
                  <a:pt x="8176028" y="332017"/>
                  <a:pt x="8174114" y="329040"/>
                  <a:pt x="8174792" y="326132"/>
                </a:cubicBezTo>
                <a:cubicBezTo>
                  <a:pt x="8175536" y="323155"/>
                  <a:pt x="8178498" y="321340"/>
                  <a:pt x="8181462" y="322000"/>
                </a:cubicBezTo>
                <a:lnTo>
                  <a:pt x="8184229" y="323909"/>
                </a:lnTo>
                <a:lnTo>
                  <a:pt x="8180113" y="317255"/>
                </a:lnTo>
                <a:lnTo>
                  <a:pt x="8179493" y="314237"/>
                </a:lnTo>
                <a:lnTo>
                  <a:pt x="8177173" y="317390"/>
                </a:lnTo>
                <a:cubicBezTo>
                  <a:pt x="8175965" y="318136"/>
                  <a:pt x="8174480" y="318423"/>
                  <a:pt x="8172997" y="318052"/>
                </a:cubicBezTo>
                <a:cubicBezTo>
                  <a:pt x="8169967" y="317392"/>
                  <a:pt x="8168106" y="314484"/>
                  <a:pt x="8168787" y="311501"/>
                </a:cubicBezTo>
                <a:cubicBezTo>
                  <a:pt x="8169470" y="308588"/>
                  <a:pt x="8172437" y="306766"/>
                  <a:pt x="8175467" y="307433"/>
                </a:cubicBezTo>
                <a:lnTo>
                  <a:pt x="8178530" y="309559"/>
                </a:lnTo>
                <a:lnTo>
                  <a:pt x="8176323" y="298832"/>
                </a:lnTo>
                <a:lnTo>
                  <a:pt x="8175978" y="301777"/>
                </a:lnTo>
                <a:cubicBezTo>
                  <a:pt x="8175280" y="303004"/>
                  <a:pt x="8174104" y="303972"/>
                  <a:pt x="8172620" y="304395"/>
                </a:cubicBezTo>
                <a:cubicBezTo>
                  <a:pt x="8169661" y="305257"/>
                  <a:pt x="8166628" y="303546"/>
                  <a:pt x="8165764" y="300633"/>
                </a:cubicBezTo>
                <a:cubicBezTo>
                  <a:pt x="8164892" y="297720"/>
                  <a:pt x="8166628" y="294687"/>
                  <a:pt x="8169590" y="293838"/>
                </a:cubicBezTo>
                <a:cubicBezTo>
                  <a:pt x="8171072" y="293447"/>
                  <a:pt x="8172588" y="293659"/>
                  <a:pt x="8173835" y="294334"/>
                </a:cubicBezTo>
                <a:lnTo>
                  <a:pt x="8175933" y="296940"/>
                </a:lnTo>
                <a:lnTo>
                  <a:pt x="8175045" y="292622"/>
                </a:lnTo>
                <a:lnTo>
                  <a:pt x="8176241" y="286806"/>
                </a:lnTo>
                <a:lnTo>
                  <a:pt x="8173059" y="289283"/>
                </a:lnTo>
                <a:cubicBezTo>
                  <a:pt x="8170087" y="290137"/>
                  <a:pt x="8167000" y="288437"/>
                  <a:pt x="8166123" y="285521"/>
                </a:cubicBezTo>
                <a:lnTo>
                  <a:pt x="8166121" y="285521"/>
                </a:lnTo>
                <a:cubicBezTo>
                  <a:pt x="8165323" y="282607"/>
                  <a:pt x="8166998" y="279579"/>
                  <a:pt x="8169964" y="278787"/>
                </a:cubicBezTo>
                <a:cubicBezTo>
                  <a:pt x="8172926" y="277933"/>
                  <a:pt x="8176026" y="279633"/>
                  <a:pt x="8176890" y="282546"/>
                </a:cubicBezTo>
                <a:lnTo>
                  <a:pt x="8176567" y="285226"/>
                </a:lnTo>
                <a:lnTo>
                  <a:pt x="8178806" y="274344"/>
                </a:lnTo>
                <a:lnTo>
                  <a:pt x="8177637" y="275264"/>
                </a:lnTo>
                <a:cubicBezTo>
                  <a:pt x="8174670" y="276118"/>
                  <a:pt x="8171575" y="274413"/>
                  <a:pt x="8170711" y="271500"/>
                </a:cubicBezTo>
                <a:lnTo>
                  <a:pt x="8170709" y="271500"/>
                </a:lnTo>
                <a:cubicBezTo>
                  <a:pt x="8169898" y="268589"/>
                  <a:pt x="8171575" y="265551"/>
                  <a:pt x="8174535" y="264763"/>
                </a:cubicBezTo>
                <a:cubicBezTo>
                  <a:pt x="8176025" y="264337"/>
                  <a:pt x="8177541" y="264549"/>
                  <a:pt x="8178792" y="265232"/>
                </a:cubicBezTo>
                <a:lnTo>
                  <a:pt x="8180484" y="267320"/>
                </a:lnTo>
                <a:lnTo>
                  <a:pt x="8183473" y="261919"/>
                </a:lnTo>
                <a:lnTo>
                  <a:pt x="8183323" y="262036"/>
                </a:lnTo>
                <a:cubicBezTo>
                  <a:pt x="8180362" y="262882"/>
                  <a:pt x="8177267" y="261177"/>
                  <a:pt x="8176470" y="258266"/>
                </a:cubicBezTo>
                <a:lnTo>
                  <a:pt x="8176470" y="258263"/>
                </a:lnTo>
                <a:cubicBezTo>
                  <a:pt x="8175588" y="255353"/>
                  <a:pt x="8177323" y="252322"/>
                  <a:pt x="8180295" y="251532"/>
                </a:cubicBezTo>
                <a:cubicBezTo>
                  <a:pt x="8183255" y="250676"/>
                  <a:pt x="8186352" y="252376"/>
                  <a:pt x="8187165" y="255291"/>
                </a:cubicBezTo>
                <a:lnTo>
                  <a:pt x="8187078" y="256035"/>
                </a:lnTo>
                <a:lnTo>
                  <a:pt x="8192399" y="249709"/>
                </a:lnTo>
                <a:lnTo>
                  <a:pt x="8189216" y="249341"/>
                </a:lnTo>
                <a:cubicBezTo>
                  <a:pt x="8187964" y="248666"/>
                  <a:pt x="8186973" y="247528"/>
                  <a:pt x="8186543" y="246072"/>
                </a:cubicBezTo>
                <a:cubicBezTo>
                  <a:pt x="8185742" y="243156"/>
                  <a:pt x="8187404" y="240118"/>
                  <a:pt x="8190383" y="239269"/>
                </a:cubicBezTo>
                <a:cubicBezTo>
                  <a:pt x="8193345" y="238415"/>
                  <a:pt x="8196442" y="240118"/>
                  <a:pt x="8197306" y="243031"/>
                </a:cubicBezTo>
                <a:lnTo>
                  <a:pt x="8197021" y="245387"/>
                </a:lnTo>
                <a:lnTo>
                  <a:pt x="8203385" y="240238"/>
                </a:lnTo>
                <a:lnTo>
                  <a:pt x="8200168" y="239865"/>
                </a:lnTo>
                <a:cubicBezTo>
                  <a:pt x="8198915" y="239188"/>
                  <a:pt x="8197925" y="238048"/>
                  <a:pt x="8197492" y="236590"/>
                </a:cubicBezTo>
                <a:cubicBezTo>
                  <a:pt x="8196684" y="233682"/>
                  <a:pt x="8198419" y="230652"/>
                  <a:pt x="8201320" y="229803"/>
                </a:cubicBezTo>
                <a:cubicBezTo>
                  <a:pt x="8204298" y="229008"/>
                  <a:pt x="8207384" y="230652"/>
                  <a:pt x="8208255" y="233555"/>
                </a:cubicBezTo>
                <a:cubicBezTo>
                  <a:pt x="8208690" y="235014"/>
                  <a:pt x="8208471" y="236502"/>
                  <a:pt x="8207774" y="237731"/>
                </a:cubicBezTo>
                <a:lnTo>
                  <a:pt x="8207724" y="237770"/>
                </a:lnTo>
                <a:lnTo>
                  <a:pt x="8211564" y="235606"/>
                </a:lnTo>
                <a:lnTo>
                  <a:pt x="8214826" y="234482"/>
                </a:lnTo>
                <a:lnTo>
                  <a:pt x="8213087" y="234280"/>
                </a:lnTo>
                <a:cubicBezTo>
                  <a:pt x="8211832" y="233606"/>
                  <a:pt x="8210842" y="232468"/>
                  <a:pt x="8210410" y="231008"/>
                </a:cubicBezTo>
                <a:lnTo>
                  <a:pt x="8210412" y="231008"/>
                </a:lnTo>
                <a:cubicBezTo>
                  <a:pt x="8209614" y="228098"/>
                  <a:pt x="8211347" y="225067"/>
                  <a:pt x="8214256" y="224211"/>
                </a:cubicBezTo>
                <a:cubicBezTo>
                  <a:pt x="8217223" y="223364"/>
                  <a:pt x="8220315" y="225067"/>
                  <a:pt x="8221179" y="227970"/>
                </a:cubicBezTo>
                <a:cubicBezTo>
                  <a:pt x="8221610" y="229431"/>
                  <a:pt x="8221394" y="230920"/>
                  <a:pt x="8220699" y="232150"/>
                </a:cubicBezTo>
                <a:lnTo>
                  <a:pt x="8219998" y="232698"/>
                </a:lnTo>
                <a:lnTo>
                  <a:pt x="8224946" y="230992"/>
                </a:lnTo>
                <a:lnTo>
                  <a:pt x="8228350" y="230614"/>
                </a:lnTo>
                <a:lnTo>
                  <a:pt x="8226254" y="227970"/>
                </a:lnTo>
                <a:cubicBezTo>
                  <a:pt x="8225387" y="225067"/>
                  <a:pt x="8227115" y="222034"/>
                  <a:pt x="8230082" y="221239"/>
                </a:cubicBezTo>
                <a:cubicBezTo>
                  <a:pt x="8232993" y="220390"/>
                  <a:pt x="8236087" y="222085"/>
                  <a:pt x="8236951" y="225003"/>
                </a:cubicBezTo>
                <a:cubicBezTo>
                  <a:pt x="8237383" y="226431"/>
                  <a:pt x="8237167" y="227903"/>
                  <a:pt x="8236471" y="229124"/>
                </a:cubicBezTo>
                <a:lnTo>
                  <a:pt x="8235591" y="229808"/>
                </a:lnTo>
                <a:lnTo>
                  <a:pt x="8239490" y="229375"/>
                </a:lnTo>
                <a:lnTo>
                  <a:pt x="8243277" y="229796"/>
                </a:lnTo>
                <a:lnTo>
                  <a:pt x="8241098" y="227126"/>
                </a:lnTo>
                <a:lnTo>
                  <a:pt x="8241098" y="227124"/>
                </a:lnTo>
                <a:cubicBezTo>
                  <a:pt x="8240290" y="224208"/>
                  <a:pt x="8242018" y="221172"/>
                  <a:pt x="8244931" y="220331"/>
                </a:cubicBezTo>
                <a:cubicBezTo>
                  <a:pt x="8247893" y="219536"/>
                  <a:pt x="8250985" y="221172"/>
                  <a:pt x="8251854" y="224093"/>
                </a:cubicBezTo>
                <a:cubicBezTo>
                  <a:pt x="8252285" y="225551"/>
                  <a:pt x="8252068" y="227039"/>
                  <a:pt x="8251373" y="228268"/>
                </a:cubicBezTo>
                <a:lnTo>
                  <a:pt x="8248657" y="230395"/>
                </a:lnTo>
                <a:lnTo>
                  <a:pt x="8254054" y="230996"/>
                </a:lnTo>
                <a:lnTo>
                  <a:pt x="8256606" y="231876"/>
                </a:lnTo>
                <a:lnTo>
                  <a:pt x="8254515" y="229255"/>
                </a:lnTo>
                <a:lnTo>
                  <a:pt x="8254515" y="229252"/>
                </a:lnTo>
                <a:cubicBezTo>
                  <a:pt x="8253646" y="226336"/>
                  <a:pt x="8255377" y="223298"/>
                  <a:pt x="8258351" y="222516"/>
                </a:cubicBezTo>
                <a:cubicBezTo>
                  <a:pt x="8261260" y="221659"/>
                  <a:pt x="8264346" y="223362"/>
                  <a:pt x="8265210" y="226275"/>
                </a:cubicBezTo>
                <a:cubicBezTo>
                  <a:pt x="8266085" y="229191"/>
                  <a:pt x="8264346" y="232216"/>
                  <a:pt x="8261382" y="233017"/>
                </a:cubicBezTo>
                <a:lnTo>
                  <a:pt x="8259209" y="232775"/>
                </a:lnTo>
                <a:lnTo>
                  <a:pt x="8267445" y="235617"/>
                </a:lnTo>
                <a:lnTo>
                  <a:pt x="8267713" y="235768"/>
                </a:lnTo>
                <a:lnTo>
                  <a:pt x="8266327" y="232469"/>
                </a:lnTo>
                <a:cubicBezTo>
                  <a:pt x="8266327" y="229438"/>
                  <a:pt x="8268794" y="227012"/>
                  <a:pt x="8271897" y="227012"/>
                </a:cubicBezTo>
                <a:cubicBezTo>
                  <a:pt x="8274998" y="227012"/>
                  <a:pt x="8277461" y="229438"/>
                  <a:pt x="8277461" y="232469"/>
                </a:cubicBezTo>
                <a:cubicBezTo>
                  <a:pt x="8277461" y="235500"/>
                  <a:pt x="8274988" y="237934"/>
                  <a:pt x="8271897" y="237934"/>
                </a:cubicBezTo>
                <a:lnTo>
                  <a:pt x="8270673" y="237438"/>
                </a:lnTo>
                <a:lnTo>
                  <a:pt x="8275537" y="240184"/>
                </a:lnTo>
                <a:lnTo>
                  <a:pt x="8280701" y="244367"/>
                </a:lnTo>
                <a:lnTo>
                  <a:pt x="8279500" y="241507"/>
                </a:lnTo>
                <a:cubicBezTo>
                  <a:pt x="8279500" y="238469"/>
                  <a:pt x="8281985" y="236053"/>
                  <a:pt x="8285072" y="236053"/>
                </a:cubicBezTo>
                <a:cubicBezTo>
                  <a:pt x="8288158" y="236053"/>
                  <a:pt x="8290641" y="238477"/>
                  <a:pt x="8290641" y="241507"/>
                </a:cubicBezTo>
                <a:cubicBezTo>
                  <a:pt x="8290641" y="244545"/>
                  <a:pt x="8288163" y="246975"/>
                  <a:pt x="8285072" y="246975"/>
                </a:cubicBezTo>
                <a:lnTo>
                  <a:pt x="8282772" y="246045"/>
                </a:lnTo>
                <a:lnTo>
                  <a:pt x="8285074" y="247910"/>
                </a:lnTo>
                <a:lnTo>
                  <a:pt x="8288799" y="252343"/>
                </a:lnTo>
                <a:lnTo>
                  <a:pt x="8290312" y="248811"/>
                </a:lnTo>
                <a:cubicBezTo>
                  <a:pt x="8291333" y="247826"/>
                  <a:pt x="8292741" y="247219"/>
                  <a:pt x="8294286" y="247219"/>
                </a:cubicBezTo>
                <a:lnTo>
                  <a:pt x="8296312" y="248038"/>
                </a:lnTo>
                <a:lnTo>
                  <a:pt x="8298482" y="241190"/>
                </a:lnTo>
                <a:cubicBezTo>
                  <a:pt x="8302615" y="230188"/>
                  <a:pt x="8307480" y="222842"/>
                  <a:pt x="8312468" y="219722"/>
                </a:cubicBezTo>
                <a:cubicBezTo>
                  <a:pt x="8326011" y="228042"/>
                  <a:pt x="8338253" y="266404"/>
                  <a:pt x="8338253" y="324014"/>
                </a:cubicBezTo>
                <a:lnTo>
                  <a:pt x="8337976" y="335114"/>
                </a:lnTo>
                <a:lnTo>
                  <a:pt x="8345612" y="335114"/>
                </a:lnTo>
                <a:lnTo>
                  <a:pt x="8345612" y="341004"/>
                </a:lnTo>
                <a:lnTo>
                  <a:pt x="8346598" y="341004"/>
                </a:lnTo>
                <a:lnTo>
                  <a:pt x="8346598" y="334994"/>
                </a:lnTo>
                <a:lnTo>
                  <a:pt x="8350875" y="334994"/>
                </a:lnTo>
                <a:lnTo>
                  <a:pt x="8350875" y="331281"/>
                </a:lnTo>
                <a:lnTo>
                  <a:pt x="8357856" y="331281"/>
                </a:lnTo>
                <a:lnTo>
                  <a:pt x="8357856" y="303855"/>
                </a:lnTo>
                <a:lnTo>
                  <a:pt x="8383908" y="303855"/>
                </a:lnTo>
                <a:lnTo>
                  <a:pt x="8383908" y="331780"/>
                </a:lnTo>
                <a:lnTo>
                  <a:pt x="8385076" y="331780"/>
                </a:lnTo>
                <a:lnTo>
                  <a:pt x="8385076" y="272833"/>
                </a:lnTo>
                <a:lnTo>
                  <a:pt x="8390762" y="272833"/>
                </a:lnTo>
                <a:lnTo>
                  <a:pt x="8390762" y="264450"/>
                </a:lnTo>
                <a:lnTo>
                  <a:pt x="8394980" y="264450"/>
                </a:lnTo>
                <a:lnTo>
                  <a:pt x="8394980" y="254922"/>
                </a:lnTo>
                <a:lnTo>
                  <a:pt x="8405731" y="254922"/>
                </a:lnTo>
                <a:lnTo>
                  <a:pt x="8405731" y="237263"/>
                </a:lnTo>
                <a:lnTo>
                  <a:pt x="8408145" y="237263"/>
                </a:lnTo>
                <a:lnTo>
                  <a:pt x="8408145" y="254922"/>
                </a:lnTo>
                <a:lnTo>
                  <a:pt x="8418851" y="254922"/>
                </a:lnTo>
                <a:lnTo>
                  <a:pt x="8418851" y="264450"/>
                </a:lnTo>
                <a:lnTo>
                  <a:pt x="8423053" y="264450"/>
                </a:lnTo>
                <a:lnTo>
                  <a:pt x="8423053" y="272833"/>
                </a:lnTo>
                <a:lnTo>
                  <a:pt x="8428745" y="272833"/>
                </a:lnTo>
                <a:lnTo>
                  <a:pt x="8428745" y="368925"/>
                </a:lnTo>
                <a:lnTo>
                  <a:pt x="8433164" y="368925"/>
                </a:lnTo>
                <a:lnTo>
                  <a:pt x="8433083" y="315220"/>
                </a:lnTo>
                <a:lnTo>
                  <a:pt x="8457601" y="315220"/>
                </a:lnTo>
                <a:lnTo>
                  <a:pt x="8463703" y="324409"/>
                </a:lnTo>
                <a:lnTo>
                  <a:pt x="8463703" y="343757"/>
                </a:lnTo>
                <a:lnTo>
                  <a:pt x="8467103" y="343757"/>
                </a:lnTo>
                <a:lnTo>
                  <a:pt x="8467103" y="366271"/>
                </a:lnTo>
                <a:lnTo>
                  <a:pt x="8474936" y="366271"/>
                </a:lnTo>
                <a:lnTo>
                  <a:pt x="8474936" y="378106"/>
                </a:lnTo>
                <a:lnTo>
                  <a:pt x="8477569" y="378106"/>
                </a:lnTo>
                <a:lnTo>
                  <a:pt x="8477569" y="367434"/>
                </a:lnTo>
                <a:lnTo>
                  <a:pt x="8478815" y="367434"/>
                </a:lnTo>
                <a:lnTo>
                  <a:pt x="8478815" y="283005"/>
                </a:lnTo>
                <a:lnTo>
                  <a:pt x="8483405" y="283005"/>
                </a:lnTo>
                <a:lnTo>
                  <a:pt x="8483405" y="273618"/>
                </a:lnTo>
                <a:lnTo>
                  <a:pt x="8485396" y="273618"/>
                </a:lnTo>
                <a:lnTo>
                  <a:pt x="8485396" y="266491"/>
                </a:lnTo>
                <a:lnTo>
                  <a:pt x="8491921" y="266491"/>
                </a:lnTo>
                <a:lnTo>
                  <a:pt x="8491921" y="259117"/>
                </a:lnTo>
                <a:lnTo>
                  <a:pt x="8497575" y="259117"/>
                </a:lnTo>
                <a:lnTo>
                  <a:pt x="8497575" y="228179"/>
                </a:lnTo>
                <a:lnTo>
                  <a:pt x="8499642" y="228179"/>
                </a:lnTo>
                <a:lnTo>
                  <a:pt x="8499642" y="259117"/>
                </a:lnTo>
                <a:lnTo>
                  <a:pt x="8505298" y="259117"/>
                </a:lnTo>
                <a:lnTo>
                  <a:pt x="8505298" y="266491"/>
                </a:lnTo>
                <a:lnTo>
                  <a:pt x="8511823" y="266491"/>
                </a:lnTo>
                <a:lnTo>
                  <a:pt x="8511823" y="273618"/>
                </a:lnTo>
                <a:lnTo>
                  <a:pt x="8513806" y="273618"/>
                </a:lnTo>
                <a:lnTo>
                  <a:pt x="8513806" y="283005"/>
                </a:lnTo>
                <a:lnTo>
                  <a:pt x="8518401" y="283005"/>
                </a:lnTo>
                <a:lnTo>
                  <a:pt x="8518401" y="338639"/>
                </a:lnTo>
                <a:lnTo>
                  <a:pt x="8521105" y="338639"/>
                </a:lnTo>
                <a:lnTo>
                  <a:pt x="8521105" y="358316"/>
                </a:lnTo>
                <a:lnTo>
                  <a:pt x="8523193" y="358316"/>
                </a:lnTo>
                <a:lnTo>
                  <a:pt x="8523193" y="358538"/>
                </a:lnTo>
                <a:lnTo>
                  <a:pt x="8531387" y="358538"/>
                </a:lnTo>
                <a:lnTo>
                  <a:pt x="8530406" y="229268"/>
                </a:lnTo>
                <a:lnTo>
                  <a:pt x="8578259" y="189612"/>
                </a:lnTo>
                <a:lnTo>
                  <a:pt x="8578259" y="149274"/>
                </a:lnTo>
                <a:lnTo>
                  <a:pt x="8582888" y="149274"/>
                </a:lnTo>
                <a:lnTo>
                  <a:pt x="8582888" y="185788"/>
                </a:lnTo>
                <a:lnTo>
                  <a:pt x="8583571" y="229015"/>
                </a:lnTo>
                <a:lnTo>
                  <a:pt x="8574596" y="229015"/>
                </a:lnTo>
                <a:lnTo>
                  <a:pt x="8574596" y="255416"/>
                </a:lnTo>
                <a:lnTo>
                  <a:pt x="8584223" y="255416"/>
                </a:lnTo>
                <a:lnTo>
                  <a:pt x="8585801" y="355332"/>
                </a:lnTo>
                <a:lnTo>
                  <a:pt x="8592548" y="355332"/>
                </a:lnTo>
                <a:lnTo>
                  <a:pt x="8592548" y="358574"/>
                </a:lnTo>
                <a:lnTo>
                  <a:pt x="8596432" y="358574"/>
                </a:lnTo>
                <a:lnTo>
                  <a:pt x="8596432" y="363814"/>
                </a:lnTo>
                <a:lnTo>
                  <a:pt x="8606745" y="363814"/>
                </a:lnTo>
                <a:lnTo>
                  <a:pt x="8608646" y="208660"/>
                </a:lnTo>
                <a:lnTo>
                  <a:pt x="8618286" y="208660"/>
                </a:lnTo>
                <a:lnTo>
                  <a:pt x="8618286" y="174814"/>
                </a:lnTo>
                <a:lnTo>
                  <a:pt x="8609309" y="174814"/>
                </a:lnTo>
                <a:lnTo>
                  <a:pt x="8609977" y="119412"/>
                </a:lnTo>
                <a:lnTo>
                  <a:pt x="8609977" y="72625"/>
                </a:lnTo>
                <a:lnTo>
                  <a:pt x="8614623" y="72625"/>
                </a:lnTo>
                <a:lnTo>
                  <a:pt x="8614623" y="124346"/>
                </a:lnTo>
                <a:lnTo>
                  <a:pt x="8662460" y="175148"/>
                </a:lnTo>
                <a:lnTo>
                  <a:pt x="8661463" y="343915"/>
                </a:lnTo>
                <a:lnTo>
                  <a:pt x="8661538" y="343915"/>
                </a:lnTo>
                <a:lnTo>
                  <a:pt x="8661484" y="369062"/>
                </a:lnTo>
                <a:lnTo>
                  <a:pt x="8664211" y="369062"/>
                </a:lnTo>
                <a:lnTo>
                  <a:pt x="8664211" y="351207"/>
                </a:lnTo>
                <a:lnTo>
                  <a:pt x="8696480" y="351207"/>
                </a:lnTo>
                <a:lnTo>
                  <a:pt x="8696480" y="366804"/>
                </a:lnTo>
                <a:lnTo>
                  <a:pt x="8699179" y="366804"/>
                </a:lnTo>
                <a:lnTo>
                  <a:pt x="8698913" y="356726"/>
                </a:lnTo>
                <a:cubicBezTo>
                  <a:pt x="8698984" y="301466"/>
                  <a:pt x="8709819" y="259586"/>
                  <a:pt x="8725387" y="227345"/>
                </a:cubicBezTo>
                <a:lnTo>
                  <a:pt x="8727874" y="222727"/>
                </a:lnTo>
                <a:lnTo>
                  <a:pt x="8727874" y="222488"/>
                </a:lnTo>
                <a:lnTo>
                  <a:pt x="8728003" y="222488"/>
                </a:lnTo>
                <a:lnTo>
                  <a:pt x="8734757" y="209945"/>
                </a:lnTo>
                <a:cubicBezTo>
                  <a:pt x="8738024" y="204478"/>
                  <a:pt x="8741421" y="199334"/>
                  <a:pt x="8744906" y="194489"/>
                </a:cubicBezTo>
                <a:lnTo>
                  <a:pt x="8754941" y="181645"/>
                </a:lnTo>
                <a:lnTo>
                  <a:pt x="8754941" y="181566"/>
                </a:lnTo>
                <a:lnTo>
                  <a:pt x="8755003" y="181566"/>
                </a:lnTo>
                <a:lnTo>
                  <a:pt x="8755585" y="180820"/>
                </a:lnTo>
                <a:cubicBezTo>
                  <a:pt x="8774592" y="158375"/>
                  <a:pt x="8794883" y="143432"/>
                  <a:pt x="8810427" y="132252"/>
                </a:cubicBezTo>
                <a:lnTo>
                  <a:pt x="8818318" y="126471"/>
                </a:lnTo>
                <a:lnTo>
                  <a:pt x="8818318" y="66813"/>
                </a:lnTo>
                <a:lnTo>
                  <a:pt x="8824165" y="66813"/>
                </a:lnTo>
                <a:lnTo>
                  <a:pt x="8824165" y="122187"/>
                </a:lnTo>
                <a:lnTo>
                  <a:pt x="8824165" y="122188"/>
                </a:lnTo>
                <a:lnTo>
                  <a:pt x="8824165" y="122280"/>
                </a:lnTo>
                <a:lnTo>
                  <a:pt x="8824165" y="127726"/>
                </a:lnTo>
                <a:lnTo>
                  <a:pt x="8824146" y="127726"/>
                </a:lnTo>
                <a:lnTo>
                  <a:pt x="8823517" y="303638"/>
                </a:lnTo>
                <a:lnTo>
                  <a:pt x="8825695" y="304411"/>
                </a:lnTo>
                <a:lnTo>
                  <a:pt x="8825695" y="309008"/>
                </a:lnTo>
                <a:lnTo>
                  <a:pt x="8834210" y="312024"/>
                </a:lnTo>
                <a:lnTo>
                  <a:pt x="8834210" y="323463"/>
                </a:lnTo>
                <a:lnTo>
                  <a:pt x="8841426" y="323463"/>
                </a:lnTo>
                <a:lnTo>
                  <a:pt x="8841426" y="376321"/>
                </a:lnTo>
                <a:lnTo>
                  <a:pt x="8845354" y="376321"/>
                </a:lnTo>
                <a:lnTo>
                  <a:pt x="8845354" y="375424"/>
                </a:lnTo>
                <a:lnTo>
                  <a:pt x="8860153" y="375424"/>
                </a:lnTo>
                <a:lnTo>
                  <a:pt x="8860153" y="376321"/>
                </a:lnTo>
                <a:lnTo>
                  <a:pt x="8862309" y="376321"/>
                </a:lnTo>
                <a:lnTo>
                  <a:pt x="8862309" y="343018"/>
                </a:lnTo>
                <a:lnTo>
                  <a:pt x="8869874" y="343018"/>
                </a:lnTo>
                <a:lnTo>
                  <a:pt x="8869874" y="341025"/>
                </a:lnTo>
                <a:lnTo>
                  <a:pt x="8868689" y="341025"/>
                </a:lnTo>
                <a:lnTo>
                  <a:pt x="8868689" y="334964"/>
                </a:lnTo>
                <a:lnTo>
                  <a:pt x="8870175" y="334964"/>
                </a:lnTo>
                <a:lnTo>
                  <a:pt x="8870175" y="269208"/>
                </a:lnTo>
                <a:lnTo>
                  <a:pt x="8880911" y="269208"/>
                </a:lnTo>
                <a:lnTo>
                  <a:pt x="8880911" y="266453"/>
                </a:lnTo>
                <a:lnTo>
                  <a:pt x="8879231" y="266453"/>
                </a:lnTo>
                <a:lnTo>
                  <a:pt x="8879231" y="258164"/>
                </a:lnTo>
                <a:lnTo>
                  <a:pt x="8883561" y="258164"/>
                </a:lnTo>
                <a:lnTo>
                  <a:pt x="8883561" y="252511"/>
                </a:lnTo>
                <a:lnTo>
                  <a:pt x="8891858" y="252511"/>
                </a:lnTo>
                <a:lnTo>
                  <a:pt x="8891858" y="228179"/>
                </a:lnTo>
                <a:lnTo>
                  <a:pt x="8894889" y="228179"/>
                </a:lnTo>
                <a:lnTo>
                  <a:pt x="8894889" y="252511"/>
                </a:lnTo>
                <a:lnTo>
                  <a:pt x="8903188" y="252511"/>
                </a:lnTo>
                <a:lnTo>
                  <a:pt x="8903188" y="258164"/>
                </a:lnTo>
                <a:lnTo>
                  <a:pt x="8907521" y="258164"/>
                </a:lnTo>
                <a:lnTo>
                  <a:pt x="8907521" y="266453"/>
                </a:lnTo>
                <a:lnTo>
                  <a:pt x="8905849" y="266453"/>
                </a:lnTo>
                <a:lnTo>
                  <a:pt x="8905849" y="269208"/>
                </a:lnTo>
                <a:lnTo>
                  <a:pt x="8916574" y="269208"/>
                </a:lnTo>
                <a:lnTo>
                  <a:pt x="8916574" y="372034"/>
                </a:lnTo>
                <a:lnTo>
                  <a:pt x="8924782" y="372034"/>
                </a:lnTo>
                <a:lnTo>
                  <a:pt x="8924782" y="356155"/>
                </a:lnTo>
                <a:lnTo>
                  <a:pt x="8931154" y="356155"/>
                </a:lnTo>
                <a:lnTo>
                  <a:pt x="8931154" y="338853"/>
                </a:lnTo>
                <a:lnTo>
                  <a:pt x="8938795" y="341259"/>
                </a:lnTo>
                <a:lnTo>
                  <a:pt x="8938795" y="336360"/>
                </a:lnTo>
                <a:lnTo>
                  <a:pt x="8940860" y="337012"/>
                </a:lnTo>
                <a:lnTo>
                  <a:pt x="8940860" y="317845"/>
                </a:lnTo>
                <a:lnTo>
                  <a:pt x="8947235" y="317845"/>
                </a:lnTo>
                <a:lnTo>
                  <a:pt x="8947235" y="308137"/>
                </a:lnTo>
                <a:lnTo>
                  <a:pt x="8963846" y="308137"/>
                </a:lnTo>
                <a:lnTo>
                  <a:pt x="8963846" y="317845"/>
                </a:lnTo>
                <a:lnTo>
                  <a:pt x="8970220" y="317845"/>
                </a:lnTo>
                <a:lnTo>
                  <a:pt x="8970220" y="378144"/>
                </a:lnTo>
                <a:lnTo>
                  <a:pt x="8970947" y="378144"/>
                </a:lnTo>
                <a:lnTo>
                  <a:pt x="8970947" y="328515"/>
                </a:lnTo>
                <a:lnTo>
                  <a:pt x="8974925" y="328515"/>
                </a:lnTo>
                <a:lnTo>
                  <a:pt x="8974925" y="156388"/>
                </a:lnTo>
                <a:lnTo>
                  <a:pt x="8984642" y="156388"/>
                </a:lnTo>
                <a:lnTo>
                  <a:pt x="8984642" y="139135"/>
                </a:lnTo>
                <a:lnTo>
                  <a:pt x="8988837" y="139135"/>
                </a:lnTo>
                <a:lnTo>
                  <a:pt x="8988837" y="126008"/>
                </a:lnTo>
                <a:lnTo>
                  <a:pt x="9002629" y="126008"/>
                </a:lnTo>
                <a:lnTo>
                  <a:pt x="9002629" y="112438"/>
                </a:lnTo>
                <a:lnTo>
                  <a:pt x="9014586" y="112438"/>
                </a:lnTo>
                <a:lnTo>
                  <a:pt x="9014586" y="55499"/>
                </a:lnTo>
                <a:lnTo>
                  <a:pt x="9018941" y="55499"/>
                </a:lnTo>
                <a:lnTo>
                  <a:pt x="9018941" y="112438"/>
                </a:lnTo>
                <a:lnTo>
                  <a:pt x="9030891" y="112438"/>
                </a:lnTo>
                <a:lnTo>
                  <a:pt x="9030891" y="126008"/>
                </a:lnTo>
                <a:lnTo>
                  <a:pt x="9044705" y="126008"/>
                </a:lnTo>
                <a:lnTo>
                  <a:pt x="9044705" y="139135"/>
                </a:lnTo>
                <a:lnTo>
                  <a:pt x="9048888" y="139135"/>
                </a:lnTo>
                <a:lnTo>
                  <a:pt x="9048888" y="156388"/>
                </a:lnTo>
                <a:lnTo>
                  <a:pt x="9058597" y="156388"/>
                </a:lnTo>
                <a:lnTo>
                  <a:pt x="9058597" y="336840"/>
                </a:lnTo>
                <a:lnTo>
                  <a:pt x="9074706" y="336840"/>
                </a:lnTo>
                <a:lnTo>
                  <a:pt x="9074706" y="345258"/>
                </a:lnTo>
                <a:lnTo>
                  <a:pt x="9078516" y="345258"/>
                </a:lnTo>
                <a:lnTo>
                  <a:pt x="9078516" y="321264"/>
                </a:lnTo>
                <a:lnTo>
                  <a:pt x="9101428" y="321264"/>
                </a:lnTo>
                <a:lnTo>
                  <a:pt x="9101428" y="345669"/>
                </a:lnTo>
                <a:lnTo>
                  <a:pt x="9102333" y="345669"/>
                </a:lnTo>
                <a:lnTo>
                  <a:pt x="9102333" y="339197"/>
                </a:lnTo>
                <a:lnTo>
                  <a:pt x="9105165" y="339197"/>
                </a:lnTo>
                <a:lnTo>
                  <a:pt x="9105165" y="272338"/>
                </a:lnTo>
                <a:lnTo>
                  <a:pt x="9110203" y="272338"/>
                </a:lnTo>
                <a:lnTo>
                  <a:pt x="9110203" y="263466"/>
                </a:lnTo>
                <a:lnTo>
                  <a:pt x="9113915" y="263466"/>
                </a:lnTo>
                <a:lnTo>
                  <a:pt x="9113915" y="253334"/>
                </a:lnTo>
                <a:lnTo>
                  <a:pt x="9123333" y="253334"/>
                </a:lnTo>
                <a:lnTo>
                  <a:pt x="9123333" y="234641"/>
                </a:lnTo>
                <a:lnTo>
                  <a:pt x="9125479" y="234641"/>
                </a:lnTo>
                <a:lnTo>
                  <a:pt x="9125479" y="253334"/>
                </a:lnTo>
                <a:lnTo>
                  <a:pt x="9134915" y="253334"/>
                </a:lnTo>
                <a:lnTo>
                  <a:pt x="9134915" y="263466"/>
                </a:lnTo>
                <a:lnTo>
                  <a:pt x="9138616" y="263466"/>
                </a:lnTo>
                <a:lnTo>
                  <a:pt x="9138616" y="272338"/>
                </a:lnTo>
                <a:lnTo>
                  <a:pt x="9143614" y="272338"/>
                </a:lnTo>
                <a:lnTo>
                  <a:pt x="9143614" y="378144"/>
                </a:lnTo>
                <a:lnTo>
                  <a:pt x="9143999" y="378144"/>
                </a:lnTo>
                <a:lnTo>
                  <a:pt x="9143999" y="419061"/>
                </a:lnTo>
                <a:lnTo>
                  <a:pt x="9143999" y="439921"/>
                </a:lnTo>
                <a:lnTo>
                  <a:pt x="8658907" y="439921"/>
                </a:lnTo>
                <a:lnTo>
                  <a:pt x="8655583" y="439921"/>
                </a:lnTo>
                <a:lnTo>
                  <a:pt x="8655583" y="439923"/>
                </a:lnTo>
                <a:lnTo>
                  <a:pt x="8649133" y="439923"/>
                </a:lnTo>
                <a:lnTo>
                  <a:pt x="8648370" y="439923"/>
                </a:lnTo>
                <a:lnTo>
                  <a:pt x="8422697" y="439923"/>
                </a:lnTo>
                <a:lnTo>
                  <a:pt x="8422697" y="439921"/>
                </a:lnTo>
                <a:lnTo>
                  <a:pt x="8422697" y="439579"/>
                </a:lnTo>
                <a:lnTo>
                  <a:pt x="8117568" y="439579"/>
                </a:lnTo>
                <a:lnTo>
                  <a:pt x="8117568" y="439640"/>
                </a:lnTo>
                <a:lnTo>
                  <a:pt x="8091597" y="439640"/>
                </a:lnTo>
                <a:lnTo>
                  <a:pt x="8091597" y="439579"/>
                </a:lnTo>
                <a:lnTo>
                  <a:pt x="7879080" y="439579"/>
                </a:lnTo>
                <a:lnTo>
                  <a:pt x="7870852" y="439579"/>
                </a:lnTo>
                <a:lnTo>
                  <a:pt x="7621090" y="439579"/>
                </a:lnTo>
                <a:lnTo>
                  <a:pt x="7621090" y="439921"/>
                </a:lnTo>
                <a:lnTo>
                  <a:pt x="7135999" y="439921"/>
                </a:lnTo>
                <a:lnTo>
                  <a:pt x="7132675" y="439921"/>
                </a:lnTo>
                <a:lnTo>
                  <a:pt x="7132675" y="439923"/>
                </a:lnTo>
                <a:lnTo>
                  <a:pt x="7126224" y="439923"/>
                </a:lnTo>
                <a:lnTo>
                  <a:pt x="7125461" y="439923"/>
                </a:lnTo>
                <a:lnTo>
                  <a:pt x="6899788" y="439923"/>
                </a:lnTo>
                <a:lnTo>
                  <a:pt x="6899788" y="439921"/>
                </a:lnTo>
                <a:lnTo>
                  <a:pt x="6899788" y="439579"/>
                </a:lnTo>
                <a:lnTo>
                  <a:pt x="6594659" y="439579"/>
                </a:lnTo>
                <a:lnTo>
                  <a:pt x="6594659" y="439640"/>
                </a:lnTo>
                <a:lnTo>
                  <a:pt x="6568688" y="439640"/>
                </a:lnTo>
                <a:lnTo>
                  <a:pt x="6568688" y="439579"/>
                </a:lnTo>
                <a:lnTo>
                  <a:pt x="6356171" y="439579"/>
                </a:lnTo>
                <a:lnTo>
                  <a:pt x="6347943" y="439579"/>
                </a:lnTo>
                <a:lnTo>
                  <a:pt x="6098181" y="439579"/>
                </a:lnTo>
                <a:lnTo>
                  <a:pt x="6098181" y="439921"/>
                </a:lnTo>
                <a:lnTo>
                  <a:pt x="5613090" y="439921"/>
                </a:lnTo>
                <a:lnTo>
                  <a:pt x="5609766" y="439921"/>
                </a:lnTo>
                <a:lnTo>
                  <a:pt x="5609766" y="439923"/>
                </a:lnTo>
                <a:lnTo>
                  <a:pt x="5603315" y="439923"/>
                </a:lnTo>
                <a:lnTo>
                  <a:pt x="5602552" y="439923"/>
                </a:lnTo>
                <a:lnTo>
                  <a:pt x="5376879" y="439923"/>
                </a:lnTo>
                <a:lnTo>
                  <a:pt x="5376879" y="439921"/>
                </a:lnTo>
                <a:lnTo>
                  <a:pt x="5376879" y="439579"/>
                </a:lnTo>
                <a:lnTo>
                  <a:pt x="5071750" y="439579"/>
                </a:lnTo>
                <a:lnTo>
                  <a:pt x="5071750" y="439640"/>
                </a:lnTo>
                <a:lnTo>
                  <a:pt x="5045779" y="439640"/>
                </a:lnTo>
                <a:lnTo>
                  <a:pt x="5045779" y="439579"/>
                </a:lnTo>
                <a:lnTo>
                  <a:pt x="4833262" y="439579"/>
                </a:lnTo>
                <a:lnTo>
                  <a:pt x="4825034" y="439579"/>
                </a:lnTo>
                <a:lnTo>
                  <a:pt x="4575272" y="439579"/>
                </a:lnTo>
                <a:lnTo>
                  <a:pt x="4575272" y="439921"/>
                </a:lnTo>
                <a:lnTo>
                  <a:pt x="4090180" y="439921"/>
                </a:lnTo>
                <a:lnTo>
                  <a:pt x="4086857" y="439921"/>
                </a:lnTo>
                <a:lnTo>
                  <a:pt x="4086857" y="439923"/>
                </a:lnTo>
                <a:lnTo>
                  <a:pt x="4080406" y="439923"/>
                </a:lnTo>
                <a:lnTo>
                  <a:pt x="4079644" y="439923"/>
                </a:lnTo>
                <a:lnTo>
                  <a:pt x="3853970" y="439923"/>
                </a:lnTo>
                <a:lnTo>
                  <a:pt x="3853970" y="439921"/>
                </a:lnTo>
                <a:lnTo>
                  <a:pt x="3853970" y="439579"/>
                </a:lnTo>
                <a:lnTo>
                  <a:pt x="3548841" y="439579"/>
                </a:lnTo>
                <a:lnTo>
                  <a:pt x="3548841" y="439640"/>
                </a:lnTo>
                <a:lnTo>
                  <a:pt x="3522871" y="439640"/>
                </a:lnTo>
                <a:lnTo>
                  <a:pt x="3522871" y="439579"/>
                </a:lnTo>
                <a:lnTo>
                  <a:pt x="3310353" y="439579"/>
                </a:lnTo>
                <a:lnTo>
                  <a:pt x="3302126" y="439579"/>
                </a:lnTo>
                <a:lnTo>
                  <a:pt x="3052364" y="439579"/>
                </a:lnTo>
                <a:lnTo>
                  <a:pt x="3052364" y="439921"/>
                </a:lnTo>
                <a:lnTo>
                  <a:pt x="2567272" y="439921"/>
                </a:lnTo>
                <a:lnTo>
                  <a:pt x="2563949" y="439921"/>
                </a:lnTo>
                <a:lnTo>
                  <a:pt x="2563949" y="439923"/>
                </a:lnTo>
                <a:lnTo>
                  <a:pt x="2557498" y="439923"/>
                </a:lnTo>
                <a:lnTo>
                  <a:pt x="2556736" y="439923"/>
                </a:lnTo>
                <a:lnTo>
                  <a:pt x="2331062" y="439923"/>
                </a:lnTo>
                <a:lnTo>
                  <a:pt x="2331062" y="439921"/>
                </a:lnTo>
                <a:lnTo>
                  <a:pt x="2331062" y="439579"/>
                </a:lnTo>
                <a:lnTo>
                  <a:pt x="2025933" y="439579"/>
                </a:lnTo>
                <a:lnTo>
                  <a:pt x="2025933" y="439640"/>
                </a:lnTo>
                <a:lnTo>
                  <a:pt x="1999963" y="439640"/>
                </a:lnTo>
                <a:lnTo>
                  <a:pt x="1999963" y="439579"/>
                </a:lnTo>
                <a:lnTo>
                  <a:pt x="1787445" y="439579"/>
                </a:lnTo>
                <a:lnTo>
                  <a:pt x="1779218" y="439579"/>
                </a:lnTo>
                <a:lnTo>
                  <a:pt x="1529455" y="439579"/>
                </a:lnTo>
                <a:lnTo>
                  <a:pt x="1529455" y="439921"/>
                </a:lnTo>
                <a:lnTo>
                  <a:pt x="1529455" y="439921"/>
                </a:lnTo>
                <a:lnTo>
                  <a:pt x="1044364" y="439921"/>
                </a:lnTo>
                <a:lnTo>
                  <a:pt x="1041040" y="439921"/>
                </a:lnTo>
                <a:lnTo>
                  <a:pt x="1041040" y="439923"/>
                </a:lnTo>
                <a:lnTo>
                  <a:pt x="1034589" y="439923"/>
                </a:lnTo>
                <a:lnTo>
                  <a:pt x="1033827" y="439923"/>
                </a:lnTo>
                <a:lnTo>
                  <a:pt x="808153" y="439923"/>
                </a:lnTo>
                <a:lnTo>
                  <a:pt x="808153" y="439921"/>
                </a:lnTo>
                <a:lnTo>
                  <a:pt x="808153" y="439579"/>
                </a:lnTo>
                <a:lnTo>
                  <a:pt x="503024" y="439579"/>
                </a:lnTo>
                <a:lnTo>
                  <a:pt x="503024" y="439640"/>
                </a:lnTo>
                <a:lnTo>
                  <a:pt x="477054" y="439640"/>
                </a:lnTo>
                <a:lnTo>
                  <a:pt x="477054" y="439579"/>
                </a:lnTo>
                <a:lnTo>
                  <a:pt x="264536" y="439579"/>
                </a:lnTo>
                <a:lnTo>
                  <a:pt x="256309" y="439579"/>
                </a:lnTo>
                <a:lnTo>
                  <a:pt x="1" y="439579"/>
                </a:lnTo>
                <a:lnTo>
                  <a:pt x="0" y="439579"/>
                </a:lnTo>
                <a:lnTo>
                  <a:pt x="0" y="416759"/>
                </a:lnTo>
                <a:lnTo>
                  <a:pt x="0" y="378638"/>
                </a:lnTo>
                <a:lnTo>
                  <a:pt x="8409" y="378638"/>
                </a:lnTo>
                <a:lnTo>
                  <a:pt x="8409" y="370989"/>
                </a:lnTo>
                <a:lnTo>
                  <a:pt x="8907" y="370989"/>
                </a:lnTo>
                <a:lnTo>
                  <a:pt x="8907" y="368861"/>
                </a:lnTo>
                <a:lnTo>
                  <a:pt x="10327" y="368861"/>
                </a:lnTo>
                <a:lnTo>
                  <a:pt x="10327" y="327159"/>
                </a:lnTo>
                <a:lnTo>
                  <a:pt x="15590" y="327159"/>
                </a:lnTo>
                <a:lnTo>
                  <a:pt x="15590" y="292199"/>
                </a:lnTo>
                <a:lnTo>
                  <a:pt x="25110" y="275687"/>
                </a:lnTo>
                <a:lnTo>
                  <a:pt x="63465" y="275687"/>
                </a:lnTo>
                <a:lnTo>
                  <a:pt x="63403" y="340092"/>
                </a:lnTo>
                <a:lnTo>
                  <a:pt x="65687" y="339929"/>
                </a:lnTo>
                <a:lnTo>
                  <a:pt x="65687" y="242659"/>
                </a:lnTo>
                <a:lnTo>
                  <a:pt x="78059" y="242659"/>
                </a:lnTo>
                <a:lnTo>
                  <a:pt x="78059" y="218267"/>
                </a:lnTo>
                <a:lnTo>
                  <a:pt x="87577" y="218267"/>
                </a:lnTo>
                <a:lnTo>
                  <a:pt x="87577" y="198839"/>
                </a:lnTo>
                <a:lnTo>
                  <a:pt x="90436" y="198839"/>
                </a:lnTo>
                <a:lnTo>
                  <a:pt x="90436" y="185002"/>
                </a:lnTo>
                <a:lnTo>
                  <a:pt x="95315" y="185002"/>
                </a:lnTo>
                <a:lnTo>
                  <a:pt x="95315" y="174740"/>
                </a:lnTo>
                <a:lnTo>
                  <a:pt x="98649" y="174740"/>
                </a:lnTo>
                <a:lnTo>
                  <a:pt x="98649" y="164419"/>
                </a:lnTo>
                <a:lnTo>
                  <a:pt x="101812" y="164419"/>
                </a:lnTo>
                <a:lnTo>
                  <a:pt x="101812" y="147490"/>
                </a:lnTo>
                <a:lnTo>
                  <a:pt x="105151" y="147490"/>
                </a:lnTo>
                <a:lnTo>
                  <a:pt x="105151" y="164419"/>
                </a:lnTo>
                <a:lnTo>
                  <a:pt x="108245" y="164419"/>
                </a:lnTo>
                <a:lnTo>
                  <a:pt x="108245" y="174740"/>
                </a:lnTo>
                <a:lnTo>
                  <a:pt x="111648" y="174740"/>
                </a:lnTo>
                <a:lnTo>
                  <a:pt x="111648" y="185002"/>
                </a:lnTo>
                <a:lnTo>
                  <a:pt x="116527" y="185002"/>
                </a:lnTo>
                <a:lnTo>
                  <a:pt x="116527" y="198839"/>
                </a:lnTo>
                <a:lnTo>
                  <a:pt x="119368" y="198839"/>
                </a:lnTo>
                <a:lnTo>
                  <a:pt x="119368" y="218267"/>
                </a:lnTo>
                <a:lnTo>
                  <a:pt x="128898" y="218267"/>
                </a:lnTo>
                <a:lnTo>
                  <a:pt x="128898" y="242659"/>
                </a:lnTo>
                <a:lnTo>
                  <a:pt x="141274" y="242659"/>
                </a:lnTo>
                <a:lnTo>
                  <a:pt x="141274" y="345315"/>
                </a:lnTo>
                <a:lnTo>
                  <a:pt x="159705" y="345315"/>
                </a:lnTo>
                <a:lnTo>
                  <a:pt x="159705" y="281815"/>
                </a:lnTo>
                <a:lnTo>
                  <a:pt x="164895" y="281815"/>
                </a:lnTo>
                <a:lnTo>
                  <a:pt x="164895" y="274594"/>
                </a:lnTo>
                <a:lnTo>
                  <a:pt x="167153" y="274594"/>
                </a:lnTo>
                <a:lnTo>
                  <a:pt x="167153" y="269073"/>
                </a:lnTo>
                <a:lnTo>
                  <a:pt x="170892" y="269073"/>
                </a:lnTo>
                <a:lnTo>
                  <a:pt x="170892" y="267131"/>
                </a:lnTo>
                <a:lnTo>
                  <a:pt x="173245" y="267131"/>
                </a:lnTo>
                <a:lnTo>
                  <a:pt x="173245" y="261358"/>
                </a:lnTo>
                <a:lnTo>
                  <a:pt x="180974" y="261358"/>
                </a:lnTo>
                <a:lnTo>
                  <a:pt x="180974" y="239323"/>
                </a:lnTo>
                <a:lnTo>
                  <a:pt x="183329" y="239323"/>
                </a:lnTo>
                <a:lnTo>
                  <a:pt x="183329" y="261358"/>
                </a:lnTo>
                <a:lnTo>
                  <a:pt x="191059" y="261358"/>
                </a:lnTo>
                <a:lnTo>
                  <a:pt x="191059" y="267131"/>
                </a:lnTo>
                <a:lnTo>
                  <a:pt x="193409" y="267131"/>
                </a:lnTo>
                <a:lnTo>
                  <a:pt x="193409" y="269073"/>
                </a:lnTo>
                <a:lnTo>
                  <a:pt x="197151" y="269073"/>
                </a:lnTo>
                <a:lnTo>
                  <a:pt x="197151" y="274594"/>
                </a:lnTo>
                <a:lnTo>
                  <a:pt x="199409" y="274594"/>
                </a:lnTo>
                <a:lnTo>
                  <a:pt x="199409" y="281815"/>
                </a:lnTo>
                <a:lnTo>
                  <a:pt x="204598" y="281815"/>
                </a:lnTo>
                <a:lnTo>
                  <a:pt x="204598" y="311002"/>
                </a:lnTo>
                <a:lnTo>
                  <a:pt x="232581" y="311002"/>
                </a:lnTo>
                <a:lnTo>
                  <a:pt x="232581" y="339161"/>
                </a:lnTo>
                <a:lnTo>
                  <a:pt x="236951" y="338054"/>
                </a:lnTo>
                <a:lnTo>
                  <a:pt x="236951" y="337176"/>
                </a:lnTo>
                <a:lnTo>
                  <a:pt x="239303" y="334638"/>
                </a:lnTo>
                <a:lnTo>
                  <a:pt x="239303" y="332871"/>
                </a:lnTo>
                <a:lnTo>
                  <a:pt x="241436" y="332337"/>
                </a:lnTo>
                <a:lnTo>
                  <a:pt x="243528" y="330081"/>
                </a:lnTo>
                <a:lnTo>
                  <a:pt x="243528" y="138610"/>
                </a:lnTo>
                <a:lnTo>
                  <a:pt x="259544" y="138610"/>
                </a:lnTo>
                <a:lnTo>
                  <a:pt x="259544" y="111187"/>
                </a:lnTo>
                <a:lnTo>
                  <a:pt x="271446" y="111187"/>
                </a:lnTo>
                <a:lnTo>
                  <a:pt x="271446" y="91741"/>
                </a:lnTo>
                <a:cubicBezTo>
                  <a:pt x="282294" y="81278"/>
                  <a:pt x="294695" y="75293"/>
                  <a:pt x="309161" y="75293"/>
                </a:cubicBezTo>
                <a:lnTo>
                  <a:pt x="309161" y="75291"/>
                </a:lnTo>
                <a:lnTo>
                  <a:pt x="311751" y="75575"/>
                </a:lnTo>
                <a:close/>
              </a:path>
            </a:pathLst>
          </a:custGeom>
          <a:gradFill flip="none" rotWithShape="1">
            <a:gsLst>
              <a:gs pos="0">
                <a:srgbClr val="129FA4">
                  <a:alpha val="40000"/>
                </a:srgbClr>
              </a:gs>
              <a:gs pos="25000">
                <a:srgbClr val="E6A101">
                  <a:alpha val="40000"/>
                </a:srgbClr>
              </a:gs>
              <a:gs pos="75000">
                <a:srgbClr val="D20000">
                  <a:alpha val="40000"/>
                </a:srgbClr>
              </a:gs>
              <a:gs pos="50000">
                <a:srgbClr val="99A612">
                  <a:alpha val="40000"/>
                </a:srgbClr>
              </a:gs>
              <a:gs pos="100000">
                <a:srgbClr val="B90351">
                  <a:alpha val="40000"/>
                </a:srgbClr>
              </a:gs>
            </a:gsLst>
            <a:lin ang="0" scaled="1"/>
            <a:tileRect/>
          </a:gradFill>
          <a:ln w="15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1D83FC-33E5-A8B1-9325-C4C709026F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209550"/>
            <a:ext cx="5194300" cy="565150"/>
          </a:xfrm>
        </p:spPr>
        <p:txBody>
          <a:bodyPr anchor="ctr">
            <a:noAutofit/>
          </a:bodyPr>
          <a:lstStyle>
            <a:lvl1pPr marL="0" indent="0" algn="ctr" rtl="0">
              <a:buNone/>
              <a:defRPr sz="2800" b="1">
                <a:solidFill>
                  <a:srgbClr val="595959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0CE6DE-A467-3850-D186-E1D54F64BDE7}"/>
              </a:ext>
            </a:extLst>
          </p:cNvPr>
          <p:cNvSpPr/>
          <p:nvPr userDrawn="1"/>
        </p:nvSpPr>
        <p:spPr>
          <a:xfrm>
            <a:off x="0" y="20334"/>
            <a:ext cx="9144000" cy="6837666"/>
          </a:xfrm>
          <a:custGeom>
            <a:avLst/>
            <a:gdLst>
              <a:gd name="connsiteX0" fmla="*/ 5605598 w 9144000"/>
              <a:gd name="connsiteY0" fmla="*/ 5596781 h 6837666"/>
              <a:gd name="connsiteX1" fmla="*/ 5605598 w 9144000"/>
              <a:gd name="connsiteY1" fmla="*/ 5849107 h 6837666"/>
              <a:gd name="connsiteX2" fmla="*/ 5781167 w 9144000"/>
              <a:gd name="connsiteY2" fmla="*/ 5837683 h 6837666"/>
              <a:gd name="connsiteX3" fmla="*/ 5781167 w 9144000"/>
              <a:gd name="connsiteY3" fmla="*/ 5596781 h 6837666"/>
              <a:gd name="connsiteX4" fmla="*/ 5941491 w 9144000"/>
              <a:gd name="connsiteY4" fmla="*/ 5587839 h 6837666"/>
              <a:gd name="connsiteX5" fmla="*/ 5941491 w 9144000"/>
              <a:gd name="connsiteY5" fmla="*/ 5850101 h 6837666"/>
              <a:gd name="connsiteX6" fmla="*/ 6110174 w 9144000"/>
              <a:gd name="connsiteY6" fmla="*/ 5835696 h 6837666"/>
              <a:gd name="connsiteX7" fmla="*/ 6110174 w 9144000"/>
              <a:gd name="connsiteY7" fmla="*/ 5587839 h 6837666"/>
              <a:gd name="connsiteX8" fmla="*/ 5441341 w 9144000"/>
              <a:gd name="connsiteY8" fmla="*/ 5583866 h 6837666"/>
              <a:gd name="connsiteX9" fmla="*/ 5253476 w 9144000"/>
              <a:gd name="connsiteY9" fmla="*/ 5592807 h 6837666"/>
              <a:gd name="connsiteX10" fmla="*/ 5253476 w 9144000"/>
              <a:gd name="connsiteY10" fmla="*/ 5839671 h 6837666"/>
              <a:gd name="connsiteX11" fmla="*/ 5441341 w 9144000"/>
              <a:gd name="connsiteY11" fmla="*/ 5839671 h 6837666"/>
              <a:gd name="connsiteX12" fmla="*/ 2554043 w 9144000"/>
              <a:gd name="connsiteY12" fmla="*/ 5554560 h 6837666"/>
              <a:gd name="connsiteX13" fmla="*/ 2554043 w 9144000"/>
              <a:gd name="connsiteY13" fmla="*/ 5788509 h 6837666"/>
              <a:gd name="connsiteX14" fmla="*/ 2746333 w 9144000"/>
              <a:gd name="connsiteY14" fmla="*/ 5788509 h 6837666"/>
              <a:gd name="connsiteX15" fmla="*/ 2746333 w 9144000"/>
              <a:gd name="connsiteY15" fmla="*/ 5554560 h 6837666"/>
              <a:gd name="connsiteX16" fmla="*/ 1886193 w 9144000"/>
              <a:gd name="connsiteY16" fmla="*/ 5548103 h 6837666"/>
              <a:gd name="connsiteX17" fmla="*/ 1886193 w 9144000"/>
              <a:gd name="connsiteY17" fmla="*/ 5548599 h 6837666"/>
              <a:gd name="connsiteX18" fmla="*/ 1886193 w 9144000"/>
              <a:gd name="connsiteY18" fmla="*/ 5806887 h 6837666"/>
              <a:gd name="connsiteX19" fmla="*/ 2057828 w 9144000"/>
              <a:gd name="connsiteY19" fmla="*/ 5792483 h 6837666"/>
              <a:gd name="connsiteX20" fmla="*/ 2057828 w 9144000"/>
              <a:gd name="connsiteY20" fmla="*/ 5548103 h 6837666"/>
              <a:gd name="connsiteX21" fmla="*/ 2219627 w 9144000"/>
              <a:gd name="connsiteY21" fmla="*/ 5540652 h 6837666"/>
              <a:gd name="connsiteX22" fmla="*/ 2219627 w 9144000"/>
              <a:gd name="connsiteY22" fmla="*/ 5807384 h 6837666"/>
              <a:gd name="connsiteX23" fmla="*/ 2403556 w 9144000"/>
              <a:gd name="connsiteY23" fmla="*/ 5793476 h 6837666"/>
              <a:gd name="connsiteX24" fmla="*/ 2403556 w 9144000"/>
              <a:gd name="connsiteY24" fmla="*/ 5549593 h 6837666"/>
              <a:gd name="connsiteX25" fmla="*/ 2219627 w 9144000"/>
              <a:gd name="connsiteY25" fmla="*/ 5540652 h 6837666"/>
              <a:gd name="connsiteX26" fmla="*/ 8085692 w 9144000"/>
              <a:gd name="connsiteY26" fmla="*/ 5440813 h 6837666"/>
              <a:gd name="connsiteX27" fmla="*/ 8085692 w 9144000"/>
              <a:gd name="connsiteY27" fmla="*/ 5682710 h 6837666"/>
              <a:gd name="connsiteX28" fmla="*/ 8257819 w 9144000"/>
              <a:gd name="connsiteY28" fmla="*/ 5671783 h 6837666"/>
              <a:gd name="connsiteX29" fmla="*/ 8257819 w 9144000"/>
              <a:gd name="connsiteY29" fmla="*/ 5440813 h 6837666"/>
              <a:gd name="connsiteX30" fmla="*/ 8596662 w 9144000"/>
              <a:gd name="connsiteY30" fmla="*/ 5431377 h 6837666"/>
              <a:gd name="connsiteX31" fmla="*/ 8416667 w 9144000"/>
              <a:gd name="connsiteY31" fmla="*/ 5439820 h 6837666"/>
              <a:gd name="connsiteX32" fmla="*/ 8416667 w 9144000"/>
              <a:gd name="connsiteY32" fmla="*/ 5672776 h 6837666"/>
              <a:gd name="connsiteX33" fmla="*/ 8596662 w 9144000"/>
              <a:gd name="connsiteY33" fmla="*/ 5672776 h 6837666"/>
              <a:gd name="connsiteX34" fmla="*/ 8934521 w 9144000"/>
              <a:gd name="connsiteY34" fmla="*/ 5427900 h 6837666"/>
              <a:gd name="connsiteX35" fmla="*/ 8753543 w 9144000"/>
              <a:gd name="connsiteY35" fmla="*/ 5442801 h 6837666"/>
              <a:gd name="connsiteX36" fmla="*/ 8753543 w 9144000"/>
              <a:gd name="connsiteY36" fmla="*/ 5672776 h 6837666"/>
              <a:gd name="connsiteX37" fmla="*/ 8934521 w 9144000"/>
              <a:gd name="connsiteY37" fmla="*/ 5672776 h 6837666"/>
              <a:gd name="connsiteX38" fmla="*/ 640982 w 9144000"/>
              <a:gd name="connsiteY38" fmla="*/ 5307697 h 6837666"/>
              <a:gd name="connsiteX39" fmla="*/ 640982 w 9144000"/>
              <a:gd name="connsiteY39" fmla="*/ 5568468 h 6837666"/>
              <a:gd name="connsiteX40" fmla="*/ 640982 w 9144000"/>
              <a:gd name="connsiteY40" fmla="*/ 5568965 h 6837666"/>
              <a:gd name="connsiteX41" fmla="*/ 831796 w 9144000"/>
              <a:gd name="connsiteY41" fmla="*/ 5550089 h 6837666"/>
              <a:gd name="connsiteX42" fmla="*/ 831796 w 9144000"/>
              <a:gd name="connsiteY42" fmla="*/ 5307697 h 6837666"/>
              <a:gd name="connsiteX43" fmla="*/ 4418910 w 9144000"/>
              <a:gd name="connsiteY43" fmla="*/ 5302729 h 6837666"/>
              <a:gd name="connsiteX44" fmla="*/ 4418910 w 9144000"/>
              <a:gd name="connsiteY44" fmla="*/ 5578898 h 6837666"/>
              <a:gd name="connsiteX45" fmla="*/ 4593004 w 9144000"/>
              <a:gd name="connsiteY45" fmla="*/ 5570951 h 6837666"/>
              <a:gd name="connsiteX46" fmla="*/ 4593004 w 9144000"/>
              <a:gd name="connsiteY46" fmla="*/ 5302729 h 6837666"/>
              <a:gd name="connsiteX47" fmla="*/ 3467297 w 9144000"/>
              <a:gd name="connsiteY47" fmla="*/ 5302232 h 6837666"/>
              <a:gd name="connsiteX48" fmla="*/ 3467297 w 9144000"/>
              <a:gd name="connsiteY48" fmla="*/ 5555057 h 6837666"/>
              <a:gd name="connsiteX49" fmla="*/ 3639915 w 9144000"/>
              <a:gd name="connsiteY49" fmla="*/ 5562507 h 6837666"/>
              <a:gd name="connsiteX50" fmla="*/ 3639915 w 9144000"/>
              <a:gd name="connsiteY50" fmla="*/ 5302232 h 6837666"/>
              <a:gd name="connsiteX51" fmla="*/ 7019985 w 9144000"/>
              <a:gd name="connsiteY51" fmla="*/ 5295776 h 6837666"/>
              <a:gd name="connsiteX52" fmla="*/ 7019985 w 9144000"/>
              <a:gd name="connsiteY52" fmla="*/ 5539162 h 6837666"/>
              <a:gd name="connsiteX53" fmla="*/ 7201455 w 9144000"/>
              <a:gd name="connsiteY53" fmla="*/ 5539162 h 6837666"/>
              <a:gd name="connsiteX54" fmla="*/ 7201455 w 9144000"/>
              <a:gd name="connsiteY54" fmla="*/ 5295776 h 6837666"/>
              <a:gd name="connsiteX55" fmla="*/ 6680159 w 9144000"/>
              <a:gd name="connsiteY55" fmla="*/ 5292796 h 6837666"/>
              <a:gd name="connsiteX56" fmla="*/ 6680159 w 9144000"/>
              <a:gd name="connsiteY56" fmla="*/ 5539659 h 6837666"/>
              <a:gd name="connsiteX57" fmla="*/ 6855236 w 9144000"/>
              <a:gd name="connsiteY57" fmla="*/ 5539659 h 6837666"/>
              <a:gd name="connsiteX58" fmla="*/ 6855236 w 9144000"/>
              <a:gd name="connsiteY58" fmla="*/ 5292796 h 6837666"/>
              <a:gd name="connsiteX59" fmla="*/ 4269406 w 9144000"/>
              <a:gd name="connsiteY59" fmla="*/ 5292796 h 6837666"/>
              <a:gd name="connsiteX60" fmla="*/ 4099247 w 9144000"/>
              <a:gd name="connsiteY60" fmla="*/ 5301239 h 6837666"/>
              <a:gd name="connsiteX61" fmla="*/ 4099247 w 9144000"/>
              <a:gd name="connsiteY61" fmla="*/ 5571448 h 6837666"/>
              <a:gd name="connsiteX62" fmla="*/ 4269406 w 9144000"/>
              <a:gd name="connsiteY62" fmla="*/ 5571448 h 6837666"/>
              <a:gd name="connsiteX63" fmla="*/ 3783026 w 9144000"/>
              <a:gd name="connsiteY63" fmla="*/ 5291802 h 6837666"/>
              <a:gd name="connsiteX64" fmla="*/ 3783026 w 9144000"/>
              <a:gd name="connsiteY64" fmla="*/ 5569461 h 6837666"/>
              <a:gd name="connsiteX65" fmla="*/ 3965480 w 9144000"/>
              <a:gd name="connsiteY65" fmla="*/ 5569461 h 6837666"/>
              <a:gd name="connsiteX66" fmla="*/ 3965480 w 9144000"/>
              <a:gd name="connsiteY66" fmla="*/ 5302729 h 6837666"/>
              <a:gd name="connsiteX67" fmla="*/ 3965480 w 9144000"/>
              <a:gd name="connsiteY67" fmla="*/ 5302232 h 6837666"/>
              <a:gd name="connsiteX68" fmla="*/ 3783026 w 9144000"/>
              <a:gd name="connsiteY68" fmla="*/ 5291802 h 6837666"/>
              <a:gd name="connsiteX69" fmla="*/ 1163263 w 9144000"/>
              <a:gd name="connsiteY69" fmla="*/ 5291802 h 6837666"/>
              <a:gd name="connsiteX70" fmla="*/ 987693 w 9144000"/>
              <a:gd name="connsiteY70" fmla="*/ 5299749 h 6837666"/>
              <a:gd name="connsiteX71" fmla="*/ 987693 w 9144000"/>
              <a:gd name="connsiteY71" fmla="*/ 5554560 h 6837666"/>
              <a:gd name="connsiteX72" fmla="*/ 1163263 w 9144000"/>
              <a:gd name="connsiteY72" fmla="*/ 5554560 h 6837666"/>
              <a:gd name="connsiteX73" fmla="*/ 7353418 w 9144000"/>
              <a:gd name="connsiteY73" fmla="*/ 5290312 h 6837666"/>
              <a:gd name="connsiteX74" fmla="*/ 7353418 w 9144000"/>
              <a:gd name="connsiteY74" fmla="*/ 5536678 h 6837666"/>
              <a:gd name="connsiteX75" fmla="*/ 7539806 w 9144000"/>
              <a:gd name="connsiteY75" fmla="*/ 5536678 h 6837666"/>
              <a:gd name="connsiteX76" fmla="*/ 7539806 w 9144000"/>
              <a:gd name="connsiteY76" fmla="*/ 5290312 h 6837666"/>
              <a:gd name="connsiteX77" fmla="*/ 489018 w 9144000"/>
              <a:gd name="connsiteY77" fmla="*/ 5288324 h 6837666"/>
              <a:gd name="connsiteX78" fmla="*/ 309024 w 9144000"/>
              <a:gd name="connsiteY78" fmla="*/ 5302232 h 6837666"/>
              <a:gd name="connsiteX79" fmla="*/ 309024 w 9144000"/>
              <a:gd name="connsiteY79" fmla="*/ 5555057 h 6837666"/>
              <a:gd name="connsiteX80" fmla="*/ 489018 w 9144000"/>
              <a:gd name="connsiteY80" fmla="*/ 5555057 h 6837666"/>
              <a:gd name="connsiteX81" fmla="*/ 5600189 w 9144000"/>
              <a:gd name="connsiteY81" fmla="*/ 5100570 h 6837666"/>
              <a:gd name="connsiteX82" fmla="*/ 5600189 w 9144000"/>
              <a:gd name="connsiteY82" fmla="*/ 5343459 h 6837666"/>
              <a:gd name="connsiteX83" fmla="*/ 5776740 w 9144000"/>
              <a:gd name="connsiteY83" fmla="*/ 5343459 h 6837666"/>
              <a:gd name="connsiteX84" fmla="*/ 5776740 w 9144000"/>
              <a:gd name="connsiteY84" fmla="*/ 5100570 h 6837666"/>
              <a:gd name="connsiteX85" fmla="*/ 5257902 w 9144000"/>
              <a:gd name="connsiteY85" fmla="*/ 5096597 h 6837666"/>
              <a:gd name="connsiteX86" fmla="*/ 5257902 w 9144000"/>
              <a:gd name="connsiteY86" fmla="*/ 5357367 h 6837666"/>
              <a:gd name="connsiteX87" fmla="*/ 5438881 w 9144000"/>
              <a:gd name="connsiteY87" fmla="*/ 5344949 h 6837666"/>
              <a:gd name="connsiteX88" fmla="*/ 5438881 w 9144000"/>
              <a:gd name="connsiteY88" fmla="*/ 5096597 h 6837666"/>
              <a:gd name="connsiteX89" fmla="*/ 6117059 w 9144000"/>
              <a:gd name="connsiteY89" fmla="*/ 5089146 h 6837666"/>
              <a:gd name="connsiteX90" fmla="*/ 5938540 w 9144000"/>
              <a:gd name="connsiteY90" fmla="*/ 5101067 h 6837666"/>
              <a:gd name="connsiteX91" fmla="*/ 5938540 w 9144000"/>
              <a:gd name="connsiteY91" fmla="*/ 5355380 h 6837666"/>
              <a:gd name="connsiteX92" fmla="*/ 6117059 w 9144000"/>
              <a:gd name="connsiteY92" fmla="*/ 5346937 h 6837666"/>
              <a:gd name="connsiteX93" fmla="*/ 2222577 w 9144000"/>
              <a:gd name="connsiteY93" fmla="*/ 5047919 h 6837666"/>
              <a:gd name="connsiteX94" fmla="*/ 2222577 w 9144000"/>
              <a:gd name="connsiteY94" fmla="*/ 5305213 h 6837666"/>
              <a:gd name="connsiteX95" fmla="*/ 2404048 w 9144000"/>
              <a:gd name="connsiteY95" fmla="*/ 5305213 h 6837666"/>
              <a:gd name="connsiteX96" fmla="*/ 2404048 w 9144000"/>
              <a:gd name="connsiteY96" fmla="*/ 5055865 h 6837666"/>
              <a:gd name="connsiteX97" fmla="*/ 2222577 w 9144000"/>
              <a:gd name="connsiteY97" fmla="*/ 5047919 h 6837666"/>
              <a:gd name="connsiteX98" fmla="*/ 2061270 w 9144000"/>
              <a:gd name="connsiteY98" fmla="*/ 5047919 h 6837666"/>
              <a:gd name="connsiteX99" fmla="*/ 1883243 w 9144000"/>
              <a:gd name="connsiteY99" fmla="*/ 5060833 h 6837666"/>
              <a:gd name="connsiteX100" fmla="*/ 1883243 w 9144000"/>
              <a:gd name="connsiteY100" fmla="*/ 5314154 h 6837666"/>
              <a:gd name="connsiteX101" fmla="*/ 2061270 w 9144000"/>
              <a:gd name="connsiteY101" fmla="*/ 5305213 h 6837666"/>
              <a:gd name="connsiteX102" fmla="*/ 2740923 w 9144000"/>
              <a:gd name="connsiteY102" fmla="*/ 5046429 h 6837666"/>
              <a:gd name="connsiteX103" fmla="*/ 2552567 w 9144000"/>
              <a:gd name="connsiteY103" fmla="*/ 5059840 h 6837666"/>
              <a:gd name="connsiteX104" fmla="*/ 2552567 w 9144000"/>
              <a:gd name="connsiteY104" fmla="*/ 5316140 h 6837666"/>
              <a:gd name="connsiteX105" fmla="*/ 2740923 w 9144000"/>
              <a:gd name="connsiteY105" fmla="*/ 5302232 h 6837666"/>
              <a:gd name="connsiteX106" fmla="*/ 8081266 w 9144000"/>
              <a:gd name="connsiteY106" fmla="*/ 5001229 h 6837666"/>
              <a:gd name="connsiteX107" fmla="*/ 8081266 w 9144000"/>
              <a:gd name="connsiteY107" fmla="*/ 5224747 h 6837666"/>
              <a:gd name="connsiteX108" fmla="*/ 8262245 w 9144000"/>
              <a:gd name="connsiteY108" fmla="*/ 5224747 h 6837666"/>
              <a:gd name="connsiteX109" fmla="*/ 8262245 w 9144000"/>
              <a:gd name="connsiteY109" fmla="*/ 5001229 h 6837666"/>
              <a:gd name="connsiteX110" fmla="*/ 8414208 w 9144000"/>
              <a:gd name="connsiteY110" fmla="*/ 4998248 h 6837666"/>
              <a:gd name="connsiteX111" fmla="*/ 8414208 w 9144000"/>
              <a:gd name="connsiteY111" fmla="*/ 5238158 h 6837666"/>
              <a:gd name="connsiteX112" fmla="*/ 8601579 w 9144000"/>
              <a:gd name="connsiteY112" fmla="*/ 5223257 h 6837666"/>
              <a:gd name="connsiteX113" fmla="*/ 8601579 w 9144000"/>
              <a:gd name="connsiteY113" fmla="*/ 4998248 h 6837666"/>
              <a:gd name="connsiteX114" fmla="*/ 8931571 w 9144000"/>
              <a:gd name="connsiteY114" fmla="*/ 4986328 h 6837666"/>
              <a:gd name="connsiteX115" fmla="*/ 8750592 w 9144000"/>
              <a:gd name="connsiteY115" fmla="*/ 4995268 h 6837666"/>
              <a:gd name="connsiteX116" fmla="*/ 8750592 w 9144000"/>
              <a:gd name="connsiteY116" fmla="*/ 5225740 h 6837666"/>
              <a:gd name="connsiteX117" fmla="*/ 8931571 w 9144000"/>
              <a:gd name="connsiteY117" fmla="*/ 5225740 h 6837666"/>
              <a:gd name="connsiteX118" fmla="*/ 640982 w 9144000"/>
              <a:gd name="connsiteY118" fmla="*/ 4812480 h 6837666"/>
              <a:gd name="connsiteX119" fmla="*/ 640982 w 9144000"/>
              <a:gd name="connsiteY119" fmla="*/ 5051395 h 6837666"/>
              <a:gd name="connsiteX120" fmla="*/ 830320 w 9144000"/>
              <a:gd name="connsiteY120" fmla="*/ 5051395 h 6837666"/>
              <a:gd name="connsiteX121" fmla="*/ 830320 w 9144000"/>
              <a:gd name="connsiteY121" fmla="*/ 4812480 h 6837666"/>
              <a:gd name="connsiteX122" fmla="*/ 981792 w 9144000"/>
              <a:gd name="connsiteY122" fmla="*/ 4810990 h 6837666"/>
              <a:gd name="connsiteX123" fmla="*/ 981792 w 9144000"/>
              <a:gd name="connsiteY123" fmla="*/ 5066793 h 6837666"/>
              <a:gd name="connsiteX124" fmla="*/ 981792 w 9144000"/>
              <a:gd name="connsiteY124" fmla="*/ 5067290 h 6837666"/>
              <a:gd name="connsiteX125" fmla="*/ 1167196 w 9144000"/>
              <a:gd name="connsiteY125" fmla="*/ 5050899 h 6837666"/>
              <a:gd name="connsiteX126" fmla="*/ 1167196 w 9144000"/>
              <a:gd name="connsiteY126" fmla="*/ 4810990 h 6837666"/>
              <a:gd name="connsiteX127" fmla="*/ 7009166 w 9144000"/>
              <a:gd name="connsiteY127" fmla="*/ 4807015 h 6837666"/>
              <a:gd name="connsiteX128" fmla="*/ 7009166 w 9144000"/>
              <a:gd name="connsiteY128" fmla="*/ 5036494 h 6837666"/>
              <a:gd name="connsiteX129" fmla="*/ 7203914 w 9144000"/>
              <a:gd name="connsiteY129" fmla="*/ 5039474 h 6837666"/>
              <a:gd name="connsiteX130" fmla="*/ 7203914 w 9144000"/>
              <a:gd name="connsiteY130" fmla="*/ 4807015 h 6837666"/>
              <a:gd name="connsiteX131" fmla="*/ 6680651 w 9144000"/>
              <a:gd name="connsiteY131" fmla="*/ 4805029 h 6837666"/>
              <a:gd name="connsiteX132" fmla="*/ 6680651 w 9144000"/>
              <a:gd name="connsiteY132" fmla="*/ 5047919 h 6837666"/>
              <a:gd name="connsiteX133" fmla="*/ 6857695 w 9144000"/>
              <a:gd name="connsiteY133" fmla="*/ 5047919 h 6837666"/>
              <a:gd name="connsiteX134" fmla="*/ 6857695 w 9144000"/>
              <a:gd name="connsiteY134" fmla="*/ 4805029 h 6837666"/>
              <a:gd name="connsiteX135" fmla="*/ 7350468 w 9144000"/>
              <a:gd name="connsiteY135" fmla="*/ 4801552 h 6837666"/>
              <a:gd name="connsiteX136" fmla="*/ 7350468 w 9144000"/>
              <a:gd name="connsiteY136" fmla="*/ 5046926 h 6837666"/>
              <a:gd name="connsiteX137" fmla="*/ 7539806 w 9144000"/>
              <a:gd name="connsiteY137" fmla="*/ 5046926 h 6837666"/>
              <a:gd name="connsiteX138" fmla="*/ 7539806 w 9144000"/>
              <a:gd name="connsiteY138" fmla="*/ 4801552 h 6837666"/>
              <a:gd name="connsiteX139" fmla="*/ 491969 w 9144000"/>
              <a:gd name="connsiteY139" fmla="*/ 4796088 h 6837666"/>
              <a:gd name="connsiteX140" fmla="*/ 302138 w 9144000"/>
              <a:gd name="connsiteY140" fmla="*/ 4806519 h 6837666"/>
              <a:gd name="connsiteX141" fmla="*/ 302138 w 9144000"/>
              <a:gd name="connsiteY141" fmla="*/ 5062820 h 6837666"/>
              <a:gd name="connsiteX142" fmla="*/ 491969 w 9144000"/>
              <a:gd name="connsiteY142" fmla="*/ 5052389 h 6837666"/>
              <a:gd name="connsiteX143" fmla="*/ 3645817 w 9144000"/>
              <a:gd name="connsiteY143" fmla="*/ 4760822 h 6837666"/>
              <a:gd name="connsiteX144" fmla="*/ 3472706 w 9144000"/>
              <a:gd name="connsiteY144" fmla="*/ 4769763 h 6837666"/>
              <a:gd name="connsiteX145" fmla="*/ 3472706 w 9144000"/>
              <a:gd name="connsiteY145" fmla="*/ 5053879 h 6837666"/>
              <a:gd name="connsiteX146" fmla="*/ 3645817 w 9144000"/>
              <a:gd name="connsiteY146" fmla="*/ 5040468 h 6837666"/>
              <a:gd name="connsiteX147" fmla="*/ 4588577 w 9144000"/>
              <a:gd name="connsiteY147" fmla="*/ 4757345 h 6837666"/>
              <a:gd name="connsiteX148" fmla="*/ 4414484 w 9144000"/>
              <a:gd name="connsiteY148" fmla="*/ 4772246 h 6837666"/>
              <a:gd name="connsiteX149" fmla="*/ 4414484 w 9144000"/>
              <a:gd name="connsiteY149" fmla="*/ 5042454 h 6837666"/>
              <a:gd name="connsiteX150" fmla="*/ 4588577 w 9144000"/>
              <a:gd name="connsiteY150" fmla="*/ 5042454 h 6837666"/>
              <a:gd name="connsiteX151" fmla="*/ 4273832 w 9144000"/>
              <a:gd name="connsiteY151" fmla="*/ 4757345 h 6837666"/>
              <a:gd name="connsiteX152" fmla="*/ 4100230 w 9144000"/>
              <a:gd name="connsiteY152" fmla="*/ 4772743 h 6837666"/>
              <a:gd name="connsiteX153" fmla="*/ 4100230 w 9144000"/>
              <a:gd name="connsiteY153" fmla="*/ 5042454 h 6837666"/>
              <a:gd name="connsiteX154" fmla="*/ 4273832 w 9144000"/>
              <a:gd name="connsiteY154" fmla="*/ 5042454 h 6837666"/>
              <a:gd name="connsiteX155" fmla="*/ 3963021 w 9144000"/>
              <a:gd name="connsiteY155" fmla="*/ 4756848 h 6837666"/>
              <a:gd name="connsiteX156" fmla="*/ 3784009 w 9144000"/>
              <a:gd name="connsiteY156" fmla="*/ 4771750 h 6837666"/>
              <a:gd name="connsiteX157" fmla="*/ 3784009 w 9144000"/>
              <a:gd name="connsiteY157" fmla="*/ 5043449 h 6837666"/>
              <a:gd name="connsiteX158" fmla="*/ 3963021 w 9144000"/>
              <a:gd name="connsiteY158" fmla="*/ 5043449 h 6837666"/>
              <a:gd name="connsiteX159" fmla="*/ 5601172 w 9144000"/>
              <a:gd name="connsiteY159" fmla="*/ 4609326 h 6837666"/>
              <a:gd name="connsiteX160" fmla="*/ 5601172 w 9144000"/>
              <a:gd name="connsiteY160" fmla="*/ 4851720 h 6837666"/>
              <a:gd name="connsiteX161" fmla="*/ 5776740 w 9144000"/>
              <a:gd name="connsiteY161" fmla="*/ 4851720 h 6837666"/>
              <a:gd name="connsiteX162" fmla="*/ 5776740 w 9144000"/>
              <a:gd name="connsiteY162" fmla="*/ 4609326 h 6837666"/>
              <a:gd name="connsiteX163" fmla="*/ 5256919 w 9144000"/>
              <a:gd name="connsiteY163" fmla="*/ 4605849 h 6837666"/>
              <a:gd name="connsiteX164" fmla="*/ 5256919 w 9144000"/>
              <a:gd name="connsiteY164" fmla="*/ 4850726 h 6837666"/>
              <a:gd name="connsiteX165" fmla="*/ 5445274 w 9144000"/>
              <a:gd name="connsiteY165" fmla="*/ 4850726 h 6837666"/>
              <a:gd name="connsiteX166" fmla="*/ 5445274 w 9144000"/>
              <a:gd name="connsiteY166" fmla="*/ 4605849 h 6837666"/>
              <a:gd name="connsiteX167" fmla="*/ 6114600 w 9144000"/>
              <a:gd name="connsiteY167" fmla="*/ 4601378 h 6837666"/>
              <a:gd name="connsiteX168" fmla="*/ 5938048 w 9144000"/>
              <a:gd name="connsiteY168" fmla="*/ 4609326 h 6837666"/>
              <a:gd name="connsiteX169" fmla="*/ 5938048 w 9144000"/>
              <a:gd name="connsiteY169" fmla="*/ 4849235 h 6837666"/>
              <a:gd name="connsiteX170" fmla="*/ 6114600 w 9144000"/>
              <a:gd name="connsiteY170" fmla="*/ 4849235 h 6837666"/>
              <a:gd name="connsiteX171" fmla="*/ 1884718 w 9144000"/>
              <a:gd name="connsiteY171" fmla="*/ 4560648 h 6837666"/>
              <a:gd name="connsiteX172" fmla="*/ 1884718 w 9144000"/>
              <a:gd name="connsiteY172" fmla="*/ 4809003 h 6837666"/>
              <a:gd name="connsiteX173" fmla="*/ 2060286 w 9144000"/>
              <a:gd name="connsiteY173" fmla="*/ 4809003 h 6837666"/>
              <a:gd name="connsiteX174" fmla="*/ 2060286 w 9144000"/>
              <a:gd name="connsiteY174" fmla="*/ 4560648 h 6837666"/>
              <a:gd name="connsiteX175" fmla="*/ 2555027 w 9144000"/>
              <a:gd name="connsiteY175" fmla="*/ 4558662 h 6837666"/>
              <a:gd name="connsiteX176" fmla="*/ 2555027 w 9144000"/>
              <a:gd name="connsiteY176" fmla="*/ 4809996 h 6837666"/>
              <a:gd name="connsiteX177" fmla="*/ 2737973 w 9144000"/>
              <a:gd name="connsiteY177" fmla="*/ 4820923 h 6837666"/>
              <a:gd name="connsiteX178" fmla="*/ 2737973 w 9144000"/>
              <a:gd name="connsiteY178" fmla="*/ 4558662 h 6837666"/>
              <a:gd name="connsiteX179" fmla="*/ 2217167 w 9144000"/>
              <a:gd name="connsiteY179" fmla="*/ 4558165 h 6837666"/>
              <a:gd name="connsiteX180" fmla="*/ 2217167 w 9144000"/>
              <a:gd name="connsiteY180" fmla="*/ 4810493 h 6837666"/>
              <a:gd name="connsiteX181" fmla="*/ 2403556 w 9144000"/>
              <a:gd name="connsiteY181" fmla="*/ 4810493 h 6837666"/>
              <a:gd name="connsiteX182" fmla="*/ 2403556 w 9144000"/>
              <a:gd name="connsiteY182" fmla="*/ 4558165 h 6837666"/>
              <a:gd name="connsiteX183" fmla="*/ 8257327 w 9144000"/>
              <a:gd name="connsiteY183" fmla="*/ 4545250 h 6837666"/>
              <a:gd name="connsiteX184" fmla="*/ 8085201 w 9144000"/>
              <a:gd name="connsiteY184" fmla="*/ 4553198 h 6837666"/>
              <a:gd name="connsiteX185" fmla="*/ 8085201 w 9144000"/>
              <a:gd name="connsiteY185" fmla="*/ 4787147 h 6837666"/>
              <a:gd name="connsiteX186" fmla="*/ 8257327 w 9144000"/>
              <a:gd name="connsiteY186" fmla="*/ 4787147 h 6837666"/>
              <a:gd name="connsiteX187" fmla="*/ 8595186 w 9144000"/>
              <a:gd name="connsiteY187" fmla="*/ 4543264 h 6837666"/>
              <a:gd name="connsiteX188" fmla="*/ 8417159 w 9144000"/>
              <a:gd name="connsiteY188" fmla="*/ 4552701 h 6837666"/>
              <a:gd name="connsiteX189" fmla="*/ 8417159 w 9144000"/>
              <a:gd name="connsiteY189" fmla="*/ 4784167 h 6837666"/>
              <a:gd name="connsiteX190" fmla="*/ 8595186 w 9144000"/>
              <a:gd name="connsiteY190" fmla="*/ 4784167 h 6837666"/>
              <a:gd name="connsiteX191" fmla="*/ 8938457 w 9144000"/>
              <a:gd name="connsiteY191" fmla="*/ 4542767 h 6837666"/>
              <a:gd name="connsiteX192" fmla="*/ 8752068 w 9144000"/>
              <a:gd name="connsiteY192" fmla="*/ 4554191 h 6837666"/>
              <a:gd name="connsiteX193" fmla="*/ 8752068 w 9144000"/>
              <a:gd name="connsiteY193" fmla="*/ 4792611 h 6837666"/>
              <a:gd name="connsiteX194" fmla="*/ 8938457 w 9144000"/>
              <a:gd name="connsiteY194" fmla="*/ 4782677 h 6837666"/>
              <a:gd name="connsiteX195" fmla="*/ 302138 w 9144000"/>
              <a:gd name="connsiteY195" fmla="*/ 4320739 h 6837666"/>
              <a:gd name="connsiteX196" fmla="*/ 302138 w 9144000"/>
              <a:gd name="connsiteY196" fmla="*/ 4555681 h 6837666"/>
              <a:gd name="connsiteX197" fmla="*/ 493936 w 9144000"/>
              <a:gd name="connsiteY197" fmla="*/ 4555681 h 6837666"/>
              <a:gd name="connsiteX198" fmla="*/ 493936 w 9144000"/>
              <a:gd name="connsiteY198" fmla="*/ 4320739 h 6837666"/>
              <a:gd name="connsiteX199" fmla="*/ 990644 w 9144000"/>
              <a:gd name="connsiteY199" fmla="*/ 4318752 h 6837666"/>
              <a:gd name="connsiteX200" fmla="*/ 990644 w 9144000"/>
              <a:gd name="connsiteY200" fmla="*/ 4560153 h 6837666"/>
              <a:gd name="connsiteX201" fmla="*/ 1166705 w 9144000"/>
              <a:gd name="connsiteY201" fmla="*/ 4560153 h 6837666"/>
              <a:gd name="connsiteX202" fmla="*/ 1166705 w 9144000"/>
              <a:gd name="connsiteY202" fmla="*/ 4318752 h 6837666"/>
              <a:gd name="connsiteX203" fmla="*/ 643440 w 9144000"/>
              <a:gd name="connsiteY203" fmla="*/ 4316269 h 6837666"/>
              <a:gd name="connsiteX204" fmla="*/ 643440 w 9144000"/>
              <a:gd name="connsiteY204" fmla="*/ 4559158 h 6837666"/>
              <a:gd name="connsiteX205" fmla="*/ 833271 w 9144000"/>
              <a:gd name="connsiteY205" fmla="*/ 4559158 h 6837666"/>
              <a:gd name="connsiteX206" fmla="*/ 833271 w 9144000"/>
              <a:gd name="connsiteY206" fmla="*/ 4316269 h 6837666"/>
              <a:gd name="connsiteX207" fmla="*/ 7353418 w 9144000"/>
              <a:gd name="connsiteY207" fmla="*/ 4309811 h 6837666"/>
              <a:gd name="connsiteX208" fmla="*/ 7353418 w 9144000"/>
              <a:gd name="connsiteY208" fmla="*/ 4556178 h 6837666"/>
              <a:gd name="connsiteX209" fmla="*/ 7536363 w 9144000"/>
              <a:gd name="connsiteY209" fmla="*/ 4556178 h 6837666"/>
              <a:gd name="connsiteX210" fmla="*/ 7536363 w 9144000"/>
              <a:gd name="connsiteY210" fmla="*/ 4309811 h 6837666"/>
              <a:gd name="connsiteX211" fmla="*/ 6677700 w 9144000"/>
              <a:gd name="connsiteY211" fmla="*/ 4308818 h 6837666"/>
              <a:gd name="connsiteX212" fmla="*/ 6677700 w 9144000"/>
              <a:gd name="connsiteY212" fmla="*/ 4550218 h 6837666"/>
              <a:gd name="connsiteX213" fmla="*/ 6856711 w 9144000"/>
              <a:gd name="connsiteY213" fmla="*/ 4550218 h 6837666"/>
              <a:gd name="connsiteX214" fmla="*/ 6856711 w 9144000"/>
              <a:gd name="connsiteY214" fmla="*/ 4308818 h 6837666"/>
              <a:gd name="connsiteX215" fmla="*/ 7199979 w 9144000"/>
              <a:gd name="connsiteY215" fmla="*/ 4297393 h 6837666"/>
              <a:gd name="connsiteX216" fmla="*/ 7019985 w 9144000"/>
              <a:gd name="connsiteY216" fmla="*/ 4309315 h 6837666"/>
              <a:gd name="connsiteX217" fmla="*/ 7019985 w 9144000"/>
              <a:gd name="connsiteY217" fmla="*/ 4559655 h 6837666"/>
              <a:gd name="connsiteX218" fmla="*/ 7199979 w 9144000"/>
              <a:gd name="connsiteY218" fmla="*/ 4559655 h 6837666"/>
              <a:gd name="connsiteX219" fmla="*/ 3784993 w 9144000"/>
              <a:gd name="connsiteY219" fmla="*/ 4243749 h 6837666"/>
              <a:gd name="connsiteX220" fmla="*/ 3784993 w 9144000"/>
              <a:gd name="connsiteY220" fmla="*/ 4519918 h 6837666"/>
              <a:gd name="connsiteX221" fmla="*/ 3963021 w 9144000"/>
              <a:gd name="connsiteY221" fmla="*/ 4510481 h 6837666"/>
              <a:gd name="connsiteX222" fmla="*/ 3963021 w 9144000"/>
              <a:gd name="connsiteY222" fmla="*/ 4243749 h 6837666"/>
              <a:gd name="connsiteX223" fmla="*/ 4417926 w 9144000"/>
              <a:gd name="connsiteY223" fmla="*/ 4240769 h 6837666"/>
              <a:gd name="connsiteX224" fmla="*/ 4417926 w 9144000"/>
              <a:gd name="connsiteY224" fmla="*/ 4507502 h 6837666"/>
              <a:gd name="connsiteX225" fmla="*/ 4591528 w 9144000"/>
              <a:gd name="connsiteY225" fmla="*/ 4507502 h 6837666"/>
              <a:gd name="connsiteX226" fmla="*/ 4591528 w 9144000"/>
              <a:gd name="connsiteY226" fmla="*/ 4240769 h 6837666"/>
              <a:gd name="connsiteX227" fmla="*/ 3468281 w 9144000"/>
              <a:gd name="connsiteY227" fmla="*/ 4239776 h 6837666"/>
              <a:gd name="connsiteX228" fmla="*/ 3468281 w 9144000"/>
              <a:gd name="connsiteY228" fmla="*/ 4505515 h 6837666"/>
              <a:gd name="connsiteX229" fmla="*/ 3640898 w 9144000"/>
              <a:gd name="connsiteY229" fmla="*/ 4505515 h 6837666"/>
              <a:gd name="connsiteX230" fmla="*/ 3640898 w 9144000"/>
              <a:gd name="connsiteY230" fmla="*/ 4239776 h 6837666"/>
              <a:gd name="connsiteX231" fmla="*/ 4098755 w 9144000"/>
              <a:gd name="connsiteY231" fmla="*/ 4236299 h 6837666"/>
              <a:gd name="connsiteX232" fmla="*/ 4098755 w 9144000"/>
              <a:gd name="connsiteY232" fmla="*/ 4505017 h 6837666"/>
              <a:gd name="connsiteX233" fmla="*/ 4270389 w 9144000"/>
              <a:gd name="connsiteY233" fmla="*/ 4505017 h 6837666"/>
              <a:gd name="connsiteX234" fmla="*/ 4270389 w 9144000"/>
              <a:gd name="connsiteY234" fmla="*/ 4236299 h 6837666"/>
              <a:gd name="connsiteX235" fmla="*/ 8086184 w 9144000"/>
              <a:gd name="connsiteY235" fmla="*/ 4115102 h 6837666"/>
              <a:gd name="connsiteX236" fmla="*/ 8086184 w 9144000"/>
              <a:gd name="connsiteY236" fmla="*/ 4340607 h 6837666"/>
              <a:gd name="connsiteX237" fmla="*/ 8260277 w 9144000"/>
              <a:gd name="connsiteY237" fmla="*/ 4340607 h 6837666"/>
              <a:gd name="connsiteX238" fmla="*/ 8260277 w 9144000"/>
              <a:gd name="connsiteY238" fmla="*/ 4115102 h 6837666"/>
              <a:gd name="connsiteX239" fmla="*/ 8419618 w 9144000"/>
              <a:gd name="connsiteY239" fmla="*/ 4113116 h 6837666"/>
              <a:gd name="connsiteX240" fmla="*/ 8419618 w 9144000"/>
              <a:gd name="connsiteY240" fmla="*/ 4340607 h 6837666"/>
              <a:gd name="connsiteX241" fmla="*/ 8601088 w 9144000"/>
              <a:gd name="connsiteY241" fmla="*/ 4340607 h 6837666"/>
              <a:gd name="connsiteX242" fmla="*/ 8601088 w 9144000"/>
              <a:gd name="connsiteY242" fmla="*/ 4113116 h 6837666"/>
              <a:gd name="connsiteX243" fmla="*/ 5602647 w 9144000"/>
              <a:gd name="connsiteY243" fmla="*/ 4109639 h 6837666"/>
              <a:gd name="connsiteX244" fmla="*/ 5602647 w 9144000"/>
              <a:gd name="connsiteY244" fmla="*/ 4364449 h 6837666"/>
              <a:gd name="connsiteX245" fmla="*/ 5779200 w 9144000"/>
              <a:gd name="connsiteY245" fmla="*/ 4355013 h 6837666"/>
              <a:gd name="connsiteX246" fmla="*/ 5779200 w 9144000"/>
              <a:gd name="connsiteY246" fmla="*/ 4109639 h 6837666"/>
              <a:gd name="connsiteX247" fmla="*/ 5937556 w 9144000"/>
              <a:gd name="connsiteY247" fmla="*/ 4105168 h 6837666"/>
              <a:gd name="connsiteX248" fmla="*/ 5937556 w 9144000"/>
              <a:gd name="connsiteY248" fmla="*/ 4355013 h 6837666"/>
              <a:gd name="connsiteX249" fmla="*/ 6114108 w 9144000"/>
              <a:gd name="connsiteY249" fmla="*/ 4355013 h 6837666"/>
              <a:gd name="connsiteX250" fmla="*/ 6114108 w 9144000"/>
              <a:gd name="connsiteY250" fmla="*/ 4105168 h 6837666"/>
              <a:gd name="connsiteX251" fmla="*/ 8932063 w 9144000"/>
              <a:gd name="connsiteY251" fmla="*/ 4098711 h 6837666"/>
              <a:gd name="connsiteX252" fmla="*/ 8751575 w 9144000"/>
              <a:gd name="connsiteY252" fmla="*/ 4115599 h 6837666"/>
              <a:gd name="connsiteX253" fmla="*/ 8751575 w 9144000"/>
              <a:gd name="connsiteY253" fmla="*/ 4341103 h 6837666"/>
              <a:gd name="connsiteX254" fmla="*/ 8932063 w 9144000"/>
              <a:gd name="connsiteY254" fmla="*/ 4341103 h 6837666"/>
              <a:gd name="connsiteX255" fmla="*/ 5438390 w 9144000"/>
              <a:gd name="connsiteY255" fmla="*/ 4093247 h 6837666"/>
              <a:gd name="connsiteX256" fmla="*/ 5257902 w 9144000"/>
              <a:gd name="connsiteY256" fmla="*/ 4103678 h 6837666"/>
              <a:gd name="connsiteX257" fmla="*/ 5257902 w 9144000"/>
              <a:gd name="connsiteY257" fmla="*/ 4360972 h 6837666"/>
              <a:gd name="connsiteX258" fmla="*/ 5438390 w 9144000"/>
              <a:gd name="connsiteY258" fmla="*/ 4351038 h 6837666"/>
              <a:gd name="connsiteX259" fmla="*/ 1884226 w 9144000"/>
              <a:gd name="connsiteY259" fmla="*/ 4064934 h 6837666"/>
              <a:gd name="connsiteX260" fmla="*/ 1884226 w 9144000"/>
              <a:gd name="connsiteY260" fmla="*/ 4307328 h 6837666"/>
              <a:gd name="connsiteX261" fmla="*/ 2059795 w 9144000"/>
              <a:gd name="connsiteY261" fmla="*/ 4307328 h 6837666"/>
              <a:gd name="connsiteX262" fmla="*/ 2059795 w 9144000"/>
              <a:gd name="connsiteY262" fmla="*/ 4064934 h 6837666"/>
              <a:gd name="connsiteX263" fmla="*/ 2554043 w 9144000"/>
              <a:gd name="connsiteY263" fmla="*/ 4061954 h 6837666"/>
              <a:gd name="connsiteX264" fmla="*/ 2554043 w 9144000"/>
              <a:gd name="connsiteY264" fmla="*/ 4307825 h 6837666"/>
              <a:gd name="connsiteX265" fmla="*/ 2743382 w 9144000"/>
              <a:gd name="connsiteY265" fmla="*/ 4307825 h 6837666"/>
              <a:gd name="connsiteX266" fmla="*/ 2743382 w 9144000"/>
              <a:gd name="connsiteY266" fmla="*/ 4061954 h 6837666"/>
              <a:gd name="connsiteX267" fmla="*/ 2406507 w 9144000"/>
              <a:gd name="connsiteY267" fmla="*/ 4050033 h 6837666"/>
              <a:gd name="connsiteX268" fmla="*/ 2217167 w 9144000"/>
              <a:gd name="connsiteY268" fmla="*/ 4061954 h 6837666"/>
              <a:gd name="connsiteX269" fmla="*/ 2217167 w 9144000"/>
              <a:gd name="connsiteY269" fmla="*/ 4305838 h 6837666"/>
              <a:gd name="connsiteX270" fmla="*/ 2406507 w 9144000"/>
              <a:gd name="connsiteY270" fmla="*/ 4305838 h 6837666"/>
              <a:gd name="connsiteX271" fmla="*/ 642949 w 9144000"/>
              <a:gd name="connsiteY271" fmla="*/ 3820057 h 6837666"/>
              <a:gd name="connsiteX272" fmla="*/ 642949 w 9144000"/>
              <a:gd name="connsiteY272" fmla="*/ 4068909 h 6837666"/>
              <a:gd name="connsiteX273" fmla="*/ 825403 w 9144000"/>
              <a:gd name="connsiteY273" fmla="*/ 4068909 h 6837666"/>
              <a:gd name="connsiteX274" fmla="*/ 825403 w 9144000"/>
              <a:gd name="connsiteY274" fmla="*/ 3820057 h 6837666"/>
              <a:gd name="connsiteX275" fmla="*/ 308040 w 9144000"/>
              <a:gd name="connsiteY275" fmla="*/ 3813104 h 6837666"/>
              <a:gd name="connsiteX276" fmla="*/ 308040 w 9144000"/>
              <a:gd name="connsiteY276" fmla="*/ 4076359 h 6837666"/>
              <a:gd name="connsiteX277" fmla="*/ 492461 w 9144000"/>
              <a:gd name="connsiteY277" fmla="*/ 4068412 h 6837666"/>
              <a:gd name="connsiteX278" fmla="*/ 492461 w 9144000"/>
              <a:gd name="connsiteY278" fmla="*/ 3813104 h 6837666"/>
              <a:gd name="connsiteX279" fmla="*/ 1160803 w 9144000"/>
              <a:gd name="connsiteY279" fmla="*/ 3805653 h 6837666"/>
              <a:gd name="connsiteX280" fmla="*/ 982775 w 9144000"/>
              <a:gd name="connsiteY280" fmla="*/ 3813601 h 6837666"/>
              <a:gd name="connsiteX281" fmla="*/ 982775 w 9144000"/>
              <a:gd name="connsiteY281" fmla="*/ 4077352 h 6837666"/>
              <a:gd name="connsiteX282" fmla="*/ 982775 w 9144000"/>
              <a:gd name="connsiteY282" fmla="*/ 4077849 h 6837666"/>
              <a:gd name="connsiteX283" fmla="*/ 1160803 w 9144000"/>
              <a:gd name="connsiteY283" fmla="*/ 4068909 h 6837666"/>
              <a:gd name="connsiteX284" fmla="*/ 6682617 w 9144000"/>
              <a:gd name="connsiteY284" fmla="*/ 3803170 h 6837666"/>
              <a:gd name="connsiteX285" fmla="*/ 6682617 w 9144000"/>
              <a:gd name="connsiteY285" fmla="*/ 4066424 h 6837666"/>
              <a:gd name="connsiteX286" fmla="*/ 6851302 w 9144000"/>
              <a:gd name="connsiteY286" fmla="*/ 4050033 h 6837666"/>
              <a:gd name="connsiteX287" fmla="*/ 6851302 w 9144000"/>
              <a:gd name="connsiteY287" fmla="*/ 3803170 h 6837666"/>
              <a:gd name="connsiteX288" fmla="*/ 7197521 w 9144000"/>
              <a:gd name="connsiteY288" fmla="*/ 3794726 h 6837666"/>
              <a:gd name="connsiteX289" fmla="*/ 7015559 w 9144000"/>
              <a:gd name="connsiteY289" fmla="*/ 3802673 h 6837666"/>
              <a:gd name="connsiteX290" fmla="*/ 7015559 w 9144000"/>
              <a:gd name="connsiteY290" fmla="*/ 4053510 h 6837666"/>
              <a:gd name="connsiteX291" fmla="*/ 7197521 w 9144000"/>
              <a:gd name="connsiteY291" fmla="*/ 4053510 h 6837666"/>
              <a:gd name="connsiteX292" fmla="*/ 7355877 w 9144000"/>
              <a:gd name="connsiteY292" fmla="*/ 3794230 h 6837666"/>
              <a:gd name="connsiteX293" fmla="*/ 7355877 w 9144000"/>
              <a:gd name="connsiteY293" fmla="*/ 4063444 h 6837666"/>
              <a:gd name="connsiteX294" fmla="*/ 7540790 w 9144000"/>
              <a:gd name="connsiteY294" fmla="*/ 4048543 h 6837666"/>
              <a:gd name="connsiteX295" fmla="*/ 7540790 w 9144000"/>
              <a:gd name="connsiteY295" fmla="*/ 3803170 h 6837666"/>
              <a:gd name="connsiteX296" fmla="*/ 7355877 w 9144000"/>
              <a:gd name="connsiteY296" fmla="*/ 3794230 h 6837666"/>
              <a:gd name="connsiteX297" fmla="*/ 4420877 w 9144000"/>
              <a:gd name="connsiteY297" fmla="*/ 3699855 h 6837666"/>
              <a:gd name="connsiteX298" fmla="*/ 4420877 w 9144000"/>
              <a:gd name="connsiteY298" fmla="*/ 3969567 h 6837666"/>
              <a:gd name="connsiteX299" fmla="*/ 4590544 w 9144000"/>
              <a:gd name="connsiteY299" fmla="*/ 3969567 h 6837666"/>
              <a:gd name="connsiteX300" fmla="*/ 4590544 w 9144000"/>
              <a:gd name="connsiteY300" fmla="*/ 3699855 h 6837666"/>
              <a:gd name="connsiteX301" fmla="*/ 3961053 w 9144000"/>
              <a:gd name="connsiteY301" fmla="*/ 3691411 h 6837666"/>
              <a:gd name="connsiteX302" fmla="*/ 3766797 w 9144000"/>
              <a:gd name="connsiteY302" fmla="*/ 3702338 h 6837666"/>
              <a:gd name="connsiteX303" fmla="*/ 3797288 w 9144000"/>
              <a:gd name="connsiteY303" fmla="*/ 3975031 h 6837666"/>
              <a:gd name="connsiteX304" fmla="*/ 3961053 w 9144000"/>
              <a:gd name="connsiteY304" fmla="*/ 3975031 h 6837666"/>
              <a:gd name="connsiteX305" fmla="*/ 4267438 w 9144000"/>
              <a:gd name="connsiteY305" fmla="*/ 3686941 h 6837666"/>
              <a:gd name="connsiteX306" fmla="*/ 4098262 w 9144000"/>
              <a:gd name="connsiteY306" fmla="*/ 3707305 h 6837666"/>
              <a:gd name="connsiteX307" fmla="*/ 4098262 w 9144000"/>
              <a:gd name="connsiteY307" fmla="*/ 3971058 h 6837666"/>
              <a:gd name="connsiteX308" fmla="*/ 4267438 w 9144000"/>
              <a:gd name="connsiteY308" fmla="*/ 3971058 h 6837666"/>
              <a:gd name="connsiteX309" fmla="*/ 4267438 w 9144000"/>
              <a:gd name="connsiteY309" fmla="*/ 3970560 h 6837666"/>
              <a:gd name="connsiteX310" fmla="*/ 3636472 w 9144000"/>
              <a:gd name="connsiteY310" fmla="*/ 3686941 h 6837666"/>
              <a:gd name="connsiteX311" fmla="*/ 3470740 w 9144000"/>
              <a:gd name="connsiteY311" fmla="*/ 3702835 h 6837666"/>
              <a:gd name="connsiteX312" fmla="*/ 3470740 w 9144000"/>
              <a:gd name="connsiteY312" fmla="*/ 3974037 h 6837666"/>
              <a:gd name="connsiteX313" fmla="*/ 3636472 w 9144000"/>
              <a:gd name="connsiteY313" fmla="*/ 3974037 h 6837666"/>
              <a:gd name="connsiteX314" fmla="*/ 5599204 w 9144000"/>
              <a:gd name="connsiteY314" fmla="*/ 3612434 h 6837666"/>
              <a:gd name="connsiteX315" fmla="*/ 5599204 w 9144000"/>
              <a:gd name="connsiteY315" fmla="*/ 3854331 h 6837666"/>
              <a:gd name="connsiteX316" fmla="*/ 5776249 w 9144000"/>
              <a:gd name="connsiteY316" fmla="*/ 3854331 h 6837666"/>
              <a:gd name="connsiteX317" fmla="*/ 5776249 w 9144000"/>
              <a:gd name="connsiteY317" fmla="*/ 3612434 h 6837666"/>
              <a:gd name="connsiteX318" fmla="*/ 5260854 w 9144000"/>
              <a:gd name="connsiteY318" fmla="*/ 3607964 h 6837666"/>
              <a:gd name="connsiteX319" fmla="*/ 5260854 w 9144000"/>
              <a:gd name="connsiteY319" fmla="*/ 3858304 h 6837666"/>
              <a:gd name="connsiteX320" fmla="*/ 5439865 w 9144000"/>
              <a:gd name="connsiteY320" fmla="*/ 3858304 h 6837666"/>
              <a:gd name="connsiteX321" fmla="*/ 5439865 w 9144000"/>
              <a:gd name="connsiteY321" fmla="*/ 3607964 h 6837666"/>
              <a:gd name="connsiteX322" fmla="*/ 6118534 w 9144000"/>
              <a:gd name="connsiteY322" fmla="*/ 3602004 h 6837666"/>
              <a:gd name="connsiteX323" fmla="*/ 5937556 w 9144000"/>
              <a:gd name="connsiteY323" fmla="*/ 3609951 h 6837666"/>
              <a:gd name="connsiteX324" fmla="*/ 5937556 w 9144000"/>
              <a:gd name="connsiteY324" fmla="*/ 3852841 h 6837666"/>
              <a:gd name="connsiteX325" fmla="*/ 6118534 w 9144000"/>
              <a:gd name="connsiteY325" fmla="*/ 3852841 h 6837666"/>
              <a:gd name="connsiteX326" fmla="*/ 2222085 w 9144000"/>
              <a:gd name="connsiteY326" fmla="*/ 3576175 h 6837666"/>
              <a:gd name="connsiteX327" fmla="*/ 2222085 w 9144000"/>
              <a:gd name="connsiteY327" fmla="*/ 3818568 h 6837666"/>
              <a:gd name="connsiteX328" fmla="*/ 2404539 w 9144000"/>
              <a:gd name="connsiteY328" fmla="*/ 3818568 h 6837666"/>
              <a:gd name="connsiteX329" fmla="*/ 2404539 w 9144000"/>
              <a:gd name="connsiteY329" fmla="*/ 3576175 h 6837666"/>
              <a:gd name="connsiteX330" fmla="*/ 2742398 w 9144000"/>
              <a:gd name="connsiteY330" fmla="*/ 3558789 h 6837666"/>
              <a:gd name="connsiteX331" fmla="*/ 2557486 w 9144000"/>
              <a:gd name="connsiteY331" fmla="*/ 3569717 h 6837666"/>
              <a:gd name="connsiteX332" fmla="*/ 2557486 w 9144000"/>
              <a:gd name="connsiteY332" fmla="*/ 3819064 h 6837666"/>
              <a:gd name="connsiteX333" fmla="*/ 2742398 w 9144000"/>
              <a:gd name="connsiteY333" fmla="*/ 3819064 h 6837666"/>
              <a:gd name="connsiteX334" fmla="*/ 2742398 w 9144000"/>
              <a:gd name="connsiteY334" fmla="*/ 3818568 h 6837666"/>
              <a:gd name="connsiteX335" fmla="*/ 2061761 w 9144000"/>
              <a:gd name="connsiteY335" fmla="*/ 3557796 h 6837666"/>
              <a:gd name="connsiteX336" fmla="*/ 1883243 w 9144000"/>
              <a:gd name="connsiteY336" fmla="*/ 3570711 h 6837666"/>
              <a:gd name="connsiteX337" fmla="*/ 1883243 w 9144000"/>
              <a:gd name="connsiteY337" fmla="*/ 3825522 h 6837666"/>
              <a:gd name="connsiteX338" fmla="*/ 2061761 w 9144000"/>
              <a:gd name="connsiteY338" fmla="*/ 3816581 h 6837666"/>
              <a:gd name="connsiteX339" fmla="*/ 2061761 w 9144000"/>
              <a:gd name="connsiteY339" fmla="*/ 3558294 h 6837666"/>
              <a:gd name="connsiteX340" fmla="*/ 6676225 w 9144000"/>
              <a:gd name="connsiteY340" fmla="*/ 3318880 h 6837666"/>
              <a:gd name="connsiteX341" fmla="*/ 6676225 w 9144000"/>
              <a:gd name="connsiteY341" fmla="*/ 3572202 h 6837666"/>
              <a:gd name="connsiteX342" fmla="*/ 6856219 w 9144000"/>
              <a:gd name="connsiteY342" fmla="*/ 3558789 h 6837666"/>
              <a:gd name="connsiteX343" fmla="*/ 6856219 w 9144000"/>
              <a:gd name="connsiteY343" fmla="*/ 3318880 h 6837666"/>
              <a:gd name="connsiteX344" fmla="*/ 7538331 w 9144000"/>
              <a:gd name="connsiteY344" fmla="*/ 3301992 h 6837666"/>
              <a:gd name="connsiteX345" fmla="*/ 7354401 w 9144000"/>
              <a:gd name="connsiteY345" fmla="*/ 3312424 h 6837666"/>
              <a:gd name="connsiteX346" fmla="*/ 7354401 w 9144000"/>
              <a:gd name="connsiteY346" fmla="*/ 3561274 h 6837666"/>
              <a:gd name="connsiteX347" fmla="*/ 7538331 w 9144000"/>
              <a:gd name="connsiteY347" fmla="*/ 3561274 h 6837666"/>
              <a:gd name="connsiteX348" fmla="*/ 7205881 w 9144000"/>
              <a:gd name="connsiteY348" fmla="*/ 3299509 h 6837666"/>
              <a:gd name="connsiteX349" fmla="*/ 7019002 w 9144000"/>
              <a:gd name="connsiteY349" fmla="*/ 3312920 h 6837666"/>
              <a:gd name="connsiteX350" fmla="*/ 7019002 w 9144000"/>
              <a:gd name="connsiteY350" fmla="*/ 3570711 h 6837666"/>
              <a:gd name="connsiteX351" fmla="*/ 7205881 w 9144000"/>
              <a:gd name="connsiteY351" fmla="*/ 3555313 h 6837666"/>
              <a:gd name="connsiteX352" fmla="*/ 4102197 w 9144000"/>
              <a:gd name="connsiteY352" fmla="*/ 3174836 h 6837666"/>
              <a:gd name="connsiteX353" fmla="*/ 4102197 w 9144000"/>
              <a:gd name="connsiteY353" fmla="*/ 3444547 h 6837666"/>
              <a:gd name="connsiteX354" fmla="*/ 4272356 w 9144000"/>
              <a:gd name="connsiteY354" fmla="*/ 3444547 h 6837666"/>
              <a:gd name="connsiteX355" fmla="*/ 4272356 w 9144000"/>
              <a:gd name="connsiteY355" fmla="*/ 3174836 h 6837666"/>
              <a:gd name="connsiteX356" fmla="*/ 3471231 w 9144000"/>
              <a:gd name="connsiteY356" fmla="*/ 3166391 h 6837666"/>
              <a:gd name="connsiteX357" fmla="*/ 3471231 w 9144000"/>
              <a:gd name="connsiteY357" fmla="*/ 3439581 h 6837666"/>
              <a:gd name="connsiteX358" fmla="*/ 3636965 w 9144000"/>
              <a:gd name="connsiteY358" fmla="*/ 3439581 h 6837666"/>
              <a:gd name="connsiteX359" fmla="*/ 3636965 w 9144000"/>
              <a:gd name="connsiteY359" fmla="*/ 3166391 h 6837666"/>
              <a:gd name="connsiteX360" fmla="*/ 3786960 w 9144000"/>
              <a:gd name="connsiteY360" fmla="*/ 3164405 h 6837666"/>
              <a:gd name="connsiteX361" fmla="*/ 3786960 w 9144000"/>
              <a:gd name="connsiteY361" fmla="*/ 3451998 h 6837666"/>
              <a:gd name="connsiteX362" fmla="*/ 3964496 w 9144000"/>
              <a:gd name="connsiteY362" fmla="*/ 3440574 h 6837666"/>
              <a:gd name="connsiteX363" fmla="*/ 3948758 w 9144000"/>
              <a:gd name="connsiteY363" fmla="*/ 3164405 h 6837666"/>
              <a:gd name="connsiteX364" fmla="*/ 4591036 w 9144000"/>
              <a:gd name="connsiteY364" fmla="*/ 3160431 h 6837666"/>
              <a:gd name="connsiteX365" fmla="*/ 4417926 w 9144000"/>
              <a:gd name="connsiteY365" fmla="*/ 3168378 h 6837666"/>
              <a:gd name="connsiteX366" fmla="*/ 4417926 w 9144000"/>
              <a:gd name="connsiteY366" fmla="*/ 3440077 h 6837666"/>
              <a:gd name="connsiteX367" fmla="*/ 4591036 w 9144000"/>
              <a:gd name="connsiteY367" fmla="*/ 3440077 h 6837666"/>
              <a:gd name="connsiteX368" fmla="*/ 5934113 w 9144000"/>
              <a:gd name="connsiteY368" fmla="*/ 3124668 h 6837666"/>
              <a:gd name="connsiteX369" fmla="*/ 5934113 w 9144000"/>
              <a:gd name="connsiteY369" fmla="*/ 3367061 h 6837666"/>
              <a:gd name="connsiteX370" fmla="*/ 6115093 w 9144000"/>
              <a:gd name="connsiteY370" fmla="*/ 3367061 h 6837666"/>
              <a:gd name="connsiteX371" fmla="*/ 6115093 w 9144000"/>
              <a:gd name="connsiteY371" fmla="*/ 3124668 h 6837666"/>
              <a:gd name="connsiteX372" fmla="*/ 5255936 w 9144000"/>
              <a:gd name="connsiteY372" fmla="*/ 3119701 h 6837666"/>
              <a:gd name="connsiteX373" fmla="*/ 5255936 w 9144000"/>
              <a:gd name="connsiteY373" fmla="*/ 3366067 h 6837666"/>
              <a:gd name="connsiteX374" fmla="*/ 5443799 w 9144000"/>
              <a:gd name="connsiteY374" fmla="*/ 3366067 h 6837666"/>
              <a:gd name="connsiteX375" fmla="*/ 5443799 w 9144000"/>
              <a:gd name="connsiteY375" fmla="*/ 3119701 h 6837666"/>
              <a:gd name="connsiteX376" fmla="*/ 5776249 w 9144000"/>
              <a:gd name="connsiteY376" fmla="*/ 3109767 h 6837666"/>
              <a:gd name="connsiteX377" fmla="*/ 5599697 w 9144000"/>
              <a:gd name="connsiteY377" fmla="*/ 3122185 h 6837666"/>
              <a:gd name="connsiteX378" fmla="*/ 5599697 w 9144000"/>
              <a:gd name="connsiteY378" fmla="*/ 3362590 h 6837666"/>
              <a:gd name="connsiteX379" fmla="*/ 5776249 w 9144000"/>
              <a:gd name="connsiteY379" fmla="*/ 3362590 h 6837666"/>
              <a:gd name="connsiteX380" fmla="*/ 2364212 w 9144000"/>
              <a:gd name="connsiteY380" fmla="*/ 2876314 h 6837666"/>
              <a:gd name="connsiteX381" fmla="*/ 2364212 w 9144000"/>
              <a:gd name="connsiteY381" fmla="*/ 3072017 h 6837666"/>
              <a:gd name="connsiteX382" fmla="*/ 2570764 w 9144000"/>
              <a:gd name="connsiteY382" fmla="*/ 3072017 h 6837666"/>
              <a:gd name="connsiteX383" fmla="*/ 2557486 w 9144000"/>
              <a:gd name="connsiteY383" fmla="*/ 2876314 h 6837666"/>
              <a:gd name="connsiteX384" fmla="*/ 2040616 w 9144000"/>
              <a:gd name="connsiteY384" fmla="*/ 2863400 h 6837666"/>
              <a:gd name="connsiteX385" fmla="*/ 2040616 w 9144000"/>
              <a:gd name="connsiteY385" fmla="*/ 3083441 h 6837666"/>
              <a:gd name="connsiteX386" fmla="*/ 2237331 w 9144000"/>
              <a:gd name="connsiteY386" fmla="*/ 3070527 h 6837666"/>
              <a:gd name="connsiteX387" fmla="*/ 2228479 w 9144000"/>
              <a:gd name="connsiteY387" fmla="*/ 2874328 h 6837666"/>
              <a:gd name="connsiteX388" fmla="*/ 2040616 w 9144000"/>
              <a:gd name="connsiteY388" fmla="*/ 2863400 h 6837666"/>
              <a:gd name="connsiteX389" fmla="*/ 7350960 w 9144000"/>
              <a:gd name="connsiteY389" fmla="*/ 2822670 h 6837666"/>
              <a:gd name="connsiteX390" fmla="*/ 7350960 w 9144000"/>
              <a:gd name="connsiteY390" fmla="*/ 3061587 h 6837666"/>
              <a:gd name="connsiteX391" fmla="*/ 7540298 w 9144000"/>
              <a:gd name="connsiteY391" fmla="*/ 3061587 h 6837666"/>
              <a:gd name="connsiteX392" fmla="*/ 7540298 w 9144000"/>
              <a:gd name="connsiteY392" fmla="*/ 2822670 h 6837666"/>
              <a:gd name="connsiteX393" fmla="*/ 6680159 w 9144000"/>
              <a:gd name="connsiteY393" fmla="*/ 2821677 h 6837666"/>
              <a:gd name="connsiteX394" fmla="*/ 6680159 w 9144000"/>
              <a:gd name="connsiteY394" fmla="*/ 3066057 h 6837666"/>
              <a:gd name="connsiteX395" fmla="*/ 6854251 w 9144000"/>
              <a:gd name="connsiteY395" fmla="*/ 3066057 h 6837666"/>
              <a:gd name="connsiteX396" fmla="*/ 6854251 w 9144000"/>
              <a:gd name="connsiteY396" fmla="*/ 2821677 h 6837666"/>
              <a:gd name="connsiteX397" fmla="*/ 7019493 w 9144000"/>
              <a:gd name="connsiteY397" fmla="*/ 2818200 h 6837666"/>
              <a:gd name="connsiteX398" fmla="*/ 7019493 w 9144000"/>
              <a:gd name="connsiteY398" fmla="*/ 3077978 h 6837666"/>
              <a:gd name="connsiteX399" fmla="*/ 7200471 w 9144000"/>
              <a:gd name="connsiteY399" fmla="*/ 3065560 h 6837666"/>
              <a:gd name="connsiteX400" fmla="*/ 7200471 w 9144000"/>
              <a:gd name="connsiteY400" fmla="*/ 2818200 h 6837666"/>
              <a:gd name="connsiteX401" fmla="*/ 3784501 w 9144000"/>
              <a:gd name="connsiteY401" fmla="*/ 2642365 h 6837666"/>
              <a:gd name="connsiteX402" fmla="*/ 3784501 w 9144000"/>
              <a:gd name="connsiteY402" fmla="*/ 2919031 h 6837666"/>
              <a:gd name="connsiteX403" fmla="*/ 3963021 w 9144000"/>
              <a:gd name="connsiteY403" fmla="*/ 2909593 h 6837666"/>
              <a:gd name="connsiteX404" fmla="*/ 3963021 w 9144000"/>
              <a:gd name="connsiteY404" fmla="*/ 2642365 h 6837666"/>
              <a:gd name="connsiteX405" fmla="*/ 3467789 w 9144000"/>
              <a:gd name="connsiteY405" fmla="*/ 2639385 h 6837666"/>
              <a:gd name="connsiteX406" fmla="*/ 3467789 w 9144000"/>
              <a:gd name="connsiteY406" fmla="*/ 2905123 h 6837666"/>
              <a:gd name="connsiteX407" fmla="*/ 3640406 w 9144000"/>
              <a:gd name="connsiteY407" fmla="*/ 2905123 h 6837666"/>
              <a:gd name="connsiteX408" fmla="*/ 3640406 w 9144000"/>
              <a:gd name="connsiteY408" fmla="*/ 2639385 h 6837666"/>
              <a:gd name="connsiteX409" fmla="*/ 4269406 w 9144000"/>
              <a:gd name="connsiteY409" fmla="*/ 2627961 h 6837666"/>
              <a:gd name="connsiteX410" fmla="*/ 4099738 w 9144000"/>
              <a:gd name="connsiteY410" fmla="*/ 2639882 h 6837666"/>
              <a:gd name="connsiteX411" fmla="*/ 4099738 w 9144000"/>
              <a:gd name="connsiteY411" fmla="*/ 2910090 h 6837666"/>
              <a:gd name="connsiteX412" fmla="*/ 4099738 w 9144000"/>
              <a:gd name="connsiteY412" fmla="*/ 2910587 h 6837666"/>
              <a:gd name="connsiteX413" fmla="*/ 4269406 w 9144000"/>
              <a:gd name="connsiteY413" fmla="*/ 2910587 h 6837666"/>
              <a:gd name="connsiteX414" fmla="*/ 4590544 w 9144000"/>
              <a:gd name="connsiteY414" fmla="*/ 2627464 h 6837666"/>
              <a:gd name="connsiteX415" fmla="*/ 4420385 w 9144000"/>
              <a:gd name="connsiteY415" fmla="*/ 2639882 h 6837666"/>
              <a:gd name="connsiteX416" fmla="*/ 4420385 w 9144000"/>
              <a:gd name="connsiteY416" fmla="*/ 2910090 h 6837666"/>
              <a:gd name="connsiteX417" fmla="*/ 4590544 w 9144000"/>
              <a:gd name="connsiteY417" fmla="*/ 2910090 h 6837666"/>
              <a:gd name="connsiteX418" fmla="*/ 2032747 w 9144000"/>
              <a:gd name="connsiteY418" fmla="*/ 2496333 h 6837666"/>
              <a:gd name="connsiteX419" fmla="*/ 2032747 w 9144000"/>
              <a:gd name="connsiteY419" fmla="*/ 2705944 h 6837666"/>
              <a:gd name="connsiteX420" fmla="*/ 2225528 w 9144000"/>
              <a:gd name="connsiteY420" fmla="*/ 2692533 h 6837666"/>
              <a:gd name="connsiteX421" fmla="*/ 2225528 w 9144000"/>
              <a:gd name="connsiteY421" fmla="*/ 2496333 h 6837666"/>
              <a:gd name="connsiteX422" fmla="*/ 2557978 w 9144000"/>
              <a:gd name="connsiteY422" fmla="*/ 2484413 h 6837666"/>
              <a:gd name="connsiteX423" fmla="*/ 2365197 w 9144000"/>
              <a:gd name="connsiteY423" fmla="*/ 2496333 h 6837666"/>
              <a:gd name="connsiteX424" fmla="*/ 2365197 w 9144000"/>
              <a:gd name="connsiteY424" fmla="*/ 2693526 h 6837666"/>
              <a:gd name="connsiteX425" fmla="*/ 2557978 w 9144000"/>
              <a:gd name="connsiteY425" fmla="*/ 2693526 h 6837666"/>
              <a:gd name="connsiteX426" fmla="*/ 6682126 w 9144000"/>
              <a:gd name="connsiteY426" fmla="*/ 2323479 h 6837666"/>
              <a:gd name="connsiteX427" fmla="*/ 6682126 w 9144000"/>
              <a:gd name="connsiteY427" fmla="*/ 2581271 h 6837666"/>
              <a:gd name="connsiteX428" fmla="*/ 6856711 w 9144000"/>
              <a:gd name="connsiteY428" fmla="*/ 2571336 h 6837666"/>
              <a:gd name="connsiteX429" fmla="*/ 6856711 w 9144000"/>
              <a:gd name="connsiteY429" fmla="*/ 2323976 h 6837666"/>
              <a:gd name="connsiteX430" fmla="*/ 6856711 w 9144000"/>
              <a:gd name="connsiteY430" fmla="*/ 2323479 h 6837666"/>
              <a:gd name="connsiteX431" fmla="*/ 7353910 w 9144000"/>
              <a:gd name="connsiteY431" fmla="*/ 2317022 h 6837666"/>
              <a:gd name="connsiteX432" fmla="*/ 7353910 w 9144000"/>
              <a:gd name="connsiteY432" fmla="*/ 2568853 h 6837666"/>
              <a:gd name="connsiteX433" fmla="*/ 7538331 w 9144000"/>
              <a:gd name="connsiteY433" fmla="*/ 2568853 h 6837666"/>
              <a:gd name="connsiteX434" fmla="*/ 7538331 w 9144000"/>
              <a:gd name="connsiteY434" fmla="*/ 2317022 h 6837666"/>
              <a:gd name="connsiteX435" fmla="*/ 7014084 w 9144000"/>
              <a:gd name="connsiteY435" fmla="*/ 2313545 h 6837666"/>
              <a:gd name="connsiteX436" fmla="*/ 7014084 w 9144000"/>
              <a:gd name="connsiteY436" fmla="*/ 2570343 h 6837666"/>
              <a:gd name="connsiteX437" fmla="*/ 7196045 w 9144000"/>
              <a:gd name="connsiteY437" fmla="*/ 2570343 h 6837666"/>
              <a:gd name="connsiteX438" fmla="*/ 7196045 w 9144000"/>
              <a:gd name="connsiteY438" fmla="*/ 2313545 h 6837666"/>
              <a:gd name="connsiteX439" fmla="*/ 3468772 w 9144000"/>
              <a:gd name="connsiteY439" fmla="*/ 2103438 h 6837666"/>
              <a:gd name="connsiteX440" fmla="*/ 3468772 w 9144000"/>
              <a:gd name="connsiteY440" fmla="*/ 2370666 h 6837666"/>
              <a:gd name="connsiteX441" fmla="*/ 3641882 w 9144000"/>
              <a:gd name="connsiteY441" fmla="*/ 2370666 h 6837666"/>
              <a:gd name="connsiteX442" fmla="*/ 3641882 w 9144000"/>
              <a:gd name="connsiteY442" fmla="*/ 2103438 h 6837666"/>
              <a:gd name="connsiteX443" fmla="*/ 4101705 w 9144000"/>
              <a:gd name="connsiteY443" fmla="*/ 2099961 h 6837666"/>
              <a:gd name="connsiteX444" fmla="*/ 4101705 w 9144000"/>
              <a:gd name="connsiteY444" fmla="*/ 2381594 h 6837666"/>
              <a:gd name="connsiteX445" fmla="*/ 4270389 w 9144000"/>
              <a:gd name="connsiteY445" fmla="*/ 2368183 h 6837666"/>
              <a:gd name="connsiteX446" fmla="*/ 4270389 w 9144000"/>
              <a:gd name="connsiteY446" fmla="*/ 2099961 h 6837666"/>
              <a:gd name="connsiteX447" fmla="*/ 4419402 w 9144000"/>
              <a:gd name="connsiteY447" fmla="*/ 2094994 h 6837666"/>
              <a:gd name="connsiteX448" fmla="*/ 4419402 w 9144000"/>
              <a:gd name="connsiteY448" fmla="*/ 2369673 h 6837666"/>
              <a:gd name="connsiteX449" fmla="*/ 4593004 w 9144000"/>
              <a:gd name="connsiteY449" fmla="*/ 2369673 h 6837666"/>
              <a:gd name="connsiteX450" fmla="*/ 4593004 w 9144000"/>
              <a:gd name="connsiteY450" fmla="*/ 2103438 h 6837666"/>
              <a:gd name="connsiteX451" fmla="*/ 4419402 w 9144000"/>
              <a:gd name="connsiteY451" fmla="*/ 2094994 h 6837666"/>
              <a:gd name="connsiteX452" fmla="*/ 3946792 w 9144000"/>
              <a:gd name="connsiteY452" fmla="*/ 2093504 h 6837666"/>
              <a:gd name="connsiteX453" fmla="*/ 3782533 w 9144000"/>
              <a:gd name="connsiteY453" fmla="*/ 2102941 h 6837666"/>
              <a:gd name="connsiteX454" fmla="*/ 3782533 w 9144000"/>
              <a:gd name="connsiteY454" fmla="*/ 2371163 h 6837666"/>
              <a:gd name="connsiteX455" fmla="*/ 3970890 w 9144000"/>
              <a:gd name="connsiteY455" fmla="*/ 2371163 h 6837666"/>
              <a:gd name="connsiteX456" fmla="*/ 3946792 w 9144000"/>
              <a:gd name="connsiteY456" fmla="*/ 2093504 h 6837666"/>
              <a:gd name="connsiteX457" fmla="*/ 3980233 w 9144000"/>
              <a:gd name="connsiteY457" fmla="*/ 0 h 6837666"/>
              <a:gd name="connsiteX458" fmla="*/ 4047685 w 9144000"/>
              <a:gd name="connsiteY458" fmla="*/ 0 h 6837666"/>
              <a:gd name="connsiteX459" fmla="*/ 4048492 w 9144000"/>
              <a:gd name="connsiteY459" fmla="*/ 23887 h 6837666"/>
              <a:gd name="connsiteX460" fmla="*/ 4046133 w 9144000"/>
              <a:gd name="connsiteY460" fmla="*/ 57500 h 6837666"/>
              <a:gd name="connsiteX461" fmla="*/ 4047608 w 9144000"/>
              <a:gd name="connsiteY461" fmla="*/ 1249598 h 6837666"/>
              <a:gd name="connsiteX462" fmla="*/ 4047608 w 9144000"/>
              <a:gd name="connsiteY462" fmla="*/ 1466660 h 6837666"/>
              <a:gd name="connsiteX463" fmla="*/ 4479891 w 9144000"/>
              <a:gd name="connsiteY463" fmla="*/ 1466660 h 6837666"/>
              <a:gd name="connsiteX464" fmla="*/ 4500055 w 9144000"/>
              <a:gd name="connsiteY464" fmla="*/ 1767663 h 6837666"/>
              <a:gd name="connsiteX465" fmla="*/ 4809391 w 9144000"/>
              <a:gd name="connsiteY465" fmla="*/ 1767663 h 6837666"/>
              <a:gd name="connsiteX466" fmla="*/ 4818243 w 9144000"/>
              <a:gd name="connsiteY466" fmla="*/ 2334406 h 6837666"/>
              <a:gd name="connsiteX467" fmla="*/ 4818735 w 9144000"/>
              <a:gd name="connsiteY467" fmla="*/ 2874328 h 6837666"/>
              <a:gd name="connsiteX468" fmla="*/ 4818735 w 9144000"/>
              <a:gd name="connsiteY468" fmla="*/ 3447030 h 6837666"/>
              <a:gd name="connsiteX469" fmla="*/ 5011516 w 9144000"/>
              <a:gd name="connsiteY469" fmla="*/ 3447030 h 6837666"/>
              <a:gd name="connsiteX470" fmla="*/ 5011516 w 9144000"/>
              <a:gd name="connsiteY470" fmla="*/ 2881778 h 6837666"/>
              <a:gd name="connsiteX471" fmla="*/ 5221511 w 9144000"/>
              <a:gd name="connsiteY471" fmla="*/ 2857440 h 6837666"/>
              <a:gd name="connsiteX472" fmla="*/ 5221511 w 9144000"/>
              <a:gd name="connsiteY472" fmla="*/ 2344837 h 6837666"/>
              <a:gd name="connsiteX473" fmla="*/ 5439373 w 9144000"/>
              <a:gd name="connsiteY473" fmla="*/ 2127777 h 6837666"/>
              <a:gd name="connsiteX474" fmla="*/ 5604614 w 9144000"/>
              <a:gd name="connsiteY474" fmla="*/ 1402584 h 6837666"/>
              <a:gd name="connsiteX475" fmla="*/ 5653301 w 9144000"/>
              <a:gd name="connsiteY475" fmla="*/ 1253572 h 6837666"/>
              <a:gd name="connsiteX476" fmla="*/ 5885919 w 9144000"/>
              <a:gd name="connsiteY476" fmla="*/ 2161552 h 6837666"/>
              <a:gd name="connsiteX477" fmla="*/ 6086077 w 9144000"/>
              <a:gd name="connsiteY477" fmla="*/ 2325466 h 6837666"/>
              <a:gd name="connsiteX478" fmla="*/ 6086077 w 9144000"/>
              <a:gd name="connsiteY478" fmla="*/ 2849989 h 6837666"/>
              <a:gd name="connsiteX479" fmla="*/ 6304923 w 9144000"/>
              <a:gd name="connsiteY479" fmla="*/ 2883268 h 6837666"/>
              <a:gd name="connsiteX480" fmla="*/ 6304923 w 9144000"/>
              <a:gd name="connsiteY480" fmla="*/ 3696377 h 6837666"/>
              <a:gd name="connsiteX481" fmla="*/ 6442624 w 9144000"/>
              <a:gd name="connsiteY481" fmla="*/ 3710783 h 6837666"/>
              <a:gd name="connsiteX482" fmla="*/ 6446066 w 9144000"/>
              <a:gd name="connsiteY482" fmla="*/ 3132616 h 6837666"/>
              <a:gd name="connsiteX483" fmla="*/ 6446066 w 9144000"/>
              <a:gd name="connsiteY483" fmla="*/ 2573820 h 6837666"/>
              <a:gd name="connsiteX484" fmla="*/ 6446066 w 9144000"/>
              <a:gd name="connsiteY484" fmla="*/ 2000619 h 6837666"/>
              <a:gd name="connsiteX485" fmla="*/ 7732096 w 9144000"/>
              <a:gd name="connsiteY485" fmla="*/ 1992176 h 6837666"/>
              <a:gd name="connsiteX486" fmla="*/ 7732096 w 9144000"/>
              <a:gd name="connsiteY486" fmla="*/ 2468021 h 6837666"/>
              <a:gd name="connsiteX487" fmla="*/ 7732096 w 9144000"/>
              <a:gd name="connsiteY487" fmla="*/ 2952310 h 6837666"/>
              <a:gd name="connsiteX488" fmla="*/ 7732096 w 9144000"/>
              <a:gd name="connsiteY488" fmla="*/ 3417725 h 6837666"/>
              <a:gd name="connsiteX489" fmla="*/ 7732587 w 9144000"/>
              <a:gd name="connsiteY489" fmla="*/ 3902014 h 6837666"/>
              <a:gd name="connsiteX490" fmla="*/ 7747342 w 9144000"/>
              <a:gd name="connsiteY490" fmla="*/ 4400212 h 6837666"/>
              <a:gd name="connsiteX491" fmla="*/ 7820126 w 9144000"/>
              <a:gd name="connsiteY491" fmla="*/ 4133480 h 6837666"/>
              <a:gd name="connsiteX492" fmla="*/ 7822585 w 9144000"/>
              <a:gd name="connsiteY492" fmla="*/ 3834463 h 6837666"/>
              <a:gd name="connsiteX493" fmla="*/ 8423553 w 9144000"/>
              <a:gd name="connsiteY493" fmla="*/ 3834463 h 6837666"/>
              <a:gd name="connsiteX494" fmla="*/ 8440765 w 9144000"/>
              <a:gd name="connsiteY494" fmla="*/ 3473356 h 6837666"/>
              <a:gd name="connsiteX495" fmla="*/ 9144000 w 9144000"/>
              <a:gd name="connsiteY495" fmla="*/ 3473356 h 6837666"/>
              <a:gd name="connsiteX496" fmla="*/ 9144000 w 9144000"/>
              <a:gd name="connsiteY496" fmla="*/ 4110632 h 6837666"/>
              <a:gd name="connsiteX497" fmla="*/ 9084518 w 9144000"/>
              <a:gd name="connsiteY497" fmla="*/ 4110632 h 6837666"/>
              <a:gd name="connsiteX498" fmla="*/ 9084518 w 9144000"/>
              <a:gd name="connsiteY498" fmla="*/ 4338124 h 6837666"/>
              <a:gd name="connsiteX499" fmla="*/ 9144000 w 9144000"/>
              <a:gd name="connsiteY499" fmla="*/ 4338124 h 6837666"/>
              <a:gd name="connsiteX500" fmla="*/ 9144000 w 9144000"/>
              <a:gd name="connsiteY500" fmla="*/ 4560153 h 6837666"/>
              <a:gd name="connsiteX501" fmla="*/ 9089927 w 9144000"/>
              <a:gd name="connsiteY501" fmla="*/ 4560153 h 6837666"/>
              <a:gd name="connsiteX502" fmla="*/ 9089927 w 9144000"/>
              <a:gd name="connsiteY502" fmla="*/ 4793108 h 6837666"/>
              <a:gd name="connsiteX503" fmla="*/ 9144000 w 9144000"/>
              <a:gd name="connsiteY503" fmla="*/ 4790666 h 6837666"/>
              <a:gd name="connsiteX504" fmla="*/ 9144000 w 9144000"/>
              <a:gd name="connsiteY504" fmla="*/ 4997254 h 6837666"/>
              <a:gd name="connsiteX505" fmla="*/ 9087468 w 9144000"/>
              <a:gd name="connsiteY505" fmla="*/ 4997254 h 6837666"/>
              <a:gd name="connsiteX506" fmla="*/ 9087468 w 9144000"/>
              <a:gd name="connsiteY506" fmla="*/ 5224250 h 6837666"/>
              <a:gd name="connsiteX507" fmla="*/ 9144000 w 9144000"/>
              <a:gd name="connsiteY507" fmla="*/ 5224250 h 6837666"/>
              <a:gd name="connsiteX508" fmla="*/ 9144000 w 9144000"/>
              <a:gd name="connsiteY508" fmla="*/ 5437136 h 6837666"/>
              <a:gd name="connsiteX509" fmla="*/ 9090910 w 9144000"/>
              <a:gd name="connsiteY509" fmla="*/ 5441808 h 6837666"/>
              <a:gd name="connsiteX510" fmla="*/ 9090910 w 9144000"/>
              <a:gd name="connsiteY510" fmla="*/ 5680724 h 6837666"/>
              <a:gd name="connsiteX511" fmla="*/ 9144000 w 9144000"/>
              <a:gd name="connsiteY511" fmla="*/ 5678293 h 6837666"/>
              <a:gd name="connsiteX512" fmla="*/ 9144000 w 9144000"/>
              <a:gd name="connsiteY512" fmla="*/ 6821392 h 6837666"/>
              <a:gd name="connsiteX513" fmla="*/ 9033974 w 9144000"/>
              <a:gd name="connsiteY513" fmla="*/ 6822171 h 6837666"/>
              <a:gd name="connsiteX514" fmla="*/ 213691 w 9144000"/>
              <a:gd name="connsiteY514" fmla="*/ 6833506 h 6837666"/>
              <a:gd name="connsiteX515" fmla="*/ 0 w 9144000"/>
              <a:gd name="connsiteY515" fmla="*/ 6832589 h 6837666"/>
              <a:gd name="connsiteX516" fmla="*/ 0 w 9144000"/>
              <a:gd name="connsiteY516" fmla="*/ 5551084 h 6837666"/>
              <a:gd name="connsiteX517" fmla="*/ 120669 w 9144000"/>
              <a:gd name="connsiteY517" fmla="*/ 5551084 h 6837666"/>
              <a:gd name="connsiteX518" fmla="*/ 120669 w 9144000"/>
              <a:gd name="connsiteY518" fmla="*/ 5300246 h 6837666"/>
              <a:gd name="connsiteX519" fmla="*/ 0 w 9144000"/>
              <a:gd name="connsiteY519" fmla="*/ 5300246 h 6837666"/>
              <a:gd name="connsiteX520" fmla="*/ 0 w 9144000"/>
              <a:gd name="connsiteY520" fmla="*/ 5055369 h 6837666"/>
              <a:gd name="connsiteX521" fmla="*/ 121160 w 9144000"/>
              <a:gd name="connsiteY521" fmla="*/ 5055369 h 6837666"/>
              <a:gd name="connsiteX522" fmla="*/ 121160 w 9144000"/>
              <a:gd name="connsiteY522" fmla="*/ 4796088 h 6837666"/>
              <a:gd name="connsiteX523" fmla="*/ 24524 w 9144000"/>
              <a:gd name="connsiteY523" fmla="*/ 4801490 h 6837666"/>
              <a:gd name="connsiteX524" fmla="*/ 0 w 9144000"/>
              <a:gd name="connsiteY524" fmla="*/ 4802895 h 6837666"/>
              <a:gd name="connsiteX525" fmla="*/ 0 w 9144000"/>
              <a:gd name="connsiteY525" fmla="*/ 4569167 h 6837666"/>
              <a:gd name="connsiteX526" fmla="*/ 36019 w 9144000"/>
              <a:gd name="connsiteY526" fmla="*/ 4566050 h 6837666"/>
              <a:gd name="connsiteX527" fmla="*/ 123619 w 9144000"/>
              <a:gd name="connsiteY527" fmla="*/ 4558662 h 6837666"/>
              <a:gd name="connsiteX528" fmla="*/ 123619 w 9144000"/>
              <a:gd name="connsiteY528" fmla="*/ 4317262 h 6837666"/>
              <a:gd name="connsiteX529" fmla="*/ 0 w 9144000"/>
              <a:gd name="connsiteY529" fmla="*/ 4317262 h 6837666"/>
              <a:gd name="connsiteX530" fmla="*/ 0 w 9144000"/>
              <a:gd name="connsiteY530" fmla="*/ 3977018 h 6837666"/>
              <a:gd name="connsiteX531" fmla="*/ 54277 w 9144000"/>
              <a:gd name="connsiteY531" fmla="*/ 3977018 h 6837666"/>
              <a:gd name="connsiteX532" fmla="*/ 54277 w 9144000"/>
              <a:gd name="connsiteY532" fmla="*/ 3421699 h 6837666"/>
              <a:gd name="connsiteX533" fmla="*/ 297221 w 9144000"/>
              <a:gd name="connsiteY533" fmla="*/ 3398851 h 6837666"/>
              <a:gd name="connsiteX534" fmla="*/ 326236 w 9144000"/>
              <a:gd name="connsiteY534" fmla="*/ 3134602 h 6837666"/>
              <a:gd name="connsiteX535" fmla="*/ 1091953 w 9144000"/>
              <a:gd name="connsiteY535" fmla="*/ 3134602 h 6837666"/>
              <a:gd name="connsiteX536" fmla="*/ 1113591 w 9144000"/>
              <a:gd name="connsiteY536" fmla="*/ 3400340 h 6837666"/>
              <a:gd name="connsiteX537" fmla="*/ 1357027 w 9144000"/>
              <a:gd name="connsiteY537" fmla="*/ 3419215 h 6837666"/>
              <a:gd name="connsiteX538" fmla="*/ 1357027 w 9144000"/>
              <a:gd name="connsiteY538" fmla="*/ 4613796 h 6837666"/>
              <a:gd name="connsiteX539" fmla="*/ 1575382 w 9144000"/>
              <a:gd name="connsiteY539" fmla="*/ 4613796 h 6837666"/>
              <a:gd name="connsiteX540" fmla="*/ 1589152 w 9144000"/>
              <a:gd name="connsiteY540" fmla="*/ 3309939 h 6837666"/>
              <a:gd name="connsiteX541" fmla="*/ 1817835 w 9144000"/>
              <a:gd name="connsiteY541" fmla="*/ 3292555 h 6837666"/>
              <a:gd name="connsiteX542" fmla="*/ 1827178 w 9144000"/>
              <a:gd name="connsiteY542" fmla="*/ 2779456 h 6837666"/>
              <a:gd name="connsiteX543" fmla="*/ 1827670 w 9144000"/>
              <a:gd name="connsiteY543" fmla="*/ 2272815 h 6837666"/>
              <a:gd name="connsiteX544" fmla="*/ 2293396 w 9144000"/>
              <a:gd name="connsiteY544" fmla="*/ 2251456 h 6837666"/>
              <a:gd name="connsiteX545" fmla="*/ 2750759 w 9144000"/>
              <a:gd name="connsiteY545" fmla="*/ 2250463 h 6837666"/>
              <a:gd name="connsiteX546" fmla="*/ 2767973 w 9144000"/>
              <a:gd name="connsiteY546" fmla="*/ 3287092 h 6837666"/>
              <a:gd name="connsiteX547" fmla="*/ 3003047 w 9144000"/>
              <a:gd name="connsiteY547" fmla="*/ 3312920 h 6837666"/>
              <a:gd name="connsiteX548" fmla="*/ 3003047 w 9144000"/>
              <a:gd name="connsiteY548" fmla="*/ 3915922 h 6837666"/>
              <a:gd name="connsiteX549" fmla="*/ 3188944 w 9144000"/>
              <a:gd name="connsiteY549" fmla="*/ 3927843 h 6837666"/>
              <a:gd name="connsiteX550" fmla="*/ 3208615 w 9144000"/>
              <a:gd name="connsiteY550" fmla="*/ 3833965 h 6837666"/>
              <a:gd name="connsiteX551" fmla="*/ 3209599 w 9144000"/>
              <a:gd name="connsiteY551" fmla="*/ 2641869 h 6837666"/>
              <a:gd name="connsiteX552" fmla="*/ 3209599 w 9144000"/>
              <a:gd name="connsiteY552" fmla="*/ 1784054 h 6837666"/>
              <a:gd name="connsiteX553" fmla="*/ 3527295 w 9144000"/>
              <a:gd name="connsiteY553" fmla="*/ 1768160 h 6837666"/>
              <a:gd name="connsiteX554" fmla="*/ 3543524 w 9144000"/>
              <a:gd name="connsiteY554" fmla="*/ 1492984 h 6837666"/>
              <a:gd name="connsiteX555" fmla="*/ 3979250 w 9144000"/>
              <a:gd name="connsiteY555" fmla="*/ 1457222 h 6837666"/>
              <a:gd name="connsiteX556" fmla="*/ 3980233 w 9144000"/>
              <a:gd name="connsiteY556" fmla="*/ 703717 h 6837666"/>
              <a:gd name="connsiteX557" fmla="*/ 3980233 w 9144000"/>
              <a:gd name="connsiteY557" fmla="*/ 322742 h 683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</a:cxnLst>
            <a:rect l="l" t="t" r="r" b="b"/>
            <a:pathLst>
              <a:path w="9144000" h="6837666">
                <a:moveTo>
                  <a:pt x="5605598" y="5596781"/>
                </a:moveTo>
                <a:lnTo>
                  <a:pt x="5605598" y="5849107"/>
                </a:lnTo>
                <a:cubicBezTo>
                  <a:pt x="5672481" y="5844637"/>
                  <a:pt x="5723627" y="5841161"/>
                  <a:pt x="5781167" y="5837683"/>
                </a:cubicBezTo>
                <a:lnTo>
                  <a:pt x="5781167" y="5596781"/>
                </a:lnTo>
                <a:close/>
                <a:moveTo>
                  <a:pt x="5941491" y="5587839"/>
                </a:moveTo>
                <a:lnTo>
                  <a:pt x="5941491" y="5850101"/>
                </a:lnTo>
                <a:cubicBezTo>
                  <a:pt x="6007882" y="5844637"/>
                  <a:pt x="6060012" y="5840166"/>
                  <a:pt x="6110174" y="5835696"/>
                </a:cubicBezTo>
                <a:lnTo>
                  <a:pt x="6110174" y="5587839"/>
                </a:lnTo>
                <a:close/>
                <a:moveTo>
                  <a:pt x="5441341" y="5583866"/>
                </a:moveTo>
                <a:cubicBezTo>
                  <a:pt x="5373473" y="5587343"/>
                  <a:pt x="5316918" y="5589826"/>
                  <a:pt x="5253476" y="5592807"/>
                </a:cubicBezTo>
                <a:lnTo>
                  <a:pt x="5253476" y="5839671"/>
                </a:lnTo>
                <a:lnTo>
                  <a:pt x="5441341" y="5839671"/>
                </a:lnTo>
                <a:close/>
                <a:moveTo>
                  <a:pt x="2554043" y="5554560"/>
                </a:moveTo>
                <a:lnTo>
                  <a:pt x="2554043" y="5788509"/>
                </a:lnTo>
                <a:lnTo>
                  <a:pt x="2746333" y="5788509"/>
                </a:lnTo>
                <a:lnTo>
                  <a:pt x="2746333" y="5554560"/>
                </a:lnTo>
                <a:close/>
                <a:moveTo>
                  <a:pt x="1886193" y="5548103"/>
                </a:moveTo>
                <a:lnTo>
                  <a:pt x="1886193" y="5548599"/>
                </a:lnTo>
                <a:lnTo>
                  <a:pt x="1886193" y="5806887"/>
                </a:lnTo>
                <a:cubicBezTo>
                  <a:pt x="1952584" y="5801424"/>
                  <a:pt x="2003731" y="5796953"/>
                  <a:pt x="2057828" y="5792483"/>
                </a:cubicBezTo>
                <a:lnTo>
                  <a:pt x="2057828" y="5548103"/>
                </a:lnTo>
                <a:close/>
                <a:moveTo>
                  <a:pt x="2219627" y="5540652"/>
                </a:moveTo>
                <a:lnTo>
                  <a:pt x="2219627" y="5807384"/>
                </a:lnTo>
                <a:cubicBezTo>
                  <a:pt x="2289460" y="5801921"/>
                  <a:pt x="2347000" y="5797946"/>
                  <a:pt x="2403556" y="5793476"/>
                </a:cubicBezTo>
                <a:lnTo>
                  <a:pt x="2403556" y="5549593"/>
                </a:lnTo>
                <a:cubicBezTo>
                  <a:pt x="2341099" y="5546613"/>
                  <a:pt x="2287985" y="5544129"/>
                  <a:pt x="2219627" y="5540652"/>
                </a:cubicBezTo>
                <a:close/>
                <a:moveTo>
                  <a:pt x="8085692" y="5440813"/>
                </a:moveTo>
                <a:lnTo>
                  <a:pt x="8085692" y="5682710"/>
                </a:lnTo>
                <a:cubicBezTo>
                  <a:pt x="8151100" y="5678737"/>
                  <a:pt x="8202738" y="5675259"/>
                  <a:pt x="8257819" y="5671783"/>
                </a:cubicBezTo>
                <a:lnTo>
                  <a:pt x="8257819" y="5440813"/>
                </a:lnTo>
                <a:close/>
                <a:moveTo>
                  <a:pt x="8596662" y="5431377"/>
                </a:moveTo>
                <a:cubicBezTo>
                  <a:pt x="8529779" y="5434357"/>
                  <a:pt x="8477158" y="5436840"/>
                  <a:pt x="8416667" y="5439820"/>
                </a:cubicBezTo>
                <a:lnTo>
                  <a:pt x="8416667" y="5672776"/>
                </a:lnTo>
                <a:lnTo>
                  <a:pt x="8596662" y="5672776"/>
                </a:lnTo>
                <a:close/>
                <a:moveTo>
                  <a:pt x="8934521" y="5427900"/>
                </a:moveTo>
                <a:cubicBezTo>
                  <a:pt x="8861245" y="5433860"/>
                  <a:pt x="8804689" y="5438827"/>
                  <a:pt x="8753543" y="5442801"/>
                </a:cubicBezTo>
                <a:lnTo>
                  <a:pt x="8753543" y="5672776"/>
                </a:lnTo>
                <a:lnTo>
                  <a:pt x="8934521" y="5672776"/>
                </a:lnTo>
                <a:close/>
                <a:moveTo>
                  <a:pt x="640982" y="5307697"/>
                </a:moveTo>
                <a:lnTo>
                  <a:pt x="640982" y="5568468"/>
                </a:lnTo>
                <a:lnTo>
                  <a:pt x="640982" y="5568965"/>
                </a:lnTo>
                <a:cubicBezTo>
                  <a:pt x="720652" y="5561017"/>
                  <a:pt x="777208" y="5555554"/>
                  <a:pt x="831796" y="5550089"/>
                </a:cubicBezTo>
                <a:lnTo>
                  <a:pt x="831796" y="5307697"/>
                </a:lnTo>
                <a:close/>
                <a:moveTo>
                  <a:pt x="4418910" y="5302729"/>
                </a:moveTo>
                <a:lnTo>
                  <a:pt x="4418910" y="5578898"/>
                </a:lnTo>
                <a:cubicBezTo>
                  <a:pt x="4485302" y="5575918"/>
                  <a:pt x="4541365" y="5573435"/>
                  <a:pt x="4593004" y="5570951"/>
                </a:cubicBezTo>
                <a:lnTo>
                  <a:pt x="4593004" y="5302729"/>
                </a:lnTo>
                <a:close/>
                <a:moveTo>
                  <a:pt x="3467297" y="5302232"/>
                </a:moveTo>
                <a:lnTo>
                  <a:pt x="3467297" y="5555057"/>
                </a:lnTo>
                <a:cubicBezTo>
                  <a:pt x="3523361" y="5594794"/>
                  <a:pt x="3582868" y="5586846"/>
                  <a:pt x="3639915" y="5562507"/>
                </a:cubicBezTo>
                <a:lnTo>
                  <a:pt x="3639915" y="5302232"/>
                </a:lnTo>
                <a:close/>
                <a:moveTo>
                  <a:pt x="7019985" y="5295776"/>
                </a:moveTo>
                <a:lnTo>
                  <a:pt x="7019985" y="5539162"/>
                </a:lnTo>
                <a:lnTo>
                  <a:pt x="7201455" y="5539162"/>
                </a:lnTo>
                <a:lnTo>
                  <a:pt x="7201455" y="5295776"/>
                </a:lnTo>
                <a:close/>
                <a:moveTo>
                  <a:pt x="6680159" y="5292796"/>
                </a:moveTo>
                <a:lnTo>
                  <a:pt x="6680159" y="5539659"/>
                </a:lnTo>
                <a:lnTo>
                  <a:pt x="6855236" y="5539659"/>
                </a:lnTo>
                <a:lnTo>
                  <a:pt x="6855236" y="5292796"/>
                </a:lnTo>
                <a:close/>
                <a:moveTo>
                  <a:pt x="4269406" y="5292796"/>
                </a:moveTo>
                <a:cubicBezTo>
                  <a:pt x="4204981" y="5296272"/>
                  <a:pt x="4153835" y="5298756"/>
                  <a:pt x="4099247" y="5301239"/>
                </a:cubicBezTo>
                <a:lnTo>
                  <a:pt x="4099247" y="5571448"/>
                </a:lnTo>
                <a:lnTo>
                  <a:pt x="4269406" y="5571448"/>
                </a:lnTo>
                <a:close/>
                <a:moveTo>
                  <a:pt x="3783026" y="5291802"/>
                </a:moveTo>
                <a:lnTo>
                  <a:pt x="3783026" y="5569461"/>
                </a:lnTo>
                <a:lnTo>
                  <a:pt x="3965480" y="5569461"/>
                </a:lnTo>
                <a:lnTo>
                  <a:pt x="3965480" y="5302729"/>
                </a:lnTo>
                <a:lnTo>
                  <a:pt x="3965480" y="5302232"/>
                </a:lnTo>
                <a:cubicBezTo>
                  <a:pt x="3907941" y="5298756"/>
                  <a:pt x="3851385" y="5295776"/>
                  <a:pt x="3783026" y="5291802"/>
                </a:cubicBezTo>
                <a:close/>
                <a:moveTo>
                  <a:pt x="1163263" y="5291802"/>
                </a:moveTo>
                <a:cubicBezTo>
                  <a:pt x="1097363" y="5294782"/>
                  <a:pt x="1045233" y="5297266"/>
                  <a:pt x="987693" y="5299749"/>
                </a:cubicBezTo>
                <a:lnTo>
                  <a:pt x="987693" y="5554560"/>
                </a:lnTo>
                <a:lnTo>
                  <a:pt x="1163263" y="5554560"/>
                </a:lnTo>
                <a:close/>
                <a:moveTo>
                  <a:pt x="7353418" y="5290312"/>
                </a:moveTo>
                <a:lnTo>
                  <a:pt x="7353418" y="5536678"/>
                </a:lnTo>
                <a:lnTo>
                  <a:pt x="7539806" y="5536678"/>
                </a:lnTo>
                <a:lnTo>
                  <a:pt x="7539806" y="5290312"/>
                </a:lnTo>
                <a:close/>
                <a:moveTo>
                  <a:pt x="489018" y="5288324"/>
                </a:moveTo>
                <a:cubicBezTo>
                  <a:pt x="416234" y="5293789"/>
                  <a:pt x="359678" y="5298259"/>
                  <a:pt x="309024" y="5302232"/>
                </a:cubicBezTo>
                <a:lnTo>
                  <a:pt x="309024" y="5555057"/>
                </a:lnTo>
                <a:lnTo>
                  <a:pt x="489018" y="5555057"/>
                </a:lnTo>
                <a:close/>
                <a:moveTo>
                  <a:pt x="5600189" y="5100570"/>
                </a:moveTo>
                <a:lnTo>
                  <a:pt x="5600189" y="5343459"/>
                </a:lnTo>
                <a:lnTo>
                  <a:pt x="5776740" y="5343459"/>
                </a:lnTo>
                <a:lnTo>
                  <a:pt x="5776740" y="5100570"/>
                </a:lnTo>
                <a:close/>
                <a:moveTo>
                  <a:pt x="5257902" y="5096597"/>
                </a:moveTo>
                <a:lnTo>
                  <a:pt x="5257902" y="5357367"/>
                </a:lnTo>
                <a:cubicBezTo>
                  <a:pt x="5329213" y="5352400"/>
                  <a:pt x="5385768" y="5348427"/>
                  <a:pt x="5438881" y="5344949"/>
                </a:cubicBezTo>
                <a:lnTo>
                  <a:pt x="5438881" y="5096597"/>
                </a:lnTo>
                <a:close/>
                <a:moveTo>
                  <a:pt x="6117059" y="5089146"/>
                </a:moveTo>
                <a:cubicBezTo>
                  <a:pt x="6044275" y="5094112"/>
                  <a:pt x="5992636" y="5097590"/>
                  <a:pt x="5938540" y="5101067"/>
                </a:cubicBezTo>
                <a:lnTo>
                  <a:pt x="5938540" y="5355380"/>
                </a:lnTo>
                <a:cubicBezTo>
                  <a:pt x="6005914" y="5351904"/>
                  <a:pt x="6061979" y="5349420"/>
                  <a:pt x="6117059" y="5346937"/>
                </a:cubicBezTo>
                <a:close/>
                <a:moveTo>
                  <a:pt x="2222577" y="5047919"/>
                </a:moveTo>
                <a:lnTo>
                  <a:pt x="2222577" y="5305213"/>
                </a:lnTo>
                <a:lnTo>
                  <a:pt x="2404048" y="5305213"/>
                </a:lnTo>
                <a:lnTo>
                  <a:pt x="2404048" y="5055865"/>
                </a:lnTo>
                <a:cubicBezTo>
                  <a:pt x="2343066" y="5053382"/>
                  <a:pt x="2289953" y="5050899"/>
                  <a:pt x="2222577" y="5047919"/>
                </a:cubicBezTo>
                <a:close/>
                <a:moveTo>
                  <a:pt x="2061270" y="5047919"/>
                </a:moveTo>
                <a:cubicBezTo>
                  <a:pt x="1987502" y="5053382"/>
                  <a:pt x="1936356" y="5056860"/>
                  <a:pt x="1883243" y="5060833"/>
                </a:cubicBezTo>
                <a:lnTo>
                  <a:pt x="1883243" y="5314154"/>
                </a:lnTo>
                <a:cubicBezTo>
                  <a:pt x="1950618" y="5310677"/>
                  <a:pt x="2005698" y="5308193"/>
                  <a:pt x="2061270" y="5305213"/>
                </a:cubicBezTo>
                <a:close/>
                <a:moveTo>
                  <a:pt x="2740923" y="5046429"/>
                </a:moveTo>
                <a:cubicBezTo>
                  <a:pt x="2669614" y="5051395"/>
                  <a:pt x="2613058" y="5055369"/>
                  <a:pt x="2552567" y="5059840"/>
                </a:cubicBezTo>
                <a:lnTo>
                  <a:pt x="2552567" y="5316140"/>
                </a:lnTo>
                <a:cubicBezTo>
                  <a:pt x="2629779" y="5310677"/>
                  <a:pt x="2686827" y="5306207"/>
                  <a:pt x="2740923" y="5302232"/>
                </a:cubicBezTo>
                <a:close/>
                <a:moveTo>
                  <a:pt x="8081266" y="5001229"/>
                </a:moveTo>
                <a:lnTo>
                  <a:pt x="8081266" y="5224747"/>
                </a:lnTo>
                <a:lnTo>
                  <a:pt x="8262245" y="5224747"/>
                </a:lnTo>
                <a:lnTo>
                  <a:pt x="8262245" y="5001229"/>
                </a:lnTo>
                <a:close/>
                <a:moveTo>
                  <a:pt x="8414208" y="4998248"/>
                </a:moveTo>
                <a:lnTo>
                  <a:pt x="8414208" y="5238158"/>
                </a:lnTo>
                <a:cubicBezTo>
                  <a:pt x="8488960" y="5232197"/>
                  <a:pt x="8545024" y="5227727"/>
                  <a:pt x="8601579" y="5223257"/>
                </a:cubicBezTo>
                <a:lnTo>
                  <a:pt x="8601579" y="4998248"/>
                </a:lnTo>
                <a:close/>
                <a:moveTo>
                  <a:pt x="8931571" y="4986328"/>
                </a:moveTo>
                <a:cubicBezTo>
                  <a:pt x="8863212" y="4989804"/>
                  <a:pt x="8811082" y="4992287"/>
                  <a:pt x="8750592" y="4995268"/>
                </a:cubicBezTo>
                <a:lnTo>
                  <a:pt x="8750592" y="5225740"/>
                </a:lnTo>
                <a:lnTo>
                  <a:pt x="8931571" y="5225740"/>
                </a:lnTo>
                <a:close/>
                <a:moveTo>
                  <a:pt x="640982" y="4812480"/>
                </a:moveTo>
                <a:lnTo>
                  <a:pt x="640982" y="5051395"/>
                </a:lnTo>
                <a:lnTo>
                  <a:pt x="830320" y="5051395"/>
                </a:lnTo>
                <a:lnTo>
                  <a:pt x="830320" y="4812480"/>
                </a:lnTo>
                <a:close/>
                <a:moveTo>
                  <a:pt x="981792" y="4810990"/>
                </a:moveTo>
                <a:lnTo>
                  <a:pt x="981792" y="5066793"/>
                </a:lnTo>
                <a:lnTo>
                  <a:pt x="981792" y="5067290"/>
                </a:lnTo>
                <a:cubicBezTo>
                  <a:pt x="1055069" y="5060833"/>
                  <a:pt x="1112116" y="5055865"/>
                  <a:pt x="1167196" y="5050899"/>
                </a:cubicBezTo>
                <a:lnTo>
                  <a:pt x="1167196" y="4810990"/>
                </a:lnTo>
                <a:close/>
                <a:moveTo>
                  <a:pt x="7009166" y="4807015"/>
                </a:moveTo>
                <a:lnTo>
                  <a:pt x="7009166" y="5036494"/>
                </a:lnTo>
                <a:cubicBezTo>
                  <a:pt x="7069164" y="5062820"/>
                  <a:pt x="7130638" y="5065303"/>
                  <a:pt x="7203914" y="5039474"/>
                </a:cubicBezTo>
                <a:lnTo>
                  <a:pt x="7203914" y="4807015"/>
                </a:lnTo>
                <a:close/>
                <a:moveTo>
                  <a:pt x="6680651" y="4805029"/>
                </a:moveTo>
                <a:lnTo>
                  <a:pt x="6680651" y="5047919"/>
                </a:lnTo>
                <a:lnTo>
                  <a:pt x="6857695" y="5047919"/>
                </a:lnTo>
                <a:lnTo>
                  <a:pt x="6857695" y="4805029"/>
                </a:lnTo>
                <a:close/>
                <a:moveTo>
                  <a:pt x="7350468" y="4801552"/>
                </a:moveTo>
                <a:lnTo>
                  <a:pt x="7350468" y="5046926"/>
                </a:lnTo>
                <a:lnTo>
                  <a:pt x="7539806" y="5046926"/>
                </a:lnTo>
                <a:lnTo>
                  <a:pt x="7539806" y="4801552"/>
                </a:lnTo>
                <a:close/>
                <a:moveTo>
                  <a:pt x="491969" y="4796088"/>
                </a:moveTo>
                <a:cubicBezTo>
                  <a:pt x="422135" y="4800062"/>
                  <a:pt x="365087" y="4803042"/>
                  <a:pt x="302138" y="4806519"/>
                </a:cubicBezTo>
                <a:lnTo>
                  <a:pt x="302138" y="5062820"/>
                </a:lnTo>
                <a:cubicBezTo>
                  <a:pt x="375907" y="5058847"/>
                  <a:pt x="432463" y="5055865"/>
                  <a:pt x="491969" y="5052389"/>
                </a:cubicBezTo>
                <a:close/>
                <a:moveTo>
                  <a:pt x="3645817" y="4760822"/>
                </a:moveTo>
                <a:cubicBezTo>
                  <a:pt x="3575491" y="4764299"/>
                  <a:pt x="3520411" y="4767278"/>
                  <a:pt x="3472706" y="4769763"/>
                </a:cubicBezTo>
                <a:lnTo>
                  <a:pt x="3472706" y="5053879"/>
                </a:lnTo>
                <a:cubicBezTo>
                  <a:pt x="3538115" y="5048912"/>
                  <a:pt x="3589752" y="5044939"/>
                  <a:pt x="3645817" y="5040468"/>
                </a:cubicBezTo>
                <a:close/>
                <a:moveTo>
                  <a:pt x="4588577" y="4757345"/>
                </a:moveTo>
                <a:cubicBezTo>
                  <a:pt x="4522185" y="4762809"/>
                  <a:pt x="4470548" y="4767278"/>
                  <a:pt x="4414484" y="4772246"/>
                </a:cubicBezTo>
                <a:lnTo>
                  <a:pt x="4414484" y="5042454"/>
                </a:lnTo>
                <a:lnTo>
                  <a:pt x="4588577" y="5042454"/>
                </a:lnTo>
                <a:close/>
                <a:moveTo>
                  <a:pt x="4273832" y="4757345"/>
                </a:moveTo>
                <a:cubicBezTo>
                  <a:pt x="4202030" y="4763802"/>
                  <a:pt x="4150884" y="4768273"/>
                  <a:pt x="4100230" y="4772743"/>
                </a:cubicBezTo>
                <a:lnTo>
                  <a:pt x="4100230" y="5042454"/>
                </a:lnTo>
                <a:lnTo>
                  <a:pt x="4273832" y="5042454"/>
                </a:lnTo>
                <a:close/>
                <a:moveTo>
                  <a:pt x="3963021" y="4756848"/>
                </a:moveTo>
                <a:cubicBezTo>
                  <a:pt x="3892695" y="4762809"/>
                  <a:pt x="3837123" y="4767278"/>
                  <a:pt x="3784009" y="4771750"/>
                </a:cubicBezTo>
                <a:lnTo>
                  <a:pt x="3784009" y="5043449"/>
                </a:lnTo>
                <a:lnTo>
                  <a:pt x="3963021" y="5043449"/>
                </a:lnTo>
                <a:close/>
                <a:moveTo>
                  <a:pt x="5601172" y="4609326"/>
                </a:moveTo>
                <a:lnTo>
                  <a:pt x="5601172" y="4851720"/>
                </a:lnTo>
                <a:lnTo>
                  <a:pt x="5776740" y="4851720"/>
                </a:lnTo>
                <a:lnTo>
                  <a:pt x="5776740" y="4609326"/>
                </a:lnTo>
                <a:close/>
                <a:moveTo>
                  <a:pt x="5256919" y="4605849"/>
                </a:moveTo>
                <a:lnTo>
                  <a:pt x="5256919" y="4850726"/>
                </a:lnTo>
                <a:lnTo>
                  <a:pt x="5445274" y="4850726"/>
                </a:lnTo>
                <a:lnTo>
                  <a:pt x="5445274" y="4605849"/>
                </a:lnTo>
                <a:close/>
                <a:moveTo>
                  <a:pt x="6114600" y="4601378"/>
                </a:moveTo>
                <a:cubicBezTo>
                  <a:pt x="6047717" y="4604359"/>
                  <a:pt x="5991653" y="4606843"/>
                  <a:pt x="5938048" y="4609326"/>
                </a:cubicBezTo>
                <a:lnTo>
                  <a:pt x="5938048" y="4849235"/>
                </a:lnTo>
                <a:lnTo>
                  <a:pt x="6114600" y="4849235"/>
                </a:lnTo>
                <a:close/>
                <a:moveTo>
                  <a:pt x="1884718" y="4560648"/>
                </a:moveTo>
                <a:lnTo>
                  <a:pt x="1884718" y="4809003"/>
                </a:lnTo>
                <a:lnTo>
                  <a:pt x="2060286" y="4809003"/>
                </a:lnTo>
                <a:lnTo>
                  <a:pt x="2060286" y="4560648"/>
                </a:lnTo>
                <a:close/>
                <a:moveTo>
                  <a:pt x="2555027" y="4558662"/>
                </a:moveTo>
                <a:lnTo>
                  <a:pt x="2555027" y="4809996"/>
                </a:lnTo>
                <a:cubicBezTo>
                  <a:pt x="2616992" y="4813473"/>
                  <a:pt x="2669122" y="4816950"/>
                  <a:pt x="2737973" y="4820923"/>
                </a:cubicBezTo>
                <a:lnTo>
                  <a:pt x="2737973" y="4558662"/>
                </a:lnTo>
                <a:close/>
                <a:moveTo>
                  <a:pt x="2217167" y="4558165"/>
                </a:moveTo>
                <a:lnTo>
                  <a:pt x="2217167" y="4810493"/>
                </a:lnTo>
                <a:lnTo>
                  <a:pt x="2403556" y="4810493"/>
                </a:lnTo>
                <a:lnTo>
                  <a:pt x="2403556" y="4558165"/>
                </a:lnTo>
                <a:close/>
                <a:moveTo>
                  <a:pt x="8257327" y="4545250"/>
                </a:moveTo>
                <a:cubicBezTo>
                  <a:pt x="8189952" y="4548232"/>
                  <a:pt x="8134871" y="4550715"/>
                  <a:pt x="8085201" y="4553198"/>
                </a:cubicBezTo>
                <a:lnTo>
                  <a:pt x="8085201" y="4787147"/>
                </a:lnTo>
                <a:lnTo>
                  <a:pt x="8257327" y="4787147"/>
                </a:lnTo>
                <a:close/>
                <a:moveTo>
                  <a:pt x="8595186" y="4543264"/>
                </a:moveTo>
                <a:cubicBezTo>
                  <a:pt x="8526827" y="4546740"/>
                  <a:pt x="8474207" y="4549722"/>
                  <a:pt x="8417159" y="4552701"/>
                </a:cubicBezTo>
                <a:lnTo>
                  <a:pt x="8417159" y="4784167"/>
                </a:lnTo>
                <a:lnTo>
                  <a:pt x="8595186" y="4784167"/>
                </a:lnTo>
                <a:close/>
                <a:moveTo>
                  <a:pt x="8938457" y="4542767"/>
                </a:moveTo>
                <a:cubicBezTo>
                  <a:pt x="8864196" y="4547237"/>
                  <a:pt x="8812066" y="4550715"/>
                  <a:pt x="8752068" y="4554191"/>
                </a:cubicBezTo>
                <a:lnTo>
                  <a:pt x="8752068" y="4792611"/>
                </a:lnTo>
                <a:cubicBezTo>
                  <a:pt x="8820918" y="4789134"/>
                  <a:pt x="8878458" y="4786154"/>
                  <a:pt x="8938457" y="4782677"/>
                </a:cubicBezTo>
                <a:close/>
                <a:moveTo>
                  <a:pt x="302138" y="4320739"/>
                </a:moveTo>
                <a:lnTo>
                  <a:pt x="302138" y="4555681"/>
                </a:lnTo>
                <a:lnTo>
                  <a:pt x="493936" y="4555681"/>
                </a:lnTo>
                <a:lnTo>
                  <a:pt x="493936" y="4320739"/>
                </a:lnTo>
                <a:close/>
                <a:moveTo>
                  <a:pt x="990644" y="4318752"/>
                </a:moveTo>
                <a:lnTo>
                  <a:pt x="990644" y="4560153"/>
                </a:lnTo>
                <a:lnTo>
                  <a:pt x="1166705" y="4560153"/>
                </a:lnTo>
                <a:lnTo>
                  <a:pt x="1166705" y="4318752"/>
                </a:lnTo>
                <a:close/>
                <a:moveTo>
                  <a:pt x="643440" y="4316269"/>
                </a:moveTo>
                <a:lnTo>
                  <a:pt x="643440" y="4559158"/>
                </a:lnTo>
                <a:lnTo>
                  <a:pt x="833271" y="4559158"/>
                </a:lnTo>
                <a:lnTo>
                  <a:pt x="833271" y="4316269"/>
                </a:lnTo>
                <a:close/>
                <a:moveTo>
                  <a:pt x="7353418" y="4309811"/>
                </a:moveTo>
                <a:lnTo>
                  <a:pt x="7353418" y="4556178"/>
                </a:lnTo>
                <a:lnTo>
                  <a:pt x="7536363" y="4556178"/>
                </a:lnTo>
                <a:lnTo>
                  <a:pt x="7536363" y="4309811"/>
                </a:lnTo>
                <a:close/>
                <a:moveTo>
                  <a:pt x="6677700" y="4308818"/>
                </a:moveTo>
                <a:lnTo>
                  <a:pt x="6677700" y="4550218"/>
                </a:lnTo>
                <a:lnTo>
                  <a:pt x="6856711" y="4550218"/>
                </a:lnTo>
                <a:lnTo>
                  <a:pt x="6856711" y="4308818"/>
                </a:lnTo>
                <a:close/>
                <a:moveTo>
                  <a:pt x="7199979" y="4297393"/>
                </a:moveTo>
                <a:cubicBezTo>
                  <a:pt x="7129654" y="4301865"/>
                  <a:pt x="7072607" y="4305838"/>
                  <a:pt x="7019985" y="4309315"/>
                </a:cubicBezTo>
                <a:lnTo>
                  <a:pt x="7019985" y="4559655"/>
                </a:lnTo>
                <a:lnTo>
                  <a:pt x="7199979" y="4559655"/>
                </a:lnTo>
                <a:close/>
                <a:moveTo>
                  <a:pt x="3784993" y="4243749"/>
                </a:moveTo>
                <a:lnTo>
                  <a:pt x="3784993" y="4519918"/>
                </a:lnTo>
                <a:cubicBezTo>
                  <a:pt x="3850893" y="4516442"/>
                  <a:pt x="3903023" y="4513461"/>
                  <a:pt x="3963021" y="4510481"/>
                </a:cubicBezTo>
                <a:lnTo>
                  <a:pt x="3963021" y="4243749"/>
                </a:lnTo>
                <a:close/>
                <a:moveTo>
                  <a:pt x="4417926" y="4240769"/>
                </a:moveTo>
                <a:lnTo>
                  <a:pt x="4417926" y="4507502"/>
                </a:lnTo>
                <a:lnTo>
                  <a:pt x="4591528" y="4507502"/>
                </a:lnTo>
                <a:lnTo>
                  <a:pt x="4591528" y="4240769"/>
                </a:lnTo>
                <a:close/>
                <a:moveTo>
                  <a:pt x="3468281" y="4239776"/>
                </a:moveTo>
                <a:lnTo>
                  <a:pt x="3468281" y="4505515"/>
                </a:lnTo>
                <a:lnTo>
                  <a:pt x="3640898" y="4505515"/>
                </a:lnTo>
                <a:lnTo>
                  <a:pt x="3640898" y="4239776"/>
                </a:lnTo>
                <a:close/>
                <a:moveTo>
                  <a:pt x="4098755" y="4236299"/>
                </a:moveTo>
                <a:lnTo>
                  <a:pt x="4098755" y="4505017"/>
                </a:lnTo>
                <a:lnTo>
                  <a:pt x="4270389" y="4505017"/>
                </a:lnTo>
                <a:lnTo>
                  <a:pt x="4270389" y="4236299"/>
                </a:lnTo>
                <a:close/>
                <a:moveTo>
                  <a:pt x="8086184" y="4115102"/>
                </a:moveTo>
                <a:lnTo>
                  <a:pt x="8086184" y="4340607"/>
                </a:lnTo>
                <a:lnTo>
                  <a:pt x="8260277" y="4340607"/>
                </a:lnTo>
                <a:lnTo>
                  <a:pt x="8260277" y="4115102"/>
                </a:lnTo>
                <a:close/>
                <a:moveTo>
                  <a:pt x="8419618" y="4113116"/>
                </a:moveTo>
                <a:lnTo>
                  <a:pt x="8419618" y="4340607"/>
                </a:lnTo>
                <a:lnTo>
                  <a:pt x="8601088" y="4340607"/>
                </a:lnTo>
                <a:lnTo>
                  <a:pt x="8601088" y="4113116"/>
                </a:lnTo>
                <a:close/>
                <a:moveTo>
                  <a:pt x="5602647" y="4109639"/>
                </a:moveTo>
                <a:lnTo>
                  <a:pt x="5602647" y="4364449"/>
                </a:lnTo>
                <a:cubicBezTo>
                  <a:pt x="5667563" y="4360972"/>
                  <a:pt x="5720186" y="4357992"/>
                  <a:pt x="5779200" y="4355013"/>
                </a:cubicBezTo>
                <a:lnTo>
                  <a:pt x="5779200" y="4109639"/>
                </a:lnTo>
                <a:close/>
                <a:moveTo>
                  <a:pt x="5937556" y="4105168"/>
                </a:moveTo>
                <a:lnTo>
                  <a:pt x="5937556" y="4355013"/>
                </a:lnTo>
                <a:lnTo>
                  <a:pt x="6114108" y="4355013"/>
                </a:lnTo>
                <a:lnTo>
                  <a:pt x="6114108" y="4105168"/>
                </a:lnTo>
                <a:close/>
                <a:moveTo>
                  <a:pt x="8932063" y="4098711"/>
                </a:moveTo>
                <a:cubicBezTo>
                  <a:pt x="8859277" y="4105664"/>
                  <a:pt x="8803214" y="4111129"/>
                  <a:pt x="8751575" y="4115599"/>
                </a:cubicBezTo>
                <a:lnTo>
                  <a:pt x="8751575" y="4341103"/>
                </a:lnTo>
                <a:lnTo>
                  <a:pt x="8932063" y="4341103"/>
                </a:lnTo>
                <a:close/>
                <a:moveTo>
                  <a:pt x="5438390" y="4093247"/>
                </a:moveTo>
                <a:cubicBezTo>
                  <a:pt x="5371015" y="4097221"/>
                  <a:pt x="5318393" y="4100201"/>
                  <a:pt x="5257902" y="4103678"/>
                </a:cubicBezTo>
                <a:lnTo>
                  <a:pt x="5257902" y="4360972"/>
                </a:lnTo>
                <a:cubicBezTo>
                  <a:pt x="5327245" y="4356999"/>
                  <a:pt x="5384293" y="4354018"/>
                  <a:pt x="5438390" y="4351038"/>
                </a:cubicBezTo>
                <a:close/>
                <a:moveTo>
                  <a:pt x="1884226" y="4064934"/>
                </a:moveTo>
                <a:lnTo>
                  <a:pt x="1884226" y="4307328"/>
                </a:lnTo>
                <a:lnTo>
                  <a:pt x="2059795" y="4307328"/>
                </a:lnTo>
                <a:lnTo>
                  <a:pt x="2059795" y="4064934"/>
                </a:lnTo>
                <a:close/>
                <a:moveTo>
                  <a:pt x="2554043" y="4061954"/>
                </a:moveTo>
                <a:lnTo>
                  <a:pt x="2554043" y="4307825"/>
                </a:lnTo>
                <a:lnTo>
                  <a:pt x="2743382" y="4307825"/>
                </a:lnTo>
                <a:lnTo>
                  <a:pt x="2743382" y="4061954"/>
                </a:lnTo>
                <a:close/>
                <a:moveTo>
                  <a:pt x="2406507" y="4050033"/>
                </a:moveTo>
                <a:cubicBezTo>
                  <a:pt x="2331754" y="4055001"/>
                  <a:pt x="2274215" y="4058478"/>
                  <a:pt x="2217167" y="4061954"/>
                </a:cubicBezTo>
                <a:lnTo>
                  <a:pt x="2217167" y="4305838"/>
                </a:lnTo>
                <a:lnTo>
                  <a:pt x="2406507" y="4305838"/>
                </a:lnTo>
                <a:close/>
                <a:moveTo>
                  <a:pt x="642949" y="3820057"/>
                </a:moveTo>
                <a:lnTo>
                  <a:pt x="642949" y="4068909"/>
                </a:lnTo>
                <a:lnTo>
                  <a:pt x="825403" y="4068909"/>
                </a:lnTo>
                <a:lnTo>
                  <a:pt x="825403" y="3820057"/>
                </a:lnTo>
                <a:close/>
                <a:moveTo>
                  <a:pt x="308040" y="3813104"/>
                </a:moveTo>
                <a:lnTo>
                  <a:pt x="308040" y="4076359"/>
                </a:lnTo>
                <a:cubicBezTo>
                  <a:pt x="374432" y="4073379"/>
                  <a:pt x="431971" y="4070896"/>
                  <a:pt x="492461" y="4068412"/>
                </a:cubicBezTo>
                <a:lnTo>
                  <a:pt x="492461" y="3813104"/>
                </a:lnTo>
                <a:close/>
                <a:moveTo>
                  <a:pt x="1160803" y="3805653"/>
                </a:moveTo>
                <a:cubicBezTo>
                  <a:pt x="1092936" y="3808634"/>
                  <a:pt x="1040807" y="3811117"/>
                  <a:pt x="982775" y="3813601"/>
                </a:cubicBezTo>
                <a:lnTo>
                  <a:pt x="982775" y="4077352"/>
                </a:lnTo>
                <a:lnTo>
                  <a:pt x="982775" y="4077849"/>
                </a:lnTo>
                <a:cubicBezTo>
                  <a:pt x="1057528" y="4074372"/>
                  <a:pt x="1109165" y="4071889"/>
                  <a:pt x="1160803" y="4068909"/>
                </a:cubicBezTo>
                <a:close/>
                <a:moveTo>
                  <a:pt x="6682617" y="3803170"/>
                </a:moveTo>
                <a:lnTo>
                  <a:pt x="6682617" y="4066424"/>
                </a:lnTo>
                <a:cubicBezTo>
                  <a:pt x="6749992" y="4059968"/>
                  <a:pt x="6802122" y="4054504"/>
                  <a:pt x="6851302" y="4050033"/>
                </a:cubicBezTo>
                <a:lnTo>
                  <a:pt x="6851302" y="3803170"/>
                </a:lnTo>
                <a:close/>
                <a:moveTo>
                  <a:pt x="7197521" y="3794726"/>
                </a:moveTo>
                <a:cubicBezTo>
                  <a:pt x="7128670" y="3797706"/>
                  <a:pt x="7076541" y="3800190"/>
                  <a:pt x="7015559" y="3802673"/>
                </a:cubicBezTo>
                <a:lnTo>
                  <a:pt x="7015559" y="4053510"/>
                </a:lnTo>
                <a:lnTo>
                  <a:pt x="7197521" y="4053510"/>
                </a:lnTo>
                <a:close/>
                <a:moveTo>
                  <a:pt x="7355877" y="3794230"/>
                </a:moveTo>
                <a:lnTo>
                  <a:pt x="7355877" y="4063444"/>
                </a:lnTo>
                <a:cubicBezTo>
                  <a:pt x="7427678" y="4057981"/>
                  <a:pt x="7484234" y="4053013"/>
                  <a:pt x="7540790" y="4048543"/>
                </a:cubicBezTo>
                <a:lnTo>
                  <a:pt x="7540790" y="3803170"/>
                </a:lnTo>
                <a:cubicBezTo>
                  <a:pt x="7478333" y="3800190"/>
                  <a:pt x="7424727" y="3797210"/>
                  <a:pt x="7355877" y="3794230"/>
                </a:cubicBezTo>
                <a:close/>
                <a:moveTo>
                  <a:pt x="4420877" y="3699855"/>
                </a:moveTo>
                <a:lnTo>
                  <a:pt x="4420877" y="3969567"/>
                </a:lnTo>
                <a:lnTo>
                  <a:pt x="4590544" y="3969567"/>
                </a:lnTo>
                <a:lnTo>
                  <a:pt x="4590544" y="3699855"/>
                </a:lnTo>
                <a:close/>
                <a:moveTo>
                  <a:pt x="3961053" y="3691411"/>
                </a:moveTo>
                <a:cubicBezTo>
                  <a:pt x="3892695" y="3695384"/>
                  <a:pt x="3837123" y="3698365"/>
                  <a:pt x="3766797" y="3702338"/>
                </a:cubicBezTo>
                <a:cubicBezTo>
                  <a:pt x="3783518" y="3806151"/>
                  <a:pt x="3748600" y="3891087"/>
                  <a:pt x="3797288" y="3975031"/>
                </a:cubicBezTo>
                <a:lnTo>
                  <a:pt x="3961053" y="3975031"/>
                </a:lnTo>
                <a:close/>
                <a:moveTo>
                  <a:pt x="4267438" y="3686941"/>
                </a:moveTo>
                <a:cubicBezTo>
                  <a:pt x="4200063" y="3694888"/>
                  <a:pt x="4148917" y="3701345"/>
                  <a:pt x="4098262" y="3707305"/>
                </a:cubicBezTo>
                <a:lnTo>
                  <a:pt x="4098262" y="3971058"/>
                </a:lnTo>
                <a:lnTo>
                  <a:pt x="4267438" y="3971058"/>
                </a:lnTo>
                <a:lnTo>
                  <a:pt x="4267438" y="3970560"/>
                </a:lnTo>
                <a:close/>
                <a:moveTo>
                  <a:pt x="3636472" y="3686941"/>
                </a:moveTo>
                <a:cubicBezTo>
                  <a:pt x="3569589" y="3693398"/>
                  <a:pt x="3518935" y="3698365"/>
                  <a:pt x="3470740" y="3702835"/>
                </a:cubicBezTo>
                <a:lnTo>
                  <a:pt x="3470740" y="3974037"/>
                </a:lnTo>
                <a:lnTo>
                  <a:pt x="3636472" y="3974037"/>
                </a:lnTo>
                <a:close/>
                <a:moveTo>
                  <a:pt x="5599204" y="3612434"/>
                </a:moveTo>
                <a:lnTo>
                  <a:pt x="5599204" y="3854331"/>
                </a:lnTo>
                <a:lnTo>
                  <a:pt x="5776249" y="3854331"/>
                </a:lnTo>
                <a:lnTo>
                  <a:pt x="5776249" y="3612434"/>
                </a:lnTo>
                <a:close/>
                <a:moveTo>
                  <a:pt x="5260854" y="3607964"/>
                </a:moveTo>
                <a:lnTo>
                  <a:pt x="5260854" y="3858304"/>
                </a:lnTo>
                <a:lnTo>
                  <a:pt x="5439865" y="3858304"/>
                </a:lnTo>
                <a:lnTo>
                  <a:pt x="5439865" y="3607964"/>
                </a:lnTo>
                <a:close/>
                <a:moveTo>
                  <a:pt x="6118534" y="3602004"/>
                </a:moveTo>
                <a:cubicBezTo>
                  <a:pt x="6047225" y="3604984"/>
                  <a:pt x="5995587" y="3607467"/>
                  <a:pt x="5937556" y="3609951"/>
                </a:cubicBezTo>
                <a:lnTo>
                  <a:pt x="5937556" y="3852841"/>
                </a:lnTo>
                <a:lnTo>
                  <a:pt x="6118534" y="3852841"/>
                </a:lnTo>
                <a:close/>
                <a:moveTo>
                  <a:pt x="2222085" y="3576175"/>
                </a:moveTo>
                <a:lnTo>
                  <a:pt x="2222085" y="3818568"/>
                </a:lnTo>
                <a:lnTo>
                  <a:pt x="2404539" y="3818568"/>
                </a:lnTo>
                <a:lnTo>
                  <a:pt x="2404539" y="3576175"/>
                </a:lnTo>
                <a:close/>
                <a:moveTo>
                  <a:pt x="2742398" y="3558789"/>
                </a:moveTo>
                <a:cubicBezTo>
                  <a:pt x="2672565" y="3562764"/>
                  <a:pt x="2615517" y="3566241"/>
                  <a:pt x="2557486" y="3569717"/>
                </a:cubicBezTo>
                <a:lnTo>
                  <a:pt x="2557486" y="3819064"/>
                </a:lnTo>
                <a:lnTo>
                  <a:pt x="2742398" y="3819064"/>
                </a:lnTo>
                <a:lnTo>
                  <a:pt x="2742398" y="3818568"/>
                </a:lnTo>
                <a:close/>
                <a:moveTo>
                  <a:pt x="2061761" y="3557796"/>
                </a:moveTo>
                <a:cubicBezTo>
                  <a:pt x="1987994" y="3563261"/>
                  <a:pt x="1936356" y="3566737"/>
                  <a:pt x="1883243" y="3570711"/>
                </a:cubicBezTo>
                <a:lnTo>
                  <a:pt x="1883243" y="3825522"/>
                </a:lnTo>
                <a:cubicBezTo>
                  <a:pt x="1950618" y="3822045"/>
                  <a:pt x="2006681" y="3819064"/>
                  <a:pt x="2061761" y="3816581"/>
                </a:cubicBezTo>
                <a:lnTo>
                  <a:pt x="2061761" y="3558294"/>
                </a:lnTo>
                <a:close/>
                <a:moveTo>
                  <a:pt x="6676225" y="3318880"/>
                </a:moveTo>
                <a:lnTo>
                  <a:pt x="6676225" y="3572202"/>
                </a:lnTo>
                <a:cubicBezTo>
                  <a:pt x="6748517" y="3566737"/>
                  <a:pt x="6800646" y="3563261"/>
                  <a:pt x="6856219" y="3558789"/>
                </a:cubicBezTo>
                <a:lnTo>
                  <a:pt x="6856219" y="3318880"/>
                </a:lnTo>
                <a:close/>
                <a:moveTo>
                  <a:pt x="7538331" y="3301992"/>
                </a:moveTo>
                <a:cubicBezTo>
                  <a:pt x="7470464" y="3305966"/>
                  <a:pt x="7413417" y="3308947"/>
                  <a:pt x="7354401" y="3312424"/>
                </a:cubicBezTo>
                <a:lnTo>
                  <a:pt x="7354401" y="3561274"/>
                </a:lnTo>
                <a:lnTo>
                  <a:pt x="7538331" y="3561274"/>
                </a:lnTo>
                <a:close/>
                <a:moveTo>
                  <a:pt x="7205881" y="3299509"/>
                </a:moveTo>
                <a:cubicBezTo>
                  <a:pt x="7128179" y="3304972"/>
                  <a:pt x="7071622" y="3308947"/>
                  <a:pt x="7019002" y="3312920"/>
                </a:cubicBezTo>
                <a:lnTo>
                  <a:pt x="7019002" y="3570711"/>
                </a:lnTo>
                <a:cubicBezTo>
                  <a:pt x="7089327" y="3564751"/>
                  <a:pt x="7145883" y="3560281"/>
                  <a:pt x="7205881" y="3555313"/>
                </a:cubicBezTo>
                <a:close/>
                <a:moveTo>
                  <a:pt x="4102197" y="3174836"/>
                </a:moveTo>
                <a:lnTo>
                  <a:pt x="4102197" y="3444547"/>
                </a:lnTo>
                <a:lnTo>
                  <a:pt x="4272356" y="3444547"/>
                </a:lnTo>
                <a:lnTo>
                  <a:pt x="4272356" y="3174836"/>
                </a:lnTo>
                <a:close/>
                <a:moveTo>
                  <a:pt x="3471231" y="3166391"/>
                </a:moveTo>
                <a:lnTo>
                  <a:pt x="3471231" y="3439581"/>
                </a:lnTo>
                <a:lnTo>
                  <a:pt x="3636965" y="3439581"/>
                </a:lnTo>
                <a:lnTo>
                  <a:pt x="3636965" y="3166391"/>
                </a:lnTo>
                <a:close/>
                <a:moveTo>
                  <a:pt x="3786960" y="3164405"/>
                </a:moveTo>
                <a:lnTo>
                  <a:pt x="3786960" y="3451998"/>
                </a:lnTo>
                <a:cubicBezTo>
                  <a:pt x="3854335" y="3447527"/>
                  <a:pt x="3905973" y="3444050"/>
                  <a:pt x="3964496" y="3440574"/>
                </a:cubicBezTo>
                <a:cubicBezTo>
                  <a:pt x="3970890" y="3340736"/>
                  <a:pt x="3989085" y="3252818"/>
                  <a:pt x="3948758" y="3164405"/>
                </a:cubicBezTo>
                <a:close/>
                <a:moveTo>
                  <a:pt x="4591036" y="3160431"/>
                </a:moveTo>
                <a:cubicBezTo>
                  <a:pt x="4527596" y="3163411"/>
                  <a:pt x="4476449" y="3165895"/>
                  <a:pt x="4417926" y="3168378"/>
                </a:cubicBezTo>
                <a:lnTo>
                  <a:pt x="4417926" y="3440077"/>
                </a:lnTo>
                <a:lnTo>
                  <a:pt x="4591036" y="3440077"/>
                </a:lnTo>
                <a:close/>
                <a:moveTo>
                  <a:pt x="5934113" y="3124668"/>
                </a:moveTo>
                <a:lnTo>
                  <a:pt x="5934113" y="3367061"/>
                </a:lnTo>
                <a:lnTo>
                  <a:pt x="6115093" y="3367061"/>
                </a:lnTo>
                <a:lnTo>
                  <a:pt x="6115093" y="3124668"/>
                </a:lnTo>
                <a:close/>
                <a:moveTo>
                  <a:pt x="5255936" y="3119701"/>
                </a:moveTo>
                <a:lnTo>
                  <a:pt x="5255936" y="3366067"/>
                </a:lnTo>
                <a:lnTo>
                  <a:pt x="5443799" y="3366067"/>
                </a:lnTo>
                <a:lnTo>
                  <a:pt x="5443799" y="3119701"/>
                </a:lnTo>
                <a:close/>
                <a:moveTo>
                  <a:pt x="5776249" y="3109767"/>
                </a:moveTo>
                <a:cubicBezTo>
                  <a:pt x="5710349" y="3114237"/>
                  <a:pt x="5658712" y="3118210"/>
                  <a:pt x="5599697" y="3122185"/>
                </a:cubicBezTo>
                <a:lnTo>
                  <a:pt x="5599697" y="3362590"/>
                </a:lnTo>
                <a:lnTo>
                  <a:pt x="5776249" y="3362590"/>
                </a:lnTo>
                <a:close/>
                <a:moveTo>
                  <a:pt x="2364212" y="2876314"/>
                </a:moveTo>
                <a:lnTo>
                  <a:pt x="2364212" y="3072017"/>
                </a:lnTo>
                <a:lnTo>
                  <a:pt x="2570764" y="3072017"/>
                </a:lnTo>
                <a:cubicBezTo>
                  <a:pt x="2565355" y="2994530"/>
                  <a:pt x="2561912" y="2936415"/>
                  <a:pt x="2557486" y="2876314"/>
                </a:cubicBezTo>
                <a:close/>
                <a:moveTo>
                  <a:pt x="2040616" y="2863400"/>
                </a:moveTo>
                <a:lnTo>
                  <a:pt x="2040616" y="3083441"/>
                </a:lnTo>
                <a:cubicBezTo>
                  <a:pt x="2110449" y="3078971"/>
                  <a:pt x="2167988" y="3074997"/>
                  <a:pt x="2237331" y="3070527"/>
                </a:cubicBezTo>
                <a:cubicBezTo>
                  <a:pt x="2233888" y="2998504"/>
                  <a:pt x="2231430" y="2940390"/>
                  <a:pt x="2228479" y="2874328"/>
                </a:cubicBezTo>
                <a:cubicBezTo>
                  <a:pt x="2162579" y="2870353"/>
                  <a:pt x="2109466" y="2867373"/>
                  <a:pt x="2040616" y="2863400"/>
                </a:cubicBezTo>
                <a:close/>
                <a:moveTo>
                  <a:pt x="7350960" y="2822670"/>
                </a:moveTo>
                <a:lnTo>
                  <a:pt x="7350960" y="3061587"/>
                </a:lnTo>
                <a:lnTo>
                  <a:pt x="7540298" y="3061587"/>
                </a:lnTo>
                <a:lnTo>
                  <a:pt x="7540298" y="2822670"/>
                </a:lnTo>
                <a:close/>
                <a:moveTo>
                  <a:pt x="6680159" y="2821677"/>
                </a:moveTo>
                <a:lnTo>
                  <a:pt x="6680159" y="3066057"/>
                </a:lnTo>
                <a:lnTo>
                  <a:pt x="6854251" y="3066057"/>
                </a:lnTo>
                <a:lnTo>
                  <a:pt x="6854251" y="2821677"/>
                </a:lnTo>
                <a:close/>
                <a:moveTo>
                  <a:pt x="7019493" y="2818200"/>
                </a:moveTo>
                <a:lnTo>
                  <a:pt x="7019493" y="3077978"/>
                </a:lnTo>
                <a:cubicBezTo>
                  <a:pt x="7087360" y="3073507"/>
                  <a:pt x="7140474" y="3069533"/>
                  <a:pt x="7200471" y="3065560"/>
                </a:cubicBezTo>
                <a:lnTo>
                  <a:pt x="7200471" y="2818200"/>
                </a:lnTo>
                <a:close/>
                <a:moveTo>
                  <a:pt x="3784501" y="2642365"/>
                </a:moveTo>
                <a:lnTo>
                  <a:pt x="3784501" y="2919031"/>
                </a:lnTo>
                <a:cubicBezTo>
                  <a:pt x="3850401" y="2915554"/>
                  <a:pt x="3902530" y="2913071"/>
                  <a:pt x="3963021" y="2909593"/>
                </a:cubicBezTo>
                <a:lnTo>
                  <a:pt x="3963021" y="2642365"/>
                </a:lnTo>
                <a:close/>
                <a:moveTo>
                  <a:pt x="3467789" y="2639385"/>
                </a:moveTo>
                <a:lnTo>
                  <a:pt x="3467789" y="2905123"/>
                </a:lnTo>
                <a:lnTo>
                  <a:pt x="3640406" y="2905123"/>
                </a:lnTo>
                <a:lnTo>
                  <a:pt x="3640406" y="2639385"/>
                </a:lnTo>
                <a:close/>
                <a:moveTo>
                  <a:pt x="4269406" y="2627961"/>
                </a:moveTo>
                <a:cubicBezTo>
                  <a:pt x="4204490" y="2632431"/>
                  <a:pt x="4153344" y="2636405"/>
                  <a:pt x="4099738" y="2639882"/>
                </a:cubicBezTo>
                <a:lnTo>
                  <a:pt x="4099738" y="2910090"/>
                </a:lnTo>
                <a:lnTo>
                  <a:pt x="4099738" y="2910587"/>
                </a:lnTo>
                <a:lnTo>
                  <a:pt x="4269406" y="2910587"/>
                </a:lnTo>
                <a:close/>
                <a:moveTo>
                  <a:pt x="4590544" y="2627464"/>
                </a:moveTo>
                <a:cubicBezTo>
                  <a:pt x="4525628" y="2631934"/>
                  <a:pt x="4474482" y="2635907"/>
                  <a:pt x="4420385" y="2639882"/>
                </a:cubicBezTo>
                <a:lnTo>
                  <a:pt x="4420385" y="2910090"/>
                </a:lnTo>
                <a:lnTo>
                  <a:pt x="4590544" y="2910090"/>
                </a:lnTo>
                <a:close/>
                <a:moveTo>
                  <a:pt x="2032747" y="2496333"/>
                </a:moveTo>
                <a:lnTo>
                  <a:pt x="2032747" y="2705944"/>
                </a:lnTo>
                <a:cubicBezTo>
                  <a:pt x="2109957" y="2700480"/>
                  <a:pt x="2167497" y="2696506"/>
                  <a:pt x="2225528" y="2692533"/>
                </a:cubicBezTo>
                <a:lnTo>
                  <a:pt x="2225528" y="2496333"/>
                </a:lnTo>
                <a:close/>
                <a:moveTo>
                  <a:pt x="2557978" y="2484413"/>
                </a:moveTo>
                <a:cubicBezTo>
                  <a:pt x="2482242" y="2489379"/>
                  <a:pt x="2424703" y="2492856"/>
                  <a:pt x="2365197" y="2496333"/>
                </a:cubicBezTo>
                <a:lnTo>
                  <a:pt x="2365197" y="2693526"/>
                </a:lnTo>
                <a:lnTo>
                  <a:pt x="2557978" y="2693526"/>
                </a:lnTo>
                <a:close/>
                <a:moveTo>
                  <a:pt x="6682126" y="2323479"/>
                </a:moveTo>
                <a:lnTo>
                  <a:pt x="6682126" y="2581271"/>
                </a:lnTo>
                <a:cubicBezTo>
                  <a:pt x="6748517" y="2577296"/>
                  <a:pt x="6800646" y="2574316"/>
                  <a:pt x="6856711" y="2571336"/>
                </a:cubicBezTo>
                <a:lnTo>
                  <a:pt x="6856711" y="2323976"/>
                </a:lnTo>
                <a:lnTo>
                  <a:pt x="6856711" y="2323479"/>
                </a:lnTo>
                <a:close/>
                <a:moveTo>
                  <a:pt x="7353910" y="2317022"/>
                </a:moveTo>
                <a:lnTo>
                  <a:pt x="7353910" y="2568853"/>
                </a:lnTo>
                <a:lnTo>
                  <a:pt x="7538331" y="2568853"/>
                </a:lnTo>
                <a:lnTo>
                  <a:pt x="7538331" y="2317022"/>
                </a:lnTo>
                <a:close/>
                <a:moveTo>
                  <a:pt x="7014084" y="2313545"/>
                </a:moveTo>
                <a:lnTo>
                  <a:pt x="7014084" y="2570343"/>
                </a:lnTo>
                <a:lnTo>
                  <a:pt x="7196045" y="2570343"/>
                </a:lnTo>
                <a:lnTo>
                  <a:pt x="7196045" y="2313545"/>
                </a:lnTo>
                <a:close/>
                <a:moveTo>
                  <a:pt x="3468772" y="2103438"/>
                </a:moveTo>
                <a:lnTo>
                  <a:pt x="3468772" y="2370666"/>
                </a:lnTo>
                <a:lnTo>
                  <a:pt x="3641882" y="2370666"/>
                </a:lnTo>
                <a:lnTo>
                  <a:pt x="3641882" y="2103438"/>
                </a:lnTo>
                <a:close/>
                <a:moveTo>
                  <a:pt x="4101705" y="2099961"/>
                </a:moveTo>
                <a:lnTo>
                  <a:pt x="4101705" y="2381594"/>
                </a:lnTo>
                <a:cubicBezTo>
                  <a:pt x="4166622" y="2376627"/>
                  <a:pt x="4218751" y="2372156"/>
                  <a:pt x="4270389" y="2368183"/>
                </a:cubicBezTo>
                <a:lnTo>
                  <a:pt x="4270389" y="2099961"/>
                </a:lnTo>
                <a:close/>
                <a:moveTo>
                  <a:pt x="4419402" y="2094994"/>
                </a:moveTo>
                <a:lnTo>
                  <a:pt x="4419402" y="2369673"/>
                </a:lnTo>
                <a:lnTo>
                  <a:pt x="4593004" y="2369673"/>
                </a:lnTo>
                <a:lnTo>
                  <a:pt x="4593004" y="2103438"/>
                </a:lnTo>
                <a:cubicBezTo>
                  <a:pt x="4538906" y="2100955"/>
                  <a:pt x="4482351" y="2097974"/>
                  <a:pt x="4419402" y="2094994"/>
                </a:cubicBezTo>
                <a:close/>
                <a:moveTo>
                  <a:pt x="3946792" y="2093504"/>
                </a:moveTo>
                <a:cubicBezTo>
                  <a:pt x="3891220" y="2096483"/>
                  <a:pt x="3839090" y="2099464"/>
                  <a:pt x="3782533" y="2102941"/>
                </a:cubicBezTo>
                <a:lnTo>
                  <a:pt x="3782533" y="2371163"/>
                </a:lnTo>
                <a:lnTo>
                  <a:pt x="3970890" y="2371163"/>
                </a:lnTo>
                <a:cubicBezTo>
                  <a:pt x="3965480" y="2265860"/>
                  <a:pt x="3994003" y="2180924"/>
                  <a:pt x="3946792" y="2093504"/>
                </a:cubicBezTo>
                <a:close/>
                <a:moveTo>
                  <a:pt x="3980233" y="0"/>
                </a:moveTo>
                <a:lnTo>
                  <a:pt x="4047685" y="0"/>
                </a:lnTo>
                <a:lnTo>
                  <a:pt x="4048492" y="23887"/>
                </a:lnTo>
                <a:cubicBezTo>
                  <a:pt x="4047547" y="35676"/>
                  <a:pt x="4046010" y="47193"/>
                  <a:pt x="4046133" y="57500"/>
                </a:cubicBezTo>
                <a:cubicBezTo>
                  <a:pt x="4048100" y="454866"/>
                  <a:pt x="4047608" y="852232"/>
                  <a:pt x="4047608" y="1249598"/>
                </a:cubicBezTo>
                <a:cubicBezTo>
                  <a:pt x="4047608" y="1316654"/>
                  <a:pt x="4047608" y="1383708"/>
                  <a:pt x="4047608" y="1466660"/>
                </a:cubicBezTo>
                <a:lnTo>
                  <a:pt x="4479891" y="1466660"/>
                </a:lnTo>
                <a:cubicBezTo>
                  <a:pt x="4486777" y="1570471"/>
                  <a:pt x="4492679" y="1660374"/>
                  <a:pt x="4500055" y="1767663"/>
                </a:cubicBezTo>
                <a:lnTo>
                  <a:pt x="4809391" y="1767663"/>
                </a:lnTo>
                <a:cubicBezTo>
                  <a:pt x="4825619" y="1966843"/>
                  <a:pt x="4816767" y="2150625"/>
                  <a:pt x="4818243" y="2334406"/>
                </a:cubicBezTo>
                <a:cubicBezTo>
                  <a:pt x="4819718" y="2514215"/>
                  <a:pt x="4818735" y="2694520"/>
                  <a:pt x="4818735" y="2874328"/>
                </a:cubicBezTo>
                <a:cubicBezTo>
                  <a:pt x="4818735" y="3060096"/>
                  <a:pt x="4818735" y="3245865"/>
                  <a:pt x="4818735" y="3447030"/>
                </a:cubicBezTo>
                <a:lnTo>
                  <a:pt x="5011516" y="3447030"/>
                </a:lnTo>
                <a:lnTo>
                  <a:pt x="5011516" y="2881778"/>
                </a:lnTo>
                <a:cubicBezTo>
                  <a:pt x="5087252" y="2872838"/>
                  <a:pt x="5146759" y="2866380"/>
                  <a:pt x="5221511" y="2857440"/>
                </a:cubicBezTo>
                <a:lnTo>
                  <a:pt x="5221511" y="2344837"/>
                </a:lnTo>
                <a:cubicBezTo>
                  <a:pt x="5382326" y="2351792"/>
                  <a:pt x="5414783" y="2249966"/>
                  <a:pt x="5439373" y="2127777"/>
                </a:cubicBezTo>
                <a:cubicBezTo>
                  <a:pt x="5488552" y="1884887"/>
                  <a:pt x="5548059" y="1643983"/>
                  <a:pt x="5604614" y="1402584"/>
                </a:cubicBezTo>
                <a:cubicBezTo>
                  <a:pt x="5613958" y="1362351"/>
                  <a:pt x="5630188" y="1323111"/>
                  <a:pt x="5653301" y="1253572"/>
                </a:cubicBezTo>
                <a:cubicBezTo>
                  <a:pt x="5736906" y="1577425"/>
                  <a:pt x="5815100" y="1868495"/>
                  <a:pt x="5885919" y="2161552"/>
                </a:cubicBezTo>
                <a:cubicBezTo>
                  <a:pt x="5911000" y="2266358"/>
                  <a:pt x="5934113" y="2359739"/>
                  <a:pt x="6086077" y="2325466"/>
                </a:cubicBezTo>
                <a:lnTo>
                  <a:pt x="6086077" y="2849989"/>
                </a:lnTo>
                <a:cubicBezTo>
                  <a:pt x="6163779" y="2861910"/>
                  <a:pt x="6227712" y="2871348"/>
                  <a:pt x="6304923" y="2883268"/>
                </a:cubicBezTo>
                <a:lnTo>
                  <a:pt x="6304923" y="3696377"/>
                </a:lnTo>
                <a:cubicBezTo>
                  <a:pt x="6351642" y="3701345"/>
                  <a:pt x="6385085" y="3704822"/>
                  <a:pt x="6442624" y="3710783"/>
                </a:cubicBezTo>
                <a:cubicBezTo>
                  <a:pt x="6450492" y="3512596"/>
                  <a:pt x="6445083" y="3322357"/>
                  <a:pt x="6446066" y="3132616"/>
                </a:cubicBezTo>
                <a:cubicBezTo>
                  <a:pt x="6447050" y="2946350"/>
                  <a:pt x="6446066" y="2760085"/>
                  <a:pt x="6446066" y="2573820"/>
                </a:cubicBezTo>
                <a:cubicBezTo>
                  <a:pt x="6446066" y="2381594"/>
                  <a:pt x="6446066" y="2189368"/>
                  <a:pt x="6446066" y="2000619"/>
                </a:cubicBezTo>
                <a:cubicBezTo>
                  <a:pt x="6584259" y="1961379"/>
                  <a:pt x="7523086" y="1954922"/>
                  <a:pt x="7732096" y="1992176"/>
                </a:cubicBezTo>
                <a:cubicBezTo>
                  <a:pt x="7732096" y="2148141"/>
                  <a:pt x="7732096" y="2308082"/>
                  <a:pt x="7732096" y="2468021"/>
                </a:cubicBezTo>
                <a:cubicBezTo>
                  <a:pt x="7732096" y="2629451"/>
                  <a:pt x="7732096" y="2790881"/>
                  <a:pt x="7732096" y="2952310"/>
                </a:cubicBezTo>
                <a:cubicBezTo>
                  <a:pt x="7732096" y="3107283"/>
                  <a:pt x="7732096" y="3262752"/>
                  <a:pt x="7732096" y="3417725"/>
                </a:cubicBezTo>
                <a:cubicBezTo>
                  <a:pt x="7732096" y="3579155"/>
                  <a:pt x="7730129" y="3740585"/>
                  <a:pt x="7732587" y="3902014"/>
                </a:cubicBezTo>
                <a:cubicBezTo>
                  <a:pt x="7735047" y="4059968"/>
                  <a:pt x="7719309" y="4218914"/>
                  <a:pt x="7747342" y="4400212"/>
                </a:cubicBezTo>
                <a:cubicBezTo>
                  <a:pt x="7864879" y="4313786"/>
                  <a:pt x="7811274" y="4214940"/>
                  <a:pt x="7820126" y="4133480"/>
                </a:cubicBezTo>
                <a:cubicBezTo>
                  <a:pt x="7829962" y="4042087"/>
                  <a:pt x="7822585" y="3948705"/>
                  <a:pt x="7822585" y="3834463"/>
                </a:cubicBezTo>
                <a:lnTo>
                  <a:pt x="8423553" y="3834463"/>
                </a:lnTo>
                <a:cubicBezTo>
                  <a:pt x="8429945" y="3703829"/>
                  <a:pt x="8434863" y="3594553"/>
                  <a:pt x="8440765" y="3473356"/>
                </a:cubicBezTo>
                <a:lnTo>
                  <a:pt x="9144000" y="3473356"/>
                </a:lnTo>
                <a:lnTo>
                  <a:pt x="9144000" y="4110632"/>
                </a:lnTo>
                <a:lnTo>
                  <a:pt x="9084518" y="4110632"/>
                </a:lnTo>
                <a:lnTo>
                  <a:pt x="9084518" y="4338124"/>
                </a:lnTo>
                <a:lnTo>
                  <a:pt x="9144000" y="4338124"/>
                </a:lnTo>
                <a:lnTo>
                  <a:pt x="9144000" y="4560153"/>
                </a:lnTo>
                <a:lnTo>
                  <a:pt x="9089927" y="4560153"/>
                </a:lnTo>
                <a:lnTo>
                  <a:pt x="9089927" y="4793108"/>
                </a:lnTo>
                <a:lnTo>
                  <a:pt x="9144000" y="4790666"/>
                </a:lnTo>
                <a:lnTo>
                  <a:pt x="9144000" y="4997254"/>
                </a:lnTo>
                <a:lnTo>
                  <a:pt x="9087468" y="4997254"/>
                </a:lnTo>
                <a:lnTo>
                  <a:pt x="9087468" y="5224250"/>
                </a:lnTo>
                <a:lnTo>
                  <a:pt x="9144000" y="5224250"/>
                </a:lnTo>
                <a:lnTo>
                  <a:pt x="9144000" y="5437136"/>
                </a:lnTo>
                <a:lnTo>
                  <a:pt x="9090910" y="5441808"/>
                </a:lnTo>
                <a:lnTo>
                  <a:pt x="9090910" y="5680724"/>
                </a:lnTo>
                <a:lnTo>
                  <a:pt x="9144000" y="5678293"/>
                </a:lnTo>
                <a:lnTo>
                  <a:pt x="9144000" y="6821392"/>
                </a:lnTo>
                <a:lnTo>
                  <a:pt x="9033974" y="6822171"/>
                </a:lnTo>
                <a:cubicBezTo>
                  <a:pt x="6788594" y="6836755"/>
                  <a:pt x="2531116" y="6842183"/>
                  <a:pt x="213691" y="6833506"/>
                </a:cubicBezTo>
                <a:lnTo>
                  <a:pt x="0" y="6832589"/>
                </a:lnTo>
                <a:lnTo>
                  <a:pt x="0" y="5551084"/>
                </a:lnTo>
                <a:lnTo>
                  <a:pt x="120669" y="5551084"/>
                </a:lnTo>
                <a:lnTo>
                  <a:pt x="120669" y="5300246"/>
                </a:lnTo>
                <a:lnTo>
                  <a:pt x="0" y="5300246"/>
                </a:lnTo>
                <a:lnTo>
                  <a:pt x="0" y="5055369"/>
                </a:lnTo>
                <a:lnTo>
                  <a:pt x="121160" y="5055369"/>
                </a:lnTo>
                <a:lnTo>
                  <a:pt x="121160" y="4796088"/>
                </a:lnTo>
                <a:cubicBezTo>
                  <a:pt x="86243" y="4798075"/>
                  <a:pt x="54646" y="4799813"/>
                  <a:pt x="24524" y="4801490"/>
                </a:cubicBezTo>
                <a:lnTo>
                  <a:pt x="0" y="4802895"/>
                </a:lnTo>
                <a:lnTo>
                  <a:pt x="0" y="4569167"/>
                </a:lnTo>
                <a:lnTo>
                  <a:pt x="36019" y="4566050"/>
                </a:lnTo>
                <a:cubicBezTo>
                  <a:pt x="66326" y="4563505"/>
                  <a:pt x="94849" y="4561145"/>
                  <a:pt x="123619" y="4558662"/>
                </a:cubicBezTo>
                <a:lnTo>
                  <a:pt x="123619" y="4317262"/>
                </a:lnTo>
                <a:lnTo>
                  <a:pt x="0" y="4317262"/>
                </a:lnTo>
                <a:lnTo>
                  <a:pt x="0" y="3977018"/>
                </a:lnTo>
                <a:lnTo>
                  <a:pt x="54277" y="3977018"/>
                </a:lnTo>
                <a:lnTo>
                  <a:pt x="54277" y="3421699"/>
                </a:lnTo>
                <a:cubicBezTo>
                  <a:pt x="144765" y="3413255"/>
                  <a:pt x="215583" y="3406300"/>
                  <a:pt x="297221" y="3398851"/>
                </a:cubicBezTo>
                <a:cubicBezTo>
                  <a:pt x="307057" y="3310934"/>
                  <a:pt x="315909" y="3226989"/>
                  <a:pt x="326236" y="3134602"/>
                </a:cubicBezTo>
                <a:lnTo>
                  <a:pt x="1091953" y="3134602"/>
                </a:lnTo>
                <a:cubicBezTo>
                  <a:pt x="1099330" y="3224009"/>
                  <a:pt x="1105722" y="3307456"/>
                  <a:pt x="1113591" y="3400340"/>
                </a:cubicBezTo>
                <a:cubicBezTo>
                  <a:pt x="1193754" y="3406300"/>
                  <a:pt x="1265063" y="3411765"/>
                  <a:pt x="1357027" y="3419215"/>
                </a:cubicBezTo>
                <a:lnTo>
                  <a:pt x="1357027" y="4613796"/>
                </a:lnTo>
                <a:lnTo>
                  <a:pt x="1575382" y="4613796"/>
                </a:lnTo>
                <a:cubicBezTo>
                  <a:pt x="1593087" y="4181165"/>
                  <a:pt x="1570464" y="3749525"/>
                  <a:pt x="1589152" y="3309939"/>
                </a:cubicBezTo>
                <a:cubicBezTo>
                  <a:pt x="1664888" y="3303979"/>
                  <a:pt x="1730788" y="3299013"/>
                  <a:pt x="1817835" y="3292555"/>
                </a:cubicBezTo>
                <a:cubicBezTo>
                  <a:pt x="1838490" y="3122681"/>
                  <a:pt x="1824719" y="2950323"/>
                  <a:pt x="1827178" y="2779456"/>
                </a:cubicBezTo>
                <a:cubicBezTo>
                  <a:pt x="1829638" y="2612563"/>
                  <a:pt x="1827670" y="2445669"/>
                  <a:pt x="1827670" y="2272815"/>
                </a:cubicBezTo>
                <a:cubicBezTo>
                  <a:pt x="1989469" y="2230595"/>
                  <a:pt x="2142416" y="2256424"/>
                  <a:pt x="2293396" y="2251456"/>
                </a:cubicBezTo>
                <a:cubicBezTo>
                  <a:pt x="2440440" y="2246986"/>
                  <a:pt x="2587485" y="2250463"/>
                  <a:pt x="2750759" y="2250463"/>
                </a:cubicBezTo>
                <a:cubicBezTo>
                  <a:pt x="2775840" y="2599152"/>
                  <a:pt x="2746826" y="2938899"/>
                  <a:pt x="2767973" y="3287092"/>
                </a:cubicBezTo>
                <a:cubicBezTo>
                  <a:pt x="2843216" y="3295535"/>
                  <a:pt x="2914034" y="3302986"/>
                  <a:pt x="3003047" y="3312920"/>
                </a:cubicBezTo>
                <a:lnTo>
                  <a:pt x="3003047" y="3915922"/>
                </a:lnTo>
                <a:cubicBezTo>
                  <a:pt x="3073373" y="3920393"/>
                  <a:pt x="3125995" y="3923870"/>
                  <a:pt x="3188944" y="3927843"/>
                </a:cubicBezTo>
                <a:cubicBezTo>
                  <a:pt x="3196813" y="3891087"/>
                  <a:pt x="3208615" y="3862278"/>
                  <a:pt x="3208615" y="3833965"/>
                </a:cubicBezTo>
                <a:cubicBezTo>
                  <a:pt x="3210091" y="3436600"/>
                  <a:pt x="3209599" y="3039235"/>
                  <a:pt x="3209599" y="2641869"/>
                </a:cubicBezTo>
                <a:cubicBezTo>
                  <a:pt x="3209599" y="2363216"/>
                  <a:pt x="3209599" y="2084066"/>
                  <a:pt x="3209599" y="1784054"/>
                </a:cubicBezTo>
                <a:cubicBezTo>
                  <a:pt x="3317301" y="1778591"/>
                  <a:pt x="3417626" y="1773624"/>
                  <a:pt x="3527295" y="1768160"/>
                </a:cubicBezTo>
                <a:cubicBezTo>
                  <a:pt x="3532704" y="1672792"/>
                  <a:pt x="3537623" y="1587855"/>
                  <a:pt x="3543524" y="1492984"/>
                </a:cubicBezTo>
                <a:cubicBezTo>
                  <a:pt x="3677291" y="1446791"/>
                  <a:pt x="3820402" y="1493481"/>
                  <a:pt x="3979250" y="1457222"/>
                </a:cubicBezTo>
                <a:cubicBezTo>
                  <a:pt x="3981708" y="1208372"/>
                  <a:pt x="3980233" y="956044"/>
                  <a:pt x="3980233" y="703717"/>
                </a:cubicBezTo>
                <a:cubicBezTo>
                  <a:pt x="3980233" y="577056"/>
                  <a:pt x="3980233" y="450396"/>
                  <a:pt x="3980233" y="322742"/>
                </a:cubicBezTo>
                <a:close/>
              </a:path>
            </a:pathLst>
          </a:custGeom>
          <a:gradFill flip="none" rotWithShape="1">
            <a:gsLst>
              <a:gs pos="0">
                <a:srgbClr val="129FA4">
                  <a:alpha val="10000"/>
                </a:srgbClr>
              </a:gs>
              <a:gs pos="25000">
                <a:srgbClr val="E6A101">
                  <a:alpha val="10000"/>
                </a:srgbClr>
              </a:gs>
              <a:gs pos="75000">
                <a:srgbClr val="D20000">
                  <a:alpha val="10000"/>
                </a:srgbClr>
              </a:gs>
              <a:gs pos="50000">
                <a:srgbClr val="99A612">
                  <a:alpha val="10000"/>
                </a:srgbClr>
              </a:gs>
              <a:gs pos="100000">
                <a:srgbClr val="B90351">
                  <a:alpha val="10000"/>
                </a:srgbClr>
              </a:gs>
            </a:gsLst>
            <a:lin ang="0" scaled="1"/>
            <a:tileRect/>
          </a:gradFill>
          <a:ln w="15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55ED228B-CD6F-4D93-A075-1E2773C93620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E0142D3E-FA9B-4295-ADA1-4DDAF207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B97B02F-2851-B63A-35C8-3AB5D043CA94}"/>
              </a:ext>
            </a:extLst>
          </p:cNvPr>
          <p:cNvGrpSpPr/>
          <p:nvPr/>
        </p:nvGrpSpPr>
        <p:grpSpPr>
          <a:xfrm>
            <a:off x="926230" y="984716"/>
            <a:ext cx="7291541" cy="4888569"/>
            <a:chOff x="926228" y="504785"/>
            <a:chExt cx="7291541" cy="48885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E030D7-36E5-B5FC-F70F-23186796D06E}"/>
                </a:ext>
              </a:extLst>
            </p:cNvPr>
            <p:cNvGrpSpPr/>
            <p:nvPr/>
          </p:nvGrpSpPr>
          <p:grpSpPr>
            <a:xfrm>
              <a:off x="2309246" y="504785"/>
              <a:ext cx="4525506" cy="1417511"/>
              <a:chOff x="2309247" y="1102551"/>
              <a:chExt cx="4525506" cy="141751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8098B29-EEF6-039A-3680-8544353C9E75}"/>
                  </a:ext>
                </a:extLst>
              </p:cNvPr>
              <p:cNvGrpSpPr/>
              <p:nvPr/>
            </p:nvGrpSpPr>
            <p:grpSpPr>
              <a:xfrm>
                <a:off x="2309247" y="1652546"/>
                <a:ext cx="4525506" cy="867516"/>
                <a:chOff x="2309247" y="2036821"/>
                <a:chExt cx="4525506" cy="86751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79A326-0251-951A-D351-076034090D12}"/>
                    </a:ext>
                  </a:extLst>
                </p:cNvPr>
                <p:cNvSpPr txBox="1"/>
                <p:nvPr/>
              </p:nvSpPr>
              <p:spPr>
                <a:xfrm>
                  <a:off x="2309247" y="2036821"/>
                  <a:ext cx="4525506" cy="35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15000"/>
                    </a:lnSpc>
                    <a:buClr>
                      <a:srgbClr val="000000"/>
                    </a:buClr>
                  </a:pPr>
                  <a:r>
                    <a:rPr lang="pt-PT" sz="1600" b="1" kern="0" dirty="0">
                      <a:solidFill>
                        <a:srgbClr val="825C54"/>
                      </a:solidFill>
                      <a:latin typeface="+mj-lt"/>
                      <a:cs typeface="Arial"/>
                      <a:sym typeface="Arial"/>
                    </a:rPr>
                    <a:t>Impact</a:t>
                  </a:r>
                  <a:endParaRPr lang="pt-PT" sz="1600" kern="0" dirty="0">
                    <a:solidFill>
                      <a:srgbClr val="825C54"/>
                    </a:solidFill>
                    <a:latin typeface="+mj-lt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4F3C35-B6DD-4DE8-8481-8A05317CA39D}"/>
                    </a:ext>
                  </a:extLst>
                </p:cNvPr>
                <p:cNvSpPr txBox="1"/>
                <p:nvPr/>
              </p:nvSpPr>
              <p:spPr>
                <a:xfrm>
                  <a:off x="2309247" y="2545521"/>
                  <a:ext cx="4525506" cy="35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15000"/>
                    </a:lnSpc>
                    <a:buClr>
                      <a:srgbClr val="000000"/>
                    </a:buClr>
                  </a:pPr>
                  <a:r>
                    <a:rPr lang="pt-PT" sz="1600" b="1" kern="0" dirty="0">
                      <a:solidFill>
                        <a:srgbClr val="825C54"/>
                      </a:solidFill>
                      <a:latin typeface="+mj-lt"/>
                      <a:cs typeface="Arial"/>
                      <a:sym typeface="Arial"/>
                    </a:rPr>
                    <a:t>Corbel</a:t>
                  </a:r>
                  <a:endParaRPr lang="pt-PT" sz="1600" kern="0" dirty="0">
                    <a:solidFill>
                      <a:srgbClr val="825C54"/>
                    </a:solidFill>
                    <a:latin typeface="+mj-lt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4864FFA-D1C1-172D-99E4-B7AD93B2129F}"/>
                  </a:ext>
                </a:extLst>
              </p:cNvPr>
              <p:cNvGrpSpPr/>
              <p:nvPr/>
            </p:nvGrpSpPr>
            <p:grpSpPr>
              <a:xfrm>
                <a:off x="3676562" y="1102551"/>
                <a:ext cx="1790876" cy="412834"/>
                <a:chOff x="3676562" y="1102551"/>
                <a:chExt cx="1790876" cy="41283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97A9D65-11E3-F5CB-53E0-47280A3BC73E}"/>
                    </a:ext>
                  </a:extLst>
                </p:cNvPr>
                <p:cNvSpPr txBox="1"/>
                <p:nvPr/>
              </p:nvSpPr>
              <p:spPr>
                <a:xfrm>
                  <a:off x="3676562" y="1102551"/>
                  <a:ext cx="17908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825C5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FONTS USED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6EE759B-F7B5-5579-1368-403D3896E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2718" y="1515385"/>
                  <a:ext cx="618565" cy="0"/>
                </a:xfrm>
                <a:prstGeom prst="line">
                  <a:avLst/>
                </a:prstGeom>
                <a:ln w="25400">
                  <a:solidFill>
                    <a:srgbClr val="825C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B373486-6377-12B9-4CDC-C63F8D9F6625}"/>
                </a:ext>
              </a:extLst>
            </p:cNvPr>
            <p:cNvGrpSpPr/>
            <p:nvPr/>
          </p:nvGrpSpPr>
          <p:grpSpPr>
            <a:xfrm>
              <a:off x="926228" y="3582909"/>
              <a:ext cx="7291541" cy="1810445"/>
              <a:chOff x="926230" y="4565862"/>
              <a:chExt cx="7291541" cy="181044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961D5AD-8585-F953-D785-1C548460665C}"/>
                  </a:ext>
                </a:extLst>
              </p:cNvPr>
              <p:cNvGrpSpPr/>
              <p:nvPr/>
            </p:nvGrpSpPr>
            <p:grpSpPr>
              <a:xfrm>
                <a:off x="926230" y="5237848"/>
                <a:ext cx="7291541" cy="1138459"/>
                <a:chOff x="926230" y="5237848"/>
                <a:chExt cx="7291541" cy="113845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9B08992-80A0-6723-39CF-B628333FFE12}"/>
                    </a:ext>
                  </a:extLst>
                </p:cNvPr>
                <p:cNvGrpSpPr/>
                <p:nvPr/>
              </p:nvGrpSpPr>
              <p:grpSpPr>
                <a:xfrm>
                  <a:off x="926230" y="5237848"/>
                  <a:ext cx="1029454" cy="1138459"/>
                  <a:chOff x="926230" y="5237848"/>
                  <a:chExt cx="1029454" cy="1138459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9C5DF637-0543-AAEF-80F0-11F6AD8B8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5197" y="5237848"/>
                    <a:ext cx="731520" cy="731520"/>
                  </a:xfrm>
                  <a:prstGeom prst="roundRect">
                    <a:avLst/>
                  </a:prstGeom>
                  <a:solidFill>
                    <a:srgbClr val="129FA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499CA9D-3068-959E-E0AC-CB64BDA27D39}"/>
                      </a:ext>
                    </a:extLst>
                  </p:cNvPr>
                  <p:cNvSpPr txBox="1"/>
                  <p:nvPr/>
                </p:nvSpPr>
                <p:spPr>
                  <a:xfrm>
                    <a:off x="926230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#129FA4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DC1BB74-5775-9E5A-ABC8-9514C2D9BDA2}"/>
                    </a:ext>
                  </a:extLst>
                </p:cNvPr>
                <p:cNvGrpSpPr/>
                <p:nvPr/>
              </p:nvGrpSpPr>
              <p:grpSpPr>
                <a:xfrm>
                  <a:off x="2184684" y="5237848"/>
                  <a:ext cx="1029454" cy="1138459"/>
                  <a:chOff x="2184684" y="5237848"/>
                  <a:chExt cx="1029454" cy="1138459"/>
                </a:xfrm>
              </p:grpSpPr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6E2EF01-4CC2-042E-D845-F2E694FBBB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33651" y="5237848"/>
                    <a:ext cx="731520" cy="731520"/>
                  </a:xfrm>
                  <a:prstGeom prst="roundRect">
                    <a:avLst/>
                  </a:prstGeom>
                  <a:solidFill>
                    <a:srgbClr val="E6A10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6C4ADE9-FA71-64A8-DCEC-0EC0F0BB48EA}"/>
                      </a:ext>
                    </a:extLst>
                  </p:cNvPr>
                  <p:cNvSpPr txBox="1"/>
                  <p:nvPr/>
                </p:nvSpPr>
                <p:spPr>
                  <a:xfrm>
                    <a:off x="2184684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#E6A101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3EE4C0F-4B9F-7B56-8025-585129B5EA0B}"/>
                    </a:ext>
                  </a:extLst>
                </p:cNvPr>
                <p:cNvGrpSpPr/>
                <p:nvPr/>
              </p:nvGrpSpPr>
              <p:grpSpPr>
                <a:xfrm>
                  <a:off x="3443138" y="5237848"/>
                  <a:ext cx="1029454" cy="1138459"/>
                  <a:chOff x="3443138" y="5237848"/>
                  <a:chExt cx="1029454" cy="1138459"/>
                </a:xfrm>
              </p:grpSpPr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F5BA4214-310D-A20C-3B26-D793CA19B2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92105" y="5237848"/>
                    <a:ext cx="731520" cy="731520"/>
                  </a:xfrm>
                  <a:prstGeom prst="roundRect">
                    <a:avLst/>
                  </a:prstGeom>
                  <a:solidFill>
                    <a:srgbClr val="99A61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284BBA2-C094-1C73-0421-806D4307E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138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#99A612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8AB5685-59EE-3B6D-F87B-87681D36733B}"/>
                    </a:ext>
                  </a:extLst>
                </p:cNvPr>
                <p:cNvGrpSpPr/>
                <p:nvPr/>
              </p:nvGrpSpPr>
              <p:grpSpPr>
                <a:xfrm>
                  <a:off x="4701592" y="5237848"/>
                  <a:ext cx="1029454" cy="1138459"/>
                  <a:chOff x="4701592" y="5237848"/>
                  <a:chExt cx="1029454" cy="1138459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44228893-846F-C7BA-9DC3-740EC91F4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50559" y="5237848"/>
                    <a:ext cx="731520" cy="731520"/>
                  </a:xfrm>
                  <a:prstGeom prst="roundRect">
                    <a:avLst/>
                  </a:prstGeom>
                  <a:solidFill>
                    <a:srgbClr val="D2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832F65C-DF7E-7D3F-93BE-EA91C75C58C4}"/>
                      </a:ext>
                    </a:extLst>
                  </p:cNvPr>
                  <p:cNvSpPr txBox="1"/>
                  <p:nvPr/>
                </p:nvSpPr>
                <p:spPr>
                  <a:xfrm>
                    <a:off x="4701592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#D20000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F5CAEC3-73BF-7DD4-472F-FC3ABF477A6F}"/>
                    </a:ext>
                  </a:extLst>
                </p:cNvPr>
                <p:cNvGrpSpPr/>
                <p:nvPr/>
              </p:nvGrpSpPr>
              <p:grpSpPr>
                <a:xfrm>
                  <a:off x="5960046" y="5237848"/>
                  <a:ext cx="1029454" cy="1138459"/>
                  <a:chOff x="5960046" y="5237848"/>
                  <a:chExt cx="1029454" cy="1138459"/>
                </a:xfrm>
              </p:grpSpPr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CC63EBA9-8A96-86EB-9A66-56088A1B0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09013" y="5237848"/>
                    <a:ext cx="731520" cy="731520"/>
                  </a:xfrm>
                  <a:prstGeom prst="roundRect">
                    <a:avLst/>
                  </a:prstGeom>
                  <a:solidFill>
                    <a:srgbClr val="B9035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C83676A-FF85-62DC-B128-96FD037DAB12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046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#B90351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82A6E3A-272A-2E3F-615A-8F5DFFDA7F7B}"/>
                    </a:ext>
                  </a:extLst>
                </p:cNvPr>
                <p:cNvGrpSpPr/>
                <p:nvPr/>
              </p:nvGrpSpPr>
              <p:grpSpPr>
                <a:xfrm>
                  <a:off x="7218499" y="5237848"/>
                  <a:ext cx="999272" cy="1138459"/>
                  <a:chOff x="7218499" y="5237848"/>
                  <a:chExt cx="999272" cy="1138459"/>
                </a:xfrm>
              </p:grpSpPr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BA6F63A6-2F85-ED24-D0C0-E6FBC32AB9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2375" y="5237848"/>
                    <a:ext cx="731520" cy="731520"/>
                  </a:xfrm>
                  <a:prstGeom prst="roundRect">
                    <a:avLst/>
                  </a:prstGeom>
                  <a:solidFill>
                    <a:srgbClr val="825C5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5756D9A-803F-0594-FAA4-C3A395D030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18499" y="6068530"/>
                    <a:ext cx="99927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#825C54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1AA46B-7444-FCDC-B082-AFAD03ECEFB9}"/>
                  </a:ext>
                </a:extLst>
              </p:cNvPr>
              <p:cNvGrpSpPr/>
              <p:nvPr/>
            </p:nvGrpSpPr>
            <p:grpSpPr>
              <a:xfrm>
                <a:off x="3562750" y="4565862"/>
                <a:ext cx="2018501" cy="412834"/>
                <a:chOff x="3562750" y="4565862"/>
                <a:chExt cx="2018501" cy="41283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E500FE-B6A2-D2A0-28E9-F189AF452777}"/>
                    </a:ext>
                  </a:extLst>
                </p:cNvPr>
                <p:cNvSpPr txBox="1"/>
                <p:nvPr/>
              </p:nvSpPr>
              <p:spPr>
                <a:xfrm>
                  <a:off x="3562750" y="4565862"/>
                  <a:ext cx="20185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825C5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COLORS USED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D338A11-0242-342E-3D3D-134CB087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2720" y="4978696"/>
                  <a:ext cx="618565" cy="0"/>
                </a:xfrm>
                <a:prstGeom prst="line">
                  <a:avLst/>
                </a:prstGeom>
                <a:ln w="25400">
                  <a:solidFill>
                    <a:srgbClr val="825C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6933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9DDF7BB-1CC8-1CB7-64C4-F7D53E02911D}"/>
              </a:ext>
            </a:extLst>
          </p:cNvPr>
          <p:cNvSpPr txBox="1"/>
          <p:nvPr/>
        </p:nvSpPr>
        <p:spPr>
          <a:xfrm>
            <a:off x="270164" y="2321005"/>
            <a:ext cx="86036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1"/>
                </a:solidFill>
                <a:latin typeface="Impact" panose="020B0806030902050204" pitchFamily="34" charset="0"/>
                <a:cs typeface="Arial" pitchFamily="34" charset="0"/>
              </a:rPr>
              <a:t>THANK</a:t>
            </a:r>
            <a:r>
              <a:rPr lang="en-US" sz="13800" dirty="0">
                <a:solidFill>
                  <a:srgbClr val="B90351"/>
                </a:solidFill>
                <a:latin typeface="Impact" panose="020B0806030902050204" pitchFamily="34" charset="0"/>
                <a:cs typeface="Arial" pitchFamily="34" charset="0"/>
              </a:rPr>
              <a:t> </a:t>
            </a:r>
            <a:r>
              <a:rPr lang="en-US" sz="13800" dirty="0">
                <a:solidFill>
                  <a:schemeClr val="accent2"/>
                </a:solidFill>
                <a:latin typeface="Impact" panose="020B0806030902050204" pitchFamily="34" charset="0"/>
                <a:cs typeface="Arial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68278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AA6055-B5D2-1DD9-B2FC-A066DC2D1F33}"/>
              </a:ext>
            </a:extLst>
          </p:cNvPr>
          <p:cNvGrpSpPr/>
          <p:nvPr/>
        </p:nvGrpSpPr>
        <p:grpSpPr>
          <a:xfrm>
            <a:off x="0" y="276174"/>
            <a:ext cx="9076723" cy="6581826"/>
            <a:chOff x="0" y="276174"/>
            <a:chExt cx="9076723" cy="6581826"/>
          </a:xfrm>
        </p:grpSpPr>
        <p:sp>
          <p:nvSpPr>
            <p:cNvPr id="3440" name="TextBox 3439">
              <a:extLst>
                <a:ext uri="{FF2B5EF4-FFF2-40B4-BE49-F238E27FC236}">
                  <a16:creationId xmlns:a16="http://schemas.microsoft.com/office/drawing/2014/main" id="{2874ADAF-6D9C-997F-67F9-BB9B291766EF}"/>
                </a:ext>
              </a:extLst>
            </p:cNvPr>
            <p:cNvSpPr txBox="1"/>
            <p:nvPr/>
          </p:nvSpPr>
          <p:spPr>
            <a:xfrm>
              <a:off x="4718679" y="276174"/>
              <a:ext cx="4358044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spc="30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cs typeface="Arial" pitchFamily="34" charset="0"/>
                </a:rPr>
                <a:t>CITY SKYLINE</a:t>
              </a:r>
            </a:p>
            <a:p>
              <a:r>
                <a:rPr lang="en-US" sz="8800" spc="30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cs typeface="Arial" pitchFamily="34" charset="0"/>
                </a:rPr>
                <a:t>THEME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0247F4-E512-07E6-0C9F-44C3444E26F3}"/>
                </a:ext>
              </a:extLst>
            </p:cNvPr>
            <p:cNvGrpSpPr/>
            <p:nvPr/>
          </p:nvGrpSpPr>
          <p:grpSpPr>
            <a:xfrm>
              <a:off x="0" y="1853476"/>
              <a:ext cx="7528561" cy="5004524"/>
              <a:chOff x="0" y="1853476"/>
              <a:chExt cx="7528561" cy="5004524"/>
            </a:xfrm>
          </p:grpSpPr>
          <p:grpSp>
            <p:nvGrpSpPr>
              <p:cNvPr id="2850" name="Group 2849">
                <a:extLst>
                  <a:ext uri="{FF2B5EF4-FFF2-40B4-BE49-F238E27FC236}">
                    <a16:creationId xmlns:a16="http://schemas.microsoft.com/office/drawing/2014/main" id="{C4C53D9E-B4CA-4BB4-8DB8-2E541730997C}"/>
                  </a:ext>
                </a:extLst>
              </p:cNvPr>
              <p:cNvGrpSpPr/>
              <p:nvPr/>
            </p:nvGrpSpPr>
            <p:grpSpPr>
              <a:xfrm>
                <a:off x="293537" y="1853476"/>
                <a:ext cx="6774706" cy="5004524"/>
                <a:chOff x="293537" y="1853477"/>
                <a:chExt cx="6774706" cy="5004524"/>
              </a:xfrm>
            </p:grpSpPr>
            <p:grpSp>
              <p:nvGrpSpPr>
                <p:cNvPr id="2842" name="Group 2841">
                  <a:extLst>
                    <a:ext uri="{FF2B5EF4-FFF2-40B4-BE49-F238E27FC236}">
                      <a16:creationId xmlns:a16="http://schemas.microsoft.com/office/drawing/2014/main" id="{1004BA04-DA67-B9C7-4D8B-7D31D0D48781}"/>
                    </a:ext>
                  </a:extLst>
                </p:cNvPr>
                <p:cNvGrpSpPr/>
                <p:nvPr/>
              </p:nvGrpSpPr>
              <p:grpSpPr>
                <a:xfrm>
                  <a:off x="4078303" y="3487852"/>
                  <a:ext cx="897044" cy="3370149"/>
                  <a:chOff x="4078303" y="3468294"/>
                  <a:chExt cx="897044" cy="3370149"/>
                </a:xfrm>
              </p:grpSpPr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9C4189E7-3123-58F1-ADA9-23FDED08E254}"/>
                      </a:ext>
                    </a:extLst>
                  </p:cNvPr>
                  <p:cNvSpPr/>
                  <p:nvPr/>
                </p:nvSpPr>
                <p:spPr>
                  <a:xfrm>
                    <a:off x="4123155" y="5631919"/>
                    <a:ext cx="852192" cy="1206524"/>
                  </a:xfrm>
                  <a:custGeom>
                    <a:avLst/>
                    <a:gdLst>
                      <a:gd name="connsiteX0" fmla="*/ 0 w 694944"/>
                      <a:gd name="connsiteY0" fmla="*/ 0 h 983894"/>
                      <a:gd name="connsiteX1" fmla="*/ 694944 w 694944"/>
                      <a:gd name="connsiteY1" fmla="*/ 0 h 983894"/>
                      <a:gd name="connsiteX2" fmla="*/ 694944 w 694944"/>
                      <a:gd name="connsiteY2" fmla="*/ 983894 h 983894"/>
                      <a:gd name="connsiteX3" fmla="*/ 0 w 694944"/>
                      <a:gd name="connsiteY3" fmla="*/ 983894 h 9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4944" h="983894">
                        <a:moveTo>
                          <a:pt x="0" y="0"/>
                        </a:moveTo>
                        <a:lnTo>
                          <a:pt x="694944" y="0"/>
                        </a:lnTo>
                        <a:lnTo>
                          <a:pt x="694944" y="983894"/>
                        </a:lnTo>
                        <a:lnTo>
                          <a:pt x="0" y="983894"/>
                        </a:lnTo>
                        <a:close/>
                      </a:path>
                    </a:pathLst>
                  </a:custGeom>
                  <a:solidFill>
                    <a:srgbClr val="5DCFDA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B13EEA51-42DE-7534-B7F0-2B7C27F18898}"/>
                      </a:ext>
                    </a:extLst>
                  </p:cNvPr>
                  <p:cNvSpPr/>
                  <p:nvPr/>
                </p:nvSpPr>
                <p:spPr>
                  <a:xfrm>
                    <a:off x="4078303" y="5567468"/>
                    <a:ext cx="874619" cy="1228951"/>
                  </a:xfrm>
                  <a:custGeom>
                    <a:avLst/>
                    <a:gdLst>
                      <a:gd name="connsiteX0" fmla="*/ 713232 w 713232"/>
                      <a:gd name="connsiteY0" fmla="*/ 1002182 h 1002182"/>
                      <a:gd name="connsiteX1" fmla="*/ 0 w 713232"/>
                      <a:gd name="connsiteY1" fmla="*/ 1002182 h 1002182"/>
                      <a:gd name="connsiteX2" fmla="*/ 0 w 713232"/>
                      <a:gd name="connsiteY2" fmla="*/ 0 h 1002182"/>
                      <a:gd name="connsiteX3" fmla="*/ 713232 w 713232"/>
                      <a:gd name="connsiteY3" fmla="*/ 0 h 1002182"/>
                      <a:gd name="connsiteX4" fmla="*/ 713232 w 713232"/>
                      <a:gd name="connsiteY4" fmla="*/ 1002182 h 1002182"/>
                      <a:gd name="connsiteX5" fmla="*/ 18288 w 713232"/>
                      <a:gd name="connsiteY5" fmla="*/ 983894 h 1002182"/>
                      <a:gd name="connsiteX6" fmla="*/ 694944 w 713232"/>
                      <a:gd name="connsiteY6" fmla="*/ 983894 h 1002182"/>
                      <a:gd name="connsiteX7" fmla="*/ 694944 w 713232"/>
                      <a:gd name="connsiteY7" fmla="*/ 18288 h 1002182"/>
                      <a:gd name="connsiteX8" fmla="*/ 18288 w 713232"/>
                      <a:gd name="connsiteY8" fmla="*/ 18288 h 1002182"/>
                      <a:gd name="connsiteX9" fmla="*/ 18288 w 713232"/>
                      <a:gd name="connsiteY9" fmla="*/ 983894 h 1002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13232" h="1002182">
                        <a:moveTo>
                          <a:pt x="713232" y="1002182"/>
                        </a:moveTo>
                        <a:lnTo>
                          <a:pt x="0" y="1002182"/>
                        </a:lnTo>
                        <a:lnTo>
                          <a:pt x="0" y="0"/>
                        </a:lnTo>
                        <a:lnTo>
                          <a:pt x="713232" y="0"/>
                        </a:lnTo>
                        <a:lnTo>
                          <a:pt x="713232" y="1002182"/>
                        </a:lnTo>
                        <a:close/>
                        <a:moveTo>
                          <a:pt x="18288" y="983894"/>
                        </a:moveTo>
                        <a:lnTo>
                          <a:pt x="694944" y="983894"/>
                        </a:lnTo>
                        <a:lnTo>
                          <a:pt x="694944" y="18288"/>
                        </a:lnTo>
                        <a:lnTo>
                          <a:pt x="18288" y="18288"/>
                        </a:lnTo>
                        <a:lnTo>
                          <a:pt x="18288" y="98389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DC0712A9-2998-B9D2-F117-4394B28E4FE8}"/>
                      </a:ext>
                    </a:extLst>
                  </p:cNvPr>
                  <p:cNvSpPr/>
                  <p:nvPr/>
                </p:nvSpPr>
                <p:spPr>
                  <a:xfrm>
                    <a:off x="4182943" y="4094744"/>
                    <a:ext cx="732616" cy="1537175"/>
                  </a:xfrm>
                  <a:custGeom>
                    <a:avLst/>
                    <a:gdLst>
                      <a:gd name="connsiteX0" fmla="*/ 563892 w 597432"/>
                      <a:gd name="connsiteY0" fmla="*/ 0 h 1253532"/>
                      <a:gd name="connsiteX1" fmla="*/ 298716 w 597432"/>
                      <a:gd name="connsiteY1" fmla="*/ 0 h 1253532"/>
                      <a:gd name="connsiteX2" fmla="*/ 33540 w 597432"/>
                      <a:gd name="connsiteY2" fmla="*/ 0 h 1253532"/>
                      <a:gd name="connsiteX3" fmla="*/ 0 w 597432"/>
                      <a:gd name="connsiteY3" fmla="*/ 1253533 h 1253532"/>
                      <a:gd name="connsiteX4" fmla="*/ 298716 w 597432"/>
                      <a:gd name="connsiteY4" fmla="*/ 1253533 h 1253532"/>
                      <a:gd name="connsiteX5" fmla="*/ 597433 w 597432"/>
                      <a:gd name="connsiteY5" fmla="*/ 1253533 h 1253532"/>
                      <a:gd name="connsiteX6" fmla="*/ 563892 w 597432"/>
                      <a:gd name="connsiteY6" fmla="*/ 0 h 125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7432" h="1253532">
                        <a:moveTo>
                          <a:pt x="563892" y="0"/>
                        </a:moveTo>
                        <a:lnTo>
                          <a:pt x="298716" y="0"/>
                        </a:lnTo>
                        <a:lnTo>
                          <a:pt x="33540" y="0"/>
                        </a:lnTo>
                        <a:lnTo>
                          <a:pt x="0" y="1253533"/>
                        </a:lnTo>
                        <a:lnTo>
                          <a:pt x="298716" y="1253533"/>
                        </a:lnTo>
                        <a:lnTo>
                          <a:pt x="597433" y="1253533"/>
                        </a:lnTo>
                        <a:lnTo>
                          <a:pt x="563892" y="0"/>
                        </a:lnTo>
                        <a:close/>
                      </a:path>
                    </a:pathLst>
                  </a:custGeom>
                  <a:solidFill>
                    <a:srgbClr val="5DCFDA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" name="Freeform: Shape 8">
                    <a:extLst>
                      <a:ext uri="{FF2B5EF4-FFF2-40B4-BE49-F238E27FC236}">
                        <a16:creationId xmlns:a16="http://schemas.microsoft.com/office/drawing/2014/main" id="{B1E9FC15-9BCF-93FA-93CD-FA5018429434}"/>
                      </a:ext>
                    </a:extLst>
                  </p:cNvPr>
                  <p:cNvSpPr/>
                  <p:nvPr/>
                </p:nvSpPr>
                <p:spPr>
                  <a:xfrm>
                    <a:off x="4137777" y="4030291"/>
                    <a:ext cx="755625" cy="1559602"/>
                  </a:xfrm>
                  <a:custGeom>
                    <a:avLst/>
                    <a:gdLst>
                      <a:gd name="connsiteX0" fmla="*/ 616196 w 616195"/>
                      <a:gd name="connsiteY0" fmla="*/ 1271821 h 1271820"/>
                      <a:gd name="connsiteX1" fmla="*/ 0 w 616195"/>
                      <a:gd name="connsiteY1" fmla="*/ 1271821 h 1271820"/>
                      <a:gd name="connsiteX2" fmla="*/ 34016 w 616195"/>
                      <a:gd name="connsiteY2" fmla="*/ 0 h 1271820"/>
                      <a:gd name="connsiteX3" fmla="*/ 582144 w 616195"/>
                      <a:gd name="connsiteY3" fmla="*/ 0 h 1271820"/>
                      <a:gd name="connsiteX4" fmla="*/ 582400 w 616195"/>
                      <a:gd name="connsiteY4" fmla="*/ 8888 h 1271820"/>
                      <a:gd name="connsiteX5" fmla="*/ 616196 w 616195"/>
                      <a:gd name="connsiteY5" fmla="*/ 1271821 h 1271820"/>
                      <a:gd name="connsiteX6" fmla="*/ 18764 w 616195"/>
                      <a:gd name="connsiteY6" fmla="*/ 1253533 h 1271820"/>
                      <a:gd name="connsiteX7" fmla="*/ 597396 w 616195"/>
                      <a:gd name="connsiteY7" fmla="*/ 1253533 h 1271820"/>
                      <a:gd name="connsiteX8" fmla="*/ 564368 w 616195"/>
                      <a:gd name="connsiteY8" fmla="*/ 18288 h 1271820"/>
                      <a:gd name="connsiteX9" fmla="*/ 51792 w 616195"/>
                      <a:gd name="connsiteY9" fmla="*/ 18288 h 1271820"/>
                      <a:gd name="connsiteX10" fmla="*/ 18764 w 616195"/>
                      <a:gd name="connsiteY10" fmla="*/ 1253533 h 1271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16195" h="1271820">
                        <a:moveTo>
                          <a:pt x="616196" y="1271821"/>
                        </a:moveTo>
                        <a:lnTo>
                          <a:pt x="0" y="1271821"/>
                        </a:lnTo>
                        <a:lnTo>
                          <a:pt x="34016" y="0"/>
                        </a:lnTo>
                        <a:lnTo>
                          <a:pt x="582144" y="0"/>
                        </a:lnTo>
                        <a:lnTo>
                          <a:pt x="582400" y="8888"/>
                        </a:lnTo>
                        <a:lnTo>
                          <a:pt x="616196" y="1271821"/>
                        </a:lnTo>
                        <a:close/>
                        <a:moveTo>
                          <a:pt x="18764" y="1253533"/>
                        </a:moveTo>
                        <a:lnTo>
                          <a:pt x="597396" y="1253533"/>
                        </a:lnTo>
                        <a:lnTo>
                          <a:pt x="564368" y="18288"/>
                        </a:lnTo>
                        <a:lnTo>
                          <a:pt x="51792" y="18288"/>
                        </a:lnTo>
                        <a:lnTo>
                          <a:pt x="18764" y="1253533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3FDAF451-A738-4916-79A7-0E743BF21814}"/>
                      </a:ext>
                    </a:extLst>
                  </p:cNvPr>
                  <p:cNvSpPr/>
                  <p:nvPr/>
                </p:nvSpPr>
                <p:spPr>
                  <a:xfrm>
                    <a:off x="4282918" y="3970054"/>
                    <a:ext cx="532620" cy="124689"/>
                  </a:xfrm>
                  <a:custGeom>
                    <a:avLst/>
                    <a:gdLst>
                      <a:gd name="connsiteX0" fmla="*/ 0 w 434340"/>
                      <a:gd name="connsiteY0" fmla="*/ 0 h 101681"/>
                      <a:gd name="connsiteX1" fmla="*/ 434340 w 434340"/>
                      <a:gd name="connsiteY1" fmla="*/ 0 h 101681"/>
                      <a:gd name="connsiteX2" fmla="*/ 434340 w 434340"/>
                      <a:gd name="connsiteY2" fmla="*/ 101681 h 101681"/>
                      <a:gd name="connsiteX3" fmla="*/ 0 w 434340"/>
                      <a:gd name="connsiteY3" fmla="*/ 101681 h 101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4340" h="101681">
                        <a:moveTo>
                          <a:pt x="0" y="0"/>
                        </a:moveTo>
                        <a:lnTo>
                          <a:pt x="434340" y="0"/>
                        </a:lnTo>
                        <a:lnTo>
                          <a:pt x="434340" y="101681"/>
                        </a:lnTo>
                        <a:lnTo>
                          <a:pt x="0" y="101681"/>
                        </a:lnTo>
                        <a:close/>
                      </a:path>
                    </a:pathLst>
                  </a:custGeom>
                  <a:solidFill>
                    <a:srgbClr val="5DCFDA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A9BB10E2-CD22-973D-9F96-69493C6361B6}"/>
                      </a:ext>
                    </a:extLst>
                  </p:cNvPr>
                  <p:cNvSpPr/>
                  <p:nvPr/>
                </p:nvSpPr>
                <p:spPr>
                  <a:xfrm>
                    <a:off x="4238110" y="3905602"/>
                    <a:ext cx="555047" cy="147114"/>
                  </a:xfrm>
                  <a:custGeom>
                    <a:avLst/>
                    <a:gdLst>
                      <a:gd name="connsiteX0" fmla="*/ 452628 w 452628"/>
                      <a:gd name="connsiteY0" fmla="*/ 119969 h 119969"/>
                      <a:gd name="connsiteX1" fmla="*/ 0 w 452628"/>
                      <a:gd name="connsiteY1" fmla="*/ 119969 h 119969"/>
                      <a:gd name="connsiteX2" fmla="*/ 0 w 452628"/>
                      <a:gd name="connsiteY2" fmla="*/ 0 h 119969"/>
                      <a:gd name="connsiteX3" fmla="*/ 452628 w 452628"/>
                      <a:gd name="connsiteY3" fmla="*/ 0 h 119969"/>
                      <a:gd name="connsiteX4" fmla="*/ 452628 w 452628"/>
                      <a:gd name="connsiteY4" fmla="*/ 119969 h 119969"/>
                      <a:gd name="connsiteX5" fmla="*/ 18288 w 452628"/>
                      <a:gd name="connsiteY5" fmla="*/ 101681 h 119969"/>
                      <a:gd name="connsiteX6" fmla="*/ 434340 w 452628"/>
                      <a:gd name="connsiteY6" fmla="*/ 101681 h 119969"/>
                      <a:gd name="connsiteX7" fmla="*/ 434340 w 452628"/>
                      <a:gd name="connsiteY7" fmla="*/ 18288 h 119969"/>
                      <a:gd name="connsiteX8" fmla="*/ 18288 w 452628"/>
                      <a:gd name="connsiteY8" fmla="*/ 18288 h 119969"/>
                      <a:gd name="connsiteX9" fmla="*/ 18288 w 452628"/>
                      <a:gd name="connsiteY9" fmla="*/ 101681 h 119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2628" h="119969">
                        <a:moveTo>
                          <a:pt x="452628" y="119969"/>
                        </a:moveTo>
                        <a:lnTo>
                          <a:pt x="0" y="119969"/>
                        </a:lnTo>
                        <a:lnTo>
                          <a:pt x="0" y="0"/>
                        </a:lnTo>
                        <a:lnTo>
                          <a:pt x="452628" y="0"/>
                        </a:lnTo>
                        <a:lnTo>
                          <a:pt x="452628" y="119969"/>
                        </a:lnTo>
                        <a:close/>
                        <a:moveTo>
                          <a:pt x="18288" y="101681"/>
                        </a:moveTo>
                        <a:lnTo>
                          <a:pt x="434340" y="101681"/>
                        </a:lnTo>
                        <a:lnTo>
                          <a:pt x="434340" y="18288"/>
                        </a:lnTo>
                        <a:lnTo>
                          <a:pt x="18288" y="18288"/>
                        </a:lnTo>
                        <a:lnTo>
                          <a:pt x="18288" y="101681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D51189ED-83FC-09FD-AE70-965331E864AF}"/>
                      </a:ext>
                    </a:extLst>
                  </p:cNvPr>
                  <p:cNvSpPr/>
                  <p:nvPr/>
                </p:nvSpPr>
                <p:spPr>
                  <a:xfrm>
                    <a:off x="4660886" y="3468294"/>
                    <a:ext cx="22427" cy="448523"/>
                  </a:xfrm>
                  <a:custGeom>
                    <a:avLst/>
                    <a:gdLst>
                      <a:gd name="connsiteX0" fmla="*/ 0 w 18288"/>
                      <a:gd name="connsiteY0" fmla="*/ 0 h 365760"/>
                      <a:gd name="connsiteX1" fmla="*/ 18288 w 18288"/>
                      <a:gd name="connsiteY1" fmla="*/ 0 h 365760"/>
                      <a:gd name="connsiteX2" fmla="*/ 18288 w 18288"/>
                      <a:gd name="connsiteY2" fmla="*/ 365760 h 365760"/>
                      <a:gd name="connsiteX3" fmla="*/ 0 w 18288"/>
                      <a:gd name="connsiteY3" fmla="*/ 36576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365760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365760"/>
                        </a:lnTo>
                        <a:lnTo>
                          <a:pt x="0" y="36576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3C30B274-C377-6F7C-F437-5E11C54F888C}"/>
                      </a:ext>
                    </a:extLst>
                  </p:cNvPr>
                  <p:cNvSpPr/>
                  <p:nvPr/>
                </p:nvSpPr>
                <p:spPr>
                  <a:xfrm>
                    <a:off x="4347865" y="3468294"/>
                    <a:ext cx="22427" cy="448523"/>
                  </a:xfrm>
                  <a:custGeom>
                    <a:avLst/>
                    <a:gdLst>
                      <a:gd name="connsiteX0" fmla="*/ 0 w 18288"/>
                      <a:gd name="connsiteY0" fmla="*/ 0 h 365760"/>
                      <a:gd name="connsiteX1" fmla="*/ 18288 w 18288"/>
                      <a:gd name="connsiteY1" fmla="*/ 0 h 365760"/>
                      <a:gd name="connsiteX2" fmla="*/ 18288 w 18288"/>
                      <a:gd name="connsiteY2" fmla="*/ 365760 h 365760"/>
                      <a:gd name="connsiteX3" fmla="*/ 0 w 18288"/>
                      <a:gd name="connsiteY3" fmla="*/ 36576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365760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365760"/>
                        </a:lnTo>
                        <a:lnTo>
                          <a:pt x="0" y="36576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7A7D313E-6C6A-5352-C432-58F351E5BF77}"/>
                      </a:ext>
                    </a:extLst>
                  </p:cNvPr>
                  <p:cNvSpPr/>
                  <p:nvPr/>
                </p:nvSpPr>
                <p:spPr>
                  <a:xfrm>
                    <a:off x="4719778" y="4152424"/>
                    <a:ext cx="22427" cy="1321122"/>
                  </a:xfrm>
                  <a:custGeom>
                    <a:avLst/>
                    <a:gdLst>
                      <a:gd name="connsiteX0" fmla="*/ 0 w 18288"/>
                      <a:gd name="connsiteY0" fmla="*/ 0 h 1077346"/>
                      <a:gd name="connsiteX1" fmla="*/ 18288 w 18288"/>
                      <a:gd name="connsiteY1" fmla="*/ 0 h 1077346"/>
                      <a:gd name="connsiteX2" fmla="*/ 18288 w 18288"/>
                      <a:gd name="connsiteY2" fmla="*/ 1077346 h 1077346"/>
                      <a:gd name="connsiteX3" fmla="*/ 0 w 18288"/>
                      <a:gd name="connsiteY3" fmla="*/ 1077346 h 107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1077346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1077346"/>
                        </a:lnTo>
                        <a:lnTo>
                          <a:pt x="0" y="107734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D7997DF3-9D97-125A-8C50-416B3A2F31F6}"/>
                      </a:ext>
                    </a:extLst>
                  </p:cNvPr>
                  <p:cNvSpPr/>
                  <p:nvPr/>
                </p:nvSpPr>
                <p:spPr>
                  <a:xfrm>
                    <a:off x="4612088" y="4152424"/>
                    <a:ext cx="22427" cy="1321122"/>
                  </a:xfrm>
                  <a:custGeom>
                    <a:avLst/>
                    <a:gdLst>
                      <a:gd name="connsiteX0" fmla="*/ 0 w 18288"/>
                      <a:gd name="connsiteY0" fmla="*/ 0 h 1077346"/>
                      <a:gd name="connsiteX1" fmla="*/ 18288 w 18288"/>
                      <a:gd name="connsiteY1" fmla="*/ 0 h 1077346"/>
                      <a:gd name="connsiteX2" fmla="*/ 18288 w 18288"/>
                      <a:gd name="connsiteY2" fmla="*/ 1077346 h 1077346"/>
                      <a:gd name="connsiteX3" fmla="*/ 0 w 18288"/>
                      <a:gd name="connsiteY3" fmla="*/ 1077346 h 107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1077346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1077346"/>
                        </a:lnTo>
                        <a:lnTo>
                          <a:pt x="0" y="107734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D97B639A-6D2A-D8BC-9E5A-F9773EF4D49F}"/>
                      </a:ext>
                    </a:extLst>
                  </p:cNvPr>
                  <p:cNvSpPr/>
                  <p:nvPr/>
                </p:nvSpPr>
                <p:spPr>
                  <a:xfrm>
                    <a:off x="4504399" y="4152424"/>
                    <a:ext cx="22427" cy="1321122"/>
                  </a:xfrm>
                  <a:custGeom>
                    <a:avLst/>
                    <a:gdLst>
                      <a:gd name="connsiteX0" fmla="*/ 0 w 18288"/>
                      <a:gd name="connsiteY0" fmla="*/ 0 h 1077346"/>
                      <a:gd name="connsiteX1" fmla="*/ 18288 w 18288"/>
                      <a:gd name="connsiteY1" fmla="*/ 0 h 1077346"/>
                      <a:gd name="connsiteX2" fmla="*/ 18288 w 18288"/>
                      <a:gd name="connsiteY2" fmla="*/ 1077346 h 1077346"/>
                      <a:gd name="connsiteX3" fmla="*/ 0 w 18288"/>
                      <a:gd name="connsiteY3" fmla="*/ 1077346 h 107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1077346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1077346"/>
                        </a:lnTo>
                        <a:lnTo>
                          <a:pt x="0" y="107734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65AA36A2-DE4D-365E-B8A8-AF6643FC75DA}"/>
                      </a:ext>
                    </a:extLst>
                  </p:cNvPr>
                  <p:cNvSpPr/>
                  <p:nvPr/>
                </p:nvSpPr>
                <p:spPr>
                  <a:xfrm>
                    <a:off x="4396708" y="4152424"/>
                    <a:ext cx="22427" cy="1321122"/>
                  </a:xfrm>
                  <a:custGeom>
                    <a:avLst/>
                    <a:gdLst>
                      <a:gd name="connsiteX0" fmla="*/ 0 w 18288"/>
                      <a:gd name="connsiteY0" fmla="*/ 0 h 1077346"/>
                      <a:gd name="connsiteX1" fmla="*/ 18288 w 18288"/>
                      <a:gd name="connsiteY1" fmla="*/ 0 h 1077346"/>
                      <a:gd name="connsiteX2" fmla="*/ 18288 w 18288"/>
                      <a:gd name="connsiteY2" fmla="*/ 1077346 h 1077346"/>
                      <a:gd name="connsiteX3" fmla="*/ 0 w 18288"/>
                      <a:gd name="connsiteY3" fmla="*/ 1077346 h 107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1077346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1077346"/>
                        </a:lnTo>
                        <a:lnTo>
                          <a:pt x="0" y="107734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118D7CD1-0EF7-8938-9E78-F9818489F1E9}"/>
                      </a:ext>
                    </a:extLst>
                  </p:cNvPr>
                  <p:cNvSpPr/>
                  <p:nvPr/>
                </p:nvSpPr>
                <p:spPr>
                  <a:xfrm>
                    <a:off x="4289017" y="4152424"/>
                    <a:ext cx="22427" cy="1321122"/>
                  </a:xfrm>
                  <a:custGeom>
                    <a:avLst/>
                    <a:gdLst>
                      <a:gd name="connsiteX0" fmla="*/ 0 w 18288"/>
                      <a:gd name="connsiteY0" fmla="*/ 0 h 1077346"/>
                      <a:gd name="connsiteX1" fmla="*/ 18288 w 18288"/>
                      <a:gd name="connsiteY1" fmla="*/ 0 h 1077346"/>
                      <a:gd name="connsiteX2" fmla="*/ 18288 w 18288"/>
                      <a:gd name="connsiteY2" fmla="*/ 1077346 h 1077346"/>
                      <a:gd name="connsiteX3" fmla="*/ 0 w 18288"/>
                      <a:gd name="connsiteY3" fmla="*/ 1077346 h 107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1077346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1077346"/>
                        </a:lnTo>
                        <a:lnTo>
                          <a:pt x="0" y="107734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CB77E126-26C7-EC8C-55D8-110B962B5287}"/>
                      </a:ext>
                    </a:extLst>
                  </p:cNvPr>
                  <p:cNvSpPr/>
                  <p:nvPr/>
                </p:nvSpPr>
                <p:spPr>
                  <a:xfrm>
                    <a:off x="4773601" y="5692785"/>
                    <a:ext cx="22427" cy="955262"/>
                  </a:xfrm>
                  <a:custGeom>
                    <a:avLst/>
                    <a:gdLst>
                      <a:gd name="connsiteX0" fmla="*/ 0 w 18288"/>
                      <a:gd name="connsiteY0" fmla="*/ 0 h 778995"/>
                      <a:gd name="connsiteX1" fmla="*/ 18288 w 18288"/>
                      <a:gd name="connsiteY1" fmla="*/ 0 h 778995"/>
                      <a:gd name="connsiteX2" fmla="*/ 18288 w 18288"/>
                      <a:gd name="connsiteY2" fmla="*/ 778996 h 778995"/>
                      <a:gd name="connsiteX3" fmla="*/ 0 w 18288"/>
                      <a:gd name="connsiteY3" fmla="*/ 778996 h 778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7899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78996"/>
                        </a:lnTo>
                        <a:lnTo>
                          <a:pt x="0" y="77899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61338D3-B55B-7581-51B2-04710843E974}"/>
                      </a:ext>
                    </a:extLst>
                  </p:cNvPr>
                  <p:cNvSpPr/>
                  <p:nvPr/>
                </p:nvSpPr>
                <p:spPr>
                  <a:xfrm>
                    <a:off x="4665955" y="5692785"/>
                    <a:ext cx="22427" cy="955262"/>
                  </a:xfrm>
                  <a:custGeom>
                    <a:avLst/>
                    <a:gdLst>
                      <a:gd name="connsiteX0" fmla="*/ 0 w 18288"/>
                      <a:gd name="connsiteY0" fmla="*/ 0 h 778995"/>
                      <a:gd name="connsiteX1" fmla="*/ 18288 w 18288"/>
                      <a:gd name="connsiteY1" fmla="*/ 0 h 778995"/>
                      <a:gd name="connsiteX2" fmla="*/ 18288 w 18288"/>
                      <a:gd name="connsiteY2" fmla="*/ 778996 h 778995"/>
                      <a:gd name="connsiteX3" fmla="*/ 0 w 18288"/>
                      <a:gd name="connsiteY3" fmla="*/ 778996 h 778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7899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78996"/>
                        </a:lnTo>
                        <a:lnTo>
                          <a:pt x="0" y="77899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65CFB9B5-9B8B-F140-52FE-5B2A72CD47C3}"/>
                      </a:ext>
                    </a:extLst>
                  </p:cNvPr>
                  <p:cNvSpPr/>
                  <p:nvPr/>
                </p:nvSpPr>
                <p:spPr>
                  <a:xfrm>
                    <a:off x="4558221" y="5692785"/>
                    <a:ext cx="22427" cy="955262"/>
                  </a:xfrm>
                  <a:custGeom>
                    <a:avLst/>
                    <a:gdLst>
                      <a:gd name="connsiteX0" fmla="*/ 0 w 18288"/>
                      <a:gd name="connsiteY0" fmla="*/ 0 h 778995"/>
                      <a:gd name="connsiteX1" fmla="*/ 18288 w 18288"/>
                      <a:gd name="connsiteY1" fmla="*/ 0 h 778995"/>
                      <a:gd name="connsiteX2" fmla="*/ 18288 w 18288"/>
                      <a:gd name="connsiteY2" fmla="*/ 778996 h 778995"/>
                      <a:gd name="connsiteX3" fmla="*/ 0 w 18288"/>
                      <a:gd name="connsiteY3" fmla="*/ 778996 h 778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7899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78996"/>
                        </a:lnTo>
                        <a:lnTo>
                          <a:pt x="0" y="77899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F071BBDA-39A6-E51B-7665-B28B6D4B56EB}"/>
                      </a:ext>
                    </a:extLst>
                  </p:cNvPr>
                  <p:cNvSpPr/>
                  <p:nvPr/>
                </p:nvSpPr>
                <p:spPr>
                  <a:xfrm>
                    <a:off x="4450530" y="5692785"/>
                    <a:ext cx="22427" cy="955262"/>
                  </a:xfrm>
                  <a:custGeom>
                    <a:avLst/>
                    <a:gdLst>
                      <a:gd name="connsiteX0" fmla="*/ 0 w 18288"/>
                      <a:gd name="connsiteY0" fmla="*/ 0 h 778995"/>
                      <a:gd name="connsiteX1" fmla="*/ 18288 w 18288"/>
                      <a:gd name="connsiteY1" fmla="*/ 0 h 778995"/>
                      <a:gd name="connsiteX2" fmla="*/ 18288 w 18288"/>
                      <a:gd name="connsiteY2" fmla="*/ 778996 h 778995"/>
                      <a:gd name="connsiteX3" fmla="*/ 0 w 18288"/>
                      <a:gd name="connsiteY3" fmla="*/ 778996 h 778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7899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78996"/>
                        </a:lnTo>
                        <a:lnTo>
                          <a:pt x="0" y="77899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7AD01B47-0398-CA60-A999-CB66359FCFBC}"/>
                      </a:ext>
                    </a:extLst>
                  </p:cNvPr>
                  <p:cNvSpPr/>
                  <p:nvPr/>
                </p:nvSpPr>
                <p:spPr>
                  <a:xfrm>
                    <a:off x="4342840" y="5692785"/>
                    <a:ext cx="22427" cy="955262"/>
                  </a:xfrm>
                  <a:custGeom>
                    <a:avLst/>
                    <a:gdLst>
                      <a:gd name="connsiteX0" fmla="*/ 0 w 18288"/>
                      <a:gd name="connsiteY0" fmla="*/ 0 h 778995"/>
                      <a:gd name="connsiteX1" fmla="*/ 18288 w 18288"/>
                      <a:gd name="connsiteY1" fmla="*/ 0 h 778995"/>
                      <a:gd name="connsiteX2" fmla="*/ 18288 w 18288"/>
                      <a:gd name="connsiteY2" fmla="*/ 778996 h 778995"/>
                      <a:gd name="connsiteX3" fmla="*/ 0 w 18288"/>
                      <a:gd name="connsiteY3" fmla="*/ 778996 h 778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7899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78996"/>
                        </a:lnTo>
                        <a:lnTo>
                          <a:pt x="0" y="77899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3A7BC71F-272F-97FA-C8ED-9145E21E6680}"/>
                      </a:ext>
                    </a:extLst>
                  </p:cNvPr>
                  <p:cNvSpPr/>
                  <p:nvPr/>
                </p:nvSpPr>
                <p:spPr>
                  <a:xfrm>
                    <a:off x="4235150" y="5692785"/>
                    <a:ext cx="22427" cy="955262"/>
                  </a:xfrm>
                  <a:custGeom>
                    <a:avLst/>
                    <a:gdLst>
                      <a:gd name="connsiteX0" fmla="*/ 0 w 18288"/>
                      <a:gd name="connsiteY0" fmla="*/ 0 h 778995"/>
                      <a:gd name="connsiteX1" fmla="*/ 18288 w 18288"/>
                      <a:gd name="connsiteY1" fmla="*/ 0 h 778995"/>
                      <a:gd name="connsiteX2" fmla="*/ 18288 w 18288"/>
                      <a:gd name="connsiteY2" fmla="*/ 778996 h 778995"/>
                      <a:gd name="connsiteX3" fmla="*/ 0 w 18288"/>
                      <a:gd name="connsiteY3" fmla="*/ 778996 h 778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7899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78996"/>
                        </a:lnTo>
                        <a:lnTo>
                          <a:pt x="0" y="77899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C83F4361-B787-DFC1-A68D-CDE7E6013DA7}"/>
                    </a:ext>
                  </a:extLst>
                </p:cNvPr>
                <p:cNvGrpSpPr/>
                <p:nvPr/>
              </p:nvGrpSpPr>
              <p:grpSpPr>
                <a:xfrm>
                  <a:off x="2021155" y="1853477"/>
                  <a:ext cx="915568" cy="5004524"/>
                  <a:chOff x="2021155" y="1833967"/>
                  <a:chExt cx="915568" cy="5004524"/>
                </a:xfrm>
              </p:grpSpPr>
              <p:sp>
                <p:nvSpPr>
                  <p:cNvPr id="2839" name="Freeform: Shape 2838">
                    <a:extLst>
                      <a:ext uri="{FF2B5EF4-FFF2-40B4-BE49-F238E27FC236}">
                        <a16:creationId xmlns:a16="http://schemas.microsoft.com/office/drawing/2014/main" id="{689CDF54-514F-309F-0BAA-3782ABA979DD}"/>
                      </a:ext>
                    </a:extLst>
                  </p:cNvPr>
                  <p:cNvSpPr/>
                  <p:nvPr/>
                </p:nvSpPr>
                <p:spPr>
                  <a:xfrm>
                    <a:off x="2066007" y="2725810"/>
                    <a:ext cx="870716" cy="4112681"/>
                  </a:xfrm>
                  <a:custGeom>
                    <a:avLst/>
                    <a:gdLst>
                      <a:gd name="connsiteX0" fmla="*/ 355043 w 710049"/>
                      <a:gd name="connsiteY0" fmla="*/ 0 h 3353799"/>
                      <a:gd name="connsiteX1" fmla="*/ 0 w 710049"/>
                      <a:gd name="connsiteY1" fmla="*/ 108046 h 3353799"/>
                      <a:gd name="connsiteX2" fmla="*/ 0 w 710049"/>
                      <a:gd name="connsiteY2" fmla="*/ 3353800 h 3353799"/>
                      <a:gd name="connsiteX3" fmla="*/ 355043 w 710049"/>
                      <a:gd name="connsiteY3" fmla="*/ 3353800 h 3353799"/>
                      <a:gd name="connsiteX4" fmla="*/ 710050 w 710049"/>
                      <a:gd name="connsiteY4" fmla="*/ 3353800 h 3353799"/>
                      <a:gd name="connsiteX5" fmla="*/ 710050 w 710049"/>
                      <a:gd name="connsiteY5" fmla="*/ 108046 h 3353799"/>
                      <a:gd name="connsiteX6" fmla="*/ 355043 w 710049"/>
                      <a:gd name="connsiteY6" fmla="*/ 0 h 3353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0049" h="3353799">
                        <a:moveTo>
                          <a:pt x="355043" y="0"/>
                        </a:moveTo>
                        <a:lnTo>
                          <a:pt x="0" y="108046"/>
                        </a:lnTo>
                        <a:lnTo>
                          <a:pt x="0" y="3353800"/>
                        </a:lnTo>
                        <a:lnTo>
                          <a:pt x="355043" y="3353800"/>
                        </a:lnTo>
                        <a:lnTo>
                          <a:pt x="710050" y="3353800"/>
                        </a:lnTo>
                        <a:lnTo>
                          <a:pt x="710050" y="108046"/>
                        </a:lnTo>
                        <a:lnTo>
                          <a:pt x="355043" y="0"/>
                        </a:lnTo>
                        <a:close/>
                      </a:path>
                    </a:pathLst>
                  </a:custGeom>
                  <a:solidFill>
                    <a:srgbClr val="5DCFDA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1" name="Freeform: Shape 2850">
                    <a:extLst>
                      <a:ext uri="{FF2B5EF4-FFF2-40B4-BE49-F238E27FC236}">
                        <a16:creationId xmlns:a16="http://schemas.microsoft.com/office/drawing/2014/main" id="{1ED539B8-0C8A-0F9A-2B0C-E0F2246B8067}"/>
                      </a:ext>
                    </a:extLst>
                  </p:cNvPr>
                  <p:cNvSpPr/>
                  <p:nvPr/>
                </p:nvSpPr>
                <p:spPr>
                  <a:xfrm>
                    <a:off x="2021155" y="2660865"/>
                    <a:ext cx="893141" cy="4135599"/>
                  </a:xfrm>
                  <a:custGeom>
                    <a:avLst/>
                    <a:gdLst>
                      <a:gd name="connsiteX0" fmla="*/ 728338 w 728337"/>
                      <a:gd name="connsiteY0" fmla="*/ 3372453 h 3372489"/>
                      <a:gd name="connsiteX1" fmla="*/ 0 w 728337"/>
                      <a:gd name="connsiteY1" fmla="*/ 3372453 h 3372489"/>
                      <a:gd name="connsiteX2" fmla="*/ 0 w 728337"/>
                      <a:gd name="connsiteY2" fmla="*/ 110825 h 3372489"/>
                      <a:gd name="connsiteX3" fmla="*/ 364150 w 728337"/>
                      <a:gd name="connsiteY3" fmla="*/ 0 h 3372489"/>
                      <a:gd name="connsiteX4" fmla="*/ 728338 w 728337"/>
                      <a:gd name="connsiteY4" fmla="*/ 110825 h 3372489"/>
                      <a:gd name="connsiteX5" fmla="*/ 728338 w 728337"/>
                      <a:gd name="connsiteY5" fmla="*/ 3372490 h 3372489"/>
                      <a:gd name="connsiteX6" fmla="*/ 18288 w 728337"/>
                      <a:gd name="connsiteY6" fmla="*/ 3354165 h 3372489"/>
                      <a:gd name="connsiteX7" fmla="*/ 710050 w 728337"/>
                      <a:gd name="connsiteY7" fmla="*/ 3354165 h 3372489"/>
                      <a:gd name="connsiteX8" fmla="*/ 710050 w 728337"/>
                      <a:gd name="connsiteY8" fmla="*/ 124358 h 3372489"/>
                      <a:gd name="connsiteX9" fmla="*/ 364150 w 728337"/>
                      <a:gd name="connsiteY9" fmla="*/ 19093 h 3372489"/>
                      <a:gd name="connsiteX10" fmla="*/ 18288 w 728337"/>
                      <a:gd name="connsiteY10" fmla="*/ 124358 h 3372489"/>
                      <a:gd name="connsiteX11" fmla="*/ 18288 w 728337"/>
                      <a:gd name="connsiteY11" fmla="*/ 3354202 h 3372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28337" h="3372489">
                        <a:moveTo>
                          <a:pt x="728338" y="3372453"/>
                        </a:moveTo>
                        <a:lnTo>
                          <a:pt x="0" y="3372453"/>
                        </a:lnTo>
                        <a:lnTo>
                          <a:pt x="0" y="110825"/>
                        </a:lnTo>
                        <a:lnTo>
                          <a:pt x="364150" y="0"/>
                        </a:lnTo>
                        <a:lnTo>
                          <a:pt x="728338" y="110825"/>
                        </a:lnTo>
                        <a:lnTo>
                          <a:pt x="728338" y="3372490"/>
                        </a:lnTo>
                        <a:close/>
                        <a:moveTo>
                          <a:pt x="18288" y="3354165"/>
                        </a:moveTo>
                        <a:lnTo>
                          <a:pt x="710050" y="3354165"/>
                        </a:lnTo>
                        <a:lnTo>
                          <a:pt x="710050" y="124358"/>
                        </a:lnTo>
                        <a:lnTo>
                          <a:pt x="364150" y="19093"/>
                        </a:lnTo>
                        <a:lnTo>
                          <a:pt x="18288" y="124358"/>
                        </a:lnTo>
                        <a:lnTo>
                          <a:pt x="18288" y="335420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2" name="Freeform: Shape 2851">
                    <a:extLst>
                      <a:ext uri="{FF2B5EF4-FFF2-40B4-BE49-F238E27FC236}">
                        <a16:creationId xmlns:a16="http://schemas.microsoft.com/office/drawing/2014/main" id="{1A55E0FD-CF03-7AC9-D017-66F6F6706484}"/>
                      </a:ext>
                    </a:extLst>
                  </p:cNvPr>
                  <p:cNvSpPr/>
                  <p:nvPr/>
                </p:nvSpPr>
                <p:spPr>
                  <a:xfrm>
                    <a:off x="2226892" y="2621707"/>
                    <a:ext cx="548946" cy="187617"/>
                  </a:xfrm>
                  <a:custGeom>
                    <a:avLst/>
                    <a:gdLst>
                      <a:gd name="connsiteX0" fmla="*/ 223845 w 447653"/>
                      <a:gd name="connsiteY0" fmla="*/ 84893 h 152997"/>
                      <a:gd name="connsiteX1" fmla="*/ 447654 w 447653"/>
                      <a:gd name="connsiteY1" fmla="*/ 152997 h 152997"/>
                      <a:gd name="connsiteX2" fmla="*/ 447654 w 447653"/>
                      <a:gd name="connsiteY2" fmla="*/ 0 h 152997"/>
                      <a:gd name="connsiteX3" fmla="*/ 0 w 447653"/>
                      <a:gd name="connsiteY3" fmla="*/ 0 h 152997"/>
                      <a:gd name="connsiteX4" fmla="*/ 0 w 447653"/>
                      <a:gd name="connsiteY4" fmla="*/ 152997 h 152997"/>
                      <a:gd name="connsiteX5" fmla="*/ 223845 w 447653"/>
                      <a:gd name="connsiteY5" fmla="*/ 84893 h 152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653" h="152997">
                        <a:moveTo>
                          <a:pt x="223845" y="84893"/>
                        </a:moveTo>
                        <a:lnTo>
                          <a:pt x="447654" y="152997"/>
                        </a:lnTo>
                        <a:lnTo>
                          <a:pt x="447654" y="0"/>
                        </a:lnTo>
                        <a:lnTo>
                          <a:pt x="0" y="0"/>
                        </a:lnTo>
                        <a:lnTo>
                          <a:pt x="0" y="152997"/>
                        </a:lnTo>
                        <a:lnTo>
                          <a:pt x="223845" y="84893"/>
                        </a:lnTo>
                        <a:close/>
                      </a:path>
                    </a:pathLst>
                  </a:custGeom>
                  <a:solidFill>
                    <a:srgbClr val="5DCFDA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3" name="Freeform: Shape 2852">
                    <a:extLst>
                      <a:ext uri="{FF2B5EF4-FFF2-40B4-BE49-F238E27FC236}">
                        <a16:creationId xmlns:a16="http://schemas.microsoft.com/office/drawing/2014/main" id="{2EC9AA53-F602-C265-CBC1-D0CAED0EA228}"/>
                      </a:ext>
                    </a:extLst>
                  </p:cNvPr>
                  <p:cNvSpPr/>
                  <p:nvPr/>
                </p:nvSpPr>
                <p:spPr>
                  <a:xfrm>
                    <a:off x="2182040" y="2557210"/>
                    <a:ext cx="571328" cy="213990"/>
                  </a:xfrm>
                  <a:custGeom>
                    <a:avLst/>
                    <a:gdLst>
                      <a:gd name="connsiteX0" fmla="*/ 465905 w 465905"/>
                      <a:gd name="connsiteY0" fmla="*/ 174504 h 174504"/>
                      <a:gd name="connsiteX1" fmla="*/ 232952 w 465905"/>
                      <a:gd name="connsiteY1" fmla="*/ 103620 h 174504"/>
                      <a:gd name="connsiteX2" fmla="*/ 0 w 465905"/>
                      <a:gd name="connsiteY2" fmla="*/ 174504 h 174504"/>
                      <a:gd name="connsiteX3" fmla="*/ 0 w 465905"/>
                      <a:gd name="connsiteY3" fmla="*/ 0 h 174504"/>
                      <a:gd name="connsiteX4" fmla="*/ 465905 w 465905"/>
                      <a:gd name="connsiteY4" fmla="*/ 0 h 174504"/>
                      <a:gd name="connsiteX5" fmla="*/ 465905 w 465905"/>
                      <a:gd name="connsiteY5" fmla="*/ 174504 h 174504"/>
                      <a:gd name="connsiteX6" fmla="*/ 232952 w 465905"/>
                      <a:gd name="connsiteY6" fmla="*/ 84491 h 174504"/>
                      <a:gd name="connsiteX7" fmla="*/ 447617 w 465905"/>
                      <a:gd name="connsiteY7" fmla="*/ 149815 h 174504"/>
                      <a:gd name="connsiteX8" fmla="*/ 447617 w 465905"/>
                      <a:gd name="connsiteY8" fmla="*/ 18288 h 174504"/>
                      <a:gd name="connsiteX9" fmla="*/ 18288 w 465905"/>
                      <a:gd name="connsiteY9" fmla="*/ 18288 h 174504"/>
                      <a:gd name="connsiteX10" fmla="*/ 18288 w 465905"/>
                      <a:gd name="connsiteY10" fmla="*/ 149815 h 174504"/>
                      <a:gd name="connsiteX11" fmla="*/ 232952 w 465905"/>
                      <a:gd name="connsiteY11" fmla="*/ 84491 h 174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5905" h="174504">
                        <a:moveTo>
                          <a:pt x="465905" y="174504"/>
                        </a:moveTo>
                        <a:lnTo>
                          <a:pt x="232952" y="103620"/>
                        </a:lnTo>
                        <a:lnTo>
                          <a:pt x="0" y="174504"/>
                        </a:lnTo>
                        <a:lnTo>
                          <a:pt x="0" y="0"/>
                        </a:lnTo>
                        <a:lnTo>
                          <a:pt x="465905" y="0"/>
                        </a:lnTo>
                        <a:lnTo>
                          <a:pt x="465905" y="174504"/>
                        </a:lnTo>
                        <a:close/>
                        <a:moveTo>
                          <a:pt x="232952" y="84491"/>
                        </a:moveTo>
                        <a:lnTo>
                          <a:pt x="447617" y="149815"/>
                        </a:lnTo>
                        <a:lnTo>
                          <a:pt x="447617" y="18288"/>
                        </a:lnTo>
                        <a:lnTo>
                          <a:pt x="18288" y="18288"/>
                        </a:lnTo>
                        <a:lnTo>
                          <a:pt x="18288" y="149815"/>
                        </a:lnTo>
                        <a:lnTo>
                          <a:pt x="232952" y="84491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4" name="Freeform: Shape 2853">
                    <a:extLst>
                      <a:ext uri="{FF2B5EF4-FFF2-40B4-BE49-F238E27FC236}">
                        <a16:creationId xmlns:a16="http://schemas.microsoft.com/office/drawing/2014/main" id="{76B5D652-F5F8-D3AC-A8FA-428D88838E4D}"/>
                      </a:ext>
                    </a:extLst>
                  </p:cNvPr>
                  <p:cNvSpPr/>
                  <p:nvPr/>
                </p:nvSpPr>
                <p:spPr>
                  <a:xfrm>
                    <a:off x="2456489" y="1833967"/>
                    <a:ext cx="22427" cy="734455"/>
                  </a:xfrm>
                  <a:custGeom>
                    <a:avLst/>
                    <a:gdLst>
                      <a:gd name="connsiteX0" fmla="*/ 0 w 18288"/>
                      <a:gd name="connsiteY0" fmla="*/ 0 h 598932"/>
                      <a:gd name="connsiteX1" fmla="*/ 18288 w 18288"/>
                      <a:gd name="connsiteY1" fmla="*/ 0 h 598932"/>
                      <a:gd name="connsiteX2" fmla="*/ 18288 w 18288"/>
                      <a:gd name="connsiteY2" fmla="*/ 598932 h 598932"/>
                      <a:gd name="connsiteX3" fmla="*/ 0 w 18288"/>
                      <a:gd name="connsiteY3" fmla="*/ 598932 h 59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98932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98932"/>
                        </a:lnTo>
                        <a:lnTo>
                          <a:pt x="0" y="59893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5" name="Freeform: Shape 2854">
                    <a:extLst>
                      <a:ext uri="{FF2B5EF4-FFF2-40B4-BE49-F238E27FC236}">
                        <a16:creationId xmlns:a16="http://schemas.microsoft.com/office/drawing/2014/main" id="{FCC71744-CD02-9A7B-354F-F04F7A87F6AB}"/>
                      </a:ext>
                    </a:extLst>
                  </p:cNvPr>
                  <p:cNvSpPr/>
                  <p:nvPr/>
                </p:nvSpPr>
                <p:spPr>
                  <a:xfrm flipH="1">
                    <a:off x="2456581" y="1944617"/>
                    <a:ext cx="169136" cy="628245"/>
                  </a:xfrm>
                  <a:custGeom>
                    <a:avLst/>
                    <a:gdLst>
                      <a:gd name="connsiteX0" fmla="*/ 16788 w 137927"/>
                      <a:gd name="connsiteY0" fmla="*/ 512320 h 512320"/>
                      <a:gd name="connsiteX1" fmla="*/ 0 w 137927"/>
                      <a:gd name="connsiteY1" fmla="*/ 505078 h 512320"/>
                      <a:gd name="connsiteX2" fmla="*/ 119786 w 137927"/>
                      <a:gd name="connsiteY2" fmla="*/ 0 h 512320"/>
                      <a:gd name="connsiteX3" fmla="*/ 137928 w 137927"/>
                      <a:gd name="connsiteY3" fmla="*/ 2377 h 512320"/>
                      <a:gd name="connsiteX4" fmla="*/ 16788 w 137927"/>
                      <a:gd name="connsiteY4" fmla="*/ 512283 h 512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927" h="512320">
                        <a:moveTo>
                          <a:pt x="16788" y="512320"/>
                        </a:moveTo>
                        <a:lnTo>
                          <a:pt x="0" y="505078"/>
                        </a:lnTo>
                        <a:cubicBezTo>
                          <a:pt x="52486" y="383755"/>
                          <a:pt x="90562" y="223260"/>
                          <a:pt x="119786" y="0"/>
                        </a:cubicBezTo>
                        <a:lnTo>
                          <a:pt x="137928" y="2377"/>
                        </a:lnTo>
                        <a:cubicBezTo>
                          <a:pt x="108448" y="227320"/>
                          <a:pt x="69970" y="389351"/>
                          <a:pt x="16788" y="512283"/>
                        </a:cubicBez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6" name="Freeform: Shape 2855">
                    <a:extLst>
                      <a:ext uri="{FF2B5EF4-FFF2-40B4-BE49-F238E27FC236}">
                        <a16:creationId xmlns:a16="http://schemas.microsoft.com/office/drawing/2014/main" id="{7B5E88F6-A379-F848-74E9-862AB8DBA177}"/>
                      </a:ext>
                    </a:extLst>
                  </p:cNvPr>
                  <p:cNvSpPr/>
                  <p:nvPr/>
                </p:nvSpPr>
                <p:spPr>
                  <a:xfrm flipH="1">
                    <a:off x="2309690" y="1944663"/>
                    <a:ext cx="169136" cy="628245"/>
                  </a:xfrm>
                  <a:custGeom>
                    <a:avLst/>
                    <a:gdLst>
                      <a:gd name="connsiteX0" fmla="*/ 121140 w 137927"/>
                      <a:gd name="connsiteY0" fmla="*/ 512284 h 512320"/>
                      <a:gd name="connsiteX1" fmla="*/ 0 w 137927"/>
                      <a:gd name="connsiteY1" fmla="*/ 2377 h 512320"/>
                      <a:gd name="connsiteX2" fmla="*/ 18142 w 137927"/>
                      <a:gd name="connsiteY2" fmla="*/ 0 h 512320"/>
                      <a:gd name="connsiteX3" fmla="*/ 137928 w 137927"/>
                      <a:gd name="connsiteY3" fmla="*/ 505078 h 512320"/>
                      <a:gd name="connsiteX4" fmla="*/ 121140 w 137927"/>
                      <a:gd name="connsiteY4" fmla="*/ 512320 h 512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927" h="512320">
                        <a:moveTo>
                          <a:pt x="121140" y="512284"/>
                        </a:moveTo>
                        <a:cubicBezTo>
                          <a:pt x="67958" y="389352"/>
                          <a:pt x="29480" y="227320"/>
                          <a:pt x="0" y="2377"/>
                        </a:cubicBezTo>
                        <a:lnTo>
                          <a:pt x="18142" y="0"/>
                        </a:lnTo>
                        <a:cubicBezTo>
                          <a:pt x="47366" y="223223"/>
                          <a:pt x="85441" y="383719"/>
                          <a:pt x="137928" y="505078"/>
                        </a:cubicBezTo>
                        <a:lnTo>
                          <a:pt x="121140" y="51232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7" name="Freeform: Shape 2856">
                    <a:extLst>
                      <a:ext uri="{FF2B5EF4-FFF2-40B4-BE49-F238E27FC236}">
                        <a16:creationId xmlns:a16="http://schemas.microsoft.com/office/drawing/2014/main" id="{8F7CBDB4-DF75-AAC2-5523-90C7FC688183}"/>
                      </a:ext>
                    </a:extLst>
                  </p:cNvPr>
                  <p:cNvSpPr/>
                  <p:nvPr/>
                </p:nvSpPr>
                <p:spPr>
                  <a:xfrm>
                    <a:off x="2201327" y="2940517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8" name="Freeform: Shape 2857">
                    <a:extLst>
                      <a:ext uri="{FF2B5EF4-FFF2-40B4-BE49-F238E27FC236}">
                        <a16:creationId xmlns:a16="http://schemas.microsoft.com/office/drawing/2014/main" id="{EA240F32-EDDB-E330-8DE2-A1F9959F90EE}"/>
                      </a:ext>
                    </a:extLst>
                  </p:cNvPr>
                  <p:cNvSpPr/>
                  <p:nvPr/>
                </p:nvSpPr>
                <p:spPr>
                  <a:xfrm>
                    <a:off x="2156474" y="2876020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59" name="Freeform: Shape 2858">
                    <a:extLst>
                      <a:ext uri="{FF2B5EF4-FFF2-40B4-BE49-F238E27FC236}">
                        <a16:creationId xmlns:a16="http://schemas.microsoft.com/office/drawing/2014/main" id="{A70EBD3D-F016-F4B0-A6D6-240A250BE0F7}"/>
                      </a:ext>
                    </a:extLst>
                  </p:cNvPr>
                  <p:cNvSpPr/>
                  <p:nvPr/>
                </p:nvSpPr>
                <p:spPr>
                  <a:xfrm>
                    <a:off x="2201327" y="3062470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0" name="Freeform: Shape 2859">
                    <a:extLst>
                      <a:ext uri="{FF2B5EF4-FFF2-40B4-BE49-F238E27FC236}">
                        <a16:creationId xmlns:a16="http://schemas.microsoft.com/office/drawing/2014/main" id="{7A8A9134-5EDA-0C14-D078-7C06D856292E}"/>
                      </a:ext>
                    </a:extLst>
                  </p:cNvPr>
                  <p:cNvSpPr/>
                  <p:nvPr/>
                </p:nvSpPr>
                <p:spPr>
                  <a:xfrm>
                    <a:off x="2156474" y="2997974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1" name="Freeform: Shape 2860">
                    <a:extLst>
                      <a:ext uri="{FF2B5EF4-FFF2-40B4-BE49-F238E27FC236}">
                        <a16:creationId xmlns:a16="http://schemas.microsoft.com/office/drawing/2014/main" id="{E886E111-0001-3741-B11A-9044BF9FDFD8}"/>
                      </a:ext>
                    </a:extLst>
                  </p:cNvPr>
                  <p:cNvSpPr/>
                  <p:nvPr/>
                </p:nvSpPr>
                <p:spPr>
                  <a:xfrm>
                    <a:off x="2201327" y="3184424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2" name="Freeform: Shape 2861">
                    <a:extLst>
                      <a:ext uri="{FF2B5EF4-FFF2-40B4-BE49-F238E27FC236}">
                        <a16:creationId xmlns:a16="http://schemas.microsoft.com/office/drawing/2014/main" id="{15A1088C-AE1E-C93E-F694-53B7E3AD9689}"/>
                      </a:ext>
                    </a:extLst>
                  </p:cNvPr>
                  <p:cNvSpPr/>
                  <p:nvPr/>
                </p:nvSpPr>
                <p:spPr>
                  <a:xfrm>
                    <a:off x="2156474" y="3119926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3" name="Freeform: Shape 2862">
                    <a:extLst>
                      <a:ext uri="{FF2B5EF4-FFF2-40B4-BE49-F238E27FC236}">
                        <a16:creationId xmlns:a16="http://schemas.microsoft.com/office/drawing/2014/main" id="{AC606BD2-2816-DCE7-460E-1C77CB3B4F4A}"/>
                      </a:ext>
                    </a:extLst>
                  </p:cNvPr>
                  <p:cNvSpPr/>
                  <p:nvPr/>
                </p:nvSpPr>
                <p:spPr>
                  <a:xfrm>
                    <a:off x="2201327" y="3306331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4" name="Freeform: Shape 2863">
                    <a:extLst>
                      <a:ext uri="{FF2B5EF4-FFF2-40B4-BE49-F238E27FC236}">
                        <a16:creationId xmlns:a16="http://schemas.microsoft.com/office/drawing/2014/main" id="{0BC0463F-010A-724B-1AD1-EC3B1F7CF1C0}"/>
                      </a:ext>
                    </a:extLst>
                  </p:cNvPr>
                  <p:cNvSpPr/>
                  <p:nvPr/>
                </p:nvSpPr>
                <p:spPr>
                  <a:xfrm>
                    <a:off x="2156474" y="3241880"/>
                    <a:ext cx="622504" cy="64946"/>
                  </a:xfrm>
                  <a:custGeom>
                    <a:avLst/>
                    <a:gdLst>
                      <a:gd name="connsiteX0" fmla="*/ 507638 w 507638"/>
                      <a:gd name="connsiteY0" fmla="*/ 52962 h 52962"/>
                      <a:gd name="connsiteX1" fmla="*/ 0 w 507638"/>
                      <a:gd name="connsiteY1" fmla="*/ 52962 h 52962"/>
                      <a:gd name="connsiteX2" fmla="*/ 0 w 507638"/>
                      <a:gd name="connsiteY2" fmla="*/ 0 h 52962"/>
                      <a:gd name="connsiteX3" fmla="*/ 507638 w 507638"/>
                      <a:gd name="connsiteY3" fmla="*/ 0 h 52962"/>
                      <a:gd name="connsiteX4" fmla="*/ 507638 w 507638"/>
                      <a:gd name="connsiteY4" fmla="*/ 52962 h 52962"/>
                      <a:gd name="connsiteX5" fmla="*/ 18288 w 507638"/>
                      <a:gd name="connsiteY5" fmla="*/ 34674 h 52962"/>
                      <a:gd name="connsiteX6" fmla="*/ 489350 w 507638"/>
                      <a:gd name="connsiteY6" fmla="*/ 34674 h 52962"/>
                      <a:gd name="connsiteX7" fmla="*/ 489350 w 507638"/>
                      <a:gd name="connsiteY7" fmla="*/ 18288 h 52962"/>
                      <a:gd name="connsiteX8" fmla="*/ 18288 w 507638"/>
                      <a:gd name="connsiteY8" fmla="*/ 18288 h 52962"/>
                      <a:gd name="connsiteX9" fmla="*/ 18288 w 507638"/>
                      <a:gd name="connsiteY9" fmla="*/ 34674 h 52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2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5" name="Freeform: Shape 2864">
                    <a:extLst>
                      <a:ext uri="{FF2B5EF4-FFF2-40B4-BE49-F238E27FC236}">
                        <a16:creationId xmlns:a16="http://schemas.microsoft.com/office/drawing/2014/main" id="{7FB050DE-0918-9056-7B25-6AB5494FDDEA}"/>
                      </a:ext>
                    </a:extLst>
                  </p:cNvPr>
                  <p:cNvSpPr/>
                  <p:nvPr/>
                </p:nvSpPr>
                <p:spPr>
                  <a:xfrm>
                    <a:off x="2201327" y="3428285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6" name="Freeform: Shape 2865">
                    <a:extLst>
                      <a:ext uri="{FF2B5EF4-FFF2-40B4-BE49-F238E27FC236}">
                        <a16:creationId xmlns:a16="http://schemas.microsoft.com/office/drawing/2014/main" id="{775F264F-A92E-4ABE-3943-C669B4E3ED07}"/>
                      </a:ext>
                    </a:extLst>
                  </p:cNvPr>
                  <p:cNvSpPr/>
                  <p:nvPr/>
                </p:nvSpPr>
                <p:spPr>
                  <a:xfrm>
                    <a:off x="2156474" y="3363788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7" name="Freeform: Shape 2866">
                    <a:extLst>
                      <a:ext uri="{FF2B5EF4-FFF2-40B4-BE49-F238E27FC236}">
                        <a16:creationId xmlns:a16="http://schemas.microsoft.com/office/drawing/2014/main" id="{73237262-400B-8CC2-D3AD-04E8560BFC77}"/>
                      </a:ext>
                    </a:extLst>
                  </p:cNvPr>
                  <p:cNvSpPr/>
                  <p:nvPr/>
                </p:nvSpPr>
                <p:spPr>
                  <a:xfrm>
                    <a:off x="2201327" y="3550238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" name="Freeform: Shape 2867">
                    <a:extLst>
                      <a:ext uri="{FF2B5EF4-FFF2-40B4-BE49-F238E27FC236}">
                        <a16:creationId xmlns:a16="http://schemas.microsoft.com/office/drawing/2014/main" id="{6438F979-757B-D361-11ED-03ACA1A5561B}"/>
                      </a:ext>
                    </a:extLst>
                  </p:cNvPr>
                  <p:cNvSpPr/>
                  <p:nvPr/>
                </p:nvSpPr>
                <p:spPr>
                  <a:xfrm>
                    <a:off x="2156474" y="3485741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69" name="Freeform: Shape 2868">
                    <a:extLst>
                      <a:ext uri="{FF2B5EF4-FFF2-40B4-BE49-F238E27FC236}">
                        <a16:creationId xmlns:a16="http://schemas.microsoft.com/office/drawing/2014/main" id="{9C5ECD5C-B2A7-E559-D842-F9F4F884C379}"/>
                      </a:ext>
                    </a:extLst>
                  </p:cNvPr>
                  <p:cNvSpPr/>
                  <p:nvPr/>
                </p:nvSpPr>
                <p:spPr>
                  <a:xfrm>
                    <a:off x="2201327" y="3672192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0" name="Freeform: Shape 2869">
                    <a:extLst>
                      <a:ext uri="{FF2B5EF4-FFF2-40B4-BE49-F238E27FC236}">
                        <a16:creationId xmlns:a16="http://schemas.microsoft.com/office/drawing/2014/main" id="{578B8B8D-6E09-8C62-0441-454F387FA3B8}"/>
                      </a:ext>
                    </a:extLst>
                  </p:cNvPr>
                  <p:cNvSpPr/>
                  <p:nvPr/>
                </p:nvSpPr>
                <p:spPr>
                  <a:xfrm>
                    <a:off x="2156474" y="3607694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2" name="Freeform: Shape 2871">
                    <a:extLst>
                      <a:ext uri="{FF2B5EF4-FFF2-40B4-BE49-F238E27FC236}">
                        <a16:creationId xmlns:a16="http://schemas.microsoft.com/office/drawing/2014/main" id="{DBA69DF9-F13B-3889-ED47-DFCC56CA884C}"/>
                      </a:ext>
                    </a:extLst>
                  </p:cNvPr>
                  <p:cNvSpPr/>
                  <p:nvPr/>
                </p:nvSpPr>
                <p:spPr>
                  <a:xfrm>
                    <a:off x="2201327" y="3794101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3" name="Freeform: Shape 2872">
                    <a:extLst>
                      <a:ext uri="{FF2B5EF4-FFF2-40B4-BE49-F238E27FC236}">
                        <a16:creationId xmlns:a16="http://schemas.microsoft.com/office/drawing/2014/main" id="{395F31D9-CEDB-9565-157B-524A38869441}"/>
                      </a:ext>
                    </a:extLst>
                  </p:cNvPr>
                  <p:cNvSpPr/>
                  <p:nvPr/>
                </p:nvSpPr>
                <p:spPr>
                  <a:xfrm>
                    <a:off x="2156474" y="3729648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4" name="Freeform: Shape 2873">
                    <a:extLst>
                      <a:ext uri="{FF2B5EF4-FFF2-40B4-BE49-F238E27FC236}">
                        <a16:creationId xmlns:a16="http://schemas.microsoft.com/office/drawing/2014/main" id="{68581C33-CA0A-24A1-849F-442136A684FB}"/>
                      </a:ext>
                    </a:extLst>
                  </p:cNvPr>
                  <p:cNvSpPr/>
                  <p:nvPr/>
                </p:nvSpPr>
                <p:spPr>
                  <a:xfrm>
                    <a:off x="2201327" y="3916053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5" name="Freeform: Shape 2874">
                    <a:extLst>
                      <a:ext uri="{FF2B5EF4-FFF2-40B4-BE49-F238E27FC236}">
                        <a16:creationId xmlns:a16="http://schemas.microsoft.com/office/drawing/2014/main" id="{77FD7978-26EB-42A4-8EF1-D0836334780F}"/>
                      </a:ext>
                    </a:extLst>
                  </p:cNvPr>
                  <p:cNvSpPr/>
                  <p:nvPr/>
                </p:nvSpPr>
                <p:spPr>
                  <a:xfrm>
                    <a:off x="2156474" y="3851555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6" name="Freeform: Shape 2875">
                    <a:extLst>
                      <a:ext uri="{FF2B5EF4-FFF2-40B4-BE49-F238E27FC236}">
                        <a16:creationId xmlns:a16="http://schemas.microsoft.com/office/drawing/2014/main" id="{B4A4DE62-CF65-D1B0-9A5C-34F5B071A2D5}"/>
                      </a:ext>
                    </a:extLst>
                  </p:cNvPr>
                  <p:cNvSpPr/>
                  <p:nvPr/>
                </p:nvSpPr>
                <p:spPr>
                  <a:xfrm>
                    <a:off x="2201327" y="4038007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7" name="Freeform: Shape 2876">
                    <a:extLst>
                      <a:ext uri="{FF2B5EF4-FFF2-40B4-BE49-F238E27FC236}">
                        <a16:creationId xmlns:a16="http://schemas.microsoft.com/office/drawing/2014/main" id="{C7FF3D51-1D15-4457-9DD5-5B6D295CC32F}"/>
                      </a:ext>
                    </a:extLst>
                  </p:cNvPr>
                  <p:cNvSpPr/>
                  <p:nvPr/>
                </p:nvSpPr>
                <p:spPr>
                  <a:xfrm>
                    <a:off x="2156474" y="3973509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8" name="Freeform: Shape 2877">
                    <a:extLst>
                      <a:ext uri="{FF2B5EF4-FFF2-40B4-BE49-F238E27FC236}">
                        <a16:creationId xmlns:a16="http://schemas.microsoft.com/office/drawing/2014/main" id="{595F201A-C432-B071-5B09-2780037BFE0D}"/>
                      </a:ext>
                    </a:extLst>
                  </p:cNvPr>
                  <p:cNvSpPr/>
                  <p:nvPr/>
                </p:nvSpPr>
                <p:spPr>
                  <a:xfrm>
                    <a:off x="2201327" y="4159959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79" name="Freeform: Shape 2878">
                    <a:extLst>
                      <a:ext uri="{FF2B5EF4-FFF2-40B4-BE49-F238E27FC236}">
                        <a16:creationId xmlns:a16="http://schemas.microsoft.com/office/drawing/2014/main" id="{6838F397-4A05-B092-1C04-C72F14D8C00C}"/>
                      </a:ext>
                    </a:extLst>
                  </p:cNvPr>
                  <p:cNvSpPr/>
                  <p:nvPr/>
                </p:nvSpPr>
                <p:spPr>
                  <a:xfrm>
                    <a:off x="2156474" y="4095462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8" name="Freeform: Shape 3007">
                    <a:extLst>
                      <a:ext uri="{FF2B5EF4-FFF2-40B4-BE49-F238E27FC236}">
                        <a16:creationId xmlns:a16="http://schemas.microsoft.com/office/drawing/2014/main" id="{41472819-FE2C-6A60-B224-E3BBF0E598D0}"/>
                      </a:ext>
                    </a:extLst>
                  </p:cNvPr>
                  <p:cNvSpPr/>
                  <p:nvPr/>
                </p:nvSpPr>
                <p:spPr>
                  <a:xfrm>
                    <a:off x="2201327" y="4281869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9" name="Freeform: Shape 3008">
                    <a:extLst>
                      <a:ext uri="{FF2B5EF4-FFF2-40B4-BE49-F238E27FC236}">
                        <a16:creationId xmlns:a16="http://schemas.microsoft.com/office/drawing/2014/main" id="{0557A8AC-CBB4-D1CE-50FC-DBFC8769B38D}"/>
                      </a:ext>
                    </a:extLst>
                  </p:cNvPr>
                  <p:cNvSpPr/>
                  <p:nvPr/>
                </p:nvSpPr>
                <p:spPr>
                  <a:xfrm>
                    <a:off x="2156474" y="4217416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0" name="Freeform: Shape 3009">
                    <a:extLst>
                      <a:ext uri="{FF2B5EF4-FFF2-40B4-BE49-F238E27FC236}">
                        <a16:creationId xmlns:a16="http://schemas.microsoft.com/office/drawing/2014/main" id="{B3A811E5-AD48-7F4B-7D6A-ABF20574A5A9}"/>
                      </a:ext>
                    </a:extLst>
                  </p:cNvPr>
                  <p:cNvSpPr/>
                  <p:nvPr/>
                </p:nvSpPr>
                <p:spPr>
                  <a:xfrm>
                    <a:off x="2201327" y="4403821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1" name="Freeform: Shape 3010">
                    <a:extLst>
                      <a:ext uri="{FF2B5EF4-FFF2-40B4-BE49-F238E27FC236}">
                        <a16:creationId xmlns:a16="http://schemas.microsoft.com/office/drawing/2014/main" id="{BACCADF0-F43F-483F-BA07-FF4ABA40CA05}"/>
                      </a:ext>
                    </a:extLst>
                  </p:cNvPr>
                  <p:cNvSpPr/>
                  <p:nvPr/>
                </p:nvSpPr>
                <p:spPr>
                  <a:xfrm>
                    <a:off x="2156474" y="4339325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2" name="Freeform: Shape 3011">
                    <a:extLst>
                      <a:ext uri="{FF2B5EF4-FFF2-40B4-BE49-F238E27FC236}">
                        <a16:creationId xmlns:a16="http://schemas.microsoft.com/office/drawing/2014/main" id="{FF67FF48-0745-3FC1-97B5-D1BD8EB58AFF}"/>
                      </a:ext>
                    </a:extLst>
                  </p:cNvPr>
                  <p:cNvSpPr/>
                  <p:nvPr/>
                </p:nvSpPr>
                <p:spPr>
                  <a:xfrm>
                    <a:off x="2201327" y="4525775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3" name="Freeform: Shape 3012">
                    <a:extLst>
                      <a:ext uri="{FF2B5EF4-FFF2-40B4-BE49-F238E27FC236}">
                        <a16:creationId xmlns:a16="http://schemas.microsoft.com/office/drawing/2014/main" id="{C9CBFB58-F17A-64E7-2EFC-054B2E2D133E}"/>
                      </a:ext>
                    </a:extLst>
                  </p:cNvPr>
                  <p:cNvSpPr/>
                  <p:nvPr/>
                </p:nvSpPr>
                <p:spPr>
                  <a:xfrm>
                    <a:off x="2156474" y="4461277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4" name="Freeform: Shape 3013">
                    <a:extLst>
                      <a:ext uri="{FF2B5EF4-FFF2-40B4-BE49-F238E27FC236}">
                        <a16:creationId xmlns:a16="http://schemas.microsoft.com/office/drawing/2014/main" id="{976CB494-FD42-1E16-73DB-3EAA4E785D2E}"/>
                      </a:ext>
                    </a:extLst>
                  </p:cNvPr>
                  <p:cNvSpPr/>
                  <p:nvPr/>
                </p:nvSpPr>
                <p:spPr>
                  <a:xfrm>
                    <a:off x="2201327" y="4647727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5" name="Freeform: Shape 3014">
                    <a:extLst>
                      <a:ext uri="{FF2B5EF4-FFF2-40B4-BE49-F238E27FC236}">
                        <a16:creationId xmlns:a16="http://schemas.microsoft.com/office/drawing/2014/main" id="{44CAA652-9B7F-856F-B327-98B7211D0BD0}"/>
                      </a:ext>
                    </a:extLst>
                  </p:cNvPr>
                  <p:cNvSpPr/>
                  <p:nvPr/>
                </p:nvSpPr>
                <p:spPr>
                  <a:xfrm>
                    <a:off x="2156474" y="4583230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6" name="Freeform: Shape 3015">
                    <a:extLst>
                      <a:ext uri="{FF2B5EF4-FFF2-40B4-BE49-F238E27FC236}">
                        <a16:creationId xmlns:a16="http://schemas.microsoft.com/office/drawing/2014/main" id="{E1A39EC5-0DE1-8A85-3698-680D19BC89F5}"/>
                      </a:ext>
                    </a:extLst>
                  </p:cNvPr>
                  <p:cNvSpPr/>
                  <p:nvPr/>
                </p:nvSpPr>
                <p:spPr>
                  <a:xfrm>
                    <a:off x="2201327" y="4769637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7" name="Freeform: Shape 3016">
                    <a:extLst>
                      <a:ext uri="{FF2B5EF4-FFF2-40B4-BE49-F238E27FC236}">
                        <a16:creationId xmlns:a16="http://schemas.microsoft.com/office/drawing/2014/main" id="{7ABC3845-735F-DE5D-CDD0-A42D971A7FAF}"/>
                      </a:ext>
                    </a:extLst>
                  </p:cNvPr>
                  <p:cNvSpPr/>
                  <p:nvPr/>
                </p:nvSpPr>
                <p:spPr>
                  <a:xfrm>
                    <a:off x="2156474" y="4705183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8" name="Freeform: Shape 3017">
                    <a:extLst>
                      <a:ext uri="{FF2B5EF4-FFF2-40B4-BE49-F238E27FC236}">
                        <a16:creationId xmlns:a16="http://schemas.microsoft.com/office/drawing/2014/main" id="{7F4A96BD-5B82-4A08-1DBD-E4F5BA89935C}"/>
                      </a:ext>
                    </a:extLst>
                  </p:cNvPr>
                  <p:cNvSpPr/>
                  <p:nvPr/>
                </p:nvSpPr>
                <p:spPr>
                  <a:xfrm>
                    <a:off x="2201327" y="4891589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9" name="Freeform: Shape 3018">
                    <a:extLst>
                      <a:ext uri="{FF2B5EF4-FFF2-40B4-BE49-F238E27FC236}">
                        <a16:creationId xmlns:a16="http://schemas.microsoft.com/office/drawing/2014/main" id="{4749155A-AE5E-A99E-ED9D-EDBD2DDBD872}"/>
                      </a:ext>
                    </a:extLst>
                  </p:cNvPr>
                  <p:cNvSpPr/>
                  <p:nvPr/>
                </p:nvSpPr>
                <p:spPr>
                  <a:xfrm>
                    <a:off x="2156474" y="4827093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0" name="Freeform: Shape 3019">
                    <a:extLst>
                      <a:ext uri="{FF2B5EF4-FFF2-40B4-BE49-F238E27FC236}">
                        <a16:creationId xmlns:a16="http://schemas.microsoft.com/office/drawing/2014/main" id="{30A48E56-20F7-964F-C798-F13102947ABA}"/>
                      </a:ext>
                    </a:extLst>
                  </p:cNvPr>
                  <p:cNvSpPr/>
                  <p:nvPr/>
                </p:nvSpPr>
                <p:spPr>
                  <a:xfrm>
                    <a:off x="2201327" y="5013543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1" name="Freeform: Shape 3020">
                    <a:extLst>
                      <a:ext uri="{FF2B5EF4-FFF2-40B4-BE49-F238E27FC236}">
                        <a16:creationId xmlns:a16="http://schemas.microsoft.com/office/drawing/2014/main" id="{F0CC0CC5-2721-885D-E6CA-E6EDF019DFCB}"/>
                      </a:ext>
                    </a:extLst>
                  </p:cNvPr>
                  <p:cNvSpPr/>
                  <p:nvPr/>
                </p:nvSpPr>
                <p:spPr>
                  <a:xfrm>
                    <a:off x="2156474" y="4949045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2" name="Freeform: Shape 3021">
                    <a:extLst>
                      <a:ext uri="{FF2B5EF4-FFF2-40B4-BE49-F238E27FC236}">
                        <a16:creationId xmlns:a16="http://schemas.microsoft.com/office/drawing/2014/main" id="{E06578A3-999F-56A3-F2B6-863DA2F64E79}"/>
                      </a:ext>
                    </a:extLst>
                  </p:cNvPr>
                  <p:cNvSpPr/>
                  <p:nvPr/>
                </p:nvSpPr>
                <p:spPr>
                  <a:xfrm>
                    <a:off x="2201327" y="5135495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3" name="Freeform: Shape 3022">
                    <a:extLst>
                      <a:ext uri="{FF2B5EF4-FFF2-40B4-BE49-F238E27FC236}">
                        <a16:creationId xmlns:a16="http://schemas.microsoft.com/office/drawing/2014/main" id="{768BEDBB-A376-C7C0-44AC-CDA7228F2489}"/>
                      </a:ext>
                    </a:extLst>
                  </p:cNvPr>
                  <p:cNvSpPr/>
                  <p:nvPr/>
                </p:nvSpPr>
                <p:spPr>
                  <a:xfrm>
                    <a:off x="2156474" y="5070999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4" name="Freeform: Shape 3023">
                    <a:extLst>
                      <a:ext uri="{FF2B5EF4-FFF2-40B4-BE49-F238E27FC236}">
                        <a16:creationId xmlns:a16="http://schemas.microsoft.com/office/drawing/2014/main" id="{62A5AFB3-26CA-54F4-24B4-058A59BFA317}"/>
                      </a:ext>
                    </a:extLst>
                  </p:cNvPr>
                  <p:cNvSpPr/>
                  <p:nvPr/>
                </p:nvSpPr>
                <p:spPr>
                  <a:xfrm>
                    <a:off x="2201327" y="5256015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5" name="Freeform: Shape 3024">
                    <a:extLst>
                      <a:ext uri="{FF2B5EF4-FFF2-40B4-BE49-F238E27FC236}">
                        <a16:creationId xmlns:a16="http://schemas.microsoft.com/office/drawing/2014/main" id="{37E89ACF-F250-575B-F02A-42ADA049D5EC}"/>
                      </a:ext>
                    </a:extLst>
                  </p:cNvPr>
                  <p:cNvSpPr/>
                  <p:nvPr/>
                </p:nvSpPr>
                <p:spPr>
                  <a:xfrm>
                    <a:off x="2156474" y="5191517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6" name="Freeform: Shape 3025">
                    <a:extLst>
                      <a:ext uri="{FF2B5EF4-FFF2-40B4-BE49-F238E27FC236}">
                        <a16:creationId xmlns:a16="http://schemas.microsoft.com/office/drawing/2014/main" id="{430453FD-6878-D023-9FA0-9424BA7987C6}"/>
                      </a:ext>
                    </a:extLst>
                  </p:cNvPr>
                  <p:cNvSpPr/>
                  <p:nvPr/>
                </p:nvSpPr>
                <p:spPr>
                  <a:xfrm>
                    <a:off x="2201327" y="5377922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7" name="Freeform: Shape 3026">
                    <a:extLst>
                      <a:ext uri="{FF2B5EF4-FFF2-40B4-BE49-F238E27FC236}">
                        <a16:creationId xmlns:a16="http://schemas.microsoft.com/office/drawing/2014/main" id="{177CBC38-658A-0ACA-6CF9-D9A5A9D99BE8}"/>
                      </a:ext>
                    </a:extLst>
                  </p:cNvPr>
                  <p:cNvSpPr/>
                  <p:nvPr/>
                </p:nvSpPr>
                <p:spPr>
                  <a:xfrm>
                    <a:off x="2156474" y="5313469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8" name="Freeform: Shape 3027">
                    <a:extLst>
                      <a:ext uri="{FF2B5EF4-FFF2-40B4-BE49-F238E27FC236}">
                        <a16:creationId xmlns:a16="http://schemas.microsoft.com/office/drawing/2014/main" id="{B3A99C47-A9B4-D0CB-4506-69FED6CAE180}"/>
                      </a:ext>
                    </a:extLst>
                  </p:cNvPr>
                  <p:cNvSpPr/>
                  <p:nvPr/>
                </p:nvSpPr>
                <p:spPr>
                  <a:xfrm>
                    <a:off x="2201327" y="5499876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29" name="Freeform: Shape 3028">
                    <a:extLst>
                      <a:ext uri="{FF2B5EF4-FFF2-40B4-BE49-F238E27FC236}">
                        <a16:creationId xmlns:a16="http://schemas.microsoft.com/office/drawing/2014/main" id="{0D936580-0B49-A94F-ECC9-8105AFDB589B}"/>
                      </a:ext>
                    </a:extLst>
                  </p:cNvPr>
                  <p:cNvSpPr/>
                  <p:nvPr/>
                </p:nvSpPr>
                <p:spPr>
                  <a:xfrm>
                    <a:off x="2156474" y="5435377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0" name="Freeform: Shape 3029">
                    <a:extLst>
                      <a:ext uri="{FF2B5EF4-FFF2-40B4-BE49-F238E27FC236}">
                        <a16:creationId xmlns:a16="http://schemas.microsoft.com/office/drawing/2014/main" id="{3686F1AB-7CB1-8B9A-535F-CACBCCB17F21}"/>
                      </a:ext>
                    </a:extLst>
                  </p:cNvPr>
                  <p:cNvSpPr/>
                  <p:nvPr/>
                </p:nvSpPr>
                <p:spPr>
                  <a:xfrm>
                    <a:off x="2201327" y="5621829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1" name="Freeform: Shape 3030">
                    <a:extLst>
                      <a:ext uri="{FF2B5EF4-FFF2-40B4-BE49-F238E27FC236}">
                        <a16:creationId xmlns:a16="http://schemas.microsoft.com/office/drawing/2014/main" id="{51015655-E02B-477C-190B-8CE9CC208FA4}"/>
                      </a:ext>
                    </a:extLst>
                  </p:cNvPr>
                  <p:cNvSpPr/>
                  <p:nvPr/>
                </p:nvSpPr>
                <p:spPr>
                  <a:xfrm>
                    <a:off x="2156474" y="5557332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2" name="Freeform: Shape 3031">
                    <a:extLst>
                      <a:ext uri="{FF2B5EF4-FFF2-40B4-BE49-F238E27FC236}">
                        <a16:creationId xmlns:a16="http://schemas.microsoft.com/office/drawing/2014/main" id="{3A76BE3C-B688-DFF5-CA30-9E1F5914627B}"/>
                      </a:ext>
                    </a:extLst>
                  </p:cNvPr>
                  <p:cNvSpPr/>
                  <p:nvPr/>
                </p:nvSpPr>
                <p:spPr>
                  <a:xfrm>
                    <a:off x="2201327" y="5742348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3" name="Freeform: Shape 3032">
                    <a:extLst>
                      <a:ext uri="{FF2B5EF4-FFF2-40B4-BE49-F238E27FC236}">
                        <a16:creationId xmlns:a16="http://schemas.microsoft.com/office/drawing/2014/main" id="{620506FE-189F-640E-257F-CBC470A84701}"/>
                      </a:ext>
                    </a:extLst>
                  </p:cNvPr>
                  <p:cNvSpPr/>
                  <p:nvPr/>
                </p:nvSpPr>
                <p:spPr>
                  <a:xfrm>
                    <a:off x="2156474" y="5677849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4" name="Freeform: Shape 3033">
                    <a:extLst>
                      <a:ext uri="{FF2B5EF4-FFF2-40B4-BE49-F238E27FC236}">
                        <a16:creationId xmlns:a16="http://schemas.microsoft.com/office/drawing/2014/main" id="{5F8CCC19-FEAB-4AC0-69AB-EBE6259690A9}"/>
                      </a:ext>
                    </a:extLst>
                  </p:cNvPr>
                  <p:cNvSpPr/>
                  <p:nvPr/>
                </p:nvSpPr>
                <p:spPr>
                  <a:xfrm>
                    <a:off x="2201327" y="5864254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5" name="Freeform: Shape 3034">
                    <a:extLst>
                      <a:ext uri="{FF2B5EF4-FFF2-40B4-BE49-F238E27FC236}">
                        <a16:creationId xmlns:a16="http://schemas.microsoft.com/office/drawing/2014/main" id="{D2FC8372-ABB5-8884-70AC-0E860B899CBA}"/>
                      </a:ext>
                    </a:extLst>
                  </p:cNvPr>
                  <p:cNvSpPr/>
                  <p:nvPr/>
                </p:nvSpPr>
                <p:spPr>
                  <a:xfrm>
                    <a:off x="2156474" y="5799803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6" name="Freeform: Shape 3035">
                    <a:extLst>
                      <a:ext uri="{FF2B5EF4-FFF2-40B4-BE49-F238E27FC236}">
                        <a16:creationId xmlns:a16="http://schemas.microsoft.com/office/drawing/2014/main" id="{27DE7F6C-6A4F-15BD-D440-B6BDF75D4B40}"/>
                      </a:ext>
                    </a:extLst>
                  </p:cNvPr>
                  <p:cNvSpPr/>
                  <p:nvPr/>
                </p:nvSpPr>
                <p:spPr>
                  <a:xfrm>
                    <a:off x="2201327" y="5986208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7" name="Freeform: Shape 3036">
                    <a:extLst>
                      <a:ext uri="{FF2B5EF4-FFF2-40B4-BE49-F238E27FC236}">
                        <a16:creationId xmlns:a16="http://schemas.microsoft.com/office/drawing/2014/main" id="{00A430DE-18C5-F36C-9461-CA980E1FC602}"/>
                      </a:ext>
                    </a:extLst>
                  </p:cNvPr>
                  <p:cNvSpPr/>
                  <p:nvPr/>
                </p:nvSpPr>
                <p:spPr>
                  <a:xfrm>
                    <a:off x="2156474" y="5921755"/>
                    <a:ext cx="622504" cy="64946"/>
                  </a:xfrm>
                  <a:custGeom>
                    <a:avLst/>
                    <a:gdLst>
                      <a:gd name="connsiteX0" fmla="*/ 507638 w 507638"/>
                      <a:gd name="connsiteY0" fmla="*/ 52962 h 52962"/>
                      <a:gd name="connsiteX1" fmla="*/ 0 w 507638"/>
                      <a:gd name="connsiteY1" fmla="*/ 52962 h 52962"/>
                      <a:gd name="connsiteX2" fmla="*/ 0 w 507638"/>
                      <a:gd name="connsiteY2" fmla="*/ 0 h 52962"/>
                      <a:gd name="connsiteX3" fmla="*/ 507638 w 507638"/>
                      <a:gd name="connsiteY3" fmla="*/ 0 h 52962"/>
                      <a:gd name="connsiteX4" fmla="*/ 507638 w 507638"/>
                      <a:gd name="connsiteY4" fmla="*/ 52962 h 52962"/>
                      <a:gd name="connsiteX5" fmla="*/ 18288 w 507638"/>
                      <a:gd name="connsiteY5" fmla="*/ 34674 h 52962"/>
                      <a:gd name="connsiteX6" fmla="*/ 489350 w 507638"/>
                      <a:gd name="connsiteY6" fmla="*/ 34674 h 52962"/>
                      <a:gd name="connsiteX7" fmla="*/ 489350 w 507638"/>
                      <a:gd name="connsiteY7" fmla="*/ 18288 h 52962"/>
                      <a:gd name="connsiteX8" fmla="*/ 18288 w 507638"/>
                      <a:gd name="connsiteY8" fmla="*/ 18288 h 52962"/>
                      <a:gd name="connsiteX9" fmla="*/ 18288 w 507638"/>
                      <a:gd name="connsiteY9" fmla="*/ 34674 h 52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2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8" name="Freeform: Shape 3037">
                    <a:extLst>
                      <a:ext uri="{FF2B5EF4-FFF2-40B4-BE49-F238E27FC236}">
                        <a16:creationId xmlns:a16="http://schemas.microsoft.com/office/drawing/2014/main" id="{34AC3DFC-FD5B-78AD-B627-AB861DB8FB2A}"/>
                      </a:ext>
                    </a:extLst>
                  </p:cNvPr>
                  <p:cNvSpPr/>
                  <p:nvPr/>
                </p:nvSpPr>
                <p:spPr>
                  <a:xfrm>
                    <a:off x="2201327" y="6108160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39" name="Freeform: Shape 3038">
                    <a:extLst>
                      <a:ext uri="{FF2B5EF4-FFF2-40B4-BE49-F238E27FC236}">
                        <a16:creationId xmlns:a16="http://schemas.microsoft.com/office/drawing/2014/main" id="{F461185D-5F84-06EC-AF30-7E927BA7FF78}"/>
                      </a:ext>
                    </a:extLst>
                  </p:cNvPr>
                  <p:cNvSpPr/>
                  <p:nvPr/>
                </p:nvSpPr>
                <p:spPr>
                  <a:xfrm>
                    <a:off x="2156474" y="6043664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0" name="Freeform: Shape 3039">
                    <a:extLst>
                      <a:ext uri="{FF2B5EF4-FFF2-40B4-BE49-F238E27FC236}">
                        <a16:creationId xmlns:a16="http://schemas.microsoft.com/office/drawing/2014/main" id="{CE814FA7-5D9C-DF7E-F687-9B6BB50F9F93}"/>
                      </a:ext>
                    </a:extLst>
                  </p:cNvPr>
                  <p:cNvSpPr/>
                  <p:nvPr/>
                </p:nvSpPr>
                <p:spPr>
                  <a:xfrm>
                    <a:off x="2201327" y="6228680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3" name="Freeform: Shape 3042">
                    <a:extLst>
                      <a:ext uri="{FF2B5EF4-FFF2-40B4-BE49-F238E27FC236}">
                        <a16:creationId xmlns:a16="http://schemas.microsoft.com/office/drawing/2014/main" id="{221E9E40-2B6B-AC30-8B56-172F95AD4CDC}"/>
                      </a:ext>
                    </a:extLst>
                  </p:cNvPr>
                  <p:cNvSpPr/>
                  <p:nvPr/>
                </p:nvSpPr>
                <p:spPr>
                  <a:xfrm>
                    <a:off x="2156474" y="6164182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4" name="Freeform: Shape 3043">
                    <a:extLst>
                      <a:ext uri="{FF2B5EF4-FFF2-40B4-BE49-F238E27FC236}">
                        <a16:creationId xmlns:a16="http://schemas.microsoft.com/office/drawing/2014/main" id="{8F58A4FE-D438-2997-8F33-183D83DE4380}"/>
                      </a:ext>
                    </a:extLst>
                  </p:cNvPr>
                  <p:cNvSpPr/>
                  <p:nvPr/>
                </p:nvSpPr>
                <p:spPr>
                  <a:xfrm>
                    <a:off x="2201327" y="6350632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5" name="Freeform: Shape 3044">
                    <a:extLst>
                      <a:ext uri="{FF2B5EF4-FFF2-40B4-BE49-F238E27FC236}">
                        <a16:creationId xmlns:a16="http://schemas.microsoft.com/office/drawing/2014/main" id="{3BED9E02-D999-4277-E17A-0A6D59E1BC24}"/>
                      </a:ext>
                    </a:extLst>
                  </p:cNvPr>
                  <p:cNvSpPr/>
                  <p:nvPr/>
                </p:nvSpPr>
                <p:spPr>
                  <a:xfrm>
                    <a:off x="2156474" y="6286136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6" name="Freeform: Shape 3045">
                    <a:extLst>
                      <a:ext uri="{FF2B5EF4-FFF2-40B4-BE49-F238E27FC236}">
                        <a16:creationId xmlns:a16="http://schemas.microsoft.com/office/drawing/2014/main" id="{38A4D04B-43E2-3587-0A7E-F6E263025F07}"/>
                      </a:ext>
                    </a:extLst>
                  </p:cNvPr>
                  <p:cNvSpPr/>
                  <p:nvPr/>
                </p:nvSpPr>
                <p:spPr>
                  <a:xfrm>
                    <a:off x="2201327" y="6472541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7" name="Freeform: Shape 3046">
                    <a:extLst>
                      <a:ext uri="{FF2B5EF4-FFF2-40B4-BE49-F238E27FC236}">
                        <a16:creationId xmlns:a16="http://schemas.microsoft.com/office/drawing/2014/main" id="{E426E2F7-0941-A807-5B51-5B2F6E0C5C9A}"/>
                      </a:ext>
                    </a:extLst>
                  </p:cNvPr>
                  <p:cNvSpPr/>
                  <p:nvPr/>
                </p:nvSpPr>
                <p:spPr>
                  <a:xfrm>
                    <a:off x="2156474" y="6408088"/>
                    <a:ext cx="622504" cy="64944"/>
                  </a:xfrm>
                  <a:custGeom>
                    <a:avLst/>
                    <a:gdLst>
                      <a:gd name="connsiteX0" fmla="*/ 507638 w 507638"/>
                      <a:gd name="connsiteY0" fmla="*/ 52962 h 52961"/>
                      <a:gd name="connsiteX1" fmla="*/ 0 w 507638"/>
                      <a:gd name="connsiteY1" fmla="*/ 52962 h 52961"/>
                      <a:gd name="connsiteX2" fmla="*/ 0 w 507638"/>
                      <a:gd name="connsiteY2" fmla="*/ 0 h 52961"/>
                      <a:gd name="connsiteX3" fmla="*/ 507638 w 507638"/>
                      <a:gd name="connsiteY3" fmla="*/ 0 h 52961"/>
                      <a:gd name="connsiteX4" fmla="*/ 507638 w 507638"/>
                      <a:gd name="connsiteY4" fmla="*/ 52962 h 52961"/>
                      <a:gd name="connsiteX5" fmla="*/ 18288 w 507638"/>
                      <a:gd name="connsiteY5" fmla="*/ 34674 h 52961"/>
                      <a:gd name="connsiteX6" fmla="*/ 489350 w 507638"/>
                      <a:gd name="connsiteY6" fmla="*/ 34674 h 52961"/>
                      <a:gd name="connsiteX7" fmla="*/ 489350 w 507638"/>
                      <a:gd name="connsiteY7" fmla="*/ 18288 h 52961"/>
                      <a:gd name="connsiteX8" fmla="*/ 18288 w 507638"/>
                      <a:gd name="connsiteY8" fmla="*/ 18288 h 52961"/>
                      <a:gd name="connsiteX9" fmla="*/ 18288 w 5076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1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8" name="Freeform: Shape 3047">
                    <a:extLst>
                      <a:ext uri="{FF2B5EF4-FFF2-40B4-BE49-F238E27FC236}">
                        <a16:creationId xmlns:a16="http://schemas.microsoft.com/office/drawing/2014/main" id="{A7B50F6F-7779-18C6-7E35-330E5BB34126}"/>
                      </a:ext>
                    </a:extLst>
                  </p:cNvPr>
                  <p:cNvSpPr/>
                  <p:nvPr/>
                </p:nvSpPr>
                <p:spPr>
                  <a:xfrm>
                    <a:off x="2201327" y="6594494"/>
                    <a:ext cx="600078" cy="42520"/>
                  </a:xfrm>
                  <a:custGeom>
                    <a:avLst/>
                    <a:gdLst>
                      <a:gd name="connsiteX0" fmla="*/ 0 w 489350"/>
                      <a:gd name="connsiteY0" fmla="*/ 0 h 34674"/>
                      <a:gd name="connsiteX1" fmla="*/ 489350 w 489350"/>
                      <a:gd name="connsiteY1" fmla="*/ 0 h 34674"/>
                      <a:gd name="connsiteX2" fmla="*/ 489350 w 489350"/>
                      <a:gd name="connsiteY2" fmla="*/ 34674 h 34674"/>
                      <a:gd name="connsiteX3" fmla="*/ 0 w 4893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89350" h="34674">
                        <a:moveTo>
                          <a:pt x="0" y="0"/>
                        </a:moveTo>
                        <a:lnTo>
                          <a:pt x="489350" y="0"/>
                        </a:lnTo>
                        <a:lnTo>
                          <a:pt x="489350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9" name="Freeform: Shape 3048">
                    <a:extLst>
                      <a:ext uri="{FF2B5EF4-FFF2-40B4-BE49-F238E27FC236}">
                        <a16:creationId xmlns:a16="http://schemas.microsoft.com/office/drawing/2014/main" id="{BD978254-8C6E-8080-6702-7D5C0F4710FF}"/>
                      </a:ext>
                    </a:extLst>
                  </p:cNvPr>
                  <p:cNvSpPr/>
                  <p:nvPr/>
                </p:nvSpPr>
                <p:spPr>
                  <a:xfrm>
                    <a:off x="2156474" y="6530041"/>
                    <a:ext cx="622504" cy="64946"/>
                  </a:xfrm>
                  <a:custGeom>
                    <a:avLst/>
                    <a:gdLst>
                      <a:gd name="connsiteX0" fmla="*/ 507638 w 507638"/>
                      <a:gd name="connsiteY0" fmla="*/ 52962 h 52962"/>
                      <a:gd name="connsiteX1" fmla="*/ 0 w 507638"/>
                      <a:gd name="connsiteY1" fmla="*/ 52962 h 52962"/>
                      <a:gd name="connsiteX2" fmla="*/ 0 w 507638"/>
                      <a:gd name="connsiteY2" fmla="*/ 0 h 52962"/>
                      <a:gd name="connsiteX3" fmla="*/ 507638 w 507638"/>
                      <a:gd name="connsiteY3" fmla="*/ 0 h 52962"/>
                      <a:gd name="connsiteX4" fmla="*/ 507638 w 507638"/>
                      <a:gd name="connsiteY4" fmla="*/ 52962 h 52962"/>
                      <a:gd name="connsiteX5" fmla="*/ 18288 w 507638"/>
                      <a:gd name="connsiteY5" fmla="*/ 34674 h 52962"/>
                      <a:gd name="connsiteX6" fmla="*/ 489350 w 507638"/>
                      <a:gd name="connsiteY6" fmla="*/ 34674 h 52962"/>
                      <a:gd name="connsiteX7" fmla="*/ 489350 w 507638"/>
                      <a:gd name="connsiteY7" fmla="*/ 18288 h 52962"/>
                      <a:gd name="connsiteX8" fmla="*/ 18288 w 507638"/>
                      <a:gd name="connsiteY8" fmla="*/ 18288 h 52962"/>
                      <a:gd name="connsiteX9" fmla="*/ 18288 w 507638"/>
                      <a:gd name="connsiteY9" fmla="*/ 34674 h 52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638" h="52962">
                        <a:moveTo>
                          <a:pt x="507638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507638" y="0"/>
                        </a:lnTo>
                        <a:lnTo>
                          <a:pt x="507638" y="52962"/>
                        </a:lnTo>
                        <a:close/>
                        <a:moveTo>
                          <a:pt x="18288" y="34674"/>
                        </a:moveTo>
                        <a:lnTo>
                          <a:pt x="489350" y="34674"/>
                        </a:lnTo>
                        <a:lnTo>
                          <a:pt x="489350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3" name="Group 2842">
                  <a:extLst>
                    <a:ext uri="{FF2B5EF4-FFF2-40B4-BE49-F238E27FC236}">
                      <a16:creationId xmlns:a16="http://schemas.microsoft.com/office/drawing/2014/main" id="{FDA5775A-C8D0-35B6-FF81-2B7563370369}"/>
                    </a:ext>
                  </a:extLst>
                </p:cNvPr>
                <p:cNvGrpSpPr/>
                <p:nvPr/>
              </p:nvGrpSpPr>
              <p:grpSpPr>
                <a:xfrm>
                  <a:off x="5138071" y="5444887"/>
                  <a:ext cx="1007606" cy="1413114"/>
                  <a:chOff x="5138071" y="5425376"/>
                  <a:chExt cx="1007606" cy="1413114"/>
                </a:xfrm>
              </p:grpSpPr>
              <p:sp>
                <p:nvSpPr>
                  <p:cNvPr id="3050" name="Freeform: Shape 3049">
                    <a:extLst>
                      <a:ext uri="{FF2B5EF4-FFF2-40B4-BE49-F238E27FC236}">
                        <a16:creationId xmlns:a16="http://schemas.microsoft.com/office/drawing/2014/main" id="{F4FE593D-9935-9FFA-2A4D-421429ACB21D}"/>
                      </a:ext>
                    </a:extLst>
                  </p:cNvPr>
                  <p:cNvSpPr/>
                  <p:nvPr/>
                </p:nvSpPr>
                <p:spPr>
                  <a:xfrm>
                    <a:off x="5182924" y="5489829"/>
                    <a:ext cx="625104" cy="1348661"/>
                  </a:xfrm>
                  <a:custGeom>
                    <a:avLst/>
                    <a:gdLst>
                      <a:gd name="connsiteX0" fmla="*/ 0 w 509759"/>
                      <a:gd name="connsiteY0" fmla="*/ 0 h 1099803"/>
                      <a:gd name="connsiteX1" fmla="*/ 509760 w 509759"/>
                      <a:gd name="connsiteY1" fmla="*/ 0 h 1099803"/>
                      <a:gd name="connsiteX2" fmla="*/ 509760 w 509759"/>
                      <a:gd name="connsiteY2" fmla="*/ 1099804 h 1099803"/>
                      <a:gd name="connsiteX3" fmla="*/ 0 w 509759"/>
                      <a:gd name="connsiteY3" fmla="*/ 1099804 h 1099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9759" h="1099803">
                        <a:moveTo>
                          <a:pt x="0" y="0"/>
                        </a:moveTo>
                        <a:lnTo>
                          <a:pt x="509760" y="0"/>
                        </a:lnTo>
                        <a:lnTo>
                          <a:pt x="509760" y="1099804"/>
                        </a:lnTo>
                        <a:lnTo>
                          <a:pt x="0" y="1099804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4" name="Freeform: Shape 3053">
                    <a:extLst>
                      <a:ext uri="{FF2B5EF4-FFF2-40B4-BE49-F238E27FC236}">
                        <a16:creationId xmlns:a16="http://schemas.microsoft.com/office/drawing/2014/main" id="{019A9818-C4F3-527E-6B43-FA7B0DA72BF4}"/>
                      </a:ext>
                    </a:extLst>
                  </p:cNvPr>
                  <p:cNvSpPr/>
                  <p:nvPr/>
                </p:nvSpPr>
                <p:spPr>
                  <a:xfrm>
                    <a:off x="5138071" y="5425376"/>
                    <a:ext cx="647531" cy="1371041"/>
                  </a:xfrm>
                  <a:custGeom>
                    <a:avLst/>
                    <a:gdLst>
                      <a:gd name="connsiteX0" fmla="*/ 528048 w 528047"/>
                      <a:gd name="connsiteY0" fmla="*/ 1118055 h 1118054"/>
                      <a:gd name="connsiteX1" fmla="*/ 0 w 528047"/>
                      <a:gd name="connsiteY1" fmla="*/ 1118055 h 1118054"/>
                      <a:gd name="connsiteX2" fmla="*/ 0 w 528047"/>
                      <a:gd name="connsiteY2" fmla="*/ 0 h 1118054"/>
                      <a:gd name="connsiteX3" fmla="*/ 528048 w 528047"/>
                      <a:gd name="connsiteY3" fmla="*/ 0 h 1118054"/>
                      <a:gd name="connsiteX4" fmla="*/ 528048 w 528047"/>
                      <a:gd name="connsiteY4" fmla="*/ 1118055 h 1118054"/>
                      <a:gd name="connsiteX5" fmla="*/ 18288 w 528047"/>
                      <a:gd name="connsiteY5" fmla="*/ 1099767 h 1118054"/>
                      <a:gd name="connsiteX6" fmla="*/ 509760 w 528047"/>
                      <a:gd name="connsiteY6" fmla="*/ 1099767 h 1118054"/>
                      <a:gd name="connsiteX7" fmla="*/ 509760 w 528047"/>
                      <a:gd name="connsiteY7" fmla="*/ 18288 h 1118054"/>
                      <a:gd name="connsiteX8" fmla="*/ 18288 w 528047"/>
                      <a:gd name="connsiteY8" fmla="*/ 18288 h 1118054"/>
                      <a:gd name="connsiteX9" fmla="*/ 18288 w 528047"/>
                      <a:gd name="connsiteY9" fmla="*/ 1099767 h 1118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28047" h="1118054">
                        <a:moveTo>
                          <a:pt x="528048" y="1118055"/>
                        </a:moveTo>
                        <a:lnTo>
                          <a:pt x="0" y="1118055"/>
                        </a:lnTo>
                        <a:lnTo>
                          <a:pt x="0" y="0"/>
                        </a:lnTo>
                        <a:lnTo>
                          <a:pt x="528048" y="0"/>
                        </a:lnTo>
                        <a:lnTo>
                          <a:pt x="528048" y="1118055"/>
                        </a:lnTo>
                        <a:close/>
                        <a:moveTo>
                          <a:pt x="18288" y="1099767"/>
                        </a:moveTo>
                        <a:lnTo>
                          <a:pt x="509760" y="1099767"/>
                        </a:lnTo>
                        <a:lnTo>
                          <a:pt x="509760" y="18288"/>
                        </a:lnTo>
                        <a:lnTo>
                          <a:pt x="18288" y="18288"/>
                        </a:lnTo>
                        <a:lnTo>
                          <a:pt x="18288" y="1099767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5" name="Freeform: Shape 3054">
                    <a:extLst>
                      <a:ext uri="{FF2B5EF4-FFF2-40B4-BE49-F238E27FC236}">
                        <a16:creationId xmlns:a16="http://schemas.microsoft.com/office/drawing/2014/main" id="{C6B26F99-19E8-DDAA-69F8-7BB5DAFAEBA4}"/>
                      </a:ext>
                    </a:extLst>
                  </p:cNvPr>
                  <p:cNvSpPr/>
                  <p:nvPr/>
                </p:nvSpPr>
                <p:spPr>
                  <a:xfrm>
                    <a:off x="5808029" y="5828372"/>
                    <a:ext cx="337648" cy="1010117"/>
                  </a:xfrm>
                  <a:custGeom>
                    <a:avLst/>
                    <a:gdLst>
                      <a:gd name="connsiteX0" fmla="*/ 0 w 275344"/>
                      <a:gd name="connsiteY0" fmla="*/ 0 h 823728"/>
                      <a:gd name="connsiteX1" fmla="*/ 275344 w 275344"/>
                      <a:gd name="connsiteY1" fmla="*/ 0 h 823728"/>
                      <a:gd name="connsiteX2" fmla="*/ 275344 w 275344"/>
                      <a:gd name="connsiteY2" fmla="*/ 823728 h 823728"/>
                      <a:gd name="connsiteX3" fmla="*/ 0 w 275344"/>
                      <a:gd name="connsiteY3" fmla="*/ 823728 h 823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5344" h="823728">
                        <a:moveTo>
                          <a:pt x="0" y="0"/>
                        </a:moveTo>
                        <a:lnTo>
                          <a:pt x="275344" y="0"/>
                        </a:lnTo>
                        <a:lnTo>
                          <a:pt x="275344" y="823728"/>
                        </a:lnTo>
                        <a:lnTo>
                          <a:pt x="0" y="823728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6" name="Freeform: Shape 3055">
                    <a:extLst>
                      <a:ext uri="{FF2B5EF4-FFF2-40B4-BE49-F238E27FC236}">
                        <a16:creationId xmlns:a16="http://schemas.microsoft.com/office/drawing/2014/main" id="{AB06B670-2187-7F10-358A-5E4094478ABB}"/>
                      </a:ext>
                    </a:extLst>
                  </p:cNvPr>
                  <p:cNvSpPr/>
                  <p:nvPr/>
                </p:nvSpPr>
                <p:spPr>
                  <a:xfrm>
                    <a:off x="5763178" y="5763876"/>
                    <a:ext cx="360028" cy="1032543"/>
                  </a:xfrm>
                  <a:custGeom>
                    <a:avLst/>
                    <a:gdLst>
                      <a:gd name="connsiteX0" fmla="*/ 293596 w 293595"/>
                      <a:gd name="connsiteY0" fmla="*/ 842016 h 842015"/>
                      <a:gd name="connsiteX1" fmla="*/ 0 w 293595"/>
                      <a:gd name="connsiteY1" fmla="*/ 842016 h 842015"/>
                      <a:gd name="connsiteX2" fmla="*/ 0 w 293595"/>
                      <a:gd name="connsiteY2" fmla="*/ 0 h 842015"/>
                      <a:gd name="connsiteX3" fmla="*/ 293596 w 293595"/>
                      <a:gd name="connsiteY3" fmla="*/ 0 h 842015"/>
                      <a:gd name="connsiteX4" fmla="*/ 293596 w 293595"/>
                      <a:gd name="connsiteY4" fmla="*/ 842016 h 842015"/>
                      <a:gd name="connsiteX5" fmla="*/ 18288 w 293595"/>
                      <a:gd name="connsiteY5" fmla="*/ 823728 h 842015"/>
                      <a:gd name="connsiteX6" fmla="*/ 275308 w 293595"/>
                      <a:gd name="connsiteY6" fmla="*/ 823728 h 842015"/>
                      <a:gd name="connsiteX7" fmla="*/ 275308 w 293595"/>
                      <a:gd name="connsiteY7" fmla="*/ 18288 h 842015"/>
                      <a:gd name="connsiteX8" fmla="*/ 18288 w 293595"/>
                      <a:gd name="connsiteY8" fmla="*/ 18288 h 842015"/>
                      <a:gd name="connsiteX9" fmla="*/ 18288 w 293595"/>
                      <a:gd name="connsiteY9" fmla="*/ 823728 h 84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3595" h="842015">
                        <a:moveTo>
                          <a:pt x="293596" y="842016"/>
                        </a:moveTo>
                        <a:lnTo>
                          <a:pt x="0" y="842016"/>
                        </a:lnTo>
                        <a:lnTo>
                          <a:pt x="0" y="0"/>
                        </a:lnTo>
                        <a:lnTo>
                          <a:pt x="293596" y="0"/>
                        </a:lnTo>
                        <a:lnTo>
                          <a:pt x="293596" y="842016"/>
                        </a:lnTo>
                        <a:close/>
                        <a:moveTo>
                          <a:pt x="18288" y="823728"/>
                        </a:moveTo>
                        <a:lnTo>
                          <a:pt x="275308" y="823728"/>
                        </a:lnTo>
                        <a:lnTo>
                          <a:pt x="275308" y="18288"/>
                        </a:lnTo>
                        <a:lnTo>
                          <a:pt x="18288" y="18288"/>
                        </a:lnTo>
                        <a:lnTo>
                          <a:pt x="18288" y="823728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7" name="Freeform: Shape 3056">
                    <a:extLst>
                      <a:ext uri="{FF2B5EF4-FFF2-40B4-BE49-F238E27FC236}">
                        <a16:creationId xmlns:a16="http://schemas.microsoft.com/office/drawing/2014/main" id="{70A2A3F3-6179-968B-4D98-0EF6A95E21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5567871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8" name="Freeform: Shape 3057">
                    <a:extLst>
                      <a:ext uri="{FF2B5EF4-FFF2-40B4-BE49-F238E27FC236}">
                        <a16:creationId xmlns:a16="http://schemas.microsoft.com/office/drawing/2014/main" id="{A35981CD-13AA-7D51-34A8-BA10DB8484ED}"/>
                      </a:ext>
                    </a:extLst>
                  </p:cNvPr>
                  <p:cNvSpPr/>
                  <p:nvPr/>
                </p:nvSpPr>
                <p:spPr>
                  <a:xfrm>
                    <a:off x="5257110" y="5503375"/>
                    <a:ext cx="409500" cy="64946"/>
                  </a:xfrm>
                  <a:custGeom>
                    <a:avLst/>
                    <a:gdLst>
                      <a:gd name="connsiteX0" fmla="*/ 333939 w 333938"/>
                      <a:gd name="connsiteY0" fmla="*/ 52962 h 52962"/>
                      <a:gd name="connsiteX1" fmla="*/ 0 w 333938"/>
                      <a:gd name="connsiteY1" fmla="*/ 52962 h 52962"/>
                      <a:gd name="connsiteX2" fmla="*/ 0 w 333938"/>
                      <a:gd name="connsiteY2" fmla="*/ 0 h 52962"/>
                      <a:gd name="connsiteX3" fmla="*/ 333939 w 333938"/>
                      <a:gd name="connsiteY3" fmla="*/ 0 h 52962"/>
                      <a:gd name="connsiteX4" fmla="*/ 333939 w 333938"/>
                      <a:gd name="connsiteY4" fmla="*/ 52962 h 52962"/>
                      <a:gd name="connsiteX5" fmla="*/ 18288 w 333938"/>
                      <a:gd name="connsiteY5" fmla="*/ 34674 h 52962"/>
                      <a:gd name="connsiteX6" fmla="*/ 315651 w 333938"/>
                      <a:gd name="connsiteY6" fmla="*/ 34674 h 52962"/>
                      <a:gd name="connsiteX7" fmla="*/ 315651 w 333938"/>
                      <a:gd name="connsiteY7" fmla="*/ 18288 h 52962"/>
                      <a:gd name="connsiteX8" fmla="*/ 18288 w 333938"/>
                      <a:gd name="connsiteY8" fmla="*/ 18288 h 52962"/>
                      <a:gd name="connsiteX9" fmla="*/ 18288 w 333938"/>
                      <a:gd name="connsiteY9" fmla="*/ 34674 h 52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2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9" name="Freeform: Shape 3058">
                    <a:extLst>
                      <a:ext uri="{FF2B5EF4-FFF2-40B4-BE49-F238E27FC236}">
                        <a16:creationId xmlns:a16="http://schemas.microsoft.com/office/drawing/2014/main" id="{F2EB7EEB-234C-07C4-CC91-F1FA6AEAE5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5704311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0" name="Freeform: Shape 3059">
                    <a:extLst>
                      <a:ext uri="{FF2B5EF4-FFF2-40B4-BE49-F238E27FC236}">
                        <a16:creationId xmlns:a16="http://schemas.microsoft.com/office/drawing/2014/main" id="{681B6E64-3B0D-82BE-2358-0AB61160DCCC}"/>
                      </a:ext>
                    </a:extLst>
                  </p:cNvPr>
                  <p:cNvSpPr/>
                  <p:nvPr/>
                </p:nvSpPr>
                <p:spPr>
                  <a:xfrm>
                    <a:off x="5257110" y="5639815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1" name="Freeform: Shape 3060">
                    <a:extLst>
                      <a:ext uri="{FF2B5EF4-FFF2-40B4-BE49-F238E27FC236}">
                        <a16:creationId xmlns:a16="http://schemas.microsoft.com/office/drawing/2014/main" id="{EA409445-B19E-A1E6-AD9B-BC8341CC2BF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5840662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2" name="Freeform: Shape 3061">
                    <a:extLst>
                      <a:ext uri="{FF2B5EF4-FFF2-40B4-BE49-F238E27FC236}">
                        <a16:creationId xmlns:a16="http://schemas.microsoft.com/office/drawing/2014/main" id="{ABE9362E-41C2-005C-A0FD-BDDD9D862161}"/>
                      </a:ext>
                    </a:extLst>
                  </p:cNvPr>
                  <p:cNvSpPr/>
                  <p:nvPr/>
                </p:nvSpPr>
                <p:spPr>
                  <a:xfrm>
                    <a:off x="5257110" y="5776209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3" name="Freeform: Shape 3062">
                    <a:extLst>
                      <a:ext uri="{FF2B5EF4-FFF2-40B4-BE49-F238E27FC236}">
                        <a16:creationId xmlns:a16="http://schemas.microsoft.com/office/drawing/2014/main" id="{A08D566F-FB56-5D30-6500-D3B402E105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5977103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4" name="Freeform: Shape 3063">
                    <a:extLst>
                      <a:ext uri="{FF2B5EF4-FFF2-40B4-BE49-F238E27FC236}">
                        <a16:creationId xmlns:a16="http://schemas.microsoft.com/office/drawing/2014/main" id="{0E23F97C-35FC-359A-471F-EC59FCA77BE6}"/>
                      </a:ext>
                    </a:extLst>
                  </p:cNvPr>
                  <p:cNvSpPr/>
                  <p:nvPr/>
                </p:nvSpPr>
                <p:spPr>
                  <a:xfrm>
                    <a:off x="5257110" y="5912606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5" name="Freeform: Shape 3064">
                    <a:extLst>
                      <a:ext uri="{FF2B5EF4-FFF2-40B4-BE49-F238E27FC236}">
                        <a16:creationId xmlns:a16="http://schemas.microsoft.com/office/drawing/2014/main" id="{EF77F530-A603-6714-6969-B373AD1371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6113500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6" name="Freeform: Shape 3065">
                    <a:extLst>
                      <a:ext uri="{FF2B5EF4-FFF2-40B4-BE49-F238E27FC236}">
                        <a16:creationId xmlns:a16="http://schemas.microsoft.com/office/drawing/2014/main" id="{6497011C-5236-64B1-C77A-E8EB5E86B817}"/>
                      </a:ext>
                    </a:extLst>
                  </p:cNvPr>
                  <p:cNvSpPr/>
                  <p:nvPr/>
                </p:nvSpPr>
                <p:spPr>
                  <a:xfrm>
                    <a:off x="5257110" y="6049047"/>
                    <a:ext cx="409500" cy="64946"/>
                  </a:xfrm>
                  <a:custGeom>
                    <a:avLst/>
                    <a:gdLst>
                      <a:gd name="connsiteX0" fmla="*/ 333939 w 333938"/>
                      <a:gd name="connsiteY0" fmla="*/ 52962 h 52962"/>
                      <a:gd name="connsiteX1" fmla="*/ 0 w 333938"/>
                      <a:gd name="connsiteY1" fmla="*/ 52962 h 52962"/>
                      <a:gd name="connsiteX2" fmla="*/ 0 w 333938"/>
                      <a:gd name="connsiteY2" fmla="*/ 0 h 52962"/>
                      <a:gd name="connsiteX3" fmla="*/ 333939 w 333938"/>
                      <a:gd name="connsiteY3" fmla="*/ 0 h 52962"/>
                      <a:gd name="connsiteX4" fmla="*/ 333939 w 333938"/>
                      <a:gd name="connsiteY4" fmla="*/ 52962 h 52962"/>
                      <a:gd name="connsiteX5" fmla="*/ 18288 w 333938"/>
                      <a:gd name="connsiteY5" fmla="*/ 34674 h 52962"/>
                      <a:gd name="connsiteX6" fmla="*/ 315651 w 333938"/>
                      <a:gd name="connsiteY6" fmla="*/ 34674 h 52962"/>
                      <a:gd name="connsiteX7" fmla="*/ 315651 w 333938"/>
                      <a:gd name="connsiteY7" fmla="*/ 18288 h 52962"/>
                      <a:gd name="connsiteX8" fmla="*/ 18288 w 333938"/>
                      <a:gd name="connsiteY8" fmla="*/ 18288 h 52962"/>
                      <a:gd name="connsiteX9" fmla="*/ 18288 w 333938"/>
                      <a:gd name="connsiteY9" fmla="*/ 34674 h 52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2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7" name="Freeform: Shape 3066">
                    <a:extLst>
                      <a:ext uri="{FF2B5EF4-FFF2-40B4-BE49-F238E27FC236}">
                        <a16:creationId xmlns:a16="http://schemas.microsoft.com/office/drawing/2014/main" id="{65687077-BA69-B75D-0CEB-326A152F8F4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6249940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8" name="Freeform: Shape 3067">
                    <a:extLst>
                      <a:ext uri="{FF2B5EF4-FFF2-40B4-BE49-F238E27FC236}">
                        <a16:creationId xmlns:a16="http://schemas.microsoft.com/office/drawing/2014/main" id="{4A194B1F-A8A6-DE25-F7B1-3847BD9F8AA9}"/>
                      </a:ext>
                    </a:extLst>
                  </p:cNvPr>
                  <p:cNvSpPr/>
                  <p:nvPr/>
                </p:nvSpPr>
                <p:spPr>
                  <a:xfrm>
                    <a:off x="5257110" y="6185442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9" name="Freeform: Shape 3068">
                    <a:extLst>
                      <a:ext uri="{FF2B5EF4-FFF2-40B4-BE49-F238E27FC236}">
                        <a16:creationId xmlns:a16="http://schemas.microsoft.com/office/drawing/2014/main" id="{90CFDD25-2525-662F-38A0-854C0889A8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6386290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0" name="Freeform: Shape 3069">
                    <a:extLst>
                      <a:ext uri="{FF2B5EF4-FFF2-40B4-BE49-F238E27FC236}">
                        <a16:creationId xmlns:a16="http://schemas.microsoft.com/office/drawing/2014/main" id="{D41A1FAD-A3F6-6C1A-B5AE-75615D4F9029}"/>
                      </a:ext>
                    </a:extLst>
                  </p:cNvPr>
                  <p:cNvSpPr/>
                  <p:nvPr/>
                </p:nvSpPr>
                <p:spPr>
                  <a:xfrm>
                    <a:off x="5257110" y="6321838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1" name="Freeform: Shape 3070">
                    <a:extLst>
                      <a:ext uri="{FF2B5EF4-FFF2-40B4-BE49-F238E27FC236}">
                        <a16:creationId xmlns:a16="http://schemas.microsoft.com/office/drawing/2014/main" id="{EAB0EEF4-0D98-83EF-2835-490BC0BF19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6522687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2" name="Freeform: Shape 3071">
                    <a:extLst>
                      <a:ext uri="{FF2B5EF4-FFF2-40B4-BE49-F238E27FC236}">
                        <a16:creationId xmlns:a16="http://schemas.microsoft.com/office/drawing/2014/main" id="{57657E0C-0687-4825-86B1-7131CBACCBAA}"/>
                      </a:ext>
                    </a:extLst>
                  </p:cNvPr>
                  <p:cNvSpPr/>
                  <p:nvPr/>
                </p:nvSpPr>
                <p:spPr>
                  <a:xfrm>
                    <a:off x="5257110" y="6458234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3" name="Freeform: Shape 3072">
                    <a:extLst>
                      <a:ext uri="{FF2B5EF4-FFF2-40B4-BE49-F238E27FC236}">
                        <a16:creationId xmlns:a16="http://schemas.microsoft.com/office/drawing/2014/main" id="{D894CF07-B427-7FFD-7FF3-27B3479864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01962" y="6659127"/>
                    <a:ext cx="387074" cy="42520"/>
                  </a:xfrm>
                  <a:custGeom>
                    <a:avLst/>
                    <a:gdLst>
                      <a:gd name="connsiteX0" fmla="*/ 0 w 315650"/>
                      <a:gd name="connsiteY0" fmla="*/ 0 h 34674"/>
                      <a:gd name="connsiteX1" fmla="*/ 315651 w 315650"/>
                      <a:gd name="connsiteY1" fmla="*/ 0 h 34674"/>
                      <a:gd name="connsiteX2" fmla="*/ 315651 w 315650"/>
                      <a:gd name="connsiteY2" fmla="*/ 34674 h 34674"/>
                      <a:gd name="connsiteX3" fmla="*/ 0 w 315650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650" h="34674">
                        <a:moveTo>
                          <a:pt x="0" y="0"/>
                        </a:moveTo>
                        <a:lnTo>
                          <a:pt x="315651" y="0"/>
                        </a:lnTo>
                        <a:lnTo>
                          <a:pt x="315651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4" name="Freeform: Shape 3073">
                    <a:extLst>
                      <a:ext uri="{FF2B5EF4-FFF2-40B4-BE49-F238E27FC236}">
                        <a16:creationId xmlns:a16="http://schemas.microsoft.com/office/drawing/2014/main" id="{870C7887-4386-62F1-F4D6-2F793B146E15}"/>
                      </a:ext>
                    </a:extLst>
                  </p:cNvPr>
                  <p:cNvSpPr/>
                  <p:nvPr/>
                </p:nvSpPr>
                <p:spPr>
                  <a:xfrm>
                    <a:off x="5257110" y="6594674"/>
                    <a:ext cx="409500" cy="64944"/>
                  </a:xfrm>
                  <a:custGeom>
                    <a:avLst/>
                    <a:gdLst>
                      <a:gd name="connsiteX0" fmla="*/ 333939 w 333938"/>
                      <a:gd name="connsiteY0" fmla="*/ 52962 h 52961"/>
                      <a:gd name="connsiteX1" fmla="*/ 0 w 333938"/>
                      <a:gd name="connsiteY1" fmla="*/ 52962 h 52961"/>
                      <a:gd name="connsiteX2" fmla="*/ 0 w 333938"/>
                      <a:gd name="connsiteY2" fmla="*/ 0 h 52961"/>
                      <a:gd name="connsiteX3" fmla="*/ 333939 w 333938"/>
                      <a:gd name="connsiteY3" fmla="*/ 0 h 52961"/>
                      <a:gd name="connsiteX4" fmla="*/ 333939 w 333938"/>
                      <a:gd name="connsiteY4" fmla="*/ 52962 h 52961"/>
                      <a:gd name="connsiteX5" fmla="*/ 18288 w 333938"/>
                      <a:gd name="connsiteY5" fmla="*/ 34674 h 52961"/>
                      <a:gd name="connsiteX6" fmla="*/ 315651 w 333938"/>
                      <a:gd name="connsiteY6" fmla="*/ 34674 h 52961"/>
                      <a:gd name="connsiteX7" fmla="*/ 315651 w 333938"/>
                      <a:gd name="connsiteY7" fmla="*/ 18288 h 52961"/>
                      <a:gd name="connsiteX8" fmla="*/ 18288 w 333938"/>
                      <a:gd name="connsiteY8" fmla="*/ 18288 h 52961"/>
                      <a:gd name="connsiteX9" fmla="*/ 18288 w 333938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3938" h="52961">
                        <a:moveTo>
                          <a:pt x="333939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333939" y="0"/>
                        </a:lnTo>
                        <a:lnTo>
                          <a:pt x="333939" y="52962"/>
                        </a:lnTo>
                        <a:close/>
                        <a:moveTo>
                          <a:pt x="18288" y="34674"/>
                        </a:moveTo>
                        <a:lnTo>
                          <a:pt x="315651" y="34674"/>
                        </a:lnTo>
                        <a:lnTo>
                          <a:pt x="315651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" name="Freeform: Shape 3074">
                    <a:extLst>
                      <a:ext uri="{FF2B5EF4-FFF2-40B4-BE49-F238E27FC236}">
                        <a16:creationId xmlns:a16="http://schemas.microsoft.com/office/drawing/2014/main" id="{4AA568A4-D3E6-D9DE-4714-E85D720841E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5898792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" name="Freeform: Shape 3075">
                    <a:extLst>
                      <a:ext uri="{FF2B5EF4-FFF2-40B4-BE49-F238E27FC236}">
                        <a16:creationId xmlns:a16="http://schemas.microsoft.com/office/drawing/2014/main" id="{17A28B0C-626E-12AA-EBF3-F5E5DB514FC9}"/>
                      </a:ext>
                    </a:extLst>
                  </p:cNvPr>
                  <p:cNvSpPr/>
                  <p:nvPr/>
                </p:nvSpPr>
                <p:spPr>
                  <a:xfrm>
                    <a:off x="5835254" y="5834293"/>
                    <a:ext cx="215963" cy="64946"/>
                  </a:xfrm>
                  <a:custGeom>
                    <a:avLst/>
                    <a:gdLst>
                      <a:gd name="connsiteX0" fmla="*/ 176113 w 176113"/>
                      <a:gd name="connsiteY0" fmla="*/ 52962 h 52962"/>
                      <a:gd name="connsiteX1" fmla="*/ 0 w 176113"/>
                      <a:gd name="connsiteY1" fmla="*/ 52962 h 52962"/>
                      <a:gd name="connsiteX2" fmla="*/ 0 w 176113"/>
                      <a:gd name="connsiteY2" fmla="*/ 0 h 52962"/>
                      <a:gd name="connsiteX3" fmla="*/ 176113 w 176113"/>
                      <a:gd name="connsiteY3" fmla="*/ 0 h 52962"/>
                      <a:gd name="connsiteX4" fmla="*/ 176113 w 176113"/>
                      <a:gd name="connsiteY4" fmla="*/ 52962 h 52962"/>
                      <a:gd name="connsiteX5" fmla="*/ 18288 w 176113"/>
                      <a:gd name="connsiteY5" fmla="*/ 34674 h 52962"/>
                      <a:gd name="connsiteX6" fmla="*/ 157825 w 176113"/>
                      <a:gd name="connsiteY6" fmla="*/ 34674 h 52962"/>
                      <a:gd name="connsiteX7" fmla="*/ 157825 w 176113"/>
                      <a:gd name="connsiteY7" fmla="*/ 18288 h 52962"/>
                      <a:gd name="connsiteX8" fmla="*/ 18288 w 176113"/>
                      <a:gd name="connsiteY8" fmla="*/ 18288 h 52962"/>
                      <a:gd name="connsiteX9" fmla="*/ 18288 w 176113"/>
                      <a:gd name="connsiteY9" fmla="*/ 34674 h 52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2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" name="Freeform: Shape 3076">
                    <a:extLst>
                      <a:ext uri="{FF2B5EF4-FFF2-40B4-BE49-F238E27FC236}">
                        <a16:creationId xmlns:a16="http://schemas.microsoft.com/office/drawing/2014/main" id="{9710866B-7965-567D-57E7-76E38D81E0D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6035187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" name="Freeform: Shape 3077">
                    <a:extLst>
                      <a:ext uri="{FF2B5EF4-FFF2-40B4-BE49-F238E27FC236}">
                        <a16:creationId xmlns:a16="http://schemas.microsoft.com/office/drawing/2014/main" id="{58CB442C-D9B0-5A2A-B6C3-036E3F4E8E9A}"/>
                      </a:ext>
                    </a:extLst>
                  </p:cNvPr>
                  <p:cNvSpPr/>
                  <p:nvPr/>
                </p:nvSpPr>
                <p:spPr>
                  <a:xfrm>
                    <a:off x="5835254" y="5970689"/>
                    <a:ext cx="215963" cy="64944"/>
                  </a:xfrm>
                  <a:custGeom>
                    <a:avLst/>
                    <a:gdLst>
                      <a:gd name="connsiteX0" fmla="*/ 176113 w 176113"/>
                      <a:gd name="connsiteY0" fmla="*/ 52962 h 52961"/>
                      <a:gd name="connsiteX1" fmla="*/ 0 w 176113"/>
                      <a:gd name="connsiteY1" fmla="*/ 52962 h 52961"/>
                      <a:gd name="connsiteX2" fmla="*/ 0 w 176113"/>
                      <a:gd name="connsiteY2" fmla="*/ 0 h 52961"/>
                      <a:gd name="connsiteX3" fmla="*/ 176113 w 176113"/>
                      <a:gd name="connsiteY3" fmla="*/ 0 h 52961"/>
                      <a:gd name="connsiteX4" fmla="*/ 176113 w 176113"/>
                      <a:gd name="connsiteY4" fmla="*/ 52962 h 52961"/>
                      <a:gd name="connsiteX5" fmla="*/ 18288 w 176113"/>
                      <a:gd name="connsiteY5" fmla="*/ 34674 h 52961"/>
                      <a:gd name="connsiteX6" fmla="*/ 157825 w 176113"/>
                      <a:gd name="connsiteY6" fmla="*/ 34674 h 52961"/>
                      <a:gd name="connsiteX7" fmla="*/ 157825 w 176113"/>
                      <a:gd name="connsiteY7" fmla="*/ 18288 h 52961"/>
                      <a:gd name="connsiteX8" fmla="*/ 18288 w 176113"/>
                      <a:gd name="connsiteY8" fmla="*/ 18288 h 52961"/>
                      <a:gd name="connsiteX9" fmla="*/ 18288 w 176113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1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9" name="Freeform: Shape 3078">
                    <a:extLst>
                      <a:ext uri="{FF2B5EF4-FFF2-40B4-BE49-F238E27FC236}">
                        <a16:creationId xmlns:a16="http://schemas.microsoft.com/office/drawing/2014/main" id="{687A76C6-73D8-F74A-3381-3E35EE664A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6171627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0" name="Freeform: Shape 3079">
                    <a:extLst>
                      <a:ext uri="{FF2B5EF4-FFF2-40B4-BE49-F238E27FC236}">
                        <a16:creationId xmlns:a16="http://schemas.microsoft.com/office/drawing/2014/main" id="{D9F7FFE3-EBF7-0CD7-4EF5-88F218219CE5}"/>
                      </a:ext>
                    </a:extLst>
                  </p:cNvPr>
                  <p:cNvSpPr/>
                  <p:nvPr/>
                </p:nvSpPr>
                <p:spPr>
                  <a:xfrm>
                    <a:off x="5835254" y="6107129"/>
                    <a:ext cx="215963" cy="64944"/>
                  </a:xfrm>
                  <a:custGeom>
                    <a:avLst/>
                    <a:gdLst>
                      <a:gd name="connsiteX0" fmla="*/ 176113 w 176113"/>
                      <a:gd name="connsiteY0" fmla="*/ 52962 h 52961"/>
                      <a:gd name="connsiteX1" fmla="*/ 0 w 176113"/>
                      <a:gd name="connsiteY1" fmla="*/ 52962 h 52961"/>
                      <a:gd name="connsiteX2" fmla="*/ 0 w 176113"/>
                      <a:gd name="connsiteY2" fmla="*/ 0 h 52961"/>
                      <a:gd name="connsiteX3" fmla="*/ 176113 w 176113"/>
                      <a:gd name="connsiteY3" fmla="*/ 0 h 52961"/>
                      <a:gd name="connsiteX4" fmla="*/ 176113 w 176113"/>
                      <a:gd name="connsiteY4" fmla="*/ 52962 h 52961"/>
                      <a:gd name="connsiteX5" fmla="*/ 18288 w 176113"/>
                      <a:gd name="connsiteY5" fmla="*/ 34674 h 52961"/>
                      <a:gd name="connsiteX6" fmla="*/ 157825 w 176113"/>
                      <a:gd name="connsiteY6" fmla="*/ 34674 h 52961"/>
                      <a:gd name="connsiteX7" fmla="*/ 157825 w 176113"/>
                      <a:gd name="connsiteY7" fmla="*/ 18288 h 52961"/>
                      <a:gd name="connsiteX8" fmla="*/ 18288 w 176113"/>
                      <a:gd name="connsiteY8" fmla="*/ 18288 h 52961"/>
                      <a:gd name="connsiteX9" fmla="*/ 18288 w 176113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1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1" name="Freeform: Shape 3080">
                    <a:extLst>
                      <a:ext uri="{FF2B5EF4-FFF2-40B4-BE49-F238E27FC236}">
                        <a16:creationId xmlns:a16="http://schemas.microsoft.com/office/drawing/2014/main" id="{4869D904-60D7-3E5D-1746-4BE54F9D95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6307978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2" name="Freeform: Shape 3081">
                    <a:extLst>
                      <a:ext uri="{FF2B5EF4-FFF2-40B4-BE49-F238E27FC236}">
                        <a16:creationId xmlns:a16="http://schemas.microsoft.com/office/drawing/2014/main" id="{1A7D38F6-3E8F-D512-655F-810DAE283750}"/>
                      </a:ext>
                    </a:extLst>
                  </p:cNvPr>
                  <p:cNvSpPr/>
                  <p:nvPr/>
                </p:nvSpPr>
                <p:spPr>
                  <a:xfrm>
                    <a:off x="5835254" y="6243526"/>
                    <a:ext cx="215963" cy="64944"/>
                  </a:xfrm>
                  <a:custGeom>
                    <a:avLst/>
                    <a:gdLst>
                      <a:gd name="connsiteX0" fmla="*/ 176113 w 176113"/>
                      <a:gd name="connsiteY0" fmla="*/ 52962 h 52961"/>
                      <a:gd name="connsiteX1" fmla="*/ 0 w 176113"/>
                      <a:gd name="connsiteY1" fmla="*/ 52962 h 52961"/>
                      <a:gd name="connsiteX2" fmla="*/ 0 w 176113"/>
                      <a:gd name="connsiteY2" fmla="*/ 0 h 52961"/>
                      <a:gd name="connsiteX3" fmla="*/ 176113 w 176113"/>
                      <a:gd name="connsiteY3" fmla="*/ 0 h 52961"/>
                      <a:gd name="connsiteX4" fmla="*/ 176113 w 176113"/>
                      <a:gd name="connsiteY4" fmla="*/ 52962 h 52961"/>
                      <a:gd name="connsiteX5" fmla="*/ 18288 w 176113"/>
                      <a:gd name="connsiteY5" fmla="*/ 34674 h 52961"/>
                      <a:gd name="connsiteX6" fmla="*/ 157825 w 176113"/>
                      <a:gd name="connsiteY6" fmla="*/ 34674 h 52961"/>
                      <a:gd name="connsiteX7" fmla="*/ 157825 w 176113"/>
                      <a:gd name="connsiteY7" fmla="*/ 18288 h 52961"/>
                      <a:gd name="connsiteX8" fmla="*/ 18288 w 176113"/>
                      <a:gd name="connsiteY8" fmla="*/ 18288 h 52961"/>
                      <a:gd name="connsiteX9" fmla="*/ 18288 w 176113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1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3" name="Freeform: Shape 3082">
                    <a:extLst>
                      <a:ext uri="{FF2B5EF4-FFF2-40B4-BE49-F238E27FC236}">
                        <a16:creationId xmlns:a16="http://schemas.microsoft.com/office/drawing/2014/main" id="{26A5DF98-4E90-F4B6-E405-C197D7067AA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6444420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4" name="Freeform: Shape 3083">
                    <a:extLst>
                      <a:ext uri="{FF2B5EF4-FFF2-40B4-BE49-F238E27FC236}">
                        <a16:creationId xmlns:a16="http://schemas.microsoft.com/office/drawing/2014/main" id="{5BFD450A-9581-5125-D539-F246606C4D73}"/>
                      </a:ext>
                    </a:extLst>
                  </p:cNvPr>
                  <p:cNvSpPr/>
                  <p:nvPr/>
                </p:nvSpPr>
                <p:spPr>
                  <a:xfrm>
                    <a:off x="5835254" y="6379921"/>
                    <a:ext cx="215963" cy="64944"/>
                  </a:xfrm>
                  <a:custGeom>
                    <a:avLst/>
                    <a:gdLst>
                      <a:gd name="connsiteX0" fmla="*/ 176113 w 176113"/>
                      <a:gd name="connsiteY0" fmla="*/ 52962 h 52961"/>
                      <a:gd name="connsiteX1" fmla="*/ 0 w 176113"/>
                      <a:gd name="connsiteY1" fmla="*/ 52962 h 52961"/>
                      <a:gd name="connsiteX2" fmla="*/ 0 w 176113"/>
                      <a:gd name="connsiteY2" fmla="*/ 0 h 52961"/>
                      <a:gd name="connsiteX3" fmla="*/ 176113 w 176113"/>
                      <a:gd name="connsiteY3" fmla="*/ 0 h 52961"/>
                      <a:gd name="connsiteX4" fmla="*/ 176113 w 176113"/>
                      <a:gd name="connsiteY4" fmla="*/ 52962 h 52961"/>
                      <a:gd name="connsiteX5" fmla="*/ 18288 w 176113"/>
                      <a:gd name="connsiteY5" fmla="*/ 34674 h 52961"/>
                      <a:gd name="connsiteX6" fmla="*/ 157825 w 176113"/>
                      <a:gd name="connsiteY6" fmla="*/ 34674 h 52961"/>
                      <a:gd name="connsiteX7" fmla="*/ 157825 w 176113"/>
                      <a:gd name="connsiteY7" fmla="*/ 18288 h 52961"/>
                      <a:gd name="connsiteX8" fmla="*/ 18288 w 176113"/>
                      <a:gd name="connsiteY8" fmla="*/ 18288 h 52961"/>
                      <a:gd name="connsiteX9" fmla="*/ 18288 w 176113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1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5" name="Freeform: Shape 3084">
                    <a:extLst>
                      <a:ext uri="{FF2B5EF4-FFF2-40B4-BE49-F238E27FC236}">
                        <a16:creationId xmlns:a16="http://schemas.microsoft.com/office/drawing/2014/main" id="{B14017C0-7E57-65C1-B80A-2FA98D40B42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6580814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6" name="Freeform: Shape 3085">
                    <a:extLst>
                      <a:ext uri="{FF2B5EF4-FFF2-40B4-BE49-F238E27FC236}">
                        <a16:creationId xmlns:a16="http://schemas.microsoft.com/office/drawing/2014/main" id="{CE2ACCBB-CDBA-4260-F3DA-3E120F8055A4}"/>
                      </a:ext>
                    </a:extLst>
                  </p:cNvPr>
                  <p:cNvSpPr/>
                  <p:nvPr/>
                </p:nvSpPr>
                <p:spPr>
                  <a:xfrm>
                    <a:off x="5835254" y="6516316"/>
                    <a:ext cx="215963" cy="64944"/>
                  </a:xfrm>
                  <a:custGeom>
                    <a:avLst/>
                    <a:gdLst>
                      <a:gd name="connsiteX0" fmla="*/ 176113 w 176113"/>
                      <a:gd name="connsiteY0" fmla="*/ 52962 h 52961"/>
                      <a:gd name="connsiteX1" fmla="*/ 0 w 176113"/>
                      <a:gd name="connsiteY1" fmla="*/ 52962 h 52961"/>
                      <a:gd name="connsiteX2" fmla="*/ 0 w 176113"/>
                      <a:gd name="connsiteY2" fmla="*/ 0 h 52961"/>
                      <a:gd name="connsiteX3" fmla="*/ 176113 w 176113"/>
                      <a:gd name="connsiteY3" fmla="*/ 0 h 52961"/>
                      <a:gd name="connsiteX4" fmla="*/ 176113 w 176113"/>
                      <a:gd name="connsiteY4" fmla="*/ 52962 h 52961"/>
                      <a:gd name="connsiteX5" fmla="*/ 18288 w 176113"/>
                      <a:gd name="connsiteY5" fmla="*/ 34674 h 52961"/>
                      <a:gd name="connsiteX6" fmla="*/ 157825 w 176113"/>
                      <a:gd name="connsiteY6" fmla="*/ 34674 h 52961"/>
                      <a:gd name="connsiteX7" fmla="*/ 157825 w 176113"/>
                      <a:gd name="connsiteY7" fmla="*/ 18288 h 52961"/>
                      <a:gd name="connsiteX8" fmla="*/ 18288 w 176113"/>
                      <a:gd name="connsiteY8" fmla="*/ 18288 h 52961"/>
                      <a:gd name="connsiteX9" fmla="*/ 18288 w 176113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1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7" name="Freeform: Shape 3086">
                    <a:extLst>
                      <a:ext uri="{FF2B5EF4-FFF2-40B4-BE49-F238E27FC236}">
                        <a16:creationId xmlns:a16="http://schemas.microsoft.com/office/drawing/2014/main" id="{18741E4E-CEE6-5F40-7BAB-551A85498A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0063" y="6717210"/>
                    <a:ext cx="193536" cy="42520"/>
                  </a:xfrm>
                  <a:custGeom>
                    <a:avLst/>
                    <a:gdLst>
                      <a:gd name="connsiteX0" fmla="*/ 0 w 157825"/>
                      <a:gd name="connsiteY0" fmla="*/ 0 h 34674"/>
                      <a:gd name="connsiteX1" fmla="*/ 157825 w 157825"/>
                      <a:gd name="connsiteY1" fmla="*/ 0 h 34674"/>
                      <a:gd name="connsiteX2" fmla="*/ 157825 w 157825"/>
                      <a:gd name="connsiteY2" fmla="*/ 34674 h 34674"/>
                      <a:gd name="connsiteX3" fmla="*/ 0 w 157825"/>
                      <a:gd name="connsiteY3" fmla="*/ 34674 h 34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7825" h="34674">
                        <a:moveTo>
                          <a:pt x="0" y="0"/>
                        </a:moveTo>
                        <a:lnTo>
                          <a:pt x="157825" y="0"/>
                        </a:lnTo>
                        <a:lnTo>
                          <a:pt x="157825" y="34674"/>
                        </a:lnTo>
                        <a:lnTo>
                          <a:pt x="0" y="346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8" name="Freeform: Shape 3087">
                    <a:extLst>
                      <a:ext uri="{FF2B5EF4-FFF2-40B4-BE49-F238E27FC236}">
                        <a16:creationId xmlns:a16="http://schemas.microsoft.com/office/drawing/2014/main" id="{1784F03B-44A9-6E74-FF13-E8633C222EC9}"/>
                      </a:ext>
                    </a:extLst>
                  </p:cNvPr>
                  <p:cNvSpPr/>
                  <p:nvPr/>
                </p:nvSpPr>
                <p:spPr>
                  <a:xfrm>
                    <a:off x="5835254" y="6652713"/>
                    <a:ext cx="215963" cy="64944"/>
                  </a:xfrm>
                  <a:custGeom>
                    <a:avLst/>
                    <a:gdLst>
                      <a:gd name="connsiteX0" fmla="*/ 176113 w 176113"/>
                      <a:gd name="connsiteY0" fmla="*/ 52962 h 52961"/>
                      <a:gd name="connsiteX1" fmla="*/ 0 w 176113"/>
                      <a:gd name="connsiteY1" fmla="*/ 52962 h 52961"/>
                      <a:gd name="connsiteX2" fmla="*/ 0 w 176113"/>
                      <a:gd name="connsiteY2" fmla="*/ 0 h 52961"/>
                      <a:gd name="connsiteX3" fmla="*/ 176113 w 176113"/>
                      <a:gd name="connsiteY3" fmla="*/ 0 h 52961"/>
                      <a:gd name="connsiteX4" fmla="*/ 176113 w 176113"/>
                      <a:gd name="connsiteY4" fmla="*/ 52962 h 52961"/>
                      <a:gd name="connsiteX5" fmla="*/ 18288 w 176113"/>
                      <a:gd name="connsiteY5" fmla="*/ 34674 h 52961"/>
                      <a:gd name="connsiteX6" fmla="*/ 157825 w 176113"/>
                      <a:gd name="connsiteY6" fmla="*/ 34674 h 52961"/>
                      <a:gd name="connsiteX7" fmla="*/ 157825 w 176113"/>
                      <a:gd name="connsiteY7" fmla="*/ 18288 h 52961"/>
                      <a:gd name="connsiteX8" fmla="*/ 18288 w 176113"/>
                      <a:gd name="connsiteY8" fmla="*/ 18288 h 52961"/>
                      <a:gd name="connsiteX9" fmla="*/ 18288 w 176113"/>
                      <a:gd name="connsiteY9" fmla="*/ 34674 h 52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113" h="52961">
                        <a:moveTo>
                          <a:pt x="176113" y="52962"/>
                        </a:moveTo>
                        <a:lnTo>
                          <a:pt x="0" y="52962"/>
                        </a:lnTo>
                        <a:lnTo>
                          <a:pt x="0" y="0"/>
                        </a:lnTo>
                        <a:lnTo>
                          <a:pt x="176113" y="0"/>
                        </a:lnTo>
                        <a:lnTo>
                          <a:pt x="176113" y="52962"/>
                        </a:lnTo>
                        <a:close/>
                        <a:moveTo>
                          <a:pt x="18288" y="34674"/>
                        </a:moveTo>
                        <a:lnTo>
                          <a:pt x="157825" y="34674"/>
                        </a:lnTo>
                        <a:lnTo>
                          <a:pt x="157825" y="18288"/>
                        </a:lnTo>
                        <a:lnTo>
                          <a:pt x="18288" y="18288"/>
                        </a:lnTo>
                        <a:lnTo>
                          <a:pt x="18288" y="3467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0" name="Group 2839">
                  <a:extLst>
                    <a:ext uri="{FF2B5EF4-FFF2-40B4-BE49-F238E27FC236}">
                      <a16:creationId xmlns:a16="http://schemas.microsoft.com/office/drawing/2014/main" id="{89F1B386-811A-CC51-766E-6864066352EA}"/>
                    </a:ext>
                  </a:extLst>
                </p:cNvPr>
                <p:cNvGrpSpPr/>
                <p:nvPr/>
              </p:nvGrpSpPr>
              <p:grpSpPr>
                <a:xfrm>
                  <a:off x="6130191" y="6188045"/>
                  <a:ext cx="938052" cy="669956"/>
                  <a:chOff x="6130191" y="6168533"/>
                  <a:chExt cx="938052" cy="669956"/>
                </a:xfrm>
              </p:grpSpPr>
              <p:sp>
                <p:nvSpPr>
                  <p:cNvPr id="3089" name="Freeform: Shape 3088">
                    <a:extLst>
                      <a:ext uri="{FF2B5EF4-FFF2-40B4-BE49-F238E27FC236}">
                        <a16:creationId xmlns:a16="http://schemas.microsoft.com/office/drawing/2014/main" id="{FFBA841F-9F0A-6C74-B5D5-A878D3066613}"/>
                      </a:ext>
                    </a:extLst>
                  </p:cNvPr>
                  <p:cNvSpPr/>
                  <p:nvPr/>
                </p:nvSpPr>
                <p:spPr>
                  <a:xfrm>
                    <a:off x="6175011" y="6232985"/>
                    <a:ext cx="893232" cy="197170"/>
                  </a:xfrm>
                  <a:custGeom>
                    <a:avLst/>
                    <a:gdLst>
                      <a:gd name="connsiteX0" fmla="*/ 364224 w 728411"/>
                      <a:gd name="connsiteY0" fmla="*/ 0 h 160788"/>
                      <a:gd name="connsiteX1" fmla="*/ 0 w 728411"/>
                      <a:gd name="connsiteY1" fmla="*/ 160788 h 160788"/>
                      <a:gd name="connsiteX2" fmla="*/ 364224 w 728411"/>
                      <a:gd name="connsiteY2" fmla="*/ 160788 h 160788"/>
                      <a:gd name="connsiteX3" fmla="*/ 728411 w 728411"/>
                      <a:gd name="connsiteY3" fmla="*/ 160788 h 160788"/>
                      <a:gd name="connsiteX4" fmla="*/ 364224 w 728411"/>
                      <a:gd name="connsiteY4" fmla="*/ 0 h 160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8411" h="160788">
                        <a:moveTo>
                          <a:pt x="364224" y="0"/>
                        </a:moveTo>
                        <a:lnTo>
                          <a:pt x="0" y="160788"/>
                        </a:lnTo>
                        <a:lnTo>
                          <a:pt x="364224" y="160788"/>
                        </a:lnTo>
                        <a:lnTo>
                          <a:pt x="728411" y="160788"/>
                        </a:lnTo>
                        <a:lnTo>
                          <a:pt x="364224" y="0"/>
                        </a:ln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0" name="Freeform: Shape 3089">
                    <a:extLst>
                      <a:ext uri="{FF2B5EF4-FFF2-40B4-BE49-F238E27FC236}">
                        <a16:creationId xmlns:a16="http://schemas.microsoft.com/office/drawing/2014/main" id="{3DBECC00-1EC2-1745-4C7B-883452075A46}"/>
                      </a:ext>
                    </a:extLst>
                  </p:cNvPr>
                  <p:cNvSpPr/>
                  <p:nvPr/>
                </p:nvSpPr>
                <p:spPr>
                  <a:xfrm>
                    <a:off x="6130191" y="6168533"/>
                    <a:ext cx="915636" cy="219551"/>
                  </a:xfrm>
                  <a:custGeom>
                    <a:avLst/>
                    <a:gdLst>
                      <a:gd name="connsiteX0" fmla="*/ 737564 w 746681"/>
                      <a:gd name="connsiteY0" fmla="*/ 179040 h 179039"/>
                      <a:gd name="connsiteX1" fmla="*/ 9153 w 746681"/>
                      <a:gd name="connsiteY1" fmla="*/ 179040 h 179039"/>
                      <a:gd name="connsiteX2" fmla="*/ 192 w 746681"/>
                      <a:gd name="connsiteY2" fmla="*/ 171798 h 179039"/>
                      <a:gd name="connsiteX3" fmla="*/ 5423 w 746681"/>
                      <a:gd name="connsiteY3" fmla="*/ 161556 h 179039"/>
                      <a:gd name="connsiteX4" fmla="*/ 369646 w 746681"/>
                      <a:gd name="connsiteY4" fmla="*/ 768 h 179039"/>
                      <a:gd name="connsiteX5" fmla="*/ 377035 w 746681"/>
                      <a:gd name="connsiteY5" fmla="*/ 768 h 179039"/>
                      <a:gd name="connsiteX6" fmla="*/ 741222 w 746681"/>
                      <a:gd name="connsiteY6" fmla="*/ 161556 h 179039"/>
                      <a:gd name="connsiteX7" fmla="*/ 746489 w 746681"/>
                      <a:gd name="connsiteY7" fmla="*/ 171798 h 179039"/>
                      <a:gd name="connsiteX8" fmla="*/ 737528 w 746681"/>
                      <a:gd name="connsiteY8" fmla="*/ 179040 h 179039"/>
                      <a:gd name="connsiteX9" fmla="*/ 52533 w 746681"/>
                      <a:gd name="connsiteY9" fmla="*/ 160752 h 179039"/>
                      <a:gd name="connsiteX10" fmla="*/ 694222 w 746681"/>
                      <a:gd name="connsiteY10" fmla="*/ 160752 h 179039"/>
                      <a:gd name="connsiteX11" fmla="*/ 373377 w 746681"/>
                      <a:gd name="connsiteY11" fmla="*/ 19093 h 179039"/>
                      <a:gd name="connsiteX12" fmla="*/ 52533 w 746681"/>
                      <a:gd name="connsiteY12" fmla="*/ 160752 h 179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6681" h="179039">
                        <a:moveTo>
                          <a:pt x="737564" y="179040"/>
                        </a:moveTo>
                        <a:lnTo>
                          <a:pt x="9153" y="179040"/>
                        </a:lnTo>
                        <a:cubicBezTo>
                          <a:pt x="4837" y="179040"/>
                          <a:pt x="1107" y="176003"/>
                          <a:pt x="192" y="171798"/>
                        </a:cubicBezTo>
                        <a:cubicBezTo>
                          <a:pt x="-686" y="167555"/>
                          <a:pt x="1509" y="163275"/>
                          <a:pt x="5423" y="161556"/>
                        </a:cubicBezTo>
                        <a:lnTo>
                          <a:pt x="369646" y="768"/>
                        </a:lnTo>
                        <a:cubicBezTo>
                          <a:pt x="371987" y="-256"/>
                          <a:pt x="374694" y="-256"/>
                          <a:pt x="377035" y="768"/>
                        </a:cubicBezTo>
                        <a:lnTo>
                          <a:pt x="741222" y="161556"/>
                        </a:lnTo>
                        <a:cubicBezTo>
                          <a:pt x="745172" y="163275"/>
                          <a:pt x="747367" y="167591"/>
                          <a:pt x="746489" y="171798"/>
                        </a:cubicBezTo>
                        <a:cubicBezTo>
                          <a:pt x="745611" y="176040"/>
                          <a:pt x="741844" y="179040"/>
                          <a:pt x="737528" y="179040"/>
                        </a:cubicBezTo>
                        <a:close/>
                        <a:moveTo>
                          <a:pt x="52533" y="160752"/>
                        </a:moveTo>
                        <a:lnTo>
                          <a:pt x="694222" y="160752"/>
                        </a:lnTo>
                        <a:lnTo>
                          <a:pt x="373377" y="19093"/>
                        </a:lnTo>
                        <a:lnTo>
                          <a:pt x="52533" y="16075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1" name="Freeform: Shape 3090">
                    <a:extLst>
                      <a:ext uri="{FF2B5EF4-FFF2-40B4-BE49-F238E27FC236}">
                        <a16:creationId xmlns:a16="http://schemas.microsoft.com/office/drawing/2014/main" id="{5DD452D8-AF28-1633-AFB3-B924A109ECF7}"/>
                      </a:ext>
                    </a:extLst>
                  </p:cNvPr>
                  <p:cNvSpPr/>
                  <p:nvPr/>
                </p:nvSpPr>
                <p:spPr>
                  <a:xfrm>
                    <a:off x="6260005" y="6430155"/>
                    <a:ext cx="723243" cy="408334"/>
                  </a:xfrm>
                  <a:custGeom>
                    <a:avLst/>
                    <a:gdLst>
                      <a:gd name="connsiteX0" fmla="*/ 0 w 589788"/>
                      <a:gd name="connsiteY0" fmla="*/ 0 h 332987"/>
                      <a:gd name="connsiteX1" fmla="*/ 589788 w 589788"/>
                      <a:gd name="connsiteY1" fmla="*/ 0 h 332987"/>
                      <a:gd name="connsiteX2" fmla="*/ 589788 w 589788"/>
                      <a:gd name="connsiteY2" fmla="*/ 332988 h 332987"/>
                      <a:gd name="connsiteX3" fmla="*/ 0 w 589788"/>
                      <a:gd name="connsiteY3" fmla="*/ 332988 h 332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9788" h="332987">
                        <a:moveTo>
                          <a:pt x="0" y="0"/>
                        </a:moveTo>
                        <a:lnTo>
                          <a:pt x="589788" y="0"/>
                        </a:lnTo>
                        <a:lnTo>
                          <a:pt x="589788" y="332988"/>
                        </a:lnTo>
                        <a:lnTo>
                          <a:pt x="0" y="332988"/>
                        </a:ln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2" name="Freeform: Shape 3091">
                    <a:extLst>
                      <a:ext uri="{FF2B5EF4-FFF2-40B4-BE49-F238E27FC236}">
                        <a16:creationId xmlns:a16="http://schemas.microsoft.com/office/drawing/2014/main" id="{AABC1929-CF64-1812-9A91-E880BC2C087D}"/>
                      </a:ext>
                    </a:extLst>
                  </p:cNvPr>
                  <p:cNvSpPr/>
                  <p:nvPr/>
                </p:nvSpPr>
                <p:spPr>
                  <a:xfrm>
                    <a:off x="6215153" y="6365657"/>
                    <a:ext cx="745668" cy="430760"/>
                  </a:xfrm>
                  <a:custGeom>
                    <a:avLst/>
                    <a:gdLst>
                      <a:gd name="connsiteX0" fmla="*/ 598932 w 608076"/>
                      <a:gd name="connsiteY0" fmla="*/ 351276 h 351275"/>
                      <a:gd name="connsiteX1" fmla="*/ 9144 w 608076"/>
                      <a:gd name="connsiteY1" fmla="*/ 351276 h 351275"/>
                      <a:gd name="connsiteX2" fmla="*/ 0 w 608076"/>
                      <a:gd name="connsiteY2" fmla="*/ 342132 h 351275"/>
                      <a:gd name="connsiteX3" fmla="*/ 0 w 608076"/>
                      <a:gd name="connsiteY3" fmla="*/ 9144 h 351275"/>
                      <a:gd name="connsiteX4" fmla="*/ 9144 w 608076"/>
                      <a:gd name="connsiteY4" fmla="*/ 0 h 351275"/>
                      <a:gd name="connsiteX5" fmla="*/ 598932 w 608076"/>
                      <a:gd name="connsiteY5" fmla="*/ 0 h 351275"/>
                      <a:gd name="connsiteX6" fmla="*/ 608076 w 608076"/>
                      <a:gd name="connsiteY6" fmla="*/ 9144 h 351275"/>
                      <a:gd name="connsiteX7" fmla="*/ 608076 w 608076"/>
                      <a:gd name="connsiteY7" fmla="*/ 342132 h 351275"/>
                      <a:gd name="connsiteX8" fmla="*/ 598932 w 608076"/>
                      <a:gd name="connsiteY8" fmla="*/ 351276 h 351275"/>
                      <a:gd name="connsiteX9" fmla="*/ 18288 w 608076"/>
                      <a:gd name="connsiteY9" fmla="*/ 332988 h 351275"/>
                      <a:gd name="connsiteX10" fmla="*/ 589788 w 608076"/>
                      <a:gd name="connsiteY10" fmla="*/ 332988 h 351275"/>
                      <a:gd name="connsiteX11" fmla="*/ 589788 w 608076"/>
                      <a:gd name="connsiteY11" fmla="*/ 18288 h 351275"/>
                      <a:gd name="connsiteX12" fmla="*/ 18288 w 608076"/>
                      <a:gd name="connsiteY12" fmla="*/ 18288 h 351275"/>
                      <a:gd name="connsiteX13" fmla="*/ 18288 w 608076"/>
                      <a:gd name="connsiteY13" fmla="*/ 332988 h 351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8076" h="351275">
                        <a:moveTo>
                          <a:pt x="598932" y="351276"/>
                        </a:moveTo>
                        <a:lnTo>
                          <a:pt x="9144" y="351276"/>
                        </a:lnTo>
                        <a:cubicBezTo>
                          <a:pt x="4096" y="351276"/>
                          <a:pt x="0" y="347179"/>
                          <a:pt x="0" y="342132"/>
                        </a:cubicBezTo>
                        <a:lnTo>
                          <a:pt x="0" y="9144"/>
                        </a:lnTo>
                        <a:cubicBezTo>
                          <a:pt x="0" y="4096"/>
                          <a:pt x="4096" y="0"/>
                          <a:pt x="9144" y="0"/>
                        </a:cubicBezTo>
                        <a:lnTo>
                          <a:pt x="598932" y="0"/>
                        </a:lnTo>
                        <a:cubicBezTo>
                          <a:pt x="603980" y="0"/>
                          <a:pt x="608076" y="4096"/>
                          <a:pt x="608076" y="9144"/>
                        </a:cubicBezTo>
                        <a:lnTo>
                          <a:pt x="608076" y="342132"/>
                        </a:lnTo>
                        <a:cubicBezTo>
                          <a:pt x="608076" y="347179"/>
                          <a:pt x="603980" y="351276"/>
                          <a:pt x="598932" y="351276"/>
                        </a:cubicBezTo>
                        <a:close/>
                        <a:moveTo>
                          <a:pt x="18288" y="332988"/>
                        </a:moveTo>
                        <a:lnTo>
                          <a:pt x="589788" y="332988"/>
                        </a:lnTo>
                        <a:lnTo>
                          <a:pt x="589788" y="18288"/>
                        </a:lnTo>
                        <a:lnTo>
                          <a:pt x="18288" y="18288"/>
                        </a:lnTo>
                        <a:lnTo>
                          <a:pt x="18288" y="332988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3" name="Freeform: Shape 3092">
                    <a:extLst>
                      <a:ext uri="{FF2B5EF4-FFF2-40B4-BE49-F238E27FC236}">
                        <a16:creationId xmlns:a16="http://schemas.microsoft.com/office/drawing/2014/main" id="{95CDABCE-ED4E-03A5-6E6D-6D1E771127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81570" y="6556527"/>
                    <a:ext cx="177255" cy="100244"/>
                  </a:xfrm>
                  <a:custGeom>
                    <a:avLst/>
                    <a:gdLst>
                      <a:gd name="connsiteX0" fmla="*/ 0 w 144548"/>
                      <a:gd name="connsiteY0" fmla="*/ 0 h 81747"/>
                      <a:gd name="connsiteX1" fmla="*/ 144548 w 144548"/>
                      <a:gd name="connsiteY1" fmla="*/ 0 h 81747"/>
                      <a:gd name="connsiteX2" fmla="*/ 144548 w 144548"/>
                      <a:gd name="connsiteY2" fmla="*/ 81747 h 81747"/>
                      <a:gd name="connsiteX3" fmla="*/ 0 w 144548"/>
                      <a:gd name="connsiteY3" fmla="*/ 81747 h 8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548" h="81747">
                        <a:moveTo>
                          <a:pt x="0" y="0"/>
                        </a:moveTo>
                        <a:lnTo>
                          <a:pt x="144548" y="0"/>
                        </a:lnTo>
                        <a:lnTo>
                          <a:pt x="144548" y="81747"/>
                        </a:lnTo>
                        <a:lnTo>
                          <a:pt x="0" y="817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4" name="Freeform: Shape 3093">
                    <a:extLst>
                      <a:ext uri="{FF2B5EF4-FFF2-40B4-BE49-F238E27FC236}">
                        <a16:creationId xmlns:a16="http://schemas.microsoft.com/office/drawing/2014/main" id="{26DCC578-C098-AB24-2E43-FA2276916B76}"/>
                      </a:ext>
                    </a:extLst>
                  </p:cNvPr>
                  <p:cNvSpPr/>
                  <p:nvPr/>
                </p:nvSpPr>
                <p:spPr>
                  <a:xfrm>
                    <a:off x="6775179" y="6453524"/>
                    <a:ext cx="122714" cy="199682"/>
                  </a:xfrm>
                  <a:custGeom>
                    <a:avLst/>
                    <a:gdLst>
                      <a:gd name="connsiteX0" fmla="*/ 90928 w 100071"/>
                      <a:gd name="connsiteY0" fmla="*/ 162836 h 162836"/>
                      <a:gd name="connsiteX1" fmla="*/ 9144 w 100071"/>
                      <a:gd name="connsiteY1" fmla="*/ 162836 h 162836"/>
                      <a:gd name="connsiteX2" fmla="*/ 0 w 100071"/>
                      <a:gd name="connsiteY2" fmla="*/ 153692 h 162836"/>
                      <a:gd name="connsiteX3" fmla="*/ 0 w 100071"/>
                      <a:gd name="connsiteY3" fmla="*/ 9144 h 162836"/>
                      <a:gd name="connsiteX4" fmla="*/ 9144 w 100071"/>
                      <a:gd name="connsiteY4" fmla="*/ 0 h 162836"/>
                      <a:gd name="connsiteX5" fmla="*/ 90928 w 100071"/>
                      <a:gd name="connsiteY5" fmla="*/ 0 h 162836"/>
                      <a:gd name="connsiteX6" fmla="*/ 100072 w 100071"/>
                      <a:gd name="connsiteY6" fmla="*/ 9144 h 162836"/>
                      <a:gd name="connsiteX7" fmla="*/ 100072 w 100071"/>
                      <a:gd name="connsiteY7" fmla="*/ 153692 h 162836"/>
                      <a:gd name="connsiteX8" fmla="*/ 90928 w 100071"/>
                      <a:gd name="connsiteY8" fmla="*/ 162836 h 162836"/>
                      <a:gd name="connsiteX9" fmla="*/ 18288 w 100071"/>
                      <a:gd name="connsiteY9" fmla="*/ 144548 h 162836"/>
                      <a:gd name="connsiteX10" fmla="*/ 81784 w 100071"/>
                      <a:gd name="connsiteY10" fmla="*/ 144548 h 162836"/>
                      <a:gd name="connsiteX11" fmla="*/ 81784 w 100071"/>
                      <a:gd name="connsiteY11" fmla="*/ 18288 h 162836"/>
                      <a:gd name="connsiteX12" fmla="*/ 18288 w 100071"/>
                      <a:gd name="connsiteY12" fmla="*/ 18288 h 162836"/>
                      <a:gd name="connsiteX13" fmla="*/ 18288 w 100071"/>
                      <a:gd name="connsiteY13" fmla="*/ 144548 h 162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71" h="162836">
                        <a:moveTo>
                          <a:pt x="90928" y="162836"/>
                        </a:moveTo>
                        <a:lnTo>
                          <a:pt x="9144" y="162836"/>
                        </a:lnTo>
                        <a:cubicBezTo>
                          <a:pt x="4096" y="162836"/>
                          <a:pt x="0" y="158740"/>
                          <a:pt x="0" y="153692"/>
                        </a:cubicBezTo>
                        <a:lnTo>
                          <a:pt x="0" y="9144"/>
                        </a:lnTo>
                        <a:cubicBezTo>
                          <a:pt x="0" y="4096"/>
                          <a:pt x="4096" y="0"/>
                          <a:pt x="9144" y="0"/>
                        </a:cubicBezTo>
                        <a:lnTo>
                          <a:pt x="90928" y="0"/>
                        </a:lnTo>
                        <a:cubicBezTo>
                          <a:pt x="95975" y="0"/>
                          <a:pt x="100072" y="4096"/>
                          <a:pt x="100072" y="9144"/>
                        </a:cubicBezTo>
                        <a:lnTo>
                          <a:pt x="100072" y="153692"/>
                        </a:lnTo>
                        <a:cubicBezTo>
                          <a:pt x="100072" y="158740"/>
                          <a:pt x="95975" y="162836"/>
                          <a:pt x="90928" y="162836"/>
                        </a:cubicBezTo>
                        <a:close/>
                        <a:moveTo>
                          <a:pt x="18288" y="144548"/>
                        </a:moveTo>
                        <a:lnTo>
                          <a:pt x="81784" y="144548"/>
                        </a:lnTo>
                        <a:lnTo>
                          <a:pt x="81784" y="18288"/>
                        </a:lnTo>
                        <a:lnTo>
                          <a:pt x="18288" y="18288"/>
                        </a:lnTo>
                        <a:lnTo>
                          <a:pt x="18288" y="144548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5" name="Freeform: Shape 3094">
                    <a:extLst>
                      <a:ext uri="{FF2B5EF4-FFF2-40B4-BE49-F238E27FC236}">
                        <a16:creationId xmlns:a16="http://schemas.microsoft.com/office/drawing/2014/main" id="{F483F66C-6A6E-FDB7-4A32-D46E7227D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5841" y="6556482"/>
                    <a:ext cx="177255" cy="100244"/>
                  </a:xfrm>
                  <a:custGeom>
                    <a:avLst/>
                    <a:gdLst>
                      <a:gd name="connsiteX0" fmla="*/ 0 w 144548"/>
                      <a:gd name="connsiteY0" fmla="*/ 0 h 81747"/>
                      <a:gd name="connsiteX1" fmla="*/ 144548 w 144548"/>
                      <a:gd name="connsiteY1" fmla="*/ 0 h 81747"/>
                      <a:gd name="connsiteX2" fmla="*/ 144548 w 144548"/>
                      <a:gd name="connsiteY2" fmla="*/ 81747 h 81747"/>
                      <a:gd name="connsiteX3" fmla="*/ 0 w 144548"/>
                      <a:gd name="connsiteY3" fmla="*/ 81747 h 8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548" h="81747">
                        <a:moveTo>
                          <a:pt x="0" y="0"/>
                        </a:moveTo>
                        <a:lnTo>
                          <a:pt x="144548" y="0"/>
                        </a:lnTo>
                        <a:lnTo>
                          <a:pt x="144548" y="81747"/>
                        </a:lnTo>
                        <a:lnTo>
                          <a:pt x="0" y="817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6" name="Freeform: Shape 3095">
                    <a:extLst>
                      <a:ext uri="{FF2B5EF4-FFF2-40B4-BE49-F238E27FC236}">
                        <a16:creationId xmlns:a16="http://schemas.microsoft.com/office/drawing/2014/main" id="{95FD442F-28C2-7071-62BF-5FD16C93E12D}"/>
                      </a:ext>
                    </a:extLst>
                  </p:cNvPr>
                  <p:cNvSpPr/>
                  <p:nvPr/>
                </p:nvSpPr>
                <p:spPr>
                  <a:xfrm>
                    <a:off x="6609495" y="6453524"/>
                    <a:ext cx="122714" cy="199682"/>
                  </a:xfrm>
                  <a:custGeom>
                    <a:avLst/>
                    <a:gdLst>
                      <a:gd name="connsiteX0" fmla="*/ 90928 w 100071"/>
                      <a:gd name="connsiteY0" fmla="*/ 162836 h 162836"/>
                      <a:gd name="connsiteX1" fmla="*/ 9144 w 100071"/>
                      <a:gd name="connsiteY1" fmla="*/ 162836 h 162836"/>
                      <a:gd name="connsiteX2" fmla="*/ 0 w 100071"/>
                      <a:gd name="connsiteY2" fmla="*/ 153692 h 162836"/>
                      <a:gd name="connsiteX3" fmla="*/ 0 w 100071"/>
                      <a:gd name="connsiteY3" fmla="*/ 9144 h 162836"/>
                      <a:gd name="connsiteX4" fmla="*/ 9144 w 100071"/>
                      <a:gd name="connsiteY4" fmla="*/ 0 h 162836"/>
                      <a:gd name="connsiteX5" fmla="*/ 90928 w 100071"/>
                      <a:gd name="connsiteY5" fmla="*/ 0 h 162836"/>
                      <a:gd name="connsiteX6" fmla="*/ 100072 w 100071"/>
                      <a:gd name="connsiteY6" fmla="*/ 9144 h 162836"/>
                      <a:gd name="connsiteX7" fmla="*/ 100072 w 100071"/>
                      <a:gd name="connsiteY7" fmla="*/ 153692 h 162836"/>
                      <a:gd name="connsiteX8" fmla="*/ 90928 w 100071"/>
                      <a:gd name="connsiteY8" fmla="*/ 162836 h 162836"/>
                      <a:gd name="connsiteX9" fmla="*/ 18288 w 100071"/>
                      <a:gd name="connsiteY9" fmla="*/ 144548 h 162836"/>
                      <a:gd name="connsiteX10" fmla="*/ 81784 w 100071"/>
                      <a:gd name="connsiteY10" fmla="*/ 144548 h 162836"/>
                      <a:gd name="connsiteX11" fmla="*/ 81784 w 100071"/>
                      <a:gd name="connsiteY11" fmla="*/ 18288 h 162836"/>
                      <a:gd name="connsiteX12" fmla="*/ 18288 w 100071"/>
                      <a:gd name="connsiteY12" fmla="*/ 18288 h 162836"/>
                      <a:gd name="connsiteX13" fmla="*/ 18288 w 100071"/>
                      <a:gd name="connsiteY13" fmla="*/ 144548 h 162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71" h="162836">
                        <a:moveTo>
                          <a:pt x="90928" y="162836"/>
                        </a:moveTo>
                        <a:lnTo>
                          <a:pt x="9144" y="162836"/>
                        </a:lnTo>
                        <a:cubicBezTo>
                          <a:pt x="4096" y="162836"/>
                          <a:pt x="0" y="158740"/>
                          <a:pt x="0" y="153692"/>
                        </a:cubicBezTo>
                        <a:lnTo>
                          <a:pt x="0" y="9144"/>
                        </a:lnTo>
                        <a:cubicBezTo>
                          <a:pt x="0" y="4096"/>
                          <a:pt x="4096" y="0"/>
                          <a:pt x="9144" y="0"/>
                        </a:cubicBezTo>
                        <a:lnTo>
                          <a:pt x="90928" y="0"/>
                        </a:lnTo>
                        <a:cubicBezTo>
                          <a:pt x="95975" y="0"/>
                          <a:pt x="100072" y="4096"/>
                          <a:pt x="100072" y="9144"/>
                        </a:cubicBezTo>
                        <a:lnTo>
                          <a:pt x="100072" y="153692"/>
                        </a:lnTo>
                        <a:cubicBezTo>
                          <a:pt x="100072" y="158740"/>
                          <a:pt x="95975" y="162836"/>
                          <a:pt x="90928" y="162836"/>
                        </a:cubicBezTo>
                        <a:close/>
                        <a:moveTo>
                          <a:pt x="18288" y="144548"/>
                        </a:moveTo>
                        <a:lnTo>
                          <a:pt x="81784" y="144548"/>
                        </a:lnTo>
                        <a:lnTo>
                          <a:pt x="81784" y="18288"/>
                        </a:lnTo>
                        <a:lnTo>
                          <a:pt x="18288" y="18288"/>
                        </a:lnTo>
                        <a:lnTo>
                          <a:pt x="18288" y="144548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7" name="Freeform: Shape 3096">
                    <a:extLst>
                      <a:ext uri="{FF2B5EF4-FFF2-40B4-BE49-F238E27FC236}">
                        <a16:creationId xmlns:a16="http://schemas.microsoft.com/office/drawing/2014/main" id="{81D7D382-08B9-B01B-10A3-A627E44EB4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50111" y="6556482"/>
                    <a:ext cx="177255" cy="100244"/>
                  </a:xfrm>
                  <a:custGeom>
                    <a:avLst/>
                    <a:gdLst>
                      <a:gd name="connsiteX0" fmla="*/ 0 w 144548"/>
                      <a:gd name="connsiteY0" fmla="*/ 0 h 81747"/>
                      <a:gd name="connsiteX1" fmla="*/ 144548 w 144548"/>
                      <a:gd name="connsiteY1" fmla="*/ 0 h 81747"/>
                      <a:gd name="connsiteX2" fmla="*/ 144548 w 144548"/>
                      <a:gd name="connsiteY2" fmla="*/ 81747 h 81747"/>
                      <a:gd name="connsiteX3" fmla="*/ 0 w 144548"/>
                      <a:gd name="connsiteY3" fmla="*/ 81747 h 8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548" h="81747">
                        <a:moveTo>
                          <a:pt x="0" y="0"/>
                        </a:moveTo>
                        <a:lnTo>
                          <a:pt x="144548" y="0"/>
                        </a:lnTo>
                        <a:lnTo>
                          <a:pt x="144548" y="81747"/>
                        </a:lnTo>
                        <a:lnTo>
                          <a:pt x="0" y="817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8" name="Freeform: Shape 3097">
                    <a:extLst>
                      <a:ext uri="{FF2B5EF4-FFF2-40B4-BE49-F238E27FC236}">
                        <a16:creationId xmlns:a16="http://schemas.microsoft.com/office/drawing/2014/main" id="{723BC8F4-3AC4-0F69-0B61-AF33FB7A5CC0}"/>
                      </a:ext>
                    </a:extLst>
                  </p:cNvPr>
                  <p:cNvSpPr/>
                  <p:nvPr/>
                </p:nvSpPr>
                <p:spPr>
                  <a:xfrm>
                    <a:off x="6443765" y="6453524"/>
                    <a:ext cx="122671" cy="199682"/>
                  </a:xfrm>
                  <a:custGeom>
                    <a:avLst/>
                    <a:gdLst>
                      <a:gd name="connsiteX0" fmla="*/ 90891 w 100035"/>
                      <a:gd name="connsiteY0" fmla="*/ 162836 h 162836"/>
                      <a:gd name="connsiteX1" fmla="*/ 9144 w 100035"/>
                      <a:gd name="connsiteY1" fmla="*/ 162836 h 162836"/>
                      <a:gd name="connsiteX2" fmla="*/ 0 w 100035"/>
                      <a:gd name="connsiteY2" fmla="*/ 153692 h 162836"/>
                      <a:gd name="connsiteX3" fmla="*/ 0 w 100035"/>
                      <a:gd name="connsiteY3" fmla="*/ 9144 h 162836"/>
                      <a:gd name="connsiteX4" fmla="*/ 9144 w 100035"/>
                      <a:gd name="connsiteY4" fmla="*/ 0 h 162836"/>
                      <a:gd name="connsiteX5" fmla="*/ 90891 w 100035"/>
                      <a:gd name="connsiteY5" fmla="*/ 0 h 162836"/>
                      <a:gd name="connsiteX6" fmla="*/ 100035 w 100035"/>
                      <a:gd name="connsiteY6" fmla="*/ 9144 h 162836"/>
                      <a:gd name="connsiteX7" fmla="*/ 100035 w 100035"/>
                      <a:gd name="connsiteY7" fmla="*/ 153692 h 162836"/>
                      <a:gd name="connsiteX8" fmla="*/ 90891 w 100035"/>
                      <a:gd name="connsiteY8" fmla="*/ 162836 h 162836"/>
                      <a:gd name="connsiteX9" fmla="*/ 18288 w 100035"/>
                      <a:gd name="connsiteY9" fmla="*/ 144548 h 162836"/>
                      <a:gd name="connsiteX10" fmla="*/ 81747 w 100035"/>
                      <a:gd name="connsiteY10" fmla="*/ 144548 h 162836"/>
                      <a:gd name="connsiteX11" fmla="*/ 81747 w 100035"/>
                      <a:gd name="connsiteY11" fmla="*/ 18288 h 162836"/>
                      <a:gd name="connsiteX12" fmla="*/ 18288 w 100035"/>
                      <a:gd name="connsiteY12" fmla="*/ 18288 h 162836"/>
                      <a:gd name="connsiteX13" fmla="*/ 18288 w 100035"/>
                      <a:gd name="connsiteY13" fmla="*/ 144548 h 162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35" h="162836">
                        <a:moveTo>
                          <a:pt x="90891" y="162836"/>
                        </a:moveTo>
                        <a:lnTo>
                          <a:pt x="9144" y="162836"/>
                        </a:lnTo>
                        <a:cubicBezTo>
                          <a:pt x="4096" y="162836"/>
                          <a:pt x="0" y="158740"/>
                          <a:pt x="0" y="153692"/>
                        </a:cubicBezTo>
                        <a:lnTo>
                          <a:pt x="0" y="9144"/>
                        </a:lnTo>
                        <a:cubicBezTo>
                          <a:pt x="0" y="4096"/>
                          <a:pt x="4096" y="0"/>
                          <a:pt x="9144" y="0"/>
                        </a:cubicBezTo>
                        <a:lnTo>
                          <a:pt x="90891" y="0"/>
                        </a:lnTo>
                        <a:cubicBezTo>
                          <a:pt x="95939" y="0"/>
                          <a:pt x="100035" y="4096"/>
                          <a:pt x="100035" y="9144"/>
                        </a:cubicBezTo>
                        <a:lnTo>
                          <a:pt x="100035" y="153692"/>
                        </a:lnTo>
                        <a:cubicBezTo>
                          <a:pt x="100035" y="158740"/>
                          <a:pt x="95939" y="162836"/>
                          <a:pt x="90891" y="162836"/>
                        </a:cubicBezTo>
                        <a:close/>
                        <a:moveTo>
                          <a:pt x="18288" y="144548"/>
                        </a:moveTo>
                        <a:lnTo>
                          <a:pt x="81747" y="144548"/>
                        </a:lnTo>
                        <a:lnTo>
                          <a:pt x="81747" y="18288"/>
                        </a:lnTo>
                        <a:lnTo>
                          <a:pt x="18288" y="18288"/>
                        </a:lnTo>
                        <a:lnTo>
                          <a:pt x="18288" y="144548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99" name="Freeform: Shape 3098">
                    <a:extLst>
                      <a:ext uri="{FF2B5EF4-FFF2-40B4-BE49-F238E27FC236}">
                        <a16:creationId xmlns:a16="http://schemas.microsoft.com/office/drawing/2014/main" id="{FF8BE893-E107-1A5F-87DD-117539FC8D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84383" y="6556482"/>
                    <a:ext cx="177255" cy="100244"/>
                  </a:xfrm>
                  <a:custGeom>
                    <a:avLst/>
                    <a:gdLst>
                      <a:gd name="connsiteX0" fmla="*/ 0 w 144548"/>
                      <a:gd name="connsiteY0" fmla="*/ 0 h 81747"/>
                      <a:gd name="connsiteX1" fmla="*/ 144548 w 144548"/>
                      <a:gd name="connsiteY1" fmla="*/ 0 h 81747"/>
                      <a:gd name="connsiteX2" fmla="*/ 144548 w 144548"/>
                      <a:gd name="connsiteY2" fmla="*/ 81747 h 81747"/>
                      <a:gd name="connsiteX3" fmla="*/ 0 w 144548"/>
                      <a:gd name="connsiteY3" fmla="*/ 81747 h 8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548" h="81747">
                        <a:moveTo>
                          <a:pt x="0" y="0"/>
                        </a:moveTo>
                        <a:lnTo>
                          <a:pt x="144548" y="0"/>
                        </a:lnTo>
                        <a:lnTo>
                          <a:pt x="144548" y="81747"/>
                        </a:lnTo>
                        <a:lnTo>
                          <a:pt x="0" y="817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00" name="Freeform: Shape 3099">
                    <a:extLst>
                      <a:ext uri="{FF2B5EF4-FFF2-40B4-BE49-F238E27FC236}">
                        <a16:creationId xmlns:a16="http://schemas.microsoft.com/office/drawing/2014/main" id="{F3145670-DB09-D63F-875B-30A3DD9E821C}"/>
                      </a:ext>
                    </a:extLst>
                  </p:cNvPr>
                  <p:cNvSpPr/>
                  <p:nvPr/>
                </p:nvSpPr>
                <p:spPr>
                  <a:xfrm>
                    <a:off x="6278035" y="6453524"/>
                    <a:ext cx="122671" cy="199682"/>
                  </a:xfrm>
                  <a:custGeom>
                    <a:avLst/>
                    <a:gdLst>
                      <a:gd name="connsiteX0" fmla="*/ 90891 w 100035"/>
                      <a:gd name="connsiteY0" fmla="*/ 162836 h 162836"/>
                      <a:gd name="connsiteX1" fmla="*/ 9144 w 100035"/>
                      <a:gd name="connsiteY1" fmla="*/ 162836 h 162836"/>
                      <a:gd name="connsiteX2" fmla="*/ 0 w 100035"/>
                      <a:gd name="connsiteY2" fmla="*/ 153692 h 162836"/>
                      <a:gd name="connsiteX3" fmla="*/ 0 w 100035"/>
                      <a:gd name="connsiteY3" fmla="*/ 9144 h 162836"/>
                      <a:gd name="connsiteX4" fmla="*/ 9144 w 100035"/>
                      <a:gd name="connsiteY4" fmla="*/ 0 h 162836"/>
                      <a:gd name="connsiteX5" fmla="*/ 90891 w 100035"/>
                      <a:gd name="connsiteY5" fmla="*/ 0 h 162836"/>
                      <a:gd name="connsiteX6" fmla="*/ 100035 w 100035"/>
                      <a:gd name="connsiteY6" fmla="*/ 9144 h 162836"/>
                      <a:gd name="connsiteX7" fmla="*/ 100035 w 100035"/>
                      <a:gd name="connsiteY7" fmla="*/ 153692 h 162836"/>
                      <a:gd name="connsiteX8" fmla="*/ 90891 w 100035"/>
                      <a:gd name="connsiteY8" fmla="*/ 162836 h 162836"/>
                      <a:gd name="connsiteX9" fmla="*/ 18288 w 100035"/>
                      <a:gd name="connsiteY9" fmla="*/ 144548 h 162836"/>
                      <a:gd name="connsiteX10" fmla="*/ 81747 w 100035"/>
                      <a:gd name="connsiteY10" fmla="*/ 144548 h 162836"/>
                      <a:gd name="connsiteX11" fmla="*/ 81747 w 100035"/>
                      <a:gd name="connsiteY11" fmla="*/ 18288 h 162836"/>
                      <a:gd name="connsiteX12" fmla="*/ 18288 w 100035"/>
                      <a:gd name="connsiteY12" fmla="*/ 18288 h 162836"/>
                      <a:gd name="connsiteX13" fmla="*/ 18288 w 100035"/>
                      <a:gd name="connsiteY13" fmla="*/ 144548 h 162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0035" h="162836">
                        <a:moveTo>
                          <a:pt x="90891" y="162836"/>
                        </a:moveTo>
                        <a:lnTo>
                          <a:pt x="9144" y="162836"/>
                        </a:lnTo>
                        <a:cubicBezTo>
                          <a:pt x="4096" y="162836"/>
                          <a:pt x="0" y="158740"/>
                          <a:pt x="0" y="153692"/>
                        </a:cubicBezTo>
                        <a:lnTo>
                          <a:pt x="0" y="9144"/>
                        </a:lnTo>
                        <a:cubicBezTo>
                          <a:pt x="0" y="4096"/>
                          <a:pt x="4096" y="0"/>
                          <a:pt x="9144" y="0"/>
                        </a:cubicBezTo>
                        <a:lnTo>
                          <a:pt x="90891" y="0"/>
                        </a:lnTo>
                        <a:cubicBezTo>
                          <a:pt x="95939" y="0"/>
                          <a:pt x="100035" y="4096"/>
                          <a:pt x="100035" y="9144"/>
                        </a:cubicBezTo>
                        <a:lnTo>
                          <a:pt x="100035" y="153692"/>
                        </a:lnTo>
                        <a:cubicBezTo>
                          <a:pt x="100035" y="158740"/>
                          <a:pt x="95939" y="162836"/>
                          <a:pt x="90891" y="162836"/>
                        </a:cubicBezTo>
                        <a:close/>
                        <a:moveTo>
                          <a:pt x="18288" y="144548"/>
                        </a:moveTo>
                        <a:lnTo>
                          <a:pt x="81747" y="144548"/>
                        </a:lnTo>
                        <a:lnTo>
                          <a:pt x="81747" y="18288"/>
                        </a:lnTo>
                        <a:lnTo>
                          <a:pt x="18288" y="18288"/>
                        </a:lnTo>
                        <a:lnTo>
                          <a:pt x="18288" y="144548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CD35AB20-A017-331F-AF7A-DAC1AA93B19B}"/>
                    </a:ext>
                  </a:extLst>
                </p:cNvPr>
                <p:cNvGrpSpPr/>
                <p:nvPr/>
              </p:nvGrpSpPr>
              <p:grpSpPr>
                <a:xfrm>
                  <a:off x="695547" y="2595382"/>
                  <a:ext cx="1104441" cy="4262619"/>
                  <a:chOff x="695547" y="2575869"/>
                  <a:chExt cx="1104441" cy="4262619"/>
                </a:xfrm>
              </p:grpSpPr>
              <p:sp>
                <p:nvSpPr>
                  <p:cNvPr id="3131" name="Freeform: Shape 3130">
                    <a:extLst>
                      <a:ext uri="{FF2B5EF4-FFF2-40B4-BE49-F238E27FC236}">
                        <a16:creationId xmlns:a16="http://schemas.microsoft.com/office/drawing/2014/main" id="{565D2484-0739-7E26-E3EE-1AF05CADD77E}"/>
                      </a:ext>
                    </a:extLst>
                  </p:cNvPr>
                  <p:cNvSpPr/>
                  <p:nvPr/>
                </p:nvSpPr>
                <p:spPr>
                  <a:xfrm flipH="1">
                    <a:off x="1211302" y="2640322"/>
                    <a:ext cx="117737" cy="4198124"/>
                  </a:xfrm>
                  <a:custGeom>
                    <a:avLst/>
                    <a:gdLst>
                      <a:gd name="connsiteX0" fmla="*/ 0 w 96012"/>
                      <a:gd name="connsiteY0" fmla="*/ 0 h 3423477"/>
                      <a:gd name="connsiteX1" fmla="*/ 96012 w 96012"/>
                      <a:gd name="connsiteY1" fmla="*/ 0 h 3423477"/>
                      <a:gd name="connsiteX2" fmla="*/ 96012 w 96012"/>
                      <a:gd name="connsiteY2" fmla="*/ 3423477 h 3423477"/>
                      <a:gd name="connsiteX3" fmla="*/ 0 w 96012"/>
                      <a:gd name="connsiteY3" fmla="*/ 3423477 h 3423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012" h="3423477">
                        <a:moveTo>
                          <a:pt x="0" y="0"/>
                        </a:moveTo>
                        <a:lnTo>
                          <a:pt x="96012" y="0"/>
                        </a:lnTo>
                        <a:lnTo>
                          <a:pt x="96012" y="3423477"/>
                        </a:lnTo>
                        <a:lnTo>
                          <a:pt x="0" y="3423477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2" name="Freeform: Shape 3131">
                    <a:extLst>
                      <a:ext uri="{FF2B5EF4-FFF2-40B4-BE49-F238E27FC236}">
                        <a16:creationId xmlns:a16="http://schemas.microsoft.com/office/drawing/2014/main" id="{4806D207-A25F-69F7-2632-6508804C8320}"/>
                      </a:ext>
                    </a:extLst>
                  </p:cNvPr>
                  <p:cNvSpPr/>
                  <p:nvPr/>
                </p:nvSpPr>
                <p:spPr>
                  <a:xfrm flipH="1">
                    <a:off x="1166495" y="2575869"/>
                    <a:ext cx="140163" cy="4220594"/>
                  </a:xfrm>
                  <a:custGeom>
                    <a:avLst/>
                    <a:gdLst>
                      <a:gd name="connsiteX0" fmla="*/ 114300 w 114300"/>
                      <a:gd name="connsiteY0" fmla="*/ 3441765 h 3441801"/>
                      <a:gd name="connsiteX1" fmla="*/ 0 w 114300"/>
                      <a:gd name="connsiteY1" fmla="*/ 3441765 h 3441801"/>
                      <a:gd name="connsiteX2" fmla="*/ 0 w 114300"/>
                      <a:gd name="connsiteY2" fmla="*/ 0 h 3441801"/>
                      <a:gd name="connsiteX3" fmla="*/ 114300 w 114300"/>
                      <a:gd name="connsiteY3" fmla="*/ 0 h 3441801"/>
                      <a:gd name="connsiteX4" fmla="*/ 114300 w 114300"/>
                      <a:gd name="connsiteY4" fmla="*/ 3441802 h 3441801"/>
                      <a:gd name="connsiteX5" fmla="*/ 18288 w 114300"/>
                      <a:gd name="connsiteY5" fmla="*/ 3423477 h 3441801"/>
                      <a:gd name="connsiteX6" fmla="*/ 96012 w 114300"/>
                      <a:gd name="connsiteY6" fmla="*/ 3423477 h 3441801"/>
                      <a:gd name="connsiteX7" fmla="*/ 96012 w 114300"/>
                      <a:gd name="connsiteY7" fmla="*/ 18288 h 3441801"/>
                      <a:gd name="connsiteX8" fmla="*/ 18288 w 114300"/>
                      <a:gd name="connsiteY8" fmla="*/ 18288 h 3441801"/>
                      <a:gd name="connsiteX9" fmla="*/ 18288 w 114300"/>
                      <a:gd name="connsiteY9" fmla="*/ 3423514 h 3441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300" h="3441801">
                        <a:moveTo>
                          <a:pt x="114300" y="3441765"/>
                        </a:moveTo>
                        <a:lnTo>
                          <a:pt x="0" y="3441765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441802"/>
                        </a:lnTo>
                        <a:close/>
                        <a:moveTo>
                          <a:pt x="18288" y="3423477"/>
                        </a:moveTo>
                        <a:lnTo>
                          <a:pt x="96012" y="3423477"/>
                        </a:lnTo>
                        <a:lnTo>
                          <a:pt x="96012" y="18288"/>
                        </a:lnTo>
                        <a:lnTo>
                          <a:pt x="18288" y="18288"/>
                        </a:lnTo>
                        <a:lnTo>
                          <a:pt x="18288" y="342351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3" name="Freeform: Shape 3132">
                    <a:extLst>
                      <a:ext uri="{FF2B5EF4-FFF2-40B4-BE49-F238E27FC236}">
                        <a16:creationId xmlns:a16="http://schemas.microsoft.com/office/drawing/2014/main" id="{B49B0923-45B2-78BB-F69B-32C49B083CF0}"/>
                      </a:ext>
                    </a:extLst>
                  </p:cNvPr>
                  <p:cNvSpPr/>
                  <p:nvPr/>
                </p:nvSpPr>
                <p:spPr>
                  <a:xfrm flipH="1">
                    <a:off x="740354" y="3174466"/>
                    <a:ext cx="470948" cy="3664022"/>
                  </a:xfrm>
                  <a:custGeom>
                    <a:avLst/>
                    <a:gdLst>
                      <a:gd name="connsiteX0" fmla="*/ 0 w 384048"/>
                      <a:gd name="connsiteY0" fmla="*/ 2987930 h 2987929"/>
                      <a:gd name="connsiteX1" fmla="*/ 0 w 384048"/>
                      <a:gd name="connsiteY1" fmla="*/ 0 h 2987929"/>
                      <a:gd name="connsiteX2" fmla="*/ 384048 w 384048"/>
                      <a:gd name="connsiteY2" fmla="*/ 381561 h 2987929"/>
                      <a:gd name="connsiteX3" fmla="*/ 384048 w 384048"/>
                      <a:gd name="connsiteY3" fmla="*/ 2987930 h 2987929"/>
                      <a:gd name="connsiteX4" fmla="*/ 0 w 384048"/>
                      <a:gd name="connsiteY4" fmla="*/ 2987930 h 29879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048" h="2987929">
                        <a:moveTo>
                          <a:pt x="0" y="2987930"/>
                        </a:moveTo>
                        <a:lnTo>
                          <a:pt x="0" y="0"/>
                        </a:lnTo>
                        <a:lnTo>
                          <a:pt x="384048" y="381561"/>
                        </a:lnTo>
                        <a:lnTo>
                          <a:pt x="384048" y="2987930"/>
                        </a:lnTo>
                        <a:lnTo>
                          <a:pt x="0" y="2987930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4" name="Freeform: Shape 3133">
                    <a:extLst>
                      <a:ext uri="{FF2B5EF4-FFF2-40B4-BE49-F238E27FC236}">
                        <a16:creationId xmlns:a16="http://schemas.microsoft.com/office/drawing/2014/main" id="{EA96E92D-3AF4-AE32-F2DB-B820B6E6017C}"/>
                      </a:ext>
                    </a:extLst>
                  </p:cNvPr>
                  <p:cNvSpPr/>
                  <p:nvPr/>
                </p:nvSpPr>
                <p:spPr>
                  <a:xfrm flipH="1">
                    <a:off x="695547" y="3094271"/>
                    <a:ext cx="493375" cy="3702148"/>
                  </a:xfrm>
                  <a:custGeom>
                    <a:avLst/>
                    <a:gdLst>
                      <a:gd name="connsiteX0" fmla="*/ 402336 w 402336"/>
                      <a:gd name="connsiteY0" fmla="*/ 3019020 h 3019019"/>
                      <a:gd name="connsiteX1" fmla="*/ 0 w 402336"/>
                      <a:gd name="connsiteY1" fmla="*/ 3019020 h 3019019"/>
                      <a:gd name="connsiteX2" fmla="*/ 0 w 402336"/>
                      <a:gd name="connsiteY2" fmla="*/ 0 h 3019019"/>
                      <a:gd name="connsiteX3" fmla="*/ 402336 w 402336"/>
                      <a:gd name="connsiteY3" fmla="*/ 399739 h 3019019"/>
                      <a:gd name="connsiteX4" fmla="*/ 402336 w 402336"/>
                      <a:gd name="connsiteY4" fmla="*/ 3019020 h 3019019"/>
                      <a:gd name="connsiteX5" fmla="*/ 18288 w 402336"/>
                      <a:gd name="connsiteY5" fmla="*/ 3000732 h 3019019"/>
                      <a:gd name="connsiteX6" fmla="*/ 384048 w 402336"/>
                      <a:gd name="connsiteY6" fmla="*/ 3000732 h 3019019"/>
                      <a:gd name="connsiteX7" fmla="*/ 384048 w 402336"/>
                      <a:gd name="connsiteY7" fmla="*/ 407347 h 3019019"/>
                      <a:gd name="connsiteX8" fmla="*/ 18288 w 402336"/>
                      <a:gd name="connsiteY8" fmla="*/ 43928 h 3019019"/>
                      <a:gd name="connsiteX9" fmla="*/ 18288 w 402336"/>
                      <a:gd name="connsiteY9" fmla="*/ 3000732 h 3019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02336" h="3019019">
                        <a:moveTo>
                          <a:pt x="402336" y="3019020"/>
                        </a:moveTo>
                        <a:lnTo>
                          <a:pt x="0" y="3019020"/>
                        </a:lnTo>
                        <a:lnTo>
                          <a:pt x="0" y="0"/>
                        </a:lnTo>
                        <a:lnTo>
                          <a:pt x="402336" y="399739"/>
                        </a:lnTo>
                        <a:lnTo>
                          <a:pt x="402336" y="3019020"/>
                        </a:lnTo>
                        <a:close/>
                        <a:moveTo>
                          <a:pt x="18288" y="3000732"/>
                        </a:moveTo>
                        <a:lnTo>
                          <a:pt x="384048" y="3000732"/>
                        </a:lnTo>
                        <a:lnTo>
                          <a:pt x="384048" y="407347"/>
                        </a:lnTo>
                        <a:lnTo>
                          <a:pt x="18288" y="43928"/>
                        </a:lnTo>
                        <a:lnTo>
                          <a:pt x="18288" y="300073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5" name="Freeform: Shape 3134">
                    <a:extLst>
                      <a:ext uri="{FF2B5EF4-FFF2-40B4-BE49-F238E27FC236}">
                        <a16:creationId xmlns:a16="http://schemas.microsoft.com/office/drawing/2014/main" id="{322522CA-A981-CE22-7822-D1A4021051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29040" y="2830449"/>
                    <a:ext cx="470948" cy="4008039"/>
                  </a:xfrm>
                  <a:custGeom>
                    <a:avLst/>
                    <a:gdLst>
                      <a:gd name="connsiteX0" fmla="*/ 384048 w 384048"/>
                      <a:gd name="connsiteY0" fmla="*/ 3268468 h 3268467"/>
                      <a:gd name="connsiteX1" fmla="*/ 384048 w 384048"/>
                      <a:gd name="connsiteY1" fmla="*/ 0 h 3268467"/>
                      <a:gd name="connsiteX2" fmla="*/ 0 w 384048"/>
                      <a:gd name="connsiteY2" fmla="*/ 381561 h 3268467"/>
                      <a:gd name="connsiteX3" fmla="*/ 0 w 384048"/>
                      <a:gd name="connsiteY3" fmla="*/ 3268468 h 3268467"/>
                      <a:gd name="connsiteX4" fmla="*/ 384048 w 384048"/>
                      <a:gd name="connsiteY4" fmla="*/ 3268468 h 326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048" h="3268467">
                        <a:moveTo>
                          <a:pt x="384048" y="3268468"/>
                        </a:moveTo>
                        <a:lnTo>
                          <a:pt x="384048" y="0"/>
                        </a:lnTo>
                        <a:lnTo>
                          <a:pt x="0" y="381561"/>
                        </a:lnTo>
                        <a:lnTo>
                          <a:pt x="0" y="3268468"/>
                        </a:lnTo>
                        <a:lnTo>
                          <a:pt x="384048" y="3268468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6" name="Freeform: Shape 3135">
                    <a:extLst>
                      <a:ext uri="{FF2B5EF4-FFF2-40B4-BE49-F238E27FC236}">
                        <a16:creationId xmlns:a16="http://schemas.microsoft.com/office/drawing/2014/main" id="{2AA09FF6-5643-617A-631D-301AB42D4777}"/>
                      </a:ext>
                    </a:extLst>
                  </p:cNvPr>
                  <p:cNvSpPr/>
                  <p:nvPr/>
                </p:nvSpPr>
                <p:spPr>
                  <a:xfrm flipH="1">
                    <a:off x="1284233" y="2750255"/>
                    <a:ext cx="493375" cy="4046165"/>
                  </a:xfrm>
                  <a:custGeom>
                    <a:avLst/>
                    <a:gdLst>
                      <a:gd name="connsiteX0" fmla="*/ 402336 w 402336"/>
                      <a:gd name="connsiteY0" fmla="*/ 3299557 h 3299557"/>
                      <a:gd name="connsiteX1" fmla="*/ 0 w 402336"/>
                      <a:gd name="connsiteY1" fmla="*/ 3299557 h 3299557"/>
                      <a:gd name="connsiteX2" fmla="*/ 0 w 402336"/>
                      <a:gd name="connsiteY2" fmla="*/ 399739 h 3299557"/>
                      <a:gd name="connsiteX3" fmla="*/ 402336 w 402336"/>
                      <a:gd name="connsiteY3" fmla="*/ 0 h 3299557"/>
                      <a:gd name="connsiteX4" fmla="*/ 402336 w 402336"/>
                      <a:gd name="connsiteY4" fmla="*/ 3299557 h 3299557"/>
                      <a:gd name="connsiteX5" fmla="*/ 18288 w 402336"/>
                      <a:gd name="connsiteY5" fmla="*/ 3281269 h 3299557"/>
                      <a:gd name="connsiteX6" fmla="*/ 384048 w 402336"/>
                      <a:gd name="connsiteY6" fmla="*/ 3281269 h 3299557"/>
                      <a:gd name="connsiteX7" fmla="*/ 384048 w 402336"/>
                      <a:gd name="connsiteY7" fmla="*/ 43928 h 3299557"/>
                      <a:gd name="connsiteX8" fmla="*/ 18288 w 402336"/>
                      <a:gd name="connsiteY8" fmla="*/ 407347 h 3299557"/>
                      <a:gd name="connsiteX9" fmla="*/ 18288 w 402336"/>
                      <a:gd name="connsiteY9" fmla="*/ 3281306 h 3299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02336" h="3299557">
                        <a:moveTo>
                          <a:pt x="402336" y="3299557"/>
                        </a:moveTo>
                        <a:lnTo>
                          <a:pt x="0" y="3299557"/>
                        </a:lnTo>
                        <a:lnTo>
                          <a:pt x="0" y="399739"/>
                        </a:lnTo>
                        <a:lnTo>
                          <a:pt x="402336" y="0"/>
                        </a:lnTo>
                        <a:lnTo>
                          <a:pt x="402336" y="3299557"/>
                        </a:lnTo>
                        <a:close/>
                        <a:moveTo>
                          <a:pt x="18288" y="3281269"/>
                        </a:moveTo>
                        <a:lnTo>
                          <a:pt x="384048" y="3281269"/>
                        </a:lnTo>
                        <a:lnTo>
                          <a:pt x="384048" y="43928"/>
                        </a:lnTo>
                        <a:lnTo>
                          <a:pt x="18288" y="407347"/>
                        </a:lnTo>
                        <a:lnTo>
                          <a:pt x="18288" y="328130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7" name="Freeform: Shape 3136">
                    <a:extLst>
                      <a:ext uri="{FF2B5EF4-FFF2-40B4-BE49-F238E27FC236}">
                        <a16:creationId xmlns:a16="http://schemas.microsoft.com/office/drawing/2014/main" id="{888FBAF3-6BC2-21DA-62E3-DA0F2460F22B}"/>
                      </a:ext>
                    </a:extLst>
                  </p:cNvPr>
                  <p:cNvSpPr/>
                  <p:nvPr/>
                </p:nvSpPr>
                <p:spPr>
                  <a:xfrm flipH="1">
                    <a:off x="795969" y="3602806"/>
                    <a:ext cx="22427" cy="3071391"/>
                  </a:xfrm>
                  <a:custGeom>
                    <a:avLst/>
                    <a:gdLst>
                      <a:gd name="connsiteX0" fmla="*/ 0 w 18288"/>
                      <a:gd name="connsiteY0" fmla="*/ 0 h 2504651"/>
                      <a:gd name="connsiteX1" fmla="*/ 18288 w 18288"/>
                      <a:gd name="connsiteY1" fmla="*/ 0 h 2504651"/>
                      <a:gd name="connsiteX2" fmla="*/ 18288 w 18288"/>
                      <a:gd name="connsiteY2" fmla="*/ 2504651 h 2504651"/>
                      <a:gd name="connsiteX3" fmla="*/ 0 w 18288"/>
                      <a:gd name="connsiteY3" fmla="*/ 2504651 h 2504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504651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504651"/>
                        </a:lnTo>
                        <a:lnTo>
                          <a:pt x="0" y="2504651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8" name="Freeform: Shape 3137">
                    <a:extLst>
                      <a:ext uri="{FF2B5EF4-FFF2-40B4-BE49-F238E27FC236}">
                        <a16:creationId xmlns:a16="http://schemas.microsoft.com/office/drawing/2014/main" id="{94AEE2EB-0ADA-2686-044E-C54F1971496C}"/>
                      </a:ext>
                    </a:extLst>
                  </p:cNvPr>
                  <p:cNvSpPr/>
                  <p:nvPr/>
                </p:nvSpPr>
                <p:spPr>
                  <a:xfrm flipH="1">
                    <a:off x="885989" y="3542793"/>
                    <a:ext cx="22427" cy="3131404"/>
                  </a:xfrm>
                  <a:custGeom>
                    <a:avLst/>
                    <a:gdLst>
                      <a:gd name="connsiteX0" fmla="*/ 0 w 18288"/>
                      <a:gd name="connsiteY0" fmla="*/ 0 h 2553590"/>
                      <a:gd name="connsiteX1" fmla="*/ 18288 w 18288"/>
                      <a:gd name="connsiteY1" fmla="*/ 0 h 2553590"/>
                      <a:gd name="connsiteX2" fmla="*/ 18288 w 18288"/>
                      <a:gd name="connsiteY2" fmla="*/ 2553590 h 2553590"/>
                      <a:gd name="connsiteX3" fmla="*/ 0 w 18288"/>
                      <a:gd name="connsiteY3" fmla="*/ 2553590 h 2553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553590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553590"/>
                        </a:lnTo>
                        <a:lnTo>
                          <a:pt x="0" y="255359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9" name="Freeform: Shape 3138">
                    <a:extLst>
                      <a:ext uri="{FF2B5EF4-FFF2-40B4-BE49-F238E27FC236}">
                        <a16:creationId xmlns:a16="http://schemas.microsoft.com/office/drawing/2014/main" id="{B2A87F87-F404-70E3-B51B-64A4CF204458}"/>
                      </a:ext>
                    </a:extLst>
                  </p:cNvPr>
                  <p:cNvSpPr/>
                  <p:nvPr/>
                </p:nvSpPr>
                <p:spPr>
                  <a:xfrm flipH="1">
                    <a:off x="976007" y="3459278"/>
                    <a:ext cx="22427" cy="3214918"/>
                  </a:xfrm>
                  <a:custGeom>
                    <a:avLst/>
                    <a:gdLst>
                      <a:gd name="connsiteX0" fmla="*/ 0 w 18288"/>
                      <a:gd name="connsiteY0" fmla="*/ 0 h 2621694"/>
                      <a:gd name="connsiteX1" fmla="*/ 18288 w 18288"/>
                      <a:gd name="connsiteY1" fmla="*/ 0 h 2621694"/>
                      <a:gd name="connsiteX2" fmla="*/ 18288 w 18288"/>
                      <a:gd name="connsiteY2" fmla="*/ 2621694 h 2621694"/>
                      <a:gd name="connsiteX3" fmla="*/ 0 w 18288"/>
                      <a:gd name="connsiteY3" fmla="*/ 2621694 h 2621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62169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621694"/>
                        </a:lnTo>
                        <a:lnTo>
                          <a:pt x="0" y="262169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0" name="Freeform: Shape 3139">
                    <a:extLst>
                      <a:ext uri="{FF2B5EF4-FFF2-40B4-BE49-F238E27FC236}">
                        <a16:creationId xmlns:a16="http://schemas.microsoft.com/office/drawing/2014/main" id="{C8C452A2-1C6B-8D95-593E-B01811AB1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066026" y="3363788"/>
                    <a:ext cx="22427" cy="3310454"/>
                  </a:xfrm>
                  <a:custGeom>
                    <a:avLst/>
                    <a:gdLst>
                      <a:gd name="connsiteX0" fmla="*/ 0 w 18288"/>
                      <a:gd name="connsiteY0" fmla="*/ 0 h 2699601"/>
                      <a:gd name="connsiteX1" fmla="*/ 18288 w 18288"/>
                      <a:gd name="connsiteY1" fmla="*/ 0 h 2699601"/>
                      <a:gd name="connsiteX2" fmla="*/ 18288 w 18288"/>
                      <a:gd name="connsiteY2" fmla="*/ 2699601 h 2699601"/>
                      <a:gd name="connsiteX3" fmla="*/ 0 w 18288"/>
                      <a:gd name="connsiteY3" fmla="*/ 2699601 h 269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699601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699601"/>
                        </a:lnTo>
                        <a:lnTo>
                          <a:pt x="0" y="2699601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1" name="Freeform: Shape 3140">
                    <a:extLst>
                      <a:ext uri="{FF2B5EF4-FFF2-40B4-BE49-F238E27FC236}">
                        <a16:creationId xmlns:a16="http://schemas.microsoft.com/office/drawing/2014/main" id="{25A342C2-A05E-1457-17FB-3E9495676636}"/>
                      </a:ext>
                    </a:extLst>
                  </p:cNvPr>
                  <p:cNvSpPr/>
                  <p:nvPr/>
                </p:nvSpPr>
                <p:spPr>
                  <a:xfrm flipH="1">
                    <a:off x="1384656" y="3043991"/>
                    <a:ext cx="22427" cy="3633255"/>
                  </a:xfrm>
                  <a:custGeom>
                    <a:avLst/>
                    <a:gdLst>
                      <a:gd name="connsiteX0" fmla="*/ 0 w 18288"/>
                      <a:gd name="connsiteY0" fmla="*/ 0 h 2962838"/>
                      <a:gd name="connsiteX1" fmla="*/ 18288 w 18288"/>
                      <a:gd name="connsiteY1" fmla="*/ 0 h 2962838"/>
                      <a:gd name="connsiteX2" fmla="*/ 18288 w 18288"/>
                      <a:gd name="connsiteY2" fmla="*/ 2962839 h 2962838"/>
                      <a:gd name="connsiteX3" fmla="*/ 0 w 18288"/>
                      <a:gd name="connsiteY3" fmla="*/ 2962839 h 2962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962838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962839"/>
                        </a:lnTo>
                        <a:lnTo>
                          <a:pt x="0" y="296283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2" name="Freeform: Shape 3141">
                    <a:extLst>
                      <a:ext uri="{FF2B5EF4-FFF2-40B4-BE49-F238E27FC236}">
                        <a16:creationId xmlns:a16="http://schemas.microsoft.com/office/drawing/2014/main" id="{DF800B79-6C61-9BA0-73D5-B4649134D656}"/>
                      </a:ext>
                    </a:extLst>
                  </p:cNvPr>
                  <p:cNvSpPr/>
                  <p:nvPr/>
                </p:nvSpPr>
                <p:spPr>
                  <a:xfrm flipH="1">
                    <a:off x="1474675" y="3142307"/>
                    <a:ext cx="22427" cy="3534939"/>
                  </a:xfrm>
                  <a:custGeom>
                    <a:avLst/>
                    <a:gdLst>
                      <a:gd name="connsiteX0" fmla="*/ 0 w 18288"/>
                      <a:gd name="connsiteY0" fmla="*/ 0 h 2882664"/>
                      <a:gd name="connsiteX1" fmla="*/ 18288 w 18288"/>
                      <a:gd name="connsiteY1" fmla="*/ 0 h 2882664"/>
                      <a:gd name="connsiteX2" fmla="*/ 18288 w 18288"/>
                      <a:gd name="connsiteY2" fmla="*/ 2882664 h 2882664"/>
                      <a:gd name="connsiteX3" fmla="*/ 0 w 18288"/>
                      <a:gd name="connsiteY3" fmla="*/ 2882664 h 2882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88266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882664"/>
                        </a:lnTo>
                        <a:lnTo>
                          <a:pt x="0" y="288266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3" name="Freeform: Shape 3142">
                    <a:extLst>
                      <a:ext uri="{FF2B5EF4-FFF2-40B4-BE49-F238E27FC236}">
                        <a16:creationId xmlns:a16="http://schemas.microsoft.com/office/drawing/2014/main" id="{F5F844F3-2E7F-F1A6-5503-91830AD78635}"/>
                      </a:ext>
                    </a:extLst>
                  </p:cNvPr>
                  <p:cNvSpPr/>
                  <p:nvPr/>
                </p:nvSpPr>
                <p:spPr>
                  <a:xfrm flipH="1">
                    <a:off x="1564694" y="3232011"/>
                    <a:ext cx="22427" cy="3445235"/>
                  </a:xfrm>
                  <a:custGeom>
                    <a:avLst/>
                    <a:gdLst>
                      <a:gd name="connsiteX0" fmla="*/ 0 w 18288"/>
                      <a:gd name="connsiteY0" fmla="*/ 0 h 2809512"/>
                      <a:gd name="connsiteX1" fmla="*/ 18288 w 18288"/>
                      <a:gd name="connsiteY1" fmla="*/ 0 h 2809512"/>
                      <a:gd name="connsiteX2" fmla="*/ 18288 w 18288"/>
                      <a:gd name="connsiteY2" fmla="*/ 2809512 h 2809512"/>
                      <a:gd name="connsiteX3" fmla="*/ 0 w 18288"/>
                      <a:gd name="connsiteY3" fmla="*/ 2809512 h 2809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809512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809512"/>
                        </a:lnTo>
                        <a:lnTo>
                          <a:pt x="0" y="280951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4" name="Freeform: Shape 3143">
                    <a:extLst>
                      <a:ext uri="{FF2B5EF4-FFF2-40B4-BE49-F238E27FC236}">
                        <a16:creationId xmlns:a16="http://schemas.microsoft.com/office/drawing/2014/main" id="{85CC0BA6-E489-24D4-5EBA-805B5461C68D}"/>
                      </a:ext>
                    </a:extLst>
                  </p:cNvPr>
                  <p:cNvSpPr/>
                  <p:nvPr/>
                </p:nvSpPr>
                <p:spPr>
                  <a:xfrm flipH="1">
                    <a:off x="1654712" y="3323107"/>
                    <a:ext cx="22427" cy="3354139"/>
                  </a:xfrm>
                  <a:custGeom>
                    <a:avLst/>
                    <a:gdLst>
                      <a:gd name="connsiteX0" fmla="*/ 0 w 18288"/>
                      <a:gd name="connsiteY0" fmla="*/ 0 h 2735226"/>
                      <a:gd name="connsiteX1" fmla="*/ 18288 w 18288"/>
                      <a:gd name="connsiteY1" fmla="*/ 0 h 2735226"/>
                      <a:gd name="connsiteX2" fmla="*/ 18288 w 18288"/>
                      <a:gd name="connsiteY2" fmla="*/ 2735227 h 2735226"/>
                      <a:gd name="connsiteX3" fmla="*/ 0 w 18288"/>
                      <a:gd name="connsiteY3" fmla="*/ 2735227 h 273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735226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735227"/>
                        </a:lnTo>
                        <a:lnTo>
                          <a:pt x="0" y="2735227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1" name="Group 2840">
                  <a:extLst>
                    <a:ext uri="{FF2B5EF4-FFF2-40B4-BE49-F238E27FC236}">
                      <a16:creationId xmlns:a16="http://schemas.microsoft.com/office/drawing/2014/main" id="{3280DECD-4860-6E0D-E753-632B60AC88B0}"/>
                    </a:ext>
                  </a:extLst>
                </p:cNvPr>
                <p:cNvGrpSpPr/>
                <p:nvPr/>
              </p:nvGrpSpPr>
              <p:grpSpPr>
                <a:xfrm>
                  <a:off x="4113557" y="5898702"/>
                  <a:ext cx="1575432" cy="959299"/>
                  <a:chOff x="4113557" y="5879191"/>
                  <a:chExt cx="1575432" cy="959299"/>
                </a:xfrm>
              </p:grpSpPr>
              <p:sp>
                <p:nvSpPr>
                  <p:cNvPr id="3145" name="Freeform: Shape 3144">
                    <a:extLst>
                      <a:ext uri="{FF2B5EF4-FFF2-40B4-BE49-F238E27FC236}">
                        <a16:creationId xmlns:a16="http://schemas.microsoft.com/office/drawing/2014/main" id="{DE7F32F0-1357-FA4B-FE00-E5758299C7FC}"/>
                      </a:ext>
                    </a:extLst>
                  </p:cNvPr>
                  <p:cNvSpPr/>
                  <p:nvPr/>
                </p:nvSpPr>
                <p:spPr>
                  <a:xfrm>
                    <a:off x="4221069" y="5946110"/>
                    <a:ext cx="1405353" cy="892380"/>
                  </a:xfrm>
                  <a:custGeom>
                    <a:avLst/>
                    <a:gdLst>
                      <a:gd name="connsiteX0" fmla="*/ 0 w 1146035"/>
                      <a:gd name="connsiteY0" fmla="*/ 0 h 727716"/>
                      <a:gd name="connsiteX1" fmla="*/ 1146036 w 1146035"/>
                      <a:gd name="connsiteY1" fmla="*/ 0 h 727716"/>
                      <a:gd name="connsiteX2" fmla="*/ 1146036 w 1146035"/>
                      <a:gd name="connsiteY2" fmla="*/ 727716 h 727716"/>
                      <a:gd name="connsiteX3" fmla="*/ 0 w 1146035"/>
                      <a:gd name="connsiteY3" fmla="*/ 727716 h 727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6035" h="727716">
                        <a:moveTo>
                          <a:pt x="0" y="0"/>
                        </a:moveTo>
                        <a:lnTo>
                          <a:pt x="1146036" y="0"/>
                        </a:lnTo>
                        <a:lnTo>
                          <a:pt x="1146036" y="727716"/>
                        </a:lnTo>
                        <a:lnTo>
                          <a:pt x="0" y="727716"/>
                        </a:lnTo>
                        <a:close/>
                      </a:path>
                    </a:pathLst>
                  </a:custGeom>
                  <a:solidFill>
                    <a:srgbClr val="B7D760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6" name="Freeform: Shape 3145">
                    <a:extLst>
                      <a:ext uri="{FF2B5EF4-FFF2-40B4-BE49-F238E27FC236}">
                        <a16:creationId xmlns:a16="http://schemas.microsoft.com/office/drawing/2014/main" id="{39ACDE14-F0BD-0434-DD42-010DDBA02C20}"/>
                      </a:ext>
                    </a:extLst>
                  </p:cNvPr>
                  <p:cNvSpPr/>
                  <p:nvPr/>
                </p:nvSpPr>
                <p:spPr>
                  <a:xfrm>
                    <a:off x="4176169" y="5881659"/>
                    <a:ext cx="1427826" cy="914761"/>
                  </a:xfrm>
                  <a:custGeom>
                    <a:avLst/>
                    <a:gdLst>
                      <a:gd name="connsiteX0" fmla="*/ 1164361 w 1164360"/>
                      <a:gd name="connsiteY0" fmla="*/ 745967 h 745967"/>
                      <a:gd name="connsiteX1" fmla="*/ 0 w 1164360"/>
                      <a:gd name="connsiteY1" fmla="*/ 745967 h 745967"/>
                      <a:gd name="connsiteX2" fmla="*/ 0 w 1164360"/>
                      <a:gd name="connsiteY2" fmla="*/ 0 h 745967"/>
                      <a:gd name="connsiteX3" fmla="*/ 1164361 w 1164360"/>
                      <a:gd name="connsiteY3" fmla="*/ 0 h 745967"/>
                      <a:gd name="connsiteX4" fmla="*/ 1164361 w 1164360"/>
                      <a:gd name="connsiteY4" fmla="*/ 745967 h 745967"/>
                      <a:gd name="connsiteX5" fmla="*/ 18288 w 1164360"/>
                      <a:gd name="connsiteY5" fmla="*/ 727679 h 745967"/>
                      <a:gd name="connsiteX6" fmla="*/ 1146073 w 1164360"/>
                      <a:gd name="connsiteY6" fmla="*/ 727679 h 745967"/>
                      <a:gd name="connsiteX7" fmla="*/ 1146073 w 1164360"/>
                      <a:gd name="connsiteY7" fmla="*/ 18288 h 745967"/>
                      <a:gd name="connsiteX8" fmla="*/ 18288 w 1164360"/>
                      <a:gd name="connsiteY8" fmla="*/ 18288 h 745967"/>
                      <a:gd name="connsiteX9" fmla="*/ 18288 w 1164360"/>
                      <a:gd name="connsiteY9" fmla="*/ 727679 h 745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4360" h="745967">
                        <a:moveTo>
                          <a:pt x="1164361" y="745967"/>
                        </a:moveTo>
                        <a:lnTo>
                          <a:pt x="0" y="745967"/>
                        </a:lnTo>
                        <a:lnTo>
                          <a:pt x="0" y="0"/>
                        </a:lnTo>
                        <a:lnTo>
                          <a:pt x="1164361" y="0"/>
                        </a:lnTo>
                        <a:lnTo>
                          <a:pt x="1164361" y="745967"/>
                        </a:lnTo>
                        <a:close/>
                        <a:moveTo>
                          <a:pt x="18288" y="727679"/>
                        </a:moveTo>
                        <a:lnTo>
                          <a:pt x="1146073" y="727679"/>
                        </a:lnTo>
                        <a:lnTo>
                          <a:pt x="1146073" y="18288"/>
                        </a:lnTo>
                        <a:lnTo>
                          <a:pt x="18288" y="18288"/>
                        </a:lnTo>
                        <a:lnTo>
                          <a:pt x="18288" y="72767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7" name="Freeform: Shape 3146">
                    <a:extLst>
                      <a:ext uri="{FF2B5EF4-FFF2-40B4-BE49-F238E27FC236}">
                        <a16:creationId xmlns:a16="http://schemas.microsoft.com/office/drawing/2014/main" id="{C23B7468-C284-5D3C-9CA2-F1C873144740}"/>
                      </a:ext>
                    </a:extLst>
                  </p:cNvPr>
                  <p:cNvSpPr/>
                  <p:nvPr/>
                </p:nvSpPr>
                <p:spPr>
                  <a:xfrm>
                    <a:off x="4158407" y="5943645"/>
                    <a:ext cx="1530582" cy="81271"/>
                  </a:xfrm>
                  <a:custGeom>
                    <a:avLst/>
                    <a:gdLst>
                      <a:gd name="connsiteX0" fmla="*/ 0 w 1248156"/>
                      <a:gd name="connsiteY0" fmla="*/ 0 h 66275"/>
                      <a:gd name="connsiteX1" fmla="*/ 1248156 w 1248156"/>
                      <a:gd name="connsiteY1" fmla="*/ 0 h 66275"/>
                      <a:gd name="connsiteX2" fmla="*/ 1248156 w 1248156"/>
                      <a:gd name="connsiteY2" fmla="*/ 66276 h 66275"/>
                      <a:gd name="connsiteX3" fmla="*/ 0 w 1248156"/>
                      <a:gd name="connsiteY3" fmla="*/ 66276 h 6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48156" h="66275">
                        <a:moveTo>
                          <a:pt x="0" y="0"/>
                        </a:moveTo>
                        <a:lnTo>
                          <a:pt x="1248156" y="0"/>
                        </a:lnTo>
                        <a:lnTo>
                          <a:pt x="1248156" y="66276"/>
                        </a:lnTo>
                        <a:lnTo>
                          <a:pt x="0" y="66276"/>
                        </a:lnTo>
                        <a:close/>
                      </a:path>
                    </a:pathLst>
                  </a:custGeom>
                  <a:solidFill>
                    <a:srgbClr val="B7D760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8" name="Freeform: Shape 3147">
                    <a:extLst>
                      <a:ext uri="{FF2B5EF4-FFF2-40B4-BE49-F238E27FC236}">
                        <a16:creationId xmlns:a16="http://schemas.microsoft.com/office/drawing/2014/main" id="{97585C9E-E82F-B9E8-9659-05AEFB23DFBD}"/>
                      </a:ext>
                    </a:extLst>
                  </p:cNvPr>
                  <p:cNvSpPr/>
                  <p:nvPr/>
                </p:nvSpPr>
                <p:spPr>
                  <a:xfrm>
                    <a:off x="4113557" y="5879191"/>
                    <a:ext cx="1553009" cy="103698"/>
                  </a:xfrm>
                  <a:custGeom>
                    <a:avLst/>
                    <a:gdLst>
                      <a:gd name="connsiteX0" fmla="*/ 1266444 w 1266444"/>
                      <a:gd name="connsiteY0" fmla="*/ 84564 h 84563"/>
                      <a:gd name="connsiteX1" fmla="*/ 0 w 1266444"/>
                      <a:gd name="connsiteY1" fmla="*/ 84564 h 84563"/>
                      <a:gd name="connsiteX2" fmla="*/ 0 w 1266444"/>
                      <a:gd name="connsiteY2" fmla="*/ 0 h 84563"/>
                      <a:gd name="connsiteX3" fmla="*/ 1266444 w 1266444"/>
                      <a:gd name="connsiteY3" fmla="*/ 0 h 84563"/>
                      <a:gd name="connsiteX4" fmla="*/ 1266444 w 1266444"/>
                      <a:gd name="connsiteY4" fmla="*/ 84564 h 84563"/>
                      <a:gd name="connsiteX5" fmla="*/ 18288 w 1266444"/>
                      <a:gd name="connsiteY5" fmla="*/ 66276 h 84563"/>
                      <a:gd name="connsiteX6" fmla="*/ 1248156 w 1266444"/>
                      <a:gd name="connsiteY6" fmla="*/ 66276 h 84563"/>
                      <a:gd name="connsiteX7" fmla="*/ 1248156 w 1266444"/>
                      <a:gd name="connsiteY7" fmla="*/ 18288 h 84563"/>
                      <a:gd name="connsiteX8" fmla="*/ 18288 w 1266444"/>
                      <a:gd name="connsiteY8" fmla="*/ 18288 h 84563"/>
                      <a:gd name="connsiteX9" fmla="*/ 18288 w 1266444"/>
                      <a:gd name="connsiteY9" fmla="*/ 66276 h 84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6444" h="84563">
                        <a:moveTo>
                          <a:pt x="1266444" y="84564"/>
                        </a:moveTo>
                        <a:lnTo>
                          <a:pt x="0" y="84564"/>
                        </a:lnTo>
                        <a:lnTo>
                          <a:pt x="0" y="0"/>
                        </a:lnTo>
                        <a:lnTo>
                          <a:pt x="1266444" y="0"/>
                        </a:lnTo>
                        <a:lnTo>
                          <a:pt x="1266444" y="84564"/>
                        </a:lnTo>
                        <a:close/>
                        <a:moveTo>
                          <a:pt x="18288" y="66276"/>
                        </a:moveTo>
                        <a:lnTo>
                          <a:pt x="1248156" y="66276"/>
                        </a:lnTo>
                        <a:lnTo>
                          <a:pt x="1248156" y="18288"/>
                        </a:lnTo>
                        <a:lnTo>
                          <a:pt x="18288" y="18288"/>
                        </a:lnTo>
                        <a:lnTo>
                          <a:pt x="18288" y="6627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9" name="Freeform: Shape 3148">
                    <a:extLst>
                      <a:ext uri="{FF2B5EF4-FFF2-40B4-BE49-F238E27FC236}">
                        <a16:creationId xmlns:a16="http://schemas.microsoft.com/office/drawing/2014/main" id="{716D2749-CEA7-DCAA-7012-2E5125837A6A}"/>
                      </a:ext>
                    </a:extLst>
                  </p:cNvPr>
                  <p:cNvSpPr/>
                  <p:nvPr/>
                </p:nvSpPr>
                <p:spPr>
                  <a:xfrm>
                    <a:off x="5174044" y="605554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0" name="Freeform: Shape 3149">
                    <a:extLst>
                      <a:ext uri="{FF2B5EF4-FFF2-40B4-BE49-F238E27FC236}">
                        <a16:creationId xmlns:a16="http://schemas.microsoft.com/office/drawing/2014/main" id="{A29B6250-0388-D8E1-AEE0-7495902F52FD}"/>
                      </a:ext>
                    </a:extLst>
                  </p:cNvPr>
                  <p:cNvSpPr/>
                  <p:nvPr/>
                </p:nvSpPr>
                <p:spPr>
                  <a:xfrm>
                    <a:off x="5391307" y="605554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1" name="Freeform: Shape 3150">
                    <a:extLst>
                      <a:ext uri="{FF2B5EF4-FFF2-40B4-BE49-F238E27FC236}">
                        <a16:creationId xmlns:a16="http://schemas.microsoft.com/office/drawing/2014/main" id="{05067693-949B-0B96-D10A-5085856EAADC}"/>
                      </a:ext>
                    </a:extLst>
                  </p:cNvPr>
                  <p:cNvSpPr/>
                  <p:nvPr/>
                </p:nvSpPr>
                <p:spPr>
                  <a:xfrm>
                    <a:off x="4956779" y="605554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2" name="Freeform: Shape 3151">
                    <a:extLst>
                      <a:ext uri="{FF2B5EF4-FFF2-40B4-BE49-F238E27FC236}">
                        <a16:creationId xmlns:a16="http://schemas.microsoft.com/office/drawing/2014/main" id="{6BB64433-091A-10F7-83D6-C72D5657BFED}"/>
                      </a:ext>
                    </a:extLst>
                  </p:cNvPr>
                  <p:cNvSpPr/>
                  <p:nvPr/>
                </p:nvSpPr>
                <p:spPr>
                  <a:xfrm>
                    <a:off x="5174044" y="62424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3" name="Freeform: Shape 3152">
                    <a:extLst>
                      <a:ext uri="{FF2B5EF4-FFF2-40B4-BE49-F238E27FC236}">
                        <a16:creationId xmlns:a16="http://schemas.microsoft.com/office/drawing/2014/main" id="{99224614-F082-DD4C-FD18-0CDCA3736D6F}"/>
                      </a:ext>
                    </a:extLst>
                  </p:cNvPr>
                  <p:cNvSpPr/>
                  <p:nvPr/>
                </p:nvSpPr>
                <p:spPr>
                  <a:xfrm>
                    <a:off x="5391307" y="62424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4" name="Freeform: Shape 3153">
                    <a:extLst>
                      <a:ext uri="{FF2B5EF4-FFF2-40B4-BE49-F238E27FC236}">
                        <a16:creationId xmlns:a16="http://schemas.microsoft.com/office/drawing/2014/main" id="{94A1CC9F-80FC-21F6-2A68-44488B5D6CA2}"/>
                      </a:ext>
                    </a:extLst>
                  </p:cNvPr>
                  <p:cNvSpPr/>
                  <p:nvPr/>
                </p:nvSpPr>
                <p:spPr>
                  <a:xfrm>
                    <a:off x="4956779" y="62424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5" name="Freeform: Shape 3154">
                    <a:extLst>
                      <a:ext uri="{FF2B5EF4-FFF2-40B4-BE49-F238E27FC236}">
                        <a16:creationId xmlns:a16="http://schemas.microsoft.com/office/drawing/2014/main" id="{DFAB1088-EE94-E12A-26A6-F640E372E491}"/>
                      </a:ext>
                    </a:extLst>
                  </p:cNvPr>
                  <p:cNvSpPr/>
                  <p:nvPr/>
                </p:nvSpPr>
                <p:spPr>
                  <a:xfrm>
                    <a:off x="5174044" y="64293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6" name="Freeform: Shape 3155">
                    <a:extLst>
                      <a:ext uri="{FF2B5EF4-FFF2-40B4-BE49-F238E27FC236}">
                        <a16:creationId xmlns:a16="http://schemas.microsoft.com/office/drawing/2014/main" id="{33251607-0A46-E179-4590-B33C37B73399}"/>
                      </a:ext>
                    </a:extLst>
                  </p:cNvPr>
                  <p:cNvSpPr/>
                  <p:nvPr/>
                </p:nvSpPr>
                <p:spPr>
                  <a:xfrm>
                    <a:off x="5391307" y="64293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7" name="Freeform: Shape 3156">
                    <a:extLst>
                      <a:ext uri="{FF2B5EF4-FFF2-40B4-BE49-F238E27FC236}">
                        <a16:creationId xmlns:a16="http://schemas.microsoft.com/office/drawing/2014/main" id="{2F1BDDB2-FD4D-B58C-01F6-197440BAA088}"/>
                      </a:ext>
                    </a:extLst>
                  </p:cNvPr>
                  <p:cNvSpPr/>
                  <p:nvPr/>
                </p:nvSpPr>
                <p:spPr>
                  <a:xfrm>
                    <a:off x="4956779" y="64293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8" name="Freeform: Shape 3157">
                    <a:extLst>
                      <a:ext uri="{FF2B5EF4-FFF2-40B4-BE49-F238E27FC236}">
                        <a16:creationId xmlns:a16="http://schemas.microsoft.com/office/drawing/2014/main" id="{28CFF220-37A6-5E69-8DC0-11CA16CCE42E}"/>
                      </a:ext>
                    </a:extLst>
                  </p:cNvPr>
                  <p:cNvSpPr/>
                  <p:nvPr/>
                </p:nvSpPr>
                <p:spPr>
                  <a:xfrm>
                    <a:off x="5174044" y="66162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59" name="Freeform: Shape 3158">
                    <a:extLst>
                      <a:ext uri="{FF2B5EF4-FFF2-40B4-BE49-F238E27FC236}">
                        <a16:creationId xmlns:a16="http://schemas.microsoft.com/office/drawing/2014/main" id="{C9324393-EEE0-EF8E-455C-48E9E3BC5EE3}"/>
                      </a:ext>
                    </a:extLst>
                  </p:cNvPr>
                  <p:cNvSpPr/>
                  <p:nvPr/>
                </p:nvSpPr>
                <p:spPr>
                  <a:xfrm>
                    <a:off x="5391307" y="66162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0" name="Freeform: Shape 3159">
                    <a:extLst>
                      <a:ext uri="{FF2B5EF4-FFF2-40B4-BE49-F238E27FC236}">
                        <a16:creationId xmlns:a16="http://schemas.microsoft.com/office/drawing/2014/main" id="{0E8A1AFC-D73C-8CD7-5351-82F4CEDCD46D}"/>
                      </a:ext>
                    </a:extLst>
                  </p:cNvPr>
                  <p:cNvSpPr/>
                  <p:nvPr/>
                </p:nvSpPr>
                <p:spPr>
                  <a:xfrm>
                    <a:off x="4956779" y="66162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1" name="Freeform: Shape 3160">
                    <a:extLst>
                      <a:ext uri="{FF2B5EF4-FFF2-40B4-BE49-F238E27FC236}">
                        <a16:creationId xmlns:a16="http://schemas.microsoft.com/office/drawing/2014/main" id="{7D74594E-C389-46AA-315A-5B0A7AB6AED8}"/>
                      </a:ext>
                    </a:extLst>
                  </p:cNvPr>
                  <p:cNvSpPr/>
                  <p:nvPr/>
                </p:nvSpPr>
                <p:spPr>
                  <a:xfrm>
                    <a:off x="4508974" y="605554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2" name="Freeform: Shape 3161">
                    <a:extLst>
                      <a:ext uri="{FF2B5EF4-FFF2-40B4-BE49-F238E27FC236}">
                        <a16:creationId xmlns:a16="http://schemas.microsoft.com/office/drawing/2014/main" id="{2A5FCC0D-C926-A7C4-0A95-A7956FB46A15}"/>
                      </a:ext>
                    </a:extLst>
                  </p:cNvPr>
                  <p:cNvSpPr/>
                  <p:nvPr/>
                </p:nvSpPr>
                <p:spPr>
                  <a:xfrm>
                    <a:off x="4726194" y="605554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3 w 79223"/>
                      <a:gd name="connsiteY1" fmla="*/ 0 h 71250"/>
                      <a:gd name="connsiteX2" fmla="*/ 79223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3" y="0"/>
                        </a:lnTo>
                        <a:lnTo>
                          <a:pt x="79223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3" name="Freeform: Shape 3162">
                    <a:extLst>
                      <a:ext uri="{FF2B5EF4-FFF2-40B4-BE49-F238E27FC236}">
                        <a16:creationId xmlns:a16="http://schemas.microsoft.com/office/drawing/2014/main" id="{A2485321-5111-7C6B-E106-8EBDA70F3D01}"/>
                      </a:ext>
                    </a:extLst>
                  </p:cNvPr>
                  <p:cNvSpPr/>
                  <p:nvPr/>
                </p:nvSpPr>
                <p:spPr>
                  <a:xfrm>
                    <a:off x="4291711" y="605554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4" name="Freeform: Shape 3163">
                    <a:extLst>
                      <a:ext uri="{FF2B5EF4-FFF2-40B4-BE49-F238E27FC236}">
                        <a16:creationId xmlns:a16="http://schemas.microsoft.com/office/drawing/2014/main" id="{9AC99334-7814-2305-6E0F-B013D6F3A27D}"/>
                      </a:ext>
                    </a:extLst>
                  </p:cNvPr>
                  <p:cNvSpPr/>
                  <p:nvPr/>
                </p:nvSpPr>
                <p:spPr>
                  <a:xfrm>
                    <a:off x="4508974" y="62424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5" name="Freeform: Shape 3164">
                    <a:extLst>
                      <a:ext uri="{FF2B5EF4-FFF2-40B4-BE49-F238E27FC236}">
                        <a16:creationId xmlns:a16="http://schemas.microsoft.com/office/drawing/2014/main" id="{CA4601EE-4B31-3C18-AEC2-357DAA134479}"/>
                      </a:ext>
                    </a:extLst>
                  </p:cNvPr>
                  <p:cNvSpPr/>
                  <p:nvPr/>
                </p:nvSpPr>
                <p:spPr>
                  <a:xfrm>
                    <a:off x="4726194" y="62424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3 w 79223"/>
                      <a:gd name="connsiteY1" fmla="*/ 0 h 71250"/>
                      <a:gd name="connsiteX2" fmla="*/ 79223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3" y="0"/>
                        </a:lnTo>
                        <a:lnTo>
                          <a:pt x="79223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6" name="Freeform: Shape 3165">
                    <a:extLst>
                      <a:ext uri="{FF2B5EF4-FFF2-40B4-BE49-F238E27FC236}">
                        <a16:creationId xmlns:a16="http://schemas.microsoft.com/office/drawing/2014/main" id="{7FABC4CE-9E66-C299-9004-52CDAB0D9E83}"/>
                      </a:ext>
                    </a:extLst>
                  </p:cNvPr>
                  <p:cNvSpPr/>
                  <p:nvPr/>
                </p:nvSpPr>
                <p:spPr>
                  <a:xfrm>
                    <a:off x="4291711" y="62424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7" name="Freeform: Shape 3166">
                    <a:extLst>
                      <a:ext uri="{FF2B5EF4-FFF2-40B4-BE49-F238E27FC236}">
                        <a16:creationId xmlns:a16="http://schemas.microsoft.com/office/drawing/2014/main" id="{A05DFAA9-C4D0-3E20-04FE-9B4BFD34BB0F}"/>
                      </a:ext>
                    </a:extLst>
                  </p:cNvPr>
                  <p:cNvSpPr/>
                  <p:nvPr/>
                </p:nvSpPr>
                <p:spPr>
                  <a:xfrm>
                    <a:off x="4508974" y="64293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8" name="Freeform: Shape 3167">
                    <a:extLst>
                      <a:ext uri="{FF2B5EF4-FFF2-40B4-BE49-F238E27FC236}">
                        <a16:creationId xmlns:a16="http://schemas.microsoft.com/office/drawing/2014/main" id="{6C7C6C48-C611-68DE-7120-94C23E18B7CD}"/>
                      </a:ext>
                    </a:extLst>
                  </p:cNvPr>
                  <p:cNvSpPr/>
                  <p:nvPr/>
                </p:nvSpPr>
                <p:spPr>
                  <a:xfrm>
                    <a:off x="4726194" y="64293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3 w 79223"/>
                      <a:gd name="connsiteY1" fmla="*/ 0 h 71250"/>
                      <a:gd name="connsiteX2" fmla="*/ 79223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3" y="0"/>
                        </a:lnTo>
                        <a:lnTo>
                          <a:pt x="79223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9" name="Freeform: Shape 3168">
                    <a:extLst>
                      <a:ext uri="{FF2B5EF4-FFF2-40B4-BE49-F238E27FC236}">
                        <a16:creationId xmlns:a16="http://schemas.microsoft.com/office/drawing/2014/main" id="{77D625FC-AF23-36D3-F644-F21BD238541E}"/>
                      </a:ext>
                    </a:extLst>
                  </p:cNvPr>
                  <p:cNvSpPr/>
                  <p:nvPr/>
                </p:nvSpPr>
                <p:spPr>
                  <a:xfrm>
                    <a:off x="4291711" y="64293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0" name="Freeform: Shape 3169">
                    <a:extLst>
                      <a:ext uri="{FF2B5EF4-FFF2-40B4-BE49-F238E27FC236}">
                        <a16:creationId xmlns:a16="http://schemas.microsoft.com/office/drawing/2014/main" id="{75CF7EBE-9990-751E-F8BB-9D421FD44A03}"/>
                      </a:ext>
                    </a:extLst>
                  </p:cNvPr>
                  <p:cNvSpPr/>
                  <p:nvPr/>
                </p:nvSpPr>
                <p:spPr>
                  <a:xfrm>
                    <a:off x="4508974" y="66162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1" name="Freeform: Shape 3170">
                    <a:extLst>
                      <a:ext uri="{FF2B5EF4-FFF2-40B4-BE49-F238E27FC236}">
                        <a16:creationId xmlns:a16="http://schemas.microsoft.com/office/drawing/2014/main" id="{494F8BE3-9D64-19B6-E4C9-D3E7150CEE56}"/>
                      </a:ext>
                    </a:extLst>
                  </p:cNvPr>
                  <p:cNvSpPr/>
                  <p:nvPr/>
                </p:nvSpPr>
                <p:spPr>
                  <a:xfrm>
                    <a:off x="4726194" y="66162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3 w 79223"/>
                      <a:gd name="connsiteY1" fmla="*/ 0 h 71250"/>
                      <a:gd name="connsiteX2" fmla="*/ 79223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3" y="0"/>
                        </a:lnTo>
                        <a:lnTo>
                          <a:pt x="79223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2" name="Freeform: Shape 3171">
                    <a:extLst>
                      <a:ext uri="{FF2B5EF4-FFF2-40B4-BE49-F238E27FC236}">
                        <a16:creationId xmlns:a16="http://schemas.microsoft.com/office/drawing/2014/main" id="{751F240D-99CD-22A9-D21D-064955F80D98}"/>
                      </a:ext>
                    </a:extLst>
                  </p:cNvPr>
                  <p:cNvSpPr/>
                  <p:nvPr/>
                </p:nvSpPr>
                <p:spPr>
                  <a:xfrm>
                    <a:off x="4291711" y="66162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4" name="Group 2843">
                  <a:extLst>
                    <a:ext uri="{FF2B5EF4-FFF2-40B4-BE49-F238E27FC236}">
                      <a16:creationId xmlns:a16="http://schemas.microsoft.com/office/drawing/2014/main" id="{6838B636-1404-D8DB-FAD2-4BD9F24DADEB}"/>
                    </a:ext>
                  </a:extLst>
                </p:cNvPr>
                <p:cNvGrpSpPr/>
                <p:nvPr/>
              </p:nvGrpSpPr>
              <p:grpSpPr>
                <a:xfrm>
                  <a:off x="1381922" y="3900041"/>
                  <a:ext cx="1040482" cy="2957960"/>
                  <a:chOff x="1381922" y="3880531"/>
                  <a:chExt cx="1040482" cy="2957960"/>
                </a:xfrm>
              </p:grpSpPr>
              <p:sp>
                <p:nvSpPr>
                  <p:cNvPr id="3173" name="Freeform: Shape 3172">
                    <a:extLst>
                      <a:ext uri="{FF2B5EF4-FFF2-40B4-BE49-F238E27FC236}">
                        <a16:creationId xmlns:a16="http://schemas.microsoft.com/office/drawing/2014/main" id="{C1435517-B876-4B25-D6D8-F5FF11C09702}"/>
                      </a:ext>
                    </a:extLst>
                  </p:cNvPr>
                  <p:cNvSpPr/>
                  <p:nvPr/>
                </p:nvSpPr>
                <p:spPr>
                  <a:xfrm>
                    <a:off x="1573216" y="3945028"/>
                    <a:ext cx="702700" cy="2893462"/>
                  </a:xfrm>
                  <a:custGeom>
                    <a:avLst/>
                    <a:gdLst>
                      <a:gd name="connsiteX0" fmla="*/ 0 w 573036"/>
                      <a:gd name="connsiteY0" fmla="*/ 0 h 2359554"/>
                      <a:gd name="connsiteX1" fmla="*/ 573036 w 573036"/>
                      <a:gd name="connsiteY1" fmla="*/ 0 h 2359554"/>
                      <a:gd name="connsiteX2" fmla="*/ 573036 w 573036"/>
                      <a:gd name="connsiteY2" fmla="*/ 2359554 h 2359554"/>
                      <a:gd name="connsiteX3" fmla="*/ 0 w 573036"/>
                      <a:gd name="connsiteY3" fmla="*/ 2359554 h 2359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3036" h="2359554">
                        <a:moveTo>
                          <a:pt x="0" y="0"/>
                        </a:moveTo>
                        <a:lnTo>
                          <a:pt x="573036" y="0"/>
                        </a:lnTo>
                        <a:lnTo>
                          <a:pt x="573036" y="2359554"/>
                        </a:lnTo>
                        <a:lnTo>
                          <a:pt x="0" y="2359554"/>
                        </a:lnTo>
                        <a:close/>
                      </a:path>
                    </a:pathLst>
                  </a:custGeom>
                  <a:solidFill>
                    <a:srgbClr val="B7D760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4" name="Freeform: Shape 3173">
                    <a:extLst>
                      <a:ext uri="{FF2B5EF4-FFF2-40B4-BE49-F238E27FC236}">
                        <a16:creationId xmlns:a16="http://schemas.microsoft.com/office/drawing/2014/main" id="{D97EE3EB-1E54-ECB5-60BF-ECD3ABFC165E}"/>
                      </a:ext>
                    </a:extLst>
                  </p:cNvPr>
                  <p:cNvSpPr/>
                  <p:nvPr/>
                </p:nvSpPr>
                <p:spPr>
                  <a:xfrm>
                    <a:off x="1528362" y="3880531"/>
                    <a:ext cx="725127" cy="2915889"/>
                  </a:xfrm>
                  <a:custGeom>
                    <a:avLst/>
                    <a:gdLst>
                      <a:gd name="connsiteX0" fmla="*/ 591324 w 591324"/>
                      <a:gd name="connsiteY0" fmla="*/ 2377842 h 2377842"/>
                      <a:gd name="connsiteX1" fmla="*/ 0 w 591324"/>
                      <a:gd name="connsiteY1" fmla="*/ 2377842 h 2377842"/>
                      <a:gd name="connsiteX2" fmla="*/ 0 w 591324"/>
                      <a:gd name="connsiteY2" fmla="*/ 0 h 2377842"/>
                      <a:gd name="connsiteX3" fmla="*/ 591324 w 591324"/>
                      <a:gd name="connsiteY3" fmla="*/ 0 h 2377842"/>
                      <a:gd name="connsiteX4" fmla="*/ 591324 w 591324"/>
                      <a:gd name="connsiteY4" fmla="*/ 2377842 h 2377842"/>
                      <a:gd name="connsiteX5" fmla="*/ 18288 w 591324"/>
                      <a:gd name="connsiteY5" fmla="*/ 2359554 h 2377842"/>
                      <a:gd name="connsiteX6" fmla="*/ 573036 w 591324"/>
                      <a:gd name="connsiteY6" fmla="*/ 2359554 h 2377842"/>
                      <a:gd name="connsiteX7" fmla="*/ 573036 w 591324"/>
                      <a:gd name="connsiteY7" fmla="*/ 18288 h 2377842"/>
                      <a:gd name="connsiteX8" fmla="*/ 18288 w 591324"/>
                      <a:gd name="connsiteY8" fmla="*/ 18288 h 2377842"/>
                      <a:gd name="connsiteX9" fmla="*/ 18288 w 591324"/>
                      <a:gd name="connsiteY9" fmla="*/ 2359554 h 2377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1324" h="2377842">
                        <a:moveTo>
                          <a:pt x="591324" y="2377842"/>
                        </a:moveTo>
                        <a:lnTo>
                          <a:pt x="0" y="2377842"/>
                        </a:lnTo>
                        <a:lnTo>
                          <a:pt x="0" y="0"/>
                        </a:lnTo>
                        <a:lnTo>
                          <a:pt x="591324" y="0"/>
                        </a:lnTo>
                        <a:lnTo>
                          <a:pt x="591324" y="2377842"/>
                        </a:lnTo>
                        <a:close/>
                        <a:moveTo>
                          <a:pt x="18288" y="2359554"/>
                        </a:moveTo>
                        <a:lnTo>
                          <a:pt x="573036" y="2359554"/>
                        </a:lnTo>
                        <a:lnTo>
                          <a:pt x="573036" y="18288"/>
                        </a:lnTo>
                        <a:lnTo>
                          <a:pt x="18288" y="18288"/>
                        </a:lnTo>
                        <a:lnTo>
                          <a:pt x="18288" y="235955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5" name="Freeform: Shape 3174">
                    <a:extLst>
                      <a:ext uri="{FF2B5EF4-FFF2-40B4-BE49-F238E27FC236}">
                        <a16:creationId xmlns:a16="http://schemas.microsoft.com/office/drawing/2014/main" id="{4E61196D-8186-3A13-09C2-8ED810353BB2}"/>
                      </a:ext>
                    </a:extLst>
                  </p:cNvPr>
                  <p:cNvSpPr/>
                  <p:nvPr/>
                </p:nvSpPr>
                <p:spPr>
                  <a:xfrm>
                    <a:off x="1426773" y="4400501"/>
                    <a:ext cx="146486" cy="2437987"/>
                  </a:xfrm>
                  <a:custGeom>
                    <a:avLst/>
                    <a:gdLst>
                      <a:gd name="connsiteX0" fmla="*/ 0 w 119456"/>
                      <a:gd name="connsiteY0" fmla="*/ 0 h 1988124"/>
                      <a:gd name="connsiteX1" fmla="*/ 119457 w 119456"/>
                      <a:gd name="connsiteY1" fmla="*/ 22567 h 1988124"/>
                      <a:gd name="connsiteX2" fmla="*/ 119457 w 119456"/>
                      <a:gd name="connsiteY2" fmla="*/ 1988125 h 1988124"/>
                      <a:gd name="connsiteX3" fmla="*/ 0 w 119456"/>
                      <a:gd name="connsiteY3" fmla="*/ 1988125 h 1988124"/>
                      <a:gd name="connsiteX4" fmla="*/ 0 w 119456"/>
                      <a:gd name="connsiteY4" fmla="*/ 0 h 1988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456" h="1988124">
                        <a:moveTo>
                          <a:pt x="0" y="0"/>
                        </a:moveTo>
                        <a:lnTo>
                          <a:pt x="119457" y="22567"/>
                        </a:lnTo>
                        <a:lnTo>
                          <a:pt x="119457" y="1988125"/>
                        </a:lnTo>
                        <a:lnTo>
                          <a:pt x="0" y="1988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7D760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" name="Freeform: Shape 3175">
                    <a:extLst>
                      <a:ext uri="{FF2B5EF4-FFF2-40B4-BE49-F238E27FC236}">
                        <a16:creationId xmlns:a16="http://schemas.microsoft.com/office/drawing/2014/main" id="{2C782C9C-9D0B-78E5-7394-18FF76F75F79}"/>
                      </a:ext>
                    </a:extLst>
                  </p:cNvPr>
                  <p:cNvSpPr/>
                  <p:nvPr/>
                </p:nvSpPr>
                <p:spPr>
                  <a:xfrm>
                    <a:off x="1381922" y="4333718"/>
                    <a:ext cx="168912" cy="2462701"/>
                  </a:xfrm>
                  <a:custGeom>
                    <a:avLst/>
                    <a:gdLst>
                      <a:gd name="connsiteX0" fmla="*/ 137745 w 137744"/>
                      <a:gd name="connsiteY0" fmla="*/ 2008278 h 2008278"/>
                      <a:gd name="connsiteX1" fmla="*/ 0 w 137744"/>
                      <a:gd name="connsiteY1" fmla="*/ 2008278 h 2008278"/>
                      <a:gd name="connsiteX2" fmla="*/ 0 w 137744"/>
                      <a:gd name="connsiteY2" fmla="*/ 0 h 2008278"/>
                      <a:gd name="connsiteX3" fmla="*/ 137745 w 137744"/>
                      <a:gd name="connsiteY3" fmla="*/ 26005 h 2008278"/>
                      <a:gd name="connsiteX4" fmla="*/ 137745 w 137744"/>
                      <a:gd name="connsiteY4" fmla="*/ 2008278 h 2008278"/>
                      <a:gd name="connsiteX5" fmla="*/ 18288 w 137744"/>
                      <a:gd name="connsiteY5" fmla="*/ 1989990 h 2008278"/>
                      <a:gd name="connsiteX6" fmla="*/ 119457 w 137744"/>
                      <a:gd name="connsiteY6" fmla="*/ 1989990 h 2008278"/>
                      <a:gd name="connsiteX7" fmla="*/ 119457 w 137744"/>
                      <a:gd name="connsiteY7" fmla="*/ 41148 h 2008278"/>
                      <a:gd name="connsiteX8" fmla="*/ 18288 w 137744"/>
                      <a:gd name="connsiteY8" fmla="*/ 22092 h 2008278"/>
                      <a:gd name="connsiteX9" fmla="*/ 18288 w 137744"/>
                      <a:gd name="connsiteY9" fmla="*/ 1990027 h 2008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44" h="2008278">
                        <a:moveTo>
                          <a:pt x="137745" y="2008278"/>
                        </a:moveTo>
                        <a:lnTo>
                          <a:pt x="0" y="2008278"/>
                        </a:lnTo>
                        <a:lnTo>
                          <a:pt x="0" y="0"/>
                        </a:lnTo>
                        <a:lnTo>
                          <a:pt x="137745" y="26005"/>
                        </a:lnTo>
                        <a:lnTo>
                          <a:pt x="137745" y="2008278"/>
                        </a:lnTo>
                        <a:close/>
                        <a:moveTo>
                          <a:pt x="18288" y="1989990"/>
                        </a:moveTo>
                        <a:lnTo>
                          <a:pt x="119457" y="1989990"/>
                        </a:lnTo>
                        <a:lnTo>
                          <a:pt x="119457" y="41148"/>
                        </a:lnTo>
                        <a:lnTo>
                          <a:pt x="18288" y="22092"/>
                        </a:lnTo>
                        <a:lnTo>
                          <a:pt x="18288" y="1990027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" name="Freeform: Shape 3176">
                    <a:extLst>
                      <a:ext uri="{FF2B5EF4-FFF2-40B4-BE49-F238E27FC236}">
                        <a16:creationId xmlns:a16="http://schemas.microsoft.com/office/drawing/2014/main" id="{F0F728E1-BE30-A837-6F25-5D979B5F8BB5}"/>
                      </a:ext>
                    </a:extLst>
                  </p:cNvPr>
                  <p:cNvSpPr/>
                  <p:nvPr/>
                </p:nvSpPr>
                <p:spPr>
                  <a:xfrm>
                    <a:off x="2275916" y="4117171"/>
                    <a:ext cx="146488" cy="2721320"/>
                  </a:xfrm>
                  <a:custGeom>
                    <a:avLst/>
                    <a:gdLst>
                      <a:gd name="connsiteX0" fmla="*/ 119457 w 119457"/>
                      <a:gd name="connsiteY0" fmla="*/ 0 h 2219175"/>
                      <a:gd name="connsiteX1" fmla="*/ 0 w 119457"/>
                      <a:gd name="connsiteY1" fmla="*/ 22568 h 2219175"/>
                      <a:gd name="connsiteX2" fmla="*/ 0 w 119457"/>
                      <a:gd name="connsiteY2" fmla="*/ 2219176 h 2219175"/>
                      <a:gd name="connsiteX3" fmla="*/ 119457 w 119457"/>
                      <a:gd name="connsiteY3" fmla="*/ 2219176 h 2219175"/>
                      <a:gd name="connsiteX4" fmla="*/ 119457 w 119457"/>
                      <a:gd name="connsiteY4" fmla="*/ 0 h 2219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457" h="2219175">
                        <a:moveTo>
                          <a:pt x="119457" y="0"/>
                        </a:moveTo>
                        <a:lnTo>
                          <a:pt x="0" y="22568"/>
                        </a:lnTo>
                        <a:lnTo>
                          <a:pt x="0" y="2219176"/>
                        </a:lnTo>
                        <a:lnTo>
                          <a:pt x="119457" y="2219176"/>
                        </a:lnTo>
                        <a:lnTo>
                          <a:pt x="119457" y="0"/>
                        </a:lnTo>
                        <a:close/>
                      </a:path>
                    </a:pathLst>
                  </a:custGeom>
                  <a:solidFill>
                    <a:srgbClr val="B7D760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" name="Freeform: Shape 3177">
                    <a:extLst>
                      <a:ext uri="{FF2B5EF4-FFF2-40B4-BE49-F238E27FC236}">
                        <a16:creationId xmlns:a16="http://schemas.microsoft.com/office/drawing/2014/main" id="{50D08058-98D3-254B-BD71-0710AB65B2B9}"/>
                      </a:ext>
                    </a:extLst>
                  </p:cNvPr>
                  <p:cNvSpPr/>
                  <p:nvPr/>
                </p:nvSpPr>
                <p:spPr>
                  <a:xfrm>
                    <a:off x="2231065" y="4050385"/>
                    <a:ext cx="168913" cy="2746032"/>
                  </a:xfrm>
                  <a:custGeom>
                    <a:avLst/>
                    <a:gdLst>
                      <a:gd name="connsiteX0" fmla="*/ 137745 w 137745"/>
                      <a:gd name="connsiteY0" fmla="*/ 2239329 h 2239328"/>
                      <a:gd name="connsiteX1" fmla="*/ 0 w 137745"/>
                      <a:gd name="connsiteY1" fmla="*/ 2239329 h 2239328"/>
                      <a:gd name="connsiteX2" fmla="*/ 0 w 137745"/>
                      <a:gd name="connsiteY2" fmla="*/ 26005 h 2239328"/>
                      <a:gd name="connsiteX3" fmla="*/ 137745 w 137745"/>
                      <a:gd name="connsiteY3" fmla="*/ 0 h 2239328"/>
                      <a:gd name="connsiteX4" fmla="*/ 137745 w 137745"/>
                      <a:gd name="connsiteY4" fmla="*/ 2239329 h 2239328"/>
                      <a:gd name="connsiteX5" fmla="*/ 18288 w 137745"/>
                      <a:gd name="connsiteY5" fmla="*/ 2221041 h 2239328"/>
                      <a:gd name="connsiteX6" fmla="*/ 119457 w 137745"/>
                      <a:gd name="connsiteY6" fmla="*/ 2221041 h 2239328"/>
                      <a:gd name="connsiteX7" fmla="*/ 119457 w 137745"/>
                      <a:gd name="connsiteY7" fmla="*/ 22055 h 2239328"/>
                      <a:gd name="connsiteX8" fmla="*/ 18288 w 137745"/>
                      <a:gd name="connsiteY8" fmla="*/ 41148 h 2239328"/>
                      <a:gd name="connsiteX9" fmla="*/ 18288 w 137745"/>
                      <a:gd name="connsiteY9" fmla="*/ 2221041 h 2239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45" h="2239328">
                        <a:moveTo>
                          <a:pt x="137745" y="2239329"/>
                        </a:moveTo>
                        <a:lnTo>
                          <a:pt x="0" y="2239329"/>
                        </a:lnTo>
                        <a:lnTo>
                          <a:pt x="0" y="26005"/>
                        </a:lnTo>
                        <a:lnTo>
                          <a:pt x="137745" y="0"/>
                        </a:lnTo>
                        <a:lnTo>
                          <a:pt x="137745" y="2239329"/>
                        </a:lnTo>
                        <a:close/>
                        <a:moveTo>
                          <a:pt x="18288" y="2221041"/>
                        </a:moveTo>
                        <a:lnTo>
                          <a:pt x="119457" y="2221041"/>
                        </a:lnTo>
                        <a:lnTo>
                          <a:pt x="119457" y="22055"/>
                        </a:lnTo>
                        <a:lnTo>
                          <a:pt x="18288" y="41148"/>
                        </a:lnTo>
                        <a:lnTo>
                          <a:pt x="18288" y="2221041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" name="Freeform: Shape 3178">
                    <a:extLst>
                      <a:ext uri="{FF2B5EF4-FFF2-40B4-BE49-F238E27FC236}">
                        <a16:creationId xmlns:a16="http://schemas.microsoft.com/office/drawing/2014/main" id="{60168BF5-0E1B-8C0B-A9D4-90364261AAD5}"/>
                      </a:ext>
                    </a:extLst>
                  </p:cNvPr>
                  <p:cNvSpPr/>
                  <p:nvPr/>
                </p:nvSpPr>
                <p:spPr>
                  <a:xfrm>
                    <a:off x="1842375" y="3994052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" name="Freeform: Shape 3179">
                    <a:extLst>
                      <a:ext uri="{FF2B5EF4-FFF2-40B4-BE49-F238E27FC236}">
                        <a16:creationId xmlns:a16="http://schemas.microsoft.com/office/drawing/2014/main" id="{F0F008BB-6AE5-C99F-AE89-67ADB3DC4172}"/>
                      </a:ext>
                    </a:extLst>
                  </p:cNvPr>
                  <p:cNvSpPr/>
                  <p:nvPr/>
                </p:nvSpPr>
                <p:spPr>
                  <a:xfrm>
                    <a:off x="2059638" y="3994052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1" name="Freeform: Shape 3180">
                    <a:extLst>
                      <a:ext uri="{FF2B5EF4-FFF2-40B4-BE49-F238E27FC236}">
                        <a16:creationId xmlns:a16="http://schemas.microsoft.com/office/drawing/2014/main" id="{017DF0FA-17F9-0E13-8072-6DD9717095B2}"/>
                      </a:ext>
                    </a:extLst>
                  </p:cNvPr>
                  <p:cNvSpPr/>
                  <p:nvPr/>
                </p:nvSpPr>
                <p:spPr>
                  <a:xfrm>
                    <a:off x="1625110" y="3994052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2" name="Freeform: Shape 3181">
                    <a:extLst>
                      <a:ext uri="{FF2B5EF4-FFF2-40B4-BE49-F238E27FC236}">
                        <a16:creationId xmlns:a16="http://schemas.microsoft.com/office/drawing/2014/main" id="{C8456188-F31C-6E52-8267-A2DE6679669E}"/>
                      </a:ext>
                    </a:extLst>
                  </p:cNvPr>
                  <p:cNvSpPr/>
                  <p:nvPr/>
                </p:nvSpPr>
                <p:spPr>
                  <a:xfrm>
                    <a:off x="1842375" y="41809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3" name="Freeform: Shape 3182">
                    <a:extLst>
                      <a:ext uri="{FF2B5EF4-FFF2-40B4-BE49-F238E27FC236}">
                        <a16:creationId xmlns:a16="http://schemas.microsoft.com/office/drawing/2014/main" id="{CCE8533F-F894-2597-086D-6BAEA370741A}"/>
                      </a:ext>
                    </a:extLst>
                  </p:cNvPr>
                  <p:cNvSpPr/>
                  <p:nvPr/>
                </p:nvSpPr>
                <p:spPr>
                  <a:xfrm>
                    <a:off x="2059638" y="41809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4" name="Freeform: Shape 3183">
                    <a:extLst>
                      <a:ext uri="{FF2B5EF4-FFF2-40B4-BE49-F238E27FC236}">
                        <a16:creationId xmlns:a16="http://schemas.microsoft.com/office/drawing/2014/main" id="{5BF6D025-517D-47A2-0375-F0DB65C0400D}"/>
                      </a:ext>
                    </a:extLst>
                  </p:cNvPr>
                  <p:cNvSpPr/>
                  <p:nvPr/>
                </p:nvSpPr>
                <p:spPr>
                  <a:xfrm>
                    <a:off x="1625110" y="41809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5" name="Freeform: Shape 3184">
                    <a:extLst>
                      <a:ext uri="{FF2B5EF4-FFF2-40B4-BE49-F238E27FC236}">
                        <a16:creationId xmlns:a16="http://schemas.microsoft.com/office/drawing/2014/main" id="{9C4C1C2E-AD88-E26B-DC56-2EBE63392E50}"/>
                      </a:ext>
                    </a:extLst>
                  </p:cNvPr>
                  <p:cNvSpPr/>
                  <p:nvPr/>
                </p:nvSpPr>
                <p:spPr>
                  <a:xfrm>
                    <a:off x="1842375" y="43678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6" name="Freeform: Shape 3185">
                    <a:extLst>
                      <a:ext uri="{FF2B5EF4-FFF2-40B4-BE49-F238E27FC236}">
                        <a16:creationId xmlns:a16="http://schemas.microsoft.com/office/drawing/2014/main" id="{21BC6866-ABC4-3574-4E66-7BABD4E10687}"/>
                      </a:ext>
                    </a:extLst>
                  </p:cNvPr>
                  <p:cNvSpPr/>
                  <p:nvPr/>
                </p:nvSpPr>
                <p:spPr>
                  <a:xfrm>
                    <a:off x="2059638" y="43678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7" name="Freeform: Shape 3186">
                    <a:extLst>
                      <a:ext uri="{FF2B5EF4-FFF2-40B4-BE49-F238E27FC236}">
                        <a16:creationId xmlns:a16="http://schemas.microsoft.com/office/drawing/2014/main" id="{1AB34CE6-ABBD-1D5B-6E3A-F0B2FC7333AC}"/>
                      </a:ext>
                    </a:extLst>
                  </p:cNvPr>
                  <p:cNvSpPr/>
                  <p:nvPr/>
                </p:nvSpPr>
                <p:spPr>
                  <a:xfrm>
                    <a:off x="1625110" y="43678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8" name="Freeform: Shape 3187">
                    <a:extLst>
                      <a:ext uri="{FF2B5EF4-FFF2-40B4-BE49-F238E27FC236}">
                        <a16:creationId xmlns:a16="http://schemas.microsoft.com/office/drawing/2014/main" id="{A75D312A-448B-8825-744B-AD7349D6F097}"/>
                      </a:ext>
                    </a:extLst>
                  </p:cNvPr>
                  <p:cNvSpPr/>
                  <p:nvPr/>
                </p:nvSpPr>
                <p:spPr>
                  <a:xfrm>
                    <a:off x="1842375" y="45547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9" name="Freeform: Shape 3188">
                    <a:extLst>
                      <a:ext uri="{FF2B5EF4-FFF2-40B4-BE49-F238E27FC236}">
                        <a16:creationId xmlns:a16="http://schemas.microsoft.com/office/drawing/2014/main" id="{71DF4341-E50D-2369-B932-E7E225ECE91C}"/>
                      </a:ext>
                    </a:extLst>
                  </p:cNvPr>
                  <p:cNvSpPr/>
                  <p:nvPr/>
                </p:nvSpPr>
                <p:spPr>
                  <a:xfrm>
                    <a:off x="2059638" y="45547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0" name="Freeform: Shape 3189">
                    <a:extLst>
                      <a:ext uri="{FF2B5EF4-FFF2-40B4-BE49-F238E27FC236}">
                        <a16:creationId xmlns:a16="http://schemas.microsoft.com/office/drawing/2014/main" id="{648006FE-B980-9D88-A9B8-1FF73DA15D19}"/>
                      </a:ext>
                    </a:extLst>
                  </p:cNvPr>
                  <p:cNvSpPr/>
                  <p:nvPr/>
                </p:nvSpPr>
                <p:spPr>
                  <a:xfrm>
                    <a:off x="1625110" y="45547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1" name="Freeform: Shape 3190">
                    <a:extLst>
                      <a:ext uri="{FF2B5EF4-FFF2-40B4-BE49-F238E27FC236}">
                        <a16:creationId xmlns:a16="http://schemas.microsoft.com/office/drawing/2014/main" id="{209C46FE-14F3-A719-D76E-D4D9144A696F}"/>
                      </a:ext>
                    </a:extLst>
                  </p:cNvPr>
                  <p:cNvSpPr/>
                  <p:nvPr/>
                </p:nvSpPr>
                <p:spPr>
                  <a:xfrm>
                    <a:off x="1842375" y="47416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2" name="Freeform: Shape 3191">
                    <a:extLst>
                      <a:ext uri="{FF2B5EF4-FFF2-40B4-BE49-F238E27FC236}">
                        <a16:creationId xmlns:a16="http://schemas.microsoft.com/office/drawing/2014/main" id="{3688F3C7-8C4F-A25E-1790-CBB7916C3212}"/>
                      </a:ext>
                    </a:extLst>
                  </p:cNvPr>
                  <p:cNvSpPr/>
                  <p:nvPr/>
                </p:nvSpPr>
                <p:spPr>
                  <a:xfrm>
                    <a:off x="2059638" y="47416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3" name="Freeform: Shape 3192">
                    <a:extLst>
                      <a:ext uri="{FF2B5EF4-FFF2-40B4-BE49-F238E27FC236}">
                        <a16:creationId xmlns:a16="http://schemas.microsoft.com/office/drawing/2014/main" id="{6819FE81-C032-975A-4C30-FE6ABC821C7F}"/>
                      </a:ext>
                    </a:extLst>
                  </p:cNvPr>
                  <p:cNvSpPr/>
                  <p:nvPr/>
                </p:nvSpPr>
                <p:spPr>
                  <a:xfrm>
                    <a:off x="1625110" y="47416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4" name="Freeform: Shape 3193">
                    <a:extLst>
                      <a:ext uri="{FF2B5EF4-FFF2-40B4-BE49-F238E27FC236}">
                        <a16:creationId xmlns:a16="http://schemas.microsoft.com/office/drawing/2014/main" id="{FCDE6684-850C-56A5-192C-679C44B1B1D6}"/>
                      </a:ext>
                    </a:extLst>
                  </p:cNvPr>
                  <p:cNvSpPr/>
                  <p:nvPr/>
                </p:nvSpPr>
                <p:spPr>
                  <a:xfrm>
                    <a:off x="1842375" y="4928458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5" name="Freeform: Shape 3194">
                    <a:extLst>
                      <a:ext uri="{FF2B5EF4-FFF2-40B4-BE49-F238E27FC236}">
                        <a16:creationId xmlns:a16="http://schemas.microsoft.com/office/drawing/2014/main" id="{8568D213-B52A-F32B-D16E-E3AD1C8EEBD5}"/>
                      </a:ext>
                    </a:extLst>
                  </p:cNvPr>
                  <p:cNvSpPr/>
                  <p:nvPr/>
                </p:nvSpPr>
                <p:spPr>
                  <a:xfrm>
                    <a:off x="2059638" y="4928458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6" name="Freeform: Shape 3195">
                    <a:extLst>
                      <a:ext uri="{FF2B5EF4-FFF2-40B4-BE49-F238E27FC236}">
                        <a16:creationId xmlns:a16="http://schemas.microsoft.com/office/drawing/2014/main" id="{3933917C-0190-C743-0B52-11179A0613AC}"/>
                      </a:ext>
                    </a:extLst>
                  </p:cNvPr>
                  <p:cNvSpPr/>
                  <p:nvPr/>
                </p:nvSpPr>
                <p:spPr>
                  <a:xfrm>
                    <a:off x="1625110" y="4928458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7" name="Freeform: Shape 3196">
                    <a:extLst>
                      <a:ext uri="{FF2B5EF4-FFF2-40B4-BE49-F238E27FC236}">
                        <a16:creationId xmlns:a16="http://schemas.microsoft.com/office/drawing/2014/main" id="{0C9CE8D6-BE2D-9F02-8671-C461F0329D8B}"/>
                      </a:ext>
                    </a:extLst>
                  </p:cNvPr>
                  <p:cNvSpPr/>
                  <p:nvPr/>
                </p:nvSpPr>
                <p:spPr>
                  <a:xfrm>
                    <a:off x="1842375" y="51153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8" name="Freeform: Shape 3197">
                    <a:extLst>
                      <a:ext uri="{FF2B5EF4-FFF2-40B4-BE49-F238E27FC236}">
                        <a16:creationId xmlns:a16="http://schemas.microsoft.com/office/drawing/2014/main" id="{534C0F92-3ABE-CC30-B706-7B203D63B392}"/>
                      </a:ext>
                    </a:extLst>
                  </p:cNvPr>
                  <p:cNvSpPr/>
                  <p:nvPr/>
                </p:nvSpPr>
                <p:spPr>
                  <a:xfrm>
                    <a:off x="2059638" y="51153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9" name="Freeform: Shape 3198">
                    <a:extLst>
                      <a:ext uri="{FF2B5EF4-FFF2-40B4-BE49-F238E27FC236}">
                        <a16:creationId xmlns:a16="http://schemas.microsoft.com/office/drawing/2014/main" id="{9A9E7AC5-8454-AD96-1EC0-F7625FDC8F8A}"/>
                      </a:ext>
                    </a:extLst>
                  </p:cNvPr>
                  <p:cNvSpPr/>
                  <p:nvPr/>
                </p:nvSpPr>
                <p:spPr>
                  <a:xfrm>
                    <a:off x="1625110" y="51153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0" name="Freeform: Shape 3199">
                    <a:extLst>
                      <a:ext uri="{FF2B5EF4-FFF2-40B4-BE49-F238E27FC236}">
                        <a16:creationId xmlns:a16="http://schemas.microsoft.com/office/drawing/2014/main" id="{7FEDE174-E894-4FA5-B1B9-523077EB8E91}"/>
                      </a:ext>
                    </a:extLst>
                  </p:cNvPr>
                  <p:cNvSpPr/>
                  <p:nvPr/>
                </p:nvSpPr>
                <p:spPr>
                  <a:xfrm>
                    <a:off x="1842375" y="53022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1" name="Freeform: Shape 3200">
                    <a:extLst>
                      <a:ext uri="{FF2B5EF4-FFF2-40B4-BE49-F238E27FC236}">
                        <a16:creationId xmlns:a16="http://schemas.microsoft.com/office/drawing/2014/main" id="{08C15D52-E1EA-5114-A190-29A497C2F7A6}"/>
                      </a:ext>
                    </a:extLst>
                  </p:cNvPr>
                  <p:cNvSpPr/>
                  <p:nvPr/>
                </p:nvSpPr>
                <p:spPr>
                  <a:xfrm>
                    <a:off x="2059638" y="53022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2" name="Freeform: Shape 3201">
                    <a:extLst>
                      <a:ext uri="{FF2B5EF4-FFF2-40B4-BE49-F238E27FC236}">
                        <a16:creationId xmlns:a16="http://schemas.microsoft.com/office/drawing/2014/main" id="{CA72FBCB-1D62-7446-C908-C5532321C5B2}"/>
                      </a:ext>
                    </a:extLst>
                  </p:cNvPr>
                  <p:cNvSpPr/>
                  <p:nvPr/>
                </p:nvSpPr>
                <p:spPr>
                  <a:xfrm>
                    <a:off x="1625110" y="53022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3" name="Freeform: Shape 3202">
                    <a:extLst>
                      <a:ext uri="{FF2B5EF4-FFF2-40B4-BE49-F238E27FC236}">
                        <a16:creationId xmlns:a16="http://schemas.microsoft.com/office/drawing/2014/main" id="{E5EB47F0-7A06-D1C7-0EBB-0EAC4B06D473}"/>
                      </a:ext>
                    </a:extLst>
                  </p:cNvPr>
                  <p:cNvSpPr/>
                  <p:nvPr/>
                </p:nvSpPr>
                <p:spPr>
                  <a:xfrm>
                    <a:off x="1842375" y="548911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4" name="Freeform: Shape 3203">
                    <a:extLst>
                      <a:ext uri="{FF2B5EF4-FFF2-40B4-BE49-F238E27FC236}">
                        <a16:creationId xmlns:a16="http://schemas.microsoft.com/office/drawing/2014/main" id="{78409DC5-AE09-8923-BE8B-C91B6CCAD343}"/>
                      </a:ext>
                    </a:extLst>
                  </p:cNvPr>
                  <p:cNvSpPr/>
                  <p:nvPr/>
                </p:nvSpPr>
                <p:spPr>
                  <a:xfrm>
                    <a:off x="2059638" y="548911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5" name="Freeform: Shape 3204">
                    <a:extLst>
                      <a:ext uri="{FF2B5EF4-FFF2-40B4-BE49-F238E27FC236}">
                        <a16:creationId xmlns:a16="http://schemas.microsoft.com/office/drawing/2014/main" id="{A0919CE6-B705-1BEF-B3FD-CE7F2AED7802}"/>
                      </a:ext>
                    </a:extLst>
                  </p:cNvPr>
                  <p:cNvSpPr/>
                  <p:nvPr/>
                </p:nvSpPr>
                <p:spPr>
                  <a:xfrm>
                    <a:off x="1625110" y="548911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6" name="Freeform: Shape 3205">
                    <a:extLst>
                      <a:ext uri="{FF2B5EF4-FFF2-40B4-BE49-F238E27FC236}">
                        <a16:creationId xmlns:a16="http://schemas.microsoft.com/office/drawing/2014/main" id="{BB071057-A32B-133F-8CA5-1A68AE2F7F6C}"/>
                      </a:ext>
                    </a:extLst>
                  </p:cNvPr>
                  <p:cNvSpPr/>
                  <p:nvPr/>
                </p:nvSpPr>
                <p:spPr>
                  <a:xfrm>
                    <a:off x="1842375" y="567601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7" name="Freeform: Shape 3206">
                    <a:extLst>
                      <a:ext uri="{FF2B5EF4-FFF2-40B4-BE49-F238E27FC236}">
                        <a16:creationId xmlns:a16="http://schemas.microsoft.com/office/drawing/2014/main" id="{08BC2C18-EEEC-EBE7-A473-1E7521725BFC}"/>
                      </a:ext>
                    </a:extLst>
                  </p:cNvPr>
                  <p:cNvSpPr/>
                  <p:nvPr/>
                </p:nvSpPr>
                <p:spPr>
                  <a:xfrm>
                    <a:off x="2059638" y="567601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8" name="Freeform: Shape 3207">
                    <a:extLst>
                      <a:ext uri="{FF2B5EF4-FFF2-40B4-BE49-F238E27FC236}">
                        <a16:creationId xmlns:a16="http://schemas.microsoft.com/office/drawing/2014/main" id="{B3536081-2610-C996-DA93-024C6F7467C5}"/>
                      </a:ext>
                    </a:extLst>
                  </p:cNvPr>
                  <p:cNvSpPr/>
                  <p:nvPr/>
                </p:nvSpPr>
                <p:spPr>
                  <a:xfrm>
                    <a:off x="1625110" y="567601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9" name="Freeform: Shape 3208">
                    <a:extLst>
                      <a:ext uri="{FF2B5EF4-FFF2-40B4-BE49-F238E27FC236}">
                        <a16:creationId xmlns:a16="http://schemas.microsoft.com/office/drawing/2014/main" id="{9AD28FC3-4D30-D7E9-BCCC-7AEC4F9F3DF6}"/>
                      </a:ext>
                    </a:extLst>
                  </p:cNvPr>
                  <p:cNvSpPr/>
                  <p:nvPr/>
                </p:nvSpPr>
                <p:spPr>
                  <a:xfrm>
                    <a:off x="1842375" y="58629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0" name="Freeform: Shape 3209">
                    <a:extLst>
                      <a:ext uri="{FF2B5EF4-FFF2-40B4-BE49-F238E27FC236}">
                        <a16:creationId xmlns:a16="http://schemas.microsoft.com/office/drawing/2014/main" id="{00E26F09-0E5A-7E25-0072-9AF475848B0E}"/>
                      </a:ext>
                    </a:extLst>
                  </p:cNvPr>
                  <p:cNvSpPr/>
                  <p:nvPr/>
                </p:nvSpPr>
                <p:spPr>
                  <a:xfrm>
                    <a:off x="2059638" y="58629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1" name="Freeform: Shape 3210">
                    <a:extLst>
                      <a:ext uri="{FF2B5EF4-FFF2-40B4-BE49-F238E27FC236}">
                        <a16:creationId xmlns:a16="http://schemas.microsoft.com/office/drawing/2014/main" id="{F1837CA7-75B8-C439-DB47-7EFD52B6D479}"/>
                      </a:ext>
                    </a:extLst>
                  </p:cNvPr>
                  <p:cNvSpPr/>
                  <p:nvPr/>
                </p:nvSpPr>
                <p:spPr>
                  <a:xfrm>
                    <a:off x="1625110" y="58629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2" name="Freeform: Shape 3211">
                    <a:extLst>
                      <a:ext uri="{FF2B5EF4-FFF2-40B4-BE49-F238E27FC236}">
                        <a16:creationId xmlns:a16="http://schemas.microsoft.com/office/drawing/2014/main" id="{D64F09D9-F7BE-AC64-1A34-62238B072BA4}"/>
                      </a:ext>
                    </a:extLst>
                  </p:cNvPr>
                  <p:cNvSpPr/>
                  <p:nvPr/>
                </p:nvSpPr>
                <p:spPr>
                  <a:xfrm>
                    <a:off x="1842375" y="604976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3" name="Freeform: Shape 3212">
                    <a:extLst>
                      <a:ext uri="{FF2B5EF4-FFF2-40B4-BE49-F238E27FC236}">
                        <a16:creationId xmlns:a16="http://schemas.microsoft.com/office/drawing/2014/main" id="{010FB97E-9E7A-2ECE-A7EF-8FCE985C3F6F}"/>
                      </a:ext>
                    </a:extLst>
                  </p:cNvPr>
                  <p:cNvSpPr/>
                  <p:nvPr/>
                </p:nvSpPr>
                <p:spPr>
                  <a:xfrm>
                    <a:off x="2059638" y="604976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4" name="Freeform: Shape 3213">
                    <a:extLst>
                      <a:ext uri="{FF2B5EF4-FFF2-40B4-BE49-F238E27FC236}">
                        <a16:creationId xmlns:a16="http://schemas.microsoft.com/office/drawing/2014/main" id="{BC6A1B22-4D9E-B1F1-4379-1A393D5C7CA1}"/>
                      </a:ext>
                    </a:extLst>
                  </p:cNvPr>
                  <p:cNvSpPr/>
                  <p:nvPr/>
                </p:nvSpPr>
                <p:spPr>
                  <a:xfrm>
                    <a:off x="1625110" y="604976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5" name="Freeform: Shape 3214">
                    <a:extLst>
                      <a:ext uri="{FF2B5EF4-FFF2-40B4-BE49-F238E27FC236}">
                        <a16:creationId xmlns:a16="http://schemas.microsoft.com/office/drawing/2014/main" id="{17575881-571C-883A-873C-CA046E50B3F3}"/>
                      </a:ext>
                    </a:extLst>
                  </p:cNvPr>
                  <p:cNvSpPr/>
                  <p:nvPr/>
                </p:nvSpPr>
                <p:spPr>
                  <a:xfrm>
                    <a:off x="1842375" y="62366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6" name="Freeform: Shape 3215">
                    <a:extLst>
                      <a:ext uri="{FF2B5EF4-FFF2-40B4-BE49-F238E27FC236}">
                        <a16:creationId xmlns:a16="http://schemas.microsoft.com/office/drawing/2014/main" id="{33EDF47D-DC31-9EB9-816B-9F0F78F6CC5E}"/>
                      </a:ext>
                    </a:extLst>
                  </p:cNvPr>
                  <p:cNvSpPr/>
                  <p:nvPr/>
                </p:nvSpPr>
                <p:spPr>
                  <a:xfrm>
                    <a:off x="2059638" y="62366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7" name="Freeform: Shape 3216">
                    <a:extLst>
                      <a:ext uri="{FF2B5EF4-FFF2-40B4-BE49-F238E27FC236}">
                        <a16:creationId xmlns:a16="http://schemas.microsoft.com/office/drawing/2014/main" id="{93B94493-E710-6AAE-A182-E0DE150D1E51}"/>
                      </a:ext>
                    </a:extLst>
                  </p:cNvPr>
                  <p:cNvSpPr/>
                  <p:nvPr/>
                </p:nvSpPr>
                <p:spPr>
                  <a:xfrm>
                    <a:off x="1625110" y="62366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8" name="Freeform: Shape 3217">
                    <a:extLst>
                      <a:ext uri="{FF2B5EF4-FFF2-40B4-BE49-F238E27FC236}">
                        <a16:creationId xmlns:a16="http://schemas.microsoft.com/office/drawing/2014/main" id="{AAD2B638-CDD1-9D58-0ED9-29DE49D0FDA1}"/>
                      </a:ext>
                    </a:extLst>
                  </p:cNvPr>
                  <p:cNvSpPr/>
                  <p:nvPr/>
                </p:nvSpPr>
                <p:spPr>
                  <a:xfrm>
                    <a:off x="1842375" y="64235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9" name="Freeform: Shape 3218">
                    <a:extLst>
                      <a:ext uri="{FF2B5EF4-FFF2-40B4-BE49-F238E27FC236}">
                        <a16:creationId xmlns:a16="http://schemas.microsoft.com/office/drawing/2014/main" id="{07761975-2268-AF05-E222-F88E840FDC5F}"/>
                      </a:ext>
                    </a:extLst>
                  </p:cNvPr>
                  <p:cNvSpPr/>
                  <p:nvPr/>
                </p:nvSpPr>
                <p:spPr>
                  <a:xfrm>
                    <a:off x="2059638" y="64235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0" name="Freeform: Shape 3219">
                    <a:extLst>
                      <a:ext uri="{FF2B5EF4-FFF2-40B4-BE49-F238E27FC236}">
                        <a16:creationId xmlns:a16="http://schemas.microsoft.com/office/drawing/2014/main" id="{88B04E30-5E68-EB24-04D6-35A61E181FDA}"/>
                      </a:ext>
                    </a:extLst>
                  </p:cNvPr>
                  <p:cNvSpPr/>
                  <p:nvPr/>
                </p:nvSpPr>
                <p:spPr>
                  <a:xfrm>
                    <a:off x="1625110" y="64235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1" name="Freeform: Shape 3220">
                    <a:extLst>
                      <a:ext uri="{FF2B5EF4-FFF2-40B4-BE49-F238E27FC236}">
                        <a16:creationId xmlns:a16="http://schemas.microsoft.com/office/drawing/2014/main" id="{E9945CC6-7FEF-3B2E-BAFC-6E506E0E748F}"/>
                      </a:ext>
                    </a:extLst>
                  </p:cNvPr>
                  <p:cNvSpPr/>
                  <p:nvPr/>
                </p:nvSpPr>
                <p:spPr>
                  <a:xfrm>
                    <a:off x="1842375" y="661979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2" name="Freeform: Shape 3221">
                    <a:extLst>
                      <a:ext uri="{FF2B5EF4-FFF2-40B4-BE49-F238E27FC236}">
                        <a16:creationId xmlns:a16="http://schemas.microsoft.com/office/drawing/2014/main" id="{02076A30-44EA-4EFE-523F-A76AD67B2F47}"/>
                      </a:ext>
                    </a:extLst>
                  </p:cNvPr>
                  <p:cNvSpPr/>
                  <p:nvPr/>
                </p:nvSpPr>
                <p:spPr>
                  <a:xfrm>
                    <a:off x="2059638" y="661979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3" name="Freeform: Shape 3222">
                    <a:extLst>
                      <a:ext uri="{FF2B5EF4-FFF2-40B4-BE49-F238E27FC236}">
                        <a16:creationId xmlns:a16="http://schemas.microsoft.com/office/drawing/2014/main" id="{6AF1A578-562B-7FEF-7073-997B6EA4DC96}"/>
                      </a:ext>
                    </a:extLst>
                  </p:cNvPr>
                  <p:cNvSpPr/>
                  <p:nvPr/>
                </p:nvSpPr>
                <p:spPr>
                  <a:xfrm>
                    <a:off x="1625110" y="661979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38" name="Group 2837">
                  <a:extLst>
                    <a:ext uri="{FF2B5EF4-FFF2-40B4-BE49-F238E27FC236}">
                      <a16:creationId xmlns:a16="http://schemas.microsoft.com/office/drawing/2014/main" id="{4DAC4BEE-4882-AA7A-8F94-C224B319CF1D}"/>
                    </a:ext>
                  </a:extLst>
                </p:cNvPr>
                <p:cNvGrpSpPr/>
                <p:nvPr/>
              </p:nvGrpSpPr>
              <p:grpSpPr>
                <a:xfrm>
                  <a:off x="293537" y="3786118"/>
                  <a:ext cx="547286" cy="3071883"/>
                  <a:chOff x="293537" y="3766606"/>
                  <a:chExt cx="547286" cy="3071883"/>
                </a:xfrm>
              </p:grpSpPr>
              <p:sp>
                <p:nvSpPr>
                  <p:cNvPr id="3224" name="Freeform: Shape 3223">
                    <a:extLst>
                      <a:ext uri="{FF2B5EF4-FFF2-40B4-BE49-F238E27FC236}">
                        <a16:creationId xmlns:a16="http://schemas.microsoft.com/office/drawing/2014/main" id="{01360829-BAF4-0729-88CA-B9E175D8BC9C}"/>
                      </a:ext>
                    </a:extLst>
                  </p:cNvPr>
                  <p:cNvSpPr/>
                  <p:nvPr/>
                </p:nvSpPr>
                <p:spPr>
                  <a:xfrm>
                    <a:off x="340317" y="4337125"/>
                    <a:ext cx="500506" cy="2501364"/>
                  </a:xfrm>
                  <a:custGeom>
                    <a:avLst/>
                    <a:gdLst>
                      <a:gd name="connsiteX0" fmla="*/ 0 w 408151"/>
                      <a:gd name="connsiteY0" fmla="*/ 0 h 2039806"/>
                      <a:gd name="connsiteX1" fmla="*/ 408151 w 408151"/>
                      <a:gd name="connsiteY1" fmla="*/ 0 h 2039806"/>
                      <a:gd name="connsiteX2" fmla="*/ 408151 w 408151"/>
                      <a:gd name="connsiteY2" fmla="*/ 2039807 h 2039806"/>
                      <a:gd name="connsiteX3" fmla="*/ 0 w 408151"/>
                      <a:gd name="connsiteY3" fmla="*/ 2039807 h 2039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8151" h="2039806">
                        <a:moveTo>
                          <a:pt x="0" y="0"/>
                        </a:moveTo>
                        <a:lnTo>
                          <a:pt x="408151" y="0"/>
                        </a:lnTo>
                        <a:lnTo>
                          <a:pt x="408151" y="2039807"/>
                        </a:lnTo>
                        <a:lnTo>
                          <a:pt x="0" y="2039807"/>
                        </a:ln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5" name="Freeform: Shape 3224">
                    <a:extLst>
                      <a:ext uri="{FF2B5EF4-FFF2-40B4-BE49-F238E27FC236}">
                        <a16:creationId xmlns:a16="http://schemas.microsoft.com/office/drawing/2014/main" id="{4DCE6077-4E25-2688-8EE7-03BF3990677D}"/>
                      </a:ext>
                    </a:extLst>
                  </p:cNvPr>
                  <p:cNvSpPr/>
                  <p:nvPr/>
                </p:nvSpPr>
                <p:spPr>
                  <a:xfrm>
                    <a:off x="295466" y="4272628"/>
                    <a:ext cx="522931" cy="2523789"/>
                  </a:xfrm>
                  <a:custGeom>
                    <a:avLst/>
                    <a:gdLst>
                      <a:gd name="connsiteX0" fmla="*/ 426440 w 426439"/>
                      <a:gd name="connsiteY0" fmla="*/ 2058095 h 2058094"/>
                      <a:gd name="connsiteX1" fmla="*/ 0 w 426439"/>
                      <a:gd name="connsiteY1" fmla="*/ 2058095 h 2058094"/>
                      <a:gd name="connsiteX2" fmla="*/ 0 w 426439"/>
                      <a:gd name="connsiteY2" fmla="*/ 0 h 2058094"/>
                      <a:gd name="connsiteX3" fmla="*/ 426440 w 426439"/>
                      <a:gd name="connsiteY3" fmla="*/ 0 h 2058094"/>
                      <a:gd name="connsiteX4" fmla="*/ 426440 w 426439"/>
                      <a:gd name="connsiteY4" fmla="*/ 2058095 h 2058094"/>
                      <a:gd name="connsiteX5" fmla="*/ 18288 w 426439"/>
                      <a:gd name="connsiteY5" fmla="*/ 2039807 h 2058094"/>
                      <a:gd name="connsiteX6" fmla="*/ 408152 w 426439"/>
                      <a:gd name="connsiteY6" fmla="*/ 2039807 h 2058094"/>
                      <a:gd name="connsiteX7" fmla="*/ 408152 w 426439"/>
                      <a:gd name="connsiteY7" fmla="*/ 18288 h 2058094"/>
                      <a:gd name="connsiteX8" fmla="*/ 18288 w 426439"/>
                      <a:gd name="connsiteY8" fmla="*/ 18288 h 2058094"/>
                      <a:gd name="connsiteX9" fmla="*/ 18288 w 426439"/>
                      <a:gd name="connsiteY9" fmla="*/ 2039807 h 2058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26439" h="2058094">
                        <a:moveTo>
                          <a:pt x="426440" y="2058095"/>
                        </a:moveTo>
                        <a:lnTo>
                          <a:pt x="0" y="2058095"/>
                        </a:lnTo>
                        <a:lnTo>
                          <a:pt x="0" y="0"/>
                        </a:lnTo>
                        <a:lnTo>
                          <a:pt x="426440" y="0"/>
                        </a:lnTo>
                        <a:lnTo>
                          <a:pt x="426440" y="2058095"/>
                        </a:lnTo>
                        <a:close/>
                        <a:moveTo>
                          <a:pt x="18288" y="2039807"/>
                        </a:moveTo>
                        <a:lnTo>
                          <a:pt x="408152" y="2039807"/>
                        </a:lnTo>
                        <a:lnTo>
                          <a:pt x="408152" y="18288"/>
                        </a:lnTo>
                        <a:lnTo>
                          <a:pt x="18288" y="18288"/>
                        </a:lnTo>
                        <a:lnTo>
                          <a:pt x="18288" y="2039807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6" name="Freeform: Shape 3225">
                    <a:extLst>
                      <a:ext uri="{FF2B5EF4-FFF2-40B4-BE49-F238E27FC236}">
                        <a16:creationId xmlns:a16="http://schemas.microsoft.com/office/drawing/2014/main" id="{F061F37A-1092-C79B-741E-317213ECB488}"/>
                      </a:ext>
                    </a:extLst>
                  </p:cNvPr>
                  <p:cNvSpPr/>
                  <p:nvPr/>
                </p:nvSpPr>
                <p:spPr>
                  <a:xfrm>
                    <a:off x="340273" y="4004860"/>
                    <a:ext cx="500506" cy="332221"/>
                  </a:xfrm>
                  <a:custGeom>
                    <a:avLst/>
                    <a:gdLst>
                      <a:gd name="connsiteX0" fmla="*/ 204058 w 408151"/>
                      <a:gd name="connsiteY0" fmla="*/ 0 h 270918"/>
                      <a:gd name="connsiteX1" fmla="*/ 0 w 408151"/>
                      <a:gd name="connsiteY1" fmla="*/ 270918 h 270918"/>
                      <a:gd name="connsiteX2" fmla="*/ 408152 w 408151"/>
                      <a:gd name="connsiteY2" fmla="*/ 270918 h 270918"/>
                      <a:gd name="connsiteX3" fmla="*/ 204094 w 408151"/>
                      <a:gd name="connsiteY3" fmla="*/ 0 h 270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8151" h="270918">
                        <a:moveTo>
                          <a:pt x="204058" y="0"/>
                        </a:moveTo>
                        <a:cubicBezTo>
                          <a:pt x="87600" y="57644"/>
                          <a:pt x="19605" y="147913"/>
                          <a:pt x="0" y="270918"/>
                        </a:cubicBezTo>
                        <a:lnTo>
                          <a:pt x="408152" y="270918"/>
                        </a:lnTo>
                        <a:cubicBezTo>
                          <a:pt x="388511" y="147913"/>
                          <a:pt x="320516" y="57644"/>
                          <a:pt x="204094" y="0"/>
                        </a:cubicBez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: Shape 3226">
                    <a:extLst>
                      <a:ext uri="{FF2B5EF4-FFF2-40B4-BE49-F238E27FC236}">
                        <a16:creationId xmlns:a16="http://schemas.microsoft.com/office/drawing/2014/main" id="{D22717EF-1FD7-7A74-3AAD-5DDA1A448543}"/>
                      </a:ext>
                    </a:extLst>
                  </p:cNvPr>
                  <p:cNvSpPr/>
                  <p:nvPr/>
                </p:nvSpPr>
                <p:spPr>
                  <a:xfrm>
                    <a:off x="293537" y="3939063"/>
                    <a:ext cx="526788" cy="355991"/>
                  </a:xfrm>
                  <a:custGeom>
                    <a:avLst/>
                    <a:gdLst>
                      <a:gd name="connsiteX0" fmla="*/ 429585 w 429584"/>
                      <a:gd name="connsiteY0" fmla="*/ 290304 h 290303"/>
                      <a:gd name="connsiteX1" fmla="*/ 0 w 429584"/>
                      <a:gd name="connsiteY1" fmla="*/ 290304 h 290303"/>
                      <a:gd name="connsiteX2" fmla="*/ 1682 w 429584"/>
                      <a:gd name="connsiteY2" fmla="*/ 279697 h 290303"/>
                      <a:gd name="connsiteX3" fmla="*/ 210751 w 429584"/>
                      <a:gd name="connsiteY3" fmla="*/ 2012 h 290303"/>
                      <a:gd name="connsiteX4" fmla="*/ 214811 w 429584"/>
                      <a:gd name="connsiteY4" fmla="*/ 0 h 290303"/>
                      <a:gd name="connsiteX5" fmla="*/ 218871 w 429584"/>
                      <a:gd name="connsiteY5" fmla="*/ 2012 h 290303"/>
                      <a:gd name="connsiteX6" fmla="*/ 427903 w 429584"/>
                      <a:gd name="connsiteY6" fmla="*/ 279697 h 290303"/>
                      <a:gd name="connsiteX7" fmla="*/ 429585 w 429584"/>
                      <a:gd name="connsiteY7" fmla="*/ 290304 h 290303"/>
                      <a:gd name="connsiteX8" fmla="*/ 21580 w 429584"/>
                      <a:gd name="connsiteY8" fmla="*/ 272016 h 290303"/>
                      <a:gd name="connsiteX9" fmla="*/ 408005 w 429584"/>
                      <a:gd name="connsiteY9" fmla="*/ 272016 h 290303"/>
                      <a:gd name="connsiteX10" fmla="*/ 214811 w 429584"/>
                      <a:gd name="connsiteY10" fmla="*/ 20482 h 290303"/>
                      <a:gd name="connsiteX11" fmla="*/ 21580 w 429584"/>
                      <a:gd name="connsiteY11" fmla="*/ 272016 h 290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29584" h="290303">
                        <a:moveTo>
                          <a:pt x="429585" y="290304"/>
                        </a:moveTo>
                        <a:lnTo>
                          <a:pt x="0" y="290304"/>
                        </a:lnTo>
                        <a:lnTo>
                          <a:pt x="1682" y="279697"/>
                        </a:lnTo>
                        <a:cubicBezTo>
                          <a:pt x="21726" y="154204"/>
                          <a:pt x="92062" y="60789"/>
                          <a:pt x="210751" y="2012"/>
                        </a:cubicBezTo>
                        <a:lnTo>
                          <a:pt x="214811" y="0"/>
                        </a:lnTo>
                        <a:lnTo>
                          <a:pt x="218871" y="2012"/>
                        </a:lnTo>
                        <a:cubicBezTo>
                          <a:pt x="337560" y="60753"/>
                          <a:pt x="407859" y="154204"/>
                          <a:pt x="427903" y="279697"/>
                        </a:cubicBezTo>
                        <a:lnTo>
                          <a:pt x="429585" y="290304"/>
                        </a:lnTo>
                        <a:close/>
                        <a:moveTo>
                          <a:pt x="21580" y="272016"/>
                        </a:moveTo>
                        <a:lnTo>
                          <a:pt x="408005" y="272016"/>
                        </a:lnTo>
                        <a:cubicBezTo>
                          <a:pt x="387010" y="159435"/>
                          <a:pt x="322088" y="74871"/>
                          <a:pt x="214811" y="20482"/>
                        </a:cubicBezTo>
                        <a:cubicBezTo>
                          <a:pt x="107534" y="74871"/>
                          <a:pt x="42575" y="159435"/>
                          <a:pt x="21580" y="272016"/>
                        </a:cubicBez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: Shape 3227">
                    <a:extLst>
                      <a:ext uri="{FF2B5EF4-FFF2-40B4-BE49-F238E27FC236}">
                        <a16:creationId xmlns:a16="http://schemas.microsoft.com/office/drawing/2014/main" id="{E8AA99C3-F90E-E810-2958-8FA826F783CB}"/>
                      </a:ext>
                    </a:extLst>
                  </p:cNvPr>
                  <p:cNvSpPr/>
                  <p:nvPr/>
                </p:nvSpPr>
                <p:spPr>
                  <a:xfrm>
                    <a:off x="545694" y="3766606"/>
                    <a:ext cx="22427" cy="197618"/>
                  </a:xfrm>
                  <a:custGeom>
                    <a:avLst/>
                    <a:gdLst>
                      <a:gd name="connsiteX0" fmla="*/ 0 w 18288"/>
                      <a:gd name="connsiteY0" fmla="*/ 0 h 161153"/>
                      <a:gd name="connsiteX1" fmla="*/ 18288 w 18288"/>
                      <a:gd name="connsiteY1" fmla="*/ 0 h 161153"/>
                      <a:gd name="connsiteX2" fmla="*/ 18288 w 18288"/>
                      <a:gd name="connsiteY2" fmla="*/ 161154 h 161153"/>
                      <a:gd name="connsiteX3" fmla="*/ 0 w 18288"/>
                      <a:gd name="connsiteY3" fmla="*/ 161154 h 161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161153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161154"/>
                        </a:lnTo>
                        <a:lnTo>
                          <a:pt x="0" y="16115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: Shape 3228">
                    <a:extLst>
                      <a:ext uri="{FF2B5EF4-FFF2-40B4-BE49-F238E27FC236}">
                        <a16:creationId xmlns:a16="http://schemas.microsoft.com/office/drawing/2014/main" id="{E3CC584D-CA4E-0DE2-02EF-2E8229BC34FC}"/>
                      </a:ext>
                    </a:extLst>
                  </p:cNvPr>
                  <p:cNvSpPr/>
                  <p:nvPr/>
                </p:nvSpPr>
                <p:spPr>
                  <a:xfrm>
                    <a:off x="399748" y="436412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: Shape 3229">
                    <a:extLst>
                      <a:ext uri="{FF2B5EF4-FFF2-40B4-BE49-F238E27FC236}">
                        <a16:creationId xmlns:a16="http://schemas.microsoft.com/office/drawing/2014/main" id="{17BF615C-084B-5DF4-77FC-73B653DED1F2}"/>
                      </a:ext>
                    </a:extLst>
                  </p:cNvPr>
                  <p:cNvSpPr/>
                  <p:nvPr/>
                </p:nvSpPr>
                <p:spPr>
                  <a:xfrm>
                    <a:off x="616966" y="436412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: Shape 3230">
                    <a:extLst>
                      <a:ext uri="{FF2B5EF4-FFF2-40B4-BE49-F238E27FC236}">
                        <a16:creationId xmlns:a16="http://schemas.microsoft.com/office/drawing/2014/main" id="{1F1C7A14-3929-22B2-A6CA-023BB8E5E2AC}"/>
                      </a:ext>
                    </a:extLst>
                  </p:cNvPr>
                  <p:cNvSpPr/>
                  <p:nvPr/>
                </p:nvSpPr>
                <p:spPr>
                  <a:xfrm>
                    <a:off x="399748" y="455098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2" name="Freeform: Shape 3231">
                    <a:extLst>
                      <a:ext uri="{FF2B5EF4-FFF2-40B4-BE49-F238E27FC236}">
                        <a16:creationId xmlns:a16="http://schemas.microsoft.com/office/drawing/2014/main" id="{4C1AF1AD-85FF-65AE-1DAA-F58281FF304D}"/>
                      </a:ext>
                    </a:extLst>
                  </p:cNvPr>
                  <p:cNvSpPr/>
                  <p:nvPr/>
                </p:nvSpPr>
                <p:spPr>
                  <a:xfrm>
                    <a:off x="616966" y="455098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3" name="Freeform: Shape 3232">
                    <a:extLst>
                      <a:ext uri="{FF2B5EF4-FFF2-40B4-BE49-F238E27FC236}">
                        <a16:creationId xmlns:a16="http://schemas.microsoft.com/office/drawing/2014/main" id="{56E8D7E5-370B-599A-FD15-4751C9C1BC61}"/>
                      </a:ext>
                    </a:extLst>
                  </p:cNvPr>
                  <p:cNvSpPr/>
                  <p:nvPr/>
                </p:nvSpPr>
                <p:spPr>
                  <a:xfrm>
                    <a:off x="399748" y="473788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4" name="Freeform: Shape 3233">
                    <a:extLst>
                      <a:ext uri="{FF2B5EF4-FFF2-40B4-BE49-F238E27FC236}">
                        <a16:creationId xmlns:a16="http://schemas.microsoft.com/office/drawing/2014/main" id="{3943B33F-2B63-05AA-21CB-5DB35EE4D569}"/>
                      </a:ext>
                    </a:extLst>
                  </p:cNvPr>
                  <p:cNvSpPr/>
                  <p:nvPr/>
                </p:nvSpPr>
                <p:spPr>
                  <a:xfrm>
                    <a:off x="616966" y="473788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5" name="Freeform: Shape 3234">
                    <a:extLst>
                      <a:ext uri="{FF2B5EF4-FFF2-40B4-BE49-F238E27FC236}">
                        <a16:creationId xmlns:a16="http://schemas.microsoft.com/office/drawing/2014/main" id="{CD513D9B-DF65-D31E-62FF-D147E0A27D26}"/>
                      </a:ext>
                    </a:extLst>
                  </p:cNvPr>
                  <p:cNvSpPr/>
                  <p:nvPr/>
                </p:nvSpPr>
                <p:spPr>
                  <a:xfrm>
                    <a:off x="399748" y="492478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6" name="Freeform: Shape 3235">
                    <a:extLst>
                      <a:ext uri="{FF2B5EF4-FFF2-40B4-BE49-F238E27FC236}">
                        <a16:creationId xmlns:a16="http://schemas.microsoft.com/office/drawing/2014/main" id="{1AF40AF7-C7BE-D281-0401-723FEA4A6952}"/>
                      </a:ext>
                    </a:extLst>
                  </p:cNvPr>
                  <p:cNvSpPr/>
                  <p:nvPr/>
                </p:nvSpPr>
                <p:spPr>
                  <a:xfrm>
                    <a:off x="616966" y="492478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7" name="Freeform: Shape 3236">
                    <a:extLst>
                      <a:ext uri="{FF2B5EF4-FFF2-40B4-BE49-F238E27FC236}">
                        <a16:creationId xmlns:a16="http://schemas.microsoft.com/office/drawing/2014/main" id="{6DCFEAF8-FD71-564E-8F01-E0B9B3547E60}"/>
                      </a:ext>
                    </a:extLst>
                  </p:cNvPr>
                  <p:cNvSpPr/>
                  <p:nvPr/>
                </p:nvSpPr>
                <p:spPr>
                  <a:xfrm>
                    <a:off x="399748" y="511163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8" name="Freeform: Shape 3237">
                    <a:extLst>
                      <a:ext uri="{FF2B5EF4-FFF2-40B4-BE49-F238E27FC236}">
                        <a16:creationId xmlns:a16="http://schemas.microsoft.com/office/drawing/2014/main" id="{5EBDF4C6-7A37-D699-EA9D-279404784ED0}"/>
                      </a:ext>
                    </a:extLst>
                  </p:cNvPr>
                  <p:cNvSpPr/>
                  <p:nvPr/>
                </p:nvSpPr>
                <p:spPr>
                  <a:xfrm>
                    <a:off x="616966" y="511163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9" name="Freeform: Shape 3238">
                    <a:extLst>
                      <a:ext uri="{FF2B5EF4-FFF2-40B4-BE49-F238E27FC236}">
                        <a16:creationId xmlns:a16="http://schemas.microsoft.com/office/drawing/2014/main" id="{38F63F6F-2DFB-A47D-6C55-02070836DEBE}"/>
                      </a:ext>
                    </a:extLst>
                  </p:cNvPr>
                  <p:cNvSpPr/>
                  <p:nvPr/>
                </p:nvSpPr>
                <p:spPr>
                  <a:xfrm>
                    <a:off x="399748" y="529853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0" name="Freeform: Shape 3239">
                    <a:extLst>
                      <a:ext uri="{FF2B5EF4-FFF2-40B4-BE49-F238E27FC236}">
                        <a16:creationId xmlns:a16="http://schemas.microsoft.com/office/drawing/2014/main" id="{B849330C-B227-7E76-4A79-C56A10EE67F5}"/>
                      </a:ext>
                    </a:extLst>
                  </p:cNvPr>
                  <p:cNvSpPr/>
                  <p:nvPr/>
                </p:nvSpPr>
                <p:spPr>
                  <a:xfrm>
                    <a:off x="616966" y="529853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1" name="Freeform: Shape 3240">
                    <a:extLst>
                      <a:ext uri="{FF2B5EF4-FFF2-40B4-BE49-F238E27FC236}">
                        <a16:creationId xmlns:a16="http://schemas.microsoft.com/office/drawing/2014/main" id="{EC2B526A-5081-DD21-835A-65ED54ECFDB0}"/>
                      </a:ext>
                    </a:extLst>
                  </p:cNvPr>
                  <p:cNvSpPr/>
                  <p:nvPr/>
                </p:nvSpPr>
                <p:spPr>
                  <a:xfrm>
                    <a:off x="399748" y="548543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2" name="Freeform: Shape 3241">
                    <a:extLst>
                      <a:ext uri="{FF2B5EF4-FFF2-40B4-BE49-F238E27FC236}">
                        <a16:creationId xmlns:a16="http://schemas.microsoft.com/office/drawing/2014/main" id="{012F0A9A-4CDD-0B85-C387-894393C02CE0}"/>
                      </a:ext>
                    </a:extLst>
                  </p:cNvPr>
                  <p:cNvSpPr/>
                  <p:nvPr/>
                </p:nvSpPr>
                <p:spPr>
                  <a:xfrm>
                    <a:off x="616966" y="548543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3" name="Freeform: Shape 3242">
                    <a:extLst>
                      <a:ext uri="{FF2B5EF4-FFF2-40B4-BE49-F238E27FC236}">
                        <a16:creationId xmlns:a16="http://schemas.microsoft.com/office/drawing/2014/main" id="{90C539D5-FB8D-E3A1-C662-219FB77519C4}"/>
                      </a:ext>
                    </a:extLst>
                  </p:cNvPr>
                  <p:cNvSpPr/>
                  <p:nvPr/>
                </p:nvSpPr>
                <p:spPr>
                  <a:xfrm>
                    <a:off x="399748" y="5672288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4" name="Freeform: Shape 3243">
                    <a:extLst>
                      <a:ext uri="{FF2B5EF4-FFF2-40B4-BE49-F238E27FC236}">
                        <a16:creationId xmlns:a16="http://schemas.microsoft.com/office/drawing/2014/main" id="{8C471405-94F3-5CDF-2535-7A93E3530705}"/>
                      </a:ext>
                    </a:extLst>
                  </p:cNvPr>
                  <p:cNvSpPr/>
                  <p:nvPr/>
                </p:nvSpPr>
                <p:spPr>
                  <a:xfrm>
                    <a:off x="616966" y="5672288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5" name="Freeform: Shape 3244">
                    <a:extLst>
                      <a:ext uri="{FF2B5EF4-FFF2-40B4-BE49-F238E27FC236}">
                        <a16:creationId xmlns:a16="http://schemas.microsoft.com/office/drawing/2014/main" id="{BF1A189B-6B66-1AAF-466B-39F9C7A11F3E}"/>
                      </a:ext>
                    </a:extLst>
                  </p:cNvPr>
                  <p:cNvSpPr/>
                  <p:nvPr/>
                </p:nvSpPr>
                <p:spPr>
                  <a:xfrm>
                    <a:off x="399748" y="585918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6" name="Freeform: Shape 3245">
                    <a:extLst>
                      <a:ext uri="{FF2B5EF4-FFF2-40B4-BE49-F238E27FC236}">
                        <a16:creationId xmlns:a16="http://schemas.microsoft.com/office/drawing/2014/main" id="{7CB5204A-5F72-4F23-F76A-42599B7B1BA4}"/>
                      </a:ext>
                    </a:extLst>
                  </p:cNvPr>
                  <p:cNvSpPr/>
                  <p:nvPr/>
                </p:nvSpPr>
                <p:spPr>
                  <a:xfrm>
                    <a:off x="616966" y="585918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7" name="Freeform: Shape 3246">
                    <a:extLst>
                      <a:ext uri="{FF2B5EF4-FFF2-40B4-BE49-F238E27FC236}">
                        <a16:creationId xmlns:a16="http://schemas.microsoft.com/office/drawing/2014/main" id="{C3895755-DD85-C69E-DDBB-85280DAF037A}"/>
                      </a:ext>
                    </a:extLst>
                  </p:cNvPr>
                  <p:cNvSpPr/>
                  <p:nvPr/>
                </p:nvSpPr>
                <p:spPr>
                  <a:xfrm>
                    <a:off x="399748" y="604608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: Shape 3247">
                    <a:extLst>
                      <a:ext uri="{FF2B5EF4-FFF2-40B4-BE49-F238E27FC236}">
                        <a16:creationId xmlns:a16="http://schemas.microsoft.com/office/drawing/2014/main" id="{996AF273-275A-DCB8-07E8-FF9EA1987D45}"/>
                      </a:ext>
                    </a:extLst>
                  </p:cNvPr>
                  <p:cNvSpPr/>
                  <p:nvPr/>
                </p:nvSpPr>
                <p:spPr>
                  <a:xfrm>
                    <a:off x="616966" y="604608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: Shape 3248">
                    <a:extLst>
                      <a:ext uri="{FF2B5EF4-FFF2-40B4-BE49-F238E27FC236}">
                        <a16:creationId xmlns:a16="http://schemas.microsoft.com/office/drawing/2014/main" id="{D2523E02-606D-65E0-B106-0D97FD399B1A}"/>
                      </a:ext>
                    </a:extLst>
                  </p:cNvPr>
                  <p:cNvSpPr/>
                  <p:nvPr/>
                </p:nvSpPr>
                <p:spPr>
                  <a:xfrm>
                    <a:off x="399748" y="622971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0" name="Freeform: Shape 3249">
                    <a:extLst>
                      <a:ext uri="{FF2B5EF4-FFF2-40B4-BE49-F238E27FC236}">
                        <a16:creationId xmlns:a16="http://schemas.microsoft.com/office/drawing/2014/main" id="{EB5247D8-43D8-BAA0-AD41-3896D4D8ECDF}"/>
                      </a:ext>
                    </a:extLst>
                  </p:cNvPr>
                  <p:cNvSpPr/>
                  <p:nvPr/>
                </p:nvSpPr>
                <p:spPr>
                  <a:xfrm>
                    <a:off x="616966" y="622971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1" name="Freeform: Shape 3250">
                    <a:extLst>
                      <a:ext uri="{FF2B5EF4-FFF2-40B4-BE49-F238E27FC236}">
                        <a16:creationId xmlns:a16="http://schemas.microsoft.com/office/drawing/2014/main" id="{1097F631-1ADA-79AC-838B-30CF829163ED}"/>
                      </a:ext>
                    </a:extLst>
                  </p:cNvPr>
                  <p:cNvSpPr/>
                  <p:nvPr/>
                </p:nvSpPr>
                <p:spPr>
                  <a:xfrm>
                    <a:off x="399748" y="641329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2" name="Freeform: Shape 3251">
                    <a:extLst>
                      <a:ext uri="{FF2B5EF4-FFF2-40B4-BE49-F238E27FC236}">
                        <a16:creationId xmlns:a16="http://schemas.microsoft.com/office/drawing/2014/main" id="{0FFEC26E-AFBB-63F3-FB2C-6BB8E75EE321}"/>
                      </a:ext>
                    </a:extLst>
                  </p:cNvPr>
                  <p:cNvSpPr/>
                  <p:nvPr/>
                </p:nvSpPr>
                <p:spPr>
                  <a:xfrm>
                    <a:off x="616966" y="641329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3" name="Freeform: Shape 3252">
                    <a:extLst>
                      <a:ext uri="{FF2B5EF4-FFF2-40B4-BE49-F238E27FC236}">
                        <a16:creationId xmlns:a16="http://schemas.microsoft.com/office/drawing/2014/main" id="{64D370E6-EB50-14C8-6246-501D84904A81}"/>
                      </a:ext>
                    </a:extLst>
                  </p:cNvPr>
                  <p:cNvSpPr/>
                  <p:nvPr/>
                </p:nvSpPr>
                <p:spPr>
                  <a:xfrm>
                    <a:off x="399748" y="659691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4" name="Freeform: Shape 3253">
                    <a:extLst>
                      <a:ext uri="{FF2B5EF4-FFF2-40B4-BE49-F238E27FC236}">
                        <a16:creationId xmlns:a16="http://schemas.microsoft.com/office/drawing/2014/main" id="{3E496422-1322-D640-E808-86BAFF07E5AF}"/>
                      </a:ext>
                    </a:extLst>
                  </p:cNvPr>
                  <p:cNvSpPr/>
                  <p:nvPr/>
                </p:nvSpPr>
                <p:spPr>
                  <a:xfrm>
                    <a:off x="616966" y="659691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9310D549-1B30-77A7-EB1C-CCD5ADF21024}"/>
                    </a:ext>
                  </a:extLst>
                </p:cNvPr>
                <p:cNvGrpSpPr/>
                <p:nvPr/>
              </p:nvGrpSpPr>
              <p:grpSpPr>
                <a:xfrm>
                  <a:off x="3285807" y="2321735"/>
                  <a:ext cx="762489" cy="4536266"/>
                  <a:chOff x="3285807" y="2302225"/>
                  <a:chExt cx="762489" cy="4536266"/>
                </a:xfrm>
              </p:grpSpPr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01A9AD4E-484A-332E-37A4-640E8C0C013E}"/>
                      </a:ext>
                    </a:extLst>
                  </p:cNvPr>
                  <p:cNvSpPr/>
                  <p:nvPr/>
                </p:nvSpPr>
                <p:spPr>
                  <a:xfrm>
                    <a:off x="3330660" y="3326830"/>
                    <a:ext cx="717636" cy="3511661"/>
                  </a:xfrm>
                  <a:custGeom>
                    <a:avLst/>
                    <a:gdLst>
                      <a:gd name="connsiteX0" fmla="*/ 0 w 585216"/>
                      <a:gd name="connsiteY0" fmla="*/ 0 h 2863681"/>
                      <a:gd name="connsiteX1" fmla="*/ 585216 w 585216"/>
                      <a:gd name="connsiteY1" fmla="*/ 0 h 2863681"/>
                      <a:gd name="connsiteX2" fmla="*/ 585216 w 585216"/>
                      <a:gd name="connsiteY2" fmla="*/ 2863681 h 2863681"/>
                      <a:gd name="connsiteX3" fmla="*/ 0 w 585216"/>
                      <a:gd name="connsiteY3" fmla="*/ 2863681 h 2863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5216" h="2863681">
                        <a:moveTo>
                          <a:pt x="0" y="0"/>
                        </a:moveTo>
                        <a:lnTo>
                          <a:pt x="585216" y="0"/>
                        </a:lnTo>
                        <a:lnTo>
                          <a:pt x="585216" y="2863681"/>
                        </a:lnTo>
                        <a:lnTo>
                          <a:pt x="0" y="2863681"/>
                        </a:ln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75C8D349-26E5-ED90-D6C3-DE1E20127562}"/>
                      </a:ext>
                    </a:extLst>
                  </p:cNvPr>
                  <p:cNvSpPr/>
                  <p:nvPr/>
                </p:nvSpPr>
                <p:spPr>
                  <a:xfrm>
                    <a:off x="3285808" y="3262332"/>
                    <a:ext cx="740061" cy="3534086"/>
                  </a:xfrm>
                  <a:custGeom>
                    <a:avLst/>
                    <a:gdLst>
                      <a:gd name="connsiteX0" fmla="*/ 603504 w 603503"/>
                      <a:gd name="connsiteY0" fmla="*/ 2881969 h 2881969"/>
                      <a:gd name="connsiteX1" fmla="*/ 0 w 603503"/>
                      <a:gd name="connsiteY1" fmla="*/ 2881969 h 2881969"/>
                      <a:gd name="connsiteX2" fmla="*/ 0 w 603503"/>
                      <a:gd name="connsiteY2" fmla="*/ 0 h 2881969"/>
                      <a:gd name="connsiteX3" fmla="*/ 603504 w 603503"/>
                      <a:gd name="connsiteY3" fmla="*/ 0 h 2881969"/>
                      <a:gd name="connsiteX4" fmla="*/ 603504 w 603503"/>
                      <a:gd name="connsiteY4" fmla="*/ 2881969 h 2881969"/>
                      <a:gd name="connsiteX5" fmla="*/ 18288 w 603503"/>
                      <a:gd name="connsiteY5" fmla="*/ 2863681 h 2881969"/>
                      <a:gd name="connsiteX6" fmla="*/ 585216 w 603503"/>
                      <a:gd name="connsiteY6" fmla="*/ 2863681 h 2881969"/>
                      <a:gd name="connsiteX7" fmla="*/ 585216 w 603503"/>
                      <a:gd name="connsiteY7" fmla="*/ 18288 h 2881969"/>
                      <a:gd name="connsiteX8" fmla="*/ 18288 w 603503"/>
                      <a:gd name="connsiteY8" fmla="*/ 18288 h 2881969"/>
                      <a:gd name="connsiteX9" fmla="*/ 18288 w 603503"/>
                      <a:gd name="connsiteY9" fmla="*/ 2863681 h 2881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3503" h="2881969">
                        <a:moveTo>
                          <a:pt x="603504" y="2881969"/>
                        </a:moveTo>
                        <a:lnTo>
                          <a:pt x="0" y="2881969"/>
                        </a:lnTo>
                        <a:lnTo>
                          <a:pt x="0" y="0"/>
                        </a:lnTo>
                        <a:lnTo>
                          <a:pt x="603504" y="0"/>
                        </a:lnTo>
                        <a:lnTo>
                          <a:pt x="603504" y="2881969"/>
                        </a:lnTo>
                        <a:close/>
                        <a:moveTo>
                          <a:pt x="18288" y="2863681"/>
                        </a:moveTo>
                        <a:lnTo>
                          <a:pt x="585216" y="2863681"/>
                        </a:lnTo>
                        <a:lnTo>
                          <a:pt x="585216" y="18288"/>
                        </a:lnTo>
                        <a:lnTo>
                          <a:pt x="18288" y="18288"/>
                        </a:lnTo>
                        <a:lnTo>
                          <a:pt x="18288" y="2863681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6C6DAA62-5D1D-7820-7185-B787DBFE28E8}"/>
                      </a:ext>
                    </a:extLst>
                  </p:cNvPr>
                  <p:cNvSpPr/>
                  <p:nvPr/>
                </p:nvSpPr>
                <p:spPr>
                  <a:xfrm flipH="1">
                    <a:off x="3330661" y="2695175"/>
                    <a:ext cx="423404" cy="482162"/>
                  </a:xfrm>
                  <a:custGeom>
                    <a:avLst/>
                    <a:gdLst>
                      <a:gd name="connsiteX0" fmla="*/ 345277 w 345277"/>
                      <a:gd name="connsiteY0" fmla="*/ 0 h 393192"/>
                      <a:gd name="connsiteX1" fmla="*/ 345277 w 345277"/>
                      <a:gd name="connsiteY1" fmla="*/ 393192 h 393192"/>
                      <a:gd name="connsiteX2" fmla="*/ 0 w 345277"/>
                      <a:gd name="connsiteY2" fmla="*/ 393192 h 393192"/>
                      <a:gd name="connsiteX3" fmla="*/ 345277 w 345277"/>
                      <a:gd name="connsiteY3" fmla="*/ 0 h 393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277" h="393192">
                        <a:moveTo>
                          <a:pt x="345277" y="0"/>
                        </a:moveTo>
                        <a:lnTo>
                          <a:pt x="345277" y="393192"/>
                        </a:lnTo>
                        <a:lnTo>
                          <a:pt x="0" y="393192"/>
                        </a:lnTo>
                        <a:cubicBezTo>
                          <a:pt x="47183" y="224577"/>
                          <a:pt x="159472" y="71689"/>
                          <a:pt x="345277" y="0"/>
                        </a:cubicBez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B531F4BF-4B2A-6CAC-52FB-BABF5B8DD04B}"/>
                      </a:ext>
                    </a:extLst>
                  </p:cNvPr>
                  <p:cNvSpPr/>
                  <p:nvPr/>
                </p:nvSpPr>
                <p:spPr>
                  <a:xfrm flipH="1">
                    <a:off x="3285809" y="2625564"/>
                    <a:ext cx="449419" cy="509701"/>
                  </a:xfrm>
                  <a:custGeom>
                    <a:avLst/>
                    <a:gdLst>
                      <a:gd name="connsiteX0" fmla="*/ 366491 w 366491"/>
                      <a:gd name="connsiteY0" fmla="*/ 415650 h 415649"/>
                      <a:gd name="connsiteX1" fmla="*/ 0 w 366491"/>
                      <a:gd name="connsiteY1" fmla="*/ 415650 h 415649"/>
                      <a:gd name="connsiteX2" fmla="*/ 3255 w 366491"/>
                      <a:gd name="connsiteY2" fmla="*/ 404055 h 415649"/>
                      <a:gd name="connsiteX3" fmla="*/ 354056 w 366491"/>
                      <a:gd name="connsiteY3" fmla="*/ 4791 h 415649"/>
                      <a:gd name="connsiteX4" fmla="*/ 366491 w 366491"/>
                      <a:gd name="connsiteY4" fmla="*/ 0 h 415649"/>
                      <a:gd name="connsiteX5" fmla="*/ 366491 w 366491"/>
                      <a:gd name="connsiteY5" fmla="*/ 415650 h 415649"/>
                      <a:gd name="connsiteX6" fmla="*/ 24250 w 366491"/>
                      <a:gd name="connsiteY6" fmla="*/ 397362 h 415649"/>
                      <a:gd name="connsiteX7" fmla="*/ 348203 w 366491"/>
                      <a:gd name="connsiteY7" fmla="*/ 397362 h 415649"/>
                      <a:gd name="connsiteX8" fmla="*/ 348203 w 366491"/>
                      <a:gd name="connsiteY8" fmla="*/ 26810 h 415649"/>
                      <a:gd name="connsiteX9" fmla="*/ 24250 w 366491"/>
                      <a:gd name="connsiteY9" fmla="*/ 397362 h 415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66491" h="415649">
                        <a:moveTo>
                          <a:pt x="366491" y="415650"/>
                        </a:moveTo>
                        <a:lnTo>
                          <a:pt x="0" y="415650"/>
                        </a:lnTo>
                        <a:lnTo>
                          <a:pt x="3255" y="404055"/>
                        </a:lnTo>
                        <a:cubicBezTo>
                          <a:pt x="56620" y="213275"/>
                          <a:pt x="181234" y="71469"/>
                          <a:pt x="354056" y="4791"/>
                        </a:cubicBezTo>
                        <a:lnTo>
                          <a:pt x="366491" y="0"/>
                        </a:lnTo>
                        <a:lnTo>
                          <a:pt x="366491" y="415650"/>
                        </a:lnTo>
                        <a:close/>
                        <a:moveTo>
                          <a:pt x="24250" y="397362"/>
                        </a:moveTo>
                        <a:lnTo>
                          <a:pt x="348203" y="397362"/>
                        </a:lnTo>
                        <a:lnTo>
                          <a:pt x="348203" y="26810"/>
                        </a:lnTo>
                        <a:cubicBezTo>
                          <a:pt x="190817" y="91842"/>
                          <a:pt x="76407" y="222675"/>
                          <a:pt x="24250" y="397362"/>
                        </a:cubicBez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88367DF3-8828-8F27-A413-4BE9DA91EA09}"/>
                      </a:ext>
                    </a:extLst>
                  </p:cNvPr>
                  <p:cNvSpPr/>
                  <p:nvPr/>
                </p:nvSpPr>
                <p:spPr>
                  <a:xfrm>
                    <a:off x="3330617" y="3177336"/>
                    <a:ext cx="635421" cy="149491"/>
                  </a:xfrm>
                  <a:custGeom>
                    <a:avLst/>
                    <a:gdLst>
                      <a:gd name="connsiteX0" fmla="*/ 0 w 518172"/>
                      <a:gd name="connsiteY0" fmla="*/ 0 h 121907"/>
                      <a:gd name="connsiteX1" fmla="*/ 518172 w 518172"/>
                      <a:gd name="connsiteY1" fmla="*/ 0 h 121907"/>
                      <a:gd name="connsiteX2" fmla="*/ 518172 w 518172"/>
                      <a:gd name="connsiteY2" fmla="*/ 121908 h 121907"/>
                      <a:gd name="connsiteX3" fmla="*/ 0 w 518172"/>
                      <a:gd name="connsiteY3" fmla="*/ 121908 h 12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8172" h="121907">
                        <a:moveTo>
                          <a:pt x="0" y="0"/>
                        </a:moveTo>
                        <a:lnTo>
                          <a:pt x="518172" y="0"/>
                        </a:lnTo>
                        <a:lnTo>
                          <a:pt x="518172" y="121908"/>
                        </a:lnTo>
                        <a:lnTo>
                          <a:pt x="0" y="121908"/>
                        </a:lnTo>
                        <a:close/>
                      </a:path>
                    </a:pathLst>
                  </a:custGeom>
                  <a:solidFill>
                    <a:srgbClr val="EDD869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E5C92767-65EE-6438-10CA-80D2233103A2}"/>
                      </a:ext>
                    </a:extLst>
                  </p:cNvPr>
                  <p:cNvSpPr/>
                  <p:nvPr/>
                </p:nvSpPr>
                <p:spPr>
                  <a:xfrm>
                    <a:off x="3285809" y="3112794"/>
                    <a:ext cx="657802" cy="171964"/>
                  </a:xfrm>
                  <a:custGeom>
                    <a:avLst/>
                    <a:gdLst>
                      <a:gd name="connsiteX0" fmla="*/ 536424 w 536423"/>
                      <a:gd name="connsiteY0" fmla="*/ 140232 h 140232"/>
                      <a:gd name="connsiteX1" fmla="*/ 0 w 536423"/>
                      <a:gd name="connsiteY1" fmla="*/ 140232 h 140232"/>
                      <a:gd name="connsiteX2" fmla="*/ 0 w 536423"/>
                      <a:gd name="connsiteY2" fmla="*/ 0 h 140232"/>
                      <a:gd name="connsiteX3" fmla="*/ 536424 w 536423"/>
                      <a:gd name="connsiteY3" fmla="*/ 0 h 140232"/>
                      <a:gd name="connsiteX4" fmla="*/ 536424 w 536423"/>
                      <a:gd name="connsiteY4" fmla="*/ 140232 h 140232"/>
                      <a:gd name="connsiteX5" fmla="*/ 18288 w 536423"/>
                      <a:gd name="connsiteY5" fmla="*/ 121944 h 140232"/>
                      <a:gd name="connsiteX6" fmla="*/ 518136 w 536423"/>
                      <a:gd name="connsiteY6" fmla="*/ 121944 h 140232"/>
                      <a:gd name="connsiteX7" fmla="*/ 518136 w 536423"/>
                      <a:gd name="connsiteY7" fmla="*/ 18288 h 140232"/>
                      <a:gd name="connsiteX8" fmla="*/ 18288 w 536423"/>
                      <a:gd name="connsiteY8" fmla="*/ 18288 h 140232"/>
                      <a:gd name="connsiteX9" fmla="*/ 18288 w 536423"/>
                      <a:gd name="connsiteY9" fmla="*/ 121944 h 140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36423" h="140232">
                        <a:moveTo>
                          <a:pt x="536424" y="140232"/>
                        </a:moveTo>
                        <a:lnTo>
                          <a:pt x="0" y="140232"/>
                        </a:lnTo>
                        <a:lnTo>
                          <a:pt x="0" y="0"/>
                        </a:lnTo>
                        <a:lnTo>
                          <a:pt x="536424" y="0"/>
                        </a:lnTo>
                        <a:lnTo>
                          <a:pt x="536424" y="140232"/>
                        </a:lnTo>
                        <a:close/>
                        <a:moveTo>
                          <a:pt x="18288" y="121944"/>
                        </a:moveTo>
                        <a:lnTo>
                          <a:pt x="518136" y="121944"/>
                        </a:lnTo>
                        <a:lnTo>
                          <a:pt x="518136" y="18288"/>
                        </a:lnTo>
                        <a:lnTo>
                          <a:pt x="18288" y="18288"/>
                        </a:lnTo>
                        <a:lnTo>
                          <a:pt x="18288" y="121944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C0F6F3E2-E83E-C670-C2C5-31D31F6F785C}"/>
                      </a:ext>
                    </a:extLst>
                  </p:cNvPr>
                  <p:cNvSpPr/>
                  <p:nvPr/>
                </p:nvSpPr>
                <p:spPr>
                  <a:xfrm flipH="1">
                    <a:off x="3285807" y="2302225"/>
                    <a:ext cx="22427" cy="366442"/>
                  </a:xfrm>
                  <a:custGeom>
                    <a:avLst/>
                    <a:gdLst>
                      <a:gd name="connsiteX0" fmla="*/ 0 w 18288"/>
                      <a:gd name="connsiteY0" fmla="*/ 0 h 298825"/>
                      <a:gd name="connsiteX1" fmla="*/ 18288 w 18288"/>
                      <a:gd name="connsiteY1" fmla="*/ 0 h 298825"/>
                      <a:gd name="connsiteX2" fmla="*/ 18288 w 18288"/>
                      <a:gd name="connsiteY2" fmla="*/ 298826 h 298825"/>
                      <a:gd name="connsiteX3" fmla="*/ 0 w 18288"/>
                      <a:gd name="connsiteY3" fmla="*/ 298826 h 298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29882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298826"/>
                        </a:lnTo>
                        <a:lnTo>
                          <a:pt x="0" y="298826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44B73224-93B1-1013-109F-2C03284C5C33}"/>
                      </a:ext>
                    </a:extLst>
                  </p:cNvPr>
                  <p:cNvSpPr/>
                  <p:nvPr/>
                </p:nvSpPr>
                <p:spPr>
                  <a:xfrm>
                    <a:off x="3607221" y="339289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552810D1-E141-0163-59C4-70A24446F954}"/>
                      </a:ext>
                    </a:extLst>
                  </p:cNvPr>
                  <p:cNvSpPr/>
                  <p:nvPr/>
                </p:nvSpPr>
                <p:spPr>
                  <a:xfrm>
                    <a:off x="3824484" y="339289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0237B153-B5DC-2E2B-5FB0-D0C0DA665946}"/>
                      </a:ext>
                    </a:extLst>
                  </p:cNvPr>
                  <p:cNvSpPr/>
                  <p:nvPr/>
                </p:nvSpPr>
                <p:spPr>
                  <a:xfrm>
                    <a:off x="3390000" y="339289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793592F9-C1C7-2D09-1554-64AF15E1E0BD}"/>
                      </a:ext>
                    </a:extLst>
                  </p:cNvPr>
                  <p:cNvSpPr/>
                  <p:nvPr/>
                </p:nvSpPr>
                <p:spPr>
                  <a:xfrm>
                    <a:off x="3607221" y="357975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3B9DCC6A-8E4A-D82D-B9D8-27301F32B3DF}"/>
                      </a:ext>
                    </a:extLst>
                  </p:cNvPr>
                  <p:cNvSpPr/>
                  <p:nvPr/>
                </p:nvSpPr>
                <p:spPr>
                  <a:xfrm>
                    <a:off x="3824484" y="357975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71743E15-EAEC-4228-580D-BDB26DE01B6B}"/>
                      </a:ext>
                    </a:extLst>
                  </p:cNvPr>
                  <p:cNvSpPr/>
                  <p:nvPr/>
                </p:nvSpPr>
                <p:spPr>
                  <a:xfrm>
                    <a:off x="3390000" y="357975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66D5069-808E-BE1A-BE14-F5EFF2A3B177}"/>
                      </a:ext>
                    </a:extLst>
                  </p:cNvPr>
                  <p:cNvSpPr/>
                  <p:nvPr/>
                </p:nvSpPr>
                <p:spPr>
                  <a:xfrm>
                    <a:off x="3607221" y="37666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C1D8AFBB-9BD7-34C0-4F56-EE8F841ADB52}"/>
                      </a:ext>
                    </a:extLst>
                  </p:cNvPr>
                  <p:cNvSpPr/>
                  <p:nvPr/>
                </p:nvSpPr>
                <p:spPr>
                  <a:xfrm>
                    <a:off x="3824484" y="37666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FB69F377-EC40-9804-F89A-4661DFD24525}"/>
                      </a:ext>
                    </a:extLst>
                  </p:cNvPr>
                  <p:cNvSpPr/>
                  <p:nvPr/>
                </p:nvSpPr>
                <p:spPr>
                  <a:xfrm>
                    <a:off x="3390000" y="37666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F7E8C63D-EFBB-CEE7-FADD-7C878BDC8A3C}"/>
                      </a:ext>
                    </a:extLst>
                  </p:cNvPr>
                  <p:cNvSpPr/>
                  <p:nvPr/>
                </p:nvSpPr>
                <p:spPr>
                  <a:xfrm>
                    <a:off x="3607221" y="39535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CFEEA3E7-ECC5-554E-00B7-2EDFC92759B0}"/>
                      </a:ext>
                    </a:extLst>
                  </p:cNvPr>
                  <p:cNvSpPr/>
                  <p:nvPr/>
                </p:nvSpPr>
                <p:spPr>
                  <a:xfrm>
                    <a:off x="3824484" y="39535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12E5EAA1-57A3-C01A-C72F-B616C8E3EC82}"/>
                      </a:ext>
                    </a:extLst>
                  </p:cNvPr>
                  <p:cNvSpPr/>
                  <p:nvPr/>
                </p:nvSpPr>
                <p:spPr>
                  <a:xfrm>
                    <a:off x="3390000" y="395355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F8C74AA-DA86-3B57-6501-B196B65473B0}"/>
                      </a:ext>
                    </a:extLst>
                  </p:cNvPr>
                  <p:cNvSpPr/>
                  <p:nvPr/>
                </p:nvSpPr>
                <p:spPr>
                  <a:xfrm>
                    <a:off x="3607221" y="41404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7CBB9030-CD68-7C52-1B69-B1E0021C2E82}"/>
                      </a:ext>
                    </a:extLst>
                  </p:cNvPr>
                  <p:cNvSpPr/>
                  <p:nvPr/>
                </p:nvSpPr>
                <p:spPr>
                  <a:xfrm>
                    <a:off x="3824484" y="41404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D8EC8E9-538B-6E37-71FB-DA3AC3D9CCF4}"/>
                      </a:ext>
                    </a:extLst>
                  </p:cNvPr>
                  <p:cNvSpPr/>
                  <p:nvPr/>
                </p:nvSpPr>
                <p:spPr>
                  <a:xfrm>
                    <a:off x="3390000" y="414040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32FE86A-0FED-4195-894E-8853BA92CAFA}"/>
                      </a:ext>
                    </a:extLst>
                  </p:cNvPr>
                  <p:cNvSpPr/>
                  <p:nvPr/>
                </p:nvSpPr>
                <p:spPr>
                  <a:xfrm>
                    <a:off x="3607221" y="43273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41A882D-F4D5-77FF-F11A-3C0EA000F73D}"/>
                      </a:ext>
                    </a:extLst>
                  </p:cNvPr>
                  <p:cNvSpPr/>
                  <p:nvPr/>
                </p:nvSpPr>
                <p:spPr>
                  <a:xfrm>
                    <a:off x="3824484" y="43273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6BCF60F5-B2DC-ACFD-6550-5FEE251FD10E}"/>
                      </a:ext>
                    </a:extLst>
                  </p:cNvPr>
                  <p:cNvSpPr/>
                  <p:nvPr/>
                </p:nvSpPr>
                <p:spPr>
                  <a:xfrm>
                    <a:off x="3390000" y="432730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58B627D9-E420-375B-0FE4-AD6FA83B6133}"/>
                      </a:ext>
                    </a:extLst>
                  </p:cNvPr>
                  <p:cNvSpPr/>
                  <p:nvPr/>
                </p:nvSpPr>
                <p:spPr>
                  <a:xfrm>
                    <a:off x="3607221" y="45142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3B972FB-F14B-09F2-F041-4F768A6F8360}"/>
                      </a:ext>
                    </a:extLst>
                  </p:cNvPr>
                  <p:cNvSpPr/>
                  <p:nvPr/>
                </p:nvSpPr>
                <p:spPr>
                  <a:xfrm>
                    <a:off x="3824484" y="45142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7F156CBF-1747-A874-7840-196D9C7A24C0}"/>
                      </a:ext>
                    </a:extLst>
                  </p:cNvPr>
                  <p:cNvSpPr/>
                  <p:nvPr/>
                </p:nvSpPr>
                <p:spPr>
                  <a:xfrm>
                    <a:off x="3390000" y="4514204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B699ACBF-CE3B-386D-5401-F0FE7E659605}"/>
                      </a:ext>
                    </a:extLst>
                  </p:cNvPr>
                  <p:cNvSpPr/>
                  <p:nvPr/>
                </p:nvSpPr>
                <p:spPr>
                  <a:xfrm>
                    <a:off x="3607221" y="47010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F0398C4-D7FA-D7F3-1725-32B00AEF8F94}"/>
                      </a:ext>
                    </a:extLst>
                  </p:cNvPr>
                  <p:cNvSpPr/>
                  <p:nvPr/>
                </p:nvSpPr>
                <p:spPr>
                  <a:xfrm>
                    <a:off x="3824484" y="47010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D0394C37-4209-4AD3-A99A-B89BC024C323}"/>
                      </a:ext>
                    </a:extLst>
                  </p:cNvPr>
                  <p:cNvSpPr/>
                  <p:nvPr/>
                </p:nvSpPr>
                <p:spPr>
                  <a:xfrm>
                    <a:off x="3390000" y="47010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ACBDFCE-8EF3-641A-152E-46F11B4DF6E8}"/>
                      </a:ext>
                    </a:extLst>
                  </p:cNvPr>
                  <p:cNvSpPr/>
                  <p:nvPr/>
                </p:nvSpPr>
                <p:spPr>
                  <a:xfrm>
                    <a:off x="3607221" y="48879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E61E205-2E01-BF0D-A9A6-4B1EC8DE5DB7}"/>
                      </a:ext>
                    </a:extLst>
                  </p:cNvPr>
                  <p:cNvSpPr/>
                  <p:nvPr/>
                </p:nvSpPr>
                <p:spPr>
                  <a:xfrm>
                    <a:off x="3824484" y="48879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C9DD85C2-52BF-3168-7357-025B9EEA9680}"/>
                      </a:ext>
                    </a:extLst>
                  </p:cNvPr>
                  <p:cNvSpPr/>
                  <p:nvPr/>
                </p:nvSpPr>
                <p:spPr>
                  <a:xfrm>
                    <a:off x="3390000" y="4887957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B4BD02F-939F-B681-FE92-31D281714B61}"/>
                      </a:ext>
                    </a:extLst>
                  </p:cNvPr>
                  <p:cNvSpPr/>
                  <p:nvPr/>
                </p:nvSpPr>
                <p:spPr>
                  <a:xfrm>
                    <a:off x="3607221" y="507485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B10BA096-D208-2F35-DE6E-D8639CD7D790}"/>
                      </a:ext>
                    </a:extLst>
                  </p:cNvPr>
                  <p:cNvSpPr/>
                  <p:nvPr/>
                </p:nvSpPr>
                <p:spPr>
                  <a:xfrm>
                    <a:off x="3824484" y="507485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8FE49B4A-EF54-9AF9-F7E6-F9BF018D9190}"/>
                      </a:ext>
                    </a:extLst>
                  </p:cNvPr>
                  <p:cNvSpPr/>
                  <p:nvPr/>
                </p:nvSpPr>
                <p:spPr>
                  <a:xfrm>
                    <a:off x="3390000" y="507485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2440D1C5-2CB0-6DED-E7FA-044CE3CDC67E}"/>
                      </a:ext>
                    </a:extLst>
                  </p:cNvPr>
                  <p:cNvSpPr/>
                  <p:nvPr/>
                </p:nvSpPr>
                <p:spPr>
                  <a:xfrm>
                    <a:off x="3607221" y="52617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CD9284D6-3E40-0ACF-C1B4-6C7AF5B669D5}"/>
                      </a:ext>
                    </a:extLst>
                  </p:cNvPr>
                  <p:cNvSpPr/>
                  <p:nvPr/>
                </p:nvSpPr>
                <p:spPr>
                  <a:xfrm>
                    <a:off x="3824484" y="52617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16" name="Freeform: Shape 2815">
                    <a:extLst>
                      <a:ext uri="{FF2B5EF4-FFF2-40B4-BE49-F238E27FC236}">
                        <a16:creationId xmlns:a16="http://schemas.microsoft.com/office/drawing/2014/main" id="{B15079EE-4DA3-34F7-868A-1557C8958EE4}"/>
                      </a:ext>
                    </a:extLst>
                  </p:cNvPr>
                  <p:cNvSpPr/>
                  <p:nvPr/>
                </p:nvSpPr>
                <p:spPr>
                  <a:xfrm>
                    <a:off x="3390000" y="52617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17" name="Freeform: Shape 2816">
                    <a:extLst>
                      <a:ext uri="{FF2B5EF4-FFF2-40B4-BE49-F238E27FC236}">
                        <a16:creationId xmlns:a16="http://schemas.microsoft.com/office/drawing/2014/main" id="{A5851398-2C6E-2160-17DD-B6E2A08C6C2B}"/>
                      </a:ext>
                    </a:extLst>
                  </p:cNvPr>
                  <p:cNvSpPr/>
                  <p:nvPr/>
                </p:nvSpPr>
                <p:spPr>
                  <a:xfrm>
                    <a:off x="3607221" y="54486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18" name="Freeform: Shape 2817">
                    <a:extLst>
                      <a:ext uri="{FF2B5EF4-FFF2-40B4-BE49-F238E27FC236}">
                        <a16:creationId xmlns:a16="http://schemas.microsoft.com/office/drawing/2014/main" id="{A1BC7DF5-4F89-E75D-5B00-807B9944E33C}"/>
                      </a:ext>
                    </a:extLst>
                  </p:cNvPr>
                  <p:cNvSpPr/>
                  <p:nvPr/>
                </p:nvSpPr>
                <p:spPr>
                  <a:xfrm>
                    <a:off x="3824484" y="54486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19" name="Freeform: Shape 2818">
                    <a:extLst>
                      <a:ext uri="{FF2B5EF4-FFF2-40B4-BE49-F238E27FC236}">
                        <a16:creationId xmlns:a16="http://schemas.microsoft.com/office/drawing/2014/main" id="{648EA62B-64DC-CCED-6BB9-181C002D8301}"/>
                      </a:ext>
                    </a:extLst>
                  </p:cNvPr>
                  <p:cNvSpPr/>
                  <p:nvPr/>
                </p:nvSpPr>
                <p:spPr>
                  <a:xfrm>
                    <a:off x="3390000" y="5448609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0" name="Freeform: Shape 2819">
                    <a:extLst>
                      <a:ext uri="{FF2B5EF4-FFF2-40B4-BE49-F238E27FC236}">
                        <a16:creationId xmlns:a16="http://schemas.microsoft.com/office/drawing/2014/main" id="{BB34EB9E-6B09-FA6E-85BD-C0A47746AC59}"/>
                      </a:ext>
                    </a:extLst>
                  </p:cNvPr>
                  <p:cNvSpPr/>
                  <p:nvPr/>
                </p:nvSpPr>
                <p:spPr>
                  <a:xfrm>
                    <a:off x="3607221" y="563551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1" name="Freeform: Shape 2820">
                    <a:extLst>
                      <a:ext uri="{FF2B5EF4-FFF2-40B4-BE49-F238E27FC236}">
                        <a16:creationId xmlns:a16="http://schemas.microsoft.com/office/drawing/2014/main" id="{85CC97B2-00E7-DA77-F283-D3106FB47B49}"/>
                      </a:ext>
                    </a:extLst>
                  </p:cNvPr>
                  <p:cNvSpPr/>
                  <p:nvPr/>
                </p:nvSpPr>
                <p:spPr>
                  <a:xfrm>
                    <a:off x="3824484" y="563551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2" name="Freeform: Shape 2821">
                    <a:extLst>
                      <a:ext uri="{FF2B5EF4-FFF2-40B4-BE49-F238E27FC236}">
                        <a16:creationId xmlns:a16="http://schemas.microsoft.com/office/drawing/2014/main" id="{320CCE52-E7E7-8AE5-81FB-29879485871A}"/>
                      </a:ext>
                    </a:extLst>
                  </p:cNvPr>
                  <p:cNvSpPr/>
                  <p:nvPr/>
                </p:nvSpPr>
                <p:spPr>
                  <a:xfrm>
                    <a:off x="3390000" y="5635510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3" name="Freeform: Shape 2822">
                    <a:extLst>
                      <a:ext uri="{FF2B5EF4-FFF2-40B4-BE49-F238E27FC236}">
                        <a16:creationId xmlns:a16="http://schemas.microsoft.com/office/drawing/2014/main" id="{462B1BAC-1E0A-3014-1669-4030DD2C741A}"/>
                      </a:ext>
                    </a:extLst>
                  </p:cNvPr>
                  <p:cNvSpPr/>
                  <p:nvPr/>
                </p:nvSpPr>
                <p:spPr>
                  <a:xfrm>
                    <a:off x="3607221" y="58223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4" name="Freeform: Shape 2823">
                    <a:extLst>
                      <a:ext uri="{FF2B5EF4-FFF2-40B4-BE49-F238E27FC236}">
                        <a16:creationId xmlns:a16="http://schemas.microsoft.com/office/drawing/2014/main" id="{BE18EF21-8163-3C63-3E73-FBE11CF1FB44}"/>
                      </a:ext>
                    </a:extLst>
                  </p:cNvPr>
                  <p:cNvSpPr/>
                  <p:nvPr/>
                </p:nvSpPr>
                <p:spPr>
                  <a:xfrm>
                    <a:off x="3824484" y="58223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5" name="Freeform: Shape 2824">
                    <a:extLst>
                      <a:ext uri="{FF2B5EF4-FFF2-40B4-BE49-F238E27FC236}">
                        <a16:creationId xmlns:a16="http://schemas.microsoft.com/office/drawing/2014/main" id="{1C469EE9-1ECD-FFFA-D85A-540930E81E7B}"/>
                      </a:ext>
                    </a:extLst>
                  </p:cNvPr>
                  <p:cNvSpPr/>
                  <p:nvPr/>
                </p:nvSpPr>
                <p:spPr>
                  <a:xfrm>
                    <a:off x="3390000" y="5822363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6" name="Freeform: Shape 2825">
                    <a:extLst>
                      <a:ext uri="{FF2B5EF4-FFF2-40B4-BE49-F238E27FC236}">
                        <a16:creationId xmlns:a16="http://schemas.microsoft.com/office/drawing/2014/main" id="{6AFA2353-7A4A-E708-7C65-9237D5B2BB8A}"/>
                      </a:ext>
                    </a:extLst>
                  </p:cNvPr>
                  <p:cNvSpPr/>
                  <p:nvPr/>
                </p:nvSpPr>
                <p:spPr>
                  <a:xfrm>
                    <a:off x="3607221" y="600926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7" name="Freeform: Shape 2826">
                    <a:extLst>
                      <a:ext uri="{FF2B5EF4-FFF2-40B4-BE49-F238E27FC236}">
                        <a16:creationId xmlns:a16="http://schemas.microsoft.com/office/drawing/2014/main" id="{F6C82DDD-8A55-79BC-59CF-3C54D4D99344}"/>
                      </a:ext>
                    </a:extLst>
                  </p:cNvPr>
                  <p:cNvSpPr/>
                  <p:nvPr/>
                </p:nvSpPr>
                <p:spPr>
                  <a:xfrm>
                    <a:off x="3824484" y="600926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8" name="Freeform: Shape 2827">
                    <a:extLst>
                      <a:ext uri="{FF2B5EF4-FFF2-40B4-BE49-F238E27FC236}">
                        <a16:creationId xmlns:a16="http://schemas.microsoft.com/office/drawing/2014/main" id="{55EFC42E-D61F-E1E5-010F-A19209F25116}"/>
                      </a:ext>
                    </a:extLst>
                  </p:cNvPr>
                  <p:cNvSpPr/>
                  <p:nvPr/>
                </p:nvSpPr>
                <p:spPr>
                  <a:xfrm>
                    <a:off x="3390000" y="6009261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9" name="Freeform: Shape 2828">
                    <a:extLst>
                      <a:ext uri="{FF2B5EF4-FFF2-40B4-BE49-F238E27FC236}">
                        <a16:creationId xmlns:a16="http://schemas.microsoft.com/office/drawing/2014/main" id="{D4B5AD37-992E-9DC8-57D2-5CAF624FC562}"/>
                      </a:ext>
                    </a:extLst>
                  </p:cNvPr>
                  <p:cNvSpPr/>
                  <p:nvPr/>
                </p:nvSpPr>
                <p:spPr>
                  <a:xfrm>
                    <a:off x="3607221" y="6196162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0" name="Freeform: Shape 2829">
                    <a:extLst>
                      <a:ext uri="{FF2B5EF4-FFF2-40B4-BE49-F238E27FC236}">
                        <a16:creationId xmlns:a16="http://schemas.microsoft.com/office/drawing/2014/main" id="{65FD3D7A-641F-261B-A1EE-3DD0B98EEDCF}"/>
                      </a:ext>
                    </a:extLst>
                  </p:cNvPr>
                  <p:cNvSpPr/>
                  <p:nvPr/>
                </p:nvSpPr>
                <p:spPr>
                  <a:xfrm>
                    <a:off x="3824484" y="6196162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1" name="Freeform: Shape 2830">
                    <a:extLst>
                      <a:ext uri="{FF2B5EF4-FFF2-40B4-BE49-F238E27FC236}">
                        <a16:creationId xmlns:a16="http://schemas.microsoft.com/office/drawing/2014/main" id="{49EEE5A1-0A25-C23F-D239-3E9F708D62CC}"/>
                      </a:ext>
                    </a:extLst>
                  </p:cNvPr>
                  <p:cNvSpPr/>
                  <p:nvPr/>
                </p:nvSpPr>
                <p:spPr>
                  <a:xfrm>
                    <a:off x="3390000" y="6196162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2" name="Freeform: Shape 2831">
                    <a:extLst>
                      <a:ext uri="{FF2B5EF4-FFF2-40B4-BE49-F238E27FC236}">
                        <a16:creationId xmlns:a16="http://schemas.microsoft.com/office/drawing/2014/main" id="{4C55DA6D-99A1-7042-8791-D5ACBA51C0DE}"/>
                      </a:ext>
                    </a:extLst>
                  </p:cNvPr>
                  <p:cNvSpPr/>
                  <p:nvPr/>
                </p:nvSpPr>
                <p:spPr>
                  <a:xfrm>
                    <a:off x="3607221" y="638301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3" name="Freeform: Shape 2832">
                    <a:extLst>
                      <a:ext uri="{FF2B5EF4-FFF2-40B4-BE49-F238E27FC236}">
                        <a16:creationId xmlns:a16="http://schemas.microsoft.com/office/drawing/2014/main" id="{3E8E02E3-7B29-18FE-E973-C0AA780CD845}"/>
                      </a:ext>
                    </a:extLst>
                  </p:cNvPr>
                  <p:cNvSpPr/>
                  <p:nvPr/>
                </p:nvSpPr>
                <p:spPr>
                  <a:xfrm>
                    <a:off x="3824484" y="638301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4" name="Freeform: Shape 2833">
                    <a:extLst>
                      <a:ext uri="{FF2B5EF4-FFF2-40B4-BE49-F238E27FC236}">
                        <a16:creationId xmlns:a16="http://schemas.microsoft.com/office/drawing/2014/main" id="{F9DF11CB-F561-D5B3-0C82-9020E16900D6}"/>
                      </a:ext>
                    </a:extLst>
                  </p:cNvPr>
                  <p:cNvSpPr/>
                  <p:nvPr/>
                </p:nvSpPr>
                <p:spPr>
                  <a:xfrm>
                    <a:off x="3390000" y="6383016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5" name="Freeform: Shape 2834">
                    <a:extLst>
                      <a:ext uri="{FF2B5EF4-FFF2-40B4-BE49-F238E27FC236}">
                        <a16:creationId xmlns:a16="http://schemas.microsoft.com/office/drawing/2014/main" id="{571DEB7D-FAE7-DE50-0CED-90E33D4CD660}"/>
                      </a:ext>
                    </a:extLst>
                  </p:cNvPr>
                  <p:cNvSpPr/>
                  <p:nvPr/>
                </p:nvSpPr>
                <p:spPr>
                  <a:xfrm>
                    <a:off x="3607221" y="656991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6" name="Freeform: Shape 2835">
                    <a:extLst>
                      <a:ext uri="{FF2B5EF4-FFF2-40B4-BE49-F238E27FC236}">
                        <a16:creationId xmlns:a16="http://schemas.microsoft.com/office/drawing/2014/main" id="{CB105D8C-AEC7-E8E5-9CAE-CCFF279371EF}"/>
                      </a:ext>
                    </a:extLst>
                  </p:cNvPr>
                  <p:cNvSpPr/>
                  <p:nvPr/>
                </p:nvSpPr>
                <p:spPr>
                  <a:xfrm>
                    <a:off x="3824484" y="656991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7" name="Freeform: Shape 2836">
                    <a:extLst>
                      <a:ext uri="{FF2B5EF4-FFF2-40B4-BE49-F238E27FC236}">
                        <a16:creationId xmlns:a16="http://schemas.microsoft.com/office/drawing/2014/main" id="{E683C56F-31E9-EDC6-40BF-9119C0FC5293}"/>
                      </a:ext>
                    </a:extLst>
                  </p:cNvPr>
                  <p:cNvSpPr/>
                  <p:nvPr/>
                </p:nvSpPr>
                <p:spPr>
                  <a:xfrm>
                    <a:off x="3390000" y="6569915"/>
                    <a:ext cx="97149" cy="87372"/>
                  </a:xfrm>
                  <a:custGeom>
                    <a:avLst/>
                    <a:gdLst>
                      <a:gd name="connsiteX0" fmla="*/ 0 w 79223"/>
                      <a:gd name="connsiteY0" fmla="*/ 0 h 71250"/>
                      <a:gd name="connsiteX1" fmla="*/ 79224 w 79223"/>
                      <a:gd name="connsiteY1" fmla="*/ 0 h 71250"/>
                      <a:gd name="connsiteX2" fmla="*/ 79224 w 79223"/>
                      <a:gd name="connsiteY2" fmla="*/ 71250 h 71250"/>
                      <a:gd name="connsiteX3" fmla="*/ 0 w 79223"/>
                      <a:gd name="connsiteY3" fmla="*/ 71250 h 7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223" h="71250">
                        <a:moveTo>
                          <a:pt x="0" y="0"/>
                        </a:moveTo>
                        <a:lnTo>
                          <a:pt x="79224" y="0"/>
                        </a:lnTo>
                        <a:lnTo>
                          <a:pt x="79224" y="71250"/>
                        </a:lnTo>
                        <a:lnTo>
                          <a:pt x="0" y="7125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" name="Freeform: Shape 3281">
                    <a:extLst>
                      <a:ext uri="{FF2B5EF4-FFF2-40B4-BE49-F238E27FC236}">
                        <a16:creationId xmlns:a16="http://schemas.microsoft.com/office/drawing/2014/main" id="{A7E8A3D1-2B39-7BC6-6FB7-E2AEBE5E2D67}"/>
                      </a:ext>
                    </a:extLst>
                  </p:cNvPr>
                  <p:cNvSpPr/>
                  <p:nvPr/>
                </p:nvSpPr>
                <p:spPr>
                  <a:xfrm>
                    <a:off x="3332185" y="3449276"/>
                    <a:ext cx="22427" cy="398062"/>
                  </a:xfrm>
                  <a:custGeom>
                    <a:avLst/>
                    <a:gdLst>
                      <a:gd name="connsiteX0" fmla="*/ 0 w 18288"/>
                      <a:gd name="connsiteY0" fmla="*/ 0 h 324611"/>
                      <a:gd name="connsiteX1" fmla="*/ 18288 w 18288"/>
                      <a:gd name="connsiteY1" fmla="*/ 0 h 324611"/>
                      <a:gd name="connsiteX2" fmla="*/ 18288 w 18288"/>
                      <a:gd name="connsiteY2" fmla="*/ 324612 h 324611"/>
                      <a:gd name="connsiteX3" fmla="*/ 0 w 18288"/>
                      <a:gd name="connsiteY3" fmla="*/ 324612 h 324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324611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324612"/>
                        </a:lnTo>
                        <a:lnTo>
                          <a:pt x="0" y="32461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15" name="Group 3414">
                  <a:extLst>
                    <a:ext uri="{FF2B5EF4-FFF2-40B4-BE49-F238E27FC236}">
                      <a16:creationId xmlns:a16="http://schemas.microsoft.com/office/drawing/2014/main" id="{8747655C-D659-A521-E68A-7603185A9898}"/>
                    </a:ext>
                  </a:extLst>
                </p:cNvPr>
                <p:cNvGrpSpPr/>
                <p:nvPr/>
              </p:nvGrpSpPr>
              <p:grpSpPr>
                <a:xfrm flipH="1">
                  <a:off x="340317" y="2972813"/>
                  <a:ext cx="505958" cy="423267"/>
                  <a:chOff x="6147485" y="3250990"/>
                  <a:chExt cx="362569" cy="303313"/>
                </a:xfrm>
              </p:grpSpPr>
              <p:sp>
                <p:nvSpPr>
                  <p:cNvPr id="3411" name="Freeform: Shape 3410">
                    <a:extLst>
                      <a:ext uri="{FF2B5EF4-FFF2-40B4-BE49-F238E27FC236}">
                        <a16:creationId xmlns:a16="http://schemas.microsoft.com/office/drawing/2014/main" id="{C095386E-FC46-B925-9637-C433A9DB636F}"/>
                      </a:ext>
                    </a:extLst>
                  </p:cNvPr>
                  <p:cNvSpPr/>
                  <p:nvPr/>
                </p:nvSpPr>
                <p:spPr>
                  <a:xfrm rot="18573600">
                    <a:off x="6298996" y="3449669"/>
                    <a:ext cx="96081" cy="113188"/>
                  </a:xfrm>
                  <a:custGeom>
                    <a:avLst/>
                    <a:gdLst>
                      <a:gd name="connsiteX0" fmla="*/ 16145 w 96081"/>
                      <a:gd name="connsiteY0" fmla="*/ 0 h 113188"/>
                      <a:gd name="connsiteX1" fmla="*/ 16145 w 96081"/>
                      <a:gd name="connsiteY1" fmla="*/ 82000 h 113188"/>
                      <a:gd name="connsiteX2" fmla="*/ 96081 w 96081"/>
                      <a:gd name="connsiteY2" fmla="*/ 97407 h 113188"/>
                      <a:gd name="connsiteX3" fmla="*/ 93040 w 96081"/>
                      <a:gd name="connsiteY3" fmla="*/ 113188 h 113188"/>
                      <a:gd name="connsiteX4" fmla="*/ 0 w 96081"/>
                      <a:gd name="connsiteY4" fmla="*/ 95254 h 113188"/>
                      <a:gd name="connsiteX5" fmla="*/ 97 w 96081"/>
                      <a:gd name="connsiteY5" fmla="*/ 94752 h 113188"/>
                      <a:gd name="connsiteX6" fmla="*/ 74 w 96081"/>
                      <a:gd name="connsiteY6" fmla="*/ 94752 h 113188"/>
                      <a:gd name="connsiteX7" fmla="*/ 74 w 96081"/>
                      <a:gd name="connsiteY7" fmla="*/ 0 h 11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081" h="113188">
                        <a:moveTo>
                          <a:pt x="16145" y="0"/>
                        </a:moveTo>
                        <a:lnTo>
                          <a:pt x="16145" y="82000"/>
                        </a:lnTo>
                        <a:lnTo>
                          <a:pt x="96081" y="97407"/>
                        </a:lnTo>
                        <a:lnTo>
                          <a:pt x="93040" y="113188"/>
                        </a:lnTo>
                        <a:lnTo>
                          <a:pt x="0" y="95254"/>
                        </a:lnTo>
                        <a:lnTo>
                          <a:pt x="97" y="94752"/>
                        </a:lnTo>
                        <a:lnTo>
                          <a:pt x="74" y="94752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09" name="Freeform: Shape 3408">
                    <a:extLst>
                      <a:ext uri="{FF2B5EF4-FFF2-40B4-BE49-F238E27FC236}">
                        <a16:creationId xmlns:a16="http://schemas.microsoft.com/office/drawing/2014/main" id="{11932331-BF1A-9FB6-2E2D-0337F9110D6A}"/>
                      </a:ext>
                    </a:extLst>
                  </p:cNvPr>
                  <p:cNvSpPr/>
                  <p:nvPr/>
                </p:nvSpPr>
                <p:spPr>
                  <a:xfrm rot="19228199">
                    <a:off x="6147485" y="3250990"/>
                    <a:ext cx="112700" cy="96600"/>
                  </a:xfrm>
                  <a:custGeom>
                    <a:avLst/>
                    <a:gdLst>
                      <a:gd name="connsiteX0" fmla="*/ 15781 w 112700"/>
                      <a:gd name="connsiteY0" fmla="*/ 0 h 96600"/>
                      <a:gd name="connsiteX1" fmla="*/ 31303 w 112700"/>
                      <a:gd name="connsiteY1" fmla="*/ 80529 h 96600"/>
                      <a:gd name="connsiteX2" fmla="*/ 112700 w 112700"/>
                      <a:gd name="connsiteY2" fmla="*/ 80529 h 96600"/>
                      <a:gd name="connsiteX3" fmla="*/ 112700 w 112700"/>
                      <a:gd name="connsiteY3" fmla="*/ 96600 h 96600"/>
                      <a:gd name="connsiteX4" fmla="*/ 17948 w 112700"/>
                      <a:gd name="connsiteY4" fmla="*/ 96600 h 96600"/>
                      <a:gd name="connsiteX5" fmla="*/ 17948 w 112700"/>
                      <a:gd name="connsiteY5" fmla="*/ 96078 h 96600"/>
                      <a:gd name="connsiteX6" fmla="*/ 17933 w 112700"/>
                      <a:gd name="connsiteY6" fmla="*/ 96081 h 96600"/>
                      <a:gd name="connsiteX7" fmla="*/ 0 w 112700"/>
                      <a:gd name="connsiteY7" fmla="*/ 3042 h 9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700" h="96600">
                        <a:moveTo>
                          <a:pt x="15781" y="0"/>
                        </a:moveTo>
                        <a:lnTo>
                          <a:pt x="31303" y="80529"/>
                        </a:lnTo>
                        <a:lnTo>
                          <a:pt x="112700" y="80529"/>
                        </a:lnTo>
                        <a:lnTo>
                          <a:pt x="112700" y="96600"/>
                        </a:lnTo>
                        <a:lnTo>
                          <a:pt x="17948" y="96600"/>
                        </a:lnTo>
                        <a:lnTo>
                          <a:pt x="17948" y="96078"/>
                        </a:lnTo>
                        <a:lnTo>
                          <a:pt x="17933" y="96081"/>
                        </a:lnTo>
                        <a:lnTo>
                          <a:pt x="0" y="304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10" name="Freeform: Shape 3409">
                    <a:extLst>
                      <a:ext uri="{FF2B5EF4-FFF2-40B4-BE49-F238E27FC236}">
                        <a16:creationId xmlns:a16="http://schemas.microsoft.com/office/drawing/2014/main" id="{998BBB38-D3A8-1BC2-8AF5-A6D630F565C4}"/>
                      </a:ext>
                    </a:extLst>
                  </p:cNvPr>
                  <p:cNvSpPr/>
                  <p:nvPr/>
                </p:nvSpPr>
                <p:spPr>
                  <a:xfrm rot="18573600">
                    <a:off x="6405470" y="3272864"/>
                    <a:ext cx="96081" cy="113086"/>
                  </a:xfrm>
                  <a:custGeom>
                    <a:avLst/>
                    <a:gdLst>
                      <a:gd name="connsiteX0" fmla="*/ 16086 w 96081"/>
                      <a:gd name="connsiteY0" fmla="*/ 0 h 113086"/>
                      <a:gd name="connsiteX1" fmla="*/ 16086 w 96081"/>
                      <a:gd name="connsiteY1" fmla="*/ 81900 h 113086"/>
                      <a:gd name="connsiteX2" fmla="*/ 96081 w 96081"/>
                      <a:gd name="connsiteY2" fmla="*/ 97305 h 113086"/>
                      <a:gd name="connsiteX3" fmla="*/ 93042 w 96081"/>
                      <a:gd name="connsiteY3" fmla="*/ 113086 h 113086"/>
                      <a:gd name="connsiteX4" fmla="*/ 0 w 96081"/>
                      <a:gd name="connsiteY4" fmla="*/ 95169 h 113086"/>
                      <a:gd name="connsiteX5" fmla="*/ 80 w 96081"/>
                      <a:gd name="connsiteY5" fmla="*/ 94752 h 113086"/>
                      <a:gd name="connsiteX6" fmla="*/ 15 w 96081"/>
                      <a:gd name="connsiteY6" fmla="*/ 94752 h 113086"/>
                      <a:gd name="connsiteX7" fmla="*/ 15 w 96081"/>
                      <a:gd name="connsiteY7" fmla="*/ 0 h 113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081" h="113086">
                        <a:moveTo>
                          <a:pt x="16086" y="0"/>
                        </a:moveTo>
                        <a:lnTo>
                          <a:pt x="16086" y="81900"/>
                        </a:lnTo>
                        <a:lnTo>
                          <a:pt x="96081" y="97305"/>
                        </a:lnTo>
                        <a:lnTo>
                          <a:pt x="93042" y="113086"/>
                        </a:lnTo>
                        <a:lnTo>
                          <a:pt x="0" y="95169"/>
                        </a:lnTo>
                        <a:lnTo>
                          <a:pt x="80" y="94752"/>
                        </a:lnTo>
                        <a:lnTo>
                          <a:pt x="15" y="9475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16" name="Group 3415">
                  <a:extLst>
                    <a:ext uri="{FF2B5EF4-FFF2-40B4-BE49-F238E27FC236}">
                      <a16:creationId xmlns:a16="http://schemas.microsoft.com/office/drawing/2014/main" id="{D8875774-5FFF-0B8B-3FC3-14C174AE4EA7}"/>
                    </a:ext>
                  </a:extLst>
                </p:cNvPr>
                <p:cNvGrpSpPr/>
                <p:nvPr/>
              </p:nvGrpSpPr>
              <p:grpSpPr>
                <a:xfrm flipH="1">
                  <a:off x="5167983" y="4798526"/>
                  <a:ext cx="505958" cy="423267"/>
                  <a:chOff x="6795983" y="3250990"/>
                  <a:chExt cx="362569" cy="303313"/>
                </a:xfrm>
              </p:grpSpPr>
              <p:sp>
                <p:nvSpPr>
                  <p:cNvPr id="3412" name="Freeform: Shape 3411">
                    <a:extLst>
                      <a:ext uri="{FF2B5EF4-FFF2-40B4-BE49-F238E27FC236}">
                        <a16:creationId xmlns:a16="http://schemas.microsoft.com/office/drawing/2014/main" id="{D7C68F4E-DE6E-1190-207C-B6F39C2113DD}"/>
                      </a:ext>
                    </a:extLst>
                  </p:cNvPr>
                  <p:cNvSpPr/>
                  <p:nvPr/>
                </p:nvSpPr>
                <p:spPr>
                  <a:xfrm rot="18573600">
                    <a:off x="6947494" y="3449669"/>
                    <a:ext cx="96081" cy="113188"/>
                  </a:xfrm>
                  <a:custGeom>
                    <a:avLst/>
                    <a:gdLst>
                      <a:gd name="connsiteX0" fmla="*/ 16145 w 96081"/>
                      <a:gd name="connsiteY0" fmla="*/ 0 h 113188"/>
                      <a:gd name="connsiteX1" fmla="*/ 16145 w 96081"/>
                      <a:gd name="connsiteY1" fmla="*/ 82000 h 113188"/>
                      <a:gd name="connsiteX2" fmla="*/ 96081 w 96081"/>
                      <a:gd name="connsiteY2" fmla="*/ 97407 h 113188"/>
                      <a:gd name="connsiteX3" fmla="*/ 93040 w 96081"/>
                      <a:gd name="connsiteY3" fmla="*/ 113188 h 113188"/>
                      <a:gd name="connsiteX4" fmla="*/ 0 w 96081"/>
                      <a:gd name="connsiteY4" fmla="*/ 95254 h 113188"/>
                      <a:gd name="connsiteX5" fmla="*/ 97 w 96081"/>
                      <a:gd name="connsiteY5" fmla="*/ 94752 h 113188"/>
                      <a:gd name="connsiteX6" fmla="*/ 74 w 96081"/>
                      <a:gd name="connsiteY6" fmla="*/ 94752 h 113188"/>
                      <a:gd name="connsiteX7" fmla="*/ 74 w 96081"/>
                      <a:gd name="connsiteY7" fmla="*/ 0 h 11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081" h="113188">
                        <a:moveTo>
                          <a:pt x="16145" y="0"/>
                        </a:moveTo>
                        <a:lnTo>
                          <a:pt x="16145" y="82000"/>
                        </a:lnTo>
                        <a:lnTo>
                          <a:pt x="96081" y="97407"/>
                        </a:lnTo>
                        <a:lnTo>
                          <a:pt x="93040" y="113188"/>
                        </a:lnTo>
                        <a:lnTo>
                          <a:pt x="0" y="95254"/>
                        </a:lnTo>
                        <a:lnTo>
                          <a:pt x="97" y="94752"/>
                        </a:lnTo>
                        <a:lnTo>
                          <a:pt x="74" y="94752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13" name="Freeform: Shape 3412">
                    <a:extLst>
                      <a:ext uri="{FF2B5EF4-FFF2-40B4-BE49-F238E27FC236}">
                        <a16:creationId xmlns:a16="http://schemas.microsoft.com/office/drawing/2014/main" id="{9017FE0C-F18E-6751-E03D-A55F83C745CF}"/>
                      </a:ext>
                    </a:extLst>
                  </p:cNvPr>
                  <p:cNvSpPr/>
                  <p:nvPr/>
                </p:nvSpPr>
                <p:spPr>
                  <a:xfrm rot="19228199">
                    <a:off x="6795983" y="3250990"/>
                    <a:ext cx="112700" cy="96600"/>
                  </a:xfrm>
                  <a:custGeom>
                    <a:avLst/>
                    <a:gdLst>
                      <a:gd name="connsiteX0" fmla="*/ 15781 w 112700"/>
                      <a:gd name="connsiteY0" fmla="*/ 0 h 96600"/>
                      <a:gd name="connsiteX1" fmla="*/ 31303 w 112700"/>
                      <a:gd name="connsiteY1" fmla="*/ 80529 h 96600"/>
                      <a:gd name="connsiteX2" fmla="*/ 112700 w 112700"/>
                      <a:gd name="connsiteY2" fmla="*/ 80529 h 96600"/>
                      <a:gd name="connsiteX3" fmla="*/ 112700 w 112700"/>
                      <a:gd name="connsiteY3" fmla="*/ 96600 h 96600"/>
                      <a:gd name="connsiteX4" fmla="*/ 17948 w 112700"/>
                      <a:gd name="connsiteY4" fmla="*/ 96600 h 96600"/>
                      <a:gd name="connsiteX5" fmla="*/ 17948 w 112700"/>
                      <a:gd name="connsiteY5" fmla="*/ 96078 h 96600"/>
                      <a:gd name="connsiteX6" fmla="*/ 17933 w 112700"/>
                      <a:gd name="connsiteY6" fmla="*/ 96081 h 96600"/>
                      <a:gd name="connsiteX7" fmla="*/ 0 w 112700"/>
                      <a:gd name="connsiteY7" fmla="*/ 3042 h 96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700" h="96600">
                        <a:moveTo>
                          <a:pt x="15781" y="0"/>
                        </a:moveTo>
                        <a:lnTo>
                          <a:pt x="31303" y="80529"/>
                        </a:lnTo>
                        <a:lnTo>
                          <a:pt x="112700" y="80529"/>
                        </a:lnTo>
                        <a:lnTo>
                          <a:pt x="112700" y="96600"/>
                        </a:lnTo>
                        <a:lnTo>
                          <a:pt x="17948" y="96600"/>
                        </a:lnTo>
                        <a:lnTo>
                          <a:pt x="17948" y="96078"/>
                        </a:lnTo>
                        <a:lnTo>
                          <a:pt x="17933" y="96081"/>
                        </a:lnTo>
                        <a:lnTo>
                          <a:pt x="0" y="3042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14" name="Freeform: Shape 3413">
                    <a:extLst>
                      <a:ext uri="{FF2B5EF4-FFF2-40B4-BE49-F238E27FC236}">
                        <a16:creationId xmlns:a16="http://schemas.microsoft.com/office/drawing/2014/main" id="{945D4CD9-3F67-AD01-CAA8-0C184AD0088C}"/>
                      </a:ext>
                    </a:extLst>
                  </p:cNvPr>
                  <p:cNvSpPr/>
                  <p:nvPr/>
                </p:nvSpPr>
                <p:spPr>
                  <a:xfrm rot="18573600">
                    <a:off x="7053968" y="3272864"/>
                    <a:ext cx="96081" cy="113086"/>
                  </a:xfrm>
                  <a:custGeom>
                    <a:avLst/>
                    <a:gdLst>
                      <a:gd name="connsiteX0" fmla="*/ 16086 w 96081"/>
                      <a:gd name="connsiteY0" fmla="*/ 0 h 113086"/>
                      <a:gd name="connsiteX1" fmla="*/ 16086 w 96081"/>
                      <a:gd name="connsiteY1" fmla="*/ 81900 h 113086"/>
                      <a:gd name="connsiteX2" fmla="*/ 96081 w 96081"/>
                      <a:gd name="connsiteY2" fmla="*/ 97305 h 113086"/>
                      <a:gd name="connsiteX3" fmla="*/ 93042 w 96081"/>
                      <a:gd name="connsiteY3" fmla="*/ 113086 h 113086"/>
                      <a:gd name="connsiteX4" fmla="*/ 0 w 96081"/>
                      <a:gd name="connsiteY4" fmla="*/ 95169 h 113086"/>
                      <a:gd name="connsiteX5" fmla="*/ 80 w 96081"/>
                      <a:gd name="connsiteY5" fmla="*/ 94752 h 113086"/>
                      <a:gd name="connsiteX6" fmla="*/ 15 w 96081"/>
                      <a:gd name="connsiteY6" fmla="*/ 94752 h 113086"/>
                      <a:gd name="connsiteX7" fmla="*/ 15 w 96081"/>
                      <a:gd name="connsiteY7" fmla="*/ 0 h 113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081" h="113086">
                        <a:moveTo>
                          <a:pt x="16086" y="0"/>
                        </a:moveTo>
                        <a:lnTo>
                          <a:pt x="16086" y="81900"/>
                        </a:lnTo>
                        <a:lnTo>
                          <a:pt x="96081" y="97305"/>
                        </a:lnTo>
                        <a:lnTo>
                          <a:pt x="93042" y="113086"/>
                        </a:lnTo>
                        <a:lnTo>
                          <a:pt x="0" y="95169"/>
                        </a:lnTo>
                        <a:lnTo>
                          <a:pt x="80" y="94752"/>
                        </a:lnTo>
                        <a:lnTo>
                          <a:pt x="15" y="9475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18" name="Freeform: Shape 3417">
                  <a:extLst>
                    <a:ext uri="{FF2B5EF4-FFF2-40B4-BE49-F238E27FC236}">
                      <a16:creationId xmlns:a16="http://schemas.microsoft.com/office/drawing/2014/main" id="{AE111A3E-B24E-780B-7E2C-38AB11BD9C4D}"/>
                    </a:ext>
                  </a:extLst>
                </p:cNvPr>
                <p:cNvSpPr/>
                <p:nvPr/>
              </p:nvSpPr>
              <p:spPr>
                <a:xfrm rot="3026400" flipH="1">
                  <a:off x="4423995" y="3021376"/>
                  <a:ext cx="134079" cy="157952"/>
                </a:xfrm>
                <a:custGeom>
                  <a:avLst/>
                  <a:gdLst>
                    <a:gd name="connsiteX0" fmla="*/ 16145 w 96081"/>
                    <a:gd name="connsiteY0" fmla="*/ 0 h 113188"/>
                    <a:gd name="connsiteX1" fmla="*/ 16145 w 96081"/>
                    <a:gd name="connsiteY1" fmla="*/ 82000 h 113188"/>
                    <a:gd name="connsiteX2" fmla="*/ 96081 w 96081"/>
                    <a:gd name="connsiteY2" fmla="*/ 97407 h 113188"/>
                    <a:gd name="connsiteX3" fmla="*/ 93040 w 96081"/>
                    <a:gd name="connsiteY3" fmla="*/ 113188 h 113188"/>
                    <a:gd name="connsiteX4" fmla="*/ 0 w 96081"/>
                    <a:gd name="connsiteY4" fmla="*/ 95254 h 113188"/>
                    <a:gd name="connsiteX5" fmla="*/ 97 w 96081"/>
                    <a:gd name="connsiteY5" fmla="*/ 94752 h 113188"/>
                    <a:gd name="connsiteX6" fmla="*/ 74 w 96081"/>
                    <a:gd name="connsiteY6" fmla="*/ 94752 h 113188"/>
                    <a:gd name="connsiteX7" fmla="*/ 74 w 96081"/>
                    <a:gd name="connsiteY7" fmla="*/ 0 h 11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81" h="113188">
                      <a:moveTo>
                        <a:pt x="16145" y="0"/>
                      </a:moveTo>
                      <a:lnTo>
                        <a:pt x="16145" y="82000"/>
                      </a:lnTo>
                      <a:lnTo>
                        <a:pt x="96081" y="97407"/>
                      </a:lnTo>
                      <a:lnTo>
                        <a:pt x="93040" y="113188"/>
                      </a:lnTo>
                      <a:lnTo>
                        <a:pt x="0" y="95254"/>
                      </a:lnTo>
                      <a:lnTo>
                        <a:pt x="97" y="94752"/>
                      </a:lnTo>
                      <a:lnTo>
                        <a:pt x="74" y="94752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7A071F3C-A14E-1C98-6C0D-745374227FAD}"/>
                    </a:ext>
                  </a:extLst>
                </p:cNvPr>
                <p:cNvGrpSpPr/>
                <p:nvPr/>
              </p:nvGrpSpPr>
              <p:grpSpPr>
                <a:xfrm>
                  <a:off x="2645320" y="3850661"/>
                  <a:ext cx="1015050" cy="3007340"/>
                  <a:chOff x="2645320" y="3836127"/>
                  <a:chExt cx="1015050" cy="3007340"/>
                </a:xfrm>
              </p:grpSpPr>
              <p:sp>
                <p:nvSpPr>
                  <p:cNvPr id="3255" name="Freeform: Shape 3254">
                    <a:extLst>
                      <a:ext uri="{FF2B5EF4-FFF2-40B4-BE49-F238E27FC236}">
                        <a16:creationId xmlns:a16="http://schemas.microsoft.com/office/drawing/2014/main" id="{08B1F4F5-4C8F-E91E-140F-E7270F341304}"/>
                      </a:ext>
                    </a:extLst>
                  </p:cNvPr>
                  <p:cNvSpPr/>
                  <p:nvPr/>
                </p:nvSpPr>
                <p:spPr>
                  <a:xfrm flipH="1">
                    <a:off x="2828855" y="5095711"/>
                    <a:ext cx="692876" cy="800836"/>
                  </a:xfrm>
                  <a:custGeom>
                    <a:avLst/>
                    <a:gdLst>
                      <a:gd name="connsiteX0" fmla="*/ 0 w 565025"/>
                      <a:gd name="connsiteY0" fmla="*/ 106656 h 653064"/>
                      <a:gd name="connsiteX1" fmla="*/ 565026 w 565025"/>
                      <a:gd name="connsiteY1" fmla="*/ 0 h 653064"/>
                      <a:gd name="connsiteX2" fmla="*/ 565026 w 565025"/>
                      <a:gd name="connsiteY2" fmla="*/ 653064 h 653064"/>
                      <a:gd name="connsiteX3" fmla="*/ 0 w 565025"/>
                      <a:gd name="connsiteY3" fmla="*/ 653064 h 653064"/>
                      <a:gd name="connsiteX4" fmla="*/ 0 w 565025"/>
                      <a:gd name="connsiteY4" fmla="*/ 106656 h 65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5025" h="653064">
                        <a:moveTo>
                          <a:pt x="0" y="106656"/>
                        </a:moveTo>
                        <a:lnTo>
                          <a:pt x="565026" y="0"/>
                        </a:lnTo>
                        <a:lnTo>
                          <a:pt x="565026" y="653064"/>
                        </a:lnTo>
                        <a:lnTo>
                          <a:pt x="0" y="653064"/>
                        </a:lnTo>
                        <a:lnTo>
                          <a:pt x="0" y="106656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6" name="Freeform: Shape 3255">
                    <a:extLst>
                      <a:ext uri="{FF2B5EF4-FFF2-40B4-BE49-F238E27FC236}">
                        <a16:creationId xmlns:a16="http://schemas.microsoft.com/office/drawing/2014/main" id="{1EED345E-824D-69CD-DC8E-E48341BDC204}"/>
                      </a:ext>
                    </a:extLst>
                  </p:cNvPr>
                  <p:cNvSpPr/>
                  <p:nvPr/>
                </p:nvSpPr>
                <p:spPr>
                  <a:xfrm flipH="1">
                    <a:off x="2784002" y="5028928"/>
                    <a:ext cx="715302" cy="825594"/>
                  </a:xfrm>
                  <a:custGeom>
                    <a:avLst/>
                    <a:gdLst>
                      <a:gd name="connsiteX0" fmla="*/ 583314 w 583313"/>
                      <a:gd name="connsiteY0" fmla="*/ 673218 h 673254"/>
                      <a:gd name="connsiteX1" fmla="*/ 0 w 583313"/>
                      <a:gd name="connsiteY1" fmla="*/ 673218 h 673254"/>
                      <a:gd name="connsiteX2" fmla="*/ 0 w 583313"/>
                      <a:gd name="connsiteY2" fmla="*/ 110130 h 673254"/>
                      <a:gd name="connsiteX3" fmla="*/ 583314 w 583313"/>
                      <a:gd name="connsiteY3" fmla="*/ 0 h 673254"/>
                      <a:gd name="connsiteX4" fmla="*/ 583314 w 583313"/>
                      <a:gd name="connsiteY4" fmla="*/ 673254 h 673254"/>
                      <a:gd name="connsiteX5" fmla="*/ 18288 w 583313"/>
                      <a:gd name="connsiteY5" fmla="*/ 654930 h 673254"/>
                      <a:gd name="connsiteX6" fmla="*/ 565026 w 583313"/>
                      <a:gd name="connsiteY6" fmla="*/ 654930 h 673254"/>
                      <a:gd name="connsiteX7" fmla="*/ 565026 w 583313"/>
                      <a:gd name="connsiteY7" fmla="*/ 22055 h 673254"/>
                      <a:gd name="connsiteX8" fmla="*/ 18288 w 583313"/>
                      <a:gd name="connsiteY8" fmla="*/ 125273 h 673254"/>
                      <a:gd name="connsiteX9" fmla="*/ 18288 w 583313"/>
                      <a:gd name="connsiteY9" fmla="*/ 654930 h 673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83313" h="673254">
                        <a:moveTo>
                          <a:pt x="583314" y="673218"/>
                        </a:moveTo>
                        <a:lnTo>
                          <a:pt x="0" y="673218"/>
                        </a:lnTo>
                        <a:lnTo>
                          <a:pt x="0" y="110130"/>
                        </a:lnTo>
                        <a:lnTo>
                          <a:pt x="583314" y="0"/>
                        </a:lnTo>
                        <a:lnTo>
                          <a:pt x="583314" y="673254"/>
                        </a:lnTo>
                        <a:close/>
                        <a:moveTo>
                          <a:pt x="18288" y="654930"/>
                        </a:moveTo>
                        <a:lnTo>
                          <a:pt x="565026" y="654930"/>
                        </a:lnTo>
                        <a:lnTo>
                          <a:pt x="565026" y="22055"/>
                        </a:lnTo>
                        <a:lnTo>
                          <a:pt x="18288" y="125273"/>
                        </a:lnTo>
                        <a:lnTo>
                          <a:pt x="18288" y="65493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7" name="Freeform: Shape 3256">
                    <a:extLst>
                      <a:ext uri="{FF2B5EF4-FFF2-40B4-BE49-F238E27FC236}">
                        <a16:creationId xmlns:a16="http://schemas.microsoft.com/office/drawing/2014/main" id="{1EA121A1-D678-DE13-CF1A-EDA3F103D216}"/>
                      </a:ext>
                    </a:extLst>
                  </p:cNvPr>
                  <p:cNvSpPr/>
                  <p:nvPr/>
                </p:nvSpPr>
                <p:spPr>
                  <a:xfrm flipH="1">
                    <a:off x="2690217" y="5679733"/>
                    <a:ext cx="970153" cy="1163734"/>
                  </a:xfrm>
                  <a:custGeom>
                    <a:avLst/>
                    <a:gdLst>
                      <a:gd name="connsiteX0" fmla="*/ 113056 w 791138"/>
                      <a:gd name="connsiteY0" fmla="*/ 21360 h 949000"/>
                      <a:gd name="connsiteX1" fmla="*/ 113056 w 791138"/>
                      <a:gd name="connsiteY1" fmla="*/ 176808 h 949000"/>
                      <a:gd name="connsiteX2" fmla="*/ 678082 w 791138"/>
                      <a:gd name="connsiteY2" fmla="*/ 176808 h 949000"/>
                      <a:gd name="connsiteX3" fmla="*/ 678082 w 791138"/>
                      <a:gd name="connsiteY3" fmla="*/ 128016 h 949000"/>
                      <a:gd name="connsiteX4" fmla="*/ 791139 w 791138"/>
                      <a:gd name="connsiteY4" fmla="*/ 149376 h 949000"/>
                      <a:gd name="connsiteX5" fmla="*/ 791139 w 791138"/>
                      <a:gd name="connsiteY5" fmla="*/ 949001 h 949000"/>
                      <a:gd name="connsiteX6" fmla="*/ 0 w 791138"/>
                      <a:gd name="connsiteY6" fmla="*/ 949001 h 949000"/>
                      <a:gd name="connsiteX7" fmla="*/ 0 w 791138"/>
                      <a:gd name="connsiteY7" fmla="*/ 0 h 949000"/>
                      <a:gd name="connsiteX8" fmla="*/ 113056 w 791138"/>
                      <a:gd name="connsiteY8" fmla="*/ 21360 h 949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1138" h="949000">
                        <a:moveTo>
                          <a:pt x="113056" y="21360"/>
                        </a:moveTo>
                        <a:lnTo>
                          <a:pt x="113056" y="176808"/>
                        </a:lnTo>
                        <a:lnTo>
                          <a:pt x="678082" y="176808"/>
                        </a:lnTo>
                        <a:lnTo>
                          <a:pt x="678082" y="128016"/>
                        </a:lnTo>
                        <a:lnTo>
                          <a:pt x="791139" y="149376"/>
                        </a:lnTo>
                        <a:lnTo>
                          <a:pt x="791139" y="949001"/>
                        </a:lnTo>
                        <a:lnTo>
                          <a:pt x="0" y="949001"/>
                        </a:lnTo>
                        <a:lnTo>
                          <a:pt x="0" y="0"/>
                        </a:lnTo>
                        <a:lnTo>
                          <a:pt x="113056" y="21360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8" name="Freeform: Shape 3257">
                    <a:extLst>
                      <a:ext uri="{FF2B5EF4-FFF2-40B4-BE49-F238E27FC236}">
                        <a16:creationId xmlns:a16="http://schemas.microsoft.com/office/drawing/2014/main" id="{79AF8EF6-EAD8-D850-DFD7-8ED742964AE9}"/>
                      </a:ext>
                    </a:extLst>
                  </p:cNvPr>
                  <p:cNvSpPr/>
                  <p:nvPr/>
                </p:nvSpPr>
                <p:spPr>
                  <a:xfrm flipH="1">
                    <a:off x="2645320" y="5612948"/>
                    <a:ext cx="992579" cy="1188493"/>
                  </a:xfrm>
                  <a:custGeom>
                    <a:avLst/>
                    <a:gdLst>
                      <a:gd name="connsiteX0" fmla="*/ 809390 w 809426"/>
                      <a:gd name="connsiteY0" fmla="*/ 969191 h 969190"/>
                      <a:gd name="connsiteX1" fmla="*/ 0 w 809426"/>
                      <a:gd name="connsiteY1" fmla="*/ 969191 h 969190"/>
                      <a:gd name="connsiteX2" fmla="*/ 0 w 809426"/>
                      <a:gd name="connsiteY2" fmla="*/ 0 h 969190"/>
                      <a:gd name="connsiteX3" fmla="*/ 131344 w 809426"/>
                      <a:gd name="connsiteY3" fmla="*/ 24799 h 969190"/>
                      <a:gd name="connsiteX4" fmla="*/ 131344 w 809426"/>
                      <a:gd name="connsiteY4" fmla="*/ 178674 h 969190"/>
                      <a:gd name="connsiteX5" fmla="*/ 678082 w 809426"/>
                      <a:gd name="connsiteY5" fmla="*/ 178674 h 969190"/>
                      <a:gd name="connsiteX6" fmla="*/ 678082 w 809426"/>
                      <a:gd name="connsiteY6" fmla="*/ 128016 h 969190"/>
                      <a:gd name="connsiteX7" fmla="*/ 809427 w 809426"/>
                      <a:gd name="connsiteY7" fmla="*/ 152815 h 969190"/>
                      <a:gd name="connsiteX8" fmla="*/ 809427 w 809426"/>
                      <a:gd name="connsiteY8" fmla="*/ 969154 h 969190"/>
                      <a:gd name="connsiteX9" fmla="*/ 18288 w 809426"/>
                      <a:gd name="connsiteY9" fmla="*/ 950903 h 969190"/>
                      <a:gd name="connsiteX10" fmla="*/ 791102 w 809426"/>
                      <a:gd name="connsiteY10" fmla="*/ 950903 h 969190"/>
                      <a:gd name="connsiteX11" fmla="*/ 791102 w 809426"/>
                      <a:gd name="connsiteY11" fmla="*/ 167994 h 969190"/>
                      <a:gd name="connsiteX12" fmla="*/ 696334 w 809426"/>
                      <a:gd name="connsiteY12" fmla="*/ 150108 h 969190"/>
                      <a:gd name="connsiteX13" fmla="*/ 696334 w 809426"/>
                      <a:gd name="connsiteY13" fmla="*/ 196998 h 969190"/>
                      <a:gd name="connsiteX14" fmla="*/ 113020 w 809426"/>
                      <a:gd name="connsiteY14" fmla="*/ 196998 h 969190"/>
                      <a:gd name="connsiteX15" fmla="*/ 113020 w 809426"/>
                      <a:gd name="connsiteY15" fmla="*/ 39978 h 969190"/>
                      <a:gd name="connsiteX16" fmla="*/ 18251 w 809426"/>
                      <a:gd name="connsiteY16" fmla="*/ 22092 h 969190"/>
                      <a:gd name="connsiteX17" fmla="*/ 18251 w 809426"/>
                      <a:gd name="connsiteY17" fmla="*/ 950903 h 96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09426" h="969190">
                        <a:moveTo>
                          <a:pt x="809390" y="969191"/>
                        </a:moveTo>
                        <a:lnTo>
                          <a:pt x="0" y="969191"/>
                        </a:lnTo>
                        <a:lnTo>
                          <a:pt x="0" y="0"/>
                        </a:lnTo>
                        <a:lnTo>
                          <a:pt x="131344" y="24799"/>
                        </a:lnTo>
                        <a:lnTo>
                          <a:pt x="131344" y="178674"/>
                        </a:lnTo>
                        <a:lnTo>
                          <a:pt x="678082" y="178674"/>
                        </a:lnTo>
                        <a:lnTo>
                          <a:pt x="678082" y="128016"/>
                        </a:lnTo>
                        <a:lnTo>
                          <a:pt x="809427" y="152815"/>
                        </a:lnTo>
                        <a:lnTo>
                          <a:pt x="809427" y="969154"/>
                        </a:lnTo>
                        <a:close/>
                        <a:moveTo>
                          <a:pt x="18288" y="950903"/>
                        </a:moveTo>
                        <a:lnTo>
                          <a:pt x="791102" y="950903"/>
                        </a:lnTo>
                        <a:lnTo>
                          <a:pt x="791102" y="167994"/>
                        </a:lnTo>
                        <a:lnTo>
                          <a:pt x="696334" y="150108"/>
                        </a:lnTo>
                        <a:lnTo>
                          <a:pt x="696334" y="196998"/>
                        </a:lnTo>
                        <a:lnTo>
                          <a:pt x="113020" y="196998"/>
                        </a:lnTo>
                        <a:lnTo>
                          <a:pt x="113020" y="39978"/>
                        </a:lnTo>
                        <a:lnTo>
                          <a:pt x="18251" y="22092"/>
                        </a:lnTo>
                        <a:lnTo>
                          <a:pt x="18251" y="950903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9" name="Freeform: Shape 3258">
                    <a:extLst>
                      <a:ext uri="{FF2B5EF4-FFF2-40B4-BE49-F238E27FC236}">
                        <a16:creationId xmlns:a16="http://schemas.microsoft.com/office/drawing/2014/main" id="{3D634949-B3CD-15F5-D0C7-E965A67172FC}"/>
                      </a:ext>
                    </a:extLst>
                  </p:cNvPr>
                  <p:cNvSpPr/>
                  <p:nvPr/>
                </p:nvSpPr>
                <p:spPr>
                  <a:xfrm flipH="1">
                    <a:off x="3062309" y="3999658"/>
                    <a:ext cx="459421" cy="1226842"/>
                  </a:xfrm>
                  <a:custGeom>
                    <a:avLst/>
                    <a:gdLst>
                      <a:gd name="connsiteX0" fmla="*/ 374648 w 374648"/>
                      <a:gd name="connsiteY0" fmla="*/ 0 h 1000463"/>
                      <a:gd name="connsiteX1" fmla="*/ 374648 w 374648"/>
                      <a:gd name="connsiteY1" fmla="*/ 929725 h 1000463"/>
                      <a:gd name="connsiteX2" fmla="*/ 0 w 374648"/>
                      <a:gd name="connsiteY2" fmla="*/ 1000463 h 1000463"/>
                      <a:gd name="connsiteX3" fmla="*/ 0 w 374648"/>
                      <a:gd name="connsiteY3" fmla="*/ 0 h 1000463"/>
                      <a:gd name="connsiteX4" fmla="*/ 374648 w 374648"/>
                      <a:gd name="connsiteY4" fmla="*/ 0 h 1000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648" h="1000463">
                        <a:moveTo>
                          <a:pt x="374648" y="0"/>
                        </a:moveTo>
                        <a:lnTo>
                          <a:pt x="374648" y="929725"/>
                        </a:lnTo>
                        <a:lnTo>
                          <a:pt x="0" y="1000463"/>
                        </a:lnTo>
                        <a:lnTo>
                          <a:pt x="0" y="0"/>
                        </a:lnTo>
                        <a:lnTo>
                          <a:pt x="374648" y="0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0" name="Freeform: Shape 3259">
                    <a:extLst>
                      <a:ext uri="{FF2B5EF4-FFF2-40B4-BE49-F238E27FC236}">
                        <a16:creationId xmlns:a16="http://schemas.microsoft.com/office/drawing/2014/main" id="{A1852BA9-4698-A3AD-2DED-7DDF00510707}"/>
                      </a:ext>
                    </a:extLst>
                  </p:cNvPr>
                  <p:cNvSpPr/>
                  <p:nvPr/>
                </p:nvSpPr>
                <p:spPr>
                  <a:xfrm flipH="1">
                    <a:off x="3017456" y="3935205"/>
                    <a:ext cx="481848" cy="1251646"/>
                  </a:xfrm>
                  <a:custGeom>
                    <a:avLst/>
                    <a:gdLst>
                      <a:gd name="connsiteX0" fmla="*/ 0 w 392936"/>
                      <a:gd name="connsiteY0" fmla="*/ 1020653 h 1020689"/>
                      <a:gd name="connsiteX1" fmla="*/ 0 w 392936"/>
                      <a:gd name="connsiteY1" fmla="*/ 0 h 1020689"/>
                      <a:gd name="connsiteX2" fmla="*/ 392936 w 392936"/>
                      <a:gd name="connsiteY2" fmla="*/ 0 h 1020689"/>
                      <a:gd name="connsiteX3" fmla="*/ 392936 w 392936"/>
                      <a:gd name="connsiteY3" fmla="*/ 946477 h 1020689"/>
                      <a:gd name="connsiteX4" fmla="*/ 0 w 392936"/>
                      <a:gd name="connsiteY4" fmla="*/ 1020690 h 1020689"/>
                      <a:gd name="connsiteX5" fmla="*/ 18288 w 392936"/>
                      <a:gd name="connsiteY5" fmla="*/ 18288 h 1020689"/>
                      <a:gd name="connsiteX6" fmla="*/ 18288 w 392936"/>
                      <a:gd name="connsiteY6" fmla="*/ 998598 h 1020689"/>
                      <a:gd name="connsiteX7" fmla="*/ 374648 w 392936"/>
                      <a:gd name="connsiteY7" fmla="*/ 931335 h 1020689"/>
                      <a:gd name="connsiteX8" fmla="*/ 374648 w 392936"/>
                      <a:gd name="connsiteY8" fmla="*/ 18325 h 1020689"/>
                      <a:gd name="connsiteX9" fmla="*/ 18288 w 392936"/>
                      <a:gd name="connsiteY9" fmla="*/ 18325 h 1020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2936" h="1020689">
                        <a:moveTo>
                          <a:pt x="0" y="1020653"/>
                        </a:moveTo>
                        <a:lnTo>
                          <a:pt x="0" y="0"/>
                        </a:lnTo>
                        <a:lnTo>
                          <a:pt x="392936" y="0"/>
                        </a:lnTo>
                        <a:lnTo>
                          <a:pt x="392936" y="946477"/>
                        </a:lnTo>
                        <a:lnTo>
                          <a:pt x="0" y="1020690"/>
                        </a:lnTo>
                        <a:close/>
                        <a:moveTo>
                          <a:pt x="18288" y="18288"/>
                        </a:moveTo>
                        <a:lnTo>
                          <a:pt x="18288" y="998598"/>
                        </a:lnTo>
                        <a:lnTo>
                          <a:pt x="374648" y="931335"/>
                        </a:lnTo>
                        <a:lnTo>
                          <a:pt x="374648" y="18325"/>
                        </a:lnTo>
                        <a:lnTo>
                          <a:pt x="18288" y="1832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1" name="Freeform: Shape 3260">
                    <a:extLst>
                      <a:ext uri="{FF2B5EF4-FFF2-40B4-BE49-F238E27FC236}">
                        <a16:creationId xmlns:a16="http://schemas.microsoft.com/office/drawing/2014/main" id="{23D8E050-4D9C-AF7F-7931-3E974BF3661D}"/>
                      </a:ext>
                    </a:extLst>
                  </p:cNvPr>
                  <p:cNvSpPr/>
                  <p:nvPr/>
                </p:nvSpPr>
                <p:spPr>
                  <a:xfrm>
                    <a:off x="3112139" y="4038366"/>
                    <a:ext cx="22427" cy="938892"/>
                  </a:xfrm>
                  <a:custGeom>
                    <a:avLst/>
                    <a:gdLst>
                      <a:gd name="connsiteX0" fmla="*/ 0 w 18288"/>
                      <a:gd name="connsiteY0" fmla="*/ 0 h 765645"/>
                      <a:gd name="connsiteX1" fmla="*/ 18288 w 18288"/>
                      <a:gd name="connsiteY1" fmla="*/ 0 h 765645"/>
                      <a:gd name="connsiteX2" fmla="*/ 18288 w 18288"/>
                      <a:gd name="connsiteY2" fmla="*/ 765645 h 765645"/>
                      <a:gd name="connsiteX3" fmla="*/ 0 w 18288"/>
                      <a:gd name="connsiteY3" fmla="*/ 765645 h 765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6564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65645"/>
                        </a:lnTo>
                        <a:lnTo>
                          <a:pt x="0" y="76564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2" name="Freeform: Shape 3261">
                    <a:extLst>
                      <a:ext uri="{FF2B5EF4-FFF2-40B4-BE49-F238E27FC236}">
                        <a16:creationId xmlns:a16="http://schemas.microsoft.com/office/drawing/2014/main" id="{D79A379C-79D2-5900-C640-3D8945401EE8}"/>
                      </a:ext>
                    </a:extLst>
                  </p:cNvPr>
                  <p:cNvSpPr/>
                  <p:nvPr/>
                </p:nvSpPr>
                <p:spPr>
                  <a:xfrm>
                    <a:off x="3202157" y="4038366"/>
                    <a:ext cx="22427" cy="938892"/>
                  </a:xfrm>
                  <a:custGeom>
                    <a:avLst/>
                    <a:gdLst>
                      <a:gd name="connsiteX0" fmla="*/ 0 w 18288"/>
                      <a:gd name="connsiteY0" fmla="*/ 0 h 765645"/>
                      <a:gd name="connsiteX1" fmla="*/ 18288 w 18288"/>
                      <a:gd name="connsiteY1" fmla="*/ 0 h 765645"/>
                      <a:gd name="connsiteX2" fmla="*/ 18288 w 18288"/>
                      <a:gd name="connsiteY2" fmla="*/ 765645 h 765645"/>
                      <a:gd name="connsiteX3" fmla="*/ 0 w 18288"/>
                      <a:gd name="connsiteY3" fmla="*/ 765645 h 765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6564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65645"/>
                        </a:lnTo>
                        <a:lnTo>
                          <a:pt x="0" y="76564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3" name="Freeform: Shape 3262">
                    <a:extLst>
                      <a:ext uri="{FF2B5EF4-FFF2-40B4-BE49-F238E27FC236}">
                        <a16:creationId xmlns:a16="http://schemas.microsoft.com/office/drawing/2014/main" id="{19197ABF-EF08-2CBD-8DCF-B19642621140}"/>
                      </a:ext>
                    </a:extLst>
                  </p:cNvPr>
                  <p:cNvSpPr/>
                  <p:nvPr/>
                </p:nvSpPr>
                <p:spPr>
                  <a:xfrm>
                    <a:off x="3292177" y="4038366"/>
                    <a:ext cx="22427" cy="938892"/>
                  </a:xfrm>
                  <a:custGeom>
                    <a:avLst/>
                    <a:gdLst>
                      <a:gd name="connsiteX0" fmla="*/ 0 w 18288"/>
                      <a:gd name="connsiteY0" fmla="*/ 0 h 765645"/>
                      <a:gd name="connsiteX1" fmla="*/ 18288 w 18288"/>
                      <a:gd name="connsiteY1" fmla="*/ 0 h 765645"/>
                      <a:gd name="connsiteX2" fmla="*/ 18288 w 18288"/>
                      <a:gd name="connsiteY2" fmla="*/ 765645 h 765645"/>
                      <a:gd name="connsiteX3" fmla="*/ 0 w 18288"/>
                      <a:gd name="connsiteY3" fmla="*/ 765645 h 765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6564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65645"/>
                        </a:lnTo>
                        <a:lnTo>
                          <a:pt x="0" y="76564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4" name="Freeform: Shape 3263">
                    <a:extLst>
                      <a:ext uri="{FF2B5EF4-FFF2-40B4-BE49-F238E27FC236}">
                        <a16:creationId xmlns:a16="http://schemas.microsoft.com/office/drawing/2014/main" id="{46B50E19-8621-CB4F-D100-BE045A635918}"/>
                      </a:ext>
                    </a:extLst>
                  </p:cNvPr>
                  <p:cNvSpPr/>
                  <p:nvPr/>
                </p:nvSpPr>
                <p:spPr>
                  <a:xfrm>
                    <a:off x="3382195" y="4038366"/>
                    <a:ext cx="22427" cy="938892"/>
                  </a:xfrm>
                  <a:custGeom>
                    <a:avLst/>
                    <a:gdLst>
                      <a:gd name="connsiteX0" fmla="*/ 0 w 18288"/>
                      <a:gd name="connsiteY0" fmla="*/ 0 h 765645"/>
                      <a:gd name="connsiteX1" fmla="*/ 18288 w 18288"/>
                      <a:gd name="connsiteY1" fmla="*/ 0 h 765645"/>
                      <a:gd name="connsiteX2" fmla="*/ 18288 w 18288"/>
                      <a:gd name="connsiteY2" fmla="*/ 765645 h 765645"/>
                      <a:gd name="connsiteX3" fmla="*/ 0 w 18288"/>
                      <a:gd name="connsiteY3" fmla="*/ 765645 h 765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765645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765645"/>
                        </a:lnTo>
                        <a:lnTo>
                          <a:pt x="0" y="76564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5" name="Freeform: Shape 3264">
                    <a:extLst>
                      <a:ext uri="{FF2B5EF4-FFF2-40B4-BE49-F238E27FC236}">
                        <a16:creationId xmlns:a16="http://schemas.microsoft.com/office/drawing/2014/main" id="{A0118C64-A0CE-F2E5-11C3-D0E5D0F0A854}"/>
                      </a:ext>
                    </a:extLst>
                  </p:cNvPr>
                  <p:cNvSpPr/>
                  <p:nvPr/>
                </p:nvSpPr>
                <p:spPr>
                  <a:xfrm>
                    <a:off x="2901289" y="5232556"/>
                    <a:ext cx="22427" cy="501582"/>
                  </a:xfrm>
                  <a:custGeom>
                    <a:avLst/>
                    <a:gdLst>
                      <a:gd name="connsiteX0" fmla="*/ 0 w 18288"/>
                      <a:gd name="connsiteY0" fmla="*/ 0 h 409029"/>
                      <a:gd name="connsiteX1" fmla="*/ 18288 w 18288"/>
                      <a:gd name="connsiteY1" fmla="*/ 0 h 409029"/>
                      <a:gd name="connsiteX2" fmla="*/ 18288 w 18288"/>
                      <a:gd name="connsiteY2" fmla="*/ 409029 h 409029"/>
                      <a:gd name="connsiteX3" fmla="*/ 0 w 18288"/>
                      <a:gd name="connsiteY3" fmla="*/ 409029 h 409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409029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409029"/>
                        </a:lnTo>
                        <a:lnTo>
                          <a:pt x="0" y="40902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: Shape 3265">
                    <a:extLst>
                      <a:ext uri="{FF2B5EF4-FFF2-40B4-BE49-F238E27FC236}">
                        <a16:creationId xmlns:a16="http://schemas.microsoft.com/office/drawing/2014/main" id="{2C752D12-9C5D-3D6F-B0EF-266345C7E957}"/>
                      </a:ext>
                    </a:extLst>
                  </p:cNvPr>
                  <p:cNvSpPr/>
                  <p:nvPr/>
                </p:nvSpPr>
                <p:spPr>
                  <a:xfrm>
                    <a:off x="2991307" y="5232556"/>
                    <a:ext cx="22427" cy="501582"/>
                  </a:xfrm>
                  <a:custGeom>
                    <a:avLst/>
                    <a:gdLst>
                      <a:gd name="connsiteX0" fmla="*/ 0 w 18288"/>
                      <a:gd name="connsiteY0" fmla="*/ 0 h 409029"/>
                      <a:gd name="connsiteX1" fmla="*/ 18288 w 18288"/>
                      <a:gd name="connsiteY1" fmla="*/ 0 h 409029"/>
                      <a:gd name="connsiteX2" fmla="*/ 18288 w 18288"/>
                      <a:gd name="connsiteY2" fmla="*/ 409029 h 409029"/>
                      <a:gd name="connsiteX3" fmla="*/ 0 w 18288"/>
                      <a:gd name="connsiteY3" fmla="*/ 409029 h 409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409029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409029"/>
                        </a:lnTo>
                        <a:lnTo>
                          <a:pt x="0" y="40902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: Shape 3266">
                    <a:extLst>
                      <a:ext uri="{FF2B5EF4-FFF2-40B4-BE49-F238E27FC236}">
                        <a16:creationId xmlns:a16="http://schemas.microsoft.com/office/drawing/2014/main" id="{A6569DD7-3E2A-460B-6461-B5298885563E}"/>
                      </a:ext>
                    </a:extLst>
                  </p:cNvPr>
                  <p:cNvSpPr/>
                  <p:nvPr/>
                </p:nvSpPr>
                <p:spPr>
                  <a:xfrm>
                    <a:off x="3081325" y="5232556"/>
                    <a:ext cx="22427" cy="501582"/>
                  </a:xfrm>
                  <a:custGeom>
                    <a:avLst/>
                    <a:gdLst>
                      <a:gd name="connsiteX0" fmla="*/ 0 w 18288"/>
                      <a:gd name="connsiteY0" fmla="*/ 0 h 409029"/>
                      <a:gd name="connsiteX1" fmla="*/ 18288 w 18288"/>
                      <a:gd name="connsiteY1" fmla="*/ 0 h 409029"/>
                      <a:gd name="connsiteX2" fmla="*/ 18288 w 18288"/>
                      <a:gd name="connsiteY2" fmla="*/ 409029 h 409029"/>
                      <a:gd name="connsiteX3" fmla="*/ 0 w 18288"/>
                      <a:gd name="connsiteY3" fmla="*/ 409029 h 409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409029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409029"/>
                        </a:lnTo>
                        <a:lnTo>
                          <a:pt x="0" y="40902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8" name="Freeform: Shape 3267">
                    <a:extLst>
                      <a:ext uri="{FF2B5EF4-FFF2-40B4-BE49-F238E27FC236}">
                        <a16:creationId xmlns:a16="http://schemas.microsoft.com/office/drawing/2014/main" id="{6D3AEE1E-DF7B-A546-7B80-507D07903333}"/>
                      </a:ext>
                    </a:extLst>
                  </p:cNvPr>
                  <p:cNvSpPr/>
                  <p:nvPr/>
                </p:nvSpPr>
                <p:spPr>
                  <a:xfrm>
                    <a:off x="3171344" y="5232556"/>
                    <a:ext cx="22427" cy="501582"/>
                  </a:xfrm>
                  <a:custGeom>
                    <a:avLst/>
                    <a:gdLst>
                      <a:gd name="connsiteX0" fmla="*/ 0 w 18288"/>
                      <a:gd name="connsiteY0" fmla="*/ 0 h 409029"/>
                      <a:gd name="connsiteX1" fmla="*/ 18288 w 18288"/>
                      <a:gd name="connsiteY1" fmla="*/ 0 h 409029"/>
                      <a:gd name="connsiteX2" fmla="*/ 18288 w 18288"/>
                      <a:gd name="connsiteY2" fmla="*/ 409029 h 409029"/>
                      <a:gd name="connsiteX3" fmla="*/ 0 w 18288"/>
                      <a:gd name="connsiteY3" fmla="*/ 409029 h 409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409029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409029"/>
                        </a:lnTo>
                        <a:lnTo>
                          <a:pt x="0" y="40902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9" name="Freeform: Shape 3268">
                    <a:extLst>
                      <a:ext uri="{FF2B5EF4-FFF2-40B4-BE49-F238E27FC236}">
                        <a16:creationId xmlns:a16="http://schemas.microsoft.com/office/drawing/2014/main" id="{8AED8C4F-AC18-C928-EF77-43C26EC4BB3F}"/>
                      </a:ext>
                    </a:extLst>
                  </p:cNvPr>
                  <p:cNvSpPr/>
                  <p:nvPr/>
                </p:nvSpPr>
                <p:spPr>
                  <a:xfrm>
                    <a:off x="3261362" y="5232556"/>
                    <a:ext cx="22427" cy="501582"/>
                  </a:xfrm>
                  <a:custGeom>
                    <a:avLst/>
                    <a:gdLst>
                      <a:gd name="connsiteX0" fmla="*/ 0 w 18288"/>
                      <a:gd name="connsiteY0" fmla="*/ 0 h 409029"/>
                      <a:gd name="connsiteX1" fmla="*/ 18288 w 18288"/>
                      <a:gd name="connsiteY1" fmla="*/ 0 h 409029"/>
                      <a:gd name="connsiteX2" fmla="*/ 18288 w 18288"/>
                      <a:gd name="connsiteY2" fmla="*/ 409029 h 409029"/>
                      <a:gd name="connsiteX3" fmla="*/ 0 w 18288"/>
                      <a:gd name="connsiteY3" fmla="*/ 409029 h 409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409029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409029"/>
                        </a:lnTo>
                        <a:lnTo>
                          <a:pt x="0" y="40902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0" name="Freeform: Shape 3269">
                    <a:extLst>
                      <a:ext uri="{FF2B5EF4-FFF2-40B4-BE49-F238E27FC236}">
                        <a16:creationId xmlns:a16="http://schemas.microsoft.com/office/drawing/2014/main" id="{5769C65F-BDC3-807A-D4D0-3FC15F33D8A9}"/>
                      </a:ext>
                    </a:extLst>
                  </p:cNvPr>
                  <p:cNvSpPr/>
                  <p:nvPr/>
                </p:nvSpPr>
                <p:spPr>
                  <a:xfrm>
                    <a:off x="3351337" y="5232556"/>
                    <a:ext cx="22427" cy="501582"/>
                  </a:xfrm>
                  <a:custGeom>
                    <a:avLst/>
                    <a:gdLst>
                      <a:gd name="connsiteX0" fmla="*/ 0 w 18288"/>
                      <a:gd name="connsiteY0" fmla="*/ 0 h 409029"/>
                      <a:gd name="connsiteX1" fmla="*/ 18288 w 18288"/>
                      <a:gd name="connsiteY1" fmla="*/ 0 h 409029"/>
                      <a:gd name="connsiteX2" fmla="*/ 18288 w 18288"/>
                      <a:gd name="connsiteY2" fmla="*/ 409029 h 409029"/>
                      <a:gd name="connsiteX3" fmla="*/ 0 w 18288"/>
                      <a:gd name="connsiteY3" fmla="*/ 409029 h 409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409029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409029"/>
                        </a:lnTo>
                        <a:lnTo>
                          <a:pt x="0" y="409029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1" name="Freeform: Shape 3270">
                    <a:extLst>
                      <a:ext uri="{FF2B5EF4-FFF2-40B4-BE49-F238E27FC236}">
                        <a16:creationId xmlns:a16="http://schemas.microsoft.com/office/drawing/2014/main" id="{2C5402FF-EE21-BCC4-669D-9A8B1A871F54}"/>
                      </a:ext>
                    </a:extLst>
                  </p:cNvPr>
                  <p:cNvSpPr/>
                  <p:nvPr/>
                </p:nvSpPr>
                <p:spPr>
                  <a:xfrm>
                    <a:off x="2770365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2" name="Freeform: Shape 3271">
                    <a:extLst>
                      <a:ext uri="{FF2B5EF4-FFF2-40B4-BE49-F238E27FC236}">
                        <a16:creationId xmlns:a16="http://schemas.microsoft.com/office/drawing/2014/main" id="{4821EA2D-AB50-E694-2EF0-09BB3FFA6F0E}"/>
                      </a:ext>
                    </a:extLst>
                  </p:cNvPr>
                  <p:cNvSpPr/>
                  <p:nvPr/>
                </p:nvSpPr>
                <p:spPr>
                  <a:xfrm>
                    <a:off x="2860385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3" name="Freeform: Shape 3272">
                    <a:extLst>
                      <a:ext uri="{FF2B5EF4-FFF2-40B4-BE49-F238E27FC236}">
                        <a16:creationId xmlns:a16="http://schemas.microsoft.com/office/drawing/2014/main" id="{2A7E8863-4BA5-5B96-DDB2-443838C2F73C}"/>
                      </a:ext>
                    </a:extLst>
                  </p:cNvPr>
                  <p:cNvSpPr/>
                  <p:nvPr/>
                </p:nvSpPr>
                <p:spPr>
                  <a:xfrm>
                    <a:off x="2950403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4" name="Freeform: Shape 3273">
                    <a:extLst>
                      <a:ext uri="{FF2B5EF4-FFF2-40B4-BE49-F238E27FC236}">
                        <a16:creationId xmlns:a16="http://schemas.microsoft.com/office/drawing/2014/main" id="{3F409521-870D-0195-68F1-DE2A40758D26}"/>
                      </a:ext>
                    </a:extLst>
                  </p:cNvPr>
                  <p:cNvSpPr/>
                  <p:nvPr/>
                </p:nvSpPr>
                <p:spPr>
                  <a:xfrm>
                    <a:off x="3040421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5" name="Freeform: Shape 3274">
                    <a:extLst>
                      <a:ext uri="{FF2B5EF4-FFF2-40B4-BE49-F238E27FC236}">
                        <a16:creationId xmlns:a16="http://schemas.microsoft.com/office/drawing/2014/main" id="{C496B8FF-768F-92D6-BD05-88FACD128314}"/>
                      </a:ext>
                    </a:extLst>
                  </p:cNvPr>
                  <p:cNvSpPr/>
                  <p:nvPr/>
                </p:nvSpPr>
                <p:spPr>
                  <a:xfrm>
                    <a:off x="3130439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6" name="Freeform: Shape 3275">
                    <a:extLst>
                      <a:ext uri="{FF2B5EF4-FFF2-40B4-BE49-F238E27FC236}">
                        <a16:creationId xmlns:a16="http://schemas.microsoft.com/office/drawing/2014/main" id="{302ADD87-5D36-F334-9242-E0E366FE0FB4}"/>
                      </a:ext>
                    </a:extLst>
                  </p:cNvPr>
                  <p:cNvSpPr/>
                  <p:nvPr/>
                </p:nvSpPr>
                <p:spPr>
                  <a:xfrm>
                    <a:off x="3220458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7" name="Freeform: Shape 3276">
                    <a:extLst>
                      <a:ext uri="{FF2B5EF4-FFF2-40B4-BE49-F238E27FC236}">
                        <a16:creationId xmlns:a16="http://schemas.microsoft.com/office/drawing/2014/main" id="{2F6B1C71-8EB2-98E1-B016-E22FD87365FA}"/>
                      </a:ext>
                    </a:extLst>
                  </p:cNvPr>
                  <p:cNvSpPr/>
                  <p:nvPr/>
                </p:nvSpPr>
                <p:spPr>
                  <a:xfrm>
                    <a:off x="3310476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8" name="Freeform: Shape 3277">
                    <a:extLst>
                      <a:ext uri="{FF2B5EF4-FFF2-40B4-BE49-F238E27FC236}">
                        <a16:creationId xmlns:a16="http://schemas.microsoft.com/office/drawing/2014/main" id="{909C4C4D-5AC5-7402-E825-D1FD3CBA31E5}"/>
                      </a:ext>
                    </a:extLst>
                  </p:cNvPr>
                  <p:cNvSpPr/>
                  <p:nvPr/>
                </p:nvSpPr>
                <p:spPr>
                  <a:xfrm>
                    <a:off x="3400494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9" name="Freeform: Shape 3278">
                    <a:extLst>
                      <a:ext uri="{FF2B5EF4-FFF2-40B4-BE49-F238E27FC236}">
                        <a16:creationId xmlns:a16="http://schemas.microsoft.com/office/drawing/2014/main" id="{82F3762A-21FD-C052-CEFE-0553EBD52D6A}"/>
                      </a:ext>
                    </a:extLst>
                  </p:cNvPr>
                  <p:cNvSpPr/>
                  <p:nvPr/>
                </p:nvSpPr>
                <p:spPr>
                  <a:xfrm>
                    <a:off x="3490512" y="5988183"/>
                    <a:ext cx="22427" cy="635915"/>
                  </a:xfrm>
                  <a:custGeom>
                    <a:avLst/>
                    <a:gdLst>
                      <a:gd name="connsiteX0" fmla="*/ 0 w 18288"/>
                      <a:gd name="connsiteY0" fmla="*/ 0 h 518574"/>
                      <a:gd name="connsiteX1" fmla="*/ 18288 w 18288"/>
                      <a:gd name="connsiteY1" fmla="*/ 0 h 518574"/>
                      <a:gd name="connsiteX2" fmla="*/ 18288 w 18288"/>
                      <a:gd name="connsiteY2" fmla="*/ 518575 h 518574"/>
                      <a:gd name="connsiteX3" fmla="*/ 0 w 18288"/>
                      <a:gd name="connsiteY3" fmla="*/ 518575 h 51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" h="518574">
                        <a:moveTo>
                          <a:pt x="0" y="0"/>
                        </a:moveTo>
                        <a:lnTo>
                          <a:pt x="18288" y="0"/>
                        </a:lnTo>
                        <a:lnTo>
                          <a:pt x="18288" y="518575"/>
                        </a:lnTo>
                        <a:lnTo>
                          <a:pt x="0" y="518575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0" name="Freeform: Shape 3279">
                    <a:extLst>
                      <a:ext uri="{FF2B5EF4-FFF2-40B4-BE49-F238E27FC236}">
                        <a16:creationId xmlns:a16="http://schemas.microsoft.com/office/drawing/2014/main" id="{C890DD86-8C21-ED96-7101-F4DBCDC4E8DC}"/>
                      </a:ext>
                    </a:extLst>
                  </p:cNvPr>
                  <p:cNvSpPr/>
                  <p:nvPr/>
                </p:nvSpPr>
                <p:spPr>
                  <a:xfrm>
                    <a:off x="3232390" y="3900625"/>
                    <a:ext cx="289340" cy="99033"/>
                  </a:xfrm>
                  <a:custGeom>
                    <a:avLst/>
                    <a:gdLst>
                      <a:gd name="connsiteX0" fmla="*/ 0 w 235951"/>
                      <a:gd name="connsiteY0" fmla="*/ 0 h 80759"/>
                      <a:gd name="connsiteX1" fmla="*/ 235952 w 235951"/>
                      <a:gd name="connsiteY1" fmla="*/ 0 h 80759"/>
                      <a:gd name="connsiteX2" fmla="*/ 235952 w 235951"/>
                      <a:gd name="connsiteY2" fmla="*/ 80760 h 80759"/>
                      <a:gd name="connsiteX3" fmla="*/ 0 w 235951"/>
                      <a:gd name="connsiteY3" fmla="*/ 80760 h 80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5951" h="80759">
                        <a:moveTo>
                          <a:pt x="0" y="0"/>
                        </a:moveTo>
                        <a:lnTo>
                          <a:pt x="235952" y="0"/>
                        </a:lnTo>
                        <a:lnTo>
                          <a:pt x="235952" y="80760"/>
                        </a:lnTo>
                        <a:lnTo>
                          <a:pt x="0" y="80760"/>
                        </a:lnTo>
                        <a:close/>
                      </a:path>
                    </a:pathLst>
                  </a:custGeom>
                  <a:solidFill>
                    <a:srgbClr val="F1846D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1" name="Freeform: Shape 3280">
                    <a:extLst>
                      <a:ext uri="{FF2B5EF4-FFF2-40B4-BE49-F238E27FC236}">
                        <a16:creationId xmlns:a16="http://schemas.microsoft.com/office/drawing/2014/main" id="{B865BF65-973C-1EC1-D965-B6BAC6B2BD19}"/>
                      </a:ext>
                    </a:extLst>
                  </p:cNvPr>
                  <p:cNvSpPr/>
                  <p:nvPr/>
                </p:nvSpPr>
                <p:spPr>
                  <a:xfrm>
                    <a:off x="3187537" y="3836127"/>
                    <a:ext cx="311767" cy="121458"/>
                  </a:xfrm>
                  <a:custGeom>
                    <a:avLst/>
                    <a:gdLst>
                      <a:gd name="connsiteX0" fmla="*/ 254240 w 254239"/>
                      <a:gd name="connsiteY0" fmla="*/ 99048 h 99047"/>
                      <a:gd name="connsiteX1" fmla="*/ 0 w 254239"/>
                      <a:gd name="connsiteY1" fmla="*/ 99048 h 99047"/>
                      <a:gd name="connsiteX2" fmla="*/ 0 w 254239"/>
                      <a:gd name="connsiteY2" fmla="*/ 0 h 99047"/>
                      <a:gd name="connsiteX3" fmla="*/ 254240 w 254239"/>
                      <a:gd name="connsiteY3" fmla="*/ 0 h 99047"/>
                      <a:gd name="connsiteX4" fmla="*/ 254240 w 254239"/>
                      <a:gd name="connsiteY4" fmla="*/ 99048 h 99047"/>
                      <a:gd name="connsiteX5" fmla="*/ 18288 w 254239"/>
                      <a:gd name="connsiteY5" fmla="*/ 80760 h 99047"/>
                      <a:gd name="connsiteX6" fmla="*/ 235952 w 254239"/>
                      <a:gd name="connsiteY6" fmla="*/ 80760 h 99047"/>
                      <a:gd name="connsiteX7" fmla="*/ 235952 w 254239"/>
                      <a:gd name="connsiteY7" fmla="*/ 18288 h 99047"/>
                      <a:gd name="connsiteX8" fmla="*/ 18288 w 254239"/>
                      <a:gd name="connsiteY8" fmla="*/ 18288 h 99047"/>
                      <a:gd name="connsiteX9" fmla="*/ 18288 w 254239"/>
                      <a:gd name="connsiteY9" fmla="*/ 80760 h 99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4239" h="99047">
                        <a:moveTo>
                          <a:pt x="254240" y="99048"/>
                        </a:moveTo>
                        <a:lnTo>
                          <a:pt x="0" y="99048"/>
                        </a:lnTo>
                        <a:lnTo>
                          <a:pt x="0" y="0"/>
                        </a:lnTo>
                        <a:lnTo>
                          <a:pt x="254240" y="0"/>
                        </a:lnTo>
                        <a:lnTo>
                          <a:pt x="254240" y="99048"/>
                        </a:lnTo>
                        <a:close/>
                        <a:moveTo>
                          <a:pt x="18288" y="80760"/>
                        </a:moveTo>
                        <a:lnTo>
                          <a:pt x="235952" y="80760"/>
                        </a:lnTo>
                        <a:lnTo>
                          <a:pt x="235952" y="18288"/>
                        </a:lnTo>
                        <a:lnTo>
                          <a:pt x="18288" y="18288"/>
                        </a:lnTo>
                        <a:lnTo>
                          <a:pt x="18288" y="80760"/>
                        </a:lnTo>
                        <a:close/>
                      </a:path>
                    </a:pathLst>
                  </a:custGeom>
                  <a:solidFill>
                    <a:srgbClr val="22363C"/>
                  </a:solidFill>
                  <a:ln w="36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03" name="Freeform: Shape 3302">
                <a:extLst>
                  <a:ext uri="{FF2B5EF4-FFF2-40B4-BE49-F238E27FC236}">
                    <a16:creationId xmlns:a16="http://schemas.microsoft.com/office/drawing/2014/main" id="{2E118D7A-17AF-4B66-E55D-D69843F2DCA4}"/>
                  </a:ext>
                </a:extLst>
              </p:cNvPr>
              <p:cNvSpPr/>
              <p:nvPr/>
            </p:nvSpPr>
            <p:spPr>
              <a:xfrm flipH="1">
                <a:off x="0" y="6773992"/>
                <a:ext cx="7528561" cy="84008"/>
              </a:xfrm>
              <a:custGeom>
                <a:avLst/>
                <a:gdLst>
                  <a:gd name="connsiteX0" fmla="*/ 8047561 w 8116068"/>
                  <a:gd name="connsiteY0" fmla="*/ 0 h 68507"/>
                  <a:gd name="connsiteX1" fmla="*/ 68507 w 8116068"/>
                  <a:gd name="connsiteY1" fmla="*/ 0 h 68507"/>
                  <a:gd name="connsiteX2" fmla="*/ 0 w 8116068"/>
                  <a:gd name="connsiteY2" fmla="*/ 68507 h 68507"/>
                  <a:gd name="connsiteX3" fmla="*/ 8116068 w 8116068"/>
                  <a:gd name="connsiteY3" fmla="*/ 68507 h 68507"/>
                  <a:gd name="connsiteX4" fmla="*/ 8047561 w 8116068"/>
                  <a:gd name="connsiteY4" fmla="*/ 0 h 68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6068" h="68507">
                    <a:moveTo>
                      <a:pt x="8047561" y="0"/>
                    </a:moveTo>
                    <a:lnTo>
                      <a:pt x="68507" y="0"/>
                    </a:lnTo>
                    <a:cubicBezTo>
                      <a:pt x="30687" y="0"/>
                      <a:pt x="0" y="30687"/>
                      <a:pt x="0" y="68507"/>
                    </a:cubicBezTo>
                    <a:lnTo>
                      <a:pt x="8116068" y="68507"/>
                    </a:lnTo>
                    <a:cubicBezTo>
                      <a:pt x="8116068" y="30687"/>
                      <a:pt x="8085381" y="0"/>
                      <a:pt x="8047561" y="0"/>
                    </a:cubicBezTo>
                    <a:close/>
                  </a:path>
                </a:pathLst>
              </a:custGeom>
              <a:solidFill>
                <a:srgbClr val="22363C"/>
              </a:solidFill>
              <a:ln w="36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95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9DECFD-6648-882F-2480-A0F2F403C0B4}"/>
              </a:ext>
            </a:extLst>
          </p:cNvPr>
          <p:cNvGrpSpPr/>
          <p:nvPr/>
        </p:nvGrpSpPr>
        <p:grpSpPr>
          <a:xfrm>
            <a:off x="-422" y="966627"/>
            <a:ext cx="9144845" cy="4924746"/>
            <a:chOff x="12" y="1286048"/>
            <a:chExt cx="9144845" cy="49247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F82BA89-1941-FC52-65FC-F77B8E4CC3FD}"/>
                </a:ext>
              </a:extLst>
            </p:cNvPr>
            <p:cNvGrpSpPr/>
            <p:nvPr/>
          </p:nvGrpSpPr>
          <p:grpSpPr>
            <a:xfrm>
              <a:off x="1264366" y="4455820"/>
              <a:ext cx="6616137" cy="1754974"/>
              <a:chOff x="1264366" y="4455820"/>
              <a:chExt cx="6616137" cy="1754974"/>
            </a:xfrm>
          </p:grpSpPr>
          <p:sp>
            <p:nvSpPr>
              <p:cNvPr id="3553" name="TextBox 3552">
                <a:extLst>
                  <a:ext uri="{FF2B5EF4-FFF2-40B4-BE49-F238E27FC236}">
                    <a16:creationId xmlns:a16="http://schemas.microsoft.com/office/drawing/2014/main" id="{DDDA2046-C89E-C2D4-A5C2-15452FF943A0}"/>
                  </a:ext>
                </a:extLst>
              </p:cNvPr>
              <p:cNvSpPr txBox="1"/>
              <p:nvPr/>
            </p:nvSpPr>
            <p:spPr>
              <a:xfrm>
                <a:off x="2833097" y="4455820"/>
                <a:ext cx="3478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INTRODUCTION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47A36-B800-623F-622D-E8A9A6DACCBB}"/>
                  </a:ext>
                </a:extLst>
              </p:cNvPr>
              <p:cNvSpPr txBox="1"/>
              <p:nvPr/>
            </p:nvSpPr>
            <p:spPr>
              <a:xfrm>
                <a:off x="1264366" y="5010465"/>
                <a:ext cx="6616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 or can apply any other desired formatting.</a:t>
                </a:r>
              </a:p>
            </p:txBody>
          </p:sp>
        </p:grpSp>
        <p:grpSp>
          <p:nvGrpSpPr>
            <p:cNvPr id="4531" name="Group 4530">
              <a:extLst>
                <a:ext uri="{FF2B5EF4-FFF2-40B4-BE49-F238E27FC236}">
                  <a16:creationId xmlns:a16="http://schemas.microsoft.com/office/drawing/2014/main" id="{EC48D9C5-5664-42B7-5CCF-7EA6ED58C18B}"/>
                </a:ext>
              </a:extLst>
            </p:cNvPr>
            <p:cNvGrpSpPr/>
            <p:nvPr/>
          </p:nvGrpSpPr>
          <p:grpSpPr>
            <a:xfrm>
              <a:off x="12" y="1286048"/>
              <a:ext cx="9144845" cy="2970506"/>
              <a:chOff x="12" y="1286048"/>
              <a:chExt cx="9144845" cy="297050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6C6996D-B3B0-E1CB-7444-1D1F4AB437F9}"/>
                  </a:ext>
                </a:extLst>
              </p:cNvPr>
              <p:cNvSpPr/>
              <p:nvPr/>
            </p:nvSpPr>
            <p:spPr>
              <a:xfrm>
                <a:off x="395286" y="1634544"/>
                <a:ext cx="8523471" cy="2590990"/>
              </a:xfrm>
              <a:custGeom>
                <a:avLst/>
                <a:gdLst>
                  <a:gd name="connsiteX0" fmla="*/ 585554 w 8523471"/>
                  <a:gd name="connsiteY0" fmla="*/ 1943249 h 2590990"/>
                  <a:gd name="connsiteX1" fmla="*/ 585554 w 8523471"/>
                  <a:gd name="connsiteY1" fmla="*/ 1435976 h 2590990"/>
                  <a:gd name="connsiteX2" fmla="*/ 652766 w 8523471"/>
                  <a:gd name="connsiteY2" fmla="*/ 1295508 h 2590990"/>
                  <a:gd name="connsiteX3" fmla="*/ 905992 w 8523471"/>
                  <a:gd name="connsiteY3" fmla="*/ 1295508 h 2590990"/>
                  <a:gd name="connsiteX4" fmla="*/ 974174 w 8523471"/>
                  <a:gd name="connsiteY4" fmla="*/ 1435976 h 2590990"/>
                  <a:gd name="connsiteX5" fmla="*/ 974174 w 8523471"/>
                  <a:gd name="connsiteY5" fmla="*/ 2590991 h 2590990"/>
                  <a:gd name="connsiteX6" fmla="*/ 0 w 8523471"/>
                  <a:gd name="connsiteY6" fmla="*/ 2590991 h 2590990"/>
                  <a:gd name="connsiteX7" fmla="*/ 0 w 8523471"/>
                  <a:gd name="connsiteY7" fmla="*/ 2229286 h 2590990"/>
                  <a:gd name="connsiteX8" fmla="*/ 66441 w 8523471"/>
                  <a:gd name="connsiteY8" fmla="*/ 2105732 h 2590990"/>
                  <a:gd name="connsiteX9" fmla="*/ 328025 w 8523471"/>
                  <a:gd name="connsiteY9" fmla="*/ 2105732 h 2590990"/>
                  <a:gd name="connsiteX10" fmla="*/ 328025 w 8523471"/>
                  <a:gd name="connsiteY10" fmla="*/ 2017053 h 2590990"/>
                  <a:gd name="connsiteX11" fmla="*/ 450260 w 8523471"/>
                  <a:gd name="connsiteY11" fmla="*/ 2017053 h 2590990"/>
                  <a:gd name="connsiteX12" fmla="*/ 450260 w 8523471"/>
                  <a:gd name="connsiteY12" fmla="*/ 1943225 h 2590990"/>
                  <a:gd name="connsiteX13" fmla="*/ 585579 w 8523471"/>
                  <a:gd name="connsiteY13" fmla="*/ 1943225 h 2590990"/>
                  <a:gd name="connsiteX14" fmla="*/ 8523472 w 8523471"/>
                  <a:gd name="connsiteY14" fmla="*/ 2590991 h 2590990"/>
                  <a:gd name="connsiteX15" fmla="*/ 6407939 w 8523471"/>
                  <a:gd name="connsiteY15" fmla="*/ 2590991 h 2590990"/>
                  <a:gd name="connsiteX16" fmla="*/ 6407939 w 8523471"/>
                  <a:gd name="connsiteY16" fmla="*/ 1631294 h 2590990"/>
                  <a:gd name="connsiteX17" fmla="*/ 6632211 w 8523471"/>
                  <a:gd name="connsiteY17" fmla="*/ 1630473 h 2590990"/>
                  <a:gd name="connsiteX18" fmla="*/ 6632211 w 8523471"/>
                  <a:gd name="connsiteY18" fmla="*/ 1291777 h 2590990"/>
                  <a:gd name="connsiteX19" fmla="*/ 6787132 w 8523471"/>
                  <a:gd name="connsiteY19" fmla="*/ 1198670 h 2590990"/>
                  <a:gd name="connsiteX20" fmla="*/ 6932202 w 8523471"/>
                  <a:gd name="connsiteY20" fmla="*/ 1291777 h 2590990"/>
                  <a:gd name="connsiteX21" fmla="*/ 6932202 w 8523471"/>
                  <a:gd name="connsiteY21" fmla="*/ 1849496 h 2590990"/>
                  <a:gd name="connsiteX22" fmla="*/ 6970186 w 8523471"/>
                  <a:gd name="connsiteY22" fmla="*/ 1849496 h 2590990"/>
                  <a:gd name="connsiteX23" fmla="*/ 6970186 w 8523471"/>
                  <a:gd name="connsiteY23" fmla="*/ 1775667 h 2590990"/>
                  <a:gd name="connsiteX24" fmla="*/ 7043965 w 8523471"/>
                  <a:gd name="connsiteY24" fmla="*/ 1723256 h 2590990"/>
                  <a:gd name="connsiteX25" fmla="*/ 7114385 w 8523471"/>
                  <a:gd name="connsiteY25" fmla="*/ 1775667 h 2590990"/>
                  <a:gd name="connsiteX26" fmla="*/ 7114385 w 8523471"/>
                  <a:gd name="connsiteY26" fmla="*/ 1849496 h 2590990"/>
                  <a:gd name="connsiteX27" fmla="*/ 7166100 w 8523471"/>
                  <a:gd name="connsiteY27" fmla="*/ 1849496 h 2590990"/>
                  <a:gd name="connsiteX28" fmla="*/ 7166100 w 8523471"/>
                  <a:gd name="connsiteY28" fmla="*/ 1775667 h 2590990"/>
                  <a:gd name="connsiteX29" fmla="*/ 7238237 w 8523471"/>
                  <a:gd name="connsiteY29" fmla="*/ 1711242 h 2590990"/>
                  <a:gd name="connsiteX30" fmla="*/ 7310275 w 8523471"/>
                  <a:gd name="connsiteY30" fmla="*/ 1775667 h 2590990"/>
                  <a:gd name="connsiteX31" fmla="*/ 7310275 w 8523471"/>
                  <a:gd name="connsiteY31" fmla="*/ 1849496 h 2590990"/>
                  <a:gd name="connsiteX32" fmla="*/ 7328533 w 8523471"/>
                  <a:gd name="connsiteY32" fmla="*/ 1849496 h 2590990"/>
                  <a:gd name="connsiteX33" fmla="*/ 7328533 w 8523471"/>
                  <a:gd name="connsiteY33" fmla="*/ 1457021 h 2590990"/>
                  <a:gd name="connsiteX34" fmla="*/ 7450768 w 8523471"/>
                  <a:gd name="connsiteY34" fmla="*/ 1457021 h 2590990"/>
                  <a:gd name="connsiteX35" fmla="*/ 7450768 w 8523471"/>
                  <a:gd name="connsiteY35" fmla="*/ 1383192 h 2590990"/>
                  <a:gd name="connsiteX36" fmla="*/ 7852497 w 8523471"/>
                  <a:gd name="connsiteY36" fmla="*/ 1383192 h 2590990"/>
                  <a:gd name="connsiteX37" fmla="*/ 7852497 w 8523471"/>
                  <a:gd name="connsiteY37" fmla="*/ 1457021 h 2590990"/>
                  <a:gd name="connsiteX38" fmla="*/ 7974733 w 8523471"/>
                  <a:gd name="connsiteY38" fmla="*/ 1457021 h 2590990"/>
                  <a:gd name="connsiteX39" fmla="*/ 7974733 w 8523471"/>
                  <a:gd name="connsiteY39" fmla="*/ 1943249 h 2590990"/>
                  <a:gd name="connsiteX40" fmla="*/ 8214700 w 8523471"/>
                  <a:gd name="connsiteY40" fmla="*/ 1943249 h 2590990"/>
                  <a:gd name="connsiteX41" fmla="*/ 8287061 w 8523471"/>
                  <a:gd name="connsiteY41" fmla="*/ 1987079 h 2590990"/>
                  <a:gd name="connsiteX42" fmla="*/ 8287061 w 8523471"/>
                  <a:gd name="connsiteY42" fmla="*/ 2185431 h 2590990"/>
                  <a:gd name="connsiteX43" fmla="*/ 8462404 w 8523471"/>
                  <a:gd name="connsiteY43" fmla="*/ 2185431 h 2590990"/>
                  <a:gd name="connsiteX44" fmla="*/ 8523472 w 8523471"/>
                  <a:gd name="connsiteY44" fmla="*/ 2229261 h 2590990"/>
                  <a:gd name="connsiteX45" fmla="*/ 8523472 w 8523471"/>
                  <a:gd name="connsiteY45" fmla="*/ 2590966 h 2590990"/>
                  <a:gd name="connsiteX46" fmla="*/ 8523472 w 8523471"/>
                  <a:gd name="connsiteY46" fmla="*/ 2590966 h 2590990"/>
                  <a:gd name="connsiteX47" fmla="*/ 1637239 w 8523471"/>
                  <a:gd name="connsiteY47" fmla="*/ 1457021 h 2590990"/>
                  <a:gd name="connsiteX48" fmla="*/ 1637239 w 8523471"/>
                  <a:gd name="connsiteY48" fmla="*/ 1144095 h 2590990"/>
                  <a:gd name="connsiteX49" fmla="*/ 1830118 w 8523471"/>
                  <a:gd name="connsiteY49" fmla="*/ 1144095 h 2590990"/>
                  <a:gd name="connsiteX50" fmla="*/ 1830118 w 8523471"/>
                  <a:gd name="connsiteY50" fmla="*/ 599932 h 2590990"/>
                  <a:gd name="connsiteX51" fmla="*/ 2161949 w 8523471"/>
                  <a:gd name="connsiteY51" fmla="*/ 694332 h 2590990"/>
                  <a:gd name="connsiteX52" fmla="*/ 2161949 w 8523471"/>
                  <a:gd name="connsiteY52" fmla="*/ 1144095 h 2590990"/>
                  <a:gd name="connsiteX53" fmla="*/ 2214982 w 8523471"/>
                  <a:gd name="connsiteY53" fmla="*/ 1144095 h 2590990"/>
                  <a:gd name="connsiteX54" fmla="*/ 2214982 w 8523471"/>
                  <a:gd name="connsiteY54" fmla="*/ 2590991 h 2590990"/>
                  <a:gd name="connsiteX55" fmla="*/ 1039720 w 8523471"/>
                  <a:gd name="connsiteY55" fmla="*/ 2590991 h 2590990"/>
                  <a:gd name="connsiteX56" fmla="*/ 1039720 w 8523471"/>
                  <a:gd name="connsiteY56" fmla="*/ 1560326 h 2590990"/>
                  <a:gd name="connsiteX57" fmla="*/ 1161955 w 8523471"/>
                  <a:gd name="connsiteY57" fmla="*/ 1560326 h 2590990"/>
                  <a:gd name="connsiteX58" fmla="*/ 1161955 w 8523471"/>
                  <a:gd name="connsiteY58" fmla="*/ 1457021 h 2590990"/>
                  <a:gd name="connsiteX59" fmla="*/ 1306129 w 8523471"/>
                  <a:gd name="connsiteY59" fmla="*/ 1457021 h 2590990"/>
                  <a:gd name="connsiteX60" fmla="*/ 1306129 w 8523471"/>
                  <a:gd name="connsiteY60" fmla="*/ 1560326 h 2590990"/>
                  <a:gd name="connsiteX61" fmla="*/ 1507268 w 8523471"/>
                  <a:gd name="connsiteY61" fmla="*/ 1560326 h 2590990"/>
                  <a:gd name="connsiteX62" fmla="*/ 1507268 w 8523471"/>
                  <a:gd name="connsiteY62" fmla="*/ 1457021 h 2590990"/>
                  <a:gd name="connsiteX63" fmla="*/ 1637214 w 8523471"/>
                  <a:gd name="connsiteY63" fmla="*/ 1457021 h 2590990"/>
                  <a:gd name="connsiteX64" fmla="*/ 5363892 w 8523471"/>
                  <a:gd name="connsiteY64" fmla="*/ 2590991 h 2590990"/>
                  <a:gd name="connsiteX65" fmla="*/ 2221301 w 8523471"/>
                  <a:gd name="connsiteY65" fmla="*/ 2590991 h 2590990"/>
                  <a:gd name="connsiteX66" fmla="*/ 2221301 w 8523471"/>
                  <a:gd name="connsiteY66" fmla="*/ 1000915 h 2590990"/>
                  <a:gd name="connsiteX67" fmla="*/ 2274334 w 8523471"/>
                  <a:gd name="connsiteY67" fmla="*/ 1000915 h 2590990"/>
                  <a:gd name="connsiteX68" fmla="*/ 2274334 w 8523471"/>
                  <a:gd name="connsiteY68" fmla="*/ 782986 h 2590990"/>
                  <a:gd name="connsiteX69" fmla="*/ 2606164 w 8523471"/>
                  <a:gd name="connsiteY69" fmla="*/ 688586 h 2590990"/>
                  <a:gd name="connsiteX70" fmla="*/ 2606164 w 8523471"/>
                  <a:gd name="connsiteY70" fmla="*/ 1000915 h 2590990"/>
                  <a:gd name="connsiteX71" fmla="*/ 2662581 w 8523471"/>
                  <a:gd name="connsiteY71" fmla="*/ 1000915 h 2590990"/>
                  <a:gd name="connsiteX72" fmla="*/ 2662581 w 8523471"/>
                  <a:gd name="connsiteY72" fmla="*/ 2224958 h 2590990"/>
                  <a:gd name="connsiteX73" fmla="*/ 2699445 w 8523471"/>
                  <a:gd name="connsiteY73" fmla="*/ 2224958 h 2590990"/>
                  <a:gd name="connsiteX74" fmla="*/ 2699445 w 8523471"/>
                  <a:gd name="connsiteY74" fmla="*/ 1160686 h 2590990"/>
                  <a:gd name="connsiteX75" fmla="*/ 2764468 w 8523471"/>
                  <a:gd name="connsiteY75" fmla="*/ 1160686 h 2590990"/>
                  <a:gd name="connsiteX76" fmla="*/ 2764468 w 8523471"/>
                  <a:gd name="connsiteY76" fmla="*/ 1068873 h 2590990"/>
                  <a:gd name="connsiteX77" fmla="*/ 2800785 w 8523471"/>
                  <a:gd name="connsiteY77" fmla="*/ 1068873 h 2590990"/>
                  <a:gd name="connsiteX78" fmla="*/ 2800785 w 8523471"/>
                  <a:gd name="connsiteY78" fmla="*/ 971040 h 2590990"/>
                  <a:gd name="connsiteX79" fmla="*/ 2839814 w 8523471"/>
                  <a:gd name="connsiteY79" fmla="*/ 971040 h 2590990"/>
                  <a:gd name="connsiteX80" fmla="*/ 2839814 w 8523471"/>
                  <a:gd name="connsiteY80" fmla="*/ 907336 h 2590990"/>
                  <a:gd name="connsiteX81" fmla="*/ 2896579 w 8523471"/>
                  <a:gd name="connsiteY81" fmla="*/ 907336 h 2590990"/>
                  <a:gd name="connsiteX82" fmla="*/ 2896579 w 8523471"/>
                  <a:gd name="connsiteY82" fmla="*/ 843631 h 2590990"/>
                  <a:gd name="connsiteX83" fmla="*/ 2944861 w 8523471"/>
                  <a:gd name="connsiteY83" fmla="*/ 843631 h 2590990"/>
                  <a:gd name="connsiteX84" fmla="*/ 2944861 w 8523471"/>
                  <a:gd name="connsiteY84" fmla="*/ 694307 h 2590990"/>
                  <a:gd name="connsiteX85" fmla="*/ 2978267 w 8523471"/>
                  <a:gd name="connsiteY85" fmla="*/ 694307 h 2590990"/>
                  <a:gd name="connsiteX86" fmla="*/ 2978267 w 8523471"/>
                  <a:gd name="connsiteY86" fmla="*/ 843631 h 2590990"/>
                  <a:gd name="connsiteX87" fmla="*/ 3026550 w 8523471"/>
                  <a:gd name="connsiteY87" fmla="*/ 843631 h 2590990"/>
                  <a:gd name="connsiteX88" fmla="*/ 3026550 w 8523471"/>
                  <a:gd name="connsiteY88" fmla="*/ 907336 h 2590990"/>
                  <a:gd name="connsiteX89" fmla="*/ 3083314 w 8523471"/>
                  <a:gd name="connsiteY89" fmla="*/ 907336 h 2590990"/>
                  <a:gd name="connsiteX90" fmla="*/ 3083314 w 8523471"/>
                  <a:gd name="connsiteY90" fmla="*/ 934598 h 2590990"/>
                  <a:gd name="connsiteX91" fmla="*/ 3087891 w 8523471"/>
                  <a:gd name="connsiteY91" fmla="*/ 934598 h 2590990"/>
                  <a:gd name="connsiteX92" fmla="*/ 3087891 w 8523471"/>
                  <a:gd name="connsiteY92" fmla="*/ 551550 h 2590990"/>
                  <a:gd name="connsiteX93" fmla="*/ 3126099 w 8523471"/>
                  <a:gd name="connsiteY93" fmla="*/ 516775 h 2590990"/>
                  <a:gd name="connsiteX94" fmla="*/ 3166172 w 8523471"/>
                  <a:gd name="connsiteY94" fmla="*/ 516775 h 2590990"/>
                  <a:gd name="connsiteX95" fmla="*/ 3166172 w 8523471"/>
                  <a:gd name="connsiteY95" fmla="*/ 305115 h 2590990"/>
                  <a:gd name="connsiteX96" fmla="*/ 3272413 w 8523471"/>
                  <a:gd name="connsiteY96" fmla="*/ 1219 h 2590990"/>
                  <a:gd name="connsiteX97" fmla="*/ 3378654 w 8523471"/>
                  <a:gd name="connsiteY97" fmla="*/ 305115 h 2590990"/>
                  <a:gd name="connsiteX98" fmla="*/ 3378654 w 8523471"/>
                  <a:gd name="connsiteY98" fmla="*/ 516775 h 2590990"/>
                  <a:gd name="connsiteX99" fmla="*/ 3418727 w 8523471"/>
                  <a:gd name="connsiteY99" fmla="*/ 516775 h 2590990"/>
                  <a:gd name="connsiteX100" fmla="*/ 3456935 w 8523471"/>
                  <a:gd name="connsiteY100" fmla="*/ 551550 h 2590990"/>
                  <a:gd name="connsiteX101" fmla="*/ 3456935 w 8523471"/>
                  <a:gd name="connsiteY101" fmla="*/ 715749 h 2590990"/>
                  <a:gd name="connsiteX102" fmla="*/ 3482033 w 8523471"/>
                  <a:gd name="connsiteY102" fmla="*/ 715749 h 2590990"/>
                  <a:gd name="connsiteX103" fmla="*/ 3482033 w 8523471"/>
                  <a:gd name="connsiteY103" fmla="*/ 589957 h 2590990"/>
                  <a:gd name="connsiteX104" fmla="*/ 3846749 w 8523471"/>
                  <a:gd name="connsiteY104" fmla="*/ 589957 h 2590990"/>
                  <a:gd name="connsiteX105" fmla="*/ 3846749 w 8523471"/>
                  <a:gd name="connsiteY105" fmla="*/ 715749 h 2590990"/>
                  <a:gd name="connsiteX106" fmla="*/ 3906896 w 8523471"/>
                  <a:gd name="connsiteY106" fmla="*/ 715749 h 2590990"/>
                  <a:gd name="connsiteX107" fmla="*/ 3906896 w 8523471"/>
                  <a:gd name="connsiteY107" fmla="*/ 1329860 h 2590990"/>
                  <a:gd name="connsiteX108" fmla="*/ 3969207 w 8523471"/>
                  <a:gd name="connsiteY108" fmla="*/ 1329860 h 2590990"/>
                  <a:gd name="connsiteX109" fmla="*/ 3969207 w 8523471"/>
                  <a:gd name="connsiteY109" fmla="*/ 355810 h 2590990"/>
                  <a:gd name="connsiteX110" fmla="*/ 3997142 w 8523471"/>
                  <a:gd name="connsiteY110" fmla="*/ 355810 h 2590990"/>
                  <a:gd name="connsiteX111" fmla="*/ 4021196 w 8523471"/>
                  <a:gd name="connsiteY111" fmla="*/ 281981 h 2590990"/>
                  <a:gd name="connsiteX112" fmla="*/ 4131392 w 8523471"/>
                  <a:gd name="connsiteY112" fmla="*/ 281981 h 2590990"/>
                  <a:gd name="connsiteX113" fmla="*/ 4165371 w 8523471"/>
                  <a:gd name="connsiteY113" fmla="*/ 355810 h 2590990"/>
                  <a:gd name="connsiteX114" fmla="*/ 4357828 w 8523471"/>
                  <a:gd name="connsiteY114" fmla="*/ 355810 h 2590990"/>
                  <a:gd name="connsiteX115" fmla="*/ 4357828 w 8523471"/>
                  <a:gd name="connsiteY115" fmla="*/ 1160661 h 2590990"/>
                  <a:gd name="connsiteX116" fmla="*/ 4414244 w 8523471"/>
                  <a:gd name="connsiteY116" fmla="*/ 1160661 h 2590990"/>
                  <a:gd name="connsiteX117" fmla="*/ 4414244 w 8523471"/>
                  <a:gd name="connsiteY117" fmla="*/ 848332 h 2590990"/>
                  <a:gd name="connsiteX118" fmla="*/ 4446681 w 8523471"/>
                  <a:gd name="connsiteY118" fmla="*/ 857561 h 2590990"/>
                  <a:gd name="connsiteX119" fmla="*/ 4423547 w 8523471"/>
                  <a:gd name="connsiteY119" fmla="*/ 93107 h 2590990"/>
                  <a:gd name="connsiteX120" fmla="*/ 4578468 w 8523471"/>
                  <a:gd name="connsiteY120" fmla="*/ 0 h 2590990"/>
                  <a:gd name="connsiteX121" fmla="*/ 4723538 w 8523471"/>
                  <a:gd name="connsiteY121" fmla="*/ 93107 h 2590990"/>
                  <a:gd name="connsiteX122" fmla="*/ 4755851 w 8523471"/>
                  <a:gd name="connsiteY122" fmla="*/ 1160661 h 2590990"/>
                  <a:gd name="connsiteX123" fmla="*/ 4799133 w 8523471"/>
                  <a:gd name="connsiteY123" fmla="*/ 1160661 h 2590990"/>
                  <a:gd name="connsiteX124" fmla="*/ 4799133 w 8523471"/>
                  <a:gd name="connsiteY124" fmla="*/ 799229 h 2590990"/>
                  <a:gd name="connsiteX125" fmla="*/ 4852241 w 8523471"/>
                  <a:gd name="connsiteY125" fmla="*/ 799229 h 2590990"/>
                  <a:gd name="connsiteX126" fmla="*/ 4852241 w 8523471"/>
                  <a:gd name="connsiteY126" fmla="*/ 588788 h 2590990"/>
                  <a:gd name="connsiteX127" fmla="*/ 4910845 w 8523471"/>
                  <a:gd name="connsiteY127" fmla="*/ 588788 h 2590990"/>
                  <a:gd name="connsiteX128" fmla="*/ 4910845 w 8523471"/>
                  <a:gd name="connsiteY128" fmla="*/ 481329 h 2590990"/>
                  <a:gd name="connsiteX129" fmla="*/ 5050966 w 8523471"/>
                  <a:gd name="connsiteY129" fmla="*/ 355810 h 2590990"/>
                  <a:gd name="connsiteX130" fmla="*/ 5191061 w 8523471"/>
                  <a:gd name="connsiteY130" fmla="*/ 481329 h 2590990"/>
                  <a:gd name="connsiteX131" fmla="*/ 5191061 w 8523471"/>
                  <a:gd name="connsiteY131" fmla="*/ 588788 h 2590990"/>
                  <a:gd name="connsiteX132" fmla="*/ 5249666 w 8523471"/>
                  <a:gd name="connsiteY132" fmla="*/ 588788 h 2590990"/>
                  <a:gd name="connsiteX133" fmla="*/ 5249666 w 8523471"/>
                  <a:gd name="connsiteY133" fmla="*/ 799229 h 2590990"/>
                  <a:gd name="connsiteX134" fmla="*/ 5302774 w 8523471"/>
                  <a:gd name="connsiteY134" fmla="*/ 799229 h 2590990"/>
                  <a:gd name="connsiteX135" fmla="*/ 5302774 w 8523471"/>
                  <a:gd name="connsiteY135" fmla="*/ 2024764 h 2590990"/>
                  <a:gd name="connsiteX136" fmla="*/ 5315361 w 8523471"/>
                  <a:gd name="connsiteY136" fmla="*/ 2024764 h 2590990"/>
                  <a:gd name="connsiteX137" fmla="*/ 5315361 w 8523471"/>
                  <a:gd name="connsiteY137" fmla="*/ 2098593 h 2590990"/>
                  <a:gd name="connsiteX138" fmla="*/ 5363842 w 8523471"/>
                  <a:gd name="connsiteY138" fmla="*/ 2098593 h 2590990"/>
                  <a:gd name="connsiteX139" fmla="*/ 5363842 w 8523471"/>
                  <a:gd name="connsiteY139" fmla="*/ 2590966 h 2590990"/>
                  <a:gd name="connsiteX140" fmla="*/ 5363842 w 8523471"/>
                  <a:gd name="connsiteY140" fmla="*/ 2590966 h 2590990"/>
                  <a:gd name="connsiteX141" fmla="*/ 5991484 w 8523471"/>
                  <a:gd name="connsiteY141" fmla="*/ 2173591 h 2590990"/>
                  <a:gd name="connsiteX142" fmla="*/ 5991484 w 8523471"/>
                  <a:gd name="connsiteY142" fmla="*/ 1015541 h 2590990"/>
                  <a:gd name="connsiteX143" fmla="*/ 6378537 w 8523471"/>
                  <a:gd name="connsiteY143" fmla="*/ 1015541 h 2590990"/>
                  <a:gd name="connsiteX144" fmla="*/ 6378537 w 8523471"/>
                  <a:gd name="connsiteY144" fmla="*/ 2590991 h 2590990"/>
                  <a:gd name="connsiteX145" fmla="*/ 5512146 w 8523471"/>
                  <a:gd name="connsiteY145" fmla="*/ 2590991 h 2590990"/>
                  <a:gd name="connsiteX146" fmla="*/ 5512146 w 8523471"/>
                  <a:gd name="connsiteY146" fmla="*/ 1199367 h 2590990"/>
                  <a:gd name="connsiteX147" fmla="*/ 5563860 w 8523471"/>
                  <a:gd name="connsiteY147" fmla="*/ 1199367 h 2590990"/>
                  <a:gd name="connsiteX148" fmla="*/ 5563860 w 8523471"/>
                  <a:gd name="connsiteY148" fmla="*/ 1106011 h 2590990"/>
                  <a:gd name="connsiteX149" fmla="*/ 5877408 w 8523471"/>
                  <a:gd name="connsiteY149" fmla="*/ 1015541 h 2590990"/>
                  <a:gd name="connsiteX150" fmla="*/ 5877408 w 8523471"/>
                  <a:gd name="connsiteY150" fmla="*/ 1187402 h 2590990"/>
                  <a:gd name="connsiteX151" fmla="*/ 5929123 w 8523471"/>
                  <a:gd name="connsiteY151" fmla="*/ 1187402 h 2590990"/>
                  <a:gd name="connsiteX152" fmla="*/ 5929123 w 8523471"/>
                  <a:gd name="connsiteY152" fmla="*/ 2173591 h 2590990"/>
                  <a:gd name="connsiteX153" fmla="*/ 5991509 w 8523471"/>
                  <a:gd name="connsiteY153" fmla="*/ 2173591 h 259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</a:cxnLst>
                <a:rect l="l" t="t" r="r" b="b"/>
                <a:pathLst>
                  <a:path w="8523471" h="2590990">
                    <a:moveTo>
                      <a:pt x="585554" y="1943249"/>
                    </a:moveTo>
                    <a:lnTo>
                      <a:pt x="585554" y="1435976"/>
                    </a:lnTo>
                    <a:lnTo>
                      <a:pt x="652766" y="1295508"/>
                    </a:lnTo>
                    <a:lnTo>
                      <a:pt x="905992" y="1295508"/>
                    </a:lnTo>
                    <a:lnTo>
                      <a:pt x="974174" y="1435976"/>
                    </a:lnTo>
                    <a:lnTo>
                      <a:pt x="974174" y="2590991"/>
                    </a:lnTo>
                    <a:lnTo>
                      <a:pt x="0" y="2590991"/>
                    </a:lnTo>
                    <a:lnTo>
                      <a:pt x="0" y="2229286"/>
                    </a:lnTo>
                    <a:lnTo>
                      <a:pt x="66441" y="2105732"/>
                    </a:lnTo>
                    <a:lnTo>
                      <a:pt x="328025" y="2105732"/>
                    </a:lnTo>
                    <a:lnTo>
                      <a:pt x="328025" y="2017053"/>
                    </a:lnTo>
                    <a:lnTo>
                      <a:pt x="450260" y="2017053"/>
                    </a:lnTo>
                    <a:lnTo>
                      <a:pt x="450260" y="1943225"/>
                    </a:lnTo>
                    <a:lnTo>
                      <a:pt x="585579" y="1943225"/>
                    </a:lnTo>
                    <a:close/>
                    <a:moveTo>
                      <a:pt x="8523472" y="2590991"/>
                    </a:moveTo>
                    <a:lnTo>
                      <a:pt x="6407939" y="2590991"/>
                    </a:lnTo>
                    <a:lnTo>
                      <a:pt x="6407939" y="1631294"/>
                    </a:lnTo>
                    <a:lnTo>
                      <a:pt x="6632211" y="1630473"/>
                    </a:lnTo>
                    <a:lnTo>
                      <a:pt x="6632211" y="1291777"/>
                    </a:lnTo>
                    <a:lnTo>
                      <a:pt x="6787132" y="1198670"/>
                    </a:lnTo>
                    <a:lnTo>
                      <a:pt x="6932202" y="1291777"/>
                    </a:lnTo>
                    <a:lnTo>
                      <a:pt x="6932202" y="1849496"/>
                    </a:lnTo>
                    <a:lnTo>
                      <a:pt x="6970186" y="1849496"/>
                    </a:lnTo>
                    <a:lnTo>
                      <a:pt x="6970186" y="1775667"/>
                    </a:lnTo>
                    <a:lnTo>
                      <a:pt x="7043965" y="1723256"/>
                    </a:lnTo>
                    <a:lnTo>
                      <a:pt x="7114385" y="1775667"/>
                    </a:lnTo>
                    <a:lnTo>
                      <a:pt x="7114385" y="1849496"/>
                    </a:lnTo>
                    <a:lnTo>
                      <a:pt x="7166100" y="1849496"/>
                    </a:lnTo>
                    <a:lnTo>
                      <a:pt x="7166100" y="1775667"/>
                    </a:lnTo>
                    <a:lnTo>
                      <a:pt x="7238237" y="1711242"/>
                    </a:lnTo>
                    <a:lnTo>
                      <a:pt x="7310275" y="1775667"/>
                    </a:lnTo>
                    <a:lnTo>
                      <a:pt x="7310275" y="1849496"/>
                    </a:lnTo>
                    <a:lnTo>
                      <a:pt x="7328533" y="1849496"/>
                    </a:lnTo>
                    <a:lnTo>
                      <a:pt x="7328533" y="1457021"/>
                    </a:lnTo>
                    <a:lnTo>
                      <a:pt x="7450768" y="1457021"/>
                    </a:lnTo>
                    <a:lnTo>
                      <a:pt x="7450768" y="1383192"/>
                    </a:lnTo>
                    <a:lnTo>
                      <a:pt x="7852497" y="1383192"/>
                    </a:lnTo>
                    <a:lnTo>
                      <a:pt x="7852497" y="1457021"/>
                    </a:lnTo>
                    <a:lnTo>
                      <a:pt x="7974733" y="1457021"/>
                    </a:lnTo>
                    <a:lnTo>
                      <a:pt x="7974733" y="1943249"/>
                    </a:lnTo>
                    <a:lnTo>
                      <a:pt x="8214700" y="1943249"/>
                    </a:lnTo>
                    <a:lnTo>
                      <a:pt x="8287061" y="1987079"/>
                    </a:lnTo>
                    <a:lnTo>
                      <a:pt x="8287061" y="2185431"/>
                    </a:lnTo>
                    <a:lnTo>
                      <a:pt x="8462404" y="2185431"/>
                    </a:lnTo>
                    <a:lnTo>
                      <a:pt x="8523472" y="2229261"/>
                    </a:lnTo>
                    <a:lnTo>
                      <a:pt x="8523472" y="2590966"/>
                    </a:lnTo>
                    <a:lnTo>
                      <a:pt x="8523472" y="2590966"/>
                    </a:lnTo>
                    <a:close/>
                    <a:moveTo>
                      <a:pt x="1637239" y="1457021"/>
                    </a:moveTo>
                    <a:lnTo>
                      <a:pt x="1637239" y="1144095"/>
                    </a:lnTo>
                    <a:lnTo>
                      <a:pt x="1830118" y="1144095"/>
                    </a:lnTo>
                    <a:lnTo>
                      <a:pt x="1830118" y="599932"/>
                    </a:lnTo>
                    <a:lnTo>
                      <a:pt x="2161949" y="694332"/>
                    </a:lnTo>
                    <a:lnTo>
                      <a:pt x="2161949" y="1144095"/>
                    </a:lnTo>
                    <a:lnTo>
                      <a:pt x="2214982" y="1144095"/>
                    </a:lnTo>
                    <a:lnTo>
                      <a:pt x="2214982" y="2590991"/>
                    </a:lnTo>
                    <a:lnTo>
                      <a:pt x="1039720" y="2590991"/>
                    </a:lnTo>
                    <a:lnTo>
                      <a:pt x="1039720" y="1560326"/>
                    </a:lnTo>
                    <a:lnTo>
                      <a:pt x="1161955" y="1560326"/>
                    </a:lnTo>
                    <a:lnTo>
                      <a:pt x="1161955" y="1457021"/>
                    </a:lnTo>
                    <a:lnTo>
                      <a:pt x="1306129" y="1457021"/>
                    </a:lnTo>
                    <a:lnTo>
                      <a:pt x="1306129" y="1560326"/>
                    </a:lnTo>
                    <a:lnTo>
                      <a:pt x="1507268" y="1560326"/>
                    </a:lnTo>
                    <a:lnTo>
                      <a:pt x="1507268" y="1457021"/>
                    </a:lnTo>
                    <a:lnTo>
                      <a:pt x="1637214" y="1457021"/>
                    </a:lnTo>
                    <a:close/>
                    <a:moveTo>
                      <a:pt x="5363892" y="2590991"/>
                    </a:moveTo>
                    <a:lnTo>
                      <a:pt x="2221301" y="2590991"/>
                    </a:lnTo>
                    <a:lnTo>
                      <a:pt x="2221301" y="1000915"/>
                    </a:lnTo>
                    <a:lnTo>
                      <a:pt x="2274334" y="1000915"/>
                    </a:lnTo>
                    <a:lnTo>
                      <a:pt x="2274334" y="782986"/>
                    </a:lnTo>
                    <a:lnTo>
                      <a:pt x="2606164" y="688586"/>
                    </a:lnTo>
                    <a:lnTo>
                      <a:pt x="2606164" y="1000915"/>
                    </a:lnTo>
                    <a:lnTo>
                      <a:pt x="2662581" y="1000915"/>
                    </a:lnTo>
                    <a:lnTo>
                      <a:pt x="2662581" y="2224958"/>
                    </a:lnTo>
                    <a:lnTo>
                      <a:pt x="2699445" y="2224958"/>
                    </a:lnTo>
                    <a:lnTo>
                      <a:pt x="2699445" y="1160686"/>
                    </a:lnTo>
                    <a:lnTo>
                      <a:pt x="2764468" y="1160686"/>
                    </a:lnTo>
                    <a:lnTo>
                      <a:pt x="2764468" y="1068873"/>
                    </a:lnTo>
                    <a:lnTo>
                      <a:pt x="2800785" y="1068873"/>
                    </a:lnTo>
                    <a:lnTo>
                      <a:pt x="2800785" y="971040"/>
                    </a:lnTo>
                    <a:lnTo>
                      <a:pt x="2839814" y="971040"/>
                    </a:lnTo>
                    <a:lnTo>
                      <a:pt x="2839814" y="907336"/>
                    </a:lnTo>
                    <a:lnTo>
                      <a:pt x="2896579" y="907336"/>
                    </a:lnTo>
                    <a:lnTo>
                      <a:pt x="2896579" y="843631"/>
                    </a:lnTo>
                    <a:lnTo>
                      <a:pt x="2944861" y="843631"/>
                    </a:lnTo>
                    <a:lnTo>
                      <a:pt x="2944861" y="694307"/>
                    </a:lnTo>
                    <a:lnTo>
                      <a:pt x="2978267" y="694307"/>
                    </a:lnTo>
                    <a:lnTo>
                      <a:pt x="2978267" y="843631"/>
                    </a:lnTo>
                    <a:lnTo>
                      <a:pt x="3026550" y="843631"/>
                    </a:lnTo>
                    <a:lnTo>
                      <a:pt x="3026550" y="907336"/>
                    </a:lnTo>
                    <a:lnTo>
                      <a:pt x="3083314" y="907336"/>
                    </a:lnTo>
                    <a:lnTo>
                      <a:pt x="3083314" y="934598"/>
                    </a:lnTo>
                    <a:lnTo>
                      <a:pt x="3087891" y="934598"/>
                    </a:lnTo>
                    <a:lnTo>
                      <a:pt x="3087891" y="551550"/>
                    </a:lnTo>
                    <a:lnTo>
                      <a:pt x="3126099" y="516775"/>
                    </a:lnTo>
                    <a:lnTo>
                      <a:pt x="3166172" y="516775"/>
                    </a:lnTo>
                    <a:lnTo>
                      <a:pt x="3166172" y="305115"/>
                    </a:lnTo>
                    <a:lnTo>
                      <a:pt x="3272413" y="1219"/>
                    </a:lnTo>
                    <a:lnTo>
                      <a:pt x="3378654" y="305115"/>
                    </a:lnTo>
                    <a:lnTo>
                      <a:pt x="3378654" y="516775"/>
                    </a:lnTo>
                    <a:lnTo>
                      <a:pt x="3418727" y="516775"/>
                    </a:lnTo>
                    <a:lnTo>
                      <a:pt x="3456935" y="551550"/>
                    </a:lnTo>
                    <a:lnTo>
                      <a:pt x="3456935" y="715749"/>
                    </a:lnTo>
                    <a:lnTo>
                      <a:pt x="3482033" y="715749"/>
                    </a:lnTo>
                    <a:lnTo>
                      <a:pt x="3482033" y="589957"/>
                    </a:lnTo>
                    <a:lnTo>
                      <a:pt x="3846749" y="589957"/>
                    </a:lnTo>
                    <a:lnTo>
                      <a:pt x="3846749" y="715749"/>
                    </a:lnTo>
                    <a:lnTo>
                      <a:pt x="3906896" y="715749"/>
                    </a:lnTo>
                    <a:lnTo>
                      <a:pt x="3906896" y="1329860"/>
                    </a:lnTo>
                    <a:lnTo>
                      <a:pt x="3969207" y="1329860"/>
                    </a:lnTo>
                    <a:lnTo>
                      <a:pt x="3969207" y="355810"/>
                    </a:lnTo>
                    <a:lnTo>
                      <a:pt x="3997142" y="355810"/>
                    </a:lnTo>
                    <a:lnTo>
                      <a:pt x="4021196" y="281981"/>
                    </a:lnTo>
                    <a:lnTo>
                      <a:pt x="4131392" y="281981"/>
                    </a:lnTo>
                    <a:lnTo>
                      <a:pt x="4165371" y="355810"/>
                    </a:lnTo>
                    <a:lnTo>
                      <a:pt x="4357828" y="355810"/>
                    </a:lnTo>
                    <a:lnTo>
                      <a:pt x="4357828" y="1160661"/>
                    </a:lnTo>
                    <a:lnTo>
                      <a:pt x="4414244" y="1160661"/>
                    </a:lnTo>
                    <a:lnTo>
                      <a:pt x="4414244" y="848332"/>
                    </a:lnTo>
                    <a:lnTo>
                      <a:pt x="4446681" y="857561"/>
                    </a:lnTo>
                    <a:lnTo>
                      <a:pt x="4423547" y="93107"/>
                    </a:lnTo>
                    <a:lnTo>
                      <a:pt x="4578468" y="0"/>
                    </a:lnTo>
                    <a:lnTo>
                      <a:pt x="4723538" y="93107"/>
                    </a:lnTo>
                    <a:lnTo>
                      <a:pt x="4755851" y="1160661"/>
                    </a:lnTo>
                    <a:lnTo>
                      <a:pt x="4799133" y="1160661"/>
                    </a:lnTo>
                    <a:lnTo>
                      <a:pt x="4799133" y="799229"/>
                    </a:lnTo>
                    <a:lnTo>
                      <a:pt x="4852241" y="799229"/>
                    </a:lnTo>
                    <a:lnTo>
                      <a:pt x="4852241" y="588788"/>
                    </a:lnTo>
                    <a:lnTo>
                      <a:pt x="4910845" y="588788"/>
                    </a:lnTo>
                    <a:lnTo>
                      <a:pt x="4910845" y="481329"/>
                    </a:lnTo>
                    <a:lnTo>
                      <a:pt x="5050966" y="355810"/>
                    </a:lnTo>
                    <a:lnTo>
                      <a:pt x="5191061" y="481329"/>
                    </a:lnTo>
                    <a:lnTo>
                      <a:pt x="5191061" y="588788"/>
                    </a:lnTo>
                    <a:lnTo>
                      <a:pt x="5249666" y="588788"/>
                    </a:lnTo>
                    <a:lnTo>
                      <a:pt x="5249666" y="799229"/>
                    </a:lnTo>
                    <a:lnTo>
                      <a:pt x="5302774" y="799229"/>
                    </a:lnTo>
                    <a:lnTo>
                      <a:pt x="5302774" y="2024764"/>
                    </a:lnTo>
                    <a:lnTo>
                      <a:pt x="5315361" y="2024764"/>
                    </a:lnTo>
                    <a:lnTo>
                      <a:pt x="5315361" y="2098593"/>
                    </a:lnTo>
                    <a:lnTo>
                      <a:pt x="5363842" y="2098593"/>
                    </a:lnTo>
                    <a:lnTo>
                      <a:pt x="5363842" y="2590966"/>
                    </a:lnTo>
                    <a:lnTo>
                      <a:pt x="5363842" y="2590966"/>
                    </a:lnTo>
                    <a:close/>
                    <a:moveTo>
                      <a:pt x="5991484" y="2173591"/>
                    </a:moveTo>
                    <a:lnTo>
                      <a:pt x="5991484" y="1015541"/>
                    </a:lnTo>
                    <a:lnTo>
                      <a:pt x="6378537" y="1015541"/>
                    </a:lnTo>
                    <a:lnTo>
                      <a:pt x="6378537" y="2590991"/>
                    </a:lnTo>
                    <a:lnTo>
                      <a:pt x="5512146" y="2590991"/>
                    </a:lnTo>
                    <a:lnTo>
                      <a:pt x="5512146" y="1199367"/>
                    </a:lnTo>
                    <a:lnTo>
                      <a:pt x="5563860" y="1199367"/>
                    </a:lnTo>
                    <a:lnTo>
                      <a:pt x="5563860" y="1106011"/>
                    </a:lnTo>
                    <a:lnTo>
                      <a:pt x="5877408" y="1015541"/>
                    </a:lnTo>
                    <a:lnTo>
                      <a:pt x="5877408" y="1187402"/>
                    </a:lnTo>
                    <a:lnTo>
                      <a:pt x="5929123" y="1187402"/>
                    </a:lnTo>
                    <a:lnTo>
                      <a:pt x="5929123" y="2173591"/>
                    </a:lnTo>
                    <a:lnTo>
                      <a:pt x="5991509" y="2173591"/>
                    </a:lnTo>
                    <a:close/>
                  </a:path>
                </a:pathLst>
              </a:custGeom>
              <a:solidFill>
                <a:srgbClr val="F1F1F1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EC87FA1-192E-51DD-A326-368DF19767A8}"/>
                  </a:ext>
                </a:extLst>
              </p:cNvPr>
              <p:cNvSpPr/>
              <p:nvPr/>
            </p:nvSpPr>
            <p:spPr>
              <a:xfrm>
                <a:off x="3848663" y="1305947"/>
                <a:ext cx="505706" cy="2931925"/>
              </a:xfrm>
              <a:custGeom>
                <a:avLst/>
                <a:gdLst>
                  <a:gd name="connsiteX0" fmla="*/ 143429 w 505706"/>
                  <a:gd name="connsiteY0" fmla="*/ 583689 h 2931925"/>
                  <a:gd name="connsiteX1" fmla="*/ 143429 w 505706"/>
                  <a:gd name="connsiteY1" fmla="*/ 344044 h 2931925"/>
                  <a:gd name="connsiteX2" fmla="*/ 252878 w 505706"/>
                  <a:gd name="connsiteY2" fmla="*/ 0 h 2931925"/>
                  <a:gd name="connsiteX3" fmla="*/ 362327 w 505706"/>
                  <a:gd name="connsiteY3" fmla="*/ 344044 h 2931925"/>
                  <a:gd name="connsiteX4" fmla="*/ 362327 w 505706"/>
                  <a:gd name="connsiteY4" fmla="*/ 583689 h 2931925"/>
                  <a:gd name="connsiteX5" fmla="*/ 403620 w 505706"/>
                  <a:gd name="connsiteY5" fmla="*/ 583689 h 2931925"/>
                  <a:gd name="connsiteX6" fmla="*/ 442997 w 505706"/>
                  <a:gd name="connsiteY6" fmla="*/ 623066 h 2931925"/>
                  <a:gd name="connsiteX7" fmla="*/ 442997 w 505706"/>
                  <a:gd name="connsiteY7" fmla="*/ 1056709 h 2931925"/>
                  <a:gd name="connsiteX8" fmla="*/ 466329 w 505706"/>
                  <a:gd name="connsiteY8" fmla="*/ 1056709 h 2931925"/>
                  <a:gd name="connsiteX9" fmla="*/ 505706 w 505706"/>
                  <a:gd name="connsiteY9" fmla="*/ 1096086 h 2931925"/>
                  <a:gd name="connsiteX10" fmla="*/ 505706 w 505706"/>
                  <a:gd name="connsiteY10" fmla="*/ 2931926 h 2931925"/>
                  <a:gd name="connsiteX11" fmla="*/ 0 w 505706"/>
                  <a:gd name="connsiteY11" fmla="*/ 2931926 h 2931925"/>
                  <a:gd name="connsiteX12" fmla="*/ 0 w 505706"/>
                  <a:gd name="connsiteY12" fmla="*/ 1096086 h 2931925"/>
                  <a:gd name="connsiteX13" fmla="*/ 39377 w 505706"/>
                  <a:gd name="connsiteY13" fmla="*/ 1056709 h 2931925"/>
                  <a:gd name="connsiteX14" fmla="*/ 62710 w 505706"/>
                  <a:gd name="connsiteY14" fmla="*/ 1056709 h 2931925"/>
                  <a:gd name="connsiteX15" fmla="*/ 62710 w 505706"/>
                  <a:gd name="connsiteY15" fmla="*/ 623066 h 2931925"/>
                  <a:gd name="connsiteX16" fmla="*/ 102087 w 505706"/>
                  <a:gd name="connsiteY16" fmla="*/ 583689 h 2931925"/>
                  <a:gd name="connsiteX17" fmla="*/ 143379 w 505706"/>
                  <a:gd name="connsiteY17" fmla="*/ 583689 h 2931925"/>
                  <a:gd name="connsiteX18" fmla="*/ 441827 w 505706"/>
                  <a:gd name="connsiteY18" fmla="*/ 2702804 h 2931925"/>
                  <a:gd name="connsiteX19" fmla="*/ 401605 w 505706"/>
                  <a:gd name="connsiteY19" fmla="*/ 2702804 h 2931925"/>
                  <a:gd name="connsiteX20" fmla="*/ 401605 w 505706"/>
                  <a:gd name="connsiteY20" fmla="*/ 2739295 h 2931925"/>
                  <a:gd name="connsiteX21" fmla="*/ 441827 w 505706"/>
                  <a:gd name="connsiteY21" fmla="*/ 2739295 h 2931925"/>
                  <a:gd name="connsiteX22" fmla="*/ 441827 w 505706"/>
                  <a:gd name="connsiteY22" fmla="*/ 2702804 h 2931925"/>
                  <a:gd name="connsiteX23" fmla="*/ 441827 w 505706"/>
                  <a:gd name="connsiteY23" fmla="*/ 2702804 h 2931925"/>
                  <a:gd name="connsiteX24" fmla="*/ 104176 w 505706"/>
                  <a:gd name="connsiteY24" fmla="*/ 2702804 h 2931925"/>
                  <a:gd name="connsiteX25" fmla="*/ 63953 w 505706"/>
                  <a:gd name="connsiteY25" fmla="*/ 2702804 h 2931925"/>
                  <a:gd name="connsiteX26" fmla="*/ 63953 w 505706"/>
                  <a:gd name="connsiteY26" fmla="*/ 2739295 h 2931925"/>
                  <a:gd name="connsiteX27" fmla="*/ 104176 w 505706"/>
                  <a:gd name="connsiteY27" fmla="*/ 2739295 h 2931925"/>
                  <a:gd name="connsiteX28" fmla="*/ 104176 w 505706"/>
                  <a:gd name="connsiteY28" fmla="*/ 2702804 h 2931925"/>
                  <a:gd name="connsiteX29" fmla="*/ 104176 w 505706"/>
                  <a:gd name="connsiteY29" fmla="*/ 2702804 h 2931925"/>
                  <a:gd name="connsiteX30" fmla="*/ 329293 w 505706"/>
                  <a:gd name="connsiteY30" fmla="*/ 2702804 h 2931925"/>
                  <a:gd name="connsiteX31" fmla="*/ 289071 w 505706"/>
                  <a:gd name="connsiteY31" fmla="*/ 2702804 h 2931925"/>
                  <a:gd name="connsiteX32" fmla="*/ 289071 w 505706"/>
                  <a:gd name="connsiteY32" fmla="*/ 2739295 h 2931925"/>
                  <a:gd name="connsiteX33" fmla="*/ 329293 w 505706"/>
                  <a:gd name="connsiteY33" fmla="*/ 2739295 h 2931925"/>
                  <a:gd name="connsiteX34" fmla="*/ 329293 w 505706"/>
                  <a:gd name="connsiteY34" fmla="*/ 2702804 h 2931925"/>
                  <a:gd name="connsiteX35" fmla="*/ 329293 w 505706"/>
                  <a:gd name="connsiteY35" fmla="*/ 2702804 h 2931925"/>
                  <a:gd name="connsiteX36" fmla="*/ 216735 w 505706"/>
                  <a:gd name="connsiteY36" fmla="*/ 2702804 h 2931925"/>
                  <a:gd name="connsiteX37" fmla="*/ 176512 w 505706"/>
                  <a:gd name="connsiteY37" fmla="*/ 2702804 h 2931925"/>
                  <a:gd name="connsiteX38" fmla="*/ 176512 w 505706"/>
                  <a:gd name="connsiteY38" fmla="*/ 2739295 h 2931925"/>
                  <a:gd name="connsiteX39" fmla="*/ 216735 w 505706"/>
                  <a:gd name="connsiteY39" fmla="*/ 2739295 h 2931925"/>
                  <a:gd name="connsiteX40" fmla="*/ 216735 w 505706"/>
                  <a:gd name="connsiteY40" fmla="*/ 2702804 h 2931925"/>
                  <a:gd name="connsiteX41" fmla="*/ 216735 w 505706"/>
                  <a:gd name="connsiteY41" fmla="*/ 2702804 h 2931925"/>
                  <a:gd name="connsiteX42" fmla="*/ 441852 w 505706"/>
                  <a:gd name="connsiteY42" fmla="*/ 2570444 h 2931925"/>
                  <a:gd name="connsiteX43" fmla="*/ 401630 w 505706"/>
                  <a:gd name="connsiteY43" fmla="*/ 2570444 h 2931925"/>
                  <a:gd name="connsiteX44" fmla="*/ 401630 w 505706"/>
                  <a:gd name="connsiteY44" fmla="*/ 2606936 h 2931925"/>
                  <a:gd name="connsiteX45" fmla="*/ 441852 w 505706"/>
                  <a:gd name="connsiteY45" fmla="*/ 2606936 h 2931925"/>
                  <a:gd name="connsiteX46" fmla="*/ 441852 w 505706"/>
                  <a:gd name="connsiteY46" fmla="*/ 2570444 h 2931925"/>
                  <a:gd name="connsiteX47" fmla="*/ 441852 w 505706"/>
                  <a:gd name="connsiteY47" fmla="*/ 2570444 h 2931925"/>
                  <a:gd name="connsiteX48" fmla="*/ 104201 w 505706"/>
                  <a:gd name="connsiteY48" fmla="*/ 2570444 h 2931925"/>
                  <a:gd name="connsiteX49" fmla="*/ 63978 w 505706"/>
                  <a:gd name="connsiteY49" fmla="*/ 2570444 h 2931925"/>
                  <a:gd name="connsiteX50" fmla="*/ 63978 w 505706"/>
                  <a:gd name="connsiteY50" fmla="*/ 2606936 h 2931925"/>
                  <a:gd name="connsiteX51" fmla="*/ 104201 w 505706"/>
                  <a:gd name="connsiteY51" fmla="*/ 2606936 h 2931925"/>
                  <a:gd name="connsiteX52" fmla="*/ 104201 w 505706"/>
                  <a:gd name="connsiteY52" fmla="*/ 2570444 h 2931925"/>
                  <a:gd name="connsiteX53" fmla="*/ 104201 w 505706"/>
                  <a:gd name="connsiteY53" fmla="*/ 2570444 h 2931925"/>
                  <a:gd name="connsiteX54" fmla="*/ 329318 w 505706"/>
                  <a:gd name="connsiteY54" fmla="*/ 2570444 h 2931925"/>
                  <a:gd name="connsiteX55" fmla="*/ 289096 w 505706"/>
                  <a:gd name="connsiteY55" fmla="*/ 2570444 h 2931925"/>
                  <a:gd name="connsiteX56" fmla="*/ 289096 w 505706"/>
                  <a:gd name="connsiteY56" fmla="*/ 2606936 h 2931925"/>
                  <a:gd name="connsiteX57" fmla="*/ 329318 w 505706"/>
                  <a:gd name="connsiteY57" fmla="*/ 2606936 h 2931925"/>
                  <a:gd name="connsiteX58" fmla="*/ 329318 w 505706"/>
                  <a:gd name="connsiteY58" fmla="*/ 2570444 h 2931925"/>
                  <a:gd name="connsiteX59" fmla="*/ 329318 w 505706"/>
                  <a:gd name="connsiteY59" fmla="*/ 2570444 h 2931925"/>
                  <a:gd name="connsiteX60" fmla="*/ 216760 w 505706"/>
                  <a:gd name="connsiteY60" fmla="*/ 2570444 h 2931925"/>
                  <a:gd name="connsiteX61" fmla="*/ 176537 w 505706"/>
                  <a:gd name="connsiteY61" fmla="*/ 2570444 h 2931925"/>
                  <a:gd name="connsiteX62" fmla="*/ 176537 w 505706"/>
                  <a:gd name="connsiteY62" fmla="*/ 2606936 h 2931925"/>
                  <a:gd name="connsiteX63" fmla="*/ 216760 w 505706"/>
                  <a:gd name="connsiteY63" fmla="*/ 2606936 h 2931925"/>
                  <a:gd name="connsiteX64" fmla="*/ 216760 w 505706"/>
                  <a:gd name="connsiteY64" fmla="*/ 2570444 h 2931925"/>
                  <a:gd name="connsiteX65" fmla="*/ 216760 w 505706"/>
                  <a:gd name="connsiteY65" fmla="*/ 2570444 h 2931925"/>
                  <a:gd name="connsiteX66" fmla="*/ 329318 w 505706"/>
                  <a:gd name="connsiteY66" fmla="*/ 2438085 h 2931925"/>
                  <a:gd name="connsiteX67" fmla="*/ 289096 w 505706"/>
                  <a:gd name="connsiteY67" fmla="*/ 2438085 h 2931925"/>
                  <a:gd name="connsiteX68" fmla="*/ 289096 w 505706"/>
                  <a:gd name="connsiteY68" fmla="*/ 2474577 h 2931925"/>
                  <a:gd name="connsiteX69" fmla="*/ 329318 w 505706"/>
                  <a:gd name="connsiteY69" fmla="*/ 2474577 h 2931925"/>
                  <a:gd name="connsiteX70" fmla="*/ 329318 w 505706"/>
                  <a:gd name="connsiteY70" fmla="*/ 2438085 h 2931925"/>
                  <a:gd name="connsiteX71" fmla="*/ 329318 w 505706"/>
                  <a:gd name="connsiteY71" fmla="*/ 2438085 h 2931925"/>
                  <a:gd name="connsiteX72" fmla="*/ 216760 w 505706"/>
                  <a:gd name="connsiteY72" fmla="*/ 2438085 h 2931925"/>
                  <a:gd name="connsiteX73" fmla="*/ 176537 w 505706"/>
                  <a:gd name="connsiteY73" fmla="*/ 2438085 h 2931925"/>
                  <a:gd name="connsiteX74" fmla="*/ 176537 w 505706"/>
                  <a:gd name="connsiteY74" fmla="*/ 2474577 h 2931925"/>
                  <a:gd name="connsiteX75" fmla="*/ 216760 w 505706"/>
                  <a:gd name="connsiteY75" fmla="*/ 2474577 h 2931925"/>
                  <a:gd name="connsiteX76" fmla="*/ 216760 w 505706"/>
                  <a:gd name="connsiteY76" fmla="*/ 2438085 h 2931925"/>
                  <a:gd name="connsiteX77" fmla="*/ 216760 w 505706"/>
                  <a:gd name="connsiteY77" fmla="*/ 2438085 h 2931925"/>
                  <a:gd name="connsiteX78" fmla="*/ 441877 w 505706"/>
                  <a:gd name="connsiteY78" fmla="*/ 2438085 h 2931925"/>
                  <a:gd name="connsiteX79" fmla="*/ 401655 w 505706"/>
                  <a:gd name="connsiteY79" fmla="*/ 2438085 h 2931925"/>
                  <a:gd name="connsiteX80" fmla="*/ 401655 w 505706"/>
                  <a:gd name="connsiteY80" fmla="*/ 2474577 h 2931925"/>
                  <a:gd name="connsiteX81" fmla="*/ 441877 w 505706"/>
                  <a:gd name="connsiteY81" fmla="*/ 2474577 h 2931925"/>
                  <a:gd name="connsiteX82" fmla="*/ 441877 w 505706"/>
                  <a:gd name="connsiteY82" fmla="*/ 2438085 h 2931925"/>
                  <a:gd name="connsiteX83" fmla="*/ 441877 w 505706"/>
                  <a:gd name="connsiteY83" fmla="*/ 2438085 h 2931925"/>
                  <a:gd name="connsiteX84" fmla="*/ 104226 w 505706"/>
                  <a:gd name="connsiteY84" fmla="*/ 2438085 h 2931925"/>
                  <a:gd name="connsiteX85" fmla="*/ 64003 w 505706"/>
                  <a:gd name="connsiteY85" fmla="*/ 2438085 h 2931925"/>
                  <a:gd name="connsiteX86" fmla="*/ 64003 w 505706"/>
                  <a:gd name="connsiteY86" fmla="*/ 2474577 h 2931925"/>
                  <a:gd name="connsiteX87" fmla="*/ 104226 w 505706"/>
                  <a:gd name="connsiteY87" fmla="*/ 2474577 h 2931925"/>
                  <a:gd name="connsiteX88" fmla="*/ 104226 w 505706"/>
                  <a:gd name="connsiteY88" fmla="*/ 2438085 h 2931925"/>
                  <a:gd name="connsiteX89" fmla="*/ 104226 w 505706"/>
                  <a:gd name="connsiteY89" fmla="*/ 2438085 h 2931925"/>
                  <a:gd name="connsiteX90" fmla="*/ 441877 w 505706"/>
                  <a:gd name="connsiteY90" fmla="*/ 2305726 h 2931925"/>
                  <a:gd name="connsiteX91" fmla="*/ 401655 w 505706"/>
                  <a:gd name="connsiteY91" fmla="*/ 2305726 h 2931925"/>
                  <a:gd name="connsiteX92" fmla="*/ 401655 w 505706"/>
                  <a:gd name="connsiteY92" fmla="*/ 2342217 h 2931925"/>
                  <a:gd name="connsiteX93" fmla="*/ 441877 w 505706"/>
                  <a:gd name="connsiteY93" fmla="*/ 2342217 h 2931925"/>
                  <a:gd name="connsiteX94" fmla="*/ 441877 w 505706"/>
                  <a:gd name="connsiteY94" fmla="*/ 2305726 h 2931925"/>
                  <a:gd name="connsiteX95" fmla="*/ 441877 w 505706"/>
                  <a:gd name="connsiteY95" fmla="*/ 2305726 h 2931925"/>
                  <a:gd name="connsiteX96" fmla="*/ 104226 w 505706"/>
                  <a:gd name="connsiteY96" fmla="*/ 2305726 h 2931925"/>
                  <a:gd name="connsiteX97" fmla="*/ 64003 w 505706"/>
                  <a:gd name="connsiteY97" fmla="*/ 2305726 h 2931925"/>
                  <a:gd name="connsiteX98" fmla="*/ 64003 w 505706"/>
                  <a:gd name="connsiteY98" fmla="*/ 2342217 h 2931925"/>
                  <a:gd name="connsiteX99" fmla="*/ 104226 w 505706"/>
                  <a:gd name="connsiteY99" fmla="*/ 2342217 h 2931925"/>
                  <a:gd name="connsiteX100" fmla="*/ 104226 w 505706"/>
                  <a:gd name="connsiteY100" fmla="*/ 2305726 h 2931925"/>
                  <a:gd name="connsiteX101" fmla="*/ 104226 w 505706"/>
                  <a:gd name="connsiteY101" fmla="*/ 2305726 h 2931925"/>
                  <a:gd name="connsiteX102" fmla="*/ 329343 w 505706"/>
                  <a:gd name="connsiteY102" fmla="*/ 2305726 h 2931925"/>
                  <a:gd name="connsiteX103" fmla="*/ 289121 w 505706"/>
                  <a:gd name="connsiteY103" fmla="*/ 2305726 h 2931925"/>
                  <a:gd name="connsiteX104" fmla="*/ 289121 w 505706"/>
                  <a:gd name="connsiteY104" fmla="*/ 2342217 h 2931925"/>
                  <a:gd name="connsiteX105" fmla="*/ 329343 w 505706"/>
                  <a:gd name="connsiteY105" fmla="*/ 2342217 h 2931925"/>
                  <a:gd name="connsiteX106" fmla="*/ 329343 w 505706"/>
                  <a:gd name="connsiteY106" fmla="*/ 2305726 h 2931925"/>
                  <a:gd name="connsiteX107" fmla="*/ 329343 w 505706"/>
                  <a:gd name="connsiteY107" fmla="*/ 2305726 h 2931925"/>
                  <a:gd name="connsiteX108" fmla="*/ 216785 w 505706"/>
                  <a:gd name="connsiteY108" fmla="*/ 2305726 h 2931925"/>
                  <a:gd name="connsiteX109" fmla="*/ 176562 w 505706"/>
                  <a:gd name="connsiteY109" fmla="*/ 2305726 h 2931925"/>
                  <a:gd name="connsiteX110" fmla="*/ 176562 w 505706"/>
                  <a:gd name="connsiteY110" fmla="*/ 2342217 h 2931925"/>
                  <a:gd name="connsiteX111" fmla="*/ 216785 w 505706"/>
                  <a:gd name="connsiteY111" fmla="*/ 2342217 h 2931925"/>
                  <a:gd name="connsiteX112" fmla="*/ 216785 w 505706"/>
                  <a:gd name="connsiteY112" fmla="*/ 2305726 h 2931925"/>
                  <a:gd name="connsiteX113" fmla="*/ 216785 w 505706"/>
                  <a:gd name="connsiteY113" fmla="*/ 2305726 h 2931925"/>
                  <a:gd name="connsiteX114" fmla="*/ 104226 w 505706"/>
                  <a:gd name="connsiteY114" fmla="*/ 2173367 h 2931925"/>
                  <a:gd name="connsiteX115" fmla="*/ 64003 w 505706"/>
                  <a:gd name="connsiteY115" fmla="*/ 2173367 h 2931925"/>
                  <a:gd name="connsiteX116" fmla="*/ 64003 w 505706"/>
                  <a:gd name="connsiteY116" fmla="*/ 2209858 h 2931925"/>
                  <a:gd name="connsiteX117" fmla="*/ 104226 w 505706"/>
                  <a:gd name="connsiteY117" fmla="*/ 2209858 h 2931925"/>
                  <a:gd name="connsiteX118" fmla="*/ 104226 w 505706"/>
                  <a:gd name="connsiteY118" fmla="*/ 2173367 h 2931925"/>
                  <a:gd name="connsiteX119" fmla="*/ 104226 w 505706"/>
                  <a:gd name="connsiteY119" fmla="*/ 2173367 h 2931925"/>
                  <a:gd name="connsiteX120" fmla="*/ 216785 w 505706"/>
                  <a:gd name="connsiteY120" fmla="*/ 2173367 h 2931925"/>
                  <a:gd name="connsiteX121" fmla="*/ 176562 w 505706"/>
                  <a:gd name="connsiteY121" fmla="*/ 2173367 h 2931925"/>
                  <a:gd name="connsiteX122" fmla="*/ 176562 w 505706"/>
                  <a:gd name="connsiteY122" fmla="*/ 2209858 h 2931925"/>
                  <a:gd name="connsiteX123" fmla="*/ 216785 w 505706"/>
                  <a:gd name="connsiteY123" fmla="*/ 2209858 h 2931925"/>
                  <a:gd name="connsiteX124" fmla="*/ 216785 w 505706"/>
                  <a:gd name="connsiteY124" fmla="*/ 2173367 h 2931925"/>
                  <a:gd name="connsiteX125" fmla="*/ 216785 w 505706"/>
                  <a:gd name="connsiteY125" fmla="*/ 2173367 h 2931925"/>
                  <a:gd name="connsiteX126" fmla="*/ 441902 w 505706"/>
                  <a:gd name="connsiteY126" fmla="*/ 2173367 h 2931925"/>
                  <a:gd name="connsiteX127" fmla="*/ 401679 w 505706"/>
                  <a:gd name="connsiteY127" fmla="*/ 2173367 h 2931925"/>
                  <a:gd name="connsiteX128" fmla="*/ 401679 w 505706"/>
                  <a:gd name="connsiteY128" fmla="*/ 2209858 h 2931925"/>
                  <a:gd name="connsiteX129" fmla="*/ 441902 w 505706"/>
                  <a:gd name="connsiteY129" fmla="*/ 2209858 h 2931925"/>
                  <a:gd name="connsiteX130" fmla="*/ 441902 w 505706"/>
                  <a:gd name="connsiteY130" fmla="*/ 2173367 h 2931925"/>
                  <a:gd name="connsiteX131" fmla="*/ 441902 w 505706"/>
                  <a:gd name="connsiteY131" fmla="*/ 2173367 h 2931925"/>
                  <a:gd name="connsiteX132" fmla="*/ 329343 w 505706"/>
                  <a:gd name="connsiteY132" fmla="*/ 2173367 h 2931925"/>
                  <a:gd name="connsiteX133" fmla="*/ 289121 w 505706"/>
                  <a:gd name="connsiteY133" fmla="*/ 2173367 h 2931925"/>
                  <a:gd name="connsiteX134" fmla="*/ 289121 w 505706"/>
                  <a:gd name="connsiteY134" fmla="*/ 2209858 h 2931925"/>
                  <a:gd name="connsiteX135" fmla="*/ 329343 w 505706"/>
                  <a:gd name="connsiteY135" fmla="*/ 2209858 h 2931925"/>
                  <a:gd name="connsiteX136" fmla="*/ 329343 w 505706"/>
                  <a:gd name="connsiteY136" fmla="*/ 2173367 h 2931925"/>
                  <a:gd name="connsiteX137" fmla="*/ 329343 w 505706"/>
                  <a:gd name="connsiteY137" fmla="*/ 2173367 h 2931925"/>
                  <a:gd name="connsiteX138" fmla="*/ 441902 w 505706"/>
                  <a:gd name="connsiteY138" fmla="*/ 2041008 h 2931925"/>
                  <a:gd name="connsiteX139" fmla="*/ 401679 w 505706"/>
                  <a:gd name="connsiteY139" fmla="*/ 2041008 h 2931925"/>
                  <a:gd name="connsiteX140" fmla="*/ 401679 w 505706"/>
                  <a:gd name="connsiteY140" fmla="*/ 2077499 h 2931925"/>
                  <a:gd name="connsiteX141" fmla="*/ 441902 w 505706"/>
                  <a:gd name="connsiteY141" fmla="*/ 2077499 h 2931925"/>
                  <a:gd name="connsiteX142" fmla="*/ 441902 w 505706"/>
                  <a:gd name="connsiteY142" fmla="*/ 2041008 h 2931925"/>
                  <a:gd name="connsiteX143" fmla="*/ 441902 w 505706"/>
                  <a:gd name="connsiteY143" fmla="*/ 2041008 h 2931925"/>
                  <a:gd name="connsiteX144" fmla="*/ 104251 w 505706"/>
                  <a:gd name="connsiteY144" fmla="*/ 2041008 h 2931925"/>
                  <a:gd name="connsiteX145" fmla="*/ 64028 w 505706"/>
                  <a:gd name="connsiteY145" fmla="*/ 2041008 h 2931925"/>
                  <a:gd name="connsiteX146" fmla="*/ 64028 w 505706"/>
                  <a:gd name="connsiteY146" fmla="*/ 2077499 h 2931925"/>
                  <a:gd name="connsiteX147" fmla="*/ 104251 w 505706"/>
                  <a:gd name="connsiteY147" fmla="*/ 2077499 h 2931925"/>
                  <a:gd name="connsiteX148" fmla="*/ 104251 w 505706"/>
                  <a:gd name="connsiteY148" fmla="*/ 2041008 h 2931925"/>
                  <a:gd name="connsiteX149" fmla="*/ 104251 w 505706"/>
                  <a:gd name="connsiteY149" fmla="*/ 2041008 h 2931925"/>
                  <a:gd name="connsiteX150" fmla="*/ 216809 w 505706"/>
                  <a:gd name="connsiteY150" fmla="*/ 2041008 h 2931925"/>
                  <a:gd name="connsiteX151" fmla="*/ 176587 w 505706"/>
                  <a:gd name="connsiteY151" fmla="*/ 2041008 h 2931925"/>
                  <a:gd name="connsiteX152" fmla="*/ 176587 w 505706"/>
                  <a:gd name="connsiteY152" fmla="*/ 2077499 h 2931925"/>
                  <a:gd name="connsiteX153" fmla="*/ 216809 w 505706"/>
                  <a:gd name="connsiteY153" fmla="*/ 2077499 h 2931925"/>
                  <a:gd name="connsiteX154" fmla="*/ 216809 w 505706"/>
                  <a:gd name="connsiteY154" fmla="*/ 2041008 h 2931925"/>
                  <a:gd name="connsiteX155" fmla="*/ 216809 w 505706"/>
                  <a:gd name="connsiteY155" fmla="*/ 2041008 h 2931925"/>
                  <a:gd name="connsiteX156" fmla="*/ 329368 w 505706"/>
                  <a:gd name="connsiteY156" fmla="*/ 2041008 h 2931925"/>
                  <a:gd name="connsiteX157" fmla="*/ 289145 w 505706"/>
                  <a:gd name="connsiteY157" fmla="*/ 2041008 h 2931925"/>
                  <a:gd name="connsiteX158" fmla="*/ 289145 w 505706"/>
                  <a:gd name="connsiteY158" fmla="*/ 2077499 h 2931925"/>
                  <a:gd name="connsiteX159" fmla="*/ 329368 w 505706"/>
                  <a:gd name="connsiteY159" fmla="*/ 2077499 h 2931925"/>
                  <a:gd name="connsiteX160" fmla="*/ 329368 w 505706"/>
                  <a:gd name="connsiteY160" fmla="*/ 2041008 h 2931925"/>
                  <a:gd name="connsiteX161" fmla="*/ 329368 w 505706"/>
                  <a:gd name="connsiteY161" fmla="*/ 2041008 h 2931925"/>
                  <a:gd name="connsiteX162" fmla="*/ 441927 w 505706"/>
                  <a:gd name="connsiteY162" fmla="*/ 1908649 h 2931925"/>
                  <a:gd name="connsiteX163" fmla="*/ 401704 w 505706"/>
                  <a:gd name="connsiteY163" fmla="*/ 1908649 h 2931925"/>
                  <a:gd name="connsiteX164" fmla="*/ 401704 w 505706"/>
                  <a:gd name="connsiteY164" fmla="*/ 1945140 h 2931925"/>
                  <a:gd name="connsiteX165" fmla="*/ 441927 w 505706"/>
                  <a:gd name="connsiteY165" fmla="*/ 1945140 h 2931925"/>
                  <a:gd name="connsiteX166" fmla="*/ 441927 w 505706"/>
                  <a:gd name="connsiteY166" fmla="*/ 1908649 h 2931925"/>
                  <a:gd name="connsiteX167" fmla="*/ 441927 w 505706"/>
                  <a:gd name="connsiteY167" fmla="*/ 1908649 h 2931925"/>
                  <a:gd name="connsiteX168" fmla="*/ 104276 w 505706"/>
                  <a:gd name="connsiteY168" fmla="*/ 1908649 h 2931925"/>
                  <a:gd name="connsiteX169" fmla="*/ 64053 w 505706"/>
                  <a:gd name="connsiteY169" fmla="*/ 1908649 h 2931925"/>
                  <a:gd name="connsiteX170" fmla="*/ 64053 w 505706"/>
                  <a:gd name="connsiteY170" fmla="*/ 1945140 h 2931925"/>
                  <a:gd name="connsiteX171" fmla="*/ 104276 w 505706"/>
                  <a:gd name="connsiteY171" fmla="*/ 1945140 h 2931925"/>
                  <a:gd name="connsiteX172" fmla="*/ 104276 w 505706"/>
                  <a:gd name="connsiteY172" fmla="*/ 1908649 h 2931925"/>
                  <a:gd name="connsiteX173" fmla="*/ 104276 w 505706"/>
                  <a:gd name="connsiteY173" fmla="*/ 1908649 h 2931925"/>
                  <a:gd name="connsiteX174" fmla="*/ 216834 w 505706"/>
                  <a:gd name="connsiteY174" fmla="*/ 1908649 h 2931925"/>
                  <a:gd name="connsiteX175" fmla="*/ 176612 w 505706"/>
                  <a:gd name="connsiteY175" fmla="*/ 1908649 h 2931925"/>
                  <a:gd name="connsiteX176" fmla="*/ 176612 w 505706"/>
                  <a:gd name="connsiteY176" fmla="*/ 1945140 h 2931925"/>
                  <a:gd name="connsiteX177" fmla="*/ 216834 w 505706"/>
                  <a:gd name="connsiteY177" fmla="*/ 1945140 h 2931925"/>
                  <a:gd name="connsiteX178" fmla="*/ 216834 w 505706"/>
                  <a:gd name="connsiteY178" fmla="*/ 1908649 h 2931925"/>
                  <a:gd name="connsiteX179" fmla="*/ 216834 w 505706"/>
                  <a:gd name="connsiteY179" fmla="*/ 1908649 h 2931925"/>
                  <a:gd name="connsiteX180" fmla="*/ 329393 w 505706"/>
                  <a:gd name="connsiteY180" fmla="*/ 1908649 h 2931925"/>
                  <a:gd name="connsiteX181" fmla="*/ 289170 w 505706"/>
                  <a:gd name="connsiteY181" fmla="*/ 1908649 h 2931925"/>
                  <a:gd name="connsiteX182" fmla="*/ 289170 w 505706"/>
                  <a:gd name="connsiteY182" fmla="*/ 1945140 h 2931925"/>
                  <a:gd name="connsiteX183" fmla="*/ 329393 w 505706"/>
                  <a:gd name="connsiteY183" fmla="*/ 1945140 h 2931925"/>
                  <a:gd name="connsiteX184" fmla="*/ 329393 w 505706"/>
                  <a:gd name="connsiteY184" fmla="*/ 1908649 h 2931925"/>
                  <a:gd name="connsiteX185" fmla="*/ 329393 w 505706"/>
                  <a:gd name="connsiteY185" fmla="*/ 1908649 h 2931925"/>
                  <a:gd name="connsiteX186" fmla="*/ 104276 w 505706"/>
                  <a:gd name="connsiteY186" fmla="*/ 1776289 h 2931925"/>
                  <a:gd name="connsiteX187" fmla="*/ 64053 w 505706"/>
                  <a:gd name="connsiteY187" fmla="*/ 1776289 h 2931925"/>
                  <a:gd name="connsiteX188" fmla="*/ 64053 w 505706"/>
                  <a:gd name="connsiteY188" fmla="*/ 1812781 h 2931925"/>
                  <a:gd name="connsiteX189" fmla="*/ 104276 w 505706"/>
                  <a:gd name="connsiteY189" fmla="*/ 1812781 h 2931925"/>
                  <a:gd name="connsiteX190" fmla="*/ 104276 w 505706"/>
                  <a:gd name="connsiteY190" fmla="*/ 1776289 h 2931925"/>
                  <a:gd name="connsiteX191" fmla="*/ 104276 w 505706"/>
                  <a:gd name="connsiteY191" fmla="*/ 1776289 h 2931925"/>
                  <a:gd name="connsiteX192" fmla="*/ 441927 w 505706"/>
                  <a:gd name="connsiteY192" fmla="*/ 1776289 h 2931925"/>
                  <a:gd name="connsiteX193" fmla="*/ 401704 w 505706"/>
                  <a:gd name="connsiteY193" fmla="*/ 1776289 h 2931925"/>
                  <a:gd name="connsiteX194" fmla="*/ 401704 w 505706"/>
                  <a:gd name="connsiteY194" fmla="*/ 1812781 h 2931925"/>
                  <a:gd name="connsiteX195" fmla="*/ 441927 w 505706"/>
                  <a:gd name="connsiteY195" fmla="*/ 1812781 h 2931925"/>
                  <a:gd name="connsiteX196" fmla="*/ 441927 w 505706"/>
                  <a:gd name="connsiteY196" fmla="*/ 1776289 h 2931925"/>
                  <a:gd name="connsiteX197" fmla="*/ 441927 w 505706"/>
                  <a:gd name="connsiteY197" fmla="*/ 1776289 h 2931925"/>
                  <a:gd name="connsiteX198" fmla="*/ 216809 w 505706"/>
                  <a:gd name="connsiteY198" fmla="*/ 1776289 h 2931925"/>
                  <a:gd name="connsiteX199" fmla="*/ 176587 w 505706"/>
                  <a:gd name="connsiteY199" fmla="*/ 1776289 h 2931925"/>
                  <a:gd name="connsiteX200" fmla="*/ 176587 w 505706"/>
                  <a:gd name="connsiteY200" fmla="*/ 1812781 h 2931925"/>
                  <a:gd name="connsiteX201" fmla="*/ 216809 w 505706"/>
                  <a:gd name="connsiteY201" fmla="*/ 1812781 h 2931925"/>
                  <a:gd name="connsiteX202" fmla="*/ 216809 w 505706"/>
                  <a:gd name="connsiteY202" fmla="*/ 1776289 h 2931925"/>
                  <a:gd name="connsiteX203" fmla="*/ 216809 w 505706"/>
                  <a:gd name="connsiteY203" fmla="*/ 1776289 h 2931925"/>
                  <a:gd name="connsiteX204" fmla="*/ 329368 w 505706"/>
                  <a:gd name="connsiteY204" fmla="*/ 1776289 h 2931925"/>
                  <a:gd name="connsiteX205" fmla="*/ 289145 w 505706"/>
                  <a:gd name="connsiteY205" fmla="*/ 1776289 h 2931925"/>
                  <a:gd name="connsiteX206" fmla="*/ 289145 w 505706"/>
                  <a:gd name="connsiteY206" fmla="*/ 1812781 h 2931925"/>
                  <a:gd name="connsiteX207" fmla="*/ 329368 w 505706"/>
                  <a:gd name="connsiteY207" fmla="*/ 1812781 h 2931925"/>
                  <a:gd name="connsiteX208" fmla="*/ 329368 w 505706"/>
                  <a:gd name="connsiteY208" fmla="*/ 1776289 h 2931925"/>
                  <a:gd name="connsiteX209" fmla="*/ 329368 w 505706"/>
                  <a:gd name="connsiteY209" fmla="*/ 1776289 h 2931925"/>
                  <a:gd name="connsiteX210" fmla="*/ 104251 w 505706"/>
                  <a:gd name="connsiteY210" fmla="*/ 1643930 h 2931925"/>
                  <a:gd name="connsiteX211" fmla="*/ 64028 w 505706"/>
                  <a:gd name="connsiteY211" fmla="*/ 1643930 h 2931925"/>
                  <a:gd name="connsiteX212" fmla="*/ 64028 w 505706"/>
                  <a:gd name="connsiteY212" fmla="*/ 1680422 h 2931925"/>
                  <a:gd name="connsiteX213" fmla="*/ 104251 w 505706"/>
                  <a:gd name="connsiteY213" fmla="*/ 1680422 h 2931925"/>
                  <a:gd name="connsiteX214" fmla="*/ 104251 w 505706"/>
                  <a:gd name="connsiteY214" fmla="*/ 1643930 h 2931925"/>
                  <a:gd name="connsiteX215" fmla="*/ 104251 w 505706"/>
                  <a:gd name="connsiteY215" fmla="*/ 1643930 h 2931925"/>
                  <a:gd name="connsiteX216" fmla="*/ 216809 w 505706"/>
                  <a:gd name="connsiteY216" fmla="*/ 1643930 h 2931925"/>
                  <a:gd name="connsiteX217" fmla="*/ 176587 w 505706"/>
                  <a:gd name="connsiteY217" fmla="*/ 1643930 h 2931925"/>
                  <a:gd name="connsiteX218" fmla="*/ 176587 w 505706"/>
                  <a:gd name="connsiteY218" fmla="*/ 1680422 h 2931925"/>
                  <a:gd name="connsiteX219" fmla="*/ 216809 w 505706"/>
                  <a:gd name="connsiteY219" fmla="*/ 1680422 h 2931925"/>
                  <a:gd name="connsiteX220" fmla="*/ 216809 w 505706"/>
                  <a:gd name="connsiteY220" fmla="*/ 1643930 h 2931925"/>
                  <a:gd name="connsiteX221" fmla="*/ 216809 w 505706"/>
                  <a:gd name="connsiteY221" fmla="*/ 1643930 h 2931925"/>
                  <a:gd name="connsiteX222" fmla="*/ 441927 w 505706"/>
                  <a:gd name="connsiteY222" fmla="*/ 1643930 h 2931925"/>
                  <a:gd name="connsiteX223" fmla="*/ 401704 w 505706"/>
                  <a:gd name="connsiteY223" fmla="*/ 1643930 h 2931925"/>
                  <a:gd name="connsiteX224" fmla="*/ 401704 w 505706"/>
                  <a:gd name="connsiteY224" fmla="*/ 1680422 h 2931925"/>
                  <a:gd name="connsiteX225" fmla="*/ 441927 w 505706"/>
                  <a:gd name="connsiteY225" fmla="*/ 1680422 h 2931925"/>
                  <a:gd name="connsiteX226" fmla="*/ 441927 w 505706"/>
                  <a:gd name="connsiteY226" fmla="*/ 1643930 h 2931925"/>
                  <a:gd name="connsiteX227" fmla="*/ 441927 w 505706"/>
                  <a:gd name="connsiteY227" fmla="*/ 1643930 h 2931925"/>
                  <a:gd name="connsiteX228" fmla="*/ 329368 w 505706"/>
                  <a:gd name="connsiteY228" fmla="*/ 1643930 h 2931925"/>
                  <a:gd name="connsiteX229" fmla="*/ 289145 w 505706"/>
                  <a:gd name="connsiteY229" fmla="*/ 1643930 h 2931925"/>
                  <a:gd name="connsiteX230" fmla="*/ 289145 w 505706"/>
                  <a:gd name="connsiteY230" fmla="*/ 1680422 h 2931925"/>
                  <a:gd name="connsiteX231" fmla="*/ 329368 w 505706"/>
                  <a:gd name="connsiteY231" fmla="*/ 1680422 h 2931925"/>
                  <a:gd name="connsiteX232" fmla="*/ 329368 w 505706"/>
                  <a:gd name="connsiteY232" fmla="*/ 1643930 h 2931925"/>
                  <a:gd name="connsiteX233" fmla="*/ 329368 w 505706"/>
                  <a:gd name="connsiteY233" fmla="*/ 1643930 h 2931925"/>
                  <a:gd name="connsiteX234" fmla="*/ 216809 w 505706"/>
                  <a:gd name="connsiteY234" fmla="*/ 1511571 h 2931925"/>
                  <a:gd name="connsiteX235" fmla="*/ 176587 w 505706"/>
                  <a:gd name="connsiteY235" fmla="*/ 1511571 h 2931925"/>
                  <a:gd name="connsiteX236" fmla="*/ 176587 w 505706"/>
                  <a:gd name="connsiteY236" fmla="*/ 1548063 h 2931925"/>
                  <a:gd name="connsiteX237" fmla="*/ 216809 w 505706"/>
                  <a:gd name="connsiteY237" fmla="*/ 1548063 h 2931925"/>
                  <a:gd name="connsiteX238" fmla="*/ 216809 w 505706"/>
                  <a:gd name="connsiteY238" fmla="*/ 1511571 h 2931925"/>
                  <a:gd name="connsiteX239" fmla="*/ 216809 w 505706"/>
                  <a:gd name="connsiteY239" fmla="*/ 1511571 h 2931925"/>
                  <a:gd name="connsiteX240" fmla="*/ 329368 w 505706"/>
                  <a:gd name="connsiteY240" fmla="*/ 1511571 h 2931925"/>
                  <a:gd name="connsiteX241" fmla="*/ 289145 w 505706"/>
                  <a:gd name="connsiteY241" fmla="*/ 1511571 h 2931925"/>
                  <a:gd name="connsiteX242" fmla="*/ 289145 w 505706"/>
                  <a:gd name="connsiteY242" fmla="*/ 1548063 h 2931925"/>
                  <a:gd name="connsiteX243" fmla="*/ 329368 w 505706"/>
                  <a:gd name="connsiteY243" fmla="*/ 1548063 h 2931925"/>
                  <a:gd name="connsiteX244" fmla="*/ 329368 w 505706"/>
                  <a:gd name="connsiteY244" fmla="*/ 1511571 h 2931925"/>
                  <a:gd name="connsiteX245" fmla="*/ 329368 w 505706"/>
                  <a:gd name="connsiteY245" fmla="*/ 1511571 h 2931925"/>
                  <a:gd name="connsiteX246" fmla="*/ 104251 w 505706"/>
                  <a:gd name="connsiteY246" fmla="*/ 1511571 h 2931925"/>
                  <a:gd name="connsiteX247" fmla="*/ 64028 w 505706"/>
                  <a:gd name="connsiteY247" fmla="*/ 1511571 h 2931925"/>
                  <a:gd name="connsiteX248" fmla="*/ 64028 w 505706"/>
                  <a:gd name="connsiteY248" fmla="*/ 1548063 h 2931925"/>
                  <a:gd name="connsiteX249" fmla="*/ 104251 w 505706"/>
                  <a:gd name="connsiteY249" fmla="*/ 1548063 h 2931925"/>
                  <a:gd name="connsiteX250" fmla="*/ 104251 w 505706"/>
                  <a:gd name="connsiteY250" fmla="*/ 1511571 h 2931925"/>
                  <a:gd name="connsiteX251" fmla="*/ 104251 w 505706"/>
                  <a:gd name="connsiteY251" fmla="*/ 1511571 h 2931925"/>
                  <a:gd name="connsiteX252" fmla="*/ 441902 w 505706"/>
                  <a:gd name="connsiteY252" fmla="*/ 1511571 h 2931925"/>
                  <a:gd name="connsiteX253" fmla="*/ 401679 w 505706"/>
                  <a:gd name="connsiteY253" fmla="*/ 1511571 h 2931925"/>
                  <a:gd name="connsiteX254" fmla="*/ 401679 w 505706"/>
                  <a:gd name="connsiteY254" fmla="*/ 1548063 h 2931925"/>
                  <a:gd name="connsiteX255" fmla="*/ 441902 w 505706"/>
                  <a:gd name="connsiteY255" fmla="*/ 1548063 h 2931925"/>
                  <a:gd name="connsiteX256" fmla="*/ 441902 w 505706"/>
                  <a:gd name="connsiteY256" fmla="*/ 1511571 h 2931925"/>
                  <a:gd name="connsiteX257" fmla="*/ 441902 w 505706"/>
                  <a:gd name="connsiteY257" fmla="*/ 1511571 h 2931925"/>
                  <a:gd name="connsiteX258" fmla="*/ 441902 w 505706"/>
                  <a:gd name="connsiteY258" fmla="*/ 1379212 h 2931925"/>
                  <a:gd name="connsiteX259" fmla="*/ 401679 w 505706"/>
                  <a:gd name="connsiteY259" fmla="*/ 1379212 h 2931925"/>
                  <a:gd name="connsiteX260" fmla="*/ 401679 w 505706"/>
                  <a:gd name="connsiteY260" fmla="*/ 1415703 h 2931925"/>
                  <a:gd name="connsiteX261" fmla="*/ 441902 w 505706"/>
                  <a:gd name="connsiteY261" fmla="*/ 1415703 h 2931925"/>
                  <a:gd name="connsiteX262" fmla="*/ 441902 w 505706"/>
                  <a:gd name="connsiteY262" fmla="*/ 1379212 h 2931925"/>
                  <a:gd name="connsiteX263" fmla="*/ 441902 w 505706"/>
                  <a:gd name="connsiteY263" fmla="*/ 1379212 h 2931925"/>
                  <a:gd name="connsiteX264" fmla="*/ 216785 w 505706"/>
                  <a:gd name="connsiteY264" fmla="*/ 1379212 h 2931925"/>
                  <a:gd name="connsiteX265" fmla="*/ 176562 w 505706"/>
                  <a:gd name="connsiteY265" fmla="*/ 1379212 h 2931925"/>
                  <a:gd name="connsiteX266" fmla="*/ 176562 w 505706"/>
                  <a:gd name="connsiteY266" fmla="*/ 1415703 h 2931925"/>
                  <a:gd name="connsiteX267" fmla="*/ 216785 w 505706"/>
                  <a:gd name="connsiteY267" fmla="*/ 1415703 h 2931925"/>
                  <a:gd name="connsiteX268" fmla="*/ 216785 w 505706"/>
                  <a:gd name="connsiteY268" fmla="*/ 1379212 h 2931925"/>
                  <a:gd name="connsiteX269" fmla="*/ 216785 w 505706"/>
                  <a:gd name="connsiteY269" fmla="*/ 1379212 h 2931925"/>
                  <a:gd name="connsiteX270" fmla="*/ 329343 w 505706"/>
                  <a:gd name="connsiteY270" fmla="*/ 1379212 h 2931925"/>
                  <a:gd name="connsiteX271" fmla="*/ 289121 w 505706"/>
                  <a:gd name="connsiteY271" fmla="*/ 1379212 h 2931925"/>
                  <a:gd name="connsiteX272" fmla="*/ 289121 w 505706"/>
                  <a:gd name="connsiteY272" fmla="*/ 1415703 h 2931925"/>
                  <a:gd name="connsiteX273" fmla="*/ 329343 w 505706"/>
                  <a:gd name="connsiteY273" fmla="*/ 1415703 h 2931925"/>
                  <a:gd name="connsiteX274" fmla="*/ 329343 w 505706"/>
                  <a:gd name="connsiteY274" fmla="*/ 1379212 h 2931925"/>
                  <a:gd name="connsiteX275" fmla="*/ 329343 w 505706"/>
                  <a:gd name="connsiteY275" fmla="*/ 1379212 h 2931925"/>
                  <a:gd name="connsiteX276" fmla="*/ 104226 w 505706"/>
                  <a:gd name="connsiteY276" fmla="*/ 1379212 h 2931925"/>
                  <a:gd name="connsiteX277" fmla="*/ 64003 w 505706"/>
                  <a:gd name="connsiteY277" fmla="*/ 1379212 h 2931925"/>
                  <a:gd name="connsiteX278" fmla="*/ 64003 w 505706"/>
                  <a:gd name="connsiteY278" fmla="*/ 1415703 h 2931925"/>
                  <a:gd name="connsiteX279" fmla="*/ 104226 w 505706"/>
                  <a:gd name="connsiteY279" fmla="*/ 1415703 h 2931925"/>
                  <a:gd name="connsiteX280" fmla="*/ 104226 w 505706"/>
                  <a:gd name="connsiteY280" fmla="*/ 1379212 h 2931925"/>
                  <a:gd name="connsiteX281" fmla="*/ 104226 w 505706"/>
                  <a:gd name="connsiteY281" fmla="*/ 1379212 h 2931925"/>
                  <a:gd name="connsiteX282" fmla="*/ 329343 w 505706"/>
                  <a:gd name="connsiteY282" fmla="*/ 1246853 h 2931925"/>
                  <a:gd name="connsiteX283" fmla="*/ 289121 w 505706"/>
                  <a:gd name="connsiteY283" fmla="*/ 1246853 h 2931925"/>
                  <a:gd name="connsiteX284" fmla="*/ 289121 w 505706"/>
                  <a:gd name="connsiteY284" fmla="*/ 1283344 h 2931925"/>
                  <a:gd name="connsiteX285" fmla="*/ 329343 w 505706"/>
                  <a:gd name="connsiteY285" fmla="*/ 1283344 h 2931925"/>
                  <a:gd name="connsiteX286" fmla="*/ 329343 w 505706"/>
                  <a:gd name="connsiteY286" fmla="*/ 1246853 h 2931925"/>
                  <a:gd name="connsiteX287" fmla="*/ 329343 w 505706"/>
                  <a:gd name="connsiteY287" fmla="*/ 1246853 h 2931925"/>
                  <a:gd name="connsiteX288" fmla="*/ 216785 w 505706"/>
                  <a:gd name="connsiteY288" fmla="*/ 1246853 h 2931925"/>
                  <a:gd name="connsiteX289" fmla="*/ 176562 w 505706"/>
                  <a:gd name="connsiteY289" fmla="*/ 1246853 h 2931925"/>
                  <a:gd name="connsiteX290" fmla="*/ 176562 w 505706"/>
                  <a:gd name="connsiteY290" fmla="*/ 1283344 h 2931925"/>
                  <a:gd name="connsiteX291" fmla="*/ 216785 w 505706"/>
                  <a:gd name="connsiteY291" fmla="*/ 1283344 h 2931925"/>
                  <a:gd name="connsiteX292" fmla="*/ 216785 w 505706"/>
                  <a:gd name="connsiteY292" fmla="*/ 1246853 h 2931925"/>
                  <a:gd name="connsiteX293" fmla="*/ 216785 w 505706"/>
                  <a:gd name="connsiteY293" fmla="*/ 1246853 h 2931925"/>
                  <a:gd name="connsiteX294" fmla="*/ 104226 w 505706"/>
                  <a:gd name="connsiteY294" fmla="*/ 1246853 h 2931925"/>
                  <a:gd name="connsiteX295" fmla="*/ 64003 w 505706"/>
                  <a:gd name="connsiteY295" fmla="*/ 1246853 h 2931925"/>
                  <a:gd name="connsiteX296" fmla="*/ 64003 w 505706"/>
                  <a:gd name="connsiteY296" fmla="*/ 1283344 h 2931925"/>
                  <a:gd name="connsiteX297" fmla="*/ 104226 w 505706"/>
                  <a:gd name="connsiteY297" fmla="*/ 1283344 h 2931925"/>
                  <a:gd name="connsiteX298" fmla="*/ 104226 w 505706"/>
                  <a:gd name="connsiteY298" fmla="*/ 1246853 h 2931925"/>
                  <a:gd name="connsiteX299" fmla="*/ 104226 w 505706"/>
                  <a:gd name="connsiteY299" fmla="*/ 1246853 h 2931925"/>
                  <a:gd name="connsiteX300" fmla="*/ 441877 w 505706"/>
                  <a:gd name="connsiteY300" fmla="*/ 1246853 h 2931925"/>
                  <a:gd name="connsiteX301" fmla="*/ 401655 w 505706"/>
                  <a:gd name="connsiteY301" fmla="*/ 1246853 h 2931925"/>
                  <a:gd name="connsiteX302" fmla="*/ 401655 w 505706"/>
                  <a:gd name="connsiteY302" fmla="*/ 1283344 h 2931925"/>
                  <a:gd name="connsiteX303" fmla="*/ 441877 w 505706"/>
                  <a:gd name="connsiteY303" fmla="*/ 1283344 h 2931925"/>
                  <a:gd name="connsiteX304" fmla="*/ 441877 w 505706"/>
                  <a:gd name="connsiteY304" fmla="*/ 1246853 h 2931925"/>
                  <a:gd name="connsiteX305" fmla="*/ 441877 w 505706"/>
                  <a:gd name="connsiteY305" fmla="*/ 1246853 h 2931925"/>
                  <a:gd name="connsiteX306" fmla="*/ 441877 w 505706"/>
                  <a:gd name="connsiteY306" fmla="*/ 1114494 h 2931925"/>
                  <a:gd name="connsiteX307" fmla="*/ 401655 w 505706"/>
                  <a:gd name="connsiteY307" fmla="*/ 1114494 h 2931925"/>
                  <a:gd name="connsiteX308" fmla="*/ 401655 w 505706"/>
                  <a:gd name="connsiteY308" fmla="*/ 1150985 h 2931925"/>
                  <a:gd name="connsiteX309" fmla="*/ 441877 w 505706"/>
                  <a:gd name="connsiteY309" fmla="*/ 1150985 h 2931925"/>
                  <a:gd name="connsiteX310" fmla="*/ 441877 w 505706"/>
                  <a:gd name="connsiteY310" fmla="*/ 1114494 h 2931925"/>
                  <a:gd name="connsiteX311" fmla="*/ 441877 w 505706"/>
                  <a:gd name="connsiteY311" fmla="*/ 1114494 h 2931925"/>
                  <a:gd name="connsiteX312" fmla="*/ 104226 w 505706"/>
                  <a:gd name="connsiteY312" fmla="*/ 1114494 h 2931925"/>
                  <a:gd name="connsiteX313" fmla="*/ 64003 w 505706"/>
                  <a:gd name="connsiteY313" fmla="*/ 1114494 h 2931925"/>
                  <a:gd name="connsiteX314" fmla="*/ 64003 w 505706"/>
                  <a:gd name="connsiteY314" fmla="*/ 1150985 h 2931925"/>
                  <a:gd name="connsiteX315" fmla="*/ 104226 w 505706"/>
                  <a:gd name="connsiteY315" fmla="*/ 1150985 h 2931925"/>
                  <a:gd name="connsiteX316" fmla="*/ 104226 w 505706"/>
                  <a:gd name="connsiteY316" fmla="*/ 1114494 h 2931925"/>
                  <a:gd name="connsiteX317" fmla="*/ 104226 w 505706"/>
                  <a:gd name="connsiteY317" fmla="*/ 1114494 h 2931925"/>
                  <a:gd name="connsiteX318" fmla="*/ 216785 w 505706"/>
                  <a:gd name="connsiteY318" fmla="*/ 1114494 h 2931925"/>
                  <a:gd name="connsiteX319" fmla="*/ 176562 w 505706"/>
                  <a:gd name="connsiteY319" fmla="*/ 1114494 h 2931925"/>
                  <a:gd name="connsiteX320" fmla="*/ 176562 w 505706"/>
                  <a:gd name="connsiteY320" fmla="*/ 1150985 h 2931925"/>
                  <a:gd name="connsiteX321" fmla="*/ 216785 w 505706"/>
                  <a:gd name="connsiteY321" fmla="*/ 1150985 h 2931925"/>
                  <a:gd name="connsiteX322" fmla="*/ 216785 w 505706"/>
                  <a:gd name="connsiteY322" fmla="*/ 1114494 h 2931925"/>
                  <a:gd name="connsiteX323" fmla="*/ 216785 w 505706"/>
                  <a:gd name="connsiteY323" fmla="*/ 1114494 h 2931925"/>
                  <a:gd name="connsiteX324" fmla="*/ 329343 w 505706"/>
                  <a:gd name="connsiteY324" fmla="*/ 1114494 h 2931925"/>
                  <a:gd name="connsiteX325" fmla="*/ 289121 w 505706"/>
                  <a:gd name="connsiteY325" fmla="*/ 1114494 h 2931925"/>
                  <a:gd name="connsiteX326" fmla="*/ 289121 w 505706"/>
                  <a:gd name="connsiteY326" fmla="*/ 1150985 h 2931925"/>
                  <a:gd name="connsiteX327" fmla="*/ 329343 w 505706"/>
                  <a:gd name="connsiteY327" fmla="*/ 1150985 h 2931925"/>
                  <a:gd name="connsiteX328" fmla="*/ 329343 w 505706"/>
                  <a:gd name="connsiteY328" fmla="*/ 1114494 h 2931925"/>
                  <a:gd name="connsiteX329" fmla="*/ 329343 w 505706"/>
                  <a:gd name="connsiteY329" fmla="*/ 1114494 h 2931925"/>
                  <a:gd name="connsiteX330" fmla="*/ 216785 w 505706"/>
                  <a:gd name="connsiteY330" fmla="*/ 919251 h 2931925"/>
                  <a:gd name="connsiteX331" fmla="*/ 176562 w 505706"/>
                  <a:gd name="connsiteY331" fmla="*/ 919251 h 2931925"/>
                  <a:gd name="connsiteX332" fmla="*/ 176562 w 505706"/>
                  <a:gd name="connsiteY332" fmla="*/ 955742 h 2931925"/>
                  <a:gd name="connsiteX333" fmla="*/ 216785 w 505706"/>
                  <a:gd name="connsiteY333" fmla="*/ 955742 h 2931925"/>
                  <a:gd name="connsiteX334" fmla="*/ 216785 w 505706"/>
                  <a:gd name="connsiteY334" fmla="*/ 919251 h 2931925"/>
                  <a:gd name="connsiteX335" fmla="*/ 216785 w 505706"/>
                  <a:gd name="connsiteY335" fmla="*/ 919251 h 2931925"/>
                  <a:gd name="connsiteX336" fmla="*/ 329343 w 505706"/>
                  <a:gd name="connsiteY336" fmla="*/ 919251 h 2931925"/>
                  <a:gd name="connsiteX337" fmla="*/ 289121 w 505706"/>
                  <a:gd name="connsiteY337" fmla="*/ 919251 h 2931925"/>
                  <a:gd name="connsiteX338" fmla="*/ 289121 w 505706"/>
                  <a:gd name="connsiteY338" fmla="*/ 955742 h 2931925"/>
                  <a:gd name="connsiteX339" fmla="*/ 329343 w 505706"/>
                  <a:gd name="connsiteY339" fmla="*/ 955742 h 2931925"/>
                  <a:gd name="connsiteX340" fmla="*/ 329343 w 505706"/>
                  <a:gd name="connsiteY340" fmla="*/ 919251 h 2931925"/>
                  <a:gd name="connsiteX341" fmla="*/ 329343 w 505706"/>
                  <a:gd name="connsiteY341" fmla="*/ 919251 h 2931925"/>
                  <a:gd name="connsiteX342" fmla="*/ 216785 w 505706"/>
                  <a:gd name="connsiteY342" fmla="*/ 786892 h 2931925"/>
                  <a:gd name="connsiteX343" fmla="*/ 176562 w 505706"/>
                  <a:gd name="connsiteY343" fmla="*/ 786892 h 2931925"/>
                  <a:gd name="connsiteX344" fmla="*/ 176562 w 505706"/>
                  <a:gd name="connsiteY344" fmla="*/ 823383 h 2931925"/>
                  <a:gd name="connsiteX345" fmla="*/ 216785 w 505706"/>
                  <a:gd name="connsiteY345" fmla="*/ 823383 h 2931925"/>
                  <a:gd name="connsiteX346" fmla="*/ 216785 w 505706"/>
                  <a:gd name="connsiteY346" fmla="*/ 786892 h 2931925"/>
                  <a:gd name="connsiteX347" fmla="*/ 216785 w 505706"/>
                  <a:gd name="connsiteY347" fmla="*/ 786892 h 2931925"/>
                  <a:gd name="connsiteX348" fmla="*/ 329343 w 505706"/>
                  <a:gd name="connsiteY348" fmla="*/ 786892 h 2931925"/>
                  <a:gd name="connsiteX349" fmla="*/ 289121 w 505706"/>
                  <a:gd name="connsiteY349" fmla="*/ 786892 h 2931925"/>
                  <a:gd name="connsiteX350" fmla="*/ 289121 w 505706"/>
                  <a:gd name="connsiteY350" fmla="*/ 823383 h 2931925"/>
                  <a:gd name="connsiteX351" fmla="*/ 329343 w 505706"/>
                  <a:gd name="connsiteY351" fmla="*/ 823383 h 2931925"/>
                  <a:gd name="connsiteX352" fmla="*/ 329343 w 505706"/>
                  <a:gd name="connsiteY352" fmla="*/ 786892 h 2931925"/>
                  <a:gd name="connsiteX353" fmla="*/ 329343 w 505706"/>
                  <a:gd name="connsiteY353" fmla="*/ 786892 h 293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05706" h="2931925">
                    <a:moveTo>
                      <a:pt x="143429" y="583689"/>
                    </a:moveTo>
                    <a:lnTo>
                      <a:pt x="143429" y="344044"/>
                    </a:lnTo>
                    <a:lnTo>
                      <a:pt x="252878" y="0"/>
                    </a:lnTo>
                    <a:lnTo>
                      <a:pt x="362327" y="344044"/>
                    </a:lnTo>
                    <a:lnTo>
                      <a:pt x="362327" y="583689"/>
                    </a:lnTo>
                    <a:lnTo>
                      <a:pt x="403620" y="583689"/>
                    </a:lnTo>
                    <a:lnTo>
                      <a:pt x="442997" y="623066"/>
                    </a:lnTo>
                    <a:lnTo>
                      <a:pt x="442997" y="1056709"/>
                    </a:lnTo>
                    <a:lnTo>
                      <a:pt x="466329" y="1056709"/>
                    </a:lnTo>
                    <a:lnTo>
                      <a:pt x="505706" y="1096086"/>
                    </a:lnTo>
                    <a:lnTo>
                      <a:pt x="505706" y="2931926"/>
                    </a:lnTo>
                    <a:lnTo>
                      <a:pt x="0" y="2931926"/>
                    </a:lnTo>
                    <a:lnTo>
                      <a:pt x="0" y="1096086"/>
                    </a:lnTo>
                    <a:lnTo>
                      <a:pt x="39377" y="1056709"/>
                    </a:lnTo>
                    <a:lnTo>
                      <a:pt x="62710" y="1056709"/>
                    </a:lnTo>
                    <a:lnTo>
                      <a:pt x="62710" y="623066"/>
                    </a:lnTo>
                    <a:lnTo>
                      <a:pt x="102087" y="583689"/>
                    </a:lnTo>
                    <a:lnTo>
                      <a:pt x="143379" y="583689"/>
                    </a:lnTo>
                    <a:close/>
                    <a:moveTo>
                      <a:pt x="441827" y="2702804"/>
                    </a:moveTo>
                    <a:lnTo>
                      <a:pt x="401605" y="2702804"/>
                    </a:lnTo>
                    <a:lnTo>
                      <a:pt x="401605" y="2739295"/>
                    </a:lnTo>
                    <a:lnTo>
                      <a:pt x="441827" y="2739295"/>
                    </a:lnTo>
                    <a:lnTo>
                      <a:pt x="441827" y="2702804"/>
                    </a:lnTo>
                    <a:lnTo>
                      <a:pt x="441827" y="2702804"/>
                    </a:lnTo>
                    <a:close/>
                    <a:moveTo>
                      <a:pt x="104176" y="2702804"/>
                    </a:moveTo>
                    <a:lnTo>
                      <a:pt x="63953" y="2702804"/>
                    </a:lnTo>
                    <a:lnTo>
                      <a:pt x="63953" y="2739295"/>
                    </a:lnTo>
                    <a:lnTo>
                      <a:pt x="104176" y="2739295"/>
                    </a:lnTo>
                    <a:lnTo>
                      <a:pt x="104176" y="2702804"/>
                    </a:lnTo>
                    <a:lnTo>
                      <a:pt x="104176" y="2702804"/>
                    </a:lnTo>
                    <a:close/>
                    <a:moveTo>
                      <a:pt x="329293" y="2702804"/>
                    </a:moveTo>
                    <a:lnTo>
                      <a:pt x="289071" y="2702804"/>
                    </a:lnTo>
                    <a:lnTo>
                      <a:pt x="289071" y="2739295"/>
                    </a:lnTo>
                    <a:lnTo>
                      <a:pt x="329293" y="2739295"/>
                    </a:lnTo>
                    <a:lnTo>
                      <a:pt x="329293" y="2702804"/>
                    </a:lnTo>
                    <a:lnTo>
                      <a:pt x="329293" y="2702804"/>
                    </a:lnTo>
                    <a:close/>
                    <a:moveTo>
                      <a:pt x="216735" y="2702804"/>
                    </a:moveTo>
                    <a:lnTo>
                      <a:pt x="176512" y="2702804"/>
                    </a:lnTo>
                    <a:lnTo>
                      <a:pt x="176512" y="2739295"/>
                    </a:lnTo>
                    <a:lnTo>
                      <a:pt x="216735" y="2739295"/>
                    </a:lnTo>
                    <a:lnTo>
                      <a:pt x="216735" y="2702804"/>
                    </a:lnTo>
                    <a:lnTo>
                      <a:pt x="216735" y="2702804"/>
                    </a:lnTo>
                    <a:close/>
                    <a:moveTo>
                      <a:pt x="441852" y="2570444"/>
                    </a:moveTo>
                    <a:lnTo>
                      <a:pt x="401630" y="2570444"/>
                    </a:lnTo>
                    <a:lnTo>
                      <a:pt x="401630" y="2606936"/>
                    </a:lnTo>
                    <a:lnTo>
                      <a:pt x="441852" y="2606936"/>
                    </a:lnTo>
                    <a:lnTo>
                      <a:pt x="441852" y="2570444"/>
                    </a:lnTo>
                    <a:lnTo>
                      <a:pt x="441852" y="2570444"/>
                    </a:lnTo>
                    <a:close/>
                    <a:moveTo>
                      <a:pt x="104201" y="2570444"/>
                    </a:moveTo>
                    <a:lnTo>
                      <a:pt x="63978" y="2570444"/>
                    </a:lnTo>
                    <a:lnTo>
                      <a:pt x="63978" y="2606936"/>
                    </a:lnTo>
                    <a:lnTo>
                      <a:pt x="104201" y="2606936"/>
                    </a:lnTo>
                    <a:lnTo>
                      <a:pt x="104201" y="2570444"/>
                    </a:lnTo>
                    <a:lnTo>
                      <a:pt x="104201" y="2570444"/>
                    </a:lnTo>
                    <a:close/>
                    <a:moveTo>
                      <a:pt x="329318" y="2570444"/>
                    </a:moveTo>
                    <a:lnTo>
                      <a:pt x="289096" y="2570444"/>
                    </a:lnTo>
                    <a:lnTo>
                      <a:pt x="289096" y="2606936"/>
                    </a:lnTo>
                    <a:lnTo>
                      <a:pt x="329318" y="2606936"/>
                    </a:lnTo>
                    <a:lnTo>
                      <a:pt x="329318" y="2570444"/>
                    </a:lnTo>
                    <a:lnTo>
                      <a:pt x="329318" y="2570444"/>
                    </a:lnTo>
                    <a:close/>
                    <a:moveTo>
                      <a:pt x="216760" y="2570444"/>
                    </a:moveTo>
                    <a:lnTo>
                      <a:pt x="176537" y="2570444"/>
                    </a:lnTo>
                    <a:lnTo>
                      <a:pt x="176537" y="2606936"/>
                    </a:lnTo>
                    <a:lnTo>
                      <a:pt x="216760" y="2606936"/>
                    </a:lnTo>
                    <a:lnTo>
                      <a:pt x="216760" y="2570444"/>
                    </a:lnTo>
                    <a:lnTo>
                      <a:pt x="216760" y="2570444"/>
                    </a:lnTo>
                    <a:close/>
                    <a:moveTo>
                      <a:pt x="329318" y="2438085"/>
                    </a:moveTo>
                    <a:lnTo>
                      <a:pt x="289096" y="2438085"/>
                    </a:lnTo>
                    <a:lnTo>
                      <a:pt x="289096" y="2474577"/>
                    </a:lnTo>
                    <a:lnTo>
                      <a:pt x="329318" y="2474577"/>
                    </a:lnTo>
                    <a:lnTo>
                      <a:pt x="329318" y="2438085"/>
                    </a:lnTo>
                    <a:lnTo>
                      <a:pt x="329318" y="2438085"/>
                    </a:lnTo>
                    <a:close/>
                    <a:moveTo>
                      <a:pt x="216760" y="2438085"/>
                    </a:moveTo>
                    <a:lnTo>
                      <a:pt x="176537" y="2438085"/>
                    </a:lnTo>
                    <a:lnTo>
                      <a:pt x="176537" y="2474577"/>
                    </a:lnTo>
                    <a:lnTo>
                      <a:pt x="216760" y="2474577"/>
                    </a:lnTo>
                    <a:lnTo>
                      <a:pt x="216760" y="2438085"/>
                    </a:lnTo>
                    <a:lnTo>
                      <a:pt x="216760" y="2438085"/>
                    </a:lnTo>
                    <a:close/>
                    <a:moveTo>
                      <a:pt x="441877" y="2438085"/>
                    </a:moveTo>
                    <a:lnTo>
                      <a:pt x="401655" y="2438085"/>
                    </a:lnTo>
                    <a:lnTo>
                      <a:pt x="401655" y="2474577"/>
                    </a:lnTo>
                    <a:lnTo>
                      <a:pt x="441877" y="2474577"/>
                    </a:lnTo>
                    <a:lnTo>
                      <a:pt x="441877" y="2438085"/>
                    </a:lnTo>
                    <a:lnTo>
                      <a:pt x="441877" y="2438085"/>
                    </a:lnTo>
                    <a:close/>
                    <a:moveTo>
                      <a:pt x="104226" y="2438085"/>
                    </a:moveTo>
                    <a:lnTo>
                      <a:pt x="64003" y="2438085"/>
                    </a:lnTo>
                    <a:lnTo>
                      <a:pt x="64003" y="2474577"/>
                    </a:lnTo>
                    <a:lnTo>
                      <a:pt x="104226" y="2474577"/>
                    </a:lnTo>
                    <a:lnTo>
                      <a:pt x="104226" y="2438085"/>
                    </a:lnTo>
                    <a:lnTo>
                      <a:pt x="104226" y="2438085"/>
                    </a:lnTo>
                    <a:close/>
                    <a:moveTo>
                      <a:pt x="441877" y="2305726"/>
                    </a:moveTo>
                    <a:lnTo>
                      <a:pt x="401655" y="2305726"/>
                    </a:lnTo>
                    <a:lnTo>
                      <a:pt x="401655" y="2342217"/>
                    </a:lnTo>
                    <a:lnTo>
                      <a:pt x="441877" y="2342217"/>
                    </a:lnTo>
                    <a:lnTo>
                      <a:pt x="441877" y="2305726"/>
                    </a:lnTo>
                    <a:lnTo>
                      <a:pt x="441877" y="2305726"/>
                    </a:lnTo>
                    <a:close/>
                    <a:moveTo>
                      <a:pt x="104226" y="2305726"/>
                    </a:moveTo>
                    <a:lnTo>
                      <a:pt x="64003" y="2305726"/>
                    </a:lnTo>
                    <a:lnTo>
                      <a:pt x="64003" y="2342217"/>
                    </a:lnTo>
                    <a:lnTo>
                      <a:pt x="104226" y="2342217"/>
                    </a:lnTo>
                    <a:lnTo>
                      <a:pt x="104226" y="2305726"/>
                    </a:lnTo>
                    <a:lnTo>
                      <a:pt x="104226" y="2305726"/>
                    </a:lnTo>
                    <a:close/>
                    <a:moveTo>
                      <a:pt x="329343" y="2305726"/>
                    </a:moveTo>
                    <a:lnTo>
                      <a:pt x="289121" y="2305726"/>
                    </a:lnTo>
                    <a:lnTo>
                      <a:pt x="289121" y="2342217"/>
                    </a:lnTo>
                    <a:lnTo>
                      <a:pt x="329343" y="2342217"/>
                    </a:lnTo>
                    <a:lnTo>
                      <a:pt x="329343" y="2305726"/>
                    </a:lnTo>
                    <a:lnTo>
                      <a:pt x="329343" y="2305726"/>
                    </a:lnTo>
                    <a:close/>
                    <a:moveTo>
                      <a:pt x="216785" y="2305726"/>
                    </a:moveTo>
                    <a:lnTo>
                      <a:pt x="176562" y="2305726"/>
                    </a:lnTo>
                    <a:lnTo>
                      <a:pt x="176562" y="2342217"/>
                    </a:lnTo>
                    <a:lnTo>
                      <a:pt x="216785" y="2342217"/>
                    </a:lnTo>
                    <a:lnTo>
                      <a:pt x="216785" y="2305726"/>
                    </a:lnTo>
                    <a:lnTo>
                      <a:pt x="216785" y="2305726"/>
                    </a:lnTo>
                    <a:close/>
                    <a:moveTo>
                      <a:pt x="104226" y="2173367"/>
                    </a:moveTo>
                    <a:lnTo>
                      <a:pt x="64003" y="2173367"/>
                    </a:lnTo>
                    <a:lnTo>
                      <a:pt x="64003" y="2209858"/>
                    </a:lnTo>
                    <a:lnTo>
                      <a:pt x="104226" y="2209858"/>
                    </a:lnTo>
                    <a:lnTo>
                      <a:pt x="104226" y="2173367"/>
                    </a:lnTo>
                    <a:lnTo>
                      <a:pt x="104226" y="2173367"/>
                    </a:lnTo>
                    <a:close/>
                    <a:moveTo>
                      <a:pt x="216785" y="2173367"/>
                    </a:moveTo>
                    <a:lnTo>
                      <a:pt x="176562" y="2173367"/>
                    </a:lnTo>
                    <a:lnTo>
                      <a:pt x="176562" y="2209858"/>
                    </a:lnTo>
                    <a:lnTo>
                      <a:pt x="216785" y="2209858"/>
                    </a:lnTo>
                    <a:lnTo>
                      <a:pt x="216785" y="2173367"/>
                    </a:lnTo>
                    <a:lnTo>
                      <a:pt x="216785" y="2173367"/>
                    </a:lnTo>
                    <a:close/>
                    <a:moveTo>
                      <a:pt x="441902" y="2173367"/>
                    </a:moveTo>
                    <a:lnTo>
                      <a:pt x="401679" y="2173367"/>
                    </a:lnTo>
                    <a:lnTo>
                      <a:pt x="401679" y="2209858"/>
                    </a:lnTo>
                    <a:lnTo>
                      <a:pt x="441902" y="2209858"/>
                    </a:lnTo>
                    <a:lnTo>
                      <a:pt x="441902" y="2173367"/>
                    </a:lnTo>
                    <a:lnTo>
                      <a:pt x="441902" y="2173367"/>
                    </a:lnTo>
                    <a:close/>
                    <a:moveTo>
                      <a:pt x="329343" y="2173367"/>
                    </a:moveTo>
                    <a:lnTo>
                      <a:pt x="289121" y="2173367"/>
                    </a:lnTo>
                    <a:lnTo>
                      <a:pt x="289121" y="2209858"/>
                    </a:lnTo>
                    <a:lnTo>
                      <a:pt x="329343" y="2209858"/>
                    </a:lnTo>
                    <a:lnTo>
                      <a:pt x="329343" y="2173367"/>
                    </a:lnTo>
                    <a:lnTo>
                      <a:pt x="329343" y="2173367"/>
                    </a:lnTo>
                    <a:close/>
                    <a:moveTo>
                      <a:pt x="441902" y="2041008"/>
                    </a:moveTo>
                    <a:lnTo>
                      <a:pt x="401679" y="2041008"/>
                    </a:lnTo>
                    <a:lnTo>
                      <a:pt x="401679" y="2077499"/>
                    </a:lnTo>
                    <a:lnTo>
                      <a:pt x="441902" y="2077499"/>
                    </a:lnTo>
                    <a:lnTo>
                      <a:pt x="441902" y="2041008"/>
                    </a:lnTo>
                    <a:lnTo>
                      <a:pt x="441902" y="2041008"/>
                    </a:lnTo>
                    <a:close/>
                    <a:moveTo>
                      <a:pt x="104251" y="2041008"/>
                    </a:moveTo>
                    <a:lnTo>
                      <a:pt x="64028" y="2041008"/>
                    </a:lnTo>
                    <a:lnTo>
                      <a:pt x="64028" y="2077499"/>
                    </a:lnTo>
                    <a:lnTo>
                      <a:pt x="104251" y="2077499"/>
                    </a:lnTo>
                    <a:lnTo>
                      <a:pt x="104251" y="2041008"/>
                    </a:lnTo>
                    <a:lnTo>
                      <a:pt x="104251" y="2041008"/>
                    </a:lnTo>
                    <a:close/>
                    <a:moveTo>
                      <a:pt x="216809" y="2041008"/>
                    </a:moveTo>
                    <a:lnTo>
                      <a:pt x="176587" y="2041008"/>
                    </a:lnTo>
                    <a:lnTo>
                      <a:pt x="176587" y="2077499"/>
                    </a:lnTo>
                    <a:lnTo>
                      <a:pt x="216809" y="2077499"/>
                    </a:lnTo>
                    <a:lnTo>
                      <a:pt x="216809" y="2041008"/>
                    </a:lnTo>
                    <a:lnTo>
                      <a:pt x="216809" y="2041008"/>
                    </a:lnTo>
                    <a:close/>
                    <a:moveTo>
                      <a:pt x="329368" y="2041008"/>
                    </a:moveTo>
                    <a:lnTo>
                      <a:pt x="289145" y="2041008"/>
                    </a:lnTo>
                    <a:lnTo>
                      <a:pt x="289145" y="2077499"/>
                    </a:lnTo>
                    <a:lnTo>
                      <a:pt x="329368" y="2077499"/>
                    </a:lnTo>
                    <a:lnTo>
                      <a:pt x="329368" y="2041008"/>
                    </a:lnTo>
                    <a:lnTo>
                      <a:pt x="329368" y="2041008"/>
                    </a:lnTo>
                    <a:close/>
                    <a:moveTo>
                      <a:pt x="441927" y="1908649"/>
                    </a:moveTo>
                    <a:lnTo>
                      <a:pt x="401704" y="1908649"/>
                    </a:lnTo>
                    <a:lnTo>
                      <a:pt x="401704" y="1945140"/>
                    </a:lnTo>
                    <a:lnTo>
                      <a:pt x="441927" y="1945140"/>
                    </a:lnTo>
                    <a:lnTo>
                      <a:pt x="441927" y="1908649"/>
                    </a:lnTo>
                    <a:lnTo>
                      <a:pt x="441927" y="1908649"/>
                    </a:lnTo>
                    <a:close/>
                    <a:moveTo>
                      <a:pt x="104276" y="1908649"/>
                    </a:moveTo>
                    <a:lnTo>
                      <a:pt x="64053" y="1908649"/>
                    </a:lnTo>
                    <a:lnTo>
                      <a:pt x="64053" y="1945140"/>
                    </a:lnTo>
                    <a:lnTo>
                      <a:pt x="104276" y="1945140"/>
                    </a:lnTo>
                    <a:lnTo>
                      <a:pt x="104276" y="1908649"/>
                    </a:lnTo>
                    <a:lnTo>
                      <a:pt x="104276" y="1908649"/>
                    </a:lnTo>
                    <a:close/>
                    <a:moveTo>
                      <a:pt x="216834" y="1908649"/>
                    </a:moveTo>
                    <a:lnTo>
                      <a:pt x="176612" y="1908649"/>
                    </a:lnTo>
                    <a:lnTo>
                      <a:pt x="176612" y="1945140"/>
                    </a:lnTo>
                    <a:lnTo>
                      <a:pt x="216834" y="1945140"/>
                    </a:lnTo>
                    <a:lnTo>
                      <a:pt x="216834" y="1908649"/>
                    </a:lnTo>
                    <a:lnTo>
                      <a:pt x="216834" y="1908649"/>
                    </a:lnTo>
                    <a:close/>
                    <a:moveTo>
                      <a:pt x="329393" y="1908649"/>
                    </a:moveTo>
                    <a:lnTo>
                      <a:pt x="289170" y="1908649"/>
                    </a:lnTo>
                    <a:lnTo>
                      <a:pt x="289170" y="1945140"/>
                    </a:lnTo>
                    <a:lnTo>
                      <a:pt x="329393" y="1945140"/>
                    </a:lnTo>
                    <a:lnTo>
                      <a:pt x="329393" y="1908649"/>
                    </a:lnTo>
                    <a:lnTo>
                      <a:pt x="329393" y="1908649"/>
                    </a:lnTo>
                    <a:close/>
                    <a:moveTo>
                      <a:pt x="104276" y="1776289"/>
                    </a:moveTo>
                    <a:lnTo>
                      <a:pt x="64053" y="1776289"/>
                    </a:lnTo>
                    <a:lnTo>
                      <a:pt x="64053" y="1812781"/>
                    </a:lnTo>
                    <a:lnTo>
                      <a:pt x="104276" y="1812781"/>
                    </a:lnTo>
                    <a:lnTo>
                      <a:pt x="104276" y="1776289"/>
                    </a:lnTo>
                    <a:lnTo>
                      <a:pt x="104276" y="1776289"/>
                    </a:lnTo>
                    <a:close/>
                    <a:moveTo>
                      <a:pt x="441927" y="1776289"/>
                    </a:moveTo>
                    <a:lnTo>
                      <a:pt x="401704" y="1776289"/>
                    </a:lnTo>
                    <a:lnTo>
                      <a:pt x="401704" y="1812781"/>
                    </a:lnTo>
                    <a:lnTo>
                      <a:pt x="441927" y="1812781"/>
                    </a:lnTo>
                    <a:lnTo>
                      <a:pt x="441927" y="1776289"/>
                    </a:lnTo>
                    <a:lnTo>
                      <a:pt x="441927" y="1776289"/>
                    </a:lnTo>
                    <a:close/>
                    <a:moveTo>
                      <a:pt x="216809" y="1776289"/>
                    </a:moveTo>
                    <a:lnTo>
                      <a:pt x="176587" y="1776289"/>
                    </a:lnTo>
                    <a:lnTo>
                      <a:pt x="176587" y="1812781"/>
                    </a:lnTo>
                    <a:lnTo>
                      <a:pt x="216809" y="1812781"/>
                    </a:lnTo>
                    <a:lnTo>
                      <a:pt x="216809" y="1776289"/>
                    </a:lnTo>
                    <a:lnTo>
                      <a:pt x="216809" y="1776289"/>
                    </a:lnTo>
                    <a:close/>
                    <a:moveTo>
                      <a:pt x="329368" y="1776289"/>
                    </a:moveTo>
                    <a:lnTo>
                      <a:pt x="289145" y="1776289"/>
                    </a:lnTo>
                    <a:lnTo>
                      <a:pt x="289145" y="1812781"/>
                    </a:lnTo>
                    <a:lnTo>
                      <a:pt x="329368" y="1812781"/>
                    </a:lnTo>
                    <a:lnTo>
                      <a:pt x="329368" y="1776289"/>
                    </a:lnTo>
                    <a:lnTo>
                      <a:pt x="329368" y="1776289"/>
                    </a:lnTo>
                    <a:close/>
                    <a:moveTo>
                      <a:pt x="104251" y="1643930"/>
                    </a:moveTo>
                    <a:lnTo>
                      <a:pt x="64028" y="1643930"/>
                    </a:lnTo>
                    <a:lnTo>
                      <a:pt x="64028" y="1680422"/>
                    </a:lnTo>
                    <a:lnTo>
                      <a:pt x="104251" y="1680422"/>
                    </a:lnTo>
                    <a:lnTo>
                      <a:pt x="104251" y="1643930"/>
                    </a:lnTo>
                    <a:lnTo>
                      <a:pt x="104251" y="1643930"/>
                    </a:lnTo>
                    <a:close/>
                    <a:moveTo>
                      <a:pt x="216809" y="1643930"/>
                    </a:moveTo>
                    <a:lnTo>
                      <a:pt x="176587" y="1643930"/>
                    </a:lnTo>
                    <a:lnTo>
                      <a:pt x="176587" y="1680422"/>
                    </a:lnTo>
                    <a:lnTo>
                      <a:pt x="216809" y="1680422"/>
                    </a:lnTo>
                    <a:lnTo>
                      <a:pt x="216809" y="1643930"/>
                    </a:lnTo>
                    <a:lnTo>
                      <a:pt x="216809" y="1643930"/>
                    </a:lnTo>
                    <a:close/>
                    <a:moveTo>
                      <a:pt x="441927" y="1643930"/>
                    </a:moveTo>
                    <a:lnTo>
                      <a:pt x="401704" y="1643930"/>
                    </a:lnTo>
                    <a:lnTo>
                      <a:pt x="401704" y="1680422"/>
                    </a:lnTo>
                    <a:lnTo>
                      <a:pt x="441927" y="1680422"/>
                    </a:lnTo>
                    <a:lnTo>
                      <a:pt x="441927" y="1643930"/>
                    </a:lnTo>
                    <a:lnTo>
                      <a:pt x="441927" y="1643930"/>
                    </a:lnTo>
                    <a:close/>
                    <a:moveTo>
                      <a:pt x="329368" y="1643930"/>
                    </a:moveTo>
                    <a:lnTo>
                      <a:pt x="289145" y="1643930"/>
                    </a:lnTo>
                    <a:lnTo>
                      <a:pt x="289145" y="1680422"/>
                    </a:lnTo>
                    <a:lnTo>
                      <a:pt x="329368" y="1680422"/>
                    </a:lnTo>
                    <a:lnTo>
                      <a:pt x="329368" y="1643930"/>
                    </a:lnTo>
                    <a:lnTo>
                      <a:pt x="329368" y="1643930"/>
                    </a:lnTo>
                    <a:close/>
                    <a:moveTo>
                      <a:pt x="216809" y="1511571"/>
                    </a:moveTo>
                    <a:lnTo>
                      <a:pt x="176587" y="1511571"/>
                    </a:lnTo>
                    <a:lnTo>
                      <a:pt x="176587" y="1548063"/>
                    </a:lnTo>
                    <a:lnTo>
                      <a:pt x="216809" y="1548063"/>
                    </a:lnTo>
                    <a:lnTo>
                      <a:pt x="216809" y="1511571"/>
                    </a:lnTo>
                    <a:lnTo>
                      <a:pt x="216809" y="1511571"/>
                    </a:lnTo>
                    <a:close/>
                    <a:moveTo>
                      <a:pt x="329368" y="1511571"/>
                    </a:moveTo>
                    <a:lnTo>
                      <a:pt x="289145" y="1511571"/>
                    </a:lnTo>
                    <a:lnTo>
                      <a:pt x="289145" y="1548063"/>
                    </a:lnTo>
                    <a:lnTo>
                      <a:pt x="329368" y="1548063"/>
                    </a:lnTo>
                    <a:lnTo>
                      <a:pt x="329368" y="1511571"/>
                    </a:lnTo>
                    <a:lnTo>
                      <a:pt x="329368" y="1511571"/>
                    </a:lnTo>
                    <a:close/>
                    <a:moveTo>
                      <a:pt x="104251" y="1511571"/>
                    </a:moveTo>
                    <a:lnTo>
                      <a:pt x="64028" y="1511571"/>
                    </a:lnTo>
                    <a:lnTo>
                      <a:pt x="64028" y="1548063"/>
                    </a:lnTo>
                    <a:lnTo>
                      <a:pt x="104251" y="1548063"/>
                    </a:lnTo>
                    <a:lnTo>
                      <a:pt x="104251" y="1511571"/>
                    </a:lnTo>
                    <a:lnTo>
                      <a:pt x="104251" y="1511571"/>
                    </a:lnTo>
                    <a:close/>
                    <a:moveTo>
                      <a:pt x="441902" y="1511571"/>
                    </a:moveTo>
                    <a:lnTo>
                      <a:pt x="401679" y="1511571"/>
                    </a:lnTo>
                    <a:lnTo>
                      <a:pt x="401679" y="1548063"/>
                    </a:lnTo>
                    <a:lnTo>
                      <a:pt x="441902" y="1548063"/>
                    </a:lnTo>
                    <a:lnTo>
                      <a:pt x="441902" y="1511571"/>
                    </a:lnTo>
                    <a:lnTo>
                      <a:pt x="441902" y="1511571"/>
                    </a:lnTo>
                    <a:close/>
                    <a:moveTo>
                      <a:pt x="441902" y="1379212"/>
                    </a:moveTo>
                    <a:lnTo>
                      <a:pt x="401679" y="1379212"/>
                    </a:lnTo>
                    <a:lnTo>
                      <a:pt x="401679" y="1415703"/>
                    </a:lnTo>
                    <a:lnTo>
                      <a:pt x="441902" y="1415703"/>
                    </a:lnTo>
                    <a:lnTo>
                      <a:pt x="441902" y="1379212"/>
                    </a:lnTo>
                    <a:lnTo>
                      <a:pt x="441902" y="1379212"/>
                    </a:lnTo>
                    <a:close/>
                    <a:moveTo>
                      <a:pt x="216785" y="1379212"/>
                    </a:moveTo>
                    <a:lnTo>
                      <a:pt x="176562" y="1379212"/>
                    </a:lnTo>
                    <a:lnTo>
                      <a:pt x="176562" y="1415703"/>
                    </a:lnTo>
                    <a:lnTo>
                      <a:pt x="216785" y="1415703"/>
                    </a:lnTo>
                    <a:lnTo>
                      <a:pt x="216785" y="1379212"/>
                    </a:lnTo>
                    <a:lnTo>
                      <a:pt x="216785" y="1379212"/>
                    </a:lnTo>
                    <a:close/>
                    <a:moveTo>
                      <a:pt x="329343" y="1379212"/>
                    </a:moveTo>
                    <a:lnTo>
                      <a:pt x="289121" y="1379212"/>
                    </a:lnTo>
                    <a:lnTo>
                      <a:pt x="289121" y="1415703"/>
                    </a:lnTo>
                    <a:lnTo>
                      <a:pt x="329343" y="1415703"/>
                    </a:lnTo>
                    <a:lnTo>
                      <a:pt x="329343" y="1379212"/>
                    </a:lnTo>
                    <a:lnTo>
                      <a:pt x="329343" y="1379212"/>
                    </a:lnTo>
                    <a:close/>
                    <a:moveTo>
                      <a:pt x="104226" y="1379212"/>
                    </a:moveTo>
                    <a:lnTo>
                      <a:pt x="64003" y="1379212"/>
                    </a:lnTo>
                    <a:lnTo>
                      <a:pt x="64003" y="1415703"/>
                    </a:lnTo>
                    <a:lnTo>
                      <a:pt x="104226" y="1415703"/>
                    </a:lnTo>
                    <a:lnTo>
                      <a:pt x="104226" y="1379212"/>
                    </a:lnTo>
                    <a:lnTo>
                      <a:pt x="104226" y="1379212"/>
                    </a:lnTo>
                    <a:close/>
                    <a:moveTo>
                      <a:pt x="329343" y="1246853"/>
                    </a:moveTo>
                    <a:lnTo>
                      <a:pt x="289121" y="1246853"/>
                    </a:lnTo>
                    <a:lnTo>
                      <a:pt x="289121" y="1283344"/>
                    </a:lnTo>
                    <a:lnTo>
                      <a:pt x="329343" y="1283344"/>
                    </a:lnTo>
                    <a:lnTo>
                      <a:pt x="329343" y="1246853"/>
                    </a:lnTo>
                    <a:lnTo>
                      <a:pt x="329343" y="1246853"/>
                    </a:lnTo>
                    <a:close/>
                    <a:moveTo>
                      <a:pt x="216785" y="1246853"/>
                    </a:moveTo>
                    <a:lnTo>
                      <a:pt x="176562" y="1246853"/>
                    </a:lnTo>
                    <a:lnTo>
                      <a:pt x="176562" y="1283344"/>
                    </a:lnTo>
                    <a:lnTo>
                      <a:pt x="216785" y="1283344"/>
                    </a:lnTo>
                    <a:lnTo>
                      <a:pt x="216785" y="1246853"/>
                    </a:lnTo>
                    <a:lnTo>
                      <a:pt x="216785" y="1246853"/>
                    </a:lnTo>
                    <a:close/>
                    <a:moveTo>
                      <a:pt x="104226" y="1246853"/>
                    </a:moveTo>
                    <a:lnTo>
                      <a:pt x="64003" y="1246853"/>
                    </a:lnTo>
                    <a:lnTo>
                      <a:pt x="64003" y="1283344"/>
                    </a:lnTo>
                    <a:lnTo>
                      <a:pt x="104226" y="1283344"/>
                    </a:lnTo>
                    <a:lnTo>
                      <a:pt x="104226" y="1246853"/>
                    </a:lnTo>
                    <a:lnTo>
                      <a:pt x="104226" y="1246853"/>
                    </a:lnTo>
                    <a:close/>
                    <a:moveTo>
                      <a:pt x="441877" y="1246853"/>
                    </a:moveTo>
                    <a:lnTo>
                      <a:pt x="401655" y="1246853"/>
                    </a:lnTo>
                    <a:lnTo>
                      <a:pt x="401655" y="1283344"/>
                    </a:lnTo>
                    <a:lnTo>
                      <a:pt x="441877" y="1283344"/>
                    </a:lnTo>
                    <a:lnTo>
                      <a:pt x="441877" y="1246853"/>
                    </a:lnTo>
                    <a:lnTo>
                      <a:pt x="441877" y="1246853"/>
                    </a:lnTo>
                    <a:close/>
                    <a:moveTo>
                      <a:pt x="441877" y="1114494"/>
                    </a:moveTo>
                    <a:lnTo>
                      <a:pt x="401655" y="1114494"/>
                    </a:lnTo>
                    <a:lnTo>
                      <a:pt x="401655" y="1150985"/>
                    </a:lnTo>
                    <a:lnTo>
                      <a:pt x="441877" y="1150985"/>
                    </a:lnTo>
                    <a:lnTo>
                      <a:pt x="441877" y="1114494"/>
                    </a:lnTo>
                    <a:lnTo>
                      <a:pt x="441877" y="1114494"/>
                    </a:lnTo>
                    <a:close/>
                    <a:moveTo>
                      <a:pt x="104226" y="1114494"/>
                    </a:moveTo>
                    <a:lnTo>
                      <a:pt x="64003" y="1114494"/>
                    </a:lnTo>
                    <a:lnTo>
                      <a:pt x="64003" y="1150985"/>
                    </a:lnTo>
                    <a:lnTo>
                      <a:pt x="104226" y="1150985"/>
                    </a:lnTo>
                    <a:lnTo>
                      <a:pt x="104226" y="1114494"/>
                    </a:lnTo>
                    <a:lnTo>
                      <a:pt x="104226" y="1114494"/>
                    </a:lnTo>
                    <a:close/>
                    <a:moveTo>
                      <a:pt x="216785" y="1114494"/>
                    </a:moveTo>
                    <a:lnTo>
                      <a:pt x="176562" y="1114494"/>
                    </a:lnTo>
                    <a:lnTo>
                      <a:pt x="176562" y="1150985"/>
                    </a:lnTo>
                    <a:lnTo>
                      <a:pt x="216785" y="1150985"/>
                    </a:lnTo>
                    <a:lnTo>
                      <a:pt x="216785" y="1114494"/>
                    </a:lnTo>
                    <a:lnTo>
                      <a:pt x="216785" y="1114494"/>
                    </a:lnTo>
                    <a:close/>
                    <a:moveTo>
                      <a:pt x="329343" y="1114494"/>
                    </a:moveTo>
                    <a:lnTo>
                      <a:pt x="289121" y="1114494"/>
                    </a:lnTo>
                    <a:lnTo>
                      <a:pt x="289121" y="1150985"/>
                    </a:lnTo>
                    <a:lnTo>
                      <a:pt x="329343" y="1150985"/>
                    </a:lnTo>
                    <a:lnTo>
                      <a:pt x="329343" y="1114494"/>
                    </a:lnTo>
                    <a:lnTo>
                      <a:pt x="329343" y="1114494"/>
                    </a:lnTo>
                    <a:close/>
                    <a:moveTo>
                      <a:pt x="216785" y="919251"/>
                    </a:moveTo>
                    <a:lnTo>
                      <a:pt x="176562" y="919251"/>
                    </a:lnTo>
                    <a:lnTo>
                      <a:pt x="176562" y="955742"/>
                    </a:lnTo>
                    <a:lnTo>
                      <a:pt x="216785" y="955742"/>
                    </a:lnTo>
                    <a:lnTo>
                      <a:pt x="216785" y="919251"/>
                    </a:lnTo>
                    <a:lnTo>
                      <a:pt x="216785" y="919251"/>
                    </a:lnTo>
                    <a:close/>
                    <a:moveTo>
                      <a:pt x="329343" y="919251"/>
                    </a:moveTo>
                    <a:lnTo>
                      <a:pt x="289121" y="919251"/>
                    </a:lnTo>
                    <a:lnTo>
                      <a:pt x="289121" y="955742"/>
                    </a:lnTo>
                    <a:lnTo>
                      <a:pt x="329343" y="955742"/>
                    </a:lnTo>
                    <a:lnTo>
                      <a:pt x="329343" y="919251"/>
                    </a:lnTo>
                    <a:lnTo>
                      <a:pt x="329343" y="919251"/>
                    </a:lnTo>
                    <a:close/>
                    <a:moveTo>
                      <a:pt x="216785" y="786892"/>
                    </a:moveTo>
                    <a:lnTo>
                      <a:pt x="176562" y="786892"/>
                    </a:lnTo>
                    <a:lnTo>
                      <a:pt x="176562" y="823383"/>
                    </a:lnTo>
                    <a:lnTo>
                      <a:pt x="216785" y="823383"/>
                    </a:lnTo>
                    <a:lnTo>
                      <a:pt x="216785" y="786892"/>
                    </a:lnTo>
                    <a:lnTo>
                      <a:pt x="216785" y="786892"/>
                    </a:lnTo>
                    <a:close/>
                    <a:moveTo>
                      <a:pt x="329343" y="786892"/>
                    </a:moveTo>
                    <a:lnTo>
                      <a:pt x="289121" y="786892"/>
                    </a:lnTo>
                    <a:lnTo>
                      <a:pt x="289121" y="823383"/>
                    </a:lnTo>
                    <a:lnTo>
                      <a:pt x="329343" y="823383"/>
                    </a:lnTo>
                    <a:lnTo>
                      <a:pt x="329343" y="786892"/>
                    </a:lnTo>
                    <a:lnTo>
                      <a:pt x="329343" y="7868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B8E6781-B15D-C437-F6E5-84F49C5AD805}"/>
                  </a:ext>
                </a:extLst>
              </p:cNvPr>
              <p:cNvSpPr/>
              <p:nvPr/>
            </p:nvSpPr>
            <p:spPr>
              <a:xfrm>
                <a:off x="3838713" y="1286048"/>
                <a:ext cx="525605" cy="2951825"/>
              </a:xfrm>
              <a:custGeom>
                <a:avLst/>
                <a:gdLst>
                  <a:gd name="connsiteX0" fmla="*/ 143429 w 525605"/>
                  <a:gd name="connsiteY0" fmla="*/ 583689 h 2951825"/>
                  <a:gd name="connsiteX1" fmla="*/ 143429 w 525605"/>
                  <a:gd name="connsiteY1" fmla="*/ 353994 h 2951825"/>
                  <a:gd name="connsiteX2" fmla="*/ 143901 w 525605"/>
                  <a:gd name="connsiteY2" fmla="*/ 350984 h 2951825"/>
                  <a:gd name="connsiteX3" fmla="*/ 253351 w 525605"/>
                  <a:gd name="connsiteY3" fmla="*/ 6940 h 2951825"/>
                  <a:gd name="connsiteX4" fmla="*/ 262828 w 525605"/>
                  <a:gd name="connsiteY4" fmla="*/ 0 h 2951825"/>
                  <a:gd name="connsiteX5" fmla="*/ 272305 w 525605"/>
                  <a:gd name="connsiteY5" fmla="*/ 6940 h 2951825"/>
                  <a:gd name="connsiteX6" fmla="*/ 381755 w 525605"/>
                  <a:gd name="connsiteY6" fmla="*/ 350984 h 2951825"/>
                  <a:gd name="connsiteX7" fmla="*/ 382227 w 525605"/>
                  <a:gd name="connsiteY7" fmla="*/ 353994 h 2951825"/>
                  <a:gd name="connsiteX8" fmla="*/ 382227 w 525605"/>
                  <a:gd name="connsiteY8" fmla="*/ 583689 h 2951825"/>
                  <a:gd name="connsiteX9" fmla="*/ 413570 w 525605"/>
                  <a:gd name="connsiteY9" fmla="*/ 583689 h 2951825"/>
                  <a:gd name="connsiteX10" fmla="*/ 420609 w 525605"/>
                  <a:gd name="connsiteY10" fmla="*/ 586599 h 2951825"/>
                  <a:gd name="connsiteX11" fmla="*/ 459986 w 525605"/>
                  <a:gd name="connsiteY11" fmla="*/ 625976 h 2951825"/>
                  <a:gd name="connsiteX12" fmla="*/ 462897 w 525605"/>
                  <a:gd name="connsiteY12" fmla="*/ 633016 h 2951825"/>
                  <a:gd name="connsiteX13" fmla="*/ 462897 w 525605"/>
                  <a:gd name="connsiteY13" fmla="*/ 1056709 h 2951825"/>
                  <a:gd name="connsiteX14" fmla="*/ 476279 w 525605"/>
                  <a:gd name="connsiteY14" fmla="*/ 1056709 h 2951825"/>
                  <a:gd name="connsiteX15" fmla="*/ 483319 w 525605"/>
                  <a:gd name="connsiteY15" fmla="*/ 1059620 h 2951825"/>
                  <a:gd name="connsiteX16" fmla="*/ 522696 w 525605"/>
                  <a:gd name="connsiteY16" fmla="*/ 1098997 h 2951825"/>
                  <a:gd name="connsiteX17" fmla="*/ 525606 w 525605"/>
                  <a:gd name="connsiteY17" fmla="*/ 1106036 h 2951825"/>
                  <a:gd name="connsiteX18" fmla="*/ 525606 w 525605"/>
                  <a:gd name="connsiteY18" fmla="*/ 2941876 h 2951825"/>
                  <a:gd name="connsiteX19" fmla="*/ 515656 w 525605"/>
                  <a:gd name="connsiteY19" fmla="*/ 2951826 h 2951825"/>
                  <a:gd name="connsiteX20" fmla="*/ 9950 w 525605"/>
                  <a:gd name="connsiteY20" fmla="*/ 2951826 h 2951825"/>
                  <a:gd name="connsiteX21" fmla="*/ 0 w 525605"/>
                  <a:gd name="connsiteY21" fmla="*/ 2941876 h 2951825"/>
                  <a:gd name="connsiteX22" fmla="*/ 0 w 525605"/>
                  <a:gd name="connsiteY22" fmla="*/ 1106036 h 2951825"/>
                  <a:gd name="connsiteX23" fmla="*/ 2910 w 525605"/>
                  <a:gd name="connsiteY23" fmla="*/ 1098997 h 2951825"/>
                  <a:gd name="connsiteX24" fmla="*/ 42287 w 525605"/>
                  <a:gd name="connsiteY24" fmla="*/ 1059620 h 2951825"/>
                  <a:gd name="connsiteX25" fmla="*/ 49327 w 525605"/>
                  <a:gd name="connsiteY25" fmla="*/ 1056709 h 2951825"/>
                  <a:gd name="connsiteX26" fmla="*/ 62710 w 525605"/>
                  <a:gd name="connsiteY26" fmla="*/ 1056709 h 2951825"/>
                  <a:gd name="connsiteX27" fmla="*/ 62710 w 525605"/>
                  <a:gd name="connsiteY27" fmla="*/ 633016 h 2951825"/>
                  <a:gd name="connsiteX28" fmla="*/ 65620 w 525605"/>
                  <a:gd name="connsiteY28" fmla="*/ 625976 h 2951825"/>
                  <a:gd name="connsiteX29" fmla="*/ 104997 w 525605"/>
                  <a:gd name="connsiteY29" fmla="*/ 586599 h 2951825"/>
                  <a:gd name="connsiteX30" fmla="*/ 112036 w 525605"/>
                  <a:gd name="connsiteY30" fmla="*/ 583689 h 2951825"/>
                  <a:gd name="connsiteX31" fmla="*/ 143379 w 525605"/>
                  <a:gd name="connsiteY31" fmla="*/ 583689 h 2951825"/>
                  <a:gd name="connsiteX32" fmla="*/ 362352 w 525605"/>
                  <a:gd name="connsiteY32" fmla="*/ 355536 h 2951825"/>
                  <a:gd name="connsiteX33" fmla="*/ 262853 w 525605"/>
                  <a:gd name="connsiteY33" fmla="*/ 42760 h 2951825"/>
                  <a:gd name="connsiteX34" fmla="*/ 163353 w 525605"/>
                  <a:gd name="connsiteY34" fmla="*/ 355536 h 2951825"/>
                  <a:gd name="connsiteX35" fmla="*/ 163353 w 525605"/>
                  <a:gd name="connsiteY35" fmla="*/ 593639 h 2951825"/>
                  <a:gd name="connsiteX36" fmla="*/ 153403 w 525605"/>
                  <a:gd name="connsiteY36" fmla="*/ 603589 h 2951825"/>
                  <a:gd name="connsiteX37" fmla="*/ 116216 w 525605"/>
                  <a:gd name="connsiteY37" fmla="*/ 603589 h 2951825"/>
                  <a:gd name="connsiteX38" fmla="*/ 82659 w 525605"/>
                  <a:gd name="connsiteY38" fmla="*/ 637145 h 2951825"/>
                  <a:gd name="connsiteX39" fmla="*/ 82659 w 525605"/>
                  <a:gd name="connsiteY39" fmla="*/ 1066659 h 2951825"/>
                  <a:gd name="connsiteX40" fmla="*/ 72709 w 525605"/>
                  <a:gd name="connsiteY40" fmla="*/ 1076609 h 2951825"/>
                  <a:gd name="connsiteX41" fmla="*/ 53481 w 525605"/>
                  <a:gd name="connsiteY41" fmla="*/ 1076609 h 2951825"/>
                  <a:gd name="connsiteX42" fmla="*/ 19925 w 525605"/>
                  <a:gd name="connsiteY42" fmla="*/ 1110165 h 2951825"/>
                  <a:gd name="connsiteX43" fmla="*/ 19925 w 525605"/>
                  <a:gd name="connsiteY43" fmla="*/ 2931951 h 2951825"/>
                  <a:gd name="connsiteX44" fmla="*/ 505731 w 525605"/>
                  <a:gd name="connsiteY44" fmla="*/ 2931951 h 2951825"/>
                  <a:gd name="connsiteX45" fmla="*/ 505731 w 525605"/>
                  <a:gd name="connsiteY45" fmla="*/ 1110165 h 2951825"/>
                  <a:gd name="connsiteX46" fmla="*/ 472175 w 525605"/>
                  <a:gd name="connsiteY46" fmla="*/ 1076609 h 2951825"/>
                  <a:gd name="connsiteX47" fmla="*/ 452947 w 525605"/>
                  <a:gd name="connsiteY47" fmla="*/ 1076609 h 2951825"/>
                  <a:gd name="connsiteX48" fmla="*/ 442997 w 525605"/>
                  <a:gd name="connsiteY48" fmla="*/ 1066659 h 2951825"/>
                  <a:gd name="connsiteX49" fmla="*/ 442997 w 525605"/>
                  <a:gd name="connsiteY49" fmla="*/ 637145 h 2951825"/>
                  <a:gd name="connsiteX50" fmla="*/ 409441 w 525605"/>
                  <a:gd name="connsiteY50" fmla="*/ 603589 h 2951825"/>
                  <a:gd name="connsiteX51" fmla="*/ 372277 w 525605"/>
                  <a:gd name="connsiteY51" fmla="*/ 603589 h 2951825"/>
                  <a:gd name="connsiteX52" fmla="*/ 362327 w 525605"/>
                  <a:gd name="connsiteY52" fmla="*/ 593639 h 2951825"/>
                  <a:gd name="connsiteX53" fmla="*/ 362327 w 525605"/>
                  <a:gd name="connsiteY53" fmla="*/ 355536 h 2951825"/>
                  <a:gd name="connsiteX54" fmla="*/ 362327 w 525605"/>
                  <a:gd name="connsiteY54" fmla="*/ 355536 h 2951825"/>
                  <a:gd name="connsiteX55" fmla="*/ 124076 w 525605"/>
                  <a:gd name="connsiteY55" fmla="*/ 2712754 h 2951825"/>
                  <a:gd name="connsiteX56" fmla="*/ 114126 w 525605"/>
                  <a:gd name="connsiteY56" fmla="*/ 2702804 h 2951825"/>
                  <a:gd name="connsiteX57" fmla="*/ 73903 w 525605"/>
                  <a:gd name="connsiteY57" fmla="*/ 2702804 h 2951825"/>
                  <a:gd name="connsiteX58" fmla="*/ 63953 w 525605"/>
                  <a:gd name="connsiteY58" fmla="*/ 2712754 h 2951825"/>
                  <a:gd name="connsiteX59" fmla="*/ 63953 w 525605"/>
                  <a:gd name="connsiteY59" fmla="*/ 2749245 h 2951825"/>
                  <a:gd name="connsiteX60" fmla="*/ 73903 w 525605"/>
                  <a:gd name="connsiteY60" fmla="*/ 2759195 h 2951825"/>
                  <a:gd name="connsiteX61" fmla="*/ 114126 w 525605"/>
                  <a:gd name="connsiteY61" fmla="*/ 2759195 h 2951825"/>
                  <a:gd name="connsiteX62" fmla="*/ 124076 w 525605"/>
                  <a:gd name="connsiteY62" fmla="*/ 2749245 h 2951825"/>
                  <a:gd name="connsiteX63" fmla="*/ 124076 w 525605"/>
                  <a:gd name="connsiteY63" fmla="*/ 2712754 h 2951825"/>
                  <a:gd name="connsiteX64" fmla="*/ 124076 w 525605"/>
                  <a:gd name="connsiteY64" fmla="*/ 2712754 h 2951825"/>
                  <a:gd name="connsiteX65" fmla="*/ 236635 w 525605"/>
                  <a:gd name="connsiteY65" fmla="*/ 2712754 h 2951825"/>
                  <a:gd name="connsiteX66" fmla="*/ 226685 w 525605"/>
                  <a:gd name="connsiteY66" fmla="*/ 2702804 h 2951825"/>
                  <a:gd name="connsiteX67" fmla="*/ 186462 w 525605"/>
                  <a:gd name="connsiteY67" fmla="*/ 2702804 h 2951825"/>
                  <a:gd name="connsiteX68" fmla="*/ 176512 w 525605"/>
                  <a:gd name="connsiteY68" fmla="*/ 2712754 h 2951825"/>
                  <a:gd name="connsiteX69" fmla="*/ 176512 w 525605"/>
                  <a:gd name="connsiteY69" fmla="*/ 2749245 h 2951825"/>
                  <a:gd name="connsiteX70" fmla="*/ 186462 w 525605"/>
                  <a:gd name="connsiteY70" fmla="*/ 2759195 h 2951825"/>
                  <a:gd name="connsiteX71" fmla="*/ 226685 w 525605"/>
                  <a:gd name="connsiteY71" fmla="*/ 2759195 h 2951825"/>
                  <a:gd name="connsiteX72" fmla="*/ 236635 w 525605"/>
                  <a:gd name="connsiteY72" fmla="*/ 2749245 h 2951825"/>
                  <a:gd name="connsiteX73" fmla="*/ 236635 w 525605"/>
                  <a:gd name="connsiteY73" fmla="*/ 2712754 h 2951825"/>
                  <a:gd name="connsiteX74" fmla="*/ 236635 w 525605"/>
                  <a:gd name="connsiteY74" fmla="*/ 2712754 h 2951825"/>
                  <a:gd name="connsiteX75" fmla="*/ 349193 w 525605"/>
                  <a:gd name="connsiteY75" fmla="*/ 2712754 h 2951825"/>
                  <a:gd name="connsiteX76" fmla="*/ 339243 w 525605"/>
                  <a:gd name="connsiteY76" fmla="*/ 2702804 h 2951825"/>
                  <a:gd name="connsiteX77" fmla="*/ 299021 w 525605"/>
                  <a:gd name="connsiteY77" fmla="*/ 2702804 h 2951825"/>
                  <a:gd name="connsiteX78" fmla="*/ 289071 w 525605"/>
                  <a:gd name="connsiteY78" fmla="*/ 2712754 h 2951825"/>
                  <a:gd name="connsiteX79" fmla="*/ 289071 w 525605"/>
                  <a:gd name="connsiteY79" fmla="*/ 2749245 h 2951825"/>
                  <a:gd name="connsiteX80" fmla="*/ 299021 w 525605"/>
                  <a:gd name="connsiteY80" fmla="*/ 2759195 h 2951825"/>
                  <a:gd name="connsiteX81" fmla="*/ 339243 w 525605"/>
                  <a:gd name="connsiteY81" fmla="*/ 2759195 h 2951825"/>
                  <a:gd name="connsiteX82" fmla="*/ 349193 w 525605"/>
                  <a:gd name="connsiteY82" fmla="*/ 2749245 h 2951825"/>
                  <a:gd name="connsiteX83" fmla="*/ 349193 w 525605"/>
                  <a:gd name="connsiteY83" fmla="*/ 2712754 h 2951825"/>
                  <a:gd name="connsiteX84" fmla="*/ 349193 w 525605"/>
                  <a:gd name="connsiteY84" fmla="*/ 2712754 h 2951825"/>
                  <a:gd name="connsiteX85" fmla="*/ 461752 w 525605"/>
                  <a:gd name="connsiteY85" fmla="*/ 2712754 h 2951825"/>
                  <a:gd name="connsiteX86" fmla="*/ 451802 w 525605"/>
                  <a:gd name="connsiteY86" fmla="*/ 2702804 h 2951825"/>
                  <a:gd name="connsiteX87" fmla="*/ 411580 w 525605"/>
                  <a:gd name="connsiteY87" fmla="*/ 2702804 h 2951825"/>
                  <a:gd name="connsiteX88" fmla="*/ 401630 w 525605"/>
                  <a:gd name="connsiteY88" fmla="*/ 2712754 h 2951825"/>
                  <a:gd name="connsiteX89" fmla="*/ 401630 w 525605"/>
                  <a:gd name="connsiteY89" fmla="*/ 2749245 h 2951825"/>
                  <a:gd name="connsiteX90" fmla="*/ 411580 w 525605"/>
                  <a:gd name="connsiteY90" fmla="*/ 2759195 h 2951825"/>
                  <a:gd name="connsiteX91" fmla="*/ 451802 w 525605"/>
                  <a:gd name="connsiteY91" fmla="*/ 2759195 h 2951825"/>
                  <a:gd name="connsiteX92" fmla="*/ 461752 w 525605"/>
                  <a:gd name="connsiteY92" fmla="*/ 2749245 h 2951825"/>
                  <a:gd name="connsiteX93" fmla="*/ 461752 w 525605"/>
                  <a:gd name="connsiteY93" fmla="*/ 2712754 h 2951825"/>
                  <a:gd name="connsiteX94" fmla="*/ 461752 w 525605"/>
                  <a:gd name="connsiteY94" fmla="*/ 2712754 h 2951825"/>
                  <a:gd name="connsiteX95" fmla="*/ 421530 w 525605"/>
                  <a:gd name="connsiteY95" fmla="*/ 2722704 h 2951825"/>
                  <a:gd name="connsiteX96" fmla="*/ 421530 w 525605"/>
                  <a:gd name="connsiteY96" fmla="*/ 2739295 h 2951825"/>
                  <a:gd name="connsiteX97" fmla="*/ 441852 w 525605"/>
                  <a:gd name="connsiteY97" fmla="*/ 2739295 h 2951825"/>
                  <a:gd name="connsiteX98" fmla="*/ 441852 w 525605"/>
                  <a:gd name="connsiteY98" fmla="*/ 2722704 h 2951825"/>
                  <a:gd name="connsiteX99" fmla="*/ 421530 w 525605"/>
                  <a:gd name="connsiteY99" fmla="*/ 2722704 h 2951825"/>
                  <a:gd name="connsiteX100" fmla="*/ 308971 w 525605"/>
                  <a:gd name="connsiteY100" fmla="*/ 2722704 h 2951825"/>
                  <a:gd name="connsiteX101" fmla="*/ 308971 w 525605"/>
                  <a:gd name="connsiteY101" fmla="*/ 2739295 h 2951825"/>
                  <a:gd name="connsiteX102" fmla="*/ 329293 w 525605"/>
                  <a:gd name="connsiteY102" fmla="*/ 2739295 h 2951825"/>
                  <a:gd name="connsiteX103" fmla="*/ 329293 w 525605"/>
                  <a:gd name="connsiteY103" fmla="*/ 2722704 h 2951825"/>
                  <a:gd name="connsiteX104" fmla="*/ 308971 w 525605"/>
                  <a:gd name="connsiteY104" fmla="*/ 2722704 h 2951825"/>
                  <a:gd name="connsiteX105" fmla="*/ 196412 w 525605"/>
                  <a:gd name="connsiteY105" fmla="*/ 2722704 h 2951825"/>
                  <a:gd name="connsiteX106" fmla="*/ 196412 w 525605"/>
                  <a:gd name="connsiteY106" fmla="*/ 2739295 h 2951825"/>
                  <a:gd name="connsiteX107" fmla="*/ 216735 w 525605"/>
                  <a:gd name="connsiteY107" fmla="*/ 2739295 h 2951825"/>
                  <a:gd name="connsiteX108" fmla="*/ 216735 w 525605"/>
                  <a:gd name="connsiteY108" fmla="*/ 2722704 h 2951825"/>
                  <a:gd name="connsiteX109" fmla="*/ 196412 w 525605"/>
                  <a:gd name="connsiteY109" fmla="*/ 2722704 h 2951825"/>
                  <a:gd name="connsiteX110" fmla="*/ 83853 w 525605"/>
                  <a:gd name="connsiteY110" fmla="*/ 2722704 h 2951825"/>
                  <a:gd name="connsiteX111" fmla="*/ 83853 w 525605"/>
                  <a:gd name="connsiteY111" fmla="*/ 2739295 h 2951825"/>
                  <a:gd name="connsiteX112" fmla="*/ 104176 w 525605"/>
                  <a:gd name="connsiteY112" fmla="*/ 2739295 h 2951825"/>
                  <a:gd name="connsiteX113" fmla="*/ 104176 w 525605"/>
                  <a:gd name="connsiteY113" fmla="*/ 2722704 h 2951825"/>
                  <a:gd name="connsiteX114" fmla="*/ 83853 w 525605"/>
                  <a:gd name="connsiteY114" fmla="*/ 2722704 h 2951825"/>
                  <a:gd name="connsiteX115" fmla="*/ 349193 w 525605"/>
                  <a:gd name="connsiteY115" fmla="*/ 2580394 h 2951825"/>
                  <a:gd name="connsiteX116" fmla="*/ 339243 w 525605"/>
                  <a:gd name="connsiteY116" fmla="*/ 2570444 h 2951825"/>
                  <a:gd name="connsiteX117" fmla="*/ 299021 w 525605"/>
                  <a:gd name="connsiteY117" fmla="*/ 2570444 h 2951825"/>
                  <a:gd name="connsiteX118" fmla="*/ 289071 w 525605"/>
                  <a:gd name="connsiteY118" fmla="*/ 2580394 h 2951825"/>
                  <a:gd name="connsiteX119" fmla="*/ 289071 w 525605"/>
                  <a:gd name="connsiteY119" fmla="*/ 2616886 h 2951825"/>
                  <a:gd name="connsiteX120" fmla="*/ 299021 w 525605"/>
                  <a:gd name="connsiteY120" fmla="*/ 2626836 h 2951825"/>
                  <a:gd name="connsiteX121" fmla="*/ 339243 w 525605"/>
                  <a:gd name="connsiteY121" fmla="*/ 2626836 h 2951825"/>
                  <a:gd name="connsiteX122" fmla="*/ 349193 w 525605"/>
                  <a:gd name="connsiteY122" fmla="*/ 2616886 h 2951825"/>
                  <a:gd name="connsiteX123" fmla="*/ 349193 w 525605"/>
                  <a:gd name="connsiteY123" fmla="*/ 2580394 h 2951825"/>
                  <a:gd name="connsiteX124" fmla="*/ 349193 w 525605"/>
                  <a:gd name="connsiteY124" fmla="*/ 2580394 h 2951825"/>
                  <a:gd name="connsiteX125" fmla="*/ 124076 w 525605"/>
                  <a:gd name="connsiteY125" fmla="*/ 2580394 h 2951825"/>
                  <a:gd name="connsiteX126" fmla="*/ 114126 w 525605"/>
                  <a:gd name="connsiteY126" fmla="*/ 2570444 h 2951825"/>
                  <a:gd name="connsiteX127" fmla="*/ 73903 w 525605"/>
                  <a:gd name="connsiteY127" fmla="*/ 2570444 h 2951825"/>
                  <a:gd name="connsiteX128" fmla="*/ 63953 w 525605"/>
                  <a:gd name="connsiteY128" fmla="*/ 2580394 h 2951825"/>
                  <a:gd name="connsiteX129" fmla="*/ 63953 w 525605"/>
                  <a:gd name="connsiteY129" fmla="*/ 2616886 h 2951825"/>
                  <a:gd name="connsiteX130" fmla="*/ 73903 w 525605"/>
                  <a:gd name="connsiteY130" fmla="*/ 2626836 h 2951825"/>
                  <a:gd name="connsiteX131" fmla="*/ 114126 w 525605"/>
                  <a:gd name="connsiteY131" fmla="*/ 2626836 h 2951825"/>
                  <a:gd name="connsiteX132" fmla="*/ 124076 w 525605"/>
                  <a:gd name="connsiteY132" fmla="*/ 2616886 h 2951825"/>
                  <a:gd name="connsiteX133" fmla="*/ 124076 w 525605"/>
                  <a:gd name="connsiteY133" fmla="*/ 2580394 h 2951825"/>
                  <a:gd name="connsiteX134" fmla="*/ 124076 w 525605"/>
                  <a:gd name="connsiteY134" fmla="*/ 2580394 h 2951825"/>
                  <a:gd name="connsiteX135" fmla="*/ 461727 w 525605"/>
                  <a:gd name="connsiteY135" fmla="*/ 2580394 h 2951825"/>
                  <a:gd name="connsiteX136" fmla="*/ 451777 w 525605"/>
                  <a:gd name="connsiteY136" fmla="*/ 2570444 h 2951825"/>
                  <a:gd name="connsiteX137" fmla="*/ 411555 w 525605"/>
                  <a:gd name="connsiteY137" fmla="*/ 2570444 h 2951825"/>
                  <a:gd name="connsiteX138" fmla="*/ 401605 w 525605"/>
                  <a:gd name="connsiteY138" fmla="*/ 2580394 h 2951825"/>
                  <a:gd name="connsiteX139" fmla="*/ 401605 w 525605"/>
                  <a:gd name="connsiteY139" fmla="*/ 2616886 h 2951825"/>
                  <a:gd name="connsiteX140" fmla="*/ 411555 w 525605"/>
                  <a:gd name="connsiteY140" fmla="*/ 2626836 h 2951825"/>
                  <a:gd name="connsiteX141" fmla="*/ 451777 w 525605"/>
                  <a:gd name="connsiteY141" fmla="*/ 2626836 h 2951825"/>
                  <a:gd name="connsiteX142" fmla="*/ 461727 w 525605"/>
                  <a:gd name="connsiteY142" fmla="*/ 2616886 h 2951825"/>
                  <a:gd name="connsiteX143" fmla="*/ 461727 w 525605"/>
                  <a:gd name="connsiteY143" fmla="*/ 2580394 h 2951825"/>
                  <a:gd name="connsiteX144" fmla="*/ 461727 w 525605"/>
                  <a:gd name="connsiteY144" fmla="*/ 2580394 h 2951825"/>
                  <a:gd name="connsiteX145" fmla="*/ 236610 w 525605"/>
                  <a:gd name="connsiteY145" fmla="*/ 2580394 h 2951825"/>
                  <a:gd name="connsiteX146" fmla="*/ 226660 w 525605"/>
                  <a:gd name="connsiteY146" fmla="*/ 2570444 h 2951825"/>
                  <a:gd name="connsiteX147" fmla="*/ 186437 w 525605"/>
                  <a:gd name="connsiteY147" fmla="*/ 2570444 h 2951825"/>
                  <a:gd name="connsiteX148" fmla="*/ 176487 w 525605"/>
                  <a:gd name="connsiteY148" fmla="*/ 2580394 h 2951825"/>
                  <a:gd name="connsiteX149" fmla="*/ 176487 w 525605"/>
                  <a:gd name="connsiteY149" fmla="*/ 2616886 h 2951825"/>
                  <a:gd name="connsiteX150" fmla="*/ 186437 w 525605"/>
                  <a:gd name="connsiteY150" fmla="*/ 2626836 h 2951825"/>
                  <a:gd name="connsiteX151" fmla="*/ 226660 w 525605"/>
                  <a:gd name="connsiteY151" fmla="*/ 2626836 h 2951825"/>
                  <a:gd name="connsiteX152" fmla="*/ 236610 w 525605"/>
                  <a:gd name="connsiteY152" fmla="*/ 2616886 h 2951825"/>
                  <a:gd name="connsiteX153" fmla="*/ 236610 w 525605"/>
                  <a:gd name="connsiteY153" fmla="*/ 2580394 h 2951825"/>
                  <a:gd name="connsiteX154" fmla="*/ 236610 w 525605"/>
                  <a:gd name="connsiteY154" fmla="*/ 2580394 h 2951825"/>
                  <a:gd name="connsiteX155" fmla="*/ 421505 w 525605"/>
                  <a:gd name="connsiteY155" fmla="*/ 2590344 h 2951825"/>
                  <a:gd name="connsiteX156" fmla="*/ 421505 w 525605"/>
                  <a:gd name="connsiteY156" fmla="*/ 2606936 h 2951825"/>
                  <a:gd name="connsiteX157" fmla="*/ 441827 w 525605"/>
                  <a:gd name="connsiteY157" fmla="*/ 2606936 h 2951825"/>
                  <a:gd name="connsiteX158" fmla="*/ 441827 w 525605"/>
                  <a:gd name="connsiteY158" fmla="*/ 2590344 h 2951825"/>
                  <a:gd name="connsiteX159" fmla="*/ 421505 w 525605"/>
                  <a:gd name="connsiteY159" fmla="*/ 2590344 h 2951825"/>
                  <a:gd name="connsiteX160" fmla="*/ 308946 w 525605"/>
                  <a:gd name="connsiteY160" fmla="*/ 2590344 h 2951825"/>
                  <a:gd name="connsiteX161" fmla="*/ 308946 w 525605"/>
                  <a:gd name="connsiteY161" fmla="*/ 2606936 h 2951825"/>
                  <a:gd name="connsiteX162" fmla="*/ 329269 w 525605"/>
                  <a:gd name="connsiteY162" fmla="*/ 2606936 h 2951825"/>
                  <a:gd name="connsiteX163" fmla="*/ 329269 w 525605"/>
                  <a:gd name="connsiteY163" fmla="*/ 2590344 h 2951825"/>
                  <a:gd name="connsiteX164" fmla="*/ 308946 w 525605"/>
                  <a:gd name="connsiteY164" fmla="*/ 2590344 h 2951825"/>
                  <a:gd name="connsiteX165" fmla="*/ 196387 w 525605"/>
                  <a:gd name="connsiteY165" fmla="*/ 2590344 h 2951825"/>
                  <a:gd name="connsiteX166" fmla="*/ 196387 w 525605"/>
                  <a:gd name="connsiteY166" fmla="*/ 2606936 h 2951825"/>
                  <a:gd name="connsiteX167" fmla="*/ 216710 w 525605"/>
                  <a:gd name="connsiteY167" fmla="*/ 2606936 h 2951825"/>
                  <a:gd name="connsiteX168" fmla="*/ 216710 w 525605"/>
                  <a:gd name="connsiteY168" fmla="*/ 2590344 h 2951825"/>
                  <a:gd name="connsiteX169" fmla="*/ 196387 w 525605"/>
                  <a:gd name="connsiteY169" fmla="*/ 2590344 h 2951825"/>
                  <a:gd name="connsiteX170" fmla="*/ 83828 w 525605"/>
                  <a:gd name="connsiteY170" fmla="*/ 2590344 h 2951825"/>
                  <a:gd name="connsiteX171" fmla="*/ 83828 w 525605"/>
                  <a:gd name="connsiteY171" fmla="*/ 2606936 h 2951825"/>
                  <a:gd name="connsiteX172" fmla="*/ 104151 w 525605"/>
                  <a:gd name="connsiteY172" fmla="*/ 2606936 h 2951825"/>
                  <a:gd name="connsiteX173" fmla="*/ 104151 w 525605"/>
                  <a:gd name="connsiteY173" fmla="*/ 2590344 h 2951825"/>
                  <a:gd name="connsiteX174" fmla="*/ 83828 w 525605"/>
                  <a:gd name="connsiteY174" fmla="*/ 2590344 h 2951825"/>
                  <a:gd name="connsiteX175" fmla="*/ 349168 w 525605"/>
                  <a:gd name="connsiteY175" fmla="*/ 2448035 h 2951825"/>
                  <a:gd name="connsiteX176" fmla="*/ 339219 w 525605"/>
                  <a:gd name="connsiteY176" fmla="*/ 2438085 h 2951825"/>
                  <a:gd name="connsiteX177" fmla="*/ 298996 w 525605"/>
                  <a:gd name="connsiteY177" fmla="*/ 2438085 h 2951825"/>
                  <a:gd name="connsiteX178" fmla="*/ 289046 w 525605"/>
                  <a:gd name="connsiteY178" fmla="*/ 2448035 h 2951825"/>
                  <a:gd name="connsiteX179" fmla="*/ 289046 w 525605"/>
                  <a:gd name="connsiteY179" fmla="*/ 2484527 h 2951825"/>
                  <a:gd name="connsiteX180" fmla="*/ 298996 w 525605"/>
                  <a:gd name="connsiteY180" fmla="*/ 2494477 h 2951825"/>
                  <a:gd name="connsiteX181" fmla="*/ 339219 w 525605"/>
                  <a:gd name="connsiteY181" fmla="*/ 2494477 h 2951825"/>
                  <a:gd name="connsiteX182" fmla="*/ 349168 w 525605"/>
                  <a:gd name="connsiteY182" fmla="*/ 2484527 h 2951825"/>
                  <a:gd name="connsiteX183" fmla="*/ 349168 w 525605"/>
                  <a:gd name="connsiteY183" fmla="*/ 2448035 h 2951825"/>
                  <a:gd name="connsiteX184" fmla="*/ 349168 w 525605"/>
                  <a:gd name="connsiteY184" fmla="*/ 2448035 h 2951825"/>
                  <a:gd name="connsiteX185" fmla="*/ 236610 w 525605"/>
                  <a:gd name="connsiteY185" fmla="*/ 2448035 h 2951825"/>
                  <a:gd name="connsiteX186" fmla="*/ 226660 w 525605"/>
                  <a:gd name="connsiteY186" fmla="*/ 2438085 h 2951825"/>
                  <a:gd name="connsiteX187" fmla="*/ 186437 w 525605"/>
                  <a:gd name="connsiteY187" fmla="*/ 2438085 h 2951825"/>
                  <a:gd name="connsiteX188" fmla="*/ 176487 w 525605"/>
                  <a:gd name="connsiteY188" fmla="*/ 2448035 h 2951825"/>
                  <a:gd name="connsiteX189" fmla="*/ 176487 w 525605"/>
                  <a:gd name="connsiteY189" fmla="*/ 2484527 h 2951825"/>
                  <a:gd name="connsiteX190" fmla="*/ 186437 w 525605"/>
                  <a:gd name="connsiteY190" fmla="*/ 2494477 h 2951825"/>
                  <a:gd name="connsiteX191" fmla="*/ 226660 w 525605"/>
                  <a:gd name="connsiteY191" fmla="*/ 2494477 h 2951825"/>
                  <a:gd name="connsiteX192" fmla="*/ 236610 w 525605"/>
                  <a:gd name="connsiteY192" fmla="*/ 2484527 h 2951825"/>
                  <a:gd name="connsiteX193" fmla="*/ 236610 w 525605"/>
                  <a:gd name="connsiteY193" fmla="*/ 2448035 h 2951825"/>
                  <a:gd name="connsiteX194" fmla="*/ 236610 w 525605"/>
                  <a:gd name="connsiteY194" fmla="*/ 2448035 h 2951825"/>
                  <a:gd name="connsiteX195" fmla="*/ 461727 w 525605"/>
                  <a:gd name="connsiteY195" fmla="*/ 2448035 h 2951825"/>
                  <a:gd name="connsiteX196" fmla="*/ 451777 w 525605"/>
                  <a:gd name="connsiteY196" fmla="*/ 2438085 h 2951825"/>
                  <a:gd name="connsiteX197" fmla="*/ 411555 w 525605"/>
                  <a:gd name="connsiteY197" fmla="*/ 2438085 h 2951825"/>
                  <a:gd name="connsiteX198" fmla="*/ 401605 w 525605"/>
                  <a:gd name="connsiteY198" fmla="*/ 2448035 h 2951825"/>
                  <a:gd name="connsiteX199" fmla="*/ 401605 w 525605"/>
                  <a:gd name="connsiteY199" fmla="*/ 2484527 h 2951825"/>
                  <a:gd name="connsiteX200" fmla="*/ 411555 w 525605"/>
                  <a:gd name="connsiteY200" fmla="*/ 2494477 h 2951825"/>
                  <a:gd name="connsiteX201" fmla="*/ 451777 w 525605"/>
                  <a:gd name="connsiteY201" fmla="*/ 2494477 h 2951825"/>
                  <a:gd name="connsiteX202" fmla="*/ 461727 w 525605"/>
                  <a:gd name="connsiteY202" fmla="*/ 2484527 h 2951825"/>
                  <a:gd name="connsiteX203" fmla="*/ 461727 w 525605"/>
                  <a:gd name="connsiteY203" fmla="*/ 2448035 h 2951825"/>
                  <a:gd name="connsiteX204" fmla="*/ 461727 w 525605"/>
                  <a:gd name="connsiteY204" fmla="*/ 2448035 h 2951825"/>
                  <a:gd name="connsiteX205" fmla="*/ 124076 w 525605"/>
                  <a:gd name="connsiteY205" fmla="*/ 2448035 h 2951825"/>
                  <a:gd name="connsiteX206" fmla="*/ 114126 w 525605"/>
                  <a:gd name="connsiteY206" fmla="*/ 2438085 h 2951825"/>
                  <a:gd name="connsiteX207" fmla="*/ 73903 w 525605"/>
                  <a:gd name="connsiteY207" fmla="*/ 2438085 h 2951825"/>
                  <a:gd name="connsiteX208" fmla="*/ 63953 w 525605"/>
                  <a:gd name="connsiteY208" fmla="*/ 2448035 h 2951825"/>
                  <a:gd name="connsiteX209" fmla="*/ 63953 w 525605"/>
                  <a:gd name="connsiteY209" fmla="*/ 2484527 h 2951825"/>
                  <a:gd name="connsiteX210" fmla="*/ 73903 w 525605"/>
                  <a:gd name="connsiteY210" fmla="*/ 2494477 h 2951825"/>
                  <a:gd name="connsiteX211" fmla="*/ 114126 w 525605"/>
                  <a:gd name="connsiteY211" fmla="*/ 2494477 h 2951825"/>
                  <a:gd name="connsiteX212" fmla="*/ 124076 w 525605"/>
                  <a:gd name="connsiteY212" fmla="*/ 2484527 h 2951825"/>
                  <a:gd name="connsiteX213" fmla="*/ 124076 w 525605"/>
                  <a:gd name="connsiteY213" fmla="*/ 2448035 h 2951825"/>
                  <a:gd name="connsiteX214" fmla="*/ 124076 w 525605"/>
                  <a:gd name="connsiteY214" fmla="*/ 2448035 h 2951825"/>
                  <a:gd name="connsiteX215" fmla="*/ 421530 w 525605"/>
                  <a:gd name="connsiteY215" fmla="*/ 2457985 h 2951825"/>
                  <a:gd name="connsiteX216" fmla="*/ 421530 w 525605"/>
                  <a:gd name="connsiteY216" fmla="*/ 2474577 h 2951825"/>
                  <a:gd name="connsiteX217" fmla="*/ 441852 w 525605"/>
                  <a:gd name="connsiteY217" fmla="*/ 2474577 h 2951825"/>
                  <a:gd name="connsiteX218" fmla="*/ 441852 w 525605"/>
                  <a:gd name="connsiteY218" fmla="*/ 2457985 h 2951825"/>
                  <a:gd name="connsiteX219" fmla="*/ 421530 w 525605"/>
                  <a:gd name="connsiteY219" fmla="*/ 2457985 h 2951825"/>
                  <a:gd name="connsiteX220" fmla="*/ 308971 w 525605"/>
                  <a:gd name="connsiteY220" fmla="*/ 2457985 h 2951825"/>
                  <a:gd name="connsiteX221" fmla="*/ 308971 w 525605"/>
                  <a:gd name="connsiteY221" fmla="*/ 2474577 h 2951825"/>
                  <a:gd name="connsiteX222" fmla="*/ 329293 w 525605"/>
                  <a:gd name="connsiteY222" fmla="*/ 2474577 h 2951825"/>
                  <a:gd name="connsiteX223" fmla="*/ 329293 w 525605"/>
                  <a:gd name="connsiteY223" fmla="*/ 2457985 h 2951825"/>
                  <a:gd name="connsiteX224" fmla="*/ 308971 w 525605"/>
                  <a:gd name="connsiteY224" fmla="*/ 2457985 h 2951825"/>
                  <a:gd name="connsiteX225" fmla="*/ 196412 w 525605"/>
                  <a:gd name="connsiteY225" fmla="*/ 2457985 h 2951825"/>
                  <a:gd name="connsiteX226" fmla="*/ 196412 w 525605"/>
                  <a:gd name="connsiteY226" fmla="*/ 2474577 h 2951825"/>
                  <a:gd name="connsiteX227" fmla="*/ 216735 w 525605"/>
                  <a:gd name="connsiteY227" fmla="*/ 2474577 h 2951825"/>
                  <a:gd name="connsiteX228" fmla="*/ 216735 w 525605"/>
                  <a:gd name="connsiteY228" fmla="*/ 2457985 h 2951825"/>
                  <a:gd name="connsiteX229" fmla="*/ 196412 w 525605"/>
                  <a:gd name="connsiteY229" fmla="*/ 2457985 h 2951825"/>
                  <a:gd name="connsiteX230" fmla="*/ 83853 w 525605"/>
                  <a:gd name="connsiteY230" fmla="*/ 2457985 h 2951825"/>
                  <a:gd name="connsiteX231" fmla="*/ 83853 w 525605"/>
                  <a:gd name="connsiteY231" fmla="*/ 2474577 h 2951825"/>
                  <a:gd name="connsiteX232" fmla="*/ 104176 w 525605"/>
                  <a:gd name="connsiteY232" fmla="*/ 2474577 h 2951825"/>
                  <a:gd name="connsiteX233" fmla="*/ 104176 w 525605"/>
                  <a:gd name="connsiteY233" fmla="*/ 2457985 h 2951825"/>
                  <a:gd name="connsiteX234" fmla="*/ 83853 w 525605"/>
                  <a:gd name="connsiteY234" fmla="*/ 2457985 h 2951825"/>
                  <a:gd name="connsiteX235" fmla="*/ 461727 w 525605"/>
                  <a:gd name="connsiteY235" fmla="*/ 2315676 h 2951825"/>
                  <a:gd name="connsiteX236" fmla="*/ 451777 w 525605"/>
                  <a:gd name="connsiteY236" fmla="*/ 2305726 h 2951825"/>
                  <a:gd name="connsiteX237" fmla="*/ 411555 w 525605"/>
                  <a:gd name="connsiteY237" fmla="*/ 2305726 h 2951825"/>
                  <a:gd name="connsiteX238" fmla="*/ 401605 w 525605"/>
                  <a:gd name="connsiteY238" fmla="*/ 2315676 h 2951825"/>
                  <a:gd name="connsiteX239" fmla="*/ 401605 w 525605"/>
                  <a:gd name="connsiteY239" fmla="*/ 2352167 h 2951825"/>
                  <a:gd name="connsiteX240" fmla="*/ 411555 w 525605"/>
                  <a:gd name="connsiteY240" fmla="*/ 2362117 h 2951825"/>
                  <a:gd name="connsiteX241" fmla="*/ 451777 w 525605"/>
                  <a:gd name="connsiteY241" fmla="*/ 2362117 h 2951825"/>
                  <a:gd name="connsiteX242" fmla="*/ 461727 w 525605"/>
                  <a:gd name="connsiteY242" fmla="*/ 2352167 h 2951825"/>
                  <a:gd name="connsiteX243" fmla="*/ 461727 w 525605"/>
                  <a:gd name="connsiteY243" fmla="*/ 2315676 h 2951825"/>
                  <a:gd name="connsiteX244" fmla="*/ 461727 w 525605"/>
                  <a:gd name="connsiteY244" fmla="*/ 2315676 h 2951825"/>
                  <a:gd name="connsiteX245" fmla="*/ 236610 w 525605"/>
                  <a:gd name="connsiteY245" fmla="*/ 2315676 h 2951825"/>
                  <a:gd name="connsiteX246" fmla="*/ 226660 w 525605"/>
                  <a:gd name="connsiteY246" fmla="*/ 2305726 h 2951825"/>
                  <a:gd name="connsiteX247" fmla="*/ 186437 w 525605"/>
                  <a:gd name="connsiteY247" fmla="*/ 2305726 h 2951825"/>
                  <a:gd name="connsiteX248" fmla="*/ 176487 w 525605"/>
                  <a:gd name="connsiteY248" fmla="*/ 2315676 h 2951825"/>
                  <a:gd name="connsiteX249" fmla="*/ 176487 w 525605"/>
                  <a:gd name="connsiteY249" fmla="*/ 2352167 h 2951825"/>
                  <a:gd name="connsiteX250" fmla="*/ 186437 w 525605"/>
                  <a:gd name="connsiteY250" fmla="*/ 2362117 h 2951825"/>
                  <a:gd name="connsiteX251" fmla="*/ 226660 w 525605"/>
                  <a:gd name="connsiteY251" fmla="*/ 2362117 h 2951825"/>
                  <a:gd name="connsiteX252" fmla="*/ 236610 w 525605"/>
                  <a:gd name="connsiteY252" fmla="*/ 2352167 h 2951825"/>
                  <a:gd name="connsiteX253" fmla="*/ 236610 w 525605"/>
                  <a:gd name="connsiteY253" fmla="*/ 2315676 h 2951825"/>
                  <a:gd name="connsiteX254" fmla="*/ 236610 w 525605"/>
                  <a:gd name="connsiteY254" fmla="*/ 2315676 h 2951825"/>
                  <a:gd name="connsiteX255" fmla="*/ 349168 w 525605"/>
                  <a:gd name="connsiteY255" fmla="*/ 2315676 h 2951825"/>
                  <a:gd name="connsiteX256" fmla="*/ 339219 w 525605"/>
                  <a:gd name="connsiteY256" fmla="*/ 2305726 h 2951825"/>
                  <a:gd name="connsiteX257" fmla="*/ 298996 w 525605"/>
                  <a:gd name="connsiteY257" fmla="*/ 2305726 h 2951825"/>
                  <a:gd name="connsiteX258" fmla="*/ 289046 w 525605"/>
                  <a:gd name="connsiteY258" fmla="*/ 2315676 h 2951825"/>
                  <a:gd name="connsiteX259" fmla="*/ 289046 w 525605"/>
                  <a:gd name="connsiteY259" fmla="*/ 2352167 h 2951825"/>
                  <a:gd name="connsiteX260" fmla="*/ 298996 w 525605"/>
                  <a:gd name="connsiteY260" fmla="*/ 2362117 h 2951825"/>
                  <a:gd name="connsiteX261" fmla="*/ 339219 w 525605"/>
                  <a:gd name="connsiteY261" fmla="*/ 2362117 h 2951825"/>
                  <a:gd name="connsiteX262" fmla="*/ 349168 w 525605"/>
                  <a:gd name="connsiteY262" fmla="*/ 2352167 h 2951825"/>
                  <a:gd name="connsiteX263" fmla="*/ 349168 w 525605"/>
                  <a:gd name="connsiteY263" fmla="*/ 2315676 h 2951825"/>
                  <a:gd name="connsiteX264" fmla="*/ 349168 w 525605"/>
                  <a:gd name="connsiteY264" fmla="*/ 2315676 h 2951825"/>
                  <a:gd name="connsiteX265" fmla="*/ 124051 w 525605"/>
                  <a:gd name="connsiteY265" fmla="*/ 2315676 h 2951825"/>
                  <a:gd name="connsiteX266" fmla="*/ 114101 w 525605"/>
                  <a:gd name="connsiteY266" fmla="*/ 2305726 h 2951825"/>
                  <a:gd name="connsiteX267" fmla="*/ 73879 w 525605"/>
                  <a:gd name="connsiteY267" fmla="*/ 2305726 h 2951825"/>
                  <a:gd name="connsiteX268" fmla="*/ 63929 w 525605"/>
                  <a:gd name="connsiteY268" fmla="*/ 2315676 h 2951825"/>
                  <a:gd name="connsiteX269" fmla="*/ 63929 w 525605"/>
                  <a:gd name="connsiteY269" fmla="*/ 2352167 h 2951825"/>
                  <a:gd name="connsiteX270" fmla="*/ 73879 w 525605"/>
                  <a:gd name="connsiteY270" fmla="*/ 2362117 h 2951825"/>
                  <a:gd name="connsiteX271" fmla="*/ 114101 w 525605"/>
                  <a:gd name="connsiteY271" fmla="*/ 2362117 h 2951825"/>
                  <a:gd name="connsiteX272" fmla="*/ 124051 w 525605"/>
                  <a:gd name="connsiteY272" fmla="*/ 2352167 h 2951825"/>
                  <a:gd name="connsiteX273" fmla="*/ 124051 w 525605"/>
                  <a:gd name="connsiteY273" fmla="*/ 2315676 h 2951825"/>
                  <a:gd name="connsiteX274" fmla="*/ 124051 w 525605"/>
                  <a:gd name="connsiteY274" fmla="*/ 2315676 h 2951825"/>
                  <a:gd name="connsiteX275" fmla="*/ 421505 w 525605"/>
                  <a:gd name="connsiteY275" fmla="*/ 2325626 h 2951825"/>
                  <a:gd name="connsiteX276" fmla="*/ 421505 w 525605"/>
                  <a:gd name="connsiteY276" fmla="*/ 2342217 h 2951825"/>
                  <a:gd name="connsiteX277" fmla="*/ 441827 w 525605"/>
                  <a:gd name="connsiteY277" fmla="*/ 2342217 h 2951825"/>
                  <a:gd name="connsiteX278" fmla="*/ 441827 w 525605"/>
                  <a:gd name="connsiteY278" fmla="*/ 2325626 h 2951825"/>
                  <a:gd name="connsiteX279" fmla="*/ 421505 w 525605"/>
                  <a:gd name="connsiteY279" fmla="*/ 2325626 h 2951825"/>
                  <a:gd name="connsiteX280" fmla="*/ 308946 w 525605"/>
                  <a:gd name="connsiteY280" fmla="*/ 2325626 h 2951825"/>
                  <a:gd name="connsiteX281" fmla="*/ 308946 w 525605"/>
                  <a:gd name="connsiteY281" fmla="*/ 2342217 h 2951825"/>
                  <a:gd name="connsiteX282" fmla="*/ 329269 w 525605"/>
                  <a:gd name="connsiteY282" fmla="*/ 2342217 h 2951825"/>
                  <a:gd name="connsiteX283" fmla="*/ 329269 w 525605"/>
                  <a:gd name="connsiteY283" fmla="*/ 2325626 h 2951825"/>
                  <a:gd name="connsiteX284" fmla="*/ 308946 w 525605"/>
                  <a:gd name="connsiteY284" fmla="*/ 2325626 h 2951825"/>
                  <a:gd name="connsiteX285" fmla="*/ 196387 w 525605"/>
                  <a:gd name="connsiteY285" fmla="*/ 2325626 h 2951825"/>
                  <a:gd name="connsiteX286" fmla="*/ 196387 w 525605"/>
                  <a:gd name="connsiteY286" fmla="*/ 2342217 h 2951825"/>
                  <a:gd name="connsiteX287" fmla="*/ 216710 w 525605"/>
                  <a:gd name="connsiteY287" fmla="*/ 2342217 h 2951825"/>
                  <a:gd name="connsiteX288" fmla="*/ 216710 w 525605"/>
                  <a:gd name="connsiteY288" fmla="*/ 2325626 h 2951825"/>
                  <a:gd name="connsiteX289" fmla="*/ 196387 w 525605"/>
                  <a:gd name="connsiteY289" fmla="*/ 2325626 h 2951825"/>
                  <a:gd name="connsiteX290" fmla="*/ 83828 w 525605"/>
                  <a:gd name="connsiteY290" fmla="*/ 2325626 h 2951825"/>
                  <a:gd name="connsiteX291" fmla="*/ 83828 w 525605"/>
                  <a:gd name="connsiteY291" fmla="*/ 2342217 h 2951825"/>
                  <a:gd name="connsiteX292" fmla="*/ 104151 w 525605"/>
                  <a:gd name="connsiteY292" fmla="*/ 2342217 h 2951825"/>
                  <a:gd name="connsiteX293" fmla="*/ 104151 w 525605"/>
                  <a:gd name="connsiteY293" fmla="*/ 2325626 h 2951825"/>
                  <a:gd name="connsiteX294" fmla="*/ 83828 w 525605"/>
                  <a:gd name="connsiteY294" fmla="*/ 2325626 h 2951825"/>
                  <a:gd name="connsiteX295" fmla="*/ 461702 w 525605"/>
                  <a:gd name="connsiteY295" fmla="*/ 2183317 h 2951825"/>
                  <a:gd name="connsiteX296" fmla="*/ 451752 w 525605"/>
                  <a:gd name="connsiteY296" fmla="*/ 2173367 h 2951825"/>
                  <a:gd name="connsiteX297" fmla="*/ 411530 w 525605"/>
                  <a:gd name="connsiteY297" fmla="*/ 2173367 h 2951825"/>
                  <a:gd name="connsiteX298" fmla="*/ 401580 w 525605"/>
                  <a:gd name="connsiteY298" fmla="*/ 2183317 h 2951825"/>
                  <a:gd name="connsiteX299" fmla="*/ 401580 w 525605"/>
                  <a:gd name="connsiteY299" fmla="*/ 2219808 h 2951825"/>
                  <a:gd name="connsiteX300" fmla="*/ 411530 w 525605"/>
                  <a:gd name="connsiteY300" fmla="*/ 2229758 h 2951825"/>
                  <a:gd name="connsiteX301" fmla="*/ 451752 w 525605"/>
                  <a:gd name="connsiteY301" fmla="*/ 2229758 h 2951825"/>
                  <a:gd name="connsiteX302" fmla="*/ 461702 w 525605"/>
                  <a:gd name="connsiteY302" fmla="*/ 2219808 h 2951825"/>
                  <a:gd name="connsiteX303" fmla="*/ 461702 w 525605"/>
                  <a:gd name="connsiteY303" fmla="*/ 2183317 h 2951825"/>
                  <a:gd name="connsiteX304" fmla="*/ 461702 w 525605"/>
                  <a:gd name="connsiteY304" fmla="*/ 2183317 h 2951825"/>
                  <a:gd name="connsiteX305" fmla="*/ 236585 w 525605"/>
                  <a:gd name="connsiteY305" fmla="*/ 2183317 h 2951825"/>
                  <a:gd name="connsiteX306" fmla="*/ 226635 w 525605"/>
                  <a:gd name="connsiteY306" fmla="*/ 2173367 h 2951825"/>
                  <a:gd name="connsiteX307" fmla="*/ 186412 w 525605"/>
                  <a:gd name="connsiteY307" fmla="*/ 2173367 h 2951825"/>
                  <a:gd name="connsiteX308" fmla="*/ 176462 w 525605"/>
                  <a:gd name="connsiteY308" fmla="*/ 2183317 h 2951825"/>
                  <a:gd name="connsiteX309" fmla="*/ 176462 w 525605"/>
                  <a:gd name="connsiteY309" fmla="*/ 2219808 h 2951825"/>
                  <a:gd name="connsiteX310" fmla="*/ 186412 w 525605"/>
                  <a:gd name="connsiteY310" fmla="*/ 2229758 h 2951825"/>
                  <a:gd name="connsiteX311" fmla="*/ 226635 w 525605"/>
                  <a:gd name="connsiteY311" fmla="*/ 2229758 h 2951825"/>
                  <a:gd name="connsiteX312" fmla="*/ 236585 w 525605"/>
                  <a:gd name="connsiteY312" fmla="*/ 2219808 h 2951825"/>
                  <a:gd name="connsiteX313" fmla="*/ 236585 w 525605"/>
                  <a:gd name="connsiteY313" fmla="*/ 2183317 h 2951825"/>
                  <a:gd name="connsiteX314" fmla="*/ 236585 w 525605"/>
                  <a:gd name="connsiteY314" fmla="*/ 2183317 h 2951825"/>
                  <a:gd name="connsiteX315" fmla="*/ 124026 w 525605"/>
                  <a:gd name="connsiteY315" fmla="*/ 2183317 h 2951825"/>
                  <a:gd name="connsiteX316" fmla="*/ 114076 w 525605"/>
                  <a:gd name="connsiteY316" fmla="*/ 2173367 h 2951825"/>
                  <a:gd name="connsiteX317" fmla="*/ 73854 w 525605"/>
                  <a:gd name="connsiteY317" fmla="*/ 2173367 h 2951825"/>
                  <a:gd name="connsiteX318" fmla="*/ 63904 w 525605"/>
                  <a:gd name="connsiteY318" fmla="*/ 2183317 h 2951825"/>
                  <a:gd name="connsiteX319" fmla="*/ 63904 w 525605"/>
                  <a:gd name="connsiteY319" fmla="*/ 2219808 h 2951825"/>
                  <a:gd name="connsiteX320" fmla="*/ 73854 w 525605"/>
                  <a:gd name="connsiteY320" fmla="*/ 2229758 h 2951825"/>
                  <a:gd name="connsiteX321" fmla="*/ 114076 w 525605"/>
                  <a:gd name="connsiteY321" fmla="*/ 2229758 h 2951825"/>
                  <a:gd name="connsiteX322" fmla="*/ 124026 w 525605"/>
                  <a:gd name="connsiteY322" fmla="*/ 2219808 h 2951825"/>
                  <a:gd name="connsiteX323" fmla="*/ 124026 w 525605"/>
                  <a:gd name="connsiteY323" fmla="*/ 2183317 h 2951825"/>
                  <a:gd name="connsiteX324" fmla="*/ 124026 w 525605"/>
                  <a:gd name="connsiteY324" fmla="*/ 2183317 h 2951825"/>
                  <a:gd name="connsiteX325" fmla="*/ 349144 w 525605"/>
                  <a:gd name="connsiteY325" fmla="*/ 2183317 h 2951825"/>
                  <a:gd name="connsiteX326" fmla="*/ 339194 w 525605"/>
                  <a:gd name="connsiteY326" fmla="*/ 2173367 h 2951825"/>
                  <a:gd name="connsiteX327" fmla="*/ 298971 w 525605"/>
                  <a:gd name="connsiteY327" fmla="*/ 2173367 h 2951825"/>
                  <a:gd name="connsiteX328" fmla="*/ 289021 w 525605"/>
                  <a:gd name="connsiteY328" fmla="*/ 2183317 h 2951825"/>
                  <a:gd name="connsiteX329" fmla="*/ 289021 w 525605"/>
                  <a:gd name="connsiteY329" fmla="*/ 2219808 h 2951825"/>
                  <a:gd name="connsiteX330" fmla="*/ 298971 w 525605"/>
                  <a:gd name="connsiteY330" fmla="*/ 2229758 h 2951825"/>
                  <a:gd name="connsiteX331" fmla="*/ 339194 w 525605"/>
                  <a:gd name="connsiteY331" fmla="*/ 2229758 h 2951825"/>
                  <a:gd name="connsiteX332" fmla="*/ 349144 w 525605"/>
                  <a:gd name="connsiteY332" fmla="*/ 2219808 h 2951825"/>
                  <a:gd name="connsiteX333" fmla="*/ 349144 w 525605"/>
                  <a:gd name="connsiteY333" fmla="*/ 2183317 h 2951825"/>
                  <a:gd name="connsiteX334" fmla="*/ 349144 w 525605"/>
                  <a:gd name="connsiteY334" fmla="*/ 2183317 h 2951825"/>
                  <a:gd name="connsiteX335" fmla="*/ 421480 w 525605"/>
                  <a:gd name="connsiteY335" fmla="*/ 2193267 h 2951825"/>
                  <a:gd name="connsiteX336" fmla="*/ 421480 w 525605"/>
                  <a:gd name="connsiteY336" fmla="*/ 2209858 h 2951825"/>
                  <a:gd name="connsiteX337" fmla="*/ 441802 w 525605"/>
                  <a:gd name="connsiteY337" fmla="*/ 2209858 h 2951825"/>
                  <a:gd name="connsiteX338" fmla="*/ 441802 w 525605"/>
                  <a:gd name="connsiteY338" fmla="*/ 2193267 h 2951825"/>
                  <a:gd name="connsiteX339" fmla="*/ 421480 w 525605"/>
                  <a:gd name="connsiteY339" fmla="*/ 2193267 h 2951825"/>
                  <a:gd name="connsiteX340" fmla="*/ 308921 w 525605"/>
                  <a:gd name="connsiteY340" fmla="*/ 2193267 h 2951825"/>
                  <a:gd name="connsiteX341" fmla="*/ 308921 w 525605"/>
                  <a:gd name="connsiteY341" fmla="*/ 2209858 h 2951825"/>
                  <a:gd name="connsiteX342" fmla="*/ 329244 w 525605"/>
                  <a:gd name="connsiteY342" fmla="*/ 2209858 h 2951825"/>
                  <a:gd name="connsiteX343" fmla="*/ 329244 w 525605"/>
                  <a:gd name="connsiteY343" fmla="*/ 2193267 h 2951825"/>
                  <a:gd name="connsiteX344" fmla="*/ 308921 w 525605"/>
                  <a:gd name="connsiteY344" fmla="*/ 2193267 h 2951825"/>
                  <a:gd name="connsiteX345" fmla="*/ 196362 w 525605"/>
                  <a:gd name="connsiteY345" fmla="*/ 2193267 h 2951825"/>
                  <a:gd name="connsiteX346" fmla="*/ 196362 w 525605"/>
                  <a:gd name="connsiteY346" fmla="*/ 2209858 h 2951825"/>
                  <a:gd name="connsiteX347" fmla="*/ 216685 w 525605"/>
                  <a:gd name="connsiteY347" fmla="*/ 2209858 h 2951825"/>
                  <a:gd name="connsiteX348" fmla="*/ 216685 w 525605"/>
                  <a:gd name="connsiteY348" fmla="*/ 2193267 h 2951825"/>
                  <a:gd name="connsiteX349" fmla="*/ 196362 w 525605"/>
                  <a:gd name="connsiteY349" fmla="*/ 2193267 h 2951825"/>
                  <a:gd name="connsiteX350" fmla="*/ 83804 w 525605"/>
                  <a:gd name="connsiteY350" fmla="*/ 2193267 h 2951825"/>
                  <a:gd name="connsiteX351" fmla="*/ 83804 w 525605"/>
                  <a:gd name="connsiteY351" fmla="*/ 2209858 h 2951825"/>
                  <a:gd name="connsiteX352" fmla="*/ 104126 w 525605"/>
                  <a:gd name="connsiteY352" fmla="*/ 2209858 h 2951825"/>
                  <a:gd name="connsiteX353" fmla="*/ 104126 w 525605"/>
                  <a:gd name="connsiteY353" fmla="*/ 2193267 h 2951825"/>
                  <a:gd name="connsiteX354" fmla="*/ 83804 w 525605"/>
                  <a:gd name="connsiteY354" fmla="*/ 2193267 h 2951825"/>
                  <a:gd name="connsiteX355" fmla="*/ 349144 w 525605"/>
                  <a:gd name="connsiteY355" fmla="*/ 2050958 h 2951825"/>
                  <a:gd name="connsiteX356" fmla="*/ 339194 w 525605"/>
                  <a:gd name="connsiteY356" fmla="*/ 2041008 h 2951825"/>
                  <a:gd name="connsiteX357" fmla="*/ 298971 w 525605"/>
                  <a:gd name="connsiteY357" fmla="*/ 2041008 h 2951825"/>
                  <a:gd name="connsiteX358" fmla="*/ 289021 w 525605"/>
                  <a:gd name="connsiteY358" fmla="*/ 2050958 h 2951825"/>
                  <a:gd name="connsiteX359" fmla="*/ 289021 w 525605"/>
                  <a:gd name="connsiteY359" fmla="*/ 2087449 h 2951825"/>
                  <a:gd name="connsiteX360" fmla="*/ 298971 w 525605"/>
                  <a:gd name="connsiteY360" fmla="*/ 2097399 h 2951825"/>
                  <a:gd name="connsiteX361" fmla="*/ 339194 w 525605"/>
                  <a:gd name="connsiteY361" fmla="*/ 2097399 h 2951825"/>
                  <a:gd name="connsiteX362" fmla="*/ 349144 w 525605"/>
                  <a:gd name="connsiteY362" fmla="*/ 2087449 h 2951825"/>
                  <a:gd name="connsiteX363" fmla="*/ 349144 w 525605"/>
                  <a:gd name="connsiteY363" fmla="*/ 2050958 h 2951825"/>
                  <a:gd name="connsiteX364" fmla="*/ 349144 w 525605"/>
                  <a:gd name="connsiteY364" fmla="*/ 2050958 h 2951825"/>
                  <a:gd name="connsiteX365" fmla="*/ 236585 w 525605"/>
                  <a:gd name="connsiteY365" fmla="*/ 2050958 h 2951825"/>
                  <a:gd name="connsiteX366" fmla="*/ 226635 w 525605"/>
                  <a:gd name="connsiteY366" fmla="*/ 2041008 h 2951825"/>
                  <a:gd name="connsiteX367" fmla="*/ 186412 w 525605"/>
                  <a:gd name="connsiteY367" fmla="*/ 2041008 h 2951825"/>
                  <a:gd name="connsiteX368" fmla="*/ 176462 w 525605"/>
                  <a:gd name="connsiteY368" fmla="*/ 2050958 h 2951825"/>
                  <a:gd name="connsiteX369" fmla="*/ 176462 w 525605"/>
                  <a:gd name="connsiteY369" fmla="*/ 2087449 h 2951825"/>
                  <a:gd name="connsiteX370" fmla="*/ 186412 w 525605"/>
                  <a:gd name="connsiteY370" fmla="*/ 2097399 h 2951825"/>
                  <a:gd name="connsiteX371" fmla="*/ 226635 w 525605"/>
                  <a:gd name="connsiteY371" fmla="*/ 2097399 h 2951825"/>
                  <a:gd name="connsiteX372" fmla="*/ 236585 w 525605"/>
                  <a:gd name="connsiteY372" fmla="*/ 2087449 h 2951825"/>
                  <a:gd name="connsiteX373" fmla="*/ 236585 w 525605"/>
                  <a:gd name="connsiteY373" fmla="*/ 2050958 h 2951825"/>
                  <a:gd name="connsiteX374" fmla="*/ 236585 w 525605"/>
                  <a:gd name="connsiteY374" fmla="*/ 2050958 h 2951825"/>
                  <a:gd name="connsiteX375" fmla="*/ 124026 w 525605"/>
                  <a:gd name="connsiteY375" fmla="*/ 2050958 h 2951825"/>
                  <a:gd name="connsiteX376" fmla="*/ 114076 w 525605"/>
                  <a:gd name="connsiteY376" fmla="*/ 2041008 h 2951825"/>
                  <a:gd name="connsiteX377" fmla="*/ 73854 w 525605"/>
                  <a:gd name="connsiteY377" fmla="*/ 2041008 h 2951825"/>
                  <a:gd name="connsiteX378" fmla="*/ 63904 w 525605"/>
                  <a:gd name="connsiteY378" fmla="*/ 2050958 h 2951825"/>
                  <a:gd name="connsiteX379" fmla="*/ 63904 w 525605"/>
                  <a:gd name="connsiteY379" fmla="*/ 2087449 h 2951825"/>
                  <a:gd name="connsiteX380" fmla="*/ 73854 w 525605"/>
                  <a:gd name="connsiteY380" fmla="*/ 2097399 h 2951825"/>
                  <a:gd name="connsiteX381" fmla="*/ 114076 w 525605"/>
                  <a:gd name="connsiteY381" fmla="*/ 2097399 h 2951825"/>
                  <a:gd name="connsiteX382" fmla="*/ 124026 w 525605"/>
                  <a:gd name="connsiteY382" fmla="*/ 2087449 h 2951825"/>
                  <a:gd name="connsiteX383" fmla="*/ 124026 w 525605"/>
                  <a:gd name="connsiteY383" fmla="*/ 2050958 h 2951825"/>
                  <a:gd name="connsiteX384" fmla="*/ 124026 w 525605"/>
                  <a:gd name="connsiteY384" fmla="*/ 2050958 h 2951825"/>
                  <a:gd name="connsiteX385" fmla="*/ 461678 w 525605"/>
                  <a:gd name="connsiteY385" fmla="*/ 2050958 h 2951825"/>
                  <a:gd name="connsiteX386" fmla="*/ 451728 w 525605"/>
                  <a:gd name="connsiteY386" fmla="*/ 2041008 h 2951825"/>
                  <a:gd name="connsiteX387" fmla="*/ 411505 w 525605"/>
                  <a:gd name="connsiteY387" fmla="*/ 2041008 h 2951825"/>
                  <a:gd name="connsiteX388" fmla="*/ 401555 w 525605"/>
                  <a:gd name="connsiteY388" fmla="*/ 2050958 h 2951825"/>
                  <a:gd name="connsiteX389" fmla="*/ 401555 w 525605"/>
                  <a:gd name="connsiteY389" fmla="*/ 2087449 h 2951825"/>
                  <a:gd name="connsiteX390" fmla="*/ 411505 w 525605"/>
                  <a:gd name="connsiteY390" fmla="*/ 2097399 h 2951825"/>
                  <a:gd name="connsiteX391" fmla="*/ 451728 w 525605"/>
                  <a:gd name="connsiteY391" fmla="*/ 2097399 h 2951825"/>
                  <a:gd name="connsiteX392" fmla="*/ 461678 w 525605"/>
                  <a:gd name="connsiteY392" fmla="*/ 2087449 h 2951825"/>
                  <a:gd name="connsiteX393" fmla="*/ 461678 w 525605"/>
                  <a:gd name="connsiteY393" fmla="*/ 2050958 h 2951825"/>
                  <a:gd name="connsiteX394" fmla="*/ 461678 w 525605"/>
                  <a:gd name="connsiteY394" fmla="*/ 2050958 h 2951825"/>
                  <a:gd name="connsiteX395" fmla="*/ 421455 w 525605"/>
                  <a:gd name="connsiteY395" fmla="*/ 2060908 h 2951825"/>
                  <a:gd name="connsiteX396" fmla="*/ 421455 w 525605"/>
                  <a:gd name="connsiteY396" fmla="*/ 2077499 h 2951825"/>
                  <a:gd name="connsiteX397" fmla="*/ 441778 w 525605"/>
                  <a:gd name="connsiteY397" fmla="*/ 2077499 h 2951825"/>
                  <a:gd name="connsiteX398" fmla="*/ 441778 w 525605"/>
                  <a:gd name="connsiteY398" fmla="*/ 2060908 h 2951825"/>
                  <a:gd name="connsiteX399" fmla="*/ 421455 w 525605"/>
                  <a:gd name="connsiteY399" fmla="*/ 2060908 h 2951825"/>
                  <a:gd name="connsiteX400" fmla="*/ 308896 w 525605"/>
                  <a:gd name="connsiteY400" fmla="*/ 2060908 h 2951825"/>
                  <a:gd name="connsiteX401" fmla="*/ 308896 w 525605"/>
                  <a:gd name="connsiteY401" fmla="*/ 2077499 h 2951825"/>
                  <a:gd name="connsiteX402" fmla="*/ 329219 w 525605"/>
                  <a:gd name="connsiteY402" fmla="*/ 2077499 h 2951825"/>
                  <a:gd name="connsiteX403" fmla="*/ 329219 w 525605"/>
                  <a:gd name="connsiteY403" fmla="*/ 2060908 h 2951825"/>
                  <a:gd name="connsiteX404" fmla="*/ 308896 w 525605"/>
                  <a:gd name="connsiteY404" fmla="*/ 2060908 h 2951825"/>
                  <a:gd name="connsiteX405" fmla="*/ 196337 w 525605"/>
                  <a:gd name="connsiteY405" fmla="*/ 2060908 h 2951825"/>
                  <a:gd name="connsiteX406" fmla="*/ 196337 w 525605"/>
                  <a:gd name="connsiteY406" fmla="*/ 2077499 h 2951825"/>
                  <a:gd name="connsiteX407" fmla="*/ 216660 w 525605"/>
                  <a:gd name="connsiteY407" fmla="*/ 2077499 h 2951825"/>
                  <a:gd name="connsiteX408" fmla="*/ 216660 w 525605"/>
                  <a:gd name="connsiteY408" fmla="*/ 2060908 h 2951825"/>
                  <a:gd name="connsiteX409" fmla="*/ 196337 w 525605"/>
                  <a:gd name="connsiteY409" fmla="*/ 2060908 h 2951825"/>
                  <a:gd name="connsiteX410" fmla="*/ 83779 w 525605"/>
                  <a:gd name="connsiteY410" fmla="*/ 2060908 h 2951825"/>
                  <a:gd name="connsiteX411" fmla="*/ 83779 w 525605"/>
                  <a:gd name="connsiteY411" fmla="*/ 2077499 h 2951825"/>
                  <a:gd name="connsiteX412" fmla="*/ 104102 w 525605"/>
                  <a:gd name="connsiteY412" fmla="*/ 2077499 h 2951825"/>
                  <a:gd name="connsiteX413" fmla="*/ 104102 w 525605"/>
                  <a:gd name="connsiteY413" fmla="*/ 2060908 h 2951825"/>
                  <a:gd name="connsiteX414" fmla="*/ 83779 w 525605"/>
                  <a:gd name="connsiteY414" fmla="*/ 2060908 h 2951825"/>
                  <a:gd name="connsiteX415" fmla="*/ 461653 w 525605"/>
                  <a:gd name="connsiteY415" fmla="*/ 1918598 h 2951825"/>
                  <a:gd name="connsiteX416" fmla="*/ 451703 w 525605"/>
                  <a:gd name="connsiteY416" fmla="*/ 1908649 h 2951825"/>
                  <a:gd name="connsiteX417" fmla="*/ 411480 w 525605"/>
                  <a:gd name="connsiteY417" fmla="*/ 1908649 h 2951825"/>
                  <a:gd name="connsiteX418" fmla="*/ 401530 w 525605"/>
                  <a:gd name="connsiteY418" fmla="*/ 1918598 h 2951825"/>
                  <a:gd name="connsiteX419" fmla="*/ 401530 w 525605"/>
                  <a:gd name="connsiteY419" fmla="*/ 1955090 h 2951825"/>
                  <a:gd name="connsiteX420" fmla="*/ 411480 w 525605"/>
                  <a:gd name="connsiteY420" fmla="*/ 1965040 h 2951825"/>
                  <a:gd name="connsiteX421" fmla="*/ 451703 w 525605"/>
                  <a:gd name="connsiteY421" fmla="*/ 1965040 h 2951825"/>
                  <a:gd name="connsiteX422" fmla="*/ 461653 w 525605"/>
                  <a:gd name="connsiteY422" fmla="*/ 1955090 h 2951825"/>
                  <a:gd name="connsiteX423" fmla="*/ 461653 w 525605"/>
                  <a:gd name="connsiteY423" fmla="*/ 1918598 h 2951825"/>
                  <a:gd name="connsiteX424" fmla="*/ 461653 w 525605"/>
                  <a:gd name="connsiteY424" fmla="*/ 1918598 h 2951825"/>
                  <a:gd name="connsiteX425" fmla="*/ 124001 w 525605"/>
                  <a:gd name="connsiteY425" fmla="*/ 1918598 h 2951825"/>
                  <a:gd name="connsiteX426" fmla="*/ 114051 w 525605"/>
                  <a:gd name="connsiteY426" fmla="*/ 1908649 h 2951825"/>
                  <a:gd name="connsiteX427" fmla="*/ 73829 w 525605"/>
                  <a:gd name="connsiteY427" fmla="*/ 1908649 h 2951825"/>
                  <a:gd name="connsiteX428" fmla="*/ 63879 w 525605"/>
                  <a:gd name="connsiteY428" fmla="*/ 1918598 h 2951825"/>
                  <a:gd name="connsiteX429" fmla="*/ 63879 w 525605"/>
                  <a:gd name="connsiteY429" fmla="*/ 1955090 h 2951825"/>
                  <a:gd name="connsiteX430" fmla="*/ 73829 w 525605"/>
                  <a:gd name="connsiteY430" fmla="*/ 1965040 h 2951825"/>
                  <a:gd name="connsiteX431" fmla="*/ 114051 w 525605"/>
                  <a:gd name="connsiteY431" fmla="*/ 1965040 h 2951825"/>
                  <a:gd name="connsiteX432" fmla="*/ 124001 w 525605"/>
                  <a:gd name="connsiteY432" fmla="*/ 1955090 h 2951825"/>
                  <a:gd name="connsiteX433" fmla="*/ 124001 w 525605"/>
                  <a:gd name="connsiteY433" fmla="*/ 1918598 h 2951825"/>
                  <a:gd name="connsiteX434" fmla="*/ 124001 w 525605"/>
                  <a:gd name="connsiteY434" fmla="*/ 1918598 h 2951825"/>
                  <a:gd name="connsiteX435" fmla="*/ 236560 w 525605"/>
                  <a:gd name="connsiteY435" fmla="*/ 1918598 h 2951825"/>
                  <a:gd name="connsiteX436" fmla="*/ 226610 w 525605"/>
                  <a:gd name="connsiteY436" fmla="*/ 1908649 h 2951825"/>
                  <a:gd name="connsiteX437" fmla="*/ 186387 w 525605"/>
                  <a:gd name="connsiteY437" fmla="*/ 1908649 h 2951825"/>
                  <a:gd name="connsiteX438" fmla="*/ 176438 w 525605"/>
                  <a:gd name="connsiteY438" fmla="*/ 1918598 h 2951825"/>
                  <a:gd name="connsiteX439" fmla="*/ 176438 w 525605"/>
                  <a:gd name="connsiteY439" fmla="*/ 1955090 h 2951825"/>
                  <a:gd name="connsiteX440" fmla="*/ 186387 w 525605"/>
                  <a:gd name="connsiteY440" fmla="*/ 1965040 h 2951825"/>
                  <a:gd name="connsiteX441" fmla="*/ 226610 w 525605"/>
                  <a:gd name="connsiteY441" fmla="*/ 1965040 h 2951825"/>
                  <a:gd name="connsiteX442" fmla="*/ 236560 w 525605"/>
                  <a:gd name="connsiteY442" fmla="*/ 1955090 h 2951825"/>
                  <a:gd name="connsiteX443" fmla="*/ 236560 w 525605"/>
                  <a:gd name="connsiteY443" fmla="*/ 1918598 h 2951825"/>
                  <a:gd name="connsiteX444" fmla="*/ 236560 w 525605"/>
                  <a:gd name="connsiteY444" fmla="*/ 1918598 h 2951825"/>
                  <a:gd name="connsiteX445" fmla="*/ 349119 w 525605"/>
                  <a:gd name="connsiteY445" fmla="*/ 1918598 h 2951825"/>
                  <a:gd name="connsiteX446" fmla="*/ 339169 w 525605"/>
                  <a:gd name="connsiteY446" fmla="*/ 1908649 h 2951825"/>
                  <a:gd name="connsiteX447" fmla="*/ 298946 w 525605"/>
                  <a:gd name="connsiteY447" fmla="*/ 1908649 h 2951825"/>
                  <a:gd name="connsiteX448" fmla="*/ 288996 w 525605"/>
                  <a:gd name="connsiteY448" fmla="*/ 1918598 h 2951825"/>
                  <a:gd name="connsiteX449" fmla="*/ 288996 w 525605"/>
                  <a:gd name="connsiteY449" fmla="*/ 1955090 h 2951825"/>
                  <a:gd name="connsiteX450" fmla="*/ 298946 w 525605"/>
                  <a:gd name="connsiteY450" fmla="*/ 1965040 h 2951825"/>
                  <a:gd name="connsiteX451" fmla="*/ 339169 w 525605"/>
                  <a:gd name="connsiteY451" fmla="*/ 1965040 h 2951825"/>
                  <a:gd name="connsiteX452" fmla="*/ 349119 w 525605"/>
                  <a:gd name="connsiteY452" fmla="*/ 1955090 h 2951825"/>
                  <a:gd name="connsiteX453" fmla="*/ 349119 w 525605"/>
                  <a:gd name="connsiteY453" fmla="*/ 1918598 h 2951825"/>
                  <a:gd name="connsiteX454" fmla="*/ 349119 w 525605"/>
                  <a:gd name="connsiteY454" fmla="*/ 1918598 h 2951825"/>
                  <a:gd name="connsiteX455" fmla="*/ 421455 w 525605"/>
                  <a:gd name="connsiteY455" fmla="*/ 1928548 h 2951825"/>
                  <a:gd name="connsiteX456" fmla="*/ 421455 w 525605"/>
                  <a:gd name="connsiteY456" fmla="*/ 1945140 h 2951825"/>
                  <a:gd name="connsiteX457" fmla="*/ 441778 w 525605"/>
                  <a:gd name="connsiteY457" fmla="*/ 1945140 h 2951825"/>
                  <a:gd name="connsiteX458" fmla="*/ 441778 w 525605"/>
                  <a:gd name="connsiteY458" fmla="*/ 1928548 h 2951825"/>
                  <a:gd name="connsiteX459" fmla="*/ 421455 w 525605"/>
                  <a:gd name="connsiteY459" fmla="*/ 1928548 h 2951825"/>
                  <a:gd name="connsiteX460" fmla="*/ 308896 w 525605"/>
                  <a:gd name="connsiteY460" fmla="*/ 1928548 h 2951825"/>
                  <a:gd name="connsiteX461" fmla="*/ 308896 w 525605"/>
                  <a:gd name="connsiteY461" fmla="*/ 1945140 h 2951825"/>
                  <a:gd name="connsiteX462" fmla="*/ 329219 w 525605"/>
                  <a:gd name="connsiteY462" fmla="*/ 1945140 h 2951825"/>
                  <a:gd name="connsiteX463" fmla="*/ 329219 w 525605"/>
                  <a:gd name="connsiteY463" fmla="*/ 1928548 h 2951825"/>
                  <a:gd name="connsiteX464" fmla="*/ 308896 w 525605"/>
                  <a:gd name="connsiteY464" fmla="*/ 1928548 h 2951825"/>
                  <a:gd name="connsiteX465" fmla="*/ 196337 w 525605"/>
                  <a:gd name="connsiteY465" fmla="*/ 1928548 h 2951825"/>
                  <a:gd name="connsiteX466" fmla="*/ 196337 w 525605"/>
                  <a:gd name="connsiteY466" fmla="*/ 1945140 h 2951825"/>
                  <a:gd name="connsiteX467" fmla="*/ 216660 w 525605"/>
                  <a:gd name="connsiteY467" fmla="*/ 1945140 h 2951825"/>
                  <a:gd name="connsiteX468" fmla="*/ 216660 w 525605"/>
                  <a:gd name="connsiteY468" fmla="*/ 1928548 h 2951825"/>
                  <a:gd name="connsiteX469" fmla="*/ 196337 w 525605"/>
                  <a:gd name="connsiteY469" fmla="*/ 1928548 h 2951825"/>
                  <a:gd name="connsiteX470" fmla="*/ 83779 w 525605"/>
                  <a:gd name="connsiteY470" fmla="*/ 1928548 h 2951825"/>
                  <a:gd name="connsiteX471" fmla="*/ 83779 w 525605"/>
                  <a:gd name="connsiteY471" fmla="*/ 1945140 h 2951825"/>
                  <a:gd name="connsiteX472" fmla="*/ 104102 w 525605"/>
                  <a:gd name="connsiteY472" fmla="*/ 1945140 h 2951825"/>
                  <a:gd name="connsiteX473" fmla="*/ 104102 w 525605"/>
                  <a:gd name="connsiteY473" fmla="*/ 1928548 h 2951825"/>
                  <a:gd name="connsiteX474" fmla="*/ 83779 w 525605"/>
                  <a:gd name="connsiteY474" fmla="*/ 1928548 h 2951825"/>
                  <a:gd name="connsiteX475" fmla="*/ 349119 w 525605"/>
                  <a:gd name="connsiteY475" fmla="*/ 1786239 h 2951825"/>
                  <a:gd name="connsiteX476" fmla="*/ 339169 w 525605"/>
                  <a:gd name="connsiteY476" fmla="*/ 1776289 h 2951825"/>
                  <a:gd name="connsiteX477" fmla="*/ 298946 w 525605"/>
                  <a:gd name="connsiteY477" fmla="*/ 1776289 h 2951825"/>
                  <a:gd name="connsiteX478" fmla="*/ 288996 w 525605"/>
                  <a:gd name="connsiteY478" fmla="*/ 1786239 h 2951825"/>
                  <a:gd name="connsiteX479" fmla="*/ 288996 w 525605"/>
                  <a:gd name="connsiteY479" fmla="*/ 1822731 h 2951825"/>
                  <a:gd name="connsiteX480" fmla="*/ 298946 w 525605"/>
                  <a:gd name="connsiteY480" fmla="*/ 1832681 h 2951825"/>
                  <a:gd name="connsiteX481" fmla="*/ 339169 w 525605"/>
                  <a:gd name="connsiteY481" fmla="*/ 1832681 h 2951825"/>
                  <a:gd name="connsiteX482" fmla="*/ 349119 w 525605"/>
                  <a:gd name="connsiteY482" fmla="*/ 1822731 h 2951825"/>
                  <a:gd name="connsiteX483" fmla="*/ 349119 w 525605"/>
                  <a:gd name="connsiteY483" fmla="*/ 1786239 h 2951825"/>
                  <a:gd name="connsiteX484" fmla="*/ 349119 w 525605"/>
                  <a:gd name="connsiteY484" fmla="*/ 1786239 h 2951825"/>
                  <a:gd name="connsiteX485" fmla="*/ 236560 w 525605"/>
                  <a:gd name="connsiteY485" fmla="*/ 1786239 h 2951825"/>
                  <a:gd name="connsiteX486" fmla="*/ 226610 w 525605"/>
                  <a:gd name="connsiteY486" fmla="*/ 1776289 h 2951825"/>
                  <a:gd name="connsiteX487" fmla="*/ 186387 w 525605"/>
                  <a:gd name="connsiteY487" fmla="*/ 1776289 h 2951825"/>
                  <a:gd name="connsiteX488" fmla="*/ 176438 w 525605"/>
                  <a:gd name="connsiteY488" fmla="*/ 1786239 h 2951825"/>
                  <a:gd name="connsiteX489" fmla="*/ 176438 w 525605"/>
                  <a:gd name="connsiteY489" fmla="*/ 1822731 h 2951825"/>
                  <a:gd name="connsiteX490" fmla="*/ 186387 w 525605"/>
                  <a:gd name="connsiteY490" fmla="*/ 1832681 h 2951825"/>
                  <a:gd name="connsiteX491" fmla="*/ 226610 w 525605"/>
                  <a:gd name="connsiteY491" fmla="*/ 1832681 h 2951825"/>
                  <a:gd name="connsiteX492" fmla="*/ 236560 w 525605"/>
                  <a:gd name="connsiteY492" fmla="*/ 1822731 h 2951825"/>
                  <a:gd name="connsiteX493" fmla="*/ 236560 w 525605"/>
                  <a:gd name="connsiteY493" fmla="*/ 1786239 h 2951825"/>
                  <a:gd name="connsiteX494" fmla="*/ 236560 w 525605"/>
                  <a:gd name="connsiteY494" fmla="*/ 1786239 h 2951825"/>
                  <a:gd name="connsiteX495" fmla="*/ 461678 w 525605"/>
                  <a:gd name="connsiteY495" fmla="*/ 1786239 h 2951825"/>
                  <a:gd name="connsiteX496" fmla="*/ 451728 w 525605"/>
                  <a:gd name="connsiteY496" fmla="*/ 1776289 h 2951825"/>
                  <a:gd name="connsiteX497" fmla="*/ 411505 w 525605"/>
                  <a:gd name="connsiteY497" fmla="*/ 1776289 h 2951825"/>
                  <a:gd name="connsiteX498" fmla="*/ 401555 w 525605"/>
                  <a:gd name="connsiteY498" fmla="*/ 1786239 h 2951825"/>
                  <a:gd name="connsiteX499" fmla="*/ 401555 w 525605"/>
                  <a:gd name="connsiteY499" fmla="*/ 1822731 h 2951825"/>
                  <a:gd name="connsiteX500" fmla="*/ 411505 w 525605"/>
                  <a:gd name="connsiteY500" fmla="*/ 1832681 h 2951825"/>
                  <a:gd name="connsiteX501" fmla="*/ 451728 w 525605"/>
                  <a:gd name="connsiteY501" fmla="*/ 1832681 h 2951825"/>
                  <a:gd name="connsiteX502" fmla="*/ 461678 w 525605"/>
                  <a:gd name="connsiteY502" fmla="*/ 1822731 h 2951825"/>
                  <a:gd name="connsiteX503" fmla="*/ 461678 w 525605"/>
                  <a:gd name="connsiteY503" fmla="*/ 1786239 h 2951825"/>
                  <a:gd name="connsiteX504" fmla="*/ 461678 w 525605"/>
                  <a:gd name="connsiteY504" fmla="*/ 1786239 h 2951825"/>
                  <a:gd name="connsiteX505" fmla="*/ 124026 w 525605"/>
                  <a:gd name="connsiteY505" fmla="*/ 1786239 h 2951825"/>
                  <a:gd name="connsiteX506" fmla="*/ 114076 w 525605"/>
                  <a:gd name="connsiteY506" fmla="*/ 1776289 h 2951825"/>
                  <a:gd name="connsiteX507" fmla="*/ 73854 w 525605"/>
                  <a:gd name="connsiteY507" fmla="*/ 1776289 h 2951825"/>
                  <a:gd name="connsiteX508" fmla="*/ 63904 w 525605"/>
                  <a:gd name="connsiteY508" fmla="*/ 1786239 h 2951825"/>
                  <a:gd name="connsiteX509" fmla="*/ 63904 w 525605"/>
                  <a:gd name="connsiteY509" fmla="*/ 1822731 h 2951825"/>
                  <a:gd name="connsiteX510" fmla="*/ 73854 w 525605"/>
                  <a:gd name="connsiteY510" fmla="*/ 1832681 h 2951825"/>
                  <a:gd name="connsiteX511" fmla="*/ 114076 w 525605"/>
                  <a:gd name="connsiteY511" fmla="*/ 1832681 h 2951825"/>
                  <a:gd name="connsiteX512" fmla="*/ 124026 w 525605"/>
                  <a:gd name="connsiteY512" fmla="*/ 1822731 h 2951825"/>
                  <a:gd name="connsiteX513" fmla="*/ 124026 w 525605"/>
                  <a:gd name="connsiteY513" fmla="*/ 1786239 h 2951825"/>
                  <a:gd name="connsiteX514" fmla="*/ 124026 w 525605"/>
                  <a:gd name="connsiteY514" fmla="*/ 1786239 h 2951825"/>
                  <a:gd name="connsiteX515" fmla="*/ 421480 w 525605"/>
                  <a:gd name="connsiteY515" fmla="*/ 1796189 h 2951825"/>
                  <a:gd name="connsiteX516" fmla="*/ 421480 w 525605"/>
                  <a:gd name="connsiteY516" fmla="*/ 1812781 h 2951825"/>
                  <a:gd name="connsiteX517" fmla="*/ 441802 w 525605"/>
                  <a:gd name="connsiteY517" fmla="*/ 1812781 h 2951825"/>
                  <a:gd name="connsiteX518" fmla="*/ 441802 w 525605"/>
                  <a:gd name="connsiteY518" fmla="*/ 1796189 h 2951825"/>
                  <a:gd name="connsiteX519" fmla="*/ 421480 w 525605"/>
                  <a:gd name="connsiteY519" fmla="*/ 1796189 h 2951825"/>
                  <a:gd name="connsiteX520" fmla="*/ 308921 w 525605"/>
                  <a:gd name="connsiteY520" fmla="*/ 1796189 h 2951825"/>
                  <a:gd name="connsiteX521" fmla="*/ 308921 w 525605"/>
                  <a:gd name="connsiteY521" fmla="*/ 1812781 h 2951825"/>
                  <a:gd name="connsiteX522" fmla="*/ 329244 w 525605"/>
                  <a:gd name="connsiteY522" fmla="*/ 1812781 h 2951825"/>
                  <a:gd name="connsiteX523" fmla="*/ 329244 w 525605"/>
                  <a:gd name="connsiteY523" fmla="*/ 1796189 h 2951825"/>
                  <a:gd name="connsiteX524" fmla="*/ 308921 w 525605"/>
                  <a:gd name="connsiteY524" fmla="*/ 1796189 h 2951825"/>
                  <a:gd name="connsiteX525" fmla="*/ 196362 w 525605"/>
                  <a:gd name="connsiteY525" fmla="*/ 1796189 h 2951825"/>
                  <a:gd name="connsiteX526" fmla="*/ 196362 w 525605"/>
                  <a:gd name="connsiteY526" fmla="*/ 1812781 h 2951825"/>
                  <a:gd name="connsiteX527" fmla="*/ 216685 w 525605"/>
                  <a:gd name="connsiteY527" fmla="*/ 1812781 h 2951825"/>
                  <a:gd name="connsiteX528" fmla="*/ 216685 w 525605"/>
                  <a:gd name="connsiteY528" fmla="*/ 1796189 h 2951825"/>
                  <a:gd name="connsiteX529" fmla="*/ 196362 w 525605"/>
                  <a:gd name="connsiteY529" fmla="*/ 1796189 h 2951825"/>
                  <a:gd name="connsiteX530" fmla="*/ 83804 w 525605"/>
                  <a:gd name="connsiteY530" fmla="*/ 1796189 h 2951825"/>
                  <a:gd name="connsiteX531" fmla="*/ 83804 w 525605"/>
                  <a:gd name="connsiteY531" fmla="*/ 1812781 h 2951825"/>
                  <a:gd name="connsiteX532" fmla="*/ 104126 w 525605"/>
                  <a:gd name="connsiteY532" fmla="*/ 1812781 h 2951825"/>
                  <a:gd name="connsiteX533" fmla="*/ 104126 w 525605"/>
                  <a:gd name="connsiteY533" fmla="*/ 1796189 h 2951825"/>
                  <a:gd name="connsiteX534" fmla="*/ 83804 w 525605"/>
                  <a:gd name="connsiteY534" fmla="*/ 1796189 h 2951825"/>
                  <a:gd name="connsiteX535" fmla="*/ 124026 w 525605"/>
                  <a:gd name="connsiteY535" fmla="*/ 1653880 h 2951825"/>
                  <a:gd name="connsiteX536" fmla="*/ 114076 w 525605"/>
                  <a:gd name="connsiteY536" fmla="*/ 1643930 h 2951825"/>
                  <a:gd name="connsiteX537" fmla="*/ 73854 w 525605"/>
                  <a:gd name="connsiteY537" fmla="*/ 1643930 h 2951825"/>
                  <a:gd name="connsiteX538" fmla="*/ 63904 w 525605"/>
                  <a:gd name="connsiteY538" fmla="*/ 1653880 h 2951825"/>
                  <a:gd name="connsiteX539" fmla="*/ 63904 w 525605"/>
                  <a:gd name="connsiteY539" fmla="*/ 1690372 h 2951825"/>
                  <a:gd name="connsiteX540" fmla="*/ 73854 w 525605"/>
                  <a:gd name="connsiteY540" fmla="*/ 1700321 h 2951825"/>
                  <a:gd name="connsiteX541" fmla="*/ 114076 w 525605"/>
                  <a:gd name="connsiteY541" fmla="*/ 1700321 h 2951825"/>
                  <a:gd name="connsiteX542" fmla="*/ 124026 w 525605"/>
                  <a:gd name="connsiteY542" fmla="*/ 1690372 h 2951825"/>
                  <a:gd name="connsiteX543" fmla="*/ 124026 w 525605"/>
                  <a:gd name="connsiteY543" fmla="*/ 1653880 h 2951825"/>
                  <a:gd name="connsiteX544" fmla="*/ 124026 w 525605"/>
                  <a:gd name="connsiteY544" fmla="*/ 1653880 h 2951825"/>
                  <a:gd name="connsiteX545" fmla="*/ 236585 w 525605"/>
                  <a:gd name="connsiteY545" fmla="*/ 1653880 h 2951825"/>
                  <a:gd name="connsiteX546" fmla="*/ 226635 w 525605"/>
                  <a:gd name="connsiteY546" fmla="*/ 1643930 h 2951825"/>
                  <a:gd name="connsiteX547" fmla="*/ 186412 w 525605"/>
                  <a:gd name="connsiteY547" fmla="*/ 1643930 h 2951825"/>
                  <a:gd name="connsiteX548" fmla="*/ 176462 w 525605"/>
                  <a:gd name="connsiteY548" fmla="*/ 1653880 h 2951825"/>
                  <a:gd name="connsiteX549" fmla="*/ 176462 w 525605"/>
                  <a:gd name="connsiteY549" fmla="*/ 1690372 h 2951825"/>
                  <a:gd name="connsiteX550" fmla="*/ 186412 w 525605"/>
                  <a:gd name="connsiteY550" fmla="*/ 1700321 h 2951825"/>
                  <a:gd name="connsiteX551" fmla="*/ 226635 w 525605"/>
                  <a:gd name="connsiteY551" fmla="*/ 1700321 h 2951825"/>
                  <a:gd name="connsiteX552" fmla="*/ 236585 w 525605"/>
                  <a:gd name="connsiteY552" fmla="*/ 1690372 h 2951825"/>
                  <a:gd name="connsiteX553" fmla="*/ 236585 w 525605"/>
                  <a:gd name="connsiteY553" fmla="*/ 1653880 h 2951825"/>
                  <a:gd name="connsiteX554" fmla="*/ 236585 w 525605"/>
                  <a:gd name="connsiteY554" fmla="*/ 1653880 h 2951825"/>
                  <a:gd name="connsiteX555" fmla="*/ 461702 w 525605"/>
                  <a:gd name="connsiteY555" fmla="*/ 1653880 h 2951825"/>
                  <a:gd name="connsiteX556" fmla="*/ 451752 w 525605"/>
                  <a:gd name="connsiteY556" fmla="*/ 1643930 h 2951825"/>
                  <a:gd name="connsiteX557" fmla="*/ 411530 w 525605"/>
                  <a:gd name="connsiteY557" fmla="*/ 1643930 h 2951825"/>
                  <a:gd name="connsiteX558" fmla="*/ 401580 w 525605"/>
                  <a:gd name="connsiteY558" fmla="*/ 1653880 h 2951825"/>
                  <a:gd name="connsiteX559" fmla="*/ 401580 w 525605"/>
                  <a:gd name="connsiteY559" fmla="*/ 1690372 h 2951825"/>
                  <a:gd name="connsiteX560" fmla="*/ 411530 w 525605"/>
                  <a:gd name="connsiteY560" fmla="*/ 1700321 h 2951825"/>
                  <a:gd name="connsiteX561" fmla="*/ 451752 w 525605"/>
                  <a:gd name="connsiteY561" fmla="*/ 1700321 h 2951825"/>
                  <a:gd name="connsiteX562" fmla="*/ 461702 w 525605"/>
                  <a:gd name="connsiteY562" fmla="*/ 1690372 h 2951825"/>
                  <a:gd name="connsiteX563" fmla="*/ 461702 w 525605"/>
                  <a:gd name="connsiteY563" fmla="*/ 1653880 h 2951825"/>
                  <a:gd name="connsiteX564" fmla="*/ 461702 w 525605"/>
                  <a:gd name="connsiteY564" fmla="*/ 1653880 h 2951825"/>
                  <a:gd name="connsiteX565" fmla="*/ 349144 w 525605"/>
                  <a:gd name="connsiteY565" fmla="*/ 1653880 h 2951825"/>
                  <a:gd name="connsiteX566" fmla="*/ 339194 w 525605"/>
                  <a:gd name="connsiteY566" fmla="*/ 1643930 h 2951825"/>
                  <a:gd name="connsiteX567" fmla="*/ 298971 w 525605"/>
                  <a:gd name="connsiteY567" fmla="*/ 1643930 h 2951825"/>
                  <a:gd name="connsiteX568" fmla="*/ 289021 w 525605"/>
                  <a:gd name="connsiteY568" fmla="*/ 1653880 h 2951825"/>
                  <a:gd name="connsiteX569" fmla="*/ 289021 w 525605"/>
                  <a:gd name="connsiteY569" fmla="*/ 1690372 h 2951825"/>
                  <a:gd name="connsiteX570" fmla="*/ 298971 w 525605"/>
                  <a:gd name="connsiteY570" fmla="*/ 1700321 h 2951825"/>
                  <a:gd name="connsiteX571" fmla="*/ 339194 w 525605"/>
                  <a:gd name="connsiteY571" fmla="*/ 1700321 h 2951825"/>
                  <a:gd name="connsiteX572" fmla="*/ 349144 w 525605"/>
                  <a:gd name="connsiteY572" fmla="*/ 1690372 h 2951825"/>
                  <a:gd name="connsiteX573" fmla="*/ 349144 w 525605"/>
                  <a:gd name="connsiteY573" fmla="*/ 1653880 h 2951825"/>
                  <a:gd name="connsiteX574" fmla="*/ 349144 w 525605"/>
                  <a:gd name="connsiteY574" fmla="*/ 1653880 h 2951825"/>
                  <a:gd name="connsiteX575" fmla="*/ 421480 w 525605"/>
                  <a:gd name="connsiteY575" fmla="*/ 1663830 h 2951825"/>
                  <a:gd name="connsiteX576" fmla="*/ 421480 w 525605"/>
                  <a:gd name="connsiteY576" fmla="*/ 1680422 h 2951825"/>
                  <a:gd name="connsiteX577" fmla="*/ 441802 w 525605"/>
                  <a:gd name="connsiteY577" fmla="*/ 1680422 h 2951825"/>
                  <a:gd name="connsiteX578" fmla="*/ 441802 w 525605"/>
                  <a:gd name="connsiteY578" fmla="*/ 1663830 h 2951825"/>
                  <a:gd name="connsiteX579" fmla="*/ 421480 w 525605"/>
                  <a:gd name="connsiteY579" fmla="*/ 1663830 h 2951825"/>
                  <a:gd name="connsiteX580" fmla="*/ 308921 w 525605"/>
                  <a:gd name="connsiteY580" fmla="*/ 1663830 h 2951825"/>
                  <a:gd name="connsiteX581" fmla="*/ 308921 w 525605"/>
                  <a:gd name="connsiteY581" fmla="*/ 1680422 h 2951825"/>
                  <a:gd name="connsiteX582" fmla="*/ 329244 w 525605"/>
                  <a:gd name="connsiteY582" fmla="*/ 1680422 h 2951825"/>
                  <a:gd name="connsiteX583" fmla="*/ 329244 w 525605"/>
                  <a:gd name="connsiteY583" fmla="*/ 1663830 h 2951825"/>
                  <a:gd name="connsiteX584" fmla="*/ 308921 w 525605"/>
                  <a:gd name="connsiteY584" fmla="*/ 1663830 h 2951825"/>
                  <a:gd name="connsiteX585" fmla="*/ 196362 w 525605"/>
                  <a:gd name="connsiteY585" fmla="*/ 1663830 h 2951825"/>
                  <a:gd name="connsiteX586" fmla="*/ 196362 w 525605"/>
                  <a:gd name="connsiteY586" fmla="*/ 1680422 h 2951825"/>
                  <a:gd name="connsiteX587" fmla="*/ 216685 w 525605"/>
                  <a:gd name="connsiteY587" fmla="*/ 1680422 h 2951825"/>
                  <a:gd name="connsiteX588" fmla="*/ 216685 w 525605"/>
                  <a:gd name="connsiteY588" fmla="*/ 1663830 h 2951825"/>
                  <a:gd name="connsiteX589" fmla="*/ 196362 w 525605"/>
                  <a:gd name="connsiteY589" fmla="*/ 1663830 h 2951825"/>
                  <a:gd name="connsiteX590" fmla="*/ 83804 w 525605"/>
                  <a:gd name="connsiteY590" fmla="*/ 1663830 h 2951825"/>
                  <a:gd name="connsiteX591" fmla="*/ 83804 w 525605"/>
                  <a:gd name="connsiteY591" fmla="*/ 1680422 h 2951825"/>
                  <a:gd name="connsiteX592" fmla="*/ 104126 w 525605"/>
                  <a:gd name="connsiteY592" fmla="*/ 1680422 h 2951825"/>
                  <a:gd name="connsiteX593" fmla="*/ 104126 w 525605"/>
                  <a:gd name="connsiteY593" fmla="*/ 1663830 h 2951825"/>
                  <a:gd name="connsiteX594" fmla="*/ 83804 w 525605"/>
                  <a:gd name="connsiteY594" fmla="*/ 1663830 h 2951825"/>
                  <a:gd name="connsiteX595" fmla="*/ 236585 w 525605"/>
                  <a:gd name="connsiteY595" fmla="*/ 1521521 h 2951825"/>
                  <a:gd name="connsiteX596" fmla="*/ 226635 w 525605"/>
                  <a:gd name="connsiteY596" fmla="*/ 1511571 h 2951825"/>
                  <a:gd name="connsiteX597" fmla="*/ 186412 w 525605"/>
                  <a:gd name="connsiteY597" fmla="*/ 1511571 h 2951825"/>
                  <a:gd name="connsiteX598" fmla="*/ 176462 w 525605"/>
                  <a:gd name="connsiteY598" fmla="*/ 1521521 h 2951825"/>
                  <a:gd name="connsiteX599" fmla="*/ 176462 w 525605"/>
                  <a:gd name="connsiteY599" fmla="*/ 1558012 h 2951825"/>
                  <a:gd name="connsiteX600" fmla="*/ 186412 w 525605"/>
                  <a:gd name="connsiteY600" fmla="*/ 1567962 h 2951825"/>
                  <a:gd name="connsiteX601" fmla="*/ 226635 w 525605"/>
                  <a:gd name="connsiteY601" fmla="*/ 1567962 h 2951825"/>
                  <a:gd name="connsiteX602" fmla="*/ 236585 w 525605"/>
                  <a:gd name="connsiteY602" fmla="*/ 1558012 h 2951825"/>
                  <a:gd name="connsiteX603" fmla="*/ 236585 w 525605"/>
                  <a:gd name="connsiteY603" fmla="*/ 1521521 h 2951825"/>
                  <a:gd name="connsiteX604" fmla="*/ 236585 w 525605"/>
                  <a:gd name="connsiteY604" fmla="*/ 1521521 h 2951825"/>
                  <a:gd name="connsiteX605" fmla="*/ 124026 w 525605"/>
                  <a:gd name="connsiteY605" fmla="*/ 1521521 h 2951825"/>
                  <a:gd name="connsiteX606" fmla="*/ 114076 w 525605"/>
                  <a:gd name="connsiteY606" fmla="*/ 1511571 h 2951825"/>
                  <a:gd name="connsiteX607" fmla="*/ 73854 w 525605"/>
                  <a:gd name="connsiteY607" fmla="*/ 1511571 h 2951825"/>
                  <a:gd name="connsiteX608" fmla="*/ 63904 w 525605"/>
                  <a:gd name="connsiteY608" fmla="*/ 1521521 h 2951825"/>
                  <a:gd name="connsiteX609" fmla="*/ 63904 w 525605"/>
                  <a:gd name="connsiteY609" fmla="*/ 1558012 h 2951825"/>
                  <a:gd name="connsiteX610" fmla="*/ 73854 w 525605"/>
                  <a:gd name="connsiteY610" fmla="*/ 1567962 h 2951825"/>
                  <a:gd name="connsiteX611" fmla="*/ 114076 w 525605"/>
                  <a:gd name="connsiteY611" fmla="*/ 1567962 h 2951825"/>
                  <a:gd name="connsiteX612" fmla="*/ 124026 w 525605"/>
                  <a:gd name="connsiteY612" fmla="*/ 1558012 h 2951825"/>
                  <a:gd name="connsiteX613" fmla="*/ 124026 w 525605"/>
                  <a:gd name="connsiteY613" fmla="*/ 1521521 h 2951825"/>
                  <a:gd name="connsiteX614" fmla="*/ 124026 w 525605"/>
                  <a:gd name="connsiteY614" fmla="*/ 1521521 h 2951825"/>
                  <a:gd name="connsiteX615" fmla="*/ 461678 w 525605"/>
                  <a:gd name="connsiteY615" fmla="*/ 1521521 h 2951825"/>
                  <a:gd name="connsiteX616" fmla="*/ 451728 w 525605"/>
                  <a:gd name="connsiteY616" fmla="*/ 1511571 h 2951825"/>
                  <a:gd name="connsiteX617" fmla="*/ 411505 w 525605"/>
                  <a:gd name="connsiteY617" fmla="*/ 1511571 h 2951825"/>
                  <a:gd name="connsiteX618" fmla="*/ 401555 w 525605"/>
                  <a:gd name="connsiteY618" fmla="*/ 1521521 h 2951825"/>
                  <a:gd name="connsiteX619" fmla="*/ 401555 w 525605"/>
                  <a:gd name="connsiteY619" fmla="*/ 1558012 h 2951825"/>
                  <a:gd name="connsiteX620" fmla="*/ 411505 w 525605"/>
                  <a:gd name="connsiteY620" fmla="*/ 1567962 h 2951825"/>
                  <a:gd name="connsiteX621" fmla="*/ 451728 w 525605"/>
                  <a:gd name="connsiteY621" fmla="*/ 1567962 h 2951825"/>
                  <a:gd name="connsiteX622" fmla="*/ 461678 w 525605"/>
                  <a:gd name="connsiteY622" fmla="*/ 1558012 h 2951825"/>
                  <a:gd name="connsiteX623" fmla="*/ 461678 w 525605"/>
                  <a:gd name="connsiteY623" fmla="*/ 1521521 h 2951825"/>
                  <a:gd name="connsiteX624" fmla="*/ 461678 w 525605"/>
                  <a:gd name="connsiteY624" fmla="*/ 1521521 h 2951825"/>
                  <a:gd name="connsiteX625" fmla="*/ 349119 w 525605"/>
                  <a:gd name="connsiteY625" fmla="*/ 1521521 h 2951825"/>
                  <a:gd name="connsiteX626" fmla="*/ 339169 w 525605"/>
                  <a:gd name="connsiteY626" fmla="*/ 1511571 h 2951825"/>
                  <a:gd name="connsiteX627" fmla="*/ 298946 w 525605"/>
                  <a:gd name="connsiteY627" fmla="*/ 1511571 h 2951825"/>
                  <a:gd name="connsiteX628" fmla="*/ 288996 w 525605"/>
                  <a:gd name="connsiteY628" fmla="*/ 1521521 h 2951825"/>
                  <a:gd name="connsiteX629" fmla="*/ 288996 w 525605"/>
                  <a:gd name="connsiteY629" fmla="*/ 1558012 h 2951825"/>
                  <a:gd name="connsiteX630" fmla="*/ 298946 w 525605"/>
                  <a:gd name="connsiteY630" fmla="*/ 1567962 h 2951825"/>
                  <a:gd name="connsiteX631" fmla="*/ 339169 w 525605"/>
                  <a:gd name="connsiteY631" fmla="*/ 1567962 h 2951825"/>
                  <a:gd name="connsiteX632" fmla="*/ 349119 w 525605"/>
                  <a:gd name="connsiteY632" fmla="*/ 1558012 h 2951825"/>
                  <a:gd name="connsiteX633" fmla="*/ 349119 w 525605"/>
                  <a:gd name="connsiteY633" fmla="*/ 1521521 h 2951825"/>
                  <a:gd name="connsiteX634" fmla="*/ 349119 w 525605"/>
                  <a:gd name="connsiteY634" fmla="*/ 1521521 h 2951825"/>
                  <a:gd name="connsiteX635" fmla="*/ 421455 w 525605"/>
                  <a:gd name="connsiteY635" fmla="*/ 1531471 h 2951825"/>
                  <a:gd name="connsiteX636" fmla="*/ 421455 w 525605"/>
                  <a:gd name="connsiteY636" fmla="*/ 1548063 h 2951825"/>
                  <a:gd name="connsiteX637" fmla="*/ 441778 w 525605"/>
                  <a:gd name="connsiteY637" fmla="*/ 1548063 h 2951825"/>
                  <a:gd name="connsiteX638" fmla="*/ 441778 w 525605"/>
                  <a:gd name="connsiteY638" fmla="*/ 1531471 h 2951825"/>
                  <a:gd name="connsiteX639" fmla="*/ 421455 w 525605"/>
                  <a:gd name="connsiteY639" fmla="*/ 1531471 h 2951825"/>
                  <a:gd name="connsiteX640" fmla="*/ 308896 w 525605"/>
                  <a:gd name="connsiteY640" fmla="*/ 1531471 h 2951825"/>
                  <a:gd name="connsiteX641" fmla="*/ 308896 w 525605"/>
                  <a:gd name="connsiteY641" fmla="*/ 1548063 h 2951825"/>
                  <a:gd name="connsiteX642" fmla="*/ 329219 w 525605"/>
                  <a:gd name="connsiteY642" fmla="*/ 1548063 h 2951825"/>
                  <a:gd name="connsiteX643" fmla="*/ 329219 w 525605"/>
                  <a:gd name="connsiteY643" fmla="*/ 1531471 h 2951825"/>
                  <a:gd name="connsiteX644" fmla="*/ 308896 w 525605"/>
                  <a:gd name="connsiteY644" fmla="*/ 1531471 h 2951825"/>
                  <a:gd name="connsiteX645" fmla="*/ 196337 w 525605"/>
                  <a:gd name="connsiteY645" fmla="*/ 1531471 h 2951825"/>
                  <a:gd name="connsiteX646" fmla="*/ 196337 w 525605"/>
                  <a:gd name="connsiteY646" fmla="*/ 1548063 h 2951825"/>
                  <a:gd name="connsiteX647" fmla="*/ 216660 w 525605"/>
                  <a:gd name="connsiteY647" fmla="*/ 1548063 h 2951825"/>
                  <a:gd name="connsiteX648" fmla="*/ 216660 w 525605"/>
                  <a:gd name="connsiteY648" fmla="*/ 1531471 h 2951825"/>
                  <a:gd name="connsiteX649" fmla="*/ 196337 w 525605"/>
                  <a:gd name="connsiteY649" fmla="*/ 1531471 h 2951825"/>
                  <a:gd name="connsiteX650" fmla="*/ 83779 w 525605"/>
                  <a:gd name="connsiteY650" fmla="*/ 1531471 h 2951825"/>
                  <a:gd name="connsiteX651" fmla="*/ 83779 w 525605"/>
                  <a:gd name="connsiteY651" fmla="*/ 1548063 h 2951825"/>
                  <a:gd name="connsiteX652" fmla="*/ 104102 w 525605"/>
                  <a:gd name="connsiteY652" fmla="*/ 1548063 h 2951825"/>
                  <a:gd name="connsiteX653" fmla="*/ 104102 w 525605"/>
                  <a:gd name="connsiteY653" fmla="*/ 1531471 h 2951825"/>
                  <a:gd name="connsiteX654" fmla="*/ 83779 w 525605"/>
                  <a:gd name="connsiteY654" fmla="*/ 1531471 h 2951825"/>
                  <a:gd name="connsiteX655" fmla="*/ 124001 w 525605"/>
                  <a:gd name="connsiteY655" fmla="*/ 1389162 h 2951825"/>
                  <a:gd name="connsiteX656" fmla="*/ 114051 w 525605"/>
                  <a:gd name="connsiteY656" fmla="*/ 1379212 h 2951825"/>
                  <a:gd name="connsiteX657" fmla="*/ 73829 w 525605"/>
                  <a:gd name="connsiteY657" fmla="*/ 1379212 h 2951825"/>
                  <a:gd name="connsiteX658" fmla="*/ 63879 w 525605"/>
                  <a:gd name="connsiteY658" fmla="*/ 1389162 h 2951825"/>
                  <a:gd name="connsiteX659" fmla="*/ 63879 w 525605"/>
                  <a:gd name="connsiteY659" fmla="*/ 1425653 h 2951825"/>
                  <a:gd name="connsiteX660" fmla="*/ 73829 w 525605"/>
                  <a:gd name="connsiteY660" fmla="*/ 1435603 h 2951825"/>
                  <a:gd name="connsiteX661" fmla="*/ 114051 w 525605"/>
                  <a:gd name="connsiteY661" fmla="*/ 1435603 h 2951825"/>
                  <a:gd name="connsiteX662" fmla="*/ 124001 w 525605"/>
                  <a:gd name="connsiteY662" fmla="*/ 1425653 h 2951825"/>
                  <a:gd name="connsiteX663" fmla="*/ 124001 w 525605"/>
                  <a:gd name="connsiteY663" fmla="*/ 1389162 h 2951825"/>
                  <a:gd name="connsiteX664" fmla="*/ 124001 w 525605"/>
                  <a:gd name="connsiteY664" fmla="*/ 1389162 h 2951825"/>
                  <a:gd name="connsiteX665" fmla="*/ 349119 w 525605"/>
                  <a:gd name="connsiteY665" fmla="*/ 1389162 h 2951825"/>
                  <a:gd name="connsiteX666" fmla="*/ 339169 w 525605"/>
                  <a:gd name="connsiteY666" fmla="*/ 1379212 h 2951825"/>
                  <a:gd name="connsiteX667" fmla="*/ 298946 w 525605"/>
                  <a:gd name="connsiteY667" fmla="*/ 1379212 h 2951825"/>
                  <a:gd name="connsiteX668" fmla="*/ 288996 w 525605"/>
                  <a:gd name="connsiteY668" fmla="*/ 1389162 h 2951825"/>
                  <a:gd name="connsiteX669" fmla="*/ 288996 w 525605"/>
                  <a:gd name="connsiteY669" fmla="*/ 1425653 h 2951825"/>
                  <a:gd name="connsiteX670" fmla="*/ 298946 w 525605"/>
                  <a:gd name="connsiteY670" fmla="*/ 1435603 h 2951825"/>
                  <a:gd name="connsiteX671" fmla="*/ 339169 w 525605"/>
                  <a:gd name="connsiteY671" fmla="*/ 1435603 h 2951825"/>
                  <a:gd name="connsiteX672" fmla="*/ 349119 w 525605"/>
                  <a:gd name="connsiteY672" fmla="*/ 1425653 h 2951825"/>
                  <a:gd name="connsiteX673" fmla="*/ 349119 w 525605"/>
                  <a:gd name="connsiteY673" fmla="*/ 1389162 h 2951825"/>
                  <a:gd name="connsiteX674" fmla="*/ 349119 w 525605"/>
                  <a:gd name="connsiteY674" fmla="*/ 1389162 h 2951825"/>
                  <a:gd name="connsiteX675" fmla="*/ 236560 w 525605"/>
                  <a:gd name="connsiteY675" fmla="*/ 1389162 h 2951825"/>
                  <a:gd name="connsiteX676" fmla="*/ 226610 w 525605"/>
                  <a:gd name="connsiteY676" fmla="*/ 1379212 h 2951825"/>
                  <a:gd name="connsiteX677" fmla="*/ 186387 w 525605"/>
                  <a:gd name="connsiteY677" fmla="*/ 1379212 h 2951825"/>
                  <a:gd name="connsiteX678" fmla="*/ 176438 w 525605"/>
                  <a:gd name="connsiteY678" fmla="*/ 1389162 h 2951825"/>
                  <a:gd name="connsiteX679" fmla="*/ 176438 w 525605"/>
                  <a:gd name="connsiteY679" fmla="*/ 1425653 h 2951825"/>
                  <a:gd name="connsiteX680" fmla="*/ 186387 w 525605"/>
                  <a:gd name="connsiteY680" fmla="*/ 1435603 h 2951825"/>
                  <a:gd name="connsiteX681" fmla="*/ 226610 w 525605"/>
                  <a:gd name="connsiteY681" fmla="*/ 1435603 h 2951825"/>
                  <a:gd name="connsiteX682" fmla="*/ 236560 w 525605"/>
                  <a:gd name="connsiteY682" fmla="*/ 1425653 h 2951825"/>
                  <a:gd name="connsiteX683" fmla="*/ 236560 w 525605"/>
                  <a:gd name="connsiteY683" fmla="*/ 1389162 h 2951825"/>
                  <a:gd name="connsiteX684" fmla="*/ 236560 w 525605"/>
                  <a:gd name="connsiteY684" fmla="*/ 1389162 h 2951825"/>
                  <a:gd name="connsiteX685" fmla="*/ 461678 w 525605"/>
                  <a:gd name="connsiteY685" fmla="*/ 1389162 h 2951825"/>
                  <a:gd name="connsiteX686" fmla="*/ 451728 w 525605"/>
                  <a:gd name="connsiteY686" fmla="*/ 1379212 h 2951825"/>
                  <a:gd name="connsiteX687" fmla="*/ 411505 w 525605"/>
                  <a:gd name="connsiteY687" fmla="*/ 1379212 h 2951825"/>
                  <a:gd name="connsiteX688" fmla="*/ 401555 w 525605"/>
                  <a:gd name="connsiteY688" fmla="*/ 1389162 h 2951825"/>
                  <a:gd name="connsiteX689" fmla="*/ 401555 w 525605"/>
                  <a:gd name="connsiteY689" fmla="*/ 1425653 h 2951825"/>
                  <a:gd name="connsiteX690" fmla="*/ 411505 w 525605"/>
                  <a:gd name="connsiteY690" fmla="*/ 1435603 h 2951825"/>
                  <a:gd name="connsiteX691" fmla="*/ 451728 w 525605"/>
                  <a:gd name="connsiteY691" fmla="*/ 1435603 h 2951825"/>
                  <a:gd name="connsiteX692" fmla="*/ 461678 w 525605"/>
                  <a:gd name="connsiteY692" fmla="*/ 1425653 h 2951825"/>
                  <a:gd name="connsiteX693" fmla="*/ 461678 w 525605"/>
                  <a:gd name="connsiteY693" fmla="*/ 1389162 h 2951825"/>
                  <a:gd name="connsiteX694" fmla="*/ 461678 w 525605"/>
                  <a:gd name="connsiteY694" fmla="*/ 1389162 h 2951825"/>
                  <a:gd name="connsiteX695" fmla="*/ 421455 w 525605"/>
                  <a:gd name="connsiteY695" fmla="*/ 1399112 h 2951825"/>
                  <a:gd name="connsiteX696" fmla="*/ 421455 w 525605"/>
                  <a:gd name="connsiteY696" fmla="*/ 1415703 h 2951825"/>
                  <a:gd name="connsiteX697" fmla="*/ 441778 w 525605"/>
                  <a:gd name="connsiteY697" fmla="*/ 1415703 h 2951825"/>
                  <a:gd name="connsiteX698" fmla="*/ 441778 w 525605"/>
                  <a:gd name="connsiteY698" fmla="*/ 1399112 h 2951825"/>
                  <a:gd name="connsiteX699" fmla="*/ 421455 w 525605"/>
                  <a:gd name="connsiteY699" fmla="*/ 1399112 h 2951825"/>
                  <a:gd name="connsiteX700" fmla="*/ 308896 w 525605"/>
                  <a:gd name="connsiteY700" fmla="*/ 1399112 h 2951825"/>
                  <a:gd name="connsiteX701" fmla="*/ 308896 w 525605"/>
                  <a:gd name="connsiteY701" fmla="*/ 1415703 h 2951825"/>
                  <a:gd name="connsiteX702" fmla="*/ 329219 w 525605"/>
                  <a:gd name="connsiteY702" fmla="*/ 1415703 h 2951825"/>
                  <a:gd name="connsiteX703" fmla="*/ 329219 w 525605"/>
                  <a:gd name="connsiteY703" fmla="*/ 1399112 h 2951825"/>
                  <a:gd name="connsiteX704" fmla="*/ 308896 w 525605"/>
                  <a:gd name="connsiteY704" fmla="*/ 1399112 h 2951825"/>
                  <a:gd name="connsiteX705" fmla="*/ 196337 w 525605"/>
                  <a:gd name="connsiteY705" fmla="*/ 1399112 h 2951825"/>
                  <a:gd name="connsiteX706" fmla="*/ 196337 w 525605"/>
                  <a:gd name="connsiteY706" fmla="*/ 1415703 h 2951825"/>
                  <a:gd name="connsiteX707" fmla="*/ 216660 w 525605"/>
                  <a:gd name="connsiteY707" fmla="*/ 1415703 h 2951825"/>
                  <a:gd name="connsiteX708" fmla="*/ 216660 w 525605"/>
                  <a:gd name="connsiteY708" fmla="*/ 1399112 h 2951825"/>
                  <a:gd name="connsiteX709" fmla="*/ 196337 w 525605"/>
                  <a:gd name="connsiteY709" fmla="*/ 1399112 h 2951825"/>
                  <a:gd name="connsiteX710" fmla="*/ 83779 w 525605"/>
                  <a:gd name="connsiteY710" fmla="*/ 1399112 h 2951825"/>
                  <a:gd name="connsiteX711" fmla="*/ 83779 w 525605"/>
                  <a:gd name="connsiteY711" fmla="*/ 1415703 h 2951825"/>
                  <a:gd name="connsiteX712" fmla="*/ 104102 w 525605"/>
                  <a:gd name="connsiteY712" fmla="*/ 1415703 h 2951825"/>
                  <a:gd name="connsiteX713" fmla="*/ 104102 w 525605"/>
                  <a:gd name="connsiteY713" fmla="*/ 1399112 h 2951825"/>
                  <a:gd name="connsiteX714" fmla="*/ 83779 w 525605"/>
                  <a:gd name="connsiteY714" fmla="*/ 1399112 h 2951825"/>
                  <a:gd name="connsiteX715" fmla="*/ 236560 w 525605"/>
                  <a:gd name="connsiteY715" fmla="*/ 1256803 h 2951825"/>
                  <a:gd name="connsiteX716" fmla="*/ 226610 w 525605"/>
                  <a:gd name="connsiteY716" fmla="*/ 1246853 h 2951825"/>
                  <a:gd name="connsiteX717" fmla="*/ 186387 w 525605"/>
                  <a:gd name="connsiteY717" fmla="*/ 1246853 h 2951825"/>
                  <a:gd name="connsiteX718" fmla="*/ 176438 w 525605"/>
                  <a:gd name="connsiteY718" fmla="*/ 1256803 h 2951825"/>
                  <a:gd name="connsiteX719" fmla="*/ 176438 w 525605"/>
                  <a:gd name="connsiteY719" fmla="*/ 1293294 h 2951825"/>
                  <a:gd name="connsiteX720" fmla="*/ 186387 w 525605"/>
                  <a:gd name="connsiteY720" fmla="*/ 1303244 h 2951825"/>
                  <a:gd name="connsiteX721" fmla="*/ 226610 w 525605"/>
                  <a:gd name="connsiteY721" fmla="*/ 1303244 h 2951825"/>
                  <a:gd name="connsiteX722" fmla="*/ 236560 w 525605"/>
                  <a:gd name="connsiteY722" fmla="*/ 1293294 h 2951825"/>
                  <a:gd name="connsiteX723" fmla="*/ 236560 w 525605"/>
                  <a:gd name="connsiteY723" fmla="*/ 1256803 h 2951825"/>
                  <a:gd name="connsiteX724" fmla="*/ 236560 w 525605"/>
                  <a:gd name="connsiteY724" fmla="*/ 1256803 h 2951825"/>
                  <a:gd name="connsiteX725" fmla="*/ 124001 w 525605"/>
                  <a:gd name="connsiteY725" fmla="*/ 1256803 h 2951825"/>
                  <a:gd name="connsiteX726" fmla="*/ 114051 w 525605"/>
                  <a:gd name="connsiteY726" fmla="*/ 1246853 h 2951825"/>
                  <a:gd name="connsiteX727" fmla="*/ 73829 w 525605"/>
                  <a:gd name="connsiteY727" fmla="*/ 1246853 h 2951825"/>
                  <a:gd name="connsiteX728" fmla="*/ 63879 w 525605"/>
                  <a:gd name="connsiteY728" fmla="*/ 1256803 h 2951825"/>
                  <a:gd name="connsiteX729" fmla="*/ 63879 w 525605"/>
                  <a:gd name="connsiteY729" fmla="*/ 1293294 h 2951825"/>
                  <a:gd name="connsiteX730" fmla="*/ 73829 w 525605"/>
                  <a:gd name="connsiteY730" fmla="*/ 1303244 h 2951825"/>
                  <a:gd name="connsiteX731" fmla="*/ 114051 w 525605"/>
                  <a:gd name="connsiteY731" fmla="*/ 1303244 h 2951825"/>
                  <a:gd name="connsiteX732" fmla="*/ 124001 w 525605"/>
                  <a:gd name="connsiteY732" fmla="*/ 1293294 h 2951825"/>
                  <a:gd name="connsiteX733" fmla="*/ 124001 w 525605"/>
                  <a:gd name="connsiteY733" fmla="*/ 1256803 h 2951825"/>
                  <a:gd name="connsiteX734" fmla="*/ 124001 w 525605"/>
                  <a:gd name="connsiteY734" fmla="*/ 1256803 h 2951825"/>
                  <a:gd name="connsiteX735" fmla="*/ 461653 w 525605"/>
                  <a:gd name="connsiteY735" fmla="*/ 1256803 h 2951825"/>
                  <a:gd name="connsiteX736" fmla="*/ 451703 w 525605"/>
                  <a:gd name="connsiteY736" fmla="*/ 1246853 h 2951825"/>
                  <a:gd name="connsiteX737" fmla="*/ 411480 w 525605"/>
                  <a:gd name="connsiteY737" fmla="*/ 1246853 h 2951825"/>
                  <a:gd name="connsiteX738" fmla="*/ 401530 w 525605"/>
                  <a:gd name="connsiteY738" fmla="*/ 1256803 h 2951825"/>
                  <a:gd name="connsiteX739" fmla="*/ 401530 w 525605"/>
                  <a:gd name="connsiteY739" fmla="*/ 1293294 h 2951825"/>
                  <a:gd name="connsiteX740" fmla="*/ 411480 w 525605"/>
                  <a:gd name="connsiteY740" fmla="*/ 1303244 h 2951825"/>
                  <a:gd name="connsiteX741" fmla="*/ 451703 w 525605"/>
                  <a:gd name="connsiteY741" fmla="*/ 1303244 h 2951825"/>
                  <a:gd name="connsiteX742" fmla="*/ 461653 w 525605"/>
                  <a:gd name="connsiteY742" fmla="*/ 1293294 h 2951825"/>
                  <a:gd name="connsiteX743" fmla="*/ 461653 w 525605"/>
                  <a:gd name="connsiteY743" fmla="*/ 1256803 h 2951825"/>
                  <a:gd name="connsiteX744" fmla="*/ 461653 w 525605"/>
                  <a:gd name="connsiteY744" fmla="*/ 1256803 h 2951825"/>
                  <a:gd name="connsiteX745" fmla="*/ 349094 w 525605"/>
                  <a:gd name="connsiteY745" fmla="*/ 1256803 h 2951825"/>
                  <a:gd name="connsiteX746" fmla="*/ 339144 w 525605"/>
                  <a:gd name="connsiteY746" fmla="*/ 1246853 h 2951825"/>
                  <a:gd name="connsiteX747" fmla="*/ 298921 w 525605"/>
                  <a:gd name="connsiteY747" fmla="*/ 1246853 h 2951825"/>
                  <a:gd name="connsiteX748" fmla="*/ 288971 w 525605"/>
                  <a:gd name="connsiteY748" fmla="*/ 1256803 h 2951825"/>
                  <a:gd name="connsiteX749" fmla="*/ 288971 w 525605"/>
                  <a:gd name="connsiteY749" fmla="*/ 1293294 h 2951825"/>
                  <a:gd name="connsiteX750" fmla="*/ 298921 w 525605"/>
                  <a:gd name="connsiteY750" fmla="*/ 1303244 h 2951825"/>
                  <a:gd name="connsiteX751" fmla="*/ 339144 w 525605"/>
                  <a:gd name="connsiteY751" fmla="*/ 1303244 h 2951825"/>
                  <a:gd name="connsiteX752" fmla="*/ 349094 w 525605"/>
                  <a:gd name="connsiteY752" fmla="*/ 1293294 h 2951825"/>
                  <a:gd name="connsiteX753" fmla="*/ 349094 w 525605"/>
                  <a:gd name="connsiteY753" fmla="*/ 1256803 h 2951825"/>
                  <a:gd name="connsiteX754" fmla="*/ 349094 w 525605"/>
                  <a:gd name="connsiteY754" fmla="*/ 1256803 h 2951825"/>
                  <a:gd name="connsiteX755" fmla="*/ 421430 w 525605"/>
                  <a:gd name="connsiteY755" fmla="*/ 1266753 h 2951825"/>
                  <a:gd name="connsiteX756" fmla="*/ 421430 w 525605"/>
                  <a:gd name="connsiteY756" fmla="*/ 1283344 h 2951825"/>
                  <a:gd name="connsiteX757" fmla="*/ 441753 w 525605"/>
                  <a:gd name="connsiteY757" fmla="*/ 1283344 h 2951825"/>
                  <a:gd name="connsiteX758" fmla="*/ 441753 w 525605"/>
                  <a:gd name="connsiteY758" fmla="*/ 1266753 h 2951825"/>
                  <a:gd name="connsiteX759" fmla="*/ 421430 w 525605"/>
                  <a:gd name="connsiteY759" fmla="*/ 1266753 h 2951825"/>
                  <a:gd name="connsiteX760" fmla="*/ 308871 w 525605"/>
                  <a:gd name="connsiteY760" fmla="*/ 1266753 h 2951825"/>
                  <a:gd name="connsiteX761" fmla="*/ 308871 w 525605"/>
                  <a:gd name="connsiteY761" fmla="*/ 1283344 h 2951825"/>
                  <a:gd name="connsiteX762" fmla="*/ 329194 w 525605"/>
                  <a:gd name="connsiteY762" fmla="*/ 1283344 h 2951825"/>
                  <a:gd name="connsiteX763" fmla="*/ 329194 w 525605"/>
                  <a:gd name="connsiteY763" fmla="*/ 1266753 h 2951825"/>
                  <a:gd name="connsiteX764" fmla="*/ 308871 w 525605"/>
                  <a:gd name="connsiteY764" fmla="*/ 1266753 h 2951825"/>
                  <a:gd name="connsiteX765" fmla="*/ 196313 w 525605"/>
                  <a:gd name="connsiteY765" fmla="*/ 1266753 h 2951825"/>
                  <a:gd name="connsiteX766" fmla="*/ 196313 w 525605"/>
                  <a:gd name="connsiteY766" fmla="*/ 1283344 h 2951825"/>
                  <a:gd name="connsiteX767" fmla="*/ 216635 w 525605"/>
                  <a:gd name="connsiteY767" fmla="*/ 1283344 h 2951825"/>
                  <a:gd name="connsiteX768" fmla="*/ 216635 w 525605"/>
                  <a:gd name="connsiteY768" fmla="*/ 1266753 h 2951825"/>
                  <a:gd name="connsiteX769" fmla="*/ 196313 w 525605"/>
                  <a:gd name="connsiteY769" fmla="*/ 1266753 h 2951825"/>
                  <a:gd name="connsiteX770" fmla="*/ 83754 w 525605"/>
                  <a:gd name="connsiteY770" fmla="*/ 1266753 h 2951825"/>
                  <a:gd name="connsiteX771" fmla="*/ 83754 w 525605"/>
                  <a:gd name="connsiteY771" fmla="*/ 1283344 h 2951825"/>
                  <a:gd name="connsiteX772" fmla="*/ 104077 w 525605"/>
                  <a:gd name="connsiteY772" fmla="*/ 1283344 h 2951825"/>
                  <a:gd name="connsiteX773" fmla="*/ 104077 w 525605"/>
                  <a:gd name="connsiteY773" fmla="*/ 1266753 h 2951825"/>
                  <a:gd name="connsiteX774" fmla="*/ 83754 w 525605"/>
                  <a:gd name="connsiteY774" fmla="*/ 1266753 h 2951825"/>
                  <a:gd name="connsiteX775" fmla="*/ 349094 w 525605"/>
                  <a:gd name="connsiteY775" fmla="*/ 1124444 h 2951825"/>
                  <a:gd name="connsiteX776" fmla="*/ 339144 w 525605"/>
                  <a:gd name="connsiteY776" fmla="*/ 1114494 h 2951825"/>
                  <a:gd name="connsiteX777" fmla="*/ 298921 w 525605"/>
                  <a:gd name="connsiteY777" fmla="*/ 1114494 h 2951825"/>
                  <a:gd name="connsiteX778" fmla="*/ 288971 w 525605"/>
                  <a:gd name="connsiteY778" fmla="*/ 1124444 h 2951825"/>
                  <a:gd name="connsiteX779" fmla="*/ 288971 w 525605"/>
                  <a:gd name="connsiteY779" fmla="*/ 1160935 h 2951825"/>
                  <a:gd name="connsiteX780" fmla="*/ 298921 w 525605"/>
                  <a:gd name="connsiteY780" fmla="*/ 1170885 h 2951825"/>
                  <a:gd name="connsiteX781" fmla="*/ 339144 w 525605"/>
                  <a:gd name="connsiteY781" fmla="*/ 1170885 h 2951825"/>
                  <a:gd name="connsiteX782" fmla="*/ 349094 w 525605"/>
                  <a:gd name="connsiteY782" fmla="*/ 1160935 h 2951825"/>
                  <a:gd name="connsiteX783" fmla="*/ 349094 w 525605"/>
                  <a:gd name="connsiteY783" fmla="*/ 1124444 h 2951825"/>
                  <a:gd name="connsiteX784" fmla="*/ 349094 w 525605"/>
                  <a:gd name="connsiteY784" fmla="*/ 1124444 h 2951825"/>
                  <a:gd name="connsiteX785" fmla="*/ 461653 w 525605"/>
                  <a:gd name="connsiteY785" fmla="*/ 1124444 h 2951825"/>
                  <a:gd name="connsiteX786" fmla="*/ 451703 w 525605"/>
                  <a:gd name="connsiteY786" fmla="*/ 1114494 h 2951825"/>
                  <a:gd name="connsiteX787" fmla="*/ 411480 w 525605"/>
                  <a:gd name="connsiteY787" fmla="*/ 1114494 h 2951825"/>
                  <a:gd name="connsiteX788" fmla="*/ 401530 w 525605"/>
                  <a:gd name="connsiteY788" fmla="*/ 1124444 h 2951825"/>
                  <a:gd name="connsiteX789" fmla="*/ 401530 w 525605"/>
                  <a:gd name="connsiteY789" fmla="*/ 1160935 h 2951825"/>
                  <a:gd name="connsiteX790" fmla="*/ 411480 w 525605"/>
                  <a:gd name="connsiteY790" fmla="*/ 1170885 h 2951825"/>
                  <a:gd name="connsiteX791" fmla="*/ 451703 w 525605"/>
                  <a:gd name="connsiteY791" fmla="*/ 1170885 h 2951825"/>
                  <a:gd name="connsiteX792" fmla="*/ 461653 w 525605"/>
                  <a:gd name="connsiteY792" fmla="*/ 1160935 h 2951825"/>
                  <a:gd name="connsiteX793" fmla="*/ 461653 w 525605"/>
                  <a:gd name="connsiteY793" fmla="*/ 1124444 h 2951825"/>
                  <a:gd name="connsiteX794" fmla="*/ 461653 w 525605"/>
                  <a:gd name="connsiteY794" fmla="*/ 1124444 h 2951825"/>
                  <a:gd name="connsiteX795" fmla="*/ 124001 w 525605"/>
                  <a:gd name="connsiteY795" fmla="*/ 1124444 h 2951825"/>
                  <a:gd name="connsiteX796" fmla="*/ 114051 w 525605"/>
                  <a:gd name="connsiteY796" fmla="*/ 1114494 h 2951825"/>
                  <a:gd name="connsiteX797" fmla="*/ 73829 w 525605"/>
                  <a:gd name="connsiteY797" fmla="*/ 1114494 h 2951825"/>
                  <a:gd name="connsiteX798" fmla="*/ 63879 w 525605"/>
                  <a:gd name="connsiteY798" fmla="*/ 1124444 h 2951825"/>
                  <a:gd name="connsiteX799" fmla="*/ 63879 w 525605"/>
                  <a:gd name="connsiteY799" fmla="*/ 1160935 h 2951825"/>
                  <a:gd name="connsiteX800" fmla="*/ 73829 w 525605"/>
                  <a:gd name="connsiteY800" fmla="*/ 1170885 h 2951825"/>
                  <a:gd name="connsiteX801" fmla="*/ 114051 w 525605"/>
                  <a:gd name="connsiteY801" fmla="*/ 1170885 h 2951825"/>
                  <a:gd name="connsiteX802" fmla="*/ 124001 w 525605"/>
                  <a:gd name="connsiteY802" fmla="*/ 1160935 h 2951825"/>
                  <a:gd name="connsiteX803" fmla="*/ 124001 w 525605"/>
                  <a:gd name="connsiteY803" fmla="*/ 1124444 h 2951825"/>
                  <a:gd name="connsiteX804" fmla="*/ 124001 w 525605"/>
                  <a:gd name="connsiteY804" fmla="*/ 1124444 h 2951825"/>
                  <a:gd name="connsiteX805" fmla="*/ 236560 w 525605"/>
                  <a:gd name="connsiteY805" fmla="*/ 1124444 h 2951825"/>
                  <a:gd name="connsiteX806" fmla="*/ 226610 w 525605"/>
                  <a:gd name="connsiteY806" fmla="*/ 1114494 h 2951825"/>
                  <a:gd name="connsiteX807" fmla="*/ 186387 w 525605"/>
                  <a:gd name="connsiteY807" fmla="*/ 1114494 h 2951825"/>
                  <a:gd name="connsiteX808" fmla="*/ 176438 w 525605"/>
                  <a:gd name="connsiteY808" fmla="*/ 1124444 h 2951825"/>
                  <a:gd name="connsiteX809" fmla="*/ 176438 w 525605"/>
                  <a:gd name="connsiteY809" fmla="*/ 1160935 h 2951825"/>
                  <a:gd name="connsiteX810" fmla="*/ 186387 w 525605"/>
                  <a:gd name="connsiteY810" fmla="*/ 1170885 h 2951825"/>
                  <a:gd name="connsiteX811" fmla="*/ 226610 w 525605"/>
                  <a:gd name="connsiteY811" fmla="*/ 1170885 h 2951825"/>
                  <a:gd name="connsiteX812" fmla="*/ 236560 w 525605"/>
                  <a:gd name="connsiteY812" fmla="*/ 1160935 h 2951825"/>
                  <a:gd name="connsiteX813" fmla="*/ 236560 w 525605"/>
                  <a:gd name="connsiteY813" fmla="*/ 1124444 h 2951825"/>
                  <a:gd name="connsiteX814" fmla="*/ 236560 w 525605"/>
                  <a:gd name="connsiteY814" fmla="*/ 1124444 h 2951825"/>
                  <a:gd name="connsiteX815" fmla="*/ 421455 w 525605"/>
                  <a:gd name="connsiteY815" fmla="*/ 1134393 h 2951825"/>
                  <a:gd name="connsiteX816" fmla="*/ 421455 w 525605"/>
                  <a:gd name="connsiteY816" fmla="*/ 1150985 h 2951825"/>
                  <a:gd name="connsiteX817" fmla="*/ 441778 w 525605"/>
                  <a:gd name="connsiteY817" fmla="*/ 1150985 h 2951825"/>
                  <a:gd name="connsiteX818" fmla="*/ 441778 w 525605"/>
                  <a:gd name="connsiteY818" fmla="*/ 1134393 h 2951825"/>
                  <a:gd name="connsiteX819" fmla="*/ 421455 w 525605"/>
                  <a:gd name="connsiteY819" fmla="*/ 1134393 h 2951825"/>
                  <a:gd name="connsiteX820" fmla="*/ 308896 w 525605"/>
                  <a:gd name="connsiteY820" fmla="*/ 1134393 h 2951825"/>
                  <a:gd name="connsiteX821" fmla="*/ 308896 w 525605"/>
                  <a:gd name="connsiteY821" fmla="*/ 1150985 h 2951825"/>
                  <a:gd name="connsiteX822" fmla="*/ 329219 w 525605"/>
                  <a:gd name="connsiteY822" fmla="*/ 1150985 h 2951825"/>
                  <a:gd name="connsiteX823" fmla="*/ 329219 w 525605"/>
                  <a:gd name="connsiteY823" fmla="*/ 1134393 h 2951825"/>
                  <a:gd name="connsiteX824" fmla="*/ 308896 w 525605"/>
                  <a:gd name="connsiteY824" fmla="*/ 1134393 h 2951825"/>
                  <a:gd name="connsiteX825" fmla="*/ 196337 w 525605"/>
                  <a:gd name="connsiteY825" fmla="*/ 1134393 h 2951825"/>
                  <a:gd name="connsiteX826" fmla="*/ 196337 w 525605"/>
                  <a:gd name="connsiteY826" fmla="*/ 1150985 h 2951825"/>
                  <a:gd name="connsiteX827" fmla="*/ 216660 w 525605"/>
                  <a:gd name="connsiteY827" fmla="*/ 1150985 h 2951825"/>
                  <a:gd name="connsiteX828" fmla="*/ 216660 w 525605"/>
                  <a:gd name="connsiteY828" fmla="*/ 1134393 h 2951825"/>
                  <a:gd name="connsiteX829" fmla="*/ 196337 w 525605"/>
                  <a:gd name="connsiteY829" fmla="*/ 1134393 h 2951825"/>
                  <a:gd name="connsiteX830" fmla="*/ 83779 w 525605"/>
                  <a:gd name="connsiteY830" fmla="*/ 1134393 h 2951825"/>
                  <a:gd name="connsiteX831" fmla="*/ 83779 w 525605"/>
                  <a:gd name="connsiteY831" fmla="*/ 1150985 h 2951825"/>
                  <a:gd name="connsiteX832" fmla="*/ 104102 w 525605"/>
                  <a:gd name="connsiteY832" fmla="*/ 1150985 h 2951825"/>
                  <a:gd name="connsiteX833" fmla="*/ 104102 w 525605"/>
                  <a:gd name="connsiteY833" fmla="*/ 1134393 h 2951825"/>
                  <a:gd name="connsiteX834" fmla="*/ 83779 w 525605"/>
                  <a:gd name="connsiteY834" fmla="*/ 1134393 h 2951825"/>
                  <a:gd name="connsiteX835" fmla="*/ 349119 w 525605"/>
                  <a:gd name="connsiteY835" fmla="*/ 929201 h 2951825"/>
                  <a:gd name="connsiteX836" fmla="*/ 339169 w 525605"/>
                  <a:gd name="connsiteY836" fmla="*/ 919251 h 2951825"/>
                  <a:gd name="connsiteX837" fmla="*/ 298946 w 525605"/>
                  <a:gd name="connsiteY837" fmla="*/ 919251 h 2951825"/>
                  <a:gd name="connsiteX838" fmla="*/ 288996 w 525605"/>
                  <a:gd name="connsiteY838" fmla="*/ 929201 h 2951825"/>
                  <a:gd name="connsiteX839" fmla="*/ 288996 w 525605"/>
                  <a:gd name="connsiteY839" fmla="*/ 965692 h 2951825"/>
                  <a:gd name="connsiteX840" fmla="*/ 298946 w 525605"/>
                  <a:gd name="connsiteY840" fmla="*/ 975642 h 2951825"/>
                  <a:gd name="connsiteX841" fmla="*/ 339169 w 525605"/>
                  <a:gd name="connsiteY841" fmla="*/ 975642 h 2951825"/>
                  <a:gd name="connsiteX842" fmla="*/ 349119 w 525605"/>
                  <a:gd name="connsiteY842" fmla="*/ 965692 h 2951825"/>
                  <a:gd name="connsiteX843" fmla="*/ 349119 w 525605"/>
                  <a:gd name="connsiteY843" fmla="*/ 929201 h 2951825"/>
                  <a:gd name="connsiteX844" fmla="*/ 349119 w 525605"/>
                  <a:gd name="connsiteY844" fmla="*/ 929201 h 2951825"/>
                  <a:gd name="connsiteX845" fmla="*/ 236560 w 525605"/>
                  <a:gd name="connsiteY845" fmla="*/ 929201 h 2951825"/>
                  <a:gd name="connsiteX846" fmla="*/ 226610 w 525605"/>
                  <a:gd name="connsiteY846" fmla="*/ 919251 h 2951825"/>
                  <a:gd name="connsiteX847" fmla="*/ 186387 w 525605"/>
                  <a:gd name="connsiteY847" fmla="*/ 919251 h 2951825"/>
                  <a:gd name="connsiteX848" fmla="*/ 176438 w 525605"/>
                  <a:gd name="connsiteY848" fmla="*/ 929201 h 2951825"/>
                  <a:gd name="connsiteX849" fmla="*/ 176438 w 525605"/>
                  <a:gd name="connsiteY849" fmla="*/ 965692 h 2951825"/>
                  <a:gd name="connsiteX850" fmla="*/ 186387 w 525605"/>
                  <a:gd name="connsiteY850" fmla="*/ 975642 h 2951825"/>
                  <a:gd name="connsiteX851" fmla="*/ 226610 w 525605"/>
                  <a:gd name="connsiteY851" fmla="*/ 975642 h 2951825"/>
                  <a:gd name="connsiteX852" fmla="*/ 236560 w 525605"/>
                  <a:gd name="connsiteY852" fmla="*/ 965692 h 2951825"/>
                  <a:gd name="connsiteX853" fmla="*/ 236560 w 525605"/>
                  <a:gd name="connsiteY853" fmla="*/ 929201 h 2951825"/>
                  <a:gd name="connsiteX854" fmla="*/ 236560 w 525605"/>
                  <a:gd name="connsiteY854" fmla="*/ 929201 h 2951825"/>
                  <a:gd name="connsiteX855" fmla="*/ 308896 w 525605"/>
                  <a:gd name="connsiteY855" fmla="*/ 939151 h 2951825"/>
                  <a:gd name="connsiteX856" fmla="*/ 308896 w 525605"/>
                  <a:gd name="connsiteY856" fmla="*/ 955742 h 2951825"/>
                  <a:gd name="connsiteX857" fmla="*/ 329219 w 525605"/>
                  <a:gd name="connsiteY857" fmla="*/ 955742 h 2951825"/>
                  <a:gd name="connsiteX858" fmla="*/ 329219 w 525605"/>
                  <a:gd name="connsiteY858" fmla="*/ 939151 h 2951825"/>
                  <a:gd name="connsiteX859" fmla="*/ 308896 w 525605"/>
                  <a:gd name="connsiteY859" fmla="*/ 939151 h 2951825"/>
                  <a:gd name="connsiteX860" fmla="*/ 196337 w 525605"/>
                  <a:gd name="connsiteY860" fmla="*/ 939151 h 2951825"/>
                  <a:gd name="connsiteX861" fmla="*/ 196337 w 525605"/>
                  <a:gd name="connsiteY861" fmla="*/ 955742 h 2951825"/>
                  <a:gd name="connsiteX862" fmla="*/ 216660 w 525605"/>
                  <a:gd name="connsiteY862" fmla="*/ 955742 h 2951825"/>
                  <a:gd name="connsiteX863" fmla="*/ 216660 w 525605"/>
                  <a:gd name="connsiteY863" fmla="*/ 939151 h 2951825"/>
                  <a:gd name="connsiteX864" fmla="*/ 196337 w 525605"/>
                  <a:gd name="connsiteY864" fmla="*/ 939151 h 2951825"/>
                  <a:gd name="connsiteX865" fmla="*/ 349119 w 525605"/>
                  <a:gd name="connsiteY865" fmla="*/ 796841 h 2951825"/>
                  <a:gd name="connsiteX866" fmla="*/ 339169 w 525605"/>
                  <a:gd name="connsiteY866" fmla="*/ 786892 h 2951825"/>
                  <a:gd name="connsiteX867" fmla="*/ 298946 w 525605"/>
                  <a:gd name="connsiteY867" fmla="*/ 786892 h 2951825"/>
                  <a:gd name="connsiteX868" fmla="*/ 288996 w 525605"/>
                  <a:gd name="connsiteY868" fmla="*/ 796841 h 2951825"/>
                  <a:gd name="connsiteX869" fmla="*/ 288996 w 525605"/>
                  <a:gd name="connsiteY869" fmla="*/ 833333 h 2951825"/>
                  <a:gd name="connsiteX870" fmla="*/ 298946 w 525605"/>
                  <a:gd name="connsiteY870" fmla="*/ 843283 h 2951825"/>
                  <a:gd name="connsiteX871" fmla="*/ 339169 w 525605"/>
                  <a:gd name="connsiteY871" fmla="*/ 843283 h 2951825"/>
                  <a:gd name="connsiteX872" fmla="*/ 349119 w 525605"/>
                  <a:gd name="connsiteY872" fmla="*/ 833333 h 2951825"/>
                  <a:gd name="connsiteX873" fmla="*/ 349119 w 525605"/>
                  <a:gd name="connsiteY873" fmla="*/ 796841 h 2951825"/>
                  <a:gd name="connsiteX874" fmla="*/ 349119 w 525605"/>
                  <a:gd name="connsiteY874" fmla="*/ 796841 h 2951825"/>
                  <a:gd name="connsiteX875" fmla="*/ 236560 w 525605"/>
                  <a:gd name="connsiteY875" fmla="*/ 796841 h 2951825"/>
                  <a:gd name="connsiteX876" fmla="*/ 226610 w 525605"/>
                  <a:gd name="connsiteY876" fmla="*/ 786892 h 2951825"/>
                  <a:gd name="connsiteX877" fmla="*/ 186387 w 525605"/>
                  <a:gd name="connsiteY877" fmla="*/ 786892 h 2951825"/>
                  <a:gd name="connsiteX878" fmla="*/ 176438 w 525605"/>
                  <a:gd name="connsiteY878" fmla="*/ 796841 h 2951825"/>
                  <a:gd name="connsiteX879" fmla="*/ 176438 w 525605"/>
                  <a:gd name="connsiteY879" fmla="*/ 833333 h 2951825"/>
                  <a:gd name="connsiteX880" fmla="*/ 186387 w 525605"/>
                  <a:gd name="connsiteY880" fmla="*/ 843283 h 2951825"/>
                  <a:gd name="connsiteX881" fmla="*/ 226610 w 525605"/>
                  <a:gd name="connsiteY881" fmla="*/ 843283 h 2951825"/>
                  <a:gd name="connsiteX882" fmla="*/ 236560 w 525605"/>
                  <a:gd name="connsiteY882" fmla="*/ 833333 h 2951825"/>
                  <a:gd name="connsiteX883" fmla="*/ 236560 w 525605"/>
                  <a:gd name="connsiteY883" fmla="*/ 796841 h 2951825"/>
                  <a:gd name="connsiteX884" fmla="*/ 236560 w 525605"/>
                  <a:gd name="connsiteY884" fmla="*/ 796841 h 2951825"/>
                  <a:gd name="connsiteX885" fmla="*/ 308896 w 525605"/>
                  <a:gd name="connsiteY885" fmla="*/ 806791 h 2951825"/>
                  <a:gd name="connsiteX886" fmla="*/ 308896 w 525605"/>
                  <a:gd name="connsiteY886" fmla="*/ 823383 h 2951825"/>
                  <a:gd name="connsiteX887" fmla="*/ 329219 w 525605"/>
                  <a:gd name="connsiteY887" fmla="*/ 823383 h 2951825"/>
                  <a:gd name="connsiteX888" fmla="*/ 329219 w 525605"/>
                  <a:gd name="connsiteY888" fmla="*/ 806791 h 2951825"/>
                  <a:gd name="connsiteX889" fmla="*/ 308896 w 525605"/>
                  <a:gd name="connsiteY889" fmla="*/ 806791 h 2951825"/>
                  <a:gd name="connsiteX890" fmla="*/ 196337 w 525605"/>
                  <a:gd name="connsiteY890" fmla="*/ 806791 h 2951825"/>
                  <a:gd name="connsiteX891" fmla="*/ 196337 w 525605"/>
                  <a:gd name="connsiteY891" fmla="*/ 823383 h 2951825"/>
                  <a:gd name="connsiteX892" fmla="*/ 216660 w 525605"/>
                  <a:gd name="connsiteY892" fmla="*/ 823383 h 2951825"/>
                  <a:gd name="connsiteX893" fmla="*/ 216660 w 525605"/>
                  <a:gd name="connsiteY893" fmla="*/ 806791 h 2951825"/>
                  <a:gd name="connsiteX894" fmla="*/ 196337 w 525605"/>
                  <a:gd name="connsiteY894" fmla="*/ 806791 h 295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</a:cxnLst>
                <a:rect l="l" t="t" r="r" b="b"/>
                <a:pathLst>
                  <a:path w="525605" h="2951825">
                    <a:moveTo>
                      <a:pt x="143429" y="583689"/>
                    </a:moveTo>
                    <a:lnTo>
                      <a:pt x="143429" y="353994"/>
                    </a:lnTo>
                    <a:cubicBezTo>
                      <a:pt x="143429" y="352974"/>
                      <a:pt x="143578" y="351955"/>
                      <a:pt x="143901" y="350984"/>
                    </a:cubicBezTo>
                    <a:lnTo>
                      <a:pt x="253351" y="6940"/>
                    </a:lnTo>
                    <a:cubicBezTo>
                      <a:pt x="254669" y="2811"/>
                      <a:pt x="258500" y="0"/>
                      <a:pt x="262828" y="0"/>
                    </a:cubicBezTo>
                    <a:cubicBezTo>
                      <a:pt x="267156" y="0"/>
                      <a:pt x="270987" y="2811"/>
                      <a:pt x="272305" y="6940"/>
                    </a:cubicBezTo>
                    <a:lnTo>
                      <a:pt x="381755" y="350984"/>
                    </a:lnTo>
                    <a:cubicBezTo>
                      <a:pt x="382053" y="351955"/>
                      <a:pt x="382227" y="352974"/>
                      <a:pt x="382227" y="353994"/>
                    </a:cubicBezTo>
                    <a:lnTo>
                      <a:pt x="382227" y="583689"/>
                    </a:lnTo>
                    <a:lnTo>
                      <a:pt x="413570" y="583689"/>
                    </a:lnTo>
                    <a:cubicBezTo>
                      <a:pt x="416206" y="583689"/>
                      <a:pt x="418744" y="584734"/>
                      <a:pt x="420609" y="586599"/>
                    </a:cubicBezTo>
                    <a:lnTo>
                      <a:pt x="459986" y="625976"/>
                    </a:lnTo>
                    <a:cubicBezTo>
                      <a:pt x="461852" y="627842"/>
                      <a:pt x="462897" y="630379"/>
                      <a:pt x="462897" y="633016"/>
                    </a:cubicBezTo>
                    <a:lnTo>
                      <a:pt x="462897" y="1056709"/>
                    </a:lnTo>
                    <a:lnTo>
                      <a:pt x="476279" y="1056709"/>
                    </a:lnTo>
                    <a:cubicBezTo>
                      <a:pt x="478916" y="1056709"/>
                      <a:pt x="481453" y="1057754"/>
                      <a:pt x="483319" y="1059620"/>
                    </a:cubicBezTo>
                    <a:lnTo>
                      <a:pt x="522696" y="1098997"/>
                    </a:lnTo>
                    <a:lnTo>
                      <a:pt x="525606" y="1106036"/>
                    </a:lnTo>
                    <a:lnTo>
                      <a:pt x="525606" y="2941876"/>
                    </a:lnTo>
                    <a:cubicBezTo>
                      <a:pt x="525606" y="2947373"/>
                      <a:pt x="521153" y="2951826"/>
                      <a:pt x="515656" y="2951826"/>
                    </a:cubicBezTo>
                    <a:lnTo>
                      <a:pt x="9950" y="2951826"/>
                    </a:lnTo>
                    <a:cubicBezTo>
                      <a:pt x="4453" y="2951826"/>
                      <a:pt x="0" y="2947373"/>
                      <a:pt x="0" y="2941876"/>
                    </a:cubicBezTo>
                    <a:lnTo>
                      <a:pt x="0" y="1106036"/>
                    </a:lnTo>
                    <a:cubicBezTo>
                      <a:pt x="0" y="1103399"/>
                      <a:pt x="1045" y="1100862"/>
                      <a:pt x="2910" y="1098997"/>
                    </a:cubicBezTo>
                    <a:lnTo>
                      <a:pt x="42287" y="1059620"/>
                    </a:lnTo>
                    <a:cubicBezTo>
                      <a:pt x="44153" y="1057754"/>
                      <a:pt x="46690" y="1056709"/>
                      <a:pt x="49327" y="1056709"/>
                    </a:cubicBezTo>
                    <a:lnTo>
                      <a:pt x="62710" y="1056709"/>
                    </a:lnTo>
                    <a:lnTo>
                      <a:pt x="62710" y="633016"/>
                    </a:lnTo>
                    <a:cubicBezTo>
                      <a:pt x="62710" y="630379"/>
                      <a:pt x="63754" y="627842"/>
                      <a:pt x="65620" y="625976"/>
                    </a:cubicBezTo>
                    <a:lnTo>
                      <a:pt x="104997" y="586599"/>
                    </a:lnTo>
                    <a:cubicBezTo>
                      <a:pt x="106863" y="584734"/>
                      <a:pt x="109400" y="583689"/>
                      <a:pt x="112036" y="583689"/>
                    </a:cubicBezTo>
                    <a:lnTo>
                      <a:pt x="143379" y="583689"/>
                    </a:lnTo>
                    <a:close/>
                    <a:moveTo>
                      <a:pt x="362352" y="355536"/>
                    </a:moveTo>
                    <a:lnTo>
                      <a:pt x="262853" y="42760"/>
                    </a:lnTo>
                    <a:lnTo>
                      <a:pt x="163353" y="355536"/>
                    </a:lnTo>
                    <a:lnTo>
                      <a:pt x="163353" y="593639"/>
                    </a:lnTo>
                    <a:cubicBezTo>
                      <a:pt x="163353" y="599136"/>
                      <a:pt x="158901" y="603589"/>
                      <a:pt x="153403" y="603589"/>
                    </a:cubicBezTo>
                    <a:lnTo>
                      <a:pt x="116216" y="603589"/>
                    </a:lnTo>
                    <a:lnTo>
                      <a:pt x="82659" y="637145"/>
                    </a:lnTo>
                    <a:lnTo>
                      <a:pt x="82659" y="1066659"/>
                    </a:lnTo>
                    <a:cubicBezTo>
                      <a:pt x="82659" y="1072157"/>
                      <a:pt x="78207" y="1076609"/>
                      <a:pt x="72709" y="1076609"/>
                    </a:cubicBezTo>
                    <a:lnTo>
                      <a:pt x="53481" y="1076609"/>
                    </a:lnTo>
                    <a:lnTo>
                      <a:pt x="19925" y="1110165"/>
                    </a:lnTo>
                    <a:lnTo>
                      <a:pt x="19925" y="2931951"/>
                    </a:lnTo>
                    <a:lnTo>
                      <a:pt x="505731" y="2931951"/>
                    </a:lnTo>
                    <a:lnTo>
                      <a:pt x="505731" y="1110165"/>
                    </a:lnTo>
                    <a:lnTo>
                      <a:pt x="472175" y="1076609"/>
                    </a:lnTo>
                    <a:lnTo>
                      <a:pt x="452947" y="1076609"/>
                    </a:lnTo>
                    <a:cubicBezTo>
                      <a:pt x="447449" y="1076609"/>
                      <a:pt x="442997" y="1072157"/>
                      <a:pt x="442997" y="1066659"/>
                    </a:cubicBezTo>
                    <a:lnTo>
                      <a:pt x="442997" y="637145"/>
                    </a:lnTo>
                    <a:lnTo>
                      <a:pt x="409441" y="603589"/>
                    </a:lnTo>
                    <a:lnTo>
                      <a:pt x="372277" y="603589"/>
                    </a:lnTo>
                    <a:cubicBezTo>
                      <a:pt x="366780" y="603589"/>
                      <a:pt x="362327" y="599136"/>
                      <a:pt x="362327" y="593639"/>
                    </a:cubicBezTo>
                    <a:lnTo>
                      <a:pt x="362327" y="355536"/>
                    </a:lnTo>
                    <a:lnTo>
                      <a:pt x="362327" y="355536"/>
                    </a:lnTo>
                    <a:close/>
                    <a:moveTo>
                      <a:pt x="124076" y="2712754"/>
                    </a:moveTo>
                    <a:cubicBezTo>
                      <a:pt x="124076" y="2707256"/>
                      <a:pt x="119623" y="2702804"/>
                      <a:pt x="114126" y="2702804"/>
                    </a:cubicBezTo>
                    <a:lnTo>
                      <a:pt x="73903" y="2702804"/>
                    </a:lnTo>
                    <a:cubicBezTo>
                      <a:pt x="68406" y="2702804"/>
                      <a:pt x="63953" y="2707256"/>
                      <a:pt x="63953" y="2712754"/>
                    </a:cubicBezTo>
                    <a:lnTo>
                      <a:pt x="63953" y="2749245"/>
                    </a:lnTo>
                    <a:cubicBezTo>
                      <a:pt x="63953" y="2754742"/>
                      <a:pt x="68406" y="2759195"/>
                      <a:pt x="73903" y="2759195"/>
                    </a:cubicBezTo>
                    <a:lnTo>
                      <a:pt x="114126" y="2759195"/>
                    </a:lnTo>
                    <a:cubicBezTo>
                      <a:pt x="119623" y="2759195"/>
                      <a:pt x="124076" y="2754742"/>
                      <a:pt x="124076" y="2749245"/>
                    </a:cubicBezTo>
                    <a:lnTo>
                      <a:pt x="124076" y="2712754"/>
                    </a:lnTo>
                    <a:lnTo>
                      <a:pt x="124076" y="2712754"/>
                    </a:lnTo>
                    <a:close/>
                    <a:moveTo>
                      <a:pt x="236635" y="2712754"/>
                    </a:moveTo>
                    <a:cubicBezTo>
                      <a:pt x="236635" y="2707256"/>
                      <a:pt x="232182" y="2702804"/>
                      <a:pt x="226685" y="2702804"/>
                    </a:cubicBezTo>
                    <a:lnTo>
                      <a:pt x="186462" y="2702804"/>
                    </a:lnTo>
                    <a:cubicBezTo>
                      <a:pt x="180965" y="2702804"/>
                      <a:pt x="176512" y="2707256"/>
                      <a:pt x="176512" y="2712754"/>
                    </a:cubicBezTo>
                    <a:lnTo>
                      <a:pt x="176512" y="2749245"/>
                    </a:lnTo>
                    <a:cubicBezTo>
                      <a:pt x="176512" y="2754742"/>
                      <a:pt x="180965" y="2759195"/>
                      <a:pt x="186462" y="2759195"/>
                    </a:cubicBezTo>
                    <a:lnTo>
                      <a:pt x="226685" y="2759195"/>
                    </a:lnTo>
                    <a:cubicBezTo>
                      <a:pt x="232182" y="2759195"/>
                      <a:pt x="236635" y="2754742"/>
                      <a:pt x="236635" y="2749245"/>
                    </a:cubicBezTo>
                    <a:lnTo>
                      <a:pt x="236635" y="2712754"/>
                    </a:lnTo>
                    <a:lnTo>
                      <a:pt x="236635" y="2712754"/>
                    </a:lnTo>
                    <a:close/>
                    <a:moveTo>
                      <a:pt x="349193" y="2712754"/>
                    </a:moveTo>
                    <a:cubicBezTo>
                      <a:pt x="349193" y="2707256"/>
                      <a:pt x="344741" y="2702804"/>
                      <a:pt x="339243" y="2702804"/>
                    </a:cubicBezTo>
                    <a:lnTo>
                      <a:pt x="299021" y="2702804"/>
                    </a:lnTo>
                    <a:cubicBezTo>
                      <a:pt x="293523" y="2702804"/>
                      <a:pt x="289071" y="2707256"/>
                      <a:pt x="289071" y="2712754"/>
                    </a:cubicBezTo>
                    <a:lnTo>
                      <a:pt x="289071" y="2749245"/>
                    </a:lnTo>
                    <a:cubicBezTo>
                      <a:pt x="289071" y="2754742"/>
                      <a:pt x="293523" y="2759195"/>
                      <a:pt x="299021" y="2759195"/>
                    </a:cubicBezTo>
                    <a:lnTo>
                      <a:pt x="339243" y="2759195"/>
                    </a:lnTo>
                    <a:cubicBezTo>
                      <a:pt x="344741" y="2759195"/>
                      <a:pt x="349193" y="2754742"/>
                      <a:pt x="349193" y="2749245"/>
                    </a:cubicBezTo>
                    <a:lnTo>
                      <a:pt x="349193" y="2712754"/>
                    </a:lnTo>
                    <a:lnTo>
                      <a:pt x="349193" y="2712754"/>
                    </a:lnTo>
                    <a:close/>
                    <a:moveTo>
                      <a:pt x="461752" y="2712754"/>
                    </a:moveTo>
                    <a:cubicBezTo>
                      <a:pt x="461752" y="2707256"/>
                      <a:pt x="457300" y="2702804"/>
                      <a:pt x="451802" y="2702804"/>
                    </a:cubicBezTo>
                    <a:lnTo>
                      <a:pt x="411580" y="2702804"/>
                    </a:lnTo>
                    <a:cubicBezTo>
                      <a:pt x="406082" y="2702804"/>
                      <a:pt x="401630" y="2707256"/>
                      <a:pt x="401630" y="2712754"/>
                    </a:cubicBezTo>
                    <a:lnTo>
                      <a:pt x="401630" y="2749245"/>
                    </a:lnTo>
                    <a:cubicBezTo>
                      <a:pt x="401630" y="2754742"/>
                      <a:pt x="406082" y="2759195"/>
                      <a:pt x="411580" y="2759195"/>
                    </a:cubicBezTo>
                    <a:lnTo>
                      <a:pt x="451802" y="2759195"/>
                    </a:lnTo>
                    <a:cubicBezTo>
                      <a:pt x="457300" y="2759195"/>
                      <a:pt x="461752" y="2754742"/>
                      <a:pt x="461752" y="2749245"/>
                    </a:cubicBezTo>
                    <a:lnTo>
                      <a:pt x="461752" y="2712754"/>
                    </a:lnTo>
                    <a:lnTo>
                      <a:pt x="461752" y="2712754"/>
                    </a:lnTo>
                    <a:close/>
                    <a:moveTo>
                      <a:pt x="421530" y="2722704"/>
                    </a:moveTo>
                    <a:lnTo>
                      <a:pt x="421530" y="2739295"/>
                    </a:lnTo>
                    <a:lnTo>
                      <a:pt x="441852" y="2739295"/>
                    </a:lnTo>
                    <a:lnTo>
                      <a:pt x="441852" y="2722704"/>
                    </a:lnTo>
                    <a:lnTo>
                      <a:pt x="421530" y="2722704"/>
                    </a:lnTo>
                    <a:close/>
                    <a:moveTo>
                      <a:pt x="308971" y="2722704"/>
                    </a:moveTo>
                    <a:lnTo>
                      <a:pt x="308971" y="2739295"/>
                    </a:lnTo>
                    <a:lnTo>
                      <a:pt x="329293" y="2739295"/>
                    </a:lnTo>
                    <a:lnTo>
                      <a:pt x="329293" y="2722704"/>
                    </a:lnTo>
                    <a:lnTo>
                      <a:pt x="308971" y="2722704"/>
                    </a:lnTo>
                    <a:close/>
                    <a:moveTo>
                      <a:pt x="196412" y="2722704"/>
                    </a:moveTo>
                    <a:lnTo>
                      <a:pt x="196412" y="2739295"/>
                    </a:lnTo>
                    <a:lnTo>
                      <a:pt x="216735" y="2739295"/>
                    </a:lnTo>
                    <a:lnTo>
                      <a:pt x="216735" y="2722704"/>
                    </a:lnTo>
                    <a:lnTo>
                      <a:pt x="196412" y="2722704"/>
                    </a:lnTo>
                    <a:close/>
                    <a:moveTo>
                      <a:pt x="83853" y="2722704"/>
                    </a:moveTo>
                    <a:lnTo>
                      <a:pt x="83853" y="2739295"/>
                    </a:lnTo>
                    <a:lnTo>
                      <a:pt x="104176" y="2739295"/>
                    </a:lnTo>
                    <a:lnTo>
                      <a:pt x="104176" y="2722704"/>
                    </a:lnTo>
                    <a:lnTo>
                      <a:pt x="83853" y="2722704"/>
                    </a:lnTo>
                    <a:close/>
                    <a:moveTo>
                      <a:pt x="349193" y="2580394"/>
                    </a:moveTo>
                    <a:cubicBezTo>
                      <a:pt x="349193" y="2574897"/>
                      <a:pt x="344741" y="2570444"/>
                      <a:pt x="339243" y="2570444"/>
                    </a:cubicBezTo>
                    <a:lnTo>
                      <a:pt x="299021" y="2570444"/>
                    </a:lnTo>
                    <a:cubicBezTo>
                      <a:pt x="293523" y="2570444"/>
                      <a:pt x="289071" y="2574897"/>
                      <a:pt x="289071" y="2580394"/>
                    </a:cubicBezTo>
                    <a:lnTo>
                      <a:pt x="289071" y="2616886"/>
                    </a:lnTo>
                    <a:cubicBezTo>
                      <a:pt x="289071" y="2622383"/>
                      <a:pt x="293523" y="2626836"/>
                      <a:pt x="299021" y="2626836"/>
                    </a:cubicBezTo>
                    <a:lnTo>
                      <a:pt x="339243" y="2626836"/>
                    </a:lnTo>
                    <a:cubicBezTo>
                      <a:pt x="344741" y="2626836"/>
                      <a:pt x="349193" y="2622383"/>
                      <a:pt x="349193" y="2616886"/>
                    </a:cubicBezTo>
                    <a:lnTo>
                      <a:pt x="349193" y="2580394"/>
                    </a:lnTo>
                    <a:lnTo>
                      <a:pt x="349193" y="2580394"/>
                    </a:lnTo>
                    <a:close/>
                    <a:moveTo>
                      <a:pt x="124076" y="2580394"/>
                    </a:moveTo>
                    <a:cubicBezTo>
                      <a:pt x="124076" y="2574897"/>
                      <a:pt x="119623" y="2570444"/>
                      <a:pt x="114126" y="2570444"/>
                    </a:cubicBezTo>
                    <a:lnTo>
                      <a:pt x="73903" y="2570444"/>
                    </a:lnTo>
                    <a:cubicBezTo>
                      <a:pt x="68406" y="2570444"/>
                      <a:pt x="63953" y="2574897"/>
                      <a:pt x="63953" y="2580394"/>
                    </a:cubicBezTo>
                    <a:lnTo>
                      <a:pt x="63953" y="2616886"/>
                    </a:lnTo>
                    <a:cubicBezTo>
                      <a:pt x="63953" y="2622383"/>
                      <a:pt x="68406" y="2626836"/>
                      <a:pt x="73903" y="2626836"/>
                    </a:cubicBezTo>
                    <a:lnTo>
                      <a:pt x="114126" y="2626836"/>
                    </a:lnTo>
                    <a:cubicBezTo>
                      <a:pt x="119623" y="2626836"/>
                      <a:pt x="124076" y="2622383"/>
                      <a:pt x="124076" y="2616886"/>
                    </a:cubicBezTo>
                    <a:lnTo>
                      <a:pt x="124076" y="2580394"/>
                    </a:lnTo>
                    <a:lnTo>
                      <a:pt x="124076" y="2580394"/>
                    </a:lnTo>
                    <a:close/>
                    <a:moveTo>
                      <a:pt x="461727" y="2580394"/>
                    </a:moveTo>
                    <a:cubicBezTo>
                      <a:pt x="461727" y="2574897"/>
                      <a:pt x="457275" y="2570444"/>
                      <a:pt x="451777" y="2570444"/>
                    </a:cubicBezTo>
                    <a:lnTo>
                      <a:pt x="411555" y="2570444"/>
                    </a:lnTo>
                    <a:cubicBezTo>
                      <a:pt x="406057" y="2570444"/>
                      <a:pt x="401605" y="2574897"/>
                      <a:pt x="401605" y="2580394"/>
                    </a:cubicBezTo>
                    <a:lnTo>
                      <a:pt x="401605" y="2616886"/>
                    </a:lnTo>
                    <a:cubicBezTo>
                      <a:pt x="401605" y="2622383"/>
                      <a:pt x="406057" y="2626836"/>
                      <a:pt x="411555" y="2626836"/>
                    </a:cubicBezTo>
                    <a:lnTo>
                      <a:pt x="451777" y="2626836"/>
                    </a:lnTo>
                    <a:cubicBezTo>
                      <a:pt x="457275" y="2626836"/>
                      <a:pt x="461727" y="2622383"/>
                      <a:pt x="461727" y="2616886"/>
                    </a:cubicBezTo>
                    <a:lnTo>
                      <a:pt x="461727" y="2580394"/>
                    </a:lnTo>
                    <a:lnTo>
                      <a:pt x="461727" y="2580394"/>
                    </a:lnTo>
                    <a:close/>
                    <a:moveTo>
                      <a:pt x="236610" y="2580394"/>
                    </a:moveTo>
                    <a:cubicBezTo>
                      <a:pt x="236610" y="2574897"/>
                      <a:pt x="232157" y="2570444"/>
                      <a:pt x="226660" y="2570444"/>
                    </a:cubicBezTo>
                    <a:lnTo>
                      <a:pt x="186437" y="2570444"/>
                    </a:lnTo>
                    <a:cubicBezTo>
                      <a:pt x="180940" y="2570444"/>
                      <a:pt x="176487" y="2574897"/>
                      <a:pt x="176487" y="2580394"/>
                    </a:cubicBezTo>
                    <a:lnTo>
                      <a:pt x="176487" y="2616886"/>
                    </a:lnTo>
                    <a:cubicBezTo>
                      <a:pt x="176487" y="2622383"/>
                      <a:pt x="180940" y="2626836"/>
                      <a:pt x="186437" y="2626836"/>
                    </a:cubicBezTo>
                    <a:lnTo>
                      <a:pt x="226660" y="2626836"/>
                    </a:lnTo>
                    <a:cubicBezTo>
                      <a:pt x="232157" y="2626836"/>
                      <a:pt x="236610" y="2622383"/>
                      <a:pt x="236610" y="2616886"/>
                    </a:cubicBezTo>
                    <a:lnTo>
                      <a:pt x="236610" y="2580394"/>
                    </a:lnTo>
                    <a:lnTo>
                      <a:pt x="236610" y="2580394"/>
                    </a:lnTo>
                    <a:close/>
                    <a:moveTo>
                      <a:pt x="421505" y="2590344"/>
                    </a:moveTo>
                    <a:lnTo>
                      <a:pt x="421505" y="2606936"/>
                    </a:lnTo>
                    <a:lnTo>
                      <a:pt x="441827" y="2606936"/>
                    </a:lnTo>
                    <a:lnTo>
                      <a:pt x="441827" y="2590344"/>
                    </a:lnTo>
                    <a:lnTo>
                      <a:pt x="421505" y="2590344"/>
                    </a:lnTo>
                    <a:close/>
                    <a:moveTo>
                      <a:pt x="308946" y="2590344"/>
                    </a:moveTo>
                    <a:lnTo>
                      <a:pt x="308946" y="2606936"/>
                    </a:lnTo>
                    <a:lnTo>
                      <a:pt x="329269" y="2606936"/>
                    </a:lnTo>
                    <a:lnTo>
                      <a:pt x="329269" y="2590344"/>
                    </a:lnTo>
                    <a:lnTo>
                      <a:pt x="308946" y="2590344"/>
                    </a:lnTo>
                    <a:close/>
                    <a:moveTo>
                      <a:pt x="196387" y="2590344"/>
                    </a:moveTo>
                    <a:lnTo>
                      <a:pt x="196387" y="2606936"/>
                    </a:lnTo>
                    <a:lnTo>
                      <a:pt x="216710" y="2606936"/>
                    </a:lnTo>
                    <a:lnTo>
                      <a:pt x="216710" y="2590344"/>
                    </a:lnTo>
                    <a:lnTo>
                      <a:pt x="196387" y="2590344"/>
                    </a:lnTo>
                    <a:close/>
                    <a:moveTo>
                      <a:pt x="83828" y="2590344"/>
                    </a:moveTo>
                    <a:lnTo>
                      <a:pt x="83828" y="2606936"/>
                    </a:lnTo>
                    <a:lnTo>
                      <a:pt x="104151" y="2606936"/>
                    </a:lnTo>
                    <a:lnTo>
                      <a:pt x="104151" y="2590344"/>
                    </a:lnTo>
                    <a:lnTo>
                      <a:pt x="83828" y="2590344"/>
                    </a:lnTo>
                    <a:close/>
                    <a:moveTo>
                      <a:pt x="349168" y="2448035"/>
                    </a:moveTo>
                    <a:cubicBezTo>
                      <a:pt x="349168" y="2442538"/>
                      <a:pt x="344716" y="2438085"/>
                      <a:pt x="339219" y="2438085"/>
                    </a:cubicBezTo>
                    <a:lnTo>
                      <a:pt x="298996" y="2438085"/>
                    </a:lnTo>
                    <a:cubicBezTo>
                      <a:pt x="293499" y="2438085"/>
                      <a:pt x="289046" y="2442538"/>
                      <a:pt x="289046" y="2448035"/>
                    </a:cubicBezTo>
                    <a:lnTo>
                      <a:pt x="289046" y="2484527"/>
                    </a:lnTo>
                    <a:cubicBezTo>
                      <a:pt x="289046" y="2490024"/>
                      <a:pt x="293499" y="2494477"/>
                      <a:pt x="298996" y="2494477"/>
                    </a:cubicBezTo>
                    <a:lnTo>
                      <a:pt x="339219" y="2494477"/>
                    </a:lnTo>
                    <a:cubicBezTo>
                      <a:pt x="344716" y="2494477"/>
                      <a:pt x="349168" y="2490024"/>
                      <a:pt x="349168" y="2484527"/>
                    </a:cubicBezTo>
                    <a:lnTo>
                      <a:pt x="349168" y="2448035"/>
                    </a:lnTo>
                    <a:lnTo>
                      <a:pt x="349168" y="2448035"/>
                    </a:lnTo>
                    <a:close/>
                    <a:moveTo>
                      <a:pt x="236610" y="2448035"/>
                    </a:moveTo>
                    <a:cubicBezTo>
                      <a:pt x="236610" y="2442538"/>
                      <a:pt x="232157" y="2438085"/>
                      <a:pt x="226660" y="2438085"/>
                    </a:cubicBezTo>
                    <a:lnTo>
                      <a:pt x="186437" y="2438085"/>
                    </a:lnTo>
                    <a:cubicBezTo>
                      <a:pt x="180940" y="2438085"/>
                      <a:pt x="176487" y="2442538"/>
                      <a:pt x="176487" y="2448035"/>
                    </a:cubicBezTo>
                    <a:lnTo>
                      <a:pt x="176487" y="2484527"/>
                    </a:lnTo>
                    <a:cubicBezTo>
                      <a:pt x="176487" y="2490024"/>
                      <a:pt x="180940" y="2494477"/>
                      <a:pt x="186437" y="2494477"/>
                    </a:cubicBezTo>
                    <a:lnTo>
                      <a:pt x="226660" y="2494477"/>
                    </a:lnTo>
                    <a:cubicBezTo>
                      <a:pt x="232157" y="2494477"/>
                      <a:pt x="236610" y="2490024"/>
                      <a:pt x="236610" y="2484527"/>
                    </a:cubicBezTo>
                    <a:lnTo>
                      <a:pt x="236610" y="2448035"/>
                    </a:lnTo>
                    <a:lnTo>
                      <a:pt x="236610" y="2448035"/>
                    </a:lnTo>
                    <a:close/>
                    <a:moveTo>
                      <a:pt x="461727" y="2448035"/>
                    </a:moveTo>
                    <a:cubicBezTo>
                      <a:pt x="461727" y="2442538"/>
                      <a:pt x="457275" y="2438085"/>
                      <a:pt x="451777" y="2438085"/>
                    </a:cubicBezTo>
                    <a:lnTo>
                      <a:pt x="411555" y="2438085"/>
                    </a:lnTo>
                    <a:cubicBezTo>
                      <a:pt x="406057" y="2438085"/>
                      <a:pt x="401605" y="2442538"/>
                      <a:pt x="401605" y="2448035"/>
                    </a:cubicBezTo>
                    <a:lnTo>
                      <a:pt x="401605" y="2484527"/>
                    </a:lnTo>
                    <a:cubicBezTo>
                      <a:pt x="401605" y="2490024"/>
                      <a:pt x="406057" y="2494477"/>
                      <a:pt x="411555" y="2494477"/>
                    </a:cubicBezTo>
                    <a:lnTo>
                      <a:pt x="451777" y="2494477"/>
                    </a:lnTo>
                    <a:cubicBezTo>
                      <a:pt x="457275" y="2494477"/>
                      <a:pt x="461727" y="2490024"/>
                      <a:pt x="461727" y="2484527"/>
                    </a:cubicBezTo>
                    <a:lnTo>
                      <a:pt x="461727" y="2448035"/>
                    </a:lnTo>
                    <a:lnTo>
                      <a:pt x="461727" y="2448035"/>
                    </a:lnTo>
                    <a:close/>
                    <a:moveTo>
                      <a:pt x="124076" y="2448035"/>
                    </a:moveTo>
                    <a:cubicBezTo>
                      <a:pt x="124076" y="2442538"/>
                      <a:pt x="119623" y="2438085"/>
                      <a:pt x="114126" y="2438085"/>
                    </a:cubicBezTo>
                    <a:lnTo>
                      <a:pt x="73903" y="2438085"/>
                    </a:lnTo>
                    <a:cubicBezTo>
                      <a:pt x="68406" y="2438085"/>
                      <a:pt x="63953" y="2442538"/>
                      <a:pt x="63953" y="2448035"/>
                    </a:cubicBezTo>
                    <a:lnTo>
                      <a:pt x="63953" y="2484527"/>
                    </a:lnTo>
                    <a:cubicBezTo>
                      <a:pt x="63953" y="2490024"/>
                      <a:pt x="68406" y="2494477"/>
                      <a:pt x="73903" y="2494477"/>
                    </a:cubicBezTo>
                    <a:lnTo>
                      <a:pt x="114126" y="2494477"/>
                    </a:lnTo>
                    <a:cubicBezTo>
                      <a:pt x="119623" y="2494477"/>
                      <a:pt x="124076" y="2490024"/>
                      <a:pt x="124076" y="2484527"/>
                    </a:cubicBezTo>
                    <a:lnTo>
                      <a:pt x="124076" y="2448035"/>
                    </a:lnTo>
                    <a:lnTo>
                      <a:pt x="124076" y="2448035"/>
                    </a:lnTo>
                    <a:close/>
                    <a:moveTo>
                      <a:pt x="421530" y="2457985"/>
                    </a:moveTo>
                    <a:lnTo>
                      <a:pt x="421530" y="2474577"/>
                    </a:lnTo>
                    <a:lnTo>
                      <a:pt x="441852" y="2474577"/>
                    </a:lnTo>
                    <a:lnTo>
                      <a:pt x="441852" y="2457985"/>
                    </a:lnTo>
                    <a:lnTo>
                      <a:pt x="421530" y="2457985"/>
                    </a:lnTo>
                    <a:close/>
                    <a:moveTo>
                      <a:pt x="308971" y="2457985"/>
                    </a:moveTo>
                    <a:lnTo>
                      <a:pt x="308971" y="2474577"/>
                    </a:lnTo>
                    <a:lnTo>
                      <a:pt x="329293" y="2474577"/>
                    </a:lnTo>
                    <a:lnTo>
                      <a:pt x="329293" y="2457985"/>
                    </a:lnTo>
                    <a:lnTo>
                      <a:pt x="308971" y="2457985"/>
                    </a:lnTo>
                    <a:close/>
                    <a:moveTo>
                      <a:pt x="196412" y="2457985"/>
                    </a:moveTo>
                    <a:lnTo>
                      <a:pt x="196412" y="2474577"/>
                    </a:lnTo>
                    <a:lnTo>
                      <a:pt x="216735" y="2474577"/>
                    </a:lnTo>
                    <a:lnTo>
                      <a:pt x="216735" y="2457985"/>
                    </a:lnTo>
                    <a:lnTo>
                      <a:pt x="196412" y="2457985"/>
                    </a:lnTo>
                    <a:close/>
                    <a:moveTo>
                      <a:pt x="83853" y="2457985"/>
                    </a:moveTo>
                    <a:lnTo>
                      <a:pt x="83853" y="2474577"/>
                    </a:lnTo>
                    <a:lnTo>
                      <a:pt x="104176" y="2474577"/>
                    </a:lnTo>
                    <a:lnTo>
                      <a:pt x="104176" y="2457985"/>
                    </a:lnTo>
                    <a:lnTo>
                      <a:pt x="83853" y="2457985"/>
                    </a:lnTo>
                    <a:close/>
                    <a:moveTo>
                      <a:pt x="461727" y="2315676"/>
                    </a:moveTo>
                    <a:cubicBezTo>
                      <a:pt x="461727" y="2310179"/>
                      <a:pt x="457275" y="2305726"/>
                      <a:pt x="451777" y="2305726"/>
                    </a:cubicBezTo>
                    <a:lnTo>
                      <a:pt x="411555" y="2305726"/>
                    </a:lnTo>
                    <a:cubicBezTo>
                      <a:pt x="406057" y="2305726"/>
                      <a:pt x="401605" y="2310179"/>
                      <a:pt x="401605" y="2315676"/>
                    </a:cubicBezTo>
                    <a:lnTo>
                      <a:pt x="401605" y="2352167"/>
                    </a:lnTo>
                    <a:cubicBezTo>
                      <a:pt x="401605" y="2357665"/>
                      <a:pt x="406057" y="2362117"/>
                      <a:pt x="411555" y="2362117"/>
                    </a:cubicBezTo>
                    <a:lnTo>
                      <a:pt x="451777" y="2362117"/>
                    </a:lnTo>
                    <a:cubicBezTo>
                      <a:pt x="457275" y="2362117"/>
                      <a:pt x="461727" y="2357665"/>
                      <a:pt x="461727" y="2352167"/>
                    </a:cubicBezTo>
                    <a:lnTo>
                      <a:pt x="461727" y="2315676"/>
                    </a:lnTo>
                    <a:lnTo>
                      <a:pt x="461727" y="2315676"/>
                    </a:lnTo>
                    <a:close/>
                    <a:moveTo>
                      <a:pt x="236610" y="2315676"/>
                    </a:moveTo>
                    <a:cubicBezTo>
                      <a:pt x="236610" y="2310179"/>
                      <a:pt x="232157" y="2305726"/>
                      <a:pt x="226660" y="2305726"/>
                    </a:cubicBezTo>
                    <a:lnTo>
                      <a:pt x="186437" y="2305726"/>
                    </a:lnTo>
                    <a:cubicBezTo>
                      <a:pt x="180940" y="2305726"/>
                      <a:pt x="176487" y="2310179"/>
                      <a:pt x="176487" y="2315676"/>
                    </a:cubicBezTo>
                    <a:lnTo>
                      <a:pt x="176487" y="2352167"/>
                    </a:lnTo>
                    <a:cubicBezTo>
                      <a:pt x="176487" y="2357665"/>
                      <a:pt x="180940" y="2362117"/>
                      <a:pt x="186437" y="2362117"/>
                    </a:cubicBezTo>
                    <a:lnTo>
                      <a:pt x="226660" y="2362117"/>
                    </a:lnTo>
                    <a:cubicBezTo>
                      <a:pt x="232157" y="2362117"/>
                      <a:pt x="236610" y="2357665"/>
                      <a:pt x="236610" y="2352167"/>
                    </a:cubicBezTo>
                    <a:lnTo>
                      <a:pt x="236610" y="2315676"/>
                    </a:lnTo>
                    <a:lnTo>
                      <a:pt x="236610" y="2315676"/>
                    </a:lnTo>
                    <a:close/>
                    <a:moveTo>
                      <a:pt x="349168" y="2315676"/>
                    </a:moveTo>
                    <a:cubicBezTo>
                      <a:pt x="349168" y="2310179"/>
                      <a:pt x="344716" y="2305726"/>
                      <a:pt x="339219" y="2305726"/>
                    </a:cubicBezTo>
                    <a:lnTo>
                      <a:pt x="298996" y="2305726"/>
                    </a:lnTo>
                    <a:cubicBezTo>
                      <a:pt x="293499" y="2305726"/>
                      <a:pt x="289046" y="2310179"/>
                      <a:pt x="289046" y="2315676"/>
                    </a:cubicBezTo>
                    <a:lnTo>
                      <a:pt x="289046" y="2352167"/>
                    </a:lnTo>
                    <a:cubicBezTo>
                      <a:pt x="289046" y="2357665"/>
                      <a:pt x="293499" y="2362117"/>
                      <a:pt x="298996" y="2362117"/>
                    </a:cubicBezTo>
                    <a:lnTo>
                      <a:pt x="339219" y="2362117"/>
                    </a:lnTo>
                    <a:cubicBezTo>
                      <a:pt x="344716" y="2362117"/>
                      <a:pt x="349168" y="2357665"/>
                      <a:pt x="349168" y="2352167"/>
                    </a:cubicBezTo>
                    <a:lnTo>
                      <a:pt x="349168" y="2315676"/>
                    </a:lnTo>
                    <a:lnTo>
                      <a:pt x="349168" y="2315676"/>
                    </a:lnTo>
                    <a:close/>
                    <a:moveTo>
                      <a:pt x="124051" y="2315676"/>
                    </a:moveTo>
                    <a:cubicBezTo>
                      <a:pt x="124051" y="2310179"/>
                      <a:pt x="119599" y="2305726"/>
                      <a:pt x="114101" y="2305726"/>
                    </a:cubicBezTo>
                    <a:lnTo>
                      <a:pt x="73879" y="2305726"/>
                    </a:lnTo>
                    <a:cubicBezTo>
                      <a:pt x="68381" y="2305726"/>
                      <a:pt x="63929" y="2310179"/>
                      <a:pt x="63929" y="2315676"/>
                    </a:cubicBezTo>
                    <a:lnTo>
                      <a:pt x="63929" y="2352167"/>
                    </a:lnTo>
                    <a:cubicBezTo>
                      <a:pt x="63929" y="2357665"/>
                      <a:pt x="68381" y="2362117"/>
                      <a:pt x="73879" y="2362117"/>
                    </a:cubicBezTo>
                    <a:lnTo>
                      <a:pt x="114101" y="2362117"/>
                    </a:lnTo>
                    <a:cubicBezTo>
                      <a:pt x="119599" y="2362117"/>
                      <a:pt x="124051" y="2357665"/>
                      <a:pt x="124051" y="2352167"/>
                    </a:cubicBezTo>
                    <a:lnTo>
                      <a:pt x="124051" y="2315676"/>
                    </a:lnTo>
                    <a:lnTo>
                      <a:pt x="124051" y="2315676"/>
                    </a:lnTo>
                    <a:close/>
                    <a:moveTo>
                      <a:pt x="421505" y="2325626"/>
                    </a:moveTo>
                    <a:lnTo>
                      <a:pt x="421505" y="2342217"/>
                    </a:lnTo>
                    <a:lnTo>
                      <a:pt x="441827" y="2342217"/>
                    </a:lnTo>
                    <a:lnTo>
                      <a:pt x="441827" y="2325626"/>
                    </a:lnTo>
                    <a:lnTo>
                      <a:pt x="421505" y="2325626"/>
                    </a:lnTo>
                    <a:close/>
                    <a:moveTo>
                      <a:pt x="308946" y="2325626"/>
                    </a:moveTo>
                    <a:lnTo>
                      <a:pt x="308946" y="2342217"/>
                    </a:lnTo>
                    <a:lnTo>
                      <a:pt x="329269" y="2342217"/>
                    </a:lnTo>
                    <a:lnTo>
                      <a:pt x="329269" y="2325626"/>
                    </a:lnTo>
                    <a:lnTo>
                      <a:pt x="308946" y="2325626"/>
                    </a:lnTo>
                    <a:close/>
                    <a:moveTo>
                      <a:pt x="196387" y="2325626"/>
                    </a:moveTo>
                    <a:lnTo>
                      <a:pt x="196387" y="2342217"/>
                    </a:lnTo>
                    <a:lnTo>
                      <a:pt x="216710" y="2342217"/>
                    </a:lnTo>
                    <a:lnTo>
                      <a:pt x="216710" y="2325626"/>
                    </a:lnTo>
                    <a:lnTo>
                      <a:pt x="196387" y="2325626"/>
                    </a:lnTo>
                    <a:close/>
                    <a:moveTo>
                      <a:pt x="83828" y="2325626"/>
                    </a:moveTo>
                    <a:lnTo>
                      <a:pt x="83828" y="2342217"/>
                    </a:lnTo>
                    <a:lnTo>
                      <a:pt x="104151" y="2342217"/>
                    </a:lnTo>
                    <a:lnTo>
                      <a:pt x="104151" y="2325626"/>
                    </a:lnTo>
                    <a:lnTo>
                      <a:pt x="83828" y="2325626"/>
                    </a:lnTo>
                    <a:close/>
                    <a:moveTo>
                      <a:pt x="461702" y="2183317"/>
                    </a:moveTo>
                    <a:cubicBezTo>
                      <a:pt x="461702" y="2177820"/>
                      <a:pt x="457250" y="2173367"/>
                      <a:pt x="451752" y="2173367"/>
                    </a:cubicBezTo>
                    <a:lnTo>
                      <a:pt x="411530" y="2173367"/>
                    </a:lnTo>
                    <a:cubicBezTo>
                      <a:pt x="406032" y="2173367"/>
                      <a:pt x="401580" y="2177820"/>
                      <a:pt x="401580" y="2183317"/>
                    </a:cubicBezTo>
                    <a:lnTo>
                      <a:pt x="401580" y="2219808"/>
                    </a:lnTo>
                    <a:cubicBezTo>
                      <a:pt x="401580" y="2225306"/>
                      <a:pt x="406032" y="2229758"/>
                      <a:pt x="411530" y="2229758"/>
                    </a:cubicBezTo>
                    <a:lnTo>
                      <a:pt x="451752" y="2229758"/>
                    </a:lnTo>
                    <a:cubicBezTo>
                      <a:pt x="457250" y="2229758"/>
                      <a:pt x="461702" y="2225306"/>
                      <a:pt x="461702" y="2219808"/>
                    </a:cubicBezTo>
                    <a:lnTo>
                      <a:pt x="461702" y="2183317"/>
                    </a:lnTo>
                    <a:lnTo>
                      <a:pt x="461702" y="2183317"/>
                    </a:lnTo>
                    <a:close/>
                    <a:moveTo>
                      <a:pt x="236585" y="2183317"/>
                    </a:moveTo>
                    <a:cubicBezTo>
                      <a:pt x="236585" y="2177820"/>
                      <a:pt x="232132" y="2173367"/>
                      <a:pt x="226635" y="2173367"/>
                    </a:cubicBezTo>
                    <a:lnTo>
                      <a:pt x="186412" y="2173367"/>
                    </a:lnTo>
                    <a:cubicBezTo>
                      <a:pt x="180915" y="2173367"/>
                      <a:pt x="176462" y="2177820"/>
                      <a:pt x="176462" y="2183317"/>
                    </a:cubicBezTo>
                    <a:lnTo>
                      <a:pt x="176462" y="2219808"/>
                    </a:lnTo>
                    <a:cubicBezTo>
                      <a:pt x="176462" y="2225306"/>
                      <a:pt x="180915" y="2229758"/>
                      <a:pt x="186412" y="2229758"/>
                    </a:cubicBezTo>
                    <a:lnTo>
                      <a:pt x="226635" y="2229758"/>
                    </a:lnTo>
                    <a:cubicBezTo>
                      <a:pt x="232132" y="2229758"/>
                      <a:pt x="236585" y="2225306"/>
                      <a:pt x="236585" y="2219808"/>
                    </a:cubicBezTo>
                    <a:lnTo>
                      <a:pt x="236585" y="2183317"/>
                    </a:lnTo>
                    <a:lnTo>
                      <a:pt x="236585" y="2183317"/>
                    </a:lnTo>
                    <a:close/>
                    <a:moveTo>
                      <a:pt x="124026" y="2183317"/>
                    </a:moveTo>
                    <a:cubicBezTo>
                      <a:pt x="124026" y="2177820"/>
                      <a:pt x="119574" y="2173367"/>
                      <a:pt x="114076" y="2173367"/>
                    </a:cubicBezTo>
                    <a:lnTo>
                      <a:pt x="73854" y="2173367"/>
                    </a:lnTo>
                    <a:cubicBezTo>
                      <a:pt x="68356" y="2173367"/>
                      <a:pt x="63904" y="2177820"/>
                      <a:pt x="63904" y="2183317"/>
                    </a:cubicBezTo>
                    <a:lnTo>
                      <a:pt x="63904" y="2219808"/>
                    </a:lnTo>
                    <a:cubicBezTo>
                      <a:pt x="63904" y="2225306"/>
                      <a:pt x="68356" y="2229758"/>
                      <a:pt x="73854" y="2229758"/>
                    </a:cubicBezTo>
                    <a:lnTo>
                      <a:pt x="114076" y="2229758"/>
                    </a:lnTo>
                    <a:cubicBezTo>
                      <a:pt x="119574" y="2229758"/>
                      <a:pt x="124026" y="2225306"/>
                      <a:pt x="124026" y="2219808"/>
                    </a:cubicBezTo>
                    <a:lnTo>
                      <a:pt x="124026" y="2183317"/>
                    </a:lnTo>
                    <a:lnTo>
                      <a:pt x="124026" y="2183317"/>
                    </a:lnTo>
                    <a:close/>
                    <a:moveTo>
                      <a:pt x="349144" y="2183317"/>
                    </a:moveTo>
                    <a:cubicBezTo>
                      <a:pt x="349144" y="2177820"/>
                      <a:pt x="344691" y="2173367"/>
                      <a:pt x="339194" y="2173367"/>
                    </a:cubicBezTo>
                    <a:lnTo>
                      <a:pt x="298971" y="2173367"/>
                    </a:lnTo>
                    <a:cubicBezTo>
                      <a:pt x="293474" y="2173367"/>
                      <a:pt x="289021" y="2177820"/>
                      <a:pt x="289021" y="2183317"/>
                    </a:cubicBezTo>
                    <a:lnTo>
                      <a:pt x="289021" y="2219808"/>
                    </a:lnTo>
                    <a:cubicBezTo>
                      <a:pt x="289021" y="2225306"/>
                      <a:pt x="293474" y="2229758"/>
                      <a:pt x="298971" y="2229758"/>
                    </a:cubicBezTo>
                    <a:lnTo>
                      <a:pt x="339194" y="2229758"/>
                    </a:lnTo>
                    <a:cubicBezTo>
                      <a:pt x="344691" y="2229758"/>
                      <a:pt x="349144" y="2225306"/>
                      <a:pt x="349144" y="2219808"/>
                    </a:cubicBezTo>
                    <a:lnTo>
                      <a:pt x="349144" y="2183317"/>
                    </a:lnTo>
                    <a:lnTo>
                      <a:pt x="349144" y="2183317"/>
                    </a:lnTo>
                    <a:close/>
                    <a:moveTo>
                      <a:pt x="421480" y="2193267"/>
                    </a:moveTo>
                    <a:lnTo>
                      <a:pt x="421480" y="2209858"/>
                    </a:lnTo>
                    <a:lnTo>
                      <a:pt x="441802" y="2209858"/>
                    </a:lnTo>
                    <a:lnTo>
                      <a:pt x="441802" y="2193267"/>
                    </a:lnTo>
                    <a:lnTo>
                      <a:pt x="421480" y="2193267"/>
                    </a:lnTo>
                    <a:close/>
                    <a:moveTo>
                      <a:pt x="308921" y="2193267"/>
                    </a:moveTo>
                    <a:lnTo>
                      <a:pt x="308921" y="2209858"/>
                    </a:lnTo>
                    <a:lnTo>
                      <a:pt x="329244" y="2209858"/>
                    </a:lnTo>
                    <a:lnTo>
                      <a:pt x="329244" y="2193267"/>
                    </a:lnTo>
                    <a:lnTo>
                      <a:pt x="308921" y="2193267"/>
                    </a:lnTo>
                    <a:close/>
                    <a:moveTo>
                      <a:pt x="196362" y="2193267"/>
                    </a:moveTo>
                    <a:lnTo>
                      <a:pt x="196362" y="2209858"/>
                    </a:lnTo>
                    <a:lnTo>
                      <a:pt x="216685" y="2209858"/>
                    </a:lnTo>
                    <a:lnTo>
                      <a:pt x="216685" y="2193267"/>
                    </a:lnTo>
                    <a:lnTo>
                      <a:pt x="196362" y="2193267"/>
                    </a:lnTo>
                    <a:close/>
                    <a:moveTo>
                      <a:pt x="83804" y="2193267"/>
                    </a:moveTo>
                    <a:lnTo>
                      <a:pt x="83804" y="2209858"/>
                    </a:lnTo>
                    <a:lnTo>
                      <a:pt x="104126" y="2209858"/>
                    </a:lnTo>
                    <a:lnTo>
                      <a:pt x="104126" y="2193267"/>
                    </a:lnTo>
                    <a:lnTo>
                      <a:pt x="83804" y="2193267"/>
                    </a:lnTo>
                    <a:close/>
                    <a:moveTo>
                      <a:pt x="349144" y="2050958"/>
                    </a:moveTo>
                    <a:cubicBezTo>
                      <a:pt x="349144" y="2045460"/>
                      <a:pt x="344691" y="2041008"/>
                      <a:pt x="339194" y="2041008"/>
                    </a:cubicBezTo>
                    <a:lnTo>
                      <a:pt x="298971" y="2041008"/>
                    </a:lnTo>
                    <a:cubicBezTo>
                      <a:pt x="293474" y="2041008"/>
                      <a:pt x="289021" y="2045460"/>
                      <a:pt x="289021" y="2050958"/>
                    </a:cubicBezTo>
                    <a:lnTo>
                      <a:pt x="289021" y="2087449"/>
                    </a:lnTo>
                    <a:cubicBezTo>
                      <a:pt x="289021" y="2092946"/>
                      <a:pt x="293474" y="2097399"/>
                      <a:pt x="298971" y="2097399"/>
                    </a:cubicBezTo>
                    <a:lnTo>
                      <a:pt x="339194" y="2097399"/>
                    </a:lnTo>
                    <a:cubicBezTo>
                      <a:pt x="344691" y="2097399"/>
                      <a:pt x="349144" y="2092946"/>
                      <a:pt x="349144" y="2087449"/>
                    </a:cubicBezTo>
                    <a:lnTo>
                      <a:pt x="349144" y="2050958"/>
                    </a:lnTo>
                    <a:lnTo>
                      <a:pt x="349144" y="2050958"/>
                    </a:lnTo>
                    <a:close/>
                    <a:moveTo>
                      <a:pt x="236585" y="2050958"/>
                    </a:moveTo>
                    <a:cubicBezTo>
                      <a:pt x="236585" y="2045460"/>
                      <a:pt x="232132" y="2041008"/>
                      <a:pt x="226635" y="2041008"/>
                    </a:cubicBezTo>
                    <a:lnTo>
                      <a:pt x="186412" y="2041008"/>
                    </a:lnTo>
                    <a:cubicBezTo>
                      <a:pt x="180915" y="2041008"/>
                      <a:pt x="176462" y="2045460"/>
                      <a:pt x="176462" y="2050958"/>
                    </a:cubicBezTo>
                    <a:lnTo>
                      <a:pt x="176462" y="2087449"/>
                    </a:lnTo>
                    <a:cubicBezTo>
                      <a:pt x="176462" y="2092946"/>
                      <a:pt x="180915" y="2097399"/>
                      <a:pt x="186412" y="2097399"/>
                    </a:cubicBezTo>
                    <a:lnTo>
                      <a:pt x="226635" y="2097399"/>
                    </a:lnTo>
                    <a:cubicBezTo>
                      <a:pt x="232132" y="2097399"/>
                      <a:pt x="236585" y="2092946"/>
                      <a:pt x="236585" y="2087449"/>
                    </a:cubicBezTo>
                    <a:lnTo>
                      <a:pt x="236585" y="2050958"/>
                    </a:lnTo>
                    <a:lnTo>
                      <a:pt x="236585" y="2050958"/>
                    </a:lnTo>
                    <a:close/>
                    <a:moveTo>
                      <a:pt x="124026" y="2050958"/>
                    </a:moveTo>
                    <a:cubicBezTo>
                      <a:pt x="124026" y="2045460"/>
                      <a:pt x="119574" y="2041008"/>
                      <a:pt x="114076" y="2041008"/>
                    </a:cubicBezTo>
                    <a:lnTo>
                      <a:pt x="73854" y="2041008"/>
                    </a:lnTo>
                    <a:cubicBezTo>
                      <a:pt x="68356" y="2041008"/>
                      <a:pt x="63904" y="2045460"/>
                      <a:pt x="63904" y="2050958"/>
                    </a:cubicBezTo>
                    <a:lnTo>
                      <a:pt x="63904" y="2087449"/>
                    </a:lnTo>
                    <a:cubicBezTo>
                      <a:pt x="63904" y="2092946"/>
                      <a:pt x="68356" y="2097399"/>
                      <a:pt x="73854" y="2097399"/>
                    </a:cubicBezTo>
                    <a:lnTo>
                      <a:pt x="114076" y="2097399"/>
                    </a:lnTo>
                    <a:cubicBezTo>
                      <a:pt x="119574" y="2097399"/>
                      <a:pt x="124026" y="2092946"/>
                      <a:pt x="124026" y="2087449"/>
                    </a:cubicBezTo>
                    <a:lnTo>
                      <a:pt x="124026" y="2050958"/>
                    </a:lnTo>
                    <a:lnTo>
                      <a:pt x="124026" y="2050958"/>
                    </a:lnTo>
                    <a:close/>
                    <a:moveTo>
                      <a:pt x="461678" y="2050958"/>
                    </a:moveTo>
                    <a:cubicBezTo>
                      <a:pt x="461678" y="2045460"/>
                      <a:pt x="457225" y="2041008"/>
                      <a:pt x="451728" y="2041008"/>
                    </a:cubicBezTo>
                    <a:lnTo>
                      <a:pt x="411505" y="2041008"/>
                    </a:lnTo>
                    <a:cubicBezTo>
                      <a:pt x="406008" y="2041008"/>
                      <a:pt x="401555" y="2045460"/>
                      <a:pt x="401555" y="2050958"/>
                    </a:cubicBezTo>
                    <a:lnTo>
                      <a:pt x="401555" y="2087449"/>
                    </a:lnTo>
                    <a:cubicBezTo>
                      <a:pt x="401555" y="2092946"/>
                      <a:pt x="406008" y="2097399"/>
                      <a:pt x="411505" y="2097399"/>
                    </a:cubicBezTo>
                    <a:lnTo>
                      <a:pt x="451728" y="2097399"/>
                    </a:lnTo>
                    <a:cubicBezTo>
                      <a:pt x="457225" y="2097399"/>
                      <a:pt x="461678" y="2092946"/>
                      <a:pt x="461678" y="2087449"/>
                    </a:cubicBezTo>
                    <a:lnTo>
                      <a:pt x="461678" y="2050958"/>
                    </a:lnTo>
                    <a:lnTo>
                      <a:pt x="461678" y="2050958"/>
                    </a:lnTo>
                    <a:close/>
                    <a:moveTo>
                      <a:pt x="421455" y="2060908"/>
                    </a:moveTo>
                    <a:lnTo>
                      <a:pt x="421455" y="2077499"/>
                    </a:lnTo>
                    <a:lnTo>
                      <a:pt x="441778" y="2077499"/>
                    </a:lnTo>
                    <a:lnTo>
                      <a:pt x="441778" y="2060908"/>
                    </a:lnTo>
                    <a:lnTo>
                      <a:pt x="421455" y="2060908"/>
                    </a:lnTo>
                    <a:close/>
                    <a:moveTo>
                      <a:pt x="308896" y="2060908"/>
                    </a:moveTo>
                    <a:lnTo>
                      <a:pt x="308896" y="2077499"/>
                    </a:lnTo>
                    <a:lnTo>
                      <a:pt x="329219" y="2077499"/>
                    </a:lnTo>
                    <a:lnTo>
                      <a:pt x="329219" y="2060908"/>
                    </a:lnTo>
                    <a:lnTo>
                      <a:pt x="308896" y="2060908"/>
                    </a:lnTo>
                    <a:close/>
                    <a:moveTo>
                      <a:pt x="196337" y="2060908"/>
                    </a:moveTo>
                    <a:lnTo>
                      <a:pt x="196337" y="2077499"/>
                    </a:lnTo>
                    <a:lnTo>
                      <a:pt x="216660" y="2077499"/>
                    </a:lnTo>
                    <a:lnTo>
                      <a:pt x="216660" y="2060908"/>
                    </a:lnTo>
                    <a:lnTo>
                      <a:pt x="196337" y="2060908"/>
                    </a:lnTo>
                    <a:close/>
                    <a:moveTo>
                      <a:pt x="83779" y="2060908"/>
                    </a:moveTo>
                    <a:lnTo>
                      <a:pt x="83779" y="2077499"/>
                    </a:lnTo>
                    <a:lnTo>
                      <a:pt x="104102" y="2077499"/>
                    </a:lnTo>
                    <a:lnTo>
                      <a:pt x="104102" y="2060908"/>
                    </a:lnTo>
                    <a:lnTo>
                      <a:pt x="83779" y="2060908"/>
                    </a:lnTo>
                    <a:close/>
                    <a:moveTo>
                      <a:pt x="461653" y="1918598"/>
                    </a:moveTo>
                    <a:cubicBezTo>
                      <a:pt x="461653" y="1913101"/>
                      <a:pt x="457200" y="1908649"/>
                      <a:pt x="451703" y="1908649"/>
                    </a:cubicBezTo>
                    <a:lnTo>
                      <a:pt x="411480" y="1908649"/>
                    </a:lnTo>
                    <a:cubicBezTo>
                      <a:pt x="405983" y="1908649"/>
                      <a:pt x="401530" y="1913101"/>
                      <a:pt x="401530" y="1918598"/>
                    </a:cubicBezTo>
                    <a:lnTo>
                      <a:pt x="401530" y="1955090"/>
                    </a:lnTo>
                    <a:cubicBezTo>
                      <a:pt x="401530" y="1960587"/>
                      <a:pt x="405983" y="1965040"/>
                      <a:pt x="411480" y="1965040"/>
                    </a:cubicBezTo>
                    <a:lnTo>
                      <a:pt x="451703" y="1965040"/>
                    </a:lnTo>
                    <a:cubicBezTo>
                      <a:pt x="457200" y="1965040"/>
                      <a:pt x="461653" y="1960587"/>
                      <a:pt x="461653" y="1955090"/>
                    </a:cubicBezTo>
                    <a:lnTo>
                      <a:pt x="461653" y="1918598"/>
                    </a:lnTo>
                    <a:lnTo>
                      <a:pt x="461653" y="1918598"/>
                    </a:lnTo>
                    <a:close/>
                    <a:moveTo>
                      <a:pt x="124001" y="1918598"/>
                    </a:moveTo>
                    <a:cubicBezTo>
                      <a:pt x="124001" y="1913101"/>
                      <a:pt x="119549" y="1908649"/>
                      <a:pt x="114051" y="1908649"/>
                    </a:cubicBezTo>
                    <a:lnTo>
                      <a:pt x="73829" y="1908649"/>
                    </a:lnTo>
                    <a:cubicBezTo>
                      <a:pt x="68331" y="1908649"/>
                      <a:pt x="63879" y="1913101"/>
                      <a:pt x="63879" y="1918598"/>
                    </a:cubicBezTo>
                    <a:lnTo>
                      <a:pt x="63879" y="1955090"/>
                    </a:lnTo>
                    <a:cubicBezTo>
                      <a:pt x="63879" y="1960587"/>
                      <a:pt x="68331" y="1965040"/>
                      <a:pt x="73829" y="1965040"/>
                    </a:cubicBezTo>
                    <a:lnTo>
                      <a:pt x="114051" y="1965040"/>
                    </a:lnTo>
                    <a:cubicBezTo>
                      <a:pt x="119549" y="1965040"/>
                      <a:pt x="124001" y="1960587"/>
                      <a:pt x="124001" y="1955090"/>
                    </a:cubicBezTo>
                    <a:lnTo>
                      <a:pt x="124001" y="1918598"/>
                    </a:lnTo>
                    <a:lnTo>
                      <a:pt x="124001" y="1918598"/>
                    </a:lnTo>
                    <a:close/>
                    <a:moveTo>
                      <a:pt x="236560" y="1918598"/>
                    </a:moveTo>
                    <a:cubicBezTo>
                      <a:pt x="236560" y="1913101"/>
                      <a:pt x="232108" y="1908649"/>
                      <a:pt x="226610" y="1908649"/>
                    </a:cubicBezTo>
                    <a:lnTo>
                      <a:pt x="186387" y="1908649"/>
                    </a:lnTo>
                    <a:cubicBezTo>
                      <a:pt x="180890" y="1908649"/>
                      <a:pt x="176438" y="1913101"/>
                      <a:pt x="176438" y="1918598"/>
                    </a:cubicBezTo>
                    <a:lnTo>
                      <a:pt x="176438" y="1955090"/>
                    </a:lnTo>
                    <a:cubicBezTo>
                      <a:pt x="176438" y="1960587"/>
                      <a:pt x="180890" y="1965040"/>
                      <a:pt x="186387" y="1965040"/>
                    </a:cubicBezTo>
                    <a:lnTo>
                      <a:pt x="226610" y="1965040"/>
                    </a:lnTo>
                    <a:cubicBezTo>
                      <a:pt x="232108" y="1965040"/>
                      <a:pt x="236560" y="1960587"/>
                      <a:pt x="236560" y="1955090"/>
                    </a:cubicBezTo>
                    <a:lnTo>
                      <a:pt x="236560" y="1918598"/>
                    </a:lnTo>
                    <a:lnTo>
                      <a:pt x="236560" y="1918598"/>
                    </a:lnTo>
                    <a:close/>
                    <a:moveTo>
                      <a:pt x="349119" y="1918598"/>
                    </a:moveTo>
                    <a:cubicBezTo>
                      <a:pt x="349119" y="1913101"/>
                      <a:pt x="344666" y="1908649"/>
                      <a:pt x="339169" y="1908649"/>
                    </a:cubicBezTo>
                    <a:lnTo>
                      <a:pt x="298946" y="1908649"/>
                    </a:lnTo>
                    <a:cubicBezTo>
                      <a:pt x="293449" y="1908649"/>
                      <a:pt x="288996" y="1913101"/>
                      <a:pt x="288996" y="1918598"/>
                    </a:cubicBezTo>
                    <a:lnTo>
                      <a:pt x="288996" y="1955090"/>
                    </a:lnTo>
                    <a:cubicBezTo>
                      <a:pt x="288996" y="1960587"/>
                      <a:pt x="293449" y="1965040"/>
                      <a:pt x="298946" y="1965040"/>
                    </a:cubicBezTo>
                    <a:lnTo>
                      <a:pt x="339169" y="1965040"/>
                    </a:lnTo>
                    <a:cubicBezTo>
                      <a:pt x="344666" y="1965040"/>
                      <a:pt x="349119" y="1960587"/>
                      <a:pt x="349119" y="1955090"/>
                    </a:cubicBezTo>
                    <a:lnTo>
                      <a:pt x="349119" y="1918598"/>
                    </a:lnTo>
                    <a:lnTo>
                      <a:pt x="349119" y="1918598"/>
                    </a:lnTo>
                    <a:close/>
                    <a:moveTo>
                      <a:pt x="421455" y="1928548"/>
                    </a:moveTo>
                    <a:lnTo>
                      <a:pt x="421455" y="1945140"/>
                    </a:lnTo>
                    <a:lnTo>
                      <a:pt x="441778" y="1945140"/>
                    </a:lnTo>
                    <a:lnTo>
                      <a:pt x="441778" y="1928548"/>
                    </a:lnTo>
                    <a:lnTo>
                      <a:pt x="421455" y="1928548"/>
                    </a:lnTo>
                    <a:close/>
                    <a:moveTo>
                      <a:pt x="308896" y="1928548"/>
                    </a:moveTo>
                    <a:lnTo>
                      <a:pt x="308896" y="1945140"/>
                    </a:lnTo>
                    <a:lnTo>
                      <a:pt x="329219" y="1945140"/>
                    </a:lnTo>
                    <a:lnTo>
                      <a:pt x="329219" y="1928548"/>
                    </a:lnTo>
                    <a:lnTo>
                      <a:pt x="308896" y="1928548"/>
                    </a:lnTo>
                    <a:close/>
                    <a:moveTo>
                      <a:pt x="196337" y="1928548"/>
                    </a:moveTo>
                    <a:lnTo>
                      <a:pt x="196337" y="1945140"/>
                    </a:lnTo>
                    <a:lnTo>
                      <a:pt x="216660" y="1945140"/>
                    </a:lnTo>
                    <a:lnTo>
                      <a:pt x="216660" y="1928548"/>
                    </a:lnTo>
                    <a:lnTo>
                      <a:pt x="196337" y="1928548"/>
                    </a:lnTo>
                    <a:close/>
                    <a:moveTo>
                      <a:pt x="83779" y="1928548"/>
                    </a:moveTo>
                    <a:lnTo>
                      <a:pt x="83779" y="1945140"/>
                    </a:lnTo>
                    <a:lnTo>
                      <a:pt x="104102" y="1945140"/>
                    </a:lnTo>
                    <a:lnTo>
                      <a:pt x="104102" y="1928548"/>
                    </a:lnTo>
                    <a:lnTo>
                      <a:pt x="83779" y="1928548"/>
                    </a:lnTo>
                    <a:close/>
                    <a:moveTo>
                      <a:pt x="349119" y="1786239"/>
                    </a:moveTo>
                    <a:cubicBezTo>
                      <a:pt x="349119" y="1780742"/>
                      <a:pt x="344666" y="1776289"/>
                      <a:pt x="339169" y="1776289"/>
                    </a:cubicBezTo>
                    <a:lnTo>
                      <a:pt x="298946" y="1776289"/>
                    </a:lnTo>
                    <a:cubicBezTo>
                      <a:pt x="293449" y="1776289"/>
                      <a:pt x="288996" y="1780742"/>
                      <a:pt x="288996" y="1786239"/>
                    </a:cubicBezTo>
                    <a:lnTo>
                      <a:pt x="288996" y="1822731"/>
                    </a:lnTo>
                    <a:cubicBezTo>
                      <a:pt x="288996" y="1828228"/>
                      <a:pt x="293449" y="1832681"/>
                      <a:pt x="298946" y="1832681"/>
                    </a:cubicBezTo>
                    <a:lnTo>
                      <a:pt x="339169" y="1832681"/>
                    </a:lnTo>
                    <a:cubicBezTo>
                      <a:pt x="344666" y="1832681"/>
                      <a:pt x="349119" y="1828228"/>
                      <a:pt x="349119" y="1822731"/>
                    </a:cubicBezTo>
                    <a:lnTo>
                      <a:pt x="349119" y="1786239"/>
                    </a:lnTo>
                    <a:lnTo>
                      <a:pt x="349119" y="1786239"/>
                    </a:lnTo>
                    <a:close/>
                    <a:moveTo>
                      <a:pt x="236560" y="1786239"/>
                    </a:moveTo>
                    <a:cubicBezTo>
                      <a:pt x="236560" y="1780742"/>
                      <a:pt x="232108" y="1776289"/>
                      <a:pt x="226610" y="1776289"/>
                    </a:cubicBezTo>
                    <a:lnTo>
                      <a:pt x="186387" y="1776289"/>
                    </a:lnTo>
                    <a:cubicBezTo>
                      <a:pt x="180890" y="1776289"/>
                      <a:pt x="176438" y="1780742"/>
                      <a:pt x="176438" y="1786239"/>
                    </a:cubicBezTo>
                    <a:lnTo>
                      <a:pt x="176438" y="1822731"/>
                    </a:lnTo>
                    <a:cubicBezTo>
                      <a:pt x="176438" y="1828228"/>
                      <a:pt x="180890" y="1832681"/>
                      <a:pt x="186387" y="1832681"/>
                    </a:cubicBezTo>
                    <a:lnTo>
                      <a:pt x="226610" y="1832681"/>
                    </a:lnTo>
                    <a:cubicBezTo>
                      <a:pt x="232108" y="1832681"/>
                      <a:pt x="236560" y="1828228"/>
                      <a:pt x="236560" y="1822731"/>
                    </a:cubicBezTo>
                    <a:lnTo>
                      <a:pt x="236560" y="1786239"/>
                    </a:lnTo>
                    <a:lnTo>
                      <a:pt x="236560" y="1786239"/>
                    </a:lnTo>
                    <a:close/>
                    <a:moveTo>
                      <a:pt x="461678" y="1786239"/>
                    </a:moveTo>
                    <a:cubicBezTo>
                      <a:pt x="461678" y="1780742"/>
                      <a:pt x="457225" y="1776289"/>
                      <a:pt x="451728" y="1776289"/>
                    </a:cubicBezTo>
                    <a:lnTo>
                      <a:pt x="411505" y="1776289"/>
                    </a:lnTo>
                    <a:cubicBezTo>
                      <a:pt x="406008" y="1776289"/>
                      <a:pt x="401555" y="1780742"/>
                      <a:pt x="401555" y="1786239"/>
                    </a:cubicBezTo>
                    <a:lnTo>
                      <a:pt x="401555" y="1822731"/>
                    </a:lnTo>
                    <a:cubicBezTo>
                      <a:pt x="401555" y="1828228"/>
                      <a:pt x="406008" y="1832681"/>
                      <a:pt x="411505" y="1832681"/>
                    </a:cubicBezTo>
                    <a:lnTo>
                      <a:pt x="451728" y="1832681"/>
                    </a:lnTo>
                    <a:cubicBezTo>
                      <a:pt x="457225" y="1832681"/>
                      <a:pt x="461678" y="1828228"/>
                      <a:pt x="461678" y="1822731"/>
                    </a:cubicBezTo>
                    <a:lnTo>
                      <a:pt x="461678" y="1786239"/>
                    </a:lnTo>
                    <a:lnTo>
                      <a:pt x="461678" y="1786239"/>
                    </a:lnTo>
                    <a:close/>
                    <a:moveTo>
                      <a:pt x="124026" y="1786239"/>
                    </a:moveTo>
                    <a:cubicBezTo>
                      <a:pt x="124026" y="1780742"/>
                      <a:pt x="119574" y="1776289"/>
                      <a:pt x="114076" y="1776289"/>
                    </a:cubicBezTo>
                    <a:lnTo>
                      <a:pt x="73854" y="1776289"/>
                    </a:lnTo>
                    <a:cubicBezTo>
                      <a:pt x="68356" y="1776289"/>
                      <a:pt x="63904" y="1780742"/>
                      <a:pt x="63904" y="1786239"/>
                    </a:cubicBezTo>
                    <a:lnTo>
                      <a:pt x="63904" y="1822731"/>
                    </a:lnTo>
                    <a:cubicBezTo>
                      <a:pt x="63904" y="1828228"/>
                      <a:pt x="68356" y="1832681"/>
                      <a:pt x="73854" y="1832681"/>
                    </a:cubicBezTo>
                    <a:lnTo>
                      <a:pt x="114076" y="1832681"/>
                    </a:lnTo>
                    <a:cubicBezTo>
                      <a:pt x="119574" y="1832681"/>
                      <a:pt x="124026" y="1828228"/>
                      <a:pt x="124026" y="1822731"/>
                    </a:cubicBezTo>
                    <a:lnTo>
                      <a:pt x="124026" y="1786239"/>
                    </a:lnTo>
                    <a:lnTo>
                      <a:pt x="124026" y="1786239"/>
                    </a:lnTo>
                    <a:close/>
                    <a:moveTo>
                      <a:pt x="421480" y="1796189"/>
                    </a:moveTo>
                    <a:lnTo>
                      <a:pt x="421480" y="1812781"/>
                    </a:lnTo>
                    <a:lnTo>
                      <a:pt x="441802" y="1812781"/>
                    </a:lnTo>
                    <a:lnTo>
                      <a:pt x="441802" y="1796189"/>
                    </a:lnTo>
                    <a:lnTo>
                      <a:pt x="421480" y="1796189"/>
                    </a:lnTo>
                    <a:close/>
                    <a:moveTo>
                      <a:pt x="308921" y="1796189"/>
                    </a:moveTo>
                    <a:lnTo>
                      <a:pt x="308921" y="1812781"/>
                    </a:lnTo>
                    <a:lnTo>
                      <a:pt x="329244" y="1812781"/>
                    </a:lnTo>
                    <a:lnTo>
                      <a:pt x="329244" y="1796189"/>
                    </a:lnTo>
                    <a:lnTo>
                      <a:pt x="308921" y="1796189"/>
                    </a:lnTo>
                    <a:close/>
                    <a:moveTo>
                      <a:pt x="196362" y="1796189"/>
                    </a:moveTo>
                    <a:lnTo>
                      <a:pt x="196362" y="1812781"/>
                    </a:lnTo>
                    <a:lnTo>
                      <a:pt x="216685" y="1812781"/>
                    </a:lnTo>
                    <a:lnTo>
                      <a:pt x="216685" y="1796189"/>
                    </a:lnTo>
                    <a:lnTo>
                      <a:pt x="196362" y="1796189"/>
                    </a:lnTo>
                    <a:close/>
                    <a:moveTo>
                      <a:pt x="83804" y="1796189"/>
                    </a:moveTo>
                    <a:lnTo>
                      <a:pt x="83804" y="1812781"/>
                    </a:lnTo>
                    <a:lnTo>
                      <a:pt x="104126" y="1812781"/>
                    </a:lnTo>
                    <a:lnTo>
                      <a:pt x="104126" y="1796189"/>
                    </a:lnTo>
                    <a:lnTo>
                      <a:pt x="83804" y="1796189"/>
                    </a:lnTo>
                    <a:close/>
                    <a:moveTo>
                      <a:pt x="124026" y="1653880"/>
                    </a:moveTo>
                    <a:cubicBezTo>
                      <a:pt x="124026" y="1648383"/>
                      <a:pt x="119574" y="1643930"/>
                      <a:pt x="114076" y="1643930"/>
                    </a:cubicBezTo>
                    <a:lnTo>
                      <a:pt x="73854" y="1643930"/>
                    </a:lnTo>
                    <a:cubicBezTo>
                      <a:pt x="68356" y="1643930"/>
                      <a:pt x="63904" y="1648383"/>
                      <a:pt x="63904" y="1653880"/>
                    </a:cubicBezTo>
                    <a:lnTo>
                      <a:pt x="63904" y="1690372"/>
                    </a:lnTo>
                    <a:cubicBezTo>
                      <a:pt x="63904" y="1695869"/>
                      <a:pt x="68356" y="1700321"/>
                      <a:pt x="73854" y="1700321"/>
                    </a:cubicBezTo>
                    <a:lnTo>
                      <a:pt x="114076" y="1700321"/>
                    </a:lnTo>
                    <a:cubicBezTo>
                      <a:pt x="119574" y="1700321"/>
                      <a:pt x="124026" y="1695869"/>
                      <a:pt x="124026" y="1690372"/>
                    </a:cubicBezTo>
                    <a:lnTo>
                      <a:pt x="124026" y="1653880"/>
                    </a:lnTo>
                    <a:lnTo>
                      <a:pt x="124026" y="1653880"/>
                    </a:lnTo>
                    <a:close/>
                    <a:moveTo>
                      <a:pt x="236585" y="1653880"/>
                    </a:moveTo>
                    <a:cubicBezTo>
                      <a:pt x="236585" y="1648383"/>
                      <a:pt x="232132" y="1643930"/>
                      <a:pt x="226635" y="1643930"/>
                    </a:cubicBezTo>
                    <a:lnTo>
                      <a:pt x="186412" y="1643930"/>
                    </a:lnTo>
                    <a:cubicBezTo>
                      <a:pt x="180915" y="1643930"/>
                      <a:pt x="176462" y="1648383"/>
                      <a:pt x="176462" y="1653880"/>
                    </a:cubicBezTo>
                    <a:lnTo>
                      <a:pt x="176462" y="1690372"/>
                    </a:lnTo>
                    <a:cubicBezTo>
                      <a:pt x="176462" y="1695869"/>
                      <a:pt x="180915" y="1700321"/>
                      <a:pt x="186412" y="1700321"/>
                    </a:cubicBezTo>
                    <a:lnTo>
                      <a:pt x="226635" y="1700321"/>
                    </a:lnTo>
                    <a:cubicBezTo>
                      <a:pt x="232132" y="1700321"/>
                      <a:pt x="236585" y="1695869"/>
                      <a:pt x="236585" y="1690372"/>
                    </a:cubicBezTo>
                    <a:lnTo>
                      <a:pt x="236585" y="1653880"/>
                    </a:lnTo>
                    <a:lnTo>
                      <a:pt x="236585" y="1653880"/>
                    </a:lnTo>
                    <a:close/>
                    <a:moveTo>
                      <a:pt x="461702" y="1653880"/>
                    </a:moveTo>
                    <a:cubicBezTo>
                      <a:pt x="461702" y="1648383"/>
                      <a:pt x="457250" y="1643930"/>
                      <a:pt x="451752" y="1643930"/>
                    </a:cubicBezTo>
                    <a:lnTo>
                      <a:pt x="411530" y="1643930"/>
                    </a:lnTo>
                    <a:cubicBezTo>
                      <a:pt x="406032" y="1643930"/>
                      <a:pt x="401580" y="1648383"/>
                      <a:pt x="401580" y="1653880"/>
                    </a:cubicBezTo>
                    <a:lnTo>
                      <a:pt x="401580" y="1690372"/>
                    </a:lnTo>
                    <a:cubicBezTo>
                      <a:pt x="401580" y="1695869"/>
                      <a:pt x="406032" y="1700321"/>
                      <a:pt x="411530" y="1700321"/>
                    </a:cubicBezTo>
                    <a:lnTo>
                      <a:pt x="451752" y="1700321"/>
                    </a:lnTo>
                    <a:cubicBezTo>
                      <a:pt x="457250" y="1700321"/>
                      <a:pt x="461702" y="1695869"/>
                      <a:pt x="461702" y="1690372"/>
                    </a:cubicBezTo>
                    <a:lnTo>
                      <a:pt x="461702" y="1653880"/>
                    </a:lnTo>
                    <a:lnTo>
                      <a:pt x="461702" y="1653880"/>
                    </a:lnTo>
                    <a:close/>
                    <a:moveTo>
                      <a:pt x="349144" y="1653880"/>
                    </a:moveTo>
                    <a:cubicBezTo>
                      <a:pt x="349144" y="1648383"/>
                      <a:pt x="344691" y="1643930"/>
                      <a:pt x="339194" y="1643930"/>
                    </a:cubicBezTo>
                    <a:lnTo>
                      <a:pt x="298971" y="1643930"/>
                    </a:lnTo>
                    <a:cubicBezTo>
                      <a:pt x="293474" y="1643930"/>
                      <a:pt x="289021" y="1648383"/>
                      <a:pt x="289021" y="1653880"/>
                    </a:cubicBezTo>
                    <a:lnTo>
                      <a:pt x="289021" y="1690372"/>
                    </a:lnTo>
                    <a:cubicBezTo>
                      <a:pt x="289021" y="1695869"/>
                      <a:pt x="293474" y="1700321"/>
                      <a:pt x="298971" y="1700321"/>
                    </a:cubicBezTo>
                    <a:lnTo>
                      <a:pt x="339194" y="1700321"/>
                    </a:lnTo>
                    <a:cubicBezTo>
                      <a:pt x="344691" y="1700321"/>
                      <a:pt x="349144" y="1695869"/>
                      <a:pt x="349144" y="1690372"/>
                    </a:cubicBezTo>
                    <a:lnTo>
                      <a:pt x="349144" y="1653880"/>
                    </a:lnTo>
                    <a:lnTo>
                      <a:pt x="349144" y="1653880"/>
                    </a:lnTo>
                    <a:close/>
                    <a:moveTo>
                      <a:pt x="421480" y="1663830"/>
                    </a:moveTo>
                    <a:lnTo>
                      <a:pt x="421480" y="1680422"/>
                    </a:lnTo>
                    <a:lnTo>
                      <a:pt x="441802" y="1680422"/>
                    </a:lnTo>
                    <a:lnTo>
                      <a:pt x="441802" y="1663830"/>
                    </a:lnTo>
                    <a:lnTo>
                      <a:pt x="421480" y="1663830"/>
                    </a:lnTo>
                    <a:close/>
                    <a:moveTo>
                      <a:pt x="308921" y="1663830"/>
                    </a:moveTo>
                    <a:lnTo>
                      <a:pt x="308921" y="1680422"/>
                    </a:lnTo>
                    <a:lnTo>
                      <a:pt x="329244" y="1680422"/>
                    </a:lnTo>
                    <a:lnTo>
                      <a:pt x="329244" y="1663830"/>
                    </a:lnTo>
                    <a:lnTo>
                      <a:pt x="308921" y="1663830"/>
                    </a:lnTo>
                    <a:close/>
                    <a:moveTo>
                      <a:pt x="196362" y="1663830"/>
                    </a:moveTo>
                    <a:lnTo>
                      <a:pt x="196362" y="1680422"/>
                    </a:lnTo>
                    <a:lnTo>
                      <a:pt x="216685" y="1680422"/>
                    </a:lnTo>
                    <a:lnTo>
                      <a:pt x="216685" y="1663830"/>
                    </a:lnTo>
                    <a:lnTo>
                      <a:pt x="196362" y="1663830"/>
                    </a:lnTo>
                    <a:close/>
                    <a:moveTo>
                      <a:pt x="83804" y="1663830"/>
                    </a:moveTo>
                    <a:lnTo>
                      <a:pt x="83804" y="1680422"/>
                    </a:lnTo>
                    <a:lnTo>
                      <a:pt x="104126" y="1680422"/>
                    </a:lnTo>
                    <a:lnTo>
                      <a:pt x="104126" y="1663830"/>
                    </a:lnTo>
                    <a:lnTo>
                      <a:pt x="83804" y="1663830"/>
                    </a:lnTo>
                    <a:close/>
                    <a:moveTo>
                      <a:pt x="236585" y="1521521"/>
                    </a:moveTo>
                    <a:cubicBezTo>
                      <a:pt x="236585" y="1516024"/>
                      <a:pt x="232132" y="1511571"/>
                      <a:pt x="226635" y="1511571"/>
                    </a:cubicBezTo>
                    <a:lnTo>
                      <a:pt x="186412" y="1511571"/>
                    </a:lnTo>
                    <a:cubicBezTo>
                      <a:pt x="180915" y="1511571"/>
                      <a:pt x="176462" y="1516024"/>
                      <a:pt x="176462" y="1521521"/>
                    </a:cubicBezTo>
                    <a:lnTo>
                      <a:pt x="176462" y="1558012"/>
                    </a:lnTo>
                    <a:cubicBezTo>
                      <a:pt x="176462" y="1563510"/>
                      <a:pt x="180915" y="1567962"/>
                      <a:pt x="186412" y="1567962"/>
                    </a:cubicBezTo>
                    <a:lnTo>
                      <a:pt x="226635" y="1567962"/>
                    </a:lnTo>
                    <a:cubicBezTo>
                      <a:pt x="232132" y="1567962"/>
                      <a:pt x="236585" y="1563510"/>
                      <a:pt x="236585" y="1558012"/>
                    </a:cubicBezTo>
                    <a:lnTo>
                      <a:pt x="236585" y="1521521"/>
                    </a:lnTo>
                    <a:lnTo>
                      <a:pt x="236585" y="1521521"/>
                    </a:lnTo>
                    <a:close/>
                    <a:moveTo>
                      <a:pt x="124026" y="1521521"/>
                    </a:moveTo>
                    <a:cubicBezTo>
                      <a:pt x="124026" y="1516024"/>
                      <a:pt x="119574" y="1511571"/>
                      <a:pt x="114076" y="1511571"/>
                    </a:cubicBezTo>
                    <a:lnTo>
                      <a:pt x="73854" y="1511571"/>
                    </a:lnTo>
                    <a:cubicBezTo>
                      <a:pt x="68356" y="1511571"/>
                      <a:pt x="63904" y="1516024"/>
                      <a:pt x="63904" y="1521521"/>
                    </a:cubicBezTo>
                    <a:lnTo>
                      <a:pt x="63904" y="1558012"/>
                    </a:lnTo>
                    <a:cubicBezTo>
                      <a:pt x="63904" y="1563510"/>
                      <a:pt x="68356" y="1567962"/>
                      <a:pt x="73854" y="1567962"/>
                    </a:cubicBezTo>
                    <a:lnTo>
                      <a:pt x="114076" y="1567962"/>
                    </a:lnTo>
                    <a:cubicBezTo>
                      <a:pt x="119574" y="1567962"/>
                      <a:pt x="124026" y="1563510"/>
                      <a:pt x="124026" y="1558012"/>
                    </a:cubicBezTo>
                    <a:lnTo>
                      <a:pt x="124026" y="1521521"/>
                    </a:lnTo>
                    <a:lnTo>
                      <a:pt x="124026" y="1521521"/>
                    </a:lnTo>
                    <a:close/>
                    <a:moveTo>
                      <a:pt x="461678" y="1521521"/>
                    </a:moveTo>
                    <a:cubicBezTo>
                      <a:pt x="461678" y="1516024"/>
                      <a:pt x="457225" y="1511571"/>
                      <a:pt x="451728" y="1511571"/>
                    </a:cubicBezTo>
                    <a:lnTo>
                      <a:pt x="411505" y="1511571"/>
                    </a:lnTo>
                    <a:cubicBezTo>
                      <a:pt x="406008" y="1511571"/>
                      <a:pt x="401555" y="1516024"/>
                      <a:pt x="401555" y="1521521"/>
                    </a:cubicBezTo>
                    <a:lnTo>
                      <a:pt x="401555" y="1558012"/>
                    </a:lnTo>
                    <a:cubicBezTo>
                      <a:pt x="401555" y="1563510"/>
                      <a:pt x="406008" y="1567962"/>
                      <a:pt x="411505" y="1567962"/>
                    </a:cubicBezTo>
                    <a:lnTo>
                      <a:pt x="451728" y="1567962"/>
                    </a:lnTo>
                    <a:cubicBezTo>
                      <a:pt x="457225" y="1567962"/>
                      <a:pt x="461678" y="1563510"/>
                      <a:pt x="461678" y="1558012"/>
                    </a:cubicBezTo>
                    <a:lnTo>
                      <a:pt x="461678" y="1521521"/>
                    </a:lnTo>
                    <a:lnTo>
                      <a:pt x="461678" y="1521521"/>
                    </a:lnTo>
                    <a:close/>
                    <a:moveTo>
                      <a:pt x="349119" y="1521521"/>
                    </a:moveTo>
                    <a:cubicBezTo>
                      <a:pt x="349119" y="1516024"/>
                      <a:pt x="344666" y="1511571"/>
                      <a:pt x="339169" y="1511571"/>
                    </a:cubicBezTo>
                    <a:lnTo>
                      <a:pt x="298946" y="1511571"/>
                    </a:lnTo>
                    <a:cubicBezTo>
                      <a:pt x="293449" y="1511571"/>
                      <a:pt x="288996" y="1516024"/>
                      <a:pt x="288996" y="1521521"/>
                    </a:cubicBezTo>
                    <a:lnTo>
                      <a:pt x="288996" y="1558012"/>
                    </a:lnTo>
                    <a:cubicBezTo>
                      <a:pt x="288996" y="1563510"/>
                      <a:pt x="293449" y="1567962"/>
                      <a:pt x="298946" y="1567962"/>
                    </a:cubicBezTo>
                    <a:lnTo>
                      <a:pt x="339169" y="1567962"/>
                    </a:lnTo>
                    <a:cubicBezTo>
                      <a:pt x="344666" y="1567962"/>
                      <a:pt x="349119" y="1563510"/>
                      <a:pt x="349119" y="1558012"/>
                    </a:cubicBezTo>
                    <a:lnTo>
                      <a:pt x="349119" y="1521521"/>
                    </a:lnTo>
                    <a:lnTo>
                      <a:pt x="349119" y="1521521"/>
                    </a:lnTo>
                    <a:close/>
                    <a:moveTo>
                      <a:pt x="421455" y="1531471"/>
                    </a:moveTo>
                    <a:lnTo>
                      <a:pt x="421455" y="1548063"/>
                    </a:lnTo>
                    <a:lnTo>
                      <a:pt x="441778" y="1548063"/>
                    </a:lnTo>
                    <a:lnTo>
                      <a:pt x="441778" y="1531471"/>
                    </a:lnTo>
                    <a:lnTo>
                      <a:pt x="421455" y="1531471"/>
                    </a:lnTo>
                    <a:close/>
                    <a:moveTo>
                      <a:pt x="308896" y="1531471"/>
                    </a:moveTo>
                    <a:lnTo>
                      <a:pt x="308896" y="1548063"/>
                    </a:lnTo>
                    <a:lnTo>
                      <a:pt x="329219" y="1548063"/>
                    </a:lnTo>
                    <a:lnTo>
                      <a:pt x="329219" y="1531471"/>
                    </a:lnTo>
                    <a:lnTo>
                      <a:pt x="308896" y="1531471"/>
                    </a:lnTo>
                    <a:close/>
                    <a:moveTo>
                      <a:pt x="196337" y="1531471"/>
                    </a:moveTo>
                    <a:lnTo>
                      <a:pt x="196337" y="1548063"/>
                    </a:lnTo>
                    <a:lnTo>
                      <a:pt x="216660" y="1548063"/>
                    </a:lnTo>
                    <a:lnTo>
                      <a:pt x="216660" y="1531471"/>
                    </a:lnTo>
                    <a:lnTo>
                      <a:pt x="196337" y="1531471"/>
                    </a:lnTo>
                    <a:close/>
                    <a:moveTo>
                      <a:pt x="83779" y="1531471"/>
                    </a:moveTo>
                    <a:lnTo>
                      <a:pt x="83779" y="1548063"/>
                    </a:lnTo>
                    <a:lnTo>
                      <a:pt x="104102" y="1548063"/>
                    </a:lnTo>
                    <a:lnTo>
                      <a:pt x="104102" y="1531471"/>
                    </a:lnTo>
                    <a:lnTo>
                      <a:pt x="83779" y="1531471"/>
                    </a:lnTo>
                    <a:close/>
                    <a:moveTo>
                      <a:pt x="124001" y="1389162"/>
                    </a:moveTo>
                    <a:cubicBezTo>
                      <a:pt x="124001" y="1383664"/>
                      <a:pt x="119549" y="1379212"/>
                      <a:pt x="114051" y="1379212"/>
                    </a:cubicBezTo>
                    <a:lnTo>
                      <a:pt x="73829" y="1379212"/>
                    </a:lnTo>
                    <a:cubicBezTo>
                      <a:pt x="68331" y="1379212"/>
                      <a:pt x="63879" y="1383664"/>
                      <a:pt x="63879" y="1389162"/>
                    </a:cubicBezTo>
                    <a:lnTo>
                      <a:pt x="63879" y="1425653"/>
                    </a:lnTo>
                    <a:cubicBezTo>
                      <a:pt x="63879" y="1431151"/>
                      <a:pt x="68331" y="1435603"/>
                      <a:pt x="73829" y="1435603"/>
                    </a:cubicBezTo>
                    <a:lnTo>
                      <a:pt x="114051" y="1435603"/>
                    </a:lnTo>
                    <a:cubicBezTo>
                      <a:pt x="119549" y="1435603"/>
                      <a:pt x="124001" y="1431151"/>
                      <a:pt x="124001" y="1425653"/>
                    </a:cubicBezTo>
                    <a:lnTo>
                      <a:pt x="124001" y="1389162"/>
                    </a:lnTo>
                    <a:lnTo>
                      <a:pt x="124001" y="1389162"/>
                    </a:lnTo>
                    <a:close/>
                    <a:moveTo>
                      <a:pt x="349119" y="1389162"/>
                    </a:moveTo>
                    <a:cubicBezTo>
                      <a:pt x="349119" y="1383664"/>
                      <a:pt x="344666" y="1379212"/>
                      <a:pt x="339169" y="1379212"/>
                    </a:cubicBezTo>
                    <a:lnTo>
                      <a:pt x="298946" y="1379212"/>
                    </a:lnTo>
                    <a:cubicBezTo>
                      <a:pt x="293449" y="1379212"/>
                      <a:pt x="288996" y="1383664"/>
                      <a:pt x="288996" y="1389162"/>
                    </a:cubicBezTo>
                    <a:lnTo>
                      <a:pt x="288996" y="1425653"/>
                    </a:lnTo>
                    <a:cubicBezTo>
                      <a:pt x="288996" y="1431151"/>
                      <a:pt x="293449" y="1435603"/>
                      <a:pt x="298946" y="1435603"/>
                    </a:cubicBezTo>
                    <a:lnTo>
                      <a:pt x="339169" y="1435603"/>
                    </a:lnTo>
                    <a:cubicBezTo>
                      <a:pt x="344666" y="1435603"/>
                      <a:pt x="349119" y="1431151"/>
                      <a:pt x="349119" y="1425653"/>
                    </a:cubicBezTo>
                    <a:lnTo>
                      <a:pt x="349119" y="1389162"/>
                    </a:lnTo>
                    <a:lnTo>
                      <a:pt x="349119" y="1389162"/>
                    </a:lnTo>
                    <a:close/>
                    <a:moveTo>
                      <a:pt x="236560" y="1389162"/>
                    </a:moveTo>
                    <a:cubicBezTo>
                      <a:pt x="236560" y="1383664"/>
                      <a:pt x="232108" y="1379212"/>
                      <a:pt x="226610" y="1379212"/>
                    </a:cubicBezTo>
                    <a:lnTo>
                      <a:pt x="186387" y="1379212"/>
                    </a:lnTo>
                    <a:cubicBezTo>
                      <a:pt x="180890" y="1379212"/>
                      <a:pt x="176438" y="1383664"/>
                      <a:pt x="176438" y="1389162"/>
                    </a:cubicBezTo>
                    <a:lnTo>
                      <a:pt x="176438" y="1425653"/>
                    </a:lnTo>
                    <a:cubicBezTo>
                      <a:pt x="176438" y="1431151"/>
                      <a:pt x="180890" y="1435603"/>
                      <a:pt x="186387" y="1435603"/>
                    </a:cubicBezTo>
                    <a:lnTo>
                      <a:pt x="226610" y="1435603"/>
                    </a:lnTo>
                    <a:cubicBezTo>
                      <a:pt x="232108" y="1435603"/>
                      <a:pt x="236560" y="1431151"/>
                      <a:pt x="236560" y="1425653"/>
                    </a:cubicBezTo>
                    <a:lnTo>
                      <a:pt x="236560" y="1389162"/>
                    </a:lnTo>
                    <a:lnTo>
                      <a:pt x="236560" y="1389162"/>
                    </a:lnTo>
                    <a:close/>
                    <a:moveTo>
                      <a:pt x="461678" y="1389162"/>
                    </a:moveTo>
                    <a:cubicBezTo>
                      <a:pt x="461678" y="1383664"/>
                      <a:pt x="457225" y="1379212"/>
                      <a:pt x="451728" y="1379212"/>
                    </a:cubicBezTo>
                    <a:lnTo>
                      <a:pt x="411505" y="1379212"/>
                    </a:lnTo>
                    <a:cubicBezTo>
                      <a:pt x="406008" y="1379212"/>
                      <a:pt x="401555" y="1383664"/>
                      <a:pt x="401555" y="1389162"/>
                    </a:cubicBezTo>
                    <a:lnTo>
                      <a:pt x="401555" y="1425653"/>
                    </a:lnTo>
                    <a:cubicBezTo>
                      <a:pt x="401555" y="1431151"/>
                      <a:pt x="406008" y="1435603"/>
                      <a:pt x="411505" y="1435603"/>
                    </a:cubicBezTo>
                    <a:lnTo>
                      <a:pt x="451728" y="1435603"/>
                    </a:lnTo>
                    <a:cubicBezTo>
                      <a:pt x="457225" y="1435603"/>
                      <a:pt x="461678" y="1431151"/>
                      <a:pt x="461678" y="1425653"/>
                    </a:cubicBezTo>
                    <a:lnTo>
                      <a:pt x="461678" y="1389162"/>
                    </a:lnTo>
                    <a:lnTo>
                      <a:pt x="461678" y="1389162"/>
                    </a:lnTo>
                    <a:close/>
                    <a:moveTo>
                      <a:pt x="421455" y="1399112"/>
                    </a:moveTo>
                    <a:lnTo>
                      <a:pt x="421455" y="1415703"/>
                    </a:lnTo>
                    <a:lnTo>
                      <a:pt x="441778" y="1415703"/>
                    </a:lnTo>
                    <a:lnTo>
                      <a:pt x="441778" y="1399112"/>
                    </a:lnTo>
                    <a:lnTo>
                      <a:pt x="421455" y="1399112"/>
                    </a:lnTo>
                    <a:close/>
                    <a:moveTo>
                      <a:pt x="308896" y="1399112"/>
                    </a:moveTo>
                    <a:lnTo>
                      <a:pt x="308896" y="1415703"/>
                    </a:lnTo>
                    <a:lnTo>
                      <a:pt x="329219" y="1415703"/>
                    </a:lnTo>
                    <a:lnTo>
                      <a:pt x="329219" y="1399112"/>
                    </a:lnTo>
                    <a:lnTo>
                      <a:pt x="308896" y="1399112"/>
                    </a:lnTo>
                    <a:close/>
                    <a:moveTo>
                      <a:pt x="196337" y="1399112"/>
                    </a:moveTo>
                    <a:lnTo>
                      <a:pt x="196337" y="1415703"/>
                    </a:lnTo>
                    <a:lnTo>
                      <a:pt x="216660" y="1415703"/>
                    </a:lnTo>
                    <a:lnTo>
                      <a:pt x="216660" y="1399112"/>
                    </a:lnTo>
                    <a:lnTo>
                      <a:pt x="196337" y="1399112"/>
                    </a:lnTo>
                    <a:close/>
                    <a:moveTo>
                      <a:pt x="83779" y="1399112"/>
                    </a:moveTo>
                    <a:lnTo>
                      <a:pt x="83779" y="1415703"/>
                    </a:lnTo>
                    <a:lnTo>
                      <a:pt x="104102" y="1415703"/>
                    </a:lnTo>
                    <a:lnTo>
                      <a:pt x="104102" y="1399112"/>
                    </a:lnTo>
                    <a:lnTo>
                      <a:pt x="83779" y="1399112"/>
                    </a:lnTo>
                    <a:close/>
                    <a:moveTo>
                      <a:pt x="236560" y="1256803"/>
                    </a:moveTo>
                    <a:cubicBezTo>
                      <a:pt x="236560" y="1251305"/>
                      <a:pt x="232108" y="1246853"/>
                      <a:pt x="226610" y="1246853"/>
                    </a:cubicBezTo>
                    <a:lnTo>
                      <a:pt x="186387" y="1246853"/>
                    </a:lnTo>
                    <a:cubicBezTo>
                      <a:pt x="180890" y="1246853"/>
                      <a:pt x="176438" y="1251305"/>
                      <a:pt x="176438" y="1256803"/>
                    </a:cubicBezTo>
                    <a:lnTo>
                      <a:pt x="176438" y="1293294"/>
                    </a:lnTo>
                    <a:cubicBezTo>
                      <a:pt x="176438" y="1298791"/>
                      <a:pt x="180890" y="1303244"/>
                      <a:pt x="186387" y="1303244"/>
                    </a:cubicBezTo>
                    <a:lnTo>
                      <a:pt x="226610" y="1303244"/>
                    </a:lnTo>
                    <a:cubicBezTo>
                      <a:pt x="232108" y="1303244"/>
                      <a:pt x="236560" y="1298791"/>
                      <a:pt x="236560" y="1293294"/>
                    </a:cubicBezTo>
                    <a:lnTo>
                      <a:pt x="236560" y="1256803"/>
                    </a:lnTo>
                    <a:lnTo>
                      <a:pt x="236560" y="1256803"/>
                    </a:lnTo>
                    <a:close/>
                    <a:moveTo>
                      <a:pt x="124001" y="1256803"/>
                    </a:moveTo>
                    <a:cubicBezTo>
                      <a:pt x="124001" y="1251305"/>
                      <a:pt x="119549" y="1246853"/>
                      <a:pt x="114051" y="1246853"/>
                    </a:cubicBezTo>
                    <a:lnTo>
                      <a:pt x="73829" y="1246853"/>
                    </a:lnTo>
                    <a:cubicBezTo>
                      <a:pt x="68331" y="1246853"/>
                      <a:pt x="63879" y="1251305"/>
                      <a:pt x="63879" y="1256803"/>
                    </a:cubicBezTo>
                    <a:lnTo>
                      <a:pt x="63879" y="1293294"/>
                    </a:lnTo>
                    <a:cubicBezTo>
                      <a:pt x="63879" y="1298791"/>
                      <a:pt x="68331" y="1303244"/>
                      <a:pt x="73829" y="1303244"/>
                    </a:cubicBezTo>
                    <a:lnTo>
                      <a:pt x="114051" y="1303244"/>
                    </a:lnTo>
                    <a:cubicBezTo>
                      <a:pt x="119549" y="1303244"/>
                      <a:pt x="124001" y="1298791"/>
                      <a:pt x="124001" y="1293294"/>
                    </a:cubicBezTo>
                    <a:lnTo>
                      <a:pt x="124001" y="1256803"/>
                    </a:lnTo>
                    <a:lnTo>
                      <a:pt x="124001" y="1256803"/>
                    </a:lnTo>
                    <a:close/>
                    <a:moveTo>
                      <a:pt x="461653" y="1256803"/>
                    </a:moveTo>
                    <a:cubicBezTo>
                      <a:pt x="461653" y="1251305"/>
                      <a:pt x="457200" y="1246853"/>
                      <a:pt x="451703" y="1246853"/>
                    </a:cubicBezTo>
                    <a:lnTo>
                      <a:pt x="411480" y="1246853"/>
                    </a:lnTo>
                    <a:cubicBezTo>
                      <a:pt x="405983" y="1246853"/>
                      <a:pt x="401530" y="1251305"/>
                      <a:pt x="401530" y="1256803"/>
                    </a:cubicBezTo>
                    <a:lnTo>
                      <a:pt x="401530" y="1293294"/>
                    </a:lnTo>
                    <a:cubicBezTo>
                      <a:pt x="401530" y="1298791"/>
                      <a:pt x="405983" y="1303244"/>
                      <a:pt x="411480" y="1303244"/>
                    </a:cubicBezTo>
                    <a:lnTo>
                      <a:pt x="451703" y="1303244"/>
                    </a:lnTo>
                    <a:cubicBezTo>
                      <a:pt x="457200" y="1303244"/>
                      <a:pt x="461653" y="1298791"/>
                      <a:pt x="461653" y="1293294"/>
                    </a:cubicBezTo>
                    <a:lnTo>
                      <a:pt x="461653" y="1256803"/>
                    </a:lnTo>
                    <a:lnTo>
                      <a:pt x="461653" y="1256803"/>
                    </a:lnTo>
                    <a:close/>
                    <a:moveTo>
                      <a:pt x="349094" y="1256803"/>
                    </a:moveTo>
                    <a:cubicBezTo>
                      <a:pt x="349094" y="1251305"/>
                      <a:pt x="344641" y="1246853"/>
                      <a:pt x="339144" y="1246853"/>
                    </a:cubicBezTo>
                    <a:lnTo>
                      <a:pt x="298921" y="1246853"/>
                    </a:lnTo>
                    <a:cubicBezTo>
                      <a:pt x="293424" y="1246853"/>
                      <a:pt x="288971" y="1251305"/>
                      <a:pt x="288971" y="1256803"/>
                    </a:cubicBezTo>
                    <a:lnTo>
                      <a:pt x="288971" y="1293294"/>
                    </a:lnTo>
                    <a:cubicBezTo>
                      <a:pt x="288971" y="1298791"/>
                      <a:pt x="293424" y="1303244"/>
                      <a:pt x="298921" y="1303244"/>
                    </a:cubicBezTo>
                    <a:lnTo>
                      <a:pt x="339144" y="1303244"/>
                    </a:lnTo>
                    <a:cubicBezTo>
                      <a:pt x="344641" y="1303244"/>
                      <a:pt x="349094" y="1298791"/>
                      <a:pt x="349094" y="1293294"/>
                    </a:cubicBezTo>
                    <a:lnTo>
                      <a:pt x="349094" y="1256803"/>
                    </a:lnTo>
                    <a:lnTo>
                      <a:pt x="349094" y="1256803"/>
                    </a:lnTo>
                    <a:close/>
                    <a:moveTo>
                      <a:pt x="421430" y="1266753"/>
                    </a:moveTo>
                    <a:lnTo>
                      <a:pt x="421430" y="1283344"/>
                    </a:lnTo>
                    <a:lnTo>
                      <a:pt x="441753" y="1283344"/>
                    </a:lnTo>
                    <a:lnTo>
                      <a:pt x="441753" y="1266753"/>
                    </a:lnTo>
                    <a:lnTo>
                      <a:pt x="421430" y="1266753"/>
                    </a:lnTo>
                    <a:close/>
                    <a:moveTo>
                      <a:pt x="308871" y="1266753"/>
                    </a:moveTo>
                    <a:lnTo>
                      <a:pt x="308871" y="1283344"/>
                    </a:lnTo>
                    <a:lnTo>
                      <a:pt x="329194" y="1283344"/>
                    </a:lnTo>
                    <a:lnTo>
                      <a:pt x="329194" y="1266753"/>
                    </a:lnTo>
                    <a:lnTo>
                      <a:pt x="308871" y="1266753"/>
                    </a:lnTo>
                    <a:close/>
                    <a:moveTo>
                      <a:pt x="196313" y="1266753"/>
                    </a:moveTo>
                    <a:lnTo>
                      <a:pt x="196313" y="1283344"/>
                    </a:lnTo>
                    <a:lnTo>
                      <a:pt x="216635" y="1283344"/>
                    </a:lnTo>
                    <a:lnTo>
                      <a:pt x="216635" y="1266753"/>
                    </a:lnTo>
                    <a:lnTo>
                      <a:pt x="196313" y="1266753"/>
                    </a:lnTo>
                    <a:close/>
                    <a:moveTo>
                      <a:pt x="83754" y="1266753"/>
                    </a:moveTo>
                    <a:lnTo>
                      <a:pt x="83754" y="1283344"/>
                    </a:lnTo>
                    <a:lnTo>
                      <a:pt x="104077" y="1283344"/>
                    </a:lnTo>
                    <a:lnTo>
                      <a:pt x="104077" y="1266753"/>
                    </a:lnTo>
                    <a:lnTo>
                      <a:pt x="83754" y="1266753"/>
                    </a:lnTo>
                    <a:close/>
                    <a:moveTo>
                      <a:pt x="349094" y="1124444"/>
                    </a:moveTo>
                    <a:cubicBezTo>
                      <a:pt x="349094" y="1118946"/>
                      <a:pt x="344641" y="1114494"/>
                      <a:pt x="339144" y="1114494"/>
                    </a:cubicBezTo>
                    <a:lnTo>
                      <a:pt x="298921" y="1114494"/>
                    </a:lnTo>
                    <a:cubicBezTo>
                      <a:pt x="293424" y="1114494"/>
                      <a:pt x="288971" y="1118946"/>
                      <a:pt x="288971" y="1124444"/>
                    </a:cubicBezTo>
                    <a:lnTo>
                      <a:pt x="288971" y="1160935"/>
                    </a:lnTo>
                    <a:cubicBezTo>
                      <a:pt x="288971" y="1166432"/>
                      <a:pt x="293424" y="1170885"/>
                      <a:pt x="298921" y="1170885"/>
                    </a:cubicBezTo>
                    <a:lnTo>
                      <a:pt x="339144" y="1170885"/>
                    </a:lnTo>
                    <a:cubicBezTo>
                      <a:pt x="344641" y="1170885"/>
                      <a:pt x="349094" y="1166432"/>
                      <a:pt x="349094" y="1160935"/>
                    </a:cubicBezTo>
                    <a:lnTo>
                      <a:pt x="349094" y="1124444"/>
                    </a:lnTo>
                    <a:lnTo>
                      <a:pt x="349094" y="1124444"/>
                    </a:lnTo>
                    <a:close/>
                    <a:moveTo>
                      <a:pt x="461653" y="1124444"/>
                    </a:moveTo>
                    <a:cubicBezTo>
                      <a:pt x="461653" y="1118946"/>
                      <a:pt x="457200" y="1114494"/>
                      <a:pt x="451703" y="1114494"/>
                    </a:cubicBezTo>
                    <a:lnTo>
                      <a:pt x="411480" y="1114494"/>
                    </a:lnTo>
                    <a:cubicBezTo>
                      <a:pt x="405983" y="1114494"/>
                      <a:pt x="401530" y="1118946"/>
                      <a:pt x="401530" y="1124444"/>
                    </a:cubicBezTo>
                    <a:lnTo>
                      <a:pt x="401530" y="1160935"/>
                    </a:lnTo>
                    <a:cubicBezTo>
                      <a:pt x="401530" y="1166432"/>
                      <a:pt x="405983" y="1170885"/>
                      <a:pt x="411480" y="1170885"/>
                    </a:cubicBezTo>
                    <a:lnTo>
                      <a:pt x="451703" y="1170885"/>
                    </a:lnTo>
                    <a:cubicBezTo>
                      <a:pt x="457200" y="1170885"/>
                      <a:pt x="461653" y="1166432"/>
                      <a:pt x="461653" y="1160935"/>
                    </a:cubicBezTo>
                    <a:lnTo>
                      <a:pt x="461653" y="1124444"/>
                    </a:lnTo>
                    <a:lnTo>
                      <a:pt x="461653" y="1124444"/>
                    </a:lnTo>
                    <a:close/>
                    <a:moveTo>
                      <a:pt x="124001" y="1124444"/>
                    </a:moveTo>
                    <a:cubicBezTo>
                      <a:pt x="124001" y="1118946"/>
                      <a:pt x="119549" y="1114494"/>
                      <a:pt x="114051" y="1114494"/>
                    </a:cubicBezTo>
                    <a:lnTo>
                      <a:pt x="73829" y="1114494"/>
                    </a:lnTo>
                    <a:cubicBezTo>
                      <a:pt x="68331" y="1114494"/>
                      <a:pt x="63879" y="1118946"/>
                      <a:pt x="63879" y="1124444"/>
                    </a:cubicBezTo>
                    <a:lnTo>
                      <a:pt x="63879" y="1160935"/>
                    </a:lnTo>
                    <a:cubicBezTo>
                      <a:pt x="63879" y="1166432"/>
                      <a:pt x="68331" y="1170885"/>
                      <a:pt x="73829" y="1170885"/>
                    </a:cubicBezTo>
                    <a:lnTo>
                      <a:pt x="114051" y="1170885"/>
                    </a:lnTo>
                    <a:cubicBezTo>
                      <a:pt x="119549" y="1170885"/>
                      <a:pt x="124001" y="1166432"/>
                      <a:pt x="124001" y="1160935"/>
                    </a:cubicBezTo>
                    <a:lnTo>
                      <a:pt x="124001" y="1124444"/>
                    </a:lnTo>
                    <a:lnTo>
                      <a:pt x="124001" y="1124444"/>
                    </a:lnTo>
                    <a:close/>
                    <a:moveTo>
                      <a:pt x="236560" y="1124444"/>
                    </a:moveTo>
                    <a:cubicBezTo>
                      <a:pt x="236560" y="1118946"/>
                      <a:pt x="232108" y="1114494"/>
                      <a:pt x="226610" y="1114494"/>
                    </a:cubicBezTo>
                    <a:lnTo>
                      <a:pt x="186387" y="1114494"/>
                    </a:lnTo>
                    <a:cubicBezTo>
                      <a:pt x="180890" y="1114494"/>
                      <a:pt x="176438" y="1118946"/>
                      <a:pt x="176438" y="1124444"/>
                    </a:cubicBezTo>
                    <a:lnTo>
                      <a:pt x="176438" y="1160935"/>
                    </a:lnTo>
                    <a:cubicBezTo>
                      <a:pt x="176438" y="1166432"/>
                      <a:pt x="180890" y="1170885"/>
                      <a:pt x="186387" y="1170885"/>
                    </a:cubicBezTo>
                    <a:lnTo>
                      <a:pt x="226610" y="1170885"/>
                    </a:lnTo>
                    <a:cubicBezTo>
                      <a:pt x="232108" y="1170885"/>
                      <a:pt x="236560" y="1166432"/>
                      <a:pt x="236560" y="1160935"/>
                    </a:cubicBezTo>
                    <a:lnTo>
                      <a:pt x="236560" y="1124444"/>
                    </a:lnTo>
                    <a:lnTo>
                      <a:pt x="236560" y="1124444"/>
                    </a:lnTo>
                    <a:close/>
                    <a:moveTo>
                      <a:pt x="421455" y="1134393"/>
                    </a:moveTo>
                    <a:lnTo>
                      <a:pt x="421455" y="1150985"/>
                    </a:lnTo>
                    <a:lnTo>
                      <a:pt x="441778" y="1150985"/>
                    </a:lnTo>
                    <a:lnTo>
                      <a:pt x="441778" y="1134393"/>
                    </a:lnTo>
                    <a:lnTo>
                      <a:pt x="421455" y="1134393"/>
                    </a:lnTo>
                    <a:close/>
                    <a:moveTo>
                      <a:pt x="308896" y="1134393"/>
                    </a:moveTo>
                    <a:lnTo>
                      <a:pt x="308896" y="1150985"/>
                    </a:lnTo>
                    <a:lnTo>
                      <a:pt x="329219" y="1150985"/>
                    </a:lnTo>
                    <a:lnTo>
                      <a:pt x="329219" y="1134393"/>
                    </a:lnTo>
                    <a:lnTo>
                      <a:pt x="308896" y="1134393"/>
                    </a:lnTo>
                    <a:close/>
                    <a:moveTo>
                      <a:pt x="196337" y="1134393"/>
                    </a:moveTo>
                    <a:lnTo>
                      <a:pt x="196337" y="1150985"/>
                    </a:lnTo>
                    <a:lnTo>
                      <a:pt x="216660" y="1150985"/>
                    </a:lnTo>
                    <a:lnTo>
                      <a:pt x="216660" y="1134393"/>
                    </a:lnTo>
                    <a:lnTo>
                      <a:pt x="196337" y="1134393"/>
                    </a:lnTo>
                    <a:close/>
                    <a:moveTo>
                      <a:pt x="83779" y="1134393"/>
                    </a:moveTo>
                    <a:lnTo>
                      <a:pt x="83779" y="1150985"/>
                    </a:lnTo>
                    <a:lnTo>
                      <a:pt x="104102" y="1150985"/>
                    </a:lnTo>
                    <a:lnTo>
                      <a:pt x="104102" y="1134393"/>
                    </a:lnTo>
                    <a:lnTo>
                      <a:pt x="83779" y="1134393"/>
                    </a:lnTo>
                    <a:close/>
                    <a:moveTo>
                      <a:pt x="349119" y="929201"/>
                    </a:moveTo>
                    <a:cubicBezTo>
                      <a:pt x="349119" y="923703"/>
                      <a:pt x="344666" y="919251"/>
                      <a:pt x="339169" y="919251"/>
                    </a:cubicBezTo>
                    <a:lnTo>
                      <a:pt x="298946" y="919251"/>
                    </a:lnTo>
                    <a:cubicBezTo>
                      <a:pt x="293449" y="919251"/>
                      <a:pt x="288996" y="923703"/>
                      <a:pt x="288996" y="929201"/>
                    </a:cubicBezTo>
                    <a:lnTo>
                      <a:pt x="288996" y="965692"/>
                    </a:lnTo>
                    <a:cubicBezTo>
                      <a:pt x="288996" y="971189"/>
                      <a:pt x="293449" y="975642"/>
                      <a:pt x="298946" y="975642"/>
                    </a:cubicBezTo>
                    <a:lnTo>
                      <a:pt x="339169" y="975642"/>
                    </a:lnTo>
                    <a:cubicBezTo>
                      <a:pt x="344666" y="975642"/>
                      <a:pt x="349119" y="971189"/>
                      <a:pt x="349119" y="965692"/>
                    </a:cubicBezTo>
                    <a:lnTo>
                      <a:pt x="349119" y="929201"/>
                    </a:lnTo>
                    <a:lnTo>
                      <a:pt x="349119" y="929201"/>
                    </a:lnTo>
                    <a:close/>
                    <a:moveTo>
                      <a:pt x="236560" y="929201"/>
                    </a:moveTo>
                    <a:cubicBezTo>
                      <a:pt x="236560" y="923703"/>
                      <a:pt x="232108" y="919251"/>
                      <a:pt x="226610" y="919251"/>
                    </a:cubicBezTo>
                    <a:lnTo>
                      <a:pt x="186387" y="919251"/>
                    </a:lnTo>
                    <a:cubicBezTo>
                      <a:pt x="180890" y="919251"/>
                      <a:pt x="176438" y="923703"/>
                      <a:pt x="176438" y="929201"/>
                    </a:cubicBezTo>
                    <a:lnTo>
                      <a:pt x="176438" y="965692"/>
                    </a:lnTo>
                    <a:cubicBezTo>
                      <a:pt x="176438" y="971189"/>
                      <a:pt x="180890" y="975642"/>
                      <a:pt x="186387" y="975642"/>
                    </a:cubicBezTo>
                    <a:lnTo>
                      <a:pt x="226610" y="975642"/>
                    </a:lnTo>
                    <a:cubicBezTo>
                      <a:pt x="232108" y="975642"/>
                      <a:pt x="236560" y="971189"/>
                      <a:pt x="236560" y="965692"/>
                    </a:cubicBezTo>
                    <a:lnTo>
                      <a:pt x="236560" y="929201"/>
                    </a:lnTo>
                    <a:lnTo>
                      <a:pt x="236560" y="929201"/>
                    </a:lnTo>
                    <a:close/>
                    <a:moveTo>
                      <a:pt x="308896" y="939151"/>
                    </a:moveTo>
                    <a:lnTo>
                      <a:pt x="308896" y="955742"/>
                    </a:lnTo>
                    <a:lnTo>
                      <a:pt x="329219" y="955742"/>
                    </a:lnTo>
                    <a:lnTo>
                      <a:pt x="329219" y="939151"/>
                    </a:lnTo>
                    <a:lnTo>
                      <a:pt x="308896" y="939151"/>
                    </a:lnTo>
                    <a:close/>
                    <a:moveTo>
                      <a:pt x="196337" y="939151"/>
                    </a:moveTo>
                    <a:lnTo>
                      <a:pt x="196337" y="955742"/>
                    </a:lnTo>
                    <a:lnTo>
                      <a:pt x="216660" y="955742"/>
                    </a:lnTo>
                    <a:lnTo>
                      <a:pt x="216660" y="939151"/>
                    </a:lnTo>
                    <a:lnTo>
                      <a:pt x="196337" y="939151"/>
                    </a:lnTo>
                    <a:close/>
                    <a:moveTo>
                      <a:pt x="349119" y="796841"/>
                    </a:moveTo>
                    <a:cubicBezTo>
                      <a:pt x="349119" y="791344"/>
                      <a:pt x="344666" y="786892"/>
                      <a:pt x="339169" y="786892"/>
                    </a:cubicBezTo>
                    <a:lnTo>
                      <a:pt x="298946" y="786892"/>
                    </a:lnTo>
                    <a:cubicBezTo>
                      <a:pt x="293449" y="786892"/>
                      <a:pt x="288996" y="791344"/>
                      <a:pt x="288996" y="796841"/>
                    </a:cubicBezTo>
                    <a:lnTo>
                      <a:pt x="288996" y="833333"/>
                    </a:lnTo>
                    <a:cubicBezTo>
                      <a:pt x="288996" y="838830"/>
                      <a:pt x="293449" y="843283"/>
                      <a:pt x="298946" y="843283"/>
                    </a:cubicBezTo>
                    <a:lnTo>
                      <a:pt x="339169" y="843283"/>
                    </a:lnTo>
                    <a:cubicBezTo>
                      <a:pt x="344666" y="843283"/>
                      <a:pt x="349119" y="838830"/>
                      <a:pt x="349119" y="833333"/>
                    </a:cubicBezTo>
                    <a:lnTo>
                      <a:pt x="349119" y="796841"/>
                    </a:lnTo>
                    <a:lnTo>
                      <a:pt x="349119" y="796841"/>
                    </a:lnTo>
                    <a:close/>
                    <a:moveTo>
                      <a:pt x="236560" y="796841"/>
                    </a:moveTo>
                    <a:cubicBezTo>
                      <a:pt x="236560" y="791344"/>
                      <a:pt x="232108" y="786892"/>
                      <a:pt x="226610" y="786892"/>
                    </a:cubicBezTo>
                    <a:lnTo>
                      <a:pt x="186387" y="786892"/>
                    </a:lnTo>
                    <a:cubicBezTo>
                      <a:pt x="180890" y="786892"/>
                      <a:pt x="176438" y="791344"/>
                      <a:pt x="176438" y="796841"/>
                    </a:cubicBezTo>
                    <a:lnTo>
                      <a:pt x="176438" y="833333"/>
                    </a:lnTo>
                    <a:cubicBezTo>
                      <a:pt x="176438" y="838830"/>
                      <a:pt x="180890" y="843283"/>
                      <a:pt x="186387" y="843283"/>
                    </a:cubicBezTo>
                    <a:lnTo>
                      <a:pt x="226610" y="843283"/>
                    </a:lnTo>
                    <a:cubicBezTo>
                      <a:pt x="232108" y="843283"/>
                      <a:pt x="236560" y="838830"/>
                      <a:pt x="236560" y="833333"/>
                    </a:cubicBezTo>
                    <a:lnTo>
                      <a:pt x="236560" y="796841"/>
                    </a:lnTo>
                    <a:lnTo>
                      <a:pt x="236560" y="796841"/>
                    </a:lnTo>
                    <a:close/>
                    <a:moveTo>
                      <a:pt x="308896" y="806791"/>
                    </a:moveTo>
                    <a:lnTo>
                      <a:pt x="308896" y="823383"/>
                    </a:lnTo>
                    <a:lnTo>
                      <a:pt x="329219" y="823383"/>
                    </a:lnTo>
                    <a:lnTo>
                      <a:pt x="329219" y="806791"/>
                    </a:lnTo>
                    <a:lnTo>
                      <a:pt x="308896" y="806791"/>
                    </a:lnTo>
                    <a:close/>
                    <a:moveTo>
                      <a:pt x="196337" y="806791"/>
                    </a:moveTo>
                    <a:lnTo>
                      <a:pt x="196337" y="823383"/>
                    </a:lnTo>
                    <a:lnTo>
                      <a:pt x="216660" y="823383"/>
                    </a:lnTo>
                    <a:lnTo>
                      <a:pt x="216660" y="806791"/>
                    </a:lnTo>
                    <a:lnTo>
                      <a:pt x="196337" y="80679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6657275-5127-C553-7E2F-E29E4B7A96DB}"/>
                  </a:ext>
                </a:extLst>
              </p:cNvPr>
              <p:cNvSpPr/>
              <p:nvPr/>
            </p:nvSpPr>
            <p:spPr>
              <a:xfrm>
                <a:off x="4480361" y="2236864"/>
                <a:ext cx="499736" cy="2001008"/>
              </a:xfrm>
              <a:custGeom>
                <a:avLst/>
                <a:gdLst>
                  <a:gd name="connsiteX0" fmla="*/ 61963 w 499736"/>
                  <a:gd name="connsiteY0" fmla="*/ 125792 h 2001008"/>
                  <a:gd name="connsiteX1" fmla="*/ 61963 w 499736"/>
                  <a:gd name="connsiteY1" fmla="*/ 0 h 2001008"/>
                  <a:gd name="connsiteX2" fmla="*/ 437748 w 499736"/>
                  <a:gd name="connsiteY2" fmla="*/ 0 h 2001008"/>
                  <a:gd name="connsiteX3" fmla="*/ 437748 w 499736"/>
                  <a:gd name="connsiteY3" fmla="*/ 125792 h 2001008"/>
                  <a:gd name="connsiteX4" fmla="*/ 499736 w 499736"/>
                  <a:gd name="connsiteY4" fmla="*/ 125792 h 2001008"/>
                  <a:gd name="connsiteX5" fmla="*/ 499736 w 499736"/>
                  <a:gd name="connsiteY5" fmla="*/ 2001009 h 2001008"/>
                  <a:gd name="connsiteX6" fmla="*/ 0 w 499736"/>
                  <a:gd name="connsiteY6" fmla="*/ 2001009 h 2001008"/>
                  <a:gd name="connsiteX7" fmla="*/ 0 w 499736"/>
                  <a:gd name="connsiteY7" fmla="*/ 125792 h 2001008"/>
                  <a:gd name="connsiteX8" fmla="*/ 61988 w 499736"/>
                  <a:gd name="connsiteY8" fmla="*/ 125792 h 2001008"/>
                  <a:gd name="connsiteX9" fmla="*/ 202904 w 499736"/>
                  <a:gd name="connsiteY9" fmla="*/ 1739524 h 2001008"/>
                  <a:gd name="connsiteX10" fmla="*/ 100793 w 499736"/>
                  <a:gd name="connsiteY10" fmla="*/ 1739524 h 2001008"/>
                  <a:gd name="connsiteX11" fmla="*/ 100793 w 499736"/>
                  <a:gd name="connsiteY11" fmla="*/ 1776016 h 2001008"/>
                  <a:gd name="connsiteX12" fmla="*/ 202904 w 499736"/>
                  <a:gd name="connsiteY12" fmla="*/ 1776016 h 2001008"/>
                  <a:gd name="connsiteX13" fmla="*/ 202904 w 499736"/>
                  <a:gd name="connsiteY13" fmla="*/ 1739524 h 2001008"/>
                  <a:gd name="connsiteX14" fmla="*/ 202904 w 499736"/>
                  <a:gd name="connsiteY14" fmla="*/ 1739524 h 2001008"/>
                  <a:gd name="connsiteX15" fmla="*/ 400535 w 499736"/>
                  <a:gd name="connsiteY15" fmla="*/ 1739524 h 2001008"/>
                  <a:gd name="connsiteX16" fmla="*/ 298424 w 499736"/>
                  <a:gd name="connsiteY16" fmla="*/ 1739524 h 2001008"/>
                  <a:gd name="connsiteX17" fmla="*/ 298424 w 499736"/>
                  <a:gd name="connsiteY17" fmla="*/ 1776016 h 2001008"/>
                  <a:gd name="connsiteX18" fmla="*/ 400535 w 499736"/>
                  <a:gd name="connsiteY18" fmla="*/ 1776016 h 2001008"/>
                  <a:gd name="connsiteX19" fmla="*/ 400535 w 499736"/>
                  <a:gd name="connsiteY19" fmla="*/ 1739524 h 2001008"/>
                  <a:gd name="connsiteX20" fmla="*/ 400535 w 499736"/>
                  <a:gd name="connsiteY20" fmla="*/ 1739524 h 2001008"/>
                  <a:gd name="connsiteX21" fmla="*/ 202904 w 499736"/>
                  <a:gd name="connsiteY21" fmla="*/ 1607165 h 2001008"/>
                  <a:gd name="connsiteX22" fmla="*/ 100793 w 499736"/>
                  <a:gd name="connsiteY22" fmla="*/ 1607165 h 2001008"/>
                  <a:gd name="connsiteX23" fmla="*/ 100793 w 499736"/>
                  <a:gd name="connsiteY23" fmla="*/ 1643657 h 2001008"/>
                  <a:gd name="connsiteX24" fmla="*/ 202904 w 499736"/>
                  <a:gd name="connsiteY24" fmla="*/ 1643657 h 2001008"/>
                  <a:gd name="connsiteX25" fmla="*/ 202904 w 499736"/>
                  <a:gd name="connsiteY25" fmla="*/ 1607165 h 2001008"/>
                  <a:gd name="connsiteX26" fmla="*/ 202904 w 499736"/>
                  <a:gd name="connsiteY26" fmla="*/ 1607165 h 2001008"/>
                  <a:gd name="connsiteX27" fmla="*/ 400535 w 499736"/>
                  <a:gd name="connsiteY27" fmla="*/ 1607165 h 2001008"/>
                  <a:gd name="connsiteX28" fmla="*/ 298424 w 499736"/>
                  <a:gd name="connsiteY28" fmla="*/ 1607165 h 2001008"/>
                  <a:gd name="connsiteX29" fmla="*/ 298424 w 499736"/>
                  <a:gd name="connsiteY29" fmla="*/ 1643657 h 2001008"/>
                  <a:gd name="connsiteX30" fmla="*/ 400535 w 499736"/>
                  <a:gd name="connsiteY30" fmla="*/ 1643657 h 2001008"/>
                  <a:gd name="connsiteX31" fmla="*/ 400535 w 499736"/>
                  <a:gd name="connsiteY31" fmla="*/ 1607165 h 2001008"/>
                  <a:gd name="connsiteX32" fmla="*/ 400535 w 499736"/>
                  <a:gd name="connsiteY32" fmla="*/ 1607165 h 2001008"/>
                  <a:gd name="connsiteX33" fmla="*/ 202904 w 499736"/>
                  <a:gd name="connsiteY33" fmla="*/ 1474806 h 2001008"/>
                  <a:gd name="connsiteX34" fmla="*/ 100793 w 499736"/>
                  <a:gd name="connsiteY34" fmla="*/ 1474806 h 2001008"/>
                  <a:gd name="connsiteX35" fmla="*/ 100793 w 499736"/>
                  <a:gd name="connsiteY35" fmla="*/ 1511297 h 2001008"/>
                  <a:gd name="connsiteX36" fmla="*/ 202904 w 499736"/>
                  <a:gd name="connsiteY36" fmla="*/ 1511297 h 2001008"/>
                  <a:gd name="connsiteX37" fmla="*/ 202904 w 499736"/>
                  <a:gd name="connsiteY37" fmla="*/ 1474806 h 2001008"/>
                  <a:gd name="connsiteX38" fmla="*/ 202904 w 499736"/>
                  <a:gd name="connsiteY38" fmla="*/ 1474806 h 2001008"/>
                  <a:gd name="connsiteX39" fmla="*/ 400535 w 499736"/>
                  <a:gd name="connsiteY39" fmla="*/ 1474806 h 2001008"/>
                  <a:gd name="connsiteX40" fmla="*/ 298424 w 499736"/>
                  <a:gd name="connsiteY40" fmla="*/ 1474806 h 2001008"/>
                  <a:gd name="connsiteX41" fmla="*/ 298424 w 499736"/>
                  <a:gd name="connsiteY41" fmla="*/ 1511297 h 2001008"/>
                  <a:gd name="connsiteX42" fmla="*/ 400535 w 499736"/>
                  <a:gd name="connsiteY42" fmla="*/ 1511297 h 2001008"/>
                  <a:gd name="connsiteX43" fmla="*/ 400535 w 499736"/>
                  <a:gd name="connsiteY43" fmla="*/ 1474806 h 2001008"/>
                  <a:gd name="connsiteX44" fmla="*/ 400535 w 499736"/>
                  <a:gd name="connsiteY44" fmla="*/ 1474806 h 2001008"/>
                  <a:gd name="connsiteX45" fmla="*/ 202904 w 499736"/>
                  <a:gd name="connsiteY45" fmla="*/ 1342447 h 2001008"/>
                  <a:gd name="connsiteX46" fmla="*/ 100793 w 499736"/>
                  <a:gd name="connsiteY46" fmla="*/ 1342447 h 2001008"/>
                  <a:gd name="connsiteX47" fmla="*/ 100793 w 499736"/>
                  <a:gd name="connsiteY47" fmla="*/ 1378938 h 2001008"/>
                  <a:gd name="connsiteX48" fmla="*/ 202904 w 499736"/>
                  <a:gd name="connsiteY48" fmla="*/ 1378938 h 2001008"/>
                  <a:gd name="connsiteX49" fmla="*/ 202904 w 499736"/>
                  <a:gd name="connsiteY49" fmla="*/ 1342447 h 2001008"/>
                  <a:gd name="connsiteX50" fmla="*/ 202904 w 499736"/>
                  <a:gd name="connsiteY50" fmla="*/ 1342447 h 2001008"/>
                  <a:gd name="connsiteX51" fmla="*/ 400535 w 499736"/>
                  <a:gd name="connsiteY51" fmla="*/ 1342447 h 2001008"/>
                  <a:gd name="connsiteX52" fmla="*/ 298424 w 499736"/>
                  <a:gd name="connsiteY52" fmla="*/ 1342447 h 2001008"/>
                  <a:gd name="connsiteX53" fmla="*/ 298424 w 499736"/>
                  <a:gd name="connsiteY53" fmla="*/ 1378938 h 2001008"/>
                  <a:gd name="connsiteX54" fmla="*/ 400535 w 499736"/>
                  <a:gd name="connsiteY54" fmla="*/ 1378938 h 2001008"/>
                  <a:gd name="connsiteX55" fmla="*/ 400535 w 499736"/>
                  <a:gd name="connsiteY55" fmla="*/ 1342447 h 2001008"/>
                  <a:gd name="connsiteX56" fmla="*/ 400535 w 499736"/>
                  <a:gd name="connsiteY56" fmla="*/ 1342447 h 2001008"/>
                  <a:gd name="connsiteX57" fmla="*/ 202904 w 499736"/>
                  <a:gd name="connsiteY57" fmla="*/ 1210088 h 2001008"/>
                  <a:gd name="connsiteX58" fmla="*/ 100793 w 499736"/>
                  <a:gd name="connsiteY58" fmla="*/ 1210088 h 2001008"/>
                  <a:gd name="connsiteX59" fmla="*/ 100793 w 499736"/>
                  <a:gd name="connsiteY59" fmla="*/ 1246579 h 2001008"/>
                  <a:gd name="connsiteX60" fmla="*/ 202904 w 499736"/>
                  <a:gd name="connsiteY60" fmla="*/ 1246579 h 2001008"/>
                  <a:gd name="connsiteX61" fmla="*/ 202904 w 499736"/>
                  <a:gd name="connsiteY61" fmla="*/ 1210088 h 2001008"/>
                  <a:gd name="connsiteX62" fmla="*/ 202904 w 499736"/>
                  <a:gd name="connsiteY62" fmla="*/ 1210088 h 2001008"/>
                  <a:gd name="connsiteX63" fmla="*/ 400535 w 499736"/>
                  <a:gd name="connsiteY63" fmla="*/ 1210088 h 2001008"/>
                  <a:gd name="connsiteX64" fmla="*/ 298424 w 499736"/>
                  <a:gd name="connsiteY64" fmla="*/ 1210088 h 2001008"/>
                  <a:gd name="connsiteX65" fmla="*/ 298424 w 499736"/>
                  <a:gd name="connsiteY65" fmla="*/ 1246579 h 2001008"/>
                  <a:gd name="connsiteX66" fmla="*/ 400535 w 499736"/>
                  <a:gd name="connsiteY66" fmla="*/ 1246579 h 2001008"/>
                  <a:gd name="connsiteX67" fmla="*/ 400535 w 499736"/>
                  <a:gd name="connsiteY67" fmla="*/ 1210088 h 2001008"/>
                  <a:gd name="connsiteX68" fmla="*/ 400535 w 499736"/>
                  <a:gd name="connsiteY68" fmla="*/ 1210088 h 2001008"/>
                  <a:gd name="connsiteX69" fmla="*/ 202904 w 499736"/>
                  <a:gd name="connsiteY69" fmla="*/ 1077729 h 2001008"/>
                  <a:gd name="connsiteX70" fmla="*/ 100793 w 499736"/>
                  <a:gd name="connsiteY70" fmla="*/ 1077729 h 2001008"/>
                  <a:gd name="connsiteX71" fmla="*/ 100793 w 499736"/>
                  <a:gd name="connsiteY71" fmla="*/ 1114220 h 2001008"/>
                  <a:gd name="connsiteX72" fmla="*/ 202904 w 499736"/>
                  <a:gd name="connsiteY72" fmla="*/ 1114220 h 2001008"/>
                  <a:gd name="connsiteX73" fmla="*/ 202904 w 499736"/>
                  <a:gd name="connsiteY73" fmla="*/ 1077729 h 2001008"/>
                  <a:gd name="connsiteX74" fmla="*/ 202904 w 499736"/>
                  <a:gd name="connsiteY74" fmla="*/ 1077729 h 2001008"/>
                  <a:gd name="connsiteX75" fmla="*/ 400535 w 499736"/>
                  <a:gd name="connsiteY75" fmla="*/ 1077729 h 2001008"/>
                  <a:gd name="connsiteX76" fmla="*/ 298424 w 499736"/>
                  <a:gd name="connsiteY76" fmla="*/ 1077729 h 2001008"/>
                  <a:gd name="connsiteX77" fmla="*/ 298424 w 499736"/>
                  <a:gd name="connsiteY77" fmla="*/ 1114220 h 2001008"/>
                  <a:gd name="connsiteX78" fmla="*/ 400535 w 499736"/>
                  <a:gd name="connsiteY78" fmla="*/ 1114220 h 2001008"/>
                  <a:gd name="connsiteX79" fmla="*/ 400535 w 499736"/>
                  <a:gd name="connsiteY79" fmla="*/ 1077729 h 2001008"/>
                  <a:gd name="connsiteX80" fmla="*/ 400535 w 499736"/>
                  <a:gd name="connsiteY80" fmla="*/ 1077729 h 2001008"/>
                  <a:gd name="connsiteX81" fmla="*/ 202904 w 499736"/>
                  <a:gd name="connsiteY81" fmla="*/ 945369 h 2001008"/>
                  <a:gd name="connsiteX82" fmla="*/ 100793 w 499736"/>
                  <a:gd name="connsiteY82" fmla="*/ 945369 h 2001008"/>
                  <a:gd name="connsiteX83" fmla="*/ 100793 w 499736"/>
                  <a:gd name="connsiteY83" fmla="*/ 981861 h 2001008"/>
                  <a:gd name="connsiteX84" fmla="*/ 202904 w 499736"/>
                  <a:gd name="connsiteY84" fmla="*/ 981861 h 2001008"/>
                  <a:gd name="connsiteX85" fmla="*/ 202904 w 499736"/>
                  <a:gd name="connsiteY85" fmla="*/ 945369 h 2001008"/>
                  <a:gd name="connsiteX86" fmla="*/ 202904 w 499736"/>
                  <a:gd name="connsiteY86" fmla="*/ 945369 h 2001008"/>
                  <a:gd name="connsiteX87" fmla="*/ 400535 w 499736"/>
                  <a:gd name="connsiteY87" fmla="*/ 945369 h 2001008"/>
                  <a:gd name="connsiteX88" fmla="*/ 298424 w 499736"/>
                  <a:gd name="connsiteY88" fmla="*/ 945369 h 2001008"/>
                  <a:gd name="connsiteX89" fmla="*/ 298424 w 499736"/>
                  <a:gd name="connsiteY89" fmla="*/ 981861 h 2001008"/>
                  <a:gd name="connsiteX90" fmla="*/ 400535 w 499736"/>
                  <a:gd name="connsiteY90" fmla="*/ 981861 h 2001008"/>
                  <a:gd name="connsiteX91" fmla="*/ 400535 w 499736"/>
                  <a:gd name="connsiteY91" fmla="*/ 945369 h 2001008"/>
                  <a:gd name="connsiteX92" fmla="*/ 400535 w 499736"/>
                  <a:gd name="connsiteY92" fmla="*/ 945369 h 2001008"/>
                  <a:gd name="connsiteX93" fmla="*/ 202904 w 499736"/>
                  <a:gd name="connsiteY93" fmla="*/ 813010 h 2001008"/>
                  <a:gd name="connsiteX94" fmla="*/ 100793 w 499736"/>
                  <a:gd name="connsiteY94" fmla="*/ 813010 h 2001008"/>
                  <a:gd name="connsiteX95" fmla="*/ 100793 w 499736"/>
                  <a:gd name="connsiteY95" fmla="*/ 849502 h 2001008"/>
                  <a:gd name="connsiteX96" fmla="*/ 202904 w 499736"/>
                  <a:gd name="connsiteY96" fmla="*/ 849502 h 2001008"/>
                  <a:gd name="connsiteX97" fmla="*/ 202904 w 499736"/>
                  <a:gd name="connsiteY97" fmla="*/ 813010 h 2001008"/>
                  <a:gd name="connsiteX98" fmla="*/ 202904 w 499736"/>
                  <a:gd name="connsiteY98" fmla="*/ 813010 h 2001008"/>
                  <a:gd name="connsiteX99" fmla="*/ 400535 w 499736"/>
                  <a:gd name="connsiteY99" fmla="*/ 813010 h 2001008"/>
                  <a:gd name="connsiteX100" fmla="*/ 298424 w 499736"/>
                  <a:gd name="connsiteY100" fmla="*/ 813010 h 2001008"/>
                  <a:gd name="connsiteX101" fmla="*/ 298424 w 499736"/>
                  <a:gd name="connsiteY101" fmla="*/ 849502 h 2001008"/>
                  <a:gd name="connsiteX102" fmla="*/ 400535 w 499736"/>
                  <a:gd name="connsiteY102" fmla="*/ 849502 h 2001008"/>
                  <a:gd name="connsiteX103" fmla="*/ 400535 w 499736"/>
                  <a:gd name="connsiteY103" fmla="*/ 813010 h 2001008"/>
                  <a:gd name="connsiteX104" fmla="*/ 400535 w 499736"/>
                  <a:gd name="connsiteY104" fmla="*/ 813010 h 2001008"/>
                  <a:gd name="connsiteX105" fmla="*/ 202904 w 499736"/>
                  <a:gd name="connsiteY105" fmla="*/ 680651 h 2001008"/>
                  <a:gd name="connsiteX106" fmla="*/ 100793 w 499736"/>
                  <a:gd name="connsiteY106" fmla="*/ 680651 h 2001008"/>
                  <a:gd name="connsiteX107" fmla="*/ 100793 w 499736"/>
                  <a:gd name="connsiteY107" fmla="*/ 717142 h 2001008"/>
                  <a:gd name="connsiteX108" fmla="*/ 202904 w 499736"/>
                  <a:gd name="connsiteY108" fmla="*/ 717142 h 2001008"/>
                  <a:gd name="connsiteX109" fmla="*/ 202904 w 499736"/>
                  <a:gd name="connsiteY109" fmla="*/ 680651 h 2001008"/>
                  <a:gd name="connsiteX110" fmla="*/ 202904 w 499736"/>
                  <a:gd name="connsiteY110" fmla="*/ 680651 h 2001008"/>
                  <a:gd name="connsiteX111" fmla="*/ 400535 w 499736"/>
                  <a:gd name="connsiteY111" fmla="*/ 680651 h 2001008"/>
                  <a:gd name="connsiteX112" fmla="*/ 298424 w 499736"/>
                  <a:gd name="connsiteY112" fmla="*/ 680651 h 2001008"/>
                  <a:gd name="connsiteX113" fmla="*/ 298424 w 499736"/>
                  <a:gd name="connsiteY113" fmla="*/ 717142 h 2001008"/>
                  <a:gd name="connsiteX114" fmla="*/ 400535 w 499736"/>
                  <a:gd name="connsiteY114" fmla="*/ 717142 h 2001008"/>
                  <a:gd name="connsiteX115" fmla="*/ 400535 w 499736"/>
                  <a:gd name="connsiteY115" fmla="*/ 680651 h 2001008"/>
                  <a:gd name="connsiteX116" fmla="*/ 400535 w 499736"/>
                  <a:gd name="connsiteY116" fmla="*/ 680651 h 2001008"/>
                  <a:gd name="connsiteX117" fmla="*/ 202904 w 499736"/>
                  <a:gd name="connsiteY117" fmla="*/ 548292 h 2001008"/>
                  <a:gd name="connsiteX118" fmla="*/ 100793 w 499736"/>
                  <a:gd name="connsiteY118" fmla="*/ 548292 h 2001008"/>
                  <a:gd name="connsiteX119" fmla="*/ 100793 w 499736"/>
                  <a:gd name="connsiteY119" fmla="*/ 584783 h 2001008"/>
                  <a:gd name="connsiteX120" fmla="*/ 202904 w 499736"/>
                  <a:gd name="connsiteY120" fmla="*/ 584783 h 2001008"/>
                  <a:gd name="connsiteX121" fmla="*/ 202904 w 499736"/>
                  <a:gd name="connsiteY121" fmla="*/ 548292 h 2001008"/>
                  <a:gd name="connsiteX122" fmla="*/ 202904 w 499736"/>
                  <a:gd name="connsiteY122" fmla="*/ 548292 h 2001008"/>
                  <a:gd name="connsiteX123" fmla="*/ 400535 w 499736"/>
                  <a:gd name="connsiteY123" fmla="*/ 548292 h 2001008"/>
                  <a:gd name="connsiteX124" fmla="*/ 298424 w 499736"/>
                  <a:gd name="connsiteY124" fmla="*/ 548292 h 2001008"/>
                  <a:gd name="connsiteX125" fmla="*/ 298424 w 499736"/>
                  <a:gd name="connsiteY125" fmla="*/ 584783 h 2001008"/>
                  <a:gd name="connsiteX126" fmla="*/ 400535 w 499736"/>
                  <a:gd name="connsiteY126" fmla="*/ 584783 h 2001008"/>
                  <a:gd name="connsiteX127" fmla="*/ 400535 w 499736"/>
                  <a:gd name="connsiteY127" fmla="*/ 548292 h 2001008"/>
                  <a:gd name="connsiteX128" fmla="*/ 400535 w 499736"/>
                  <a:gd name="connsiteY128" fmla="*/ 548292 h 2001008"/>
                  <a:gd name="connsiteX129" fmla="*/ 202904 w 499736"/>
                  <a:gd name="connsiteY129" fmla="*/ 415933 h 2001008"/>
                  <a:gd name="connsiteX130" fmla="*/ 100793 w 499736"/>
                  <a:gd name="connsiteY130" fmla="*/ 415933 h 2001008"/>
                  <a:gd name="connsiteX131" fmla="*/ 100793 w 499736"/>
                  <a:gd name="connsiteY131" fmla="*/ 452424 h 2001008"/>
                  <a:gd name="connsiteX132" fmla="*/ 202904 w 499736"/>
                  <a:gd name="connsiteY132" fmla="*/ 452424 h 2001008"/>
                  <a:gd name="connsiteX133" fmla="*/ 202904 w 499736"/>
                  <a:gd name="connsiteY133" fmla="*/ 415933 h 2001008"/>
                  <a:gd name="connsiteX134" fmla="*/ 202904 w 499736"/>
                  <a:gd name="connsiteY134" fmla="*/ 415933 h 2001008"/>
                  <a:gd name="connsiteX135" fmla="*/ 400535 w 499736"/>
                  <a:gd name="connsiteY135" fmla="*/ 415933 h 2001008"/>
                  <a:gd name="connsiteX136" fmla="*/ 298424 w 499736"/>
                  <a:gd name="connsiteY136" fmla="*/ 415933 h 2001008"/>
                  <a:gd name="connsiteX137" fmla="*/ 298424 w 499736"/>
                  <a:gd name="connsiteY137" fmla="*/ 452424 h 2001008"/>
                  <a:gd name="connsiteX138" fmla="*/ 400535 w 499736"/>
                  <a:gd name="connsiteY138" fmla="*/ 452424 h 2001008"/>
                  <a:gd name="connsiteX139" fmla="*/ 400535 w 499736"/>
                  <a:gd name="connsiteY139" fmla="*/ 415933 h 2001008"/>
                  <a:gd name="connsiteX140" fmla="*/ 400535 w 499736"/>
                  <a:gd name="connsiteY140" fmla="*/ 415933 h 2001008"/>
                  <a:gd name="connsiteX141" fmla="*/ 202904 w 499736"/>
                  <a:gd name="connsiteY141" fmla="*/ 283573 h 2001008"/>
                  <a:gd name="connsiteX142" fmla="*/ 100793 w 499736"/>
                  <a:gd name="connsiteY142" fmla="*/ 283573 h 2001008"/>
                  <a:gd name="connsiteX143" fmla="*/ 100793 w 499736"/>
                  <a:gd name="connsiteY143" fmla="*/ 320065 h 2001008"/>
                  <a:gd name="connsiteX144" fmla="*/ 202904 w 499736"/>
                  <a:gd name="connsiteY144" fmla="*/ 320065 h 2001008"/>
                  <a:gd name="connsiteX145" fmla="*/ 202904 w 499736"/>
                  <a:gd name="connsiteY145" fmla="*/ 283573 h 2001008"/>
                  <a:gd name="connsiteX146" fmla="*/ 202904 w 499736"/>
                  <a:gd name="connsiteY146" fmla="*/ 283573 h 2001008"/>
                  <a:gd name="connsiteX147" fmla="*/ 400535 w 499736"/>
                  <a:gd name="connsiteY147" fmla="*/ 283573 h 2001008"/>
                  <a:gd name="connsiteX148" fmla="*/ 298424 w 499736"/>
                  <a:gd name="connsiteY148" fmla="*/ 283573 h 2001008"/>
                  <a:gd name="connsiteX149" fmla="*/ 298424 w 499736"/>
                  <a:gd name="connsiteY149" fmla="*/ 320065 h 2001008"/>
                  <a:gd name="connsiteX150" fmla="*/ 400535 w 499736"/>
                  <a:gd name="connsiteY150" fmla="*/ 320065 h 2001008"/>
                  <a:gd name="connsiteX151" fmla="*/ 400535 w 499736"/>
                  <a:gd name="connsiteY151" fmla="*/ 283573 h 2001008"/>
                  <a:gd name="connsiteX152" fmla="*/ 400535 w 499736"/>
                  <a:gd name="connsiteY152" fmla="*/ 283573 h 2001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499736" h="2001008">
                    <a:moveTo>
                      <a:pt x="61963" y="125792"/>
                    </a:moveTo>
                    <a:lnTo>
                      <a:pt x="61963" y="0"/>
                    </a:lnTo>
                    <a:lnTo>
                      <a:pt x="437748" y="0"/>
                    </a:lnTo>
                    <a:lnTo>
                      <a:pt x="437748" y="125792"/>
                    </a:lnTo>
                    <a:lnTo>
                      <a:pt x="499736" y="125792"/>
                    </a:lnTo>
                    <a:lnTo>
                      <a:pt x="499736" y="2001009"/>
                    </a:lnTo>
                    <a:lnTo>
                      <a:pt x="0" y="2001009"/>
                    </a:lnTo>
                    <a:lnTo>
                      <a:pt x="0" y="125792"/>
                    </a:lnTo>
                    <a:lnTo>
                      <a:pt x="61988" y="125792"/>
                    </a:lnTo>
                    <a:close/>
                    <a:moveTo>
                      <a:pt x="202904" y="1739524"/>
                    </a:moveTo>
                    <a:lnTo>
                      <a:pt x="100793" y="1739524"/>
                    </a:lnTo>
                    <a:lnTo>
                      <a:pt x="100793" y="1776016"/>
                    </a:lnTo>
                    <a:lnTo>
                      <a:pt x="202904" y="1776016"/>
                    </a:lnTo>
                    <a:lnTo>
                      <a:pt x="202904" y="1739524"/>
                    </a:lnTo>
                    <a:lnTo>
                      <a:pt x="202904" y="1739524"/>
                    </a:lnTo>
                    <a:close/>
                    <a:moveTo>
                      <a:pt x="400535" y="1739524"/>
                    </a:moveTo>
                    <a:lnTo>
                      <a:pt x="298424" y="1739524"/>
                    </a:lnTo>
                    <a:lnTo>
                      <a:pt x="298424" y="1776016"/>
                    </a:lnTo>
                    <a:lnTo>
                      <a:pt x="400535" y="1776016"/>
                    </a:lnTo>
                    <a:lnTo>
                      <a:pt x="400535" y="1739524"/>
                    </a:lnTo>
                    <a:lnTo>
                      <a:pt x="400535" y="1739524"/>
                    </a:lnTo>
                    <a:close/>
                    <a:moveTo>
                      <a:pt x="202904" y="1607165"/>
                    </a:moveTo>
                    <a:lnTo>
                      <a:pt x="100793" y="1607165"/>
                    </a:lnTo>
                    <a:lnTo>
                      <a:pt x="100793" y="1643657"/>
                    </a:lnTo>
                    <a:lnTo>
                      <a:pt x="202904" y="1643657"/>
                    </a:lnTo>
                    <a:lnTo>
                      <a:pt x="202904" y="1607165"/>
                    </a:lnTo>
                    <a:lnTo>
                      <a:pt x="202904" y="1607165"/>
                    </a:lnTo>
                    <a:close/>
                    <a:moveTo>
                      <a:pt x="400535" y="1607165"/>
                    </a:moveTo>
                    <a:lnTo>
                      <a:pt x="298424" y="1607165"/>
                    </a:lnTo>
                    <a:lnTo>
                      <a:pt x="298424" y="1643657"/>
                    </a:lnTo>
                    <a:lnTo>
                      <a:pt x="400535" y="1643657"/>
                    </a:lnTo>
                    <a:lnTo>
                      <a:pt x="400535" y="1607165"/>
                    </a:lnTo>
                    <a:lnTo>
                      <a:pt x="400535" y="1607165"/>
                    </a:lnTo>
                    <a:close/>
                    <a:moveTo>
                      <a:pt x="202904" y="1474806"/>
                    </a:moveTo>
                    <a:lnTo>
                      <a:pt x="100793" y="1474806"/>
                    </a:lnTo>
                    <a:lnTo>
                      <a:pt x="100793" y="1511297"/>
                    </a:lnTo>
                    <a:lnTo>
                      <a:pt x="202904" y="1511297"/>
                    </a:lnTo>
                    <a:lnTo>
                      <a:pt x="202904" y="1474806"/>
                    </a:lnTo>
                    <a:lnTo>
                      <a:pt x="202904" y="1474806"/>
                    </a:lnTo>
                    <a:close/>
                    <a:moveTo>
                      <a:pt x="400535" y="1474806"/>
                    </a:moveTo>
                    <a:lnTo>
                      <a:pt x="298424" y="1474806"/>
                    </a:lnTo>
                    <a:lnTo>
                      <a:pt x="298424" y="1511297"/>
                    </a:lnTo>
                    <a:lnTo>
                      <a:pt x="400535" y="1511297"/>
                    </a:lnTo>
                    <a:lnTo>
                      <a:pt x="400535" y="1474806"/>
                    </a:lnTo>
                    <a:lnTo>
                      <a:pt x="400535" y="1474806"/>
                    </a:lnTo>
                    <a:close/>
                    <a:moveTo>
                      <a:pt x="202904" y="1342447"/>
                    </a:moveTo>
                    <a:lnTo>
                      <a:pt x="100793" y="1342447"/>
                    </a:lnTo>
                    <a:lnTo>
                      <a:pt x="100793" y="1378938"/>
                    </a:lnTo>
                    <a:lnTo>
                      <a:pt x="202904" y="1378938"/>
                    </a:lnTo>
                    <a:lnTo>
                      <a:pt x="202904" y="1342447"/>
                    </a:lnTo>
                    <a:lnTo>
                      <a:pt x="202904" y="1342447"/>
                    </a:lnTo>
                    <a:close/>
                    <a:moveTo>
                      <a:pt x="400535" y="1342447"/>
                    </a:moveTo>
                    <a:lnTo>
                      <a:pt x="298424" y="1342447"/>
                    </a:lnTo>
                    <a:lnTo>
                      <a:pt x="298424" y="1378938"/>
                    </a:lnTo>
                    <a:lnTo>
                      <a:pt x="400535" y="1378938"/>
                    </a:lnTo>
                    <a:lnTo>
                      <a:pt x="400535" y="1342447"/>
                    </a:lnTo>
                    <a:lnTo>
                      <a:pt x="400535" y="1342447"/>
                    </a:lnTo>
                    <a:close/>
                    <a:moveTo>
                      <a:pt x="202904" y="1210088"/>
                    </a:moveTo>
                    <a:lnTo>
                      <a:pt x="100793" y="1210088"/>
                    </a:lnTo>
                    <a:lnTo>
                      <a:pt x="100793" y="1246579"/>
                    </a:lnTo>
                    <a:lnTo>
                      <a:pt x="202904" y="1246579"/>
                    </a:lnTo>
                    <a:lnTo>
                      <a:pt x="202904" y="1210088"/>
                    </a:lnTo>
                    <a:lnTo>
                      <a:pt x="202904" y="1210088"/>
                    </a:lnTo>
                    <a:close/>
                    <a:moveTo>
                      <a:pt x="400535" y="1210088"/>
                    </a:moveTo>
                    <a:lnTo>
                      <a:pt x="298424" y="1210088"/>
                    </a:lnTo>
                    <a:lnTo>
                      <a:pt x="298424" y="1246579"/>
                    </a:lnTo>
                    <a:lnTo>
                      <a:pt x="400535" y="1246579"/>
                    </a:lnTo>
                    <a:lnTo>
                      <a:pt x="400535" y="1210088"/>
                    </a:lnTo>
                    <a:lnTo>
                      <a:pt x="400535" y="1210088"/>
                    </a:lnTo>
                    <a:close/>
                    <a:moveTo>
                      <a:pt x="202904" y="1077729"/>
                    </a:moveTo>
                    <a:lnTo>
                      <a:pt x="100793" y="1077729"/>
                    </a:lnTo>
                    <a:lnTo>
                      <a:pt x="100793" y="1114220"/>
                    </a:lnTo>
                    <a:lnTo>
                      <a:pt x="202904" y="1114220"/>
                    </a:lnTo>
                    <a:lnTo>
                      <a:pt x="202904" y="1077729"/>
                    </a:lnTo>
                    <a:lnTo>
                      <a:pt x="202904" y="1077729"/>
                    </a:lnTo>
                    <a:close/>
                    <a:moveTo>
                      <a:pt x="400535" y="1077729"/>
                    </a:moveTo>
                    <a:lnTo>
                      <a:pt x="298424" y="1077729"/>
                    </a:lnTo>
                    <a:lnTo>
                      <a:pt x="298424" y="1114220"/>
                    </a:lnTo>
                    <a:lnTo>
                      <a:pt x="400535" y="1114220"/>
                    </a:lnTo>
                    <a:lnTo>
                      <a:pt x="400535" y="1077729"/>
                    </a:lnTo>
                    <a:lnTo>
                      <a:pt x="400535" y="1077729"/>
                    </a:lnTo>
                    <a:close/>
                    <a:moveTo>
                      <a:pt x="202904" y="945369"/>
                    </a:moveTo>
                    <a:lnTo>
                      <a:pt x="100793" y="945369"/>
                    </a:lnTo>
                    <a:lnTo>
                      <a:pt x="100793" y="981861"/>
                    </a:lnTo>
                    <a:lnTo>
                      <a:pt x="202904" y="981861"/>
                    </a:lnTo>
                    <a:lnTo>
                      <a:pt x="202904" y="945369"/>
                    </a:lnTo>
                    <a:lnTo>
                      <a:pt x="202904" y="945369"/>
                    </a:lnTo>
                    <a:close/>
                    <a:moveTo>
                      <a:pt x="400535" y="945369"/>
                    </a:moveTo>
                    <a:lnTo>
                      <a:pt x="298424" y="945369"/>
                    </a:lnTo>
                    <a:lnTo>
                      <a:pt x="298424" y="981861"/>
                    </a:lnTo>
                    <a:lnTo>
                      <a:pt x="400535" y="981861"/>
                    </a:lnTo>
                    <a:lnTo>
                      <a:pt x="400535" y="945369"/>
                    </a:lnTo>
                    <a:lnTo>
                      <a:pt x="400535" y="945369"/>
                    </a:lnTo>
                    <a:close/>
                    <a:moveTo>
                      <a:pt x="202904" y="813010"/>
                    </a:moveTo>
                    <a:lnTo>
                      <a:pt x="100793" y="813010"/>
                    </a:lnTo>
                    <a:lnTo>
                      <a:pt x="100793" y="849502"/>
                    </a:lnTo>
                    <a:lnTo>
                      <a:pt x="202904" y="849502"/>
                    </a:lnTo>
                    <a:lnTo>
                      <a:pt x="202904" y="813010"/>
                    </a:lnTo>
                    <a:lnTo>
                      <a:pt x="202904" y="813010"/>
                    </a:lnTo>
                    <a:close/>
                    <a:moveTo>
                      <a:pt x="400535" y="813010"/>
                    </a:moveTo>
                    <a:lnTo>
                      <a:pt x="298424" y="813010"/>
                    </a:lnTo>
                    <a:lnTo>
                      <a:pt x="298424" y="849502"/>
                    </a:lnTo>
                    <a:lnTo>
                      <a:pt x="400535" y="849502"/>
                    </a:lnTo>
                    <a:lnTo>
                      <a:pt x="400535" y="813010"/>
                    </a:lnTo>
                    <a:lnTo>
                      <a:pt x="400535" y="813010"/>
                    </a:lnTo>
                    <a:close/>
                    <a:moveTo>
                      <a:pt x="202904" y="680651"/>
                    </a:moveTo>
                    <a:lnTo>
                      <a:pt x="100793" y="680651"/>
                    </a:lnTo>
                    <a:lnTo>
                      <a:pt x="100793" y="717142"/>
                    </a:lnTo>
                    <a:lnTo>
                      <a:pt x="202904" y="717142"/>
                    </a:lnTo>
                    <a:lnTo>
                      <a:pt x="202904" y="680651"/>
                    </a:lnTo>
                    <a:lnTo>
                      <a:pt x="202904" y="680651"/>
                    </a:lnTo>
                    <a:close/>
                    <a:moveTo>
                      <a:pt x="400535" y="680651"/>
                    </a:moveTo>
                    <a:lnTo>
                      <a:pt x="298424" y="680651"/>
                    </a:lnTo>
                    <a:lnTo>
                      <a:pt x="298424" y="717142"/>
                    </a:lnTo>
                    <a:lnTo>
                      <a:pt x="400535" y="717142"/>
                    </a:lnTo>
                    <a:lnTo>
                      <a:pt x="400535" y="680651"/>
                    </a:lnTo>
                    <a:lnTo>
                      <a:pt x="400535" y="680651"/>
                    </a:lnTo>
                    <a:close/>
                    <a:moveTo>
                      <a:pt x="202904" y="548292"/>
                    </a:moveTo>
                    <a:lnTo>
                      <a:pt x="100793" y="548292"/>
                    </a:lnTo>
                    <a:lnTo>
                      <a:pt x="100793" y="584783"/>
                    </a:lnTo>
                    <a:lnTo>
                      <a:pt x="202904" y="584783"/>
                    </a:lnTo>
                    <a:lnTo>
                      <a:pt x="202904" y="548292"/>
                    </a:lnTo>
                    <a:lnTo>
                      <a:pt x="202904" y="548292"/>
                    </a:lnTo>
                    <a:close/>
                    <a:moveTo>
                      <a:pt x="400535" y="548292"/>
                    </a:moveTo>
                    <a:lnTo>
                      <a:pt x="298424" y="548292"/>
                    </a:lnTo>
                    <a:lnTo>
                      <a:pt x="298424" y="584783"/>
                    </a:lnTo>
                    <a:lnTo>
                      <a:pt x="400535" y="584783"/>
                    </a:lnTo>
                    <a:lnTo>
                      <a:pt x="400535" y="548292"/>
                    </a:lnTo>
                    <a:lnTo>
                      <a:pt x="400535" y="548292"/>
                    </a:lnTo>
                    <a:close/>
                    <a:moveTo>
                      <a:pt x="202904" y="415933"/>
                    </a:moveTo>
                    <a:lnTo>
                      <a:pt x="100793" y="415933"/>
                    </a:lnTo>
                    <a:lnTo>
                      <a:pt x="100793" y="452424"/>
                    </a:lnTo>
                    <a:lnTo>
                      <a:pt x="202904" y="452424"/>
                    </a:lnTo>
                    <a:lnTo>
                      <a:pt x="202904" y="415933"/>
                    </a:lnTo>
                    <a:lnTo>
                      <a:pt x="202904" y="415933"/>
                    </a:lnTo>
                    <a:close/>
                    <a:moveTo>
                      <a:pt x="400535" y="415933"/>
                    </a:moveTo>
                    <a:lnTo>
                      <a:pt x="298424" y="415933"/>
                    </a:lnTo>
                    <a:lnTo>
                      <a:pt x="298424" y="452424"/>
                    </a:lnTo>
                    <a:lnTo>
                      <a:pt x="400535" y="452424"/>
                    </a:lnTo>
                    <a:lnTo>
                      <a:pt x="400535" y="415933"/>
                    </a:lnTo>
                    <a:lnTo>
                      <a:pt x="400535" y="415933"/>
                    </a:lnTo>
                    <a:close/>
                    <a:moveTo>
                      <a:pt x="202904" y="283573"/>
                    </a:moveTo>
                    <a:lnTo>
                      <a:pt x="100793" y="283573"/>
                    </a:lnTo>
                    <a:lnTo>
                      <a:pt x="100793" y="320065"/>
                    </a:lnTo>
                    <a:lnTo>
                      <a:pt x="202904" y="320065"/>
                    </a:lnTo>
                    <a:lnTo>
                      <a:pt x="202904" y="283573"/>
                    </a:lnTo>
                    <a:lnTo>
                      <a:pt x="202904" y="283573"/>
                    </a:lnTo>
                    <a:close/>
                    <a:moveTo>
                      <a:pt x="400535" y="283573"/>
                    </a:moveTo>
                    <a:lnTo>
                      <a:pt x="298424" y="283573"/>
                    </a:lnTo>
                    <a:lnTo>
                      <a:pt x="298424" y="320065"/>
                    </a:lnTo>
                    <a:lnTo>
                      <a:pt x="400535" y="320065"/>
                    </a:lnTo>
                    <a:lnTo>
                      <a:pt x="400535" y="283573"/>
                    </a:lnTo>
                    <a:lnTo>
                      <a:pt x="400535" y="283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55254F-CBFD-57B5-0BED-9A351054ACBB}"/>
                  </a:ext>
                </a:extLst>
              </p:cNvPr>
              <p:cNvSpPr/>
              <p:nvPr/>
            </p:nvSpPr>
            <p:spPr>
              <a:xfrm>
                <a:off x="4471654" y="2219452"/>
                <a:ext cx="517148" cy="2018421"/>
              </a:xfrm>
              <a:custGeom>
                <a:avLst/>
                <a:gdLst>
                  <a:gd name="connsiteX0" fmla="*/ 61963 w 517148"/>
                  <a:gd name="connsiteY0" fmla="*/ 125792 h 2018421"/>
                  <a:gd name="connsiteX1" fmla="*/ 61963 w 517148"/>
                  <a:gd name="connsiteY1" fmla="*/ 8706 h 2018421"/>
                  <a:gd name="connsiteX2" fmla="*/ 70669 w 517148"/>
                  <a:gd name="connsiteY2" fmla="*/ 0 h 2018421"/>
                  <a:gd name="connsiteX3" fmla="*/ 446454 w 517148"/>
                  <a:gd name="connsiteY3" fmla="*/ 0 h 2018421"/>
                  <a:gd name="connsiteX4" fmla="*/ 455160 w 517148"/>
                  <a:gd name="connsiteY4" fmla="*/ 8706 h 2018421"/>
                  <a:gd name="connsiteX5" fmla="*/ 455160 w 517148"/>
                  <a:gd name="connsiteY5" fmla="*/ 125792 h 2018421"/>
                  <a:gd name="connsiteX6" fmla="*/ 508442 w 517148"/>
                  <a:gd name="connsiteY6" fmla="*/ 125792 h 2018421"/>
                  <a:gd name="connsiteX7" fmla="*/ 517148 w 517148"/>
                  <a:gd name="connsiteY7" fmla="*/ 134498 h 2018421"/>
                  <a:gd name="connsiteX8" fmla="*/ 517148 w 517148"/>
                  <a:gd name="connsiteY8" fmla="*/ 2009715 h 2018421"/>
                  <a:gd name="connsiteX9" fmla="*/ 508442 w 517148"/>
                  <a:gd name="connsiteY9" fmla="*/ 2018421 h 2018421"/>
                  <a:gd name="connsiteX10" fmla="*/ 8706 w 517148"/>
                  <a:gd name="connsiteY10" fmla="*/ 2018421 h 2018421"/>
                  <a:gd name="connsiteX11" fmla="*/ 0 w 517148"/>
                  <a:gd name="connsiteY11" fmla="*/ 2009715 h 2018421"/>
                  <a:gd name="connsiteX12" fmla="*/ 0 w 517148"/>
                  <a:gd name="connsiteY12" fmla="*/ 134498 h 2018421"/>
                  <a:gd name="connsiteX13" fmla="*/ 8706 w 517148"/>
                  <a:gd name="connsiteY13" fmla="*/ 125792 h 2018421"/>
                  <a:gd name="connsiteX14" fmla="*/ 61988 w 517148"/>
                  <a:gd name="connsiteY14" fmla="*/ 125792 h 2018421"/>
                  <a:gd name="connsiteX15" fmla="*/ 437748 w 517148"/>
                  <a:gd name="connsiteY15" fmla="*/ 17412 h 2018421"/>
                  <a:gd name="connsiteX16" fmla="*/ 79375 w 517148"/>
                  <a:gd name="connsiteY16" fmla="*/ 17412 h 2018421"/>
                  <a:gd name="connsiteX17" fmla="*/ 79375 w 517148"/>
                  <a:gd name="connsiteY17" fmla="*/ 134498 h 2018421"/>
                  <a:gd name="connsiteX18" fmla="*/ 70669 w 517148"/>
                  <a:gd name="connsiteY18" fmla="*/ 143205 h 2018421"/>
                  <a:gd name="connsiteX19" fmla="*/ 17388 w 517148"/>
                  <a:gd name="connsiteY19" fmla="*/ 143205 h 2018421"/>
                  <a:gd name="connsiteX20" fmla="*/ 17388 w 517148"/>
                  <a:gd name="connsiteY20" fmla="*/ 2001009 h 2018421"/>
                  <a:gd name="connsiteX21" fmla="*/ 499711 w 517148"/>
                  <a:gd name="connsiteY21" fmla="*/ 2001009 h 2018421"/>
                  <a:gd name="connsiteX22" fmla="*/ 499711 w 517148"/>
                  <a:gd name="connsiteY22" fmla="*/ 143205 h 2018421"/>
                  <a:gd name="connsiteX23" fmla="*/ 446429 w 517148"/>
                  <a:gd name="connsiteY23" fmla="*/ 143205 h 2018421"/>
                  <a:gd name="connsiteX24" fmla="*/ 437723 w 517148"/>
                  <a:gd name="connsiteY24" fmla="*/ 134498 h 2018421"/>
                  <a:gd name="connsiteX25" fmla="*/ 437723 w 517148"/>
                  <a:gd name="connsiteY25" fmla="*/ 17412 h 2018421"/>
                  <a:gd name="connsiteX26" fmla="*/ 437723 w 517148"/>
                  <a:gd name="connsiteY26" fmla="*/ 17412 h 2018421"/>
                  <a:gd name="connsiteX27" fmla="*/ 220317 w 517148"/>
                  <a:gd name="connsiteY27" fmla="*/ 1748231 h 2018421"/>
                  <a:gd name="connsiteX28" fmla="*/ 211610 w 517148"/>
                  <a:gd name="connsiteY28" fmla="*/ 1739524 h 2018421"/>
                  <a:gd name="connsiteX29" fmla="*/ 109499 w 517148"/>
                  <a:gd name="connsiteY29" fmla="*/ 1739524 h 2018421"/>
                  <a:gd name="connsiteX30" fmla="*/ 100793 w 517148"/>
                  <a:gd name="connsiteY30" fmla="*/ 1748231 h 2018421"/>
                  <a:gd name="connsiteX31" fmla="*/ 100793 w 517148"/>
                  <a:gd name="connsiteY31" fmla="*/ 1784722 h 2018421"/>
                  <a:gd name="connsiteX32" fmla="*/ 109499 w 517148"/>
                  <a:gd name="connsiteY32" fmla="*/ 1793428 h 2018421"/>
                  <a:gd name="connsiteX33" fmla="*/ 211610 w 517148"/>
                  <a:gd name="connsiteY33" fmla="*/ 1793428 h 2018421"/>
                  <a:gd name="connsiteX34" fmla="*/ 220317 w 517148"/>
                  <a:gd name="connsiteY34" fmla="*/ 1784722 h 2018421"/>
                  <a:gd name="connsiteX35" fmla="*/ 220317 w 517148"/>
                  <a:gd name="connsiteY35" fmla="*/ 1748231 h 2018421"/>
                  <a:gd name="connsiteX36" fmla="*/ 220317 w 517148"/>
                  <a:gd name="connsiteY36" fmla="*/ 1748231 h 2018421"/>
                  <a:gd name="connsiteX37" fmla="*/ 417948 w 517148"/>
                  <a:gd name="connsiteY37" fmla="*/ 1748231 h 2018421"/>
                  <a:gd name="connsiteX38" fmla="*/ 409241 w 517148"/>
                  <a:gd name="connsiteY38" fmla="*/ 1739524 h 2018421"/>
                  <a:gd name="connsiteX39" fmla="*/ 307130 w 517148"/>
                  <a:gd name="connsiteY39" fmla="*/ 1739524 h 2018421"/>
                  <a:gd name="connsiteX40" fmla="*/ 298424 w 517148"/>
                  <a:gd name="connsiteY40" fmla="*/ 1748231 h 2018421"/>
                  <a:gd name="connsiteX41" fmla="*/ 298424 w 517148"/>
                  <a:gd name="connsiteY41" fmla="*/ 1784722 h 2018421"/>
                  <a:gd name="connsiteX42" fmla="*/ 307130 w 517148"/>
                  <a:gd name="connsiteY42" fmla="*/ 1793428 h 2018421"/>
                  <a:gd name="connsiteX43" fmla="*/ 409241 w 517148"/>
                  <a:gd name="connsiteY43" fmla="*/ 1793428 h 2018421"/>
                  <a:gd name="connsiteX44" fmla="*/ 417948 w 517148"/>
                  <a:gd name="connsiteY44" fmla="*/ 1784722 h 2018421"/>
                  <a:gd name="connsiteX45" fmla="*/ 417948 w 517148"/>
                  <a:gd name="connsiteY45" fmla="*/ 1748231 h 2018421"/>
                  <a:gd name="connsiteX46" fmla="*/ 417948 w 517148"/>
                  <a:gd name="connsiteY46" fmla="*/ 1748231 h 2018421"/>
                  <a:gd name="connsiteX47" fmla="*/ 315836 w 517148"/>
                  <a:gd name="connsiteY47" fmla="*/ 1756937 h 2018421"/>
                  <a:gd name="connsiteX48" fmla="*/ 315836 w 517148"/>
                  <a:gd name="connsiteY48" fmla="*/ 1776016 h 2018421"/>
                  <a:gd name="connsiteX49" fmla="*/ 400535 w 517148"/>
                  <a:gd name="connsiteY49" fmla="*/ 1776016 h 2018421"/>
                  <a:gd name="connsiteX50" fmla="*/ 400535 w 517148"/>
                  <a:gd name="connsiteY50" fmla="*/ 1756937 h 2018421"/>
                  <a:gd name="connsiteX51" fmla="*/ 315836 w 517148"/>
                  <a:gd name="connsiteY51" fmla="*/ 1756937 h 2018421"/>
                  <a:gd name="connsiteX52" fmla="*/ 118205 w 517148"/>
                  <a:gd name="connsiteY52" fmla="*/ 1756937 h 2018421"/>
                  <a:gd name="connsiteX53" fmla="*/ 118205 w 517148"/>
                  <a:gd name="connsiteY53" fmla="*/ 1776016 h 2018421"/>
                  <a:gd name="connsiteX54" fmla="*/ 202904 w 517148"/>
                  <a:gd name="connsiteY54" fmla="*/ 1776016 h 2018421"/>
                  <a:gd name="connsiteX55" fmla="*/ 202904 w 517148"/>
                  <a:gd name="connsiteY55" fmla="*/ 1756937 h 2018421"/>
                  <a:gd name="connsiteX56" fmla="*/ 118205 w 517148"/>
                  <a:gd name="connsiteY56" fmla="*/ 1756937 h 2018421"/>
                  <a:gd name="connsiteX57" fmla="*/ 417948 w 517148"/>
                  <a:gd name="connsiteY57" fmla="*/ 1615871 h 2018421"/>
                  <a:gd name="connsiteX58" fmla="*/ 409241 w 517148"/>
                  <a:gd name="connsiteY58" fmla="*/ 1607165 h 2018421"/>
                  <a:gd name="connsiteX59" fmla="*/ 307130 w 517148"/>
                  <a:gd name="connsiteY59" fmla="*/ 1607165 h 2018421"/>
                  <a:gd name="connsiteX60" fmla="*/ 298424 w 517148"/>
                  <a:gd name="connsiteY60" fmla="*/ 1615871 h 2018421"/>
                  <a:gd name="connsiteX61" fmla="*/ 298424 w 517148"/>
                  <a:gd name="connsiteY61" fmla="*/ 1652363 h 2018421"/>
                  <a:gd name="connsiteX62" fmla="*/ 307130 w 517148"/>
                  <a:gd name="connsiteY62" fmla="*/ 1661069 h 2018421"/>
                  <a:gd name="connsiteX63" fmla="*/ 409241 w 517148"/>
                  <a:gd name="connsiteY63" fmla="*/ 1661069 h 2018421"/>
                  <a:gd name="connsiteX64" fmla="*/ 417948 w 517148"/>
                  <a:gd name="connsiteY64" fmla="*/ 1652363 h 2018421"/>
                  <a:gd name="connsiteX65" fmla="*/ 417948 w 517148"/>
                  <a:gd name="connsiteY65" fmla="*/ 1615871 h 2018421"/>
                  <a:gd name="connsiteX66" fmla="*/ 417948 w 517148"/>
                  <a:gd name="connsiteY66" fmla="*/ 1615871 h 2018421"/>
                  <a:gd name="connsiteX67" fmla="*/ 220317 w 517148"/>
                  <a:gd name="connsiteY67" fmla="*/ 1615871 h 2018421"/>
                  <a:gd name="connsiteX68" fmla="*/ 211610 w 517148"/>
                  <a:gd name="connsiteY68" fmla="*/ 1607165 h 2018421"/>
                  <a:gd name="connsiteX69" fmla="*/ 109499 w 517148"/>
                  <a:gd name="connsiteY69" fmla="*/ 1607165 h 2018421"/>
                  <a:gd name="connsiteX70" fmla="*/ 100793 w 517148"/>
                  <a:gd name="connsiteY70" fmla="*/ 1615871 h 2018421"/>
                  <a:gd name="connsiteX71" fmla="*/ 100793 w 517148"/>
                  <a:gd name="connsiteY71" fmla="*/ 1652363 h 2018421"/>
                  <a:gd name="connsiteX72" fmla="*/ 109499 w 517148"/>
                  <a:gd name="connsiteY72" fmla="*/ 1661069 h 2018421"/>
                  <a:gd name="connsiteX73" fmla="*/ 211610 w 517148"/>
                  <a:gd name="connsiteY73" fmla="*/ 1661069 h 2018421"/>
                  <a:gd name="connsiteX74" fmla="*/ 220317 w 517148"/>
                  <a:gd name="connsiteY74" fmla="*/ 1652363 h 2018421"/>
                  <a:gd name="connsiteX75" fmla="*/ 220317 w 517148"/>
                  <a:gd name="connsiteY75" fmla="*/ 1615871 h 2018421"/>
                  <a:gd name="connsiteX76" fmla="*/ 220317 w 517148"/>
                  <a:gd name="connsiteY76" fmla="*/ 1615871 h 2018421"/>
                  <a:gd name="connsiteX77" fmla="*/ 315811 w 517148"/>
                  <a:gd name="connsiteY77" fmla="*/ 1624578 h 2018421"/>
                  <a:gd name="connsiteX78" fmla="*/ 315811 w 517148"/>
                  <a:gd name="connsiteY78" fmla="*/ 1643657 h 2018421"/>
                  <a:gd name="connsiteX79" fmla="*/ 400510 w 517148"/>
                  <a:gd name="connsiteY79" fmla="*/ 1643657 h 2018421"/>
                  <a:gd name="connsiteX80" fmla="*/ 400510 w 517148"/>
                  <a:gd name="connsiteY80" fmla="*/ 1624578 h 2018421"/>
                  <a:gd name="connsiteX81" fmla="*/ 315811 w 517148"/>
                  <a:gd name="connsiteY81" fmla="*/ 1624578 h 2018421"/>
                  <a:gd name="connsiteX82" fmla="*/ 118181 w 517148"/>
                  <a:gd name="connsiteY82" fmla="*/ 1624578 h 2018421"/>
                  <a:gd name="connsiteX83" fmla="*/ 118181 w 517148"/>
                  <a:gd name="connsiteY83" fmla="*/ 1643657 h 2018421"/>
                  <a:gd name="connsiteX84" fmla="*/ 202879 w 517148"/>
                  <a:gd name="connsiteY84" fmla="*/ 1643657 h 2018421"/>
                  <a:gd name="connsiteX85" fmla="*/ 202879 w 517148"/>
                  <a:gd name="connsiteY85" fmla="*/ 1624578 h 2018421"/>
                  <a:gd name="connsiteX86" fmla="*/ 118181 w 517148"/>
                  <a:gd name="connsiteY86" fmla="*/ 1624578 h 2018421"/>
                  <a:gd name="connsiteX87" fmla="*/ 220292 w 517148"/>
                  <a:gd name="connsiteY87" fmla="*/ 1483512 h 2018421"/>
                  <a:gd name="connsiteX88" fmla="*/ 211585 w 517148"/>
                  <a:gd name="connsiteY88" fmla="*/ 1474806 h 2018421"/>
                  <a:gd name="connsiteX89" fmla="*/ 109474 w 517148"/>
                  <a:gd name="connsiteY89" fmla="*/ 1474806 h 2018421"/>
                  <a:gd name="connsiteX90" fmla="*/ 100768 w 517148"/>
                  <a:gd name="connsiteY90" fmla="*/ 1483512 h 2018421"/>
                  <a:gd name="connsiteX91" fmla="*/ 100768 w 517148"/>
                  <a:gd name="connsiteY91" fmla="*/ 1520004 h 2018421"/>
                  <a:gd name="connsiteX92" fmla="*/ 109474 w 517148"/>
                  <a:gd name="connsiteY92" fmla="*/ 1528710 h 2018421"/>
                  <a:gd name="connsiteX93" fmla="*/ 211585 w 517148"/>
                  <a:gd name="connsiteY93" fmla="*/ 1528710 h 2018421"/>
                  <a:gd name="connsiteX94" fmla="*/ 220292 w 517148"/>
                  <a:gd name="connsiteY94" fmla="*/ 1520004 h 2018421"/>
                  <a:gd name="connsiteX95" fmla="*/ 220292 w 517148"/>
                  <a:gd name="connsiteY95" fmla="*/ 1483512 h 2018421"/>
                  <a:gd name="connsiteX96" fmla="*/ 220292 w 517148"/>
                  <a:gd name="connsiteY96" fmla="*/ 1483512 h 2018421"/>
                  <a:gd name="connsiteX97" fmla="*/ 417923 w 517148"/>
                  <a:gd name="connsiteY97" fmla="*/ 1483512 h 2018421"/>
                  <a:gd name="connsiteX98" fmla="*/ 409216 w 517148"/>
                  <a:gd name="connsiteY98" fmla="*/ 1474806 h 2018421"/>
                  <a:gd name="connsiteX99" fmla="*/ 307105 w 517148"/>
                  <a:gd name="connsiteY99" fmla="*/ 1474806 h 2018421"/>
                  <a:gd name="connsiteX100" fmla="*/ 298399 w 517148"/>
                  <a:gd name="connsiteY100" fmla="*/ 1483512 h 2018421"/>
                  <a:gd name="connsiteX101" fmla="*/ 298399 w 517148"/>
                  <a:gd name="connsiteY101" fmla="*/ 1520004 h 2018421"/>
                  <a:gd name="connsiteX102" fmla="*/ 307105 w 517148"/>
                  <a:gd name="connsiteY102" fmla="*/ 1528710 h 2018421"/>
                  <a:gd name="connsiteX103" fmla="*/ 409216 w 517148"/>
                  <a:gd name="connsiteY103" fmla="*/ 1528710 h 2018421"/>
                  <a:gd name="connsiteX104" fmla="*/ 417923 w 517148"/>
                  <a:gd name="connsiteY104" fmla="*/ 1520004 h 2018421"/>
                  <a:gd name="connsiteX105" fmla="*/ 417923 w 517148"/>
                  <a:gd name="connsiteY105" fmla="*/ 1483512 h 2018421"/>
                  <a:gd name="connsiteX106" fmla="*/ 417923 w 517148"/>
                  <a:gd name="connsiteY106" fmla="*/ 1483512 h 2018421"/>
                  <a:gd name="connsiteX107" fmla="*/ 315811 w 517148"/>
                  <a:gd name="connsiteY107" fmla="*/ 1492218 h 2018421"/>
                  <a:gd name="connsiteX108" fmla="*/ 315811 w 517148"/>
                  <a:gd name="connsiteY108" fmla="*/ 1511297 h 2018421"/>
                  <a:gd name="connsiteX109" fmla="*/ 400510 w 517148"/>
                  <a:gd name="connsiteY109" fmla="*/ 1511297 h 2018421"/>
                  <a:gd name="connsiteX110" fmla="*/ 400510 w 517148"/>
                  <a:gd name="connsiteY110" fmla="*/ 1492218 h 2018421"/>
                  <a:gd name="connsiteX111" fmla="*/ 315811 w 517148"/>
                  <a:gd name="connsiteY111" fmla="*/ 1492218 h 2018421"/>
                  <a:gd name="connsiteX112" fmla="*/ 118181 w 517148"/>
                  <a:gd name="connsiteY112" fmla="*/ 1492218 h 2018421"/>
                  <a:gd name="connsiteX113" fmla="*/ 118181 w 517148"/>
                  <a:gd name="connsiteY113" fmla="*/ 1511297 h 2018421"/>
                  <a:gd name="connsiteX114" fmla="*/ 202879 w 517148"/>
                  <a:gd name="connsiteY114" fmla="*/ 1511297 h 2018421"/>
                  <a:gd name="connsiteX115" fmla="*/ 202879 w 517148"/>
                  <a:gd name="connsiteY115" fmla="*/ 1492218 h 2018421"/>
                  <a:gd name="connsiteX116" fmla="*/ 118181 w 517148"/>
                  <a:gd name="connsiteY116" fmla="*/ 1492218 h 2018421"/>
                  <a:gd name="connsiteX117" fmla="*/ 220292 w 517148"/>
                  <a:gd name="connsiteY117" fmla="*/ 1351153 h 2018421"/>
                  <a:gd name="connsiteX118" fmla="*/ 211585 w 517148"/>
                  <a:gd name="connsiteY118" fmla="*/ 1342447 h 2018421"/>
                  <a:gd name="connsiteX119" fmla="*/ 109474 w 517148"/>
                  <a:gd name="connsiteY119" fmla="*/ 1342447 h 2018421"/>
                  <a:gd name="connsiteX120" fmla="*/ 100768 w 517148"/>
                  <a:gd name="connsiteY120" fmla="*/ 1351153 h 2018421"/>
                  <a:gd name="connsiteX121" fmla="*/ 100768 w 517148"/>
                  <a:gd name="connsiteY121" fmla="*/ 1387645 h 2018421"/>
                  <a:gd name="connsiteX122" fmla="*/ 109474 w 517148"/>
                  <a:gd name="connsiteY122" fmla="*/ 1396351 h 2018421"/>
                  <a:gd name="connsiteX123" fmla="*/ 211585 w 517148"/>
                  <a:gd name="connsiteY123" fmla="*/ 1396351 h 2018421"/>
                  <a:gd name="connsiteX124" fmla="*/ 220292 w 517148"/>
                  <a:gd name="connsiteY124" fmla="*/ 1387645 h 2018421"/>
                  <a:gd name="connsiteX125" fmla="*/ 220292 w 517148"/>
                  <a:gd name="connsiteY125" fmla="*/ 1351153 h 2018421"/>
                  <a:gd name="connsiteX126" fmla="*/ 220292 w 517148"/>
                  <a:gd name="connsiteY126" fmla="*/ 1351153 h 2018421"/>
                  <a:gd name="connsiteX127" fmla="*/ 417923 w 517148"/>
                  <a:gd name="connsiteY127" fmla="*/ 1351153 h 2018421"/>
                  <a:gd name="connsiteX128" fmla="*/ 409216 w 517148"/>
                  <a:gd name="connsiteY128" fmla="*/ 1342447 h 2018421"/>
                  <a:gd name="connsiteX129" fmla="*/ 307105 w 517148"/>
                  <a:gd name="connsiteY129" fmla="*/ 1342447 h 2018421"/>
                  <a:gd name="connsiteX130" fmla="*/ 298399 w 517148"/>
                  <a:gd name="connsiteY130" fmla="*/ 1351153 h 2018421"/>
                  <a:gd name="connsiteX131" fmla="*/ 298399 w 517148"/>
                  <a:gd name="connsiteY131" fmla="*/ 1387645 h 2018421"/>
                  <a:gd name="connsiteX132" fmla="*/ 307105 w 517148"/>
                  <a:gd name="connsiteY132" fmla="*/ 1396351 h 2018421"/>
                  <a:gd name="connsiteX133" fmla="*/ 409216 w 517148"/>
                  <a:gd name="connsiteY133" fmla="*/ 1396351 h 2018421"/>
                  <a:gd name="connsiteX134" fmla="*/ 417923 w 517148"/>
                  <a:gd name="connsiteY134" fmla="*/ 1387645 h 2018421"/>
                  <a:gd name="connsiteX135" fmla="*/ 417923 w 517148"/>
                  <a:gd name="connsiteY135" fmla="*/ 1351153 h 2018421"/>
                  <a:gd name="connsiteX136" fmla="*/ 417923 w 517148"/>
                  <a:gd name="connsiteY136" fmla="*/ 1351153 h 2018421"/>
                  <a:gd name="connsiteX137" fmla="*/ 315811 w 517148"/>
                  <a:gd name="connsiteY137" fmla="*/ 1359859 h 2018421"/>
                  <a:gd name="connsiteX138" fmla="*/ 315811 w 517148"/>
                  <a:gd name="connsiteY138" fmla="*/ 1378938 h 2018421"/>
                  <a:gd name="connsiteX139" fmla="*/ 400510 w 517148"/>
                  <a:gd name="connsiteY139" fmla="*/ 1378938 h 2018421"/>
                  <a:gd name="connsiteX140" fmla="*/ 400510 w 517148"/>
                  <a:gd name="connsiteY140" fmla="*/ 1359859 h 2018421"/>
                  <a:gd name="connsiteX141" fmla="*/ 315811 w 517148"/>
                  <a:gd name="connsiteY141" fmla="*/ 1359859 h 2018421"/>
                  <a:gd name="connsiteX142" fmla="*/ 118181 w 517148"/>
                  <a:gd name="connsiteY142" fmla="*/ 1359859 h 2018421"/>
                  <a:gd name="connsiteX143" fmla="*/ 118181 w 517148"/>
                  <a:gd name="connsiteY143" fmla="*/ 1378938 h 2018421"/>
                  <a:gd name="connsiteX144" fmla="*/ 202879 w 517148"/>
                  <a:gd name="connsiteY144" fmla="*/ 1378938 h 2018421"/>
                  <a:gd name="connsiteX145" fmla="*/ 202879 w 517148"/>
                  <a:gd name="connsiteY145" fmla="*/ 1359859 h 2018421"/>
                  <a:gd name="connsiteX146" fmla="*/ 118181 w 517148"/>
                  <a:gd name="connsiteY146" fmla="*/ 1359859 h 2018421"/>
                  <a:gd name="connsiteX147" fmla="*/ 417923 w 517148"/>
                  <a:gd name="connsiteY147" fmla="*/ 1218794 h 2018421"/>
                  <a:gd name="connsiteX148" fmla="*/ 409216 w 517148"/>
                  <a:gd name="connsiteY148" fmla="*/ 1210088 h 2018421"/>
                  <a:gd name="connsiteX149" fmla="*/ 307105 w 517148"/>
                  <a:gd name="connsiteY149" fmla="*/ 1210088 h 2018421"/>
                  <a:gd name="connsiteX150" fmla="*/ 298399 w 517148"/>
                  <a:gd name="connsiteY150" fmla="*/ 1218794 h 2018421"/>
                  <a:gd name="connsiteX151" fmla="*/ 298399 w 517148"/>
                  <a:gd name="connsiteY151" fmla="*/ 1255285 h 2018421"/>
                  <a:gd name="connsiteX152" fmla="*/ 307105 w 517148"/>
                  <a:gd name="connsiteY152" fmla="*/ 1263992 h 2018421"/>
                  <a:gd name="connsiteX153" fmla="*/ 409216 w 517148"/>
                  <a:gd name="connsiteY153" fmla="*/ 1263992 h 2018421"/>
                  <a:gd name="connsiteX154" fmla="*/ 417923 w 517148"/>
                  <a:gd name="connsiteY154" fmla="*/ 1255285 h 2018421"/>
                  <a:gd name="connsiteX155" fmla="*/ 417923 w 517148"/>
                  <a:gd name="connsiteY155" fmla="*/ 1218794 h 2018421"/>
                  <a:gd name="connsiteX156" fmla="*/ 417923 w 517148"/>
                  <a:gd name="connsiteY156" fmla="*/ 1218794 h 2018421"/>
                  <a:gd name="connsiteX157" fmla="*/ 220292 w 517148"/>
                  <a:gd name="connsiteY157" fmla="*/ 1218794 h 2018421"/>
                  <a:gd name="connsiteX158" fmla="*/ 211585 w 517148"/>
                  <a:gd name="connsiteY158" fmla="*/ 1210088 h 2018421"/>
                  <a:gd name="connsiteX159" fmla="*/ 109474 w 517148"/>
                  <a:gd name="connsiteY159" fmla="*/ 1210088 h 2018421"/>
                  <a:gd name="connsiteX160" fmla="*/ 100768 w 517148"/>
                  <a:gd name="connsiteY160" fmla="*/ 1218794 h 2018421"/>
                  <a:gd name="connsiteX161" fmla="*/ 100768 w 517148"/>
                  <a:gd name="connsiteY161" fmla="*/ 1255285 h 2018421"/>
                  <a:gd name="connsiteX162" fmla="*/ 109474 w 517148"/>
                  <a:gd name="connsiteY162" fmla="*/ 1263992 h 2018421"/>
                  <a:gd name="connsiteX163" fmla="*/ 211585 w 517148"/>
                  <a:gd name="connsiteY163" fmla="*/ 1263992 h 2018421"/>
                  <a:gd name="connsiteX164" fmla="*/ 220292 w 517148"/>
                  <a:gd name="connsiteY164" fmla="*/ 1255285 h 2018421"/>
                  <a:gd name="connsiteX165" fmla="*/ 220292 w 517148"/>
                  <a:gd name="connsiteY165" fmla="*/ 1218794 h 2018421"/>
                  <a:gd name="connsiteX166" fmla="*/ 220292 w 517148"/>
                  <a:gd name="connsiteY166" fmla="*/ 1218794 h 2018421"/>
                  <a:gd name="connsiteX167" fmla="*/ 315786 w 517148"/>
                  <a:gd name="connsiteY167" fmla="*/ 1227500 h 2018421"/>
                  <a:gd name="connsiteX168" fmla="*/ 315786 w 517148"/>
                  <a:gd name="connsiteY168" fmla="*/ 1246579 h 2018421"/>
                  <a:gd name="connsiteX169" fmla="*/ 400485 w 517148"/>
                  <a:gd name="connsiteY169" fmla="*/ 1246579 h 2018421"/>
                  <a:gd name="connsiteX170" fmla="*/ 400485 w 517148"/>
                  <a:gd name="connsiteY170" fmla="*/ 1227500 h 2018421"/>
                  <a:gd name="connsiteX171" fmla="*/ 315786 w 517148"/>
                  <a:gd name="connsiteY171" fmla="*/ 1227500 h 2018421"/>
                  <a:gd name="connsiteX172" fmla="*/ 118156 w 517148"/>
                  <a:gd name="connsiteY172" fmla="*/ 1227500 h 2018421"/>
                  <a:gd name="connsiteX173" fmla="*/ 118156 w 517148"/>
                  <a:gd name="connsiteY173" fmla="*/ 1246579 h 2018421"/>
                  <a:gd name="connsiteX174" fmla="*/ 202854 w 517148"/>
                  <a:gd name="connsiteY174" fmla="*/ 1246579 h 2018421"/>
                  <a:gd name="connsiteX175" fmla="*/ 202854 w 517148"/>
                  <a:gd name="connsiteY175" fmla="*/ 1227500 h 2018421"/>
                  <a:gd name="connsiteX176" fmla="*/ 118156 w 517148"/>
                  <a:gd name="connsiteY176" fmla="*/ 1227500 h 2018421"/>
                  <a:gd name="connsiteX177" fmla="*/ 220267 w 517148"/>
                  <a:gd name="connsiteY177" fmla="*/ 1086435 h 2018421"/>
                  <a:gd name="connsiteX178" fmla="*/ 211561 w 517148"/>
                  <a:gd name="connsiteY178" fmla="*/ 1077729 h 2018421"/>
                  <a:gd name="connsiteX179" fmla="*/ 109449 w 517148"/>
                  <a:gd name="connsiteY179" fmla="*/ 1077729 h 2018421"/>
                  <a:gd name="connsiteX180" fmla="*/ 100743 w 517148"/>
                  <a:gd name="connsiteY180" fmla="*/ 1086435 h 2018421"/>
                  <a:gd name="connsiteX181" fmla="*/ 100743 w 517148"/>
                  <a:gd name="connsiteY181" fmla="*/ 1122926 h 2018421"/>
                  <a:gd name="connsiteX182" fmla="*/ 109449 w 517148"/>
                  <a:gd name="connsiteY182" fmla="*/ 1131632 h 2018421"/>
                  <a:gd name="connsiteX183" fmla="*/ 211561 w 517148"/>
                  <a:gd name="connsiteY183" fmla="*/ 1131632 h 2018421"/>
                  <a:gd name="connsiteX184" fmla="*/ 220267 w 517148"/>
                  <a:gd name="connsiteY184" fmla="*/ 1122926 h 2018421"/>
                  <a:gd name="connsiteX185" fmla="*/ 220267 w 517148"/>
                  <a:gd name="connsiteY185" fmla="*/ 1086435 h 2018421"/>
                  <a:gd name="connsiteX186" fmla="*/ 220267 w 517148"/>
                  <a:gd name="connsiteY186" fmla="*/ 1086435 h 2018421"/>
                  <a:gd name="connsiteX187" fmla="*/ 417898 w 517148"/>
                  <a:gd name="connsiteY187" fmla="*/ 1086435 h 2018421"/>
                  <a:gd name="connsiteX188" fmla="*/ 409192 w 517148"/>
                  <a:gd name="connsiteY188" fmla="*/ 1077729 h 2018421"/>
                  <a:gd name="connsiteX189" fmla="*/ 307080 w 517148"/>
                  <a:gd name="connsiteY189" fmla="*/ 1077729 h 2018421"/>
                  <a:gd name="connsiteX190" fmla="*/ 298374 w 517148"/>
                  <a:gd name="connsiteY190" fmla="*/ 1086435 h 2018421"/>
                  <a:gd name="connsiteX191" fmla="*/ 298374 w 517148"/>
                  <a:gd name="connsiteY191" fmla="*/ 1122926 h 2018421"/>
                  <a:gd name="connsiteX192" fmla="*/ 307080 w 517148"/>
                  <a:gd name="connsiteY192" fmla="*/ 1131632 h 2018421"/>
                  <a:gd name="connsiteX193" fmla="*/ 409192 w 517148"/>
                  <a:gd name="connsiteY193" fmla="*/ 1131632 h 2018421"/>
                  <a:gd name="connsiteX194" fmla="*/ 417898 w 517148"/>
                  <a:gd name="connsiteY194" fmla="*/ 1122926 h 2018421"/>
                  <a:gd name="connsiteX195" fmla="*/ 417898 w 517148"/>
                  <a:gd name="connsiteY195" fmla="*/ 1086435 h 2018421"/>
                  <a:gd name="connsiteX196" fmla="*/ 417898 w 517148"/>
                  <a:gd name="connsiteY196" fmla="*/ 1086435 h 2018421"/>
                  <a:gd name="connsiteX197" fmla="*/ 315786 w 517148"/>
                  <a:gd name="connsiteY197" fmla="*/ 1095141 h 2018421"/>
                  <a:gd name="connsiteX198" fmla="*/ 315786 w 517148"/>
                  <a:gd name="connsiteY198" fmla="*/ 1114220 h 2018421"/>
                  <a:gd name="connsiteX199" fmla="*/ 400485 w 517148"/>
                  <a:gd name="connsiteY199" fmla="*/ 1114220 h 2018421"/>
                  <a:gd name="connsiteX200" fmla="*/ 400485 w 517148"/>
                  <a:gd name="connsiteY200" fmla="*/ 1095141 h 2018421"/>
                  <a:gd name="connsiteX201" fmla="*/ 315786 w 517148"/>
                  <a:gd name="connsiteY201" fmla="*/ 1095141 h 2018421"/>
                  <a:gd name="connsiteX202" fmla="*/ 118156 w 517148"/>
                  <a:gd name="connsiteY202" fmla="*/ 1095141 h 2018421"/>
                  <a:gd name="connsiteX203" fmla="*/ 118156 w 517148"/>
                  <a:gd name="connsiteY203" fmla="*/ 1114220 h 2018421"/>
                  <a:gd name="connsiteX204" fmla="*/ 202854 w 517148"/>
                  <a:gd name="connsiteY204" fmla="*/ 1114220 h 2018421"/>
                  <a:gd name="connsiteX205" fmla="*/ 202854 w 517148"/>
                  <a:gd name="connsiteY205" fmla="*/ 1095141 h 2018421"/>
                  <a:gd name="connsiteX206" fmla="*/ 118156 w 517148"/>
                  <a:gd name="connsiteY206" fmla="*/ 1095141 h 2018421"/>
                  <a:gd name="connsiteX207" fmla="*/ 220267 w 517148"/>
                  <a:gd name="connsiteY207" fmla="*/ 954075 h 2018421"/>
                  <a:gd name="connsiteX208" fmla="*/ 211561 w 517148"/>
                  <a:gd name="connsiteY208" fmla="*/ 945369 h 2018421"/>
                  <a:gd name="connsiteX209" fmla="*/ 109449 w 517148"/>
                  <a:gd name="connsiteY209" fmla="*/ 945369 h 2018421"/>
                  <a:gd name="connsiteX210" fmla="*/ 100743 w 517148"/>
                  <a:gd name="connsiteY210" fmla="*/ 954075 h 2018421"/>
                  <a:gd name="connsiteX211" fmla="*/ 100743 w 517148"/>
                  <a:gd name="connsiteY211" fmla="*/ 990567 h 2018421"/>
                  <a:gd name="connsiteX212" fmla="*/ 109449 w 517148"/>
                  <a:gd name="connsiteY212" fmla="*/ 999273 h 2018421"/>
                  <a:gd name="connsiteX213" fmla="*/ 211561 w 517148"/>
                  <a:gd name="connsiteY213" fmla="*/ 999273 h 2018421"/>
                  <a:gd name="connsiteX214" fmla="*/ 220267 w 517148"/>
                  <a:gd name="connsiteY214" fmla="*/ 990567 h 2018421"/>
                  <a:gd name="connsiteX215" fmla="*/ 220267 w 517148"/>
                  <a:gd name="connsiteY215" fmla="*/ 954075 h 2018421"/>
                  <a:gd name="connsiteX216" fmla="*/ 220267 w 517148"/>
                  <a:gd name="connsiteY216" fmla="*/ 954075 h 2018421"/>
                  <a:gd name="connsiteX217" fmla="*/ 417898 w 517148"/>
                  <a:gd name="connsiteY217" fmla="*/ 954075 h 2018421"/>
                  <a:gd name="connsiteX218" fmla="*/ 409192 w 517148"/>
                  <a:gd name="connsiteY218" fmla="*/ 945369 h 2018421"/>
                  <a:gd name="connsiteX219" fmla="*/ 307080 w 517148"/>
                  <a:gd name="connsiteY219" fmla="*/ 945369 h 2018421"/>
                  <a:gd name="connsiteX220" fmla="*/ 298374 w 517148"/>
                  <a:gd name="connsiteY220" fmla="*/ 954075 h 2018421"/>
                  <a:gd name="connsiteX221" fmla="*/ 298374 w 517148"/>
                  <a:gd name="connsiteY221" fmla="*/ 990567 h 2018421"/>
                  <a:gd name="connsiteX222" fmla="*/ 307080 w 517148"/>
                  <a:gd name="connsiteY222" fmla="*/ 999273 h 2018421"/>
                  <a:gd name="connsiteX223" fmla="*/ 409192 w 517148"/>
                  <a:gd name="connsiteY223" fmla="*/ 999273 h 2018421"/>
                  <a:gd name="connsiteX224" fmla="*/ 417898 w 517148"/>
                  <a:gd name="connsiteY224" fmla="*/ 990567 h 2018421"/>
                  <a:gd name="connsiteX225" fmla="*/ 417898 w 517148"/>
                  <a:gd name="connsiteY225" fmla="*/ 954075 h 2018421"/>
                  <a:gd name="connsiteX226" fmla="*/ 417898 w 517148"/>
                  <a:gd name="connsiteY226" fmla="*/ 954075 h 2018421"/>
                  <a:gd name="connsiteX227" fmla="*/ 315786 w 517148"/>
                  <a:gd name="connsiteY227" fmla="*/ 962782 h 2018421"/>
                  <a:gd name="connsiteX228" fmla="*/ 315786 w 517148"/>
                  <a:gd name="connsiteY228" fmla="*/ 981861 h 2018421"/>
                  <a:gd name="connsiteX229" fmla="*/ 400485 w 517148"/>
                  <a:gd name="connsiteY229" fmla="*/ 981861 h 2018421"/>
                  <a:gd name="connsiteX230" fmla="*/ 400485 w 517148"/>
                  <a:gd name="connsiteY230" fmla="*/ 962782 h 2018421"/>
                  <a:gd name="connsiteX231" fmla="*/ 315786 w 517148"/>
                  <a:gd name="connsiteY231" fmla="*/ 962782 h 2018421"/>
                  <a:gd name="connsiteX232" fmla="*/ 118156 w 517148"/>
                  <a:gd name="connsiteY232" fmla="*/ 962782 h 2018421"/>
                  <a:gd name="connsiteX233" fmla="*/ 118156 w 517148"/>
                  <a:gd name="connsiteY233" fmla="*/ 981861 h 2018421"/>
                  <a:gd name="connsiteX234" fmla="*/ 202854 w 517148"/>
                  <a:gd name="connsiteY234" fmla="*/ 981861 h 2018421"/>
                  <a:gd name="connsiteX235" fmla="*/ 202854 w 517148"/>
                  <a:gd name="connsiteY235" fmla="*/ 962782 h 2018421"/>
                  <a:gd name="connsiteX236" fmla="*/ 118156 w 517148"/>
                  <a:gd name="connsiteY236" fmla="*/ 962782 h 2018421"/>
                  <a:gd name="connsiteX237" fmla="*/ 417898 w 517148"/>
                  <a:gd name="connsiteY237" fmla="*/ 821716 h 2018421"/>
                  <a:gd name="connsiteX238" fmla="*/ 409192 w 517148"/>
                  <a:gd name="connsiteY238" fmla="*/ 813010 h 2018421"/>
                  <a:gd name="connsiteX239" fmla="*/ 307080 w 517148"/>
                  <a:gd name="connsiteY239" fmla="*/ 813010 h 2018421"/>
                  <a:gd name="connsiteX240" fmla="*/ 298374 w 517148"/>
                  <a:gd name="connsiteY240" fmla="*/ 821716 h 2018421"/>
                  <a:gd name="connsiteX241" fmla="*/ 298374 w 517148"/>
                  <a:gd name="connsiteY241" fmla="*/ 858208 h 2018421"/>
                  <a:gd name="connsiteX242" fmla="*/ 307080 w 517148"/>
                  <a:gd name="connsiteY242" fmla="*/ 866914 h 2018421"/>
                  <a:gd name="connsiteX243" fmla="*/ 409192 w 517148"/>
                  <a:gd name="connsiteY243" fmla="*/ 866914 h 2018421"/>
                  <a:gd name="connsiteX244" fmla="*/ 417898 w 517148"/>
                  <a:gd name="connsiteY244" fmla="*/ 858208 h 2018421"/>
                  <a:gd name="connsiteX245" fmla="*/ 417898 w 517148"/>
                  <a:gd name="connsiteY245" fmla="*/ 821716 h 2018421"/>
                  <a:gd name="connsiteX246" fmla="*/ 417898 w 517148"/>
                  <a:gd name="connsiteY246" fmla="*/ 821716 h 2018421"/>
                  <a:gd name="connsiteX247" fmla="*/ 220267 w 517148"/>
                  <a:gd name="connsiteY247" fmla="*/ 821716 h 2018421"/>
                  <a:gd name="connsiteX248" fmla="*/ 211561 w 517148"/>
                  <a:gd name="connsiteY248" fmla="*/ 813010 h 2018421"/>
                  <a:gd name="connsiteX249" fmla="*/ 109449 w 517148"/>
                  <a:gd name="connsiteY249" fmla="*/ 813010 h 2018421"/>
                  <a:gd name="connsiteX250" fmla="*/ 100743 w 517148"/>
                  <a:gd name="connsiteY250" fmla="*/ 821716 h 2018421"/>
                  <a:gd name="connsiteX251" fmla="*/ 100743 w 517148"/>
                  <a:gd name="connsiteY251" fmla="*/ 858208 h 2018421"/>
                  <a:gd name="connsiteX252" fmla="*/ 109449 w 517148"/>
                  <a:gd name="connsiteY252" fmla="*/ 866914 h 2018421"/>
                  <a:gd name="connsiteX253" fmla="*/ 211561 w 517148"/>
                  <a:gd name="connsiteY253" fmla="*/ 866914 h 2018421"/>
                  <a:gd name="connsiteX254" fmla="*/ 220267 w 517148"/>
                  <a:gd name="connsiteY254" fmla="*/ 858208 h 2018421"/>
                  <a:gd name="connsiteX255" fmla="*/ 220267 w 517148"/>
                  <a:gd name="connsiteY255" fmla="*/ 821716 h 2018421"/>
                  <a:gd name="connsiteX256" fmla="*/ 220267 w 517148"/>
                  <a:gd name="connsiteY256" fmla="*/ 821716 h 2018421"/>
                  <a:gd name="connsiteX257" fmla="*/ 315761 w 517148"/>
                  <a:gd name="connsiteY257" fmla="*/ 830423 h 2018421"/>
                  <a:gd name="connsiteX258" fmla="*/ 315761 w 517148"/>
                  <a:gd name="connsiteY258" fmla="*/ 849502 h 2018421"/>
                  <a:gd name="connsiteX259" fmla="*/ 400460 w 517148"/>
                  <a:gd name="connsiteY259" fmla="*/ 849502 h 2018421"/>
                  <a:gd name="connsiteX260" fmla="*/ 400460 w 517148"/>
                  <a:gd name="connsiteY260" fmla="*/ 830423 h 2018421"/>
                  <a:gd name="connsiteX261" fmla="*/ 315761 w 517148"/>
                  <a:gd name="connsiteY261" fmla="*/ 830423 h 2018421"/>
                  <a:gd name="connsiteX262" fmla="*/ 118131 w 517148"/>
                  <a:gd name="connsiteY262" fmla="*/ 830423 h 2018421"/>
                  <a:gd name="connsiteX263" fmla="*/ 118131 w 517148"/>
                  <a:gd name="connsiteY263" fmla="*/ 849502 h 2018421"/>
                  <a:gd name="connsiteX264" fmla="*/ 202829 w 517148"/>
                  <a:gd name="connsiteY264" fmla="*/ 849502 h 2018421"/>
                  <a:gd name="connsiteX265" fmla="*/ 202829 w 517148"/>
                  <a:gd name="connsiteY265" fmla="*/ 830423 h 2018421"/>
                  <a:gd name="connsiteX266" fmla="*/ 118131 w 517148"/>
                  <a:gd name="connsiteY266" fmla="*/ 830423 h 2018421"/>
                  <a:gd name="connsiteX267" fmla="*/ 220242 w 517148"/>
                  <a:gd name="connsiteY267" fmla="*/ 689357 h 2018421"/>
                  <a:gd name="connsiteX268" fmla="*/ 211536 w 517148"/>
                  <a:gd name="connsiteY268" fmla="*/ 680651 h 2018421"/>
                  <a:gd name="connsiteX269" fmla="*/ 109425 w 517148"/>
                  <a:gd name="connsiteY269" fmla="*/ 680651 h 2018421"/>
                  <a:gd name="connsiteX270" fmla="*/ 100718 w 517148"/>
                  <a:gd name="connsiteY270" fmla="*/ 689357 h 2018421"/>
                  <a:gd name="connsiteX271" fmla="*/ 100718 w 517148"/>
                  <a:gd name="connsiteY271" fmla="*/ 725849 h 2018421"/>
                  <a:gd name="connsiteX272" fmla="*/ 109425 w 517148"/>
                  <a:gd name="connsiteY272" fmla="*/ 734555 h 2018421"/>
                  <a:gd name="connsiteX273" fmla="*/ 211536 w 517148"/>
                  <a:gd name="connsiteY273" fmla="*/ 734555 h 2018421"/>
                  <a:gd name="connsiteX274" fmla="*/ 220242 w 517148"/>
                  <a:gd name="connsiteY274" fmla="*/ 725849 h 2018421"/>
                  <a:gd name="connsiteX275" fmla="*/ 220242 w 517148"/>
                  <a:gd name="connsiteY275" fmla="*/ 689357 h 2018421"/>
                  <a:gd name="connsiteX276" fmla="*/ 220242 w 517148"/>
                  <a:gd name="connsiteY276" fmla="*/ 689357 h 2018421"/>
                  <a:gd name="connsiteX277" fmla="*/ 417873 w 517148"/>
                  <a:gd name="connsiteY277" fmla="*/ 689357 h 2018421"/>
                  <a:gd name="connsiteX278" fmla="*/ 409167 w 517148"/>
                  <a:gd name="connsiteY278" fmla="*/ 680651 h 2018421"/>
                  <a:gd name="connsiteX279" fmla="*/ 307055 w 517148"/>
                  <a:gd name="connsiteY279" fmla="*/ 680651 h 2018421"/>
                  <a:gd name="connsiteX280" fmla="*/ 298349 w 517148"/>
                  <a:gd name="connsiteY280" fmla="*/ 689357 h 2018421"/>
                  <a:gd name="connsiteX281" fmla="*/ 298349 w 517148"/>
                  <a:gd name="connsiteY281" fmla="*/ 725849 h 2018421"/>
                  <a:gd name="connsiteX282" fmla="*/ 307055 w 517148"/>
                  <a:gd name="connsiteY282" fmla="*/ 734555 h 2018421"/>
                  <a:gd name="connsiteX283" fmla="*/ 409167 w 517148"/>
                  <a:gd name="connsiteY283" fmla="*/ 734555 h 2018421"/>
                  <a:gd name="connsiteX284" fmla="*/ 417873 w 517148"/>
                  <a:gd name="connsiteY284" fmla="*/ 725849 h 2018421"/>
                  <a:gd name="connsiteX285" fmla="*/ 417873 w 517148"/>
                  <a:gd name="connsiteY285" fmla="*/ 689357 h 2018421"/>
                  <a:gd name="connsiteX286" fmla="*/ 417873 w 517148"/>
                  <a:gd name="connsiteY286" fmla="*/ 689357 h 2018421"/>
                  <a:gd name="connsiteX287" fmla="*/ 315761 w 517148"/>
                  <a:gd name="connsiteY287" fmla="*/ 698063 h 2018421"/>
                  <a:gd name="connsiteX288" fmla="*/ 315761 w 517148"/>
                  <a:gd name="connsiteY288" fmla="*/ 717142 h 2018421"/>
                  <a:gd name="connsiteX289" fmla="*/ 400460 w 517148"/>
                  <a:gd name="connsiteY289" fmla="*/ 717142 h 2018421"/>
                  <a:gd name="connsiteX290" fmla="*/ 400460 w 517148"/>
                  <a:gd name="connsiteY290" fmla="*/ 698063 h 2018421"/>
                  <a:gd name="connsiteX291" fmla="*/ 315761 w 517148"/>
                  <a:gd name="connsiteY291" fmla="*/ 698063 h 2018421"/>
                  <a:gd name="connsiteX292" fmla="*/ 118131 w 517148"/>
                  <a:gd name="connsiteY292" fmla="*/ 698063 h 2018421"/>
                  <a:gd name="connsiteX293" fmla="*/ 118131 w 517148"/>
                  <a:gd name="connsiteY293" fmla="*/ 717142 h 2018421"/>
                  <a:gd name="connsiteX294" fmla="*/ 202829 w 517148"/>
                  <a:gd name="connsiteY294" fmla="*/ 717142 h 2018421"/>
                  <a:gd name="connsiteX295" fmla="*/ 202829 w 517148"/>
                  <a:gd name="connsiteY295" fmla="*/ 698063 h 2018421"/>
                  <a:gd name="connsiteX296" fmla="*/ 118131 w 517148"/>
                  <a:gd name="connsiteY296" fmla="*/ 698063 h 2018421"/>
                  <a:gd name="connsiteX297" fmla="*/ 220242 w 517148"/>
                  <a:gd name="connsiteY297" fmla="*/ 556998 h 2018421"/>
                  <a:gd name="connsiteX298" fmla="*/ 211536 w 517148"/>
                  <a:gd name="connsiteY298" fmla="*/ 548292 h 2018421"/>
                  <a:gd name="connsiteX299" fmla="*/ 109425 w 517148"/>
                  <a:gd name="connsiteY299" fmla="*/ 548292 h 2018421"/>
                  <a:gd name="connsiteX300" fmla="*/ 100718 w 517148"/>
                  <a:gd name="connsiteY300" fmla="*/ 556998 h 2018421"/>
                  <a:gd name="connsiteX301" fmla="*/ 100718 w 517148"/>
                  <a:gd name="connsiteY301" fmla="*/ 593490 h 2018421"/>
                  <a:gd name="connsiteX302" fmla="*/ 109425 w 517148"/>
                  <a:gd name="connsiteY302" fmla="*/ 602196 h 2018421"/>
                  <a:gd name="connsiteX303" fmla="*/ 211536 w 517148"/>
                  <a:gd name="connsiteY303" fmla="*/ 602196 h 2018421"/>
                  <a:gd name="connsiteX304" fmla="*/ 220242 w 517148"/>
                  <a:gd name="connsiteY304" fmla="*/ 593490 h 2018421"/>
                  <a:gd name="connsiteX305" fmla="*/ 220242 w 517148"/>
                  <a:gd name="connsiteY305" fmla="*/ 556998 h 2018421"/>
                  <a:gd name="connsiteX306" fmla="*/ 220242 w 517148"/>
                  <a:gd name="connsiteY306" fmla="*/ 556998 h 2018421"/>
                  <a:gd name="connsiteX307" fmla="*/ 417873 w 517148"/>
                  <a:gd name="connsiteY307" fmla="*/ 556998 h 2018421"/>
                  <a:gd name="connsiteX308" fmla="*/ 409167 w 517148"/>
                  <a:gd name="connsiteY308" fmla="*/ 548292 h 2018421"/>
                  <a:gd name="connsiteX309" fmla="*/ 307055 w 517148"/>
                  <a:gd name="connsiteY309" fmla="*/ 548292 h 2018421"/>
                  <a:gd name="connsiteX310" fmla="*/ 298349 w 517148"/>
                  <a:gd name="connsiteY310" fmla="*/ 556998 h 2018421"/>
                  <a:gd name="connsiteX311" fmla="*/ 298349 w 517148"/>
                  <a:gd name="connsiteY311" fmla="*/ 593490 h 2018421"/>
                  <a:gd name="connsiteX312" fmla="*/ 307055 w 517148"/>
                  <a:gd name="connsiteY312" fmla="*/ 602196 h 2018421"/>
                  <a:gd name="connsiteX313" fmla="*/ 409167 w 517148"/>
                  <a:gd name="connsiteY313" fmla="*/ 602196 h 2018421"/>
                  <a:gd name="connsiteX314" fmla="*/ 417873 w 517148"/>
                  <a:gd name="connsiteY314" fmla="*/ 593490 h 2018421"/>
                  <a:gd name="connsiteX315" fmla="*/ 417873 w 517148"/>
                  <a:gd name="connsiteY315" fmla="*/ 556998 h 2018421"/>
                  <a:gd name="connsiteX316" fmla="*/ 417873 w 517148"/>
                  <a:gd name="connsiteY316" fmla="*/ 556998 h 2018421"/>
                  <a:gd name="connsiteX317" fmla="*/ 315761 w 517148"/>
                  <a:gd name="connsiteY317" fmla="*/ 565704 h 2018421"/>
                  <a:gd name="connsiteX318" fmla="*/ 315761 w 517148"/>
                  <a:gd name="connsiteY318" fmla="*/ 584783 h 2018421"/>
                  <a:gd name="connsiteX319" fmla="*/ 400460 w 517148"/>
                  <a:gd name="connsiteY319" fmla="*/ 584783 h 2018421"/>
                  <a:gd name="connsiteX320" fmla="*/ 400460 w 517148"/>
                  <a:gd name="connsiteY320" fmla="*/ 565704 h 2018421"/>
                  <a:gd name="connsiteX321" fmla="*/ 315761 w 517148"/>
                  <a:gd name="connsiteY321" fmla="*/ 565704 h 2018421"/>
                  <a:gd name="connsiteX322" fmla="*/ 118131 w 517148"/>
                  <a:gd name="connsiteY322" fmla="*/ 565704 h 2018421"/>
                  <a:gd name="connsiteX323" fmla="*/ 118131 w 517148"/>
                  <a:gd name="connsiteY323" fmla="*/ 584783 h 2018421"/>
                  <a:gd name="connsiteX324" fmla="*/ 202829 w 517148"/>
                  <a:gd name="connsiteY324" fmla="*/ 584783 h 2018421"/>
                  <a:gd name="connsiteX325" fmla="*/ 202829 w 517148"/>
                  <a:gd name="connsiteY325" fmla="*/ 565704 h 2018421"/>
                  <a:gd name="connsiteX326" fmla="*/ 118131 w 517148"/>
                  <a:gd name="connsiteY326" fmla="*/ 565704 h 2018421"/>
                  <a:gd name="connsiteX327" fmla="*/ 417873 w 517148"/>
                  <a:gd name="connsiteY327" fmla="*/ 424639 h 2018421"/>
                  <a:gd name="connsiteX328" fmla="*/ 409167 w 517148"/>
                  <a:gd name="connsiteY328" fmla="*/ 415933 h 2018421"/>
                  <a:gd name="connsiteX329" fmla="*/ 307055 w 517148"/>
                  <a:gd name="connsiteY329" fmla="*/ 415933 h 2018421"/>
                  <a:gd name="connsiteX330" fmla="*/ 298349 w 517148"/>
                  <a:gd name="connsiteY330" fmla="*/ 424639 h 2018421"/>
                  <a:gd name="connsiteX331" fmla="*/ 298349 w 517148"/>
                  <a:gd name="connsiteY331" fmla="*/ 461130 h 2018421"/>
                  <a:gd name="connsiteX332" fmla="*/ 307055 w 517148"/>
                  <a:gd name="connsiteY332" fmla="*/ 469836 h 2018421"/>
                  <a:gd name="connsiteX333" fmla="*/ 409167 w 517148"/>
                  <a:gd name="connsiteY333" fmla="*/ 469836 h 2018421"/>
                  <a:gd name="connsiteX334" fmla="*/ 417873 w 517148"/>
                  <a:gd name="connsiteY334" fmla="*/ 461130 h 2018421"/>
                  <a:gd name="connsiteX335" fmla="*/ 417873 w 517148"/>
                  <a:gd name="connsiteY335" fmla="*/ 424639 h 2018421"/>
                  <a:gd name="connsiteX336" fmla="*/ 417873 w 517148"/>
                  <a:gd name="connsiteY336" fmla="*/ 424639 h 2018421"/>
                  <a:gd name="connsiteX337" fmla="*/ 220242 w 517148"/>
                  <a:gd name="connsiteY337" fmla="*/ 424639 h 2018421"/>
                  <a:gd name="connsiteX338" fmla="*/ 211536 w 517148"/>
                  <a:gd name="connsiteY338" fmla="*/ 415933 h 2018421"/>
                  <a:gd name="connsiteX339" fmla="*/ 109425 w 517148"/>
                  <a:gd name="connsiteY339" fmla="*/ 415933 h 2018421"/>
                  <a:gd name="connsiteX340" fmla="*/ 100718 w 517148"/>
                  <a:gd name="connsiteY340" fmla="*/ 424639 h 2018421"/>
                  <a:gd name="connsiteX341" fmla="*/ 100718 w 517148"/>
                  <a:gd name="connsiteY341" fmla="*/ 461130 h 2018421"/>
                  <a:gd name="connsiteX342" fmla="*/ 109425 w 517148"/>
                  <a:gd name="connsiteY342" fmla="*/ 469836 h 2018421"/>
                  <a:gd name="connsiteX343" fmla="*/ 211536 w 517148"/>
                  <a:gd name="connsiteY343" fmla="*/ 469836 h 2018421"/>
                  <a:gd name="connsiteX344" fmla="*/ 220242 w 517148"/>
                  <a:gd name="connsiteY344" fmla="*/ 461130 h 2018421"/>
                  <a:gd name="connsiteX345" fmla="*/ 220242 w 517148"/>
                  <a:gd name="connsiteY345" fmla="*/ 424639 h 2018421"/>
                  <a:gd name="connsiteX346" fmla="*/ 220242 w 517148"/>
                  <a:gd name="connsiteY346" fmla="*/ 424639 h 2018421"/>
                  <a:gd name="connsiteX347" fmla="*/ 315736 w 517148"/>
                  <a:gd name="connsiteY347" fmla="*/ 433345 h 2018421"/>
                  <a:gd name="connsiteX348" fmla="*/ 315736 w 517148"/>
                  <a:gd name="connsiteY348" fmla="*/ 452424 h 2018421"/>
                  <a:gd name="connsiteX349" fmla="*/ 400436 w 517148"/>
                  <a:gd name="connsiteY349" fmla="*/ 452424 h 2018421"/>
                  <a:gd name="connsiteX350" fmla="*/ 400436 w 517148"/>
                  <a:gd name="connsiteY350" fmla="*/ 433345 h 2018421"/>
                  <a:gd name="connsiteX351" fmla="*/ 315736 w 517148"/>
                  <a:gd name="connsiteY351" fmla="*/ 433345 h 2018421"/>
                  <a:gd name="connsiteX352" fmla="*/ 118106 w 517148"/>
                  <a:gd name="connsiteY352" fmla="*/ 433345 h 2018421"/>
                  <a:gd name="connsiteX353" fmla="*/ 118106 w 517148"/>
                  <a:gd name="connsiteY353" fmla="*/ 452424 h 2018421"/>
                  <a:gd name="connsiteX354" fmla="*/ 202805 w 517148"/>
                  <a:gd name="connsiteY354" fmla="*/ 452424 h 2018421"/>
                  <a:gd name="connsiteX355" fmla="*/ 202805 w 517148"/>
                  <a:gd name="connsiteY355" fmla="*/ 433345 h 2018421"/>
                  <a:gd name="connsiteX356" fmla="*/ 118106 w 517148"/>
                  <a:gd name="connsiteY356" fmla="*/ 433345 h 2018421"/>
                  <a:gd name="connsiteX357" fmla="*/ 417848 w 517148"/>
                  <a:gd name="connsiteY357" fmla="*/ 292280 h 2018421"/>
                  <a:gd name="connsiteX358" fmla="*/ 409142 w 517148"/>
                  <a:gd name="connsiteY358" fmla="*/ 283573 h 2018421"/>
                  <a:gd name="connsiteX359" fmla="*/ 307030 w 517148"/>
                  <a:gd name="connsiteY359" fmla="*/ 283573 h 2018421"/>
                  <a:gd name="connsiteX360" fmla="*/ 298324 w 517148"/>
                  <a:gd name="connsiteY360" fmla="*/ 292280 h 2018421"/>
                  <a:gd name="connsiteX361" fmla="*/ 298324 w 517148"/>
                  <a:gd name="connsiteY361" fmla="*/ 328771 h 2018421"/>
                  <a:gd name="connsiteX362" fmla="*/ 307030 w 517148"/>
                  <a:gd name="connsiteY362" fmla="*/ 337477 h 2018421"/>
                  <a:gd name="connsiteX363" fmla="*/ 409142 w 517148"/>
                  <a:gd name="connsiteY363" fmla="*/ 337477 h 2018421"/>
                  <a:gd name="connsiteX364" fmla="*/ 417848 w 517148"/>
                  <a:gd name="connsiteY364" fmla="*/ 328771 h 2018421"/>
                  <a:gd name="connsiteX365" fmla="*/ 417848 w 517148"/>
                  <a:gd name="connsiteY365" fmla="*/ 292280 h 2018421"/>
                  <a:gd name="connsiteX366" fmla="*/ 417848 w 517148"/>
                  <a:gd name="connsiteY366" fmla="*/ 292280 h 2018421"/>
                  <a:gd name="connsiteX367" fmla="*/ 220217 w 517148"/>
                  <a:gd name="connsiteY367" fmla="*/ 292280 h 2018421"/>
                  <a:gd name="connsiteX368" fmla="*/ 211511 w 517148"/>
                  <a:gd name="connsiteY368" fmla="*/ 283573 h 2018421"/>
                  <a:gd name="connsiteX369" fmla="*/ 109400 w 517148"/>
                  <a:gd name="connsiteY369" fmla="*/ 283573 h 2018421"/>
                  <a:gd name="connsiteX370" fmla="*/ 100693 w 517148"/>
                  <a:gd name="connsiteY370" fmla="*/ 292280 h 2018421"/>
                  <a:gd name="connsiteX371" fmla="*/ 100693 w 517148"/>
                  <a:gd name="connsiteY371" fmla="*/ 328771 h 2018421"/>
                  <a:gd name="connsiteX372" fmla="*/ 109400 w 517148"/>
                  <a:gd name="connsiteY372" fmla="*/ 337477 h 2018421"/>
                  <a:gd name="connsiteX373" fmla="*/ 211511 w 517148"/>
                  <a:gd name="connsiteY373" fmla="*/ 337477 h 2018421"/>
                  <a:gd name="connsiteX374" fmla="*/ 220217 w 517148"/>
                  <a:gd name="connsiteY374" fmla="*/ 328771 h 2018421"/>
                  <a:gd name="connsiteX375" fmla="*/ 220217 w 517148"/>
                  <a:gd name="connsiteY375" fmla="*/ 292280 h 2018421"/>
                  <a:gd name="connsiteX376" fmla="*/ 220217 w 517148"/>
                  <a:gd name="connsiteY376" fmla="*/ 292280 h 2018421"/>
                  <a:gd name="connsiteX377" fmla="*/ 315712 w 517148"/>
                  <a:gd name="connsiteY377" fmla="*/ 300986 h 2018421"/>
                  <a:gd name="connsiteX378" fmla="*/ 315712 w 517148"/>
                  <a:gd name="connsiteY378" fmla="*/ 320065 h 2018421"/>
                  <a:gd name="connsiteX379" fmla="*/ 400411 w 517148"/>
                  <a:gd name="connsiteY379" fmla="*/ 320065 h 2018421"/>
                  <a:gd name="connsiteX380" fmla="*/ 400411 w 517148"/>
                  <a:gd name="connsiteY380" fmla="*/ 300986 h 2018421"/>
                  <a:gd name="connsiteX381" fmla="*/ 315712 w 517148"/>
                  <a:gd name="connsiteY381" fmla="*/ 300986 h 2018421"/>
                  <a:gd name="connsiteX382" fmla="*/ 118081 w 517148"/>
                  <a:gd name="connsiteY382" fmla="*/ 300986 h 2018421"/>
                  <a:gd name="connsiteX383" fmla="*/ 118081 w 517148"/>
                  <a:gd name="connsiteY383" fmla="*/ 320065 h 2018421"/>
                  <a:gd name="connsiteX384" fmla="*/ 202780 w 517148"/>
                  <a:gd name="connsiteY384" fmla="*/ 320065 h 2018421"/>
                  <a:gd name="connsiteX385" fmla="*/ 202780 w 517148"/>
                  <a:gd name="connsiteY385" fmla="*/ 300986 h 2018421"/>
                  <a:gd name="connsiteX386" fmla="*/ 118081 w 517148"/>
                  <a:gd name="connsiteY386" fmla="*/ 300986 h 201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</a:cxnLst>
                <a:rect l="l" t="t" r="r" b="b"/>
                <a:pathLst>
                  <a:path w="517148" h="2018421">
                    <a:moveTo>
                      <a:pt x="61963" y="125792"/>
                    </a:moveTo>
                    <a:lnTo>
                      <a:pt x="61963" y="8706"/>
                    </a:lnTo>
                    <a:cubicBezTo>
                      <a:pt x="61963" y="3905"/>
                      <a:pt x="65869" y="0"/>
                      <a:pt x="70669" y="0"/>
                    </a:cubicBezTo>
                    <a:lnTo>
                      <a:pt x="446454" y="0"/>
                    </a:lnTo>
                    <a:cubicBezTo>
                      <a:pt x="451255" y="0"/>
                      <a:pt x="455160" y="3905"/>
                      <a:pt x="455160" y="8706"/>
                    </a:cubicBezTo>
                    <a:lnTo>
                      <a:pt x="455160" y="125792"/>
                    </a:lnTo>
                    <a:lnTo>
                      <a:pt x="508442" y="125792"/>
                    </a:lnTo>
                    <a:cubicBezTo>
                      <a:pt x="513243" y="125792"/>
                      <a:pt x="517148" y="129698"/>
                      <a:pt x="517148" y="134498"/>
                    </a:cubicBezTo>
                    <a:lnTo>
                      <a:pt x="517148" y="2009715"/>
                    </a:lnTo>
                    <a:cubicBezTo>
                      <a:pt x="517148" y="2014516"/>
                      <a:pt x="513243" y="2018421"/>
                      <a:pt x="508442" y="2018421"/>
                    </a:cubicBezTo>
                    <a:lnTo>
                      <a:pt x="8706" y="2018421"/>
                    </a:lnTo>
                    <a:cubicBezTo>
                      <a:pt x="3905" y="2018421"/>
                      <a:pt x="0" y="2014516"/>
                      <a:pt x="0" y="2009715"/>
                    </a:cubicBezTo>
                    <a:lnTo>
                      <a:pt x="0" y="134498"/>
                    </a:lnTo>
                    <a:cubicBezTo>
                      <a:pt x="0" y="129698"/>
                      <a:pt x="3905" y="125792"/>
                      <a:pt x="8706" y="125792"/>
                    </a:cubicBezTo>
                    <a:lnTo>
                      <a:pt x="61988" y="125792"/>
                    </a:lnTo>
                    <a:close/>
                    <a:moveTo>
                      <a:pt x="437748" y="17412"/>
                    </a:moveTo>
                    <a:lnTo>
                      <a:pt x="79375" y="17412"/>
                    </a:lnTo>
                    <a:lnTo>
                      <a:pt x="79375" y="134498"/>
                    </a:lnTo>
                    <a:cubicBezTo>
                      <a:pt x="79375" y="139299"/>
                      <a:pt x="75470" y="143205"/>
                      <a:pt x="70669" y="143205"/>
                    </a:cubicBezTo>
                    <a:lnTo>
                      <a:pt x="17388" y="143205"/>
                    </a:lnTo>
                    <a:lnTo>
                      <a:pt x="17388" y="2001009"/>
                    </a:lnTo>
                    <a:lnTo>
                      <a:pt x="499711" y="2001009"/>
                    </a:lnTo>
                    <a:lnTo>
                      <a:pt x="499711" y="143205"/>
                    </a:lnTo>
                    <a:lnTo>
                      <a:pt x="446429" y="143205"/>
                    </a:lnTo>
                    <a:cubicBezTo>
                      <a:pt x="441628" y="143205"/>
                      <a:pt x="437723" y="139299"/>
                      <a:pt x="437723" y="134498"/>
                    </a:cubicBezTo>
                    <a:lnTo>
                      <a:pt x="437723" y="17412"/>
                    </a:lnTo>
                    <a:lnTo>
                      <a:pt x="437723" y="17412"/>
                    </a:lnTo>
                    <a:close/>
                    <a:moveTo>
                      <a:pt x="220317" y="1748231"/>
                    </a:moveTo>
                    <a:cubicBezTo>
                      <a:pt x="220317" y="1743430"/>
                      <a:pt x="216411" y="1739524"/>
                      <a:pt x="211610" y="1739524"/>
                    </a:cubicBezTo>
                    <a:lnTo>
                      <a:pt x="109499" y="1739524"/>
                    </a:lnTo>
                    <a:cubicBezTo>
                      <a:pt x="104698" y="1739524"/>
                      <a:pt x="100793" y="1743430"/>
                      <a:pt x="100793" y="1748231"/>
                    </a:cubicBezTo>
                    <a:lnTo>
                      <a:pt x="100793" y="1784722"/>
                    </a:lnTo>
                    <a:cubicBezTo>
                      <a:pt x="100793" y="1789523"/>
                      <a:pt x="104698" y="1793428"/>
                      <a:pt x="109499" y="1793428"/>
                    </a:cubicBezTo>
                    <a:lnTo>
                      <a:pt x="211610" y="1793428"/>
                    </a:lnTo>
                    <a:cubicBezTo>
                      <a:pt x="216411" y="1793428"/>
                      <a:pt x="220317" y="1789523"/>
                      <a:pt x="220317" y="1784722"/>
                    </a:cubicBezTo>
                    <a:lnTo>
                      <a:pt x="220317" y="1748231"/>
                    </a:lnTo>
                    <a:lnTo>
                      <a:pt x="220317" y="1748231"/>
                    </a:lnTo>
                    <a:close/>
                    <a:moveTo>
                      <a:pt x="417948" y="1748231"/>
                    </a:moveTo>
                    <a:cubicBezTo>
                      <a:pt x="417948" y="1743430"/>
                      <a:pt x="414042" y="1739524"/>
                      <a:pt x="409241" y="1739524"/>
                    </a:cubicBezTo>
                    <a:lnTo>
                      <a:pt x="307130" y="1739524"/>
                    </a:lnTo>
                    <a:cubicBezTo>
                      <a:pt x="302329" y="1739524"/>
                      <a:pt x="298424" y="1743430"/>
                      <a:pt x="298424" y="1748231"/>
                    </a:cubicBezTo>
                    <a:lnTo>
                      <a:pt x="298424" y="1784722"/>
                    </a:lnTo>
                    <a:cubicBezTo>
                      <a:pt x="298424" y="1789523"/>
                      <a:pt x="302329" y="1793428"/>
                      <a:pt x="307130" y="1793428"/>
                    </a:cubicBezTo>
                    <a:lnTo>
                      <a:pt x="409241" y="1793428"/>
                    </a:lnTo>
                    <a:cubicBezTo>
                      <a:pt x="414042" y="1793428"/>
                      <a:pt x="417948" y="1789523"/>
                      <a:pt x="417948" y="1784722"/>
                    </a:cubicBezTo>
                    <a:lnTo>
                      <a:pt x="417948" y="1748231"/>
                    </a:lnTo>
                    <a:lnTo>
                      <a:pt x="417948" y="1748231"/>
                    </a:lnTo>
                    <a:close/>
                    <a:moveTo>
                      <a:pt x="315836" y="1756937"/>
                    </a:moveTo>
                    <a:lnTo>
                      <a:pt x="315836" y="1776016"/>
                    </a:lnTo>
                    <a:lnTo>
                      <a:pt x="400535" y="1776016"/>
                    </a:lnTo>
                    <a:lnTo>
                      <a:pt x="400535" y="1756937"/>
                    </a:lnTo>
                    <a:lnTo>
                      <a:pt x="315836" y="1756937"/>
                    </a:lnTo>
                    <a:close/>
                    <a:moveTo>
                      <a:pt x="118205" y="1756937"/>
                    </a:moveTo>
                    <a:lnTo>
                      <a:pt x="118205" y="1776016"/>
                    </a:lnTo>
                    <a:lnTo>
                      <a:pt x="202904" y="1776016"/>
                    </a:lnTo>
                    <a:lnTo>
                      <a:pt x="202904" y="1756937"/>
                    </a:lnTo>
                    <a:lnTo>
                      <a:pt x="118205" y="1756937"/>
                    </a:lnTo>
                    <a:close/>
                    <a:moveTo>
                      <a:pt x="417948" y="1615871"/>
                    </a:moveTo>
                    <a:cubicBezTo>
                      <a:pt x="417948" y="1611070"/>
                      <a:pt x="414042" y="1607165"/>
                      <a:pt x="409241" y="1607165"/>
                    </a:cubicBezTo>
                    <a:lnTo>
                      <a:pt x="307130" y="1607165"/>
                    </a:lnTo>
                    <a:cubicBezTo>
                      <a:pt x="302329" y="1607165"/>
                      <a:pt x="298424" y="1611070"/>
                      <a:pt x="298424" y="1615871"/>
                    </a:cubicBezTo>
                    <a:lnTo>
                      <a:pt x="298424" y="1652363"/>
                    </a:lnTo>
                    <a:cubicBezTo>
                      <a:pt x="298424" y="1657164"/>
                      <a:pt x="302329" y="1661069"/>
                      <a:pt x="307130" y="1661069"/>
                    </a:cubicBezTo>
                    <a:lnTo>
                      <a:pt x="409241" y="1661069"/>
                    </a:lnTo>
                    <a:cubicBezTo>
                      <a:pt x="414042" y="1661069"/>
                      <a:pt x="417948" y="1657164"/>
                      <a:pt x="417948" y="1652363"/>
                    </a:cubicBezTo>
                    <a:lnTo>
                      <a:pt x="417948" y="1615871"/>
                    </a:lnTo>
                    <a:lnTo>
                      <a:pt x="417948" y="1615871"/>
                    </a:lnTo>
                    <a:close/>
                    <a:moveTo>
                      <a:pt x="220317" y="1615871"/>
                    </a:moveTo>
                    <a:cubicBezTo>
                      <a:pt x="220317" y="1611070"/>
                      <a:pt x="216411" y="1607165"/>
                      <a:pt x="211610" y="1607165"/>
                    </a:cubicBezTo>
                    <a:lnTo>
                      <a:pt x="109499" y="1607165"/>
                    </a:lnTo>
                    <a:cubicBezTo>
                      <a:pt x="104698" y="1607165"/>
                      <a:pt x="100793" y="1611070"/>
                      <a:pt x="100793" y="1615871"/>
                    </a:cubicBezTo>
                    <a:lnTo>
                      <a:pt x="100793" y="1652363"/>
                    </a:lnTo>
                    <a:cubicBezTo>
                      <a:pt x="100793" y="1657164"/>
                      <a:pt x="104698" y="1661069"/>
                      <a:pt x="109499" y="1661069"/>
                    </a:cubicBezTo>
                    <a:lnTo>
                      <a:pt x="211610" y="1661069"/>
                    </a:lnTo>
                    <a:cubicBezTo>
                      <a:pt x="216411" y="1661069"/>
                      <a:pt x="220317" y="1657164"/>
                      <a:pt x="220317" y="1652363"/>
                    </a:cubicBezTo>
                    <a:lnTo>
                      <a:pt x="220317" y="1615871"/>
                    </a:lnTo>
                    <a:lnTo>
                      <a:pt x="220317" y="1615871"/>
                    </a:lnTo>
                    <a:close/>
                    <a:moveTo>
                      <a:pt x="315811" y="1624578"/>
                    </a:moveTo>
                    <a:lnTo>
                      <a:pt x="315811" y="1643657"/>
                    </a:lnTo>
                    <a:lnTo>
                      <a:pt x="400510" y="1643657"/>
                    </a:lnTo>
                    <a:lnTo>
                      <a:pt x="400510" y="1624578"/>
                    </a:lnTo>
                    <a:lnTo>
                      <a:pt x="315811" y="1624578"/>
                    </a:lnTo>
                    <a:close/>
                    <a:moveTo>
                      <a:pt x="118181" y="1624578"/>
                    </a:moveTo>
                    <a:lnTo>
                      <a:pt x="118181" y="1643657"/>
                    </a:lnTo>
                    <a:lnTo>
                      <a:pt x="202879" y="1643657"/>
                    </a:lnTo>
                    <a:lnTo>
                      <a:pt x="202879" y="1624578"/>
                    </a:lnTo>
                    <a:lnTo>
                      <a:pt x="118181" y="1624578"/>
                    </a:lnTo>
                    <a:close/>
                    <a:moveTo>
                      <a:pt x="220292" y="1483512"/>
                    </a:moveTo>
                    <a:cubicBezTo>
                      <a:pt x="220292" y="1478711"/>
                      <a:pt x="216386" y="1474806"/>
                      <a:pt x="211585" y="1474806"/>
                    </a:cubicBezTo>
                    <a:lnTo>
                      <a:pt x="109474" y="1474806"/>
                    </a:lnTo>
                    <a:cubicBezTo>
                      <a:pt x="104673" y="1474806"/>
                      <a:pt x="100768" y="1478711"/>
                      <a:pt x="100768" y="1483512"/>
                    </a:cubicBezTo>
                    <a:lnTo>
                      <a:pt x="100768" y="1520004"/>
                    </a:lnTo>
                    <a:cubicBezTo>
                      <a:pt x="100768" y="1524804"/>
                      <a:pt x="104673" y="1528710"/>
                      <a:pt x="109474" y="1528710"/>
                    </a:cubicBezTo>
                    <a:lnTo>
                      <a:pt x="211585" y="1528710"/>
                    </a:lnTo>
                    <a:cubicBezTo>
                      <a:pt x="216386" y="1528710"/>
                      <a:pt x="220292" y="1524804"/>
                      <a:pt x="220292" y="1520004"/>
                    </a:cubicBezTo>
                    <a:lnTo>
                      <a:pt x="220292" y="1483512"/>
                    </a:lnTo>
                    <a:lnTo>
                      <a:pt x="220292" y="1483512"/>
                    </a:lnTo>
                    <a:close/>
                    <a:moveTo>
                      <a:pt x="417923" y="1483512"/>
                    </a:moveTo>
                    <a:cubicBezTo>
                      <a:pt x="417923" y="1478711"/>
                      <a:pt x="414017" y="1474806"/>
                      <a:pt x="409216" y="1474806"/>
                    </a:cubicBezTo>
                    <a:lnTo>
                      <a:pt x="307105" y="1474806"/>
                    </a:lnTo>
                    <a:cubicBezTo>
                      <a:pt x="302304" y="1474806"/>
                      <a:pt x="298399" y="1478711"/>
                      <a:pt x="298399" y="1483512"/>
                    </a:cubicBezTo>
                    <a:lnTo>
                      <a:pt x="298399" y="1520004"/>
                    </a:lnTo>
                    <a:cubicBezTo>
                      <a:pt x="298399" y="1524804"/>
                      <a:pt x="302304" y="1528710"/>
                      <a:pt x="307105" y="1528710"/>
                    </a:cubicBezTo>
                    <a:lnTo>
                      <a:pt x="409216" y="1528710"/>
                    </a:lnTo>
                    <a:cubicBezTo>
                      <a:pt x="414017" y="1528710"/>
                      <a:pt x="417923" y="1524804"/>
                      <a:pt x="417923" y="1520004"/>
                    </a:cubicBezTo>
                    <a:lnTo>
                      <a:pt x="417923" y="1483512"/>
                    </a:lnTo>
                    <a:lnTo>
                      <a:pt x="417923" y="1483512"/>
                    </a:lnTo>
                    <a:close/>
                    <a:moveTo>
                      <a:pt x="315811" y="1492218"/>
                    </a:moveTo>
                    <a:lnTo>
                      <a:pt x="315811" y="1511297"/>
                    </a:lnTo>
                    <a:lnTo>
                      <a:pt x="400510" y="1511297"/>
                    </a:lnTo>
                    <a:lnTo>
                      <a:pt x="400510" y="1492218"/>
                    </a:lnTo>
                    <a:lnTo>
                      <a:pt x="315811" y="1492218"/>
                    </a:lnTo>
                    <a:close/>
                    <a:moveTo>
                      <a:pt x="118181" y="1492218"/>
                    </a:moveTo>
                    <a:lnTo>
                      <a:pt x="118181" y="1511297"/>
                    </a:lnTo>
                    <a:lnTo>
                      <a:pt x="202879" y="1511297"/>
                    </a:lnTo>
                    <a:lnTo>
                      <a:pt x="202879" y="1492218"/>
                    </a:lnTo>
                    <a:lnTo>
                      <a:pt x="118181" y="1492218"/>
                    </a:lnTo>
                    <a:close/>
                    <a:moveTo>
                      <a:pt x="220292" y="1351153"/>
                    </a:moveTo>
                    <a:cubicBezTo>
                      <a:pt x="220292" y="1346352"/>
                      <a:pt x="216386" y="1342447"/>
                      <a:pt x="211585" y="1342447"/>
                    </a:cubicBezTo>
                    <a:lnTo>
                      <a:pt x="109474" y="1342447"/>
                    </a:lnTo>
                    <a:cubicBezTo>
                      <a:pt x="104673" y="1342447"/>
                      <a:pt x="100768" y="1346352"/>
                      <a:pt x="100768" y="1351153"/>
                    </a:cubicBezTo>
                    <a:lnTo>
                      <a:pt x="100768" y="1387645"/>
                    </a:lnTo>
                    <a:cubicBezTo>
                      <a:pt x="100768" y="1392445"/>
                      <a:pt x="104673" y="1396351"/>
                      <a:pt x="109474" y="1396351"/>
                    </a:cubicBezTo>
                    <a:lnTo>
                      <a:pt x="211585" y="1396351"/>
                    </a:lnTo>
                    <a:cubicBezTo>
                      <a:pt x="216386" y="1396351"/>
                      <a:pt x="220292" y="1392445"/>
                      <a:pt x="220292" y="1387645"/>
                    </a:cubicBezTo>
                    <a:lnTo>
                      <a:pt x="220292" y="1351153"/>
                    </a:lnTo>
                    <a:lnTo>
                      <a:pt x="220292" y="1351153"/>
                    </a:lnTo>
                    <a:close/>
                    <a:moveTo>
                      <a:pt x="417923" y="1351153"/>
                    </a:moveTo>
                    <a:cubicBezTo>
                      <a:pt x="417923" y="1346352"/>
                      <a:pt x="414017" y="1342447"/>
                      <a:pt x="409216" y="1342447"/>
                    </a:cubicBezTo>
                    <a:lnTo>
                      <a:pt x="307105" y="1342447"/>
                    </a:lnTo>
                    <a:cubicBezTo>
                      <a:pt x="302304" y="1342447"/>
                      <a:pt x="298399" y="1346352"/>
                      <a:pt x="298399" y="1351153"/>
                    </a:cubicBezTo>
                    <a:lnTo>
                      <a:pt x="298399" y="1387645"/>
                    </a:lnTo>
                    <a:cubicBezTo>
                      <a:pt x="298399" y="1392445"/>
                      <a:pt x="302304" y="1396351"/>
                      <a:pt x="307105" y="1396351"/>
                    </a:cubicBezTo>
                    <a:lnTo>
                      <a:pt x="409216" y="1396351"/>
                    </a:lnTo>
                    <a:cubicBezTo>
                      <a:pt x="414017" y="1396351"/>
                      <a:pt x="417923" y="1392445"/>
                      <a:pt x="417923" y="1387645"/>
                    </a:cubicBezTo>
                    <a:lnTo>
                      <a:pt x="417923" y="1351153"/>
                    </a:lnTo>
                    <a:lnTo>
                      <a:pt x="417923" y="1351153"/>
                    </a:lnTo>
                    <a:close/>
                    <a:moveTo>
                      <a:pt x="315811" y="1359859"/>
                    </a:moveTo>
                    <a:lnTo>
                      <a:pt x="315811" y="1378938"/>
                    </a:lnTo>
                    <a:lnTo>
                      <a:pt x="400510" y="1378938"/>
                    </a:lnTo>
                    <a:lnTo>
                      <a:pt x="400510" y="1359859"/>
                    </a:lnTo>
                    <a:lnTo>
                      <a:pt x="315811" y="1359859"/>
                    </a:lnTo>
                    <a:close/>
                    <a:moveTo>
                      <a:pt x="118181" y="1359859"/>
                    </a:moveTo>
                    <a:lnTo>
                      <a:pt x="118181" y="1378938"/>
                    </a:lnTo>
                    <a:lnTo>
                      <a:pt x="202879" y="1378938"/>
                    </a:lnTo>
                    <a:lnTo>
                      <a:pt x="202879" y="1359859"/>
                    </a:lnTo>
                    <a:lnTo>
                      <a:pt x="118181" y="1359859"/>
                    </a:lnTo>
                    <a:close/>
                    <a:moveTo>
                      <a:pt x="417923" y="1218794"/>
                    </a:moveTo>
                    <a:cubicBezTo>
                      <a:pt x="417923" y="1213993"/>
                      <a:pt x="414017" y="1210088"/>
                      <a:pt x="409216" y="1210088"/>
                    </a:cubicBezTo>
                    <a:lnTo>
                      <a:pt x="307105" y="1210088"/>
                    </a:lnTo>
                    <a:cubicBezTo>
                      <a:pt x="302304" y="1210088"/>
                      <a:pt x="298399" y="1213993"/>
                      <a:pt x="298399" y="1218794"/>
                    </a:cubicBezTo>
                    <a:lnTo>
                      <a:pt x="298399" y="1255285"/>
                    </a:lnTo>
                    <a:cubicBezTo>
                      <a:pt x="298399" y="1260086"/>
                      <a:pt x="302304" y="1263992"/>
                      <a:pt x="307105" y="1263992"/>
                    </a:cubicBezTo>
                    <a:lnTo>
                      <a:pt x="409216" y="1263992"/>
                    </a:lnTo>
                    <a:cubicBezTo>
                      <a:pt x="414017" y="1263992"/>
                      <a:pt x="417923" y="1260086"/>
                      <a:pt x="417923" y="1255285"/>
                    </a:cubicBezTo>
                    <a:lnTo>
                      <a:pt x="417923" y="1218794"/>
                    </a:lnTo>
                    <a:lnTo>
                      <a:pt x="417923" y="1218794"/>
                    </a:lnTo>
                    <a:close/>
                    <a:moveTo>
                      <a:pt x="220292" y="1218794"/>
                    </a:moveTo>
                    <a:cubicBezTo>
                      <a:pt x="220292" y="1213993"/>
                      <a:pt x="216386" y="1210088"/>
                      <a:pt x="211585" y="1210088"/>
                    </a:cubicBezTo>
                    <a:lnTo>
                      <a:pt x="109474" y="1210088"/>
                    </a:lnTo>
                    <a:cubicBezTo>
                      <a:pt x="104673" y="1210088"/>
                      <a:pt x="100768" y="1213993"/>
                      <a:pt x="100768" y="1218794"/>
                    </a:cubicBezTo>
                    <a:lnTo>
                      <a:pt x="100768" y="1255285"/>
                    </a:lnTo>
                    <a:cubicBezTo>
                      <a:pt x="100768" y="1260086"/>
                      <a:pt x="104673" y="1263992"/>
                      <a:pt x="109474" y="1263992"/>
                    </a:cubicBezTo>
                    <a:lnTo>
                      <a:pt x="211585" y="1263992"/>
                    </a:lnTo>
                    <a:cubicBezTo>
                      <a:pt x="216386" y="1263992"/>
                      <a:pt x="220292" y="1260086"/>
                      <a:pt x="220292" y="1255285"/>
                    </a:cubicBezTo>
                    <a:lnTo>
                      <a:pt x="220292" y="1218794"/>
                    </a:lnTo>
                    <a:lnTo>
                      <a:pt x="220292" y="1218794"/>
                    </a:lnTo>
                    <a:close/>
                    <a:moveTo>
                      <a:pt x="315786" y="1227500"/>
                    </a:moveTo>
                    <a:lnTo>
                      <a:pt x="315786" y="1246579"/>
                    </a:lnTo>
                    <a:lnTo>
                      <a:pt x="400485" y="1246579"/>
                    </a:lnTo>
                    <a:lnTo>
                      <a:pt x="400485" y="1227500"/>
                    </a:lnTo>
                    <a:lnTo>
                      <a:pt x="315786" y="1227500"/>
                    </a:lnTo>
                    <a:close/>
                    <a:moveTo>
                      <a:pt x="118156" y="1227500"/>
                    </a:moveTo>
                    <a:lnTo>
                      <a:pt x="118156" y="1246579"/>
                    </a:lnTo>
                    <a:lnTo>
                      <a:pt x="202854" y="1246579"/>
                    </a:lnTo>
                    <a:lnTo>
                      <a:pt x="202854" y="1227500"/>
                    </a:lnTo>
                    <a:lnTo>
                      <a:pt x="118156" y="1227500"/>
                    </a:lnTo>
                    <a:close/>
                    <a:moveTo>
                      <a:pt x="220267" y="1086435"/>
                    </a:moveTo>
                    <a:cubicBezTo>
                      <a:pt x="220267" y="1081634"/>
                      <a:pt x="216362" y="1077729"/>
                      <a:pt x="211561" y="1077729"/>
                    </a:cubicBezTo>
                    <a:lnTo>
                      <a:pt x="109449" y="1077729"/>
                    </a:lnTo>
                    <a:cubicBezTo>
                      <a:pt x="104648" y="1077729"/>
                      <a:pt x="100743" y="1081634"/>
                      <a:pt x="100743" y="1086435"/>
                    </a:cubicBezTo>
                    <a:lnTo>
                      <a:pt x="100743" y="1122926"/>
                    </a:lnTo>
                    <a:cubicBezTo>
                      <a:pt x="100743" y="1127727"/>
                      <a:pt x="104648" y="1131632"/>
                      <a:pt x="109449" y="1131632"/>
                    </a:cubicBezTo>
                    <a:lnTo>
                      <a:pt x="211561" y="1131632"/>
                    </a:lnTo>
                    <a:cubicBezTo>
                      <a:pt x="216362" y="1131632"/>
                      <a:pt x="220267" y="1127727"/>
                      <a:pt x="220267" y="1122926"/>
                    </a:cubicBezTo>
                    <a:lnTo>
                      <a:pt x="220267" y="1086435"/>
                    </a:lnTo>
                    <a:lnTo>
                      <a:pt x="220267" y="1086435"/>
                    </a:lnTo>
                    <a:close/>
                    <a:moveTo>
                      <a:pt x="417898" y="1086435"/>
                    </a:moveTo>
                    <a:cubicBezTo>
                      <a:pt x="417898" y="1081634"/>
                      <a:pt x="413992" y="1077729"/>
                      <a:pt x="409192" y="1077729"/>
                    </a:cubicBezTo>
                    <a:lnTo>
                      <a:pt x="307080" y="1077729"/>
                    </a:lnTo>
                    <a:cubicBezTo>
                      <a:pt x="302279" y="1077729"/>
                      <a:pt x="298374" y="1081634"/>
                      <a:pt x="298374" y="1086435"/>
                    </a:cubicBezTo>
                    <a:lnTo>
                      <a:pt x="298374" y="1122926"/>
                    </a:lnTo>
                    <a:cubicBezTo>
                      <a:pt x="298374" y="1127727"/>
                      <a:pt x="302279" y="1131632"/>
                      <a:pt x="307080" y="1131632"/>
                    </a:cubicBezTo>
                    <a:lnTo>
                      <a:pt x="409192" y="1131632"/>
                    </a:lnTo>
                    <a:cubicBezTo>
                      <a:pt x="413992" y="1131632"/>
                      <a:pt x="417898" y="1127727"/>
                      <a:pt x="417898" y="1122926"/>
                    </a:cubicBezTo>
                    <a:lnTo>
                      <a:pt x="417898" y="1086435"/>
                    </a:lnTo>
                    <a:lnTo>
                      <a:pt x="417898" y="1086435"/>
                    </a:lnTo>
                    <a:close/>
                    <a:moveTo>
                      <a:pt x="315786" y="1095141"/>
                    </a:moveTo>
                    <a:lnTo>
                      <a:pt x="315786" y="1114220"/>
                    </a:lnTo>
                    <a:lnTo>
                      <a:pt x="400485" y="1114220"/>
                    </a:lnTo>
                    <a:lnTo>
                      <a:pt x="400485" y="1095141"/>
                    </a:lnTo>
                    <a:lnTo>
                      <a:pt x="315786" y="1095141"/>
                    </a:lnTo>
                    <a:close/>
                    <a:moveTo>
                      <a:pt x="118156" y="1095141"/>
                    </a:moveTo>
                    <a:lnTo>
                      <a:pt x="118156" y="1114220"/>
                    </a:lnTo>
                    <a:lnTo>
                      <a:pt x="202854" y="1114220"/>
                    </a:lnTo>
                    <a:lnTo>
                      <a:pt x="202854" y="1095141"/>
                    </a:lnTo>
                    <a:lnTo>
                      <a:pt x="118156" y="1095141"/>
                    </a:lnTo>
                    <a:close/>
                    <a:moveTo>
                      <a:pt x="220267" y="954075"/>
                    </a:moveTo>
                    <a:cubicBezTo>
                      <a:pt x="220267" y="949275"/>
                      <a:pt x="216362" y="945369"/>
                      <a:pt x="211561" y="945369"/>
                    </a:cubicBezTo>
                    <a:lnTo>
                      <a:pt x="109449" y="945369"/>
                    </a:lnTo>
                    <a:cubicBezTo>
                      <a:pt x="104648" y="945369"/>
                      <a:pt x="100743" y="949275"/>
                      <a:pt x="100743" y="954075"/>
                    </a:cubicBezTo>
                    <a:lnTo>
                      <a:pt x="100743" y="990567"/>
                    </a:lnTo>
                    <a:cubicBezTo>
                      <a:pt x="100743" y="995368"/>
                      <a:pt x="104648" y="999273"/>
                      <a:pt x="109449" y="999273"/>
                    </a:cubicBezTo>
                    <a:lnTo>
                      <a:pt x="211561" y="999273"/>
                    </a:lnTo>
                    <a:cubicBezTo>
                      <a:pt x="216362" y="999273"/>
                      <a:pt x="220267" y="995368"/>
                      <a:pt x="220267" y="990567"/>
                    </a:cubicBezTo>
                    <a:lnTo>
                      <a:pt x="220267" y="954075"/>
                    </a:lnTo>
                    <a:lnTo>
                      <a:pt x="220267" y="954075"/>
                    </a:lnTo>
                    <a:close/>
                    <a:moveTo>
                      <a:pt x="417898" y="954075"/>
                    </a:moveTo>
                    <a:cubicBezTo>
                      <a:pt x="417898" y="949275"/>
                      <a:pt x="413992" y="945369"/>
                      <a:pt x="409192" y="945369"/>
                    </a:cubicBezTo>
                    <a:lnTo>
                      <a:pt x="307080" y="945369"/>
                    </a:lnTo>
                    <a:cubicBezTo>
                      <a:pt x="302279" y="945369"/>
                      <a:pt x="298374" y="949275"/>
                      <a:pt x="298374" y="954075"/>
                    </a:cubicBezTo>
                    <a:lnTo>
                      <a:pt x="298374" y="990567"/>
                    </a:lnTo>
                    <a:cubicBezTo>
                      <a:pt x="298374" y="995368"/>
                      <a:pt x="302279" y="999273"/>
                      <a:pt x="307080" y="999273"/>
                    </a:cubicBezTo>
                    <a:lnTo>
                      <a:pt x="409192" y="999273"/>
                    </a:lnTo>
                    <a:cubicBezTo>
                      <a:pt x="413992" y="999273"/>
                      <a:pt x="417898" y="995368"/>
                      <a:pt x="417898" y="990567"/>
                    </a:cubicBezTo>
                    <a:lnTo>
                      <a:pt x="417898" y="954075"/>
                    </a:lnTo>
                    <a:lnTo>
                      <a:pt x="417898" y="954075"/>
                    </a:lnTo>
                    <a:close/>
                    <a:moveTo>
                      <a:pt x="315786" y="962782"/>
                    </a:moveTo>
                    <a:lnTo>
                      <a:pt x="315786" y="981861"/>
                    </a:lnTo>
                    <a:lnTo>
                      <a:pt x="400485" y="981861"/>
                    </a:lnTo>
                    <a:lnTo>
                      <a:pt x="400485" y="962782"/>
                    </a:lnTo>
                    <a:lnTo>
                      <a:pt x="315786" y="962782"/>
                    </a:lnTo>
                    <a:close/>
                    <a:moveTo>
                      <a:pt x="118156" y="962782"/>
                    </a:moveTo>
                    <a:lnTo>
                      <a:pt x="118156" y="981861"/>
                    </a:lnTo>
                    <a:lnTo>
                      <a:pt x="202854" y="981861"/>
                    </a:lnTo>
                    <a:lnTo>
                      <a:pt x="202854" y="962782"/>
                    </a:lnTo>
                    <a:lnTo>
                      <a:pt x="118156" y="962782"/>
                    </a:lnTo>
                    <a:close/>
                    <a:moveTo>
                      <a:pt x="417898" y="821716"/>
                    </a:moveTo>
                    <a:cubicBezTo>
                      <a:pt x="417898" y="816916"/>
                      <a:pt x="413992" y="813010"/>
                      <a:pt x="409192" y="813010"/>
                    </a:cubicBezTo>
                    <a:lnTo>
                      <a:pt x="307080" y="813010"/>
                    </a:lnTo>
                    <a:cubicBezTo>
                      <a:pt x="302279" y="813010"/>
                      <a:pt x="298374" y="816916"/>
                      <a:pt x="298374" y="821716"/>
                    </a:cubicBezTo>
                    <a:lnTo>
                      <a:pt x="298374" y="858208"/>
                    </a:lnTo>
                    <a:cubicBezTo>
                      <a:pt x="298374" y="863009"/>
                      <a:pt x="302279" y="866914"/>
                      <a:pt x="307080" y="866914"/>
                    </a:cubicBezTo>
                    <a:lnTo>
                      <a:pt x="409192" y="866914"/>
                    </a:lnTo>
                    <a:cubicBezTo>
                      <a:pt x="413992" y="866914"/>
                      <a:pt x="417898" y="863009"/>
                      <a:pt x="417898" y="858208"/>
                    </a:cubicBezTo>
                    <a:lnTo>
                      <a:pt x="417898" y="821716"/>
                    </a:lnTo>
                    <a:lnTo>
                      <a:pt x="417898" y="821716"/>
                    </a:lnTo>
                    <a:close/>
                    <a:moveTo>
                      <a:pt x="220267" y="821716"/>
                    </a:moveTo>
                    <a:cubicBezTo>
                      <a:pt x="220267" y="816916"/>
                      <a:pt x="216362" y="813010"/>
                      <a:pt x="211561" y="813010"/>
                    </a:cubicBezTo>
                    <a:lnTo>
                      <a:pt x="109449" y="813010"/>
                    </a:lnTo>
                    <a:cubicBezTo>
                      <a:pt x="104648" y="813010"/>
                      <a:pt x="100743" y="816916"/>
                      <a:pt x="100743" y="821716"/>
                    </a:cubicBezTo>
                    <a:lnTo>
                      <a:pt x="100743" y="858208"/>
                    </a:lnTo>
                    <a:cubicBezTo>
                      <a:pt x="100743" y="863009"/>
                      <a:pt x="104648" y="866914"/>
                      <a:pt x="109449" y="866914"/>
                    </a:cubicBezTo>
                    <a:lnTo>
                      <a:pt x="211561" y="866914"/>
                    </a:lnTo>
                    <a:cubicBezTo>
                      <a:pt x="216362" y="866914"/>
                      <a:pt x="220267" y="863009"/>
                      <a:pt x="220267" y="858208"/>
                    </a:cubicBezTo>
                    <a:lnTo>
                      <a:pt x="220267" y="821716"/>
                    </a:lnTo>
                    <a:lnTo>
                      <a:pt x="220267" y="821716"/>
                    </a:lnTo>
                    <a:close/>
                    <a:moveTo>
                      <a:pt x="315761" y="830423"/>
                    </a:moveTo>
                    <a:lnTo>
                      <a:pt x="315761" y="849502"/>
                    </a:lnTo>
                    <a:lnTo>
                      <a:pt x="400460" y="849502"/>
                    </a:lnTo>
                    <a:lnTo>
                      <a:pt x="400460" y="830423"/>
                    </a:lnTo>
                    <a:lnTo>
                      <a:pt x="315761" y="830423"/>
                    </a:lnTo>
                    <a:close/>
                    <a:moveTo>
                      <a:pt x="118131" y="830423"/>
                    </a:moveTo>
                    <a:lnTo>
                      <a:pt x="118131" y="849502"/>
                    </a:lnTo>
                    <a:lnTo>
                      <a:pt x="202829" y="849502"/>
                    </a:lnTo>
                    <a:lnTo>
                      <a:pt x="202829" y="830423"/>
                    </a:lnTo>
                    <a:lnTo>
                      <a:pt x="118131" y="830423"/>
                    </a:lnTo>
                    <a:close/>
                    <a:moveTo>
                      <a:pt x="220242" y="689357"/>
                    </a:moveTo>
                    <a:cubicBezTo>
                      <a:pt x="220242" y="684556"/>
                      <a:pt x="216337" y="680651"/>
                      <a:pt x="211536" y="680651"/>
                    </a:cubicBezTo>
                    <a:lnTo>
                      <a:pt x="109425" y="680651"/>
                    </a:lnTo>
                    <a:cubicBezTo>
                      <a:pt x="104624" y="680651"/>
                      <a:pt x="100718" y="684556"/>
                      <a:pt x="100718" y="689357"/>
                    </a:cubicBezTo>
                    <a:lnTo>
                      <a:pt x="100718" y="725849"/>
                    </a:lnTo>
                    <a:cubicBezTo>
                      <a:pt x="100718" y="730649"/>
                      <a:pt x="104624" y="734555"/>
                      <a:pt x="109425" y="734555"/>
                    </a:cubicBezTo>
                    <a:lnTo>
                      <a:pt x="211536" y="734555"/>
                    </a:lnTo>
                    <a:cubicBezTo>
                      <a:pt x="216337" y="734555"/>
                      <a:pt x="220242" y="730649"/>
                      <a:pt x="220242" y="725849"/>
                    </a:cubicBezTo>
                    <a:lnTo>
                      <a:pt x="220242" y="689357"/>
                    </a:lnTo>
                    <a:lnTo>
                      <a:pt x="220242" y="689357"/>
                    </a:lnTo>
                    <a:close/>
                    <a:moveTo>
                      <a:pt x="417873" y="689357"/>
                    </a:moveTo>
                    <a:cubicBezTo>
                      <a:pt x="417873" y="684556"/>
                      <a:pt x="413967" y="680651"/>
                      <a:pt x="409167" y="680651"/>
                    </a:cubicBezTo>
                    <a:lnTo>
                      <a:pt x="307055" y="680651"/>
                    </a:lnTo>
                    <a:cubicBezTo>
                      <a:pt x="302255" y="680651"/>
                      <a:pt x="298349" y="684556"/>
                      <a:pt x="298349" y="689357"/>
                    </a:cubicBezTo>
                    <a:lnTo>
                      <a:pt x="298349" y="725849"/>
                    </a:lnTo>
                    <a:cubicBezTo>
                      <a:pt x="298349" y="730649"/>
                      <a:pt x="302255" y="734555"/>
                      <a:pt x="307055" y="734555"/>
                    </a:cubicBezTo>
                    <a:lnTo>
                      <a:pt x="409167" y="734555"/>
                    </a:lnTo>
                    <a:cubicBezTo>
                      <a:pt x="413967" y="734555"/>
                      <a:pt x="417873" y="730649"/>
                      <a:pt x="417873" y="725849"/>
                    </a:cubicBezTo>
                    <a:lnTo>
                      <a:pt x="417873" y="689357"/>
                    </a:lnTo>
                    <a:lnTo>
                      <a:pt x="417873" y="689357"/>
                    </a:lnTo>
                    <a:close/>
                    <a:moveTo>
                      <a:pt x="315761" y="698063"/>
                    </a:moveTo>
                    <a:lnTo>
                      <a:pt x="315761" y="717142"/>
                    </a:lnTo>
                    <a:lnTo>
                      <a:pt x="400460" y="717142"/>
                    </a:lnTo>
                    <a:lnTo>
                      <a:pt x="400460" y="698063"/>
                    </a:lnTo>
                    <a:lnTo>
                      <a:pt x="315761" y="698063"/>
                    </a:lnTo>
                    <a:close/>
                    <a:moveTo>
                      <a:pt x="118131" y="698063"/>
                    </a:moveTo>
                    <a:lnTo>
                      <a:pt x="118131" y="717142"/>
                    </a:lnTo>
                    <a:lnTo>
                      <a:pt x="202829" y="717142"/>
                    </a:lnTo>
                    <a:lnTo>
                      <a:pt x="202829" y="698063"/>
                    </a:lnTo>
                    <a:lnTo>
                      <a:pt x="118131" y="698063"/>
                    </a:lnTo>
                    <a:close/>
                    <a:moveTo>
                      <a:pt x="220242" y="556998"/>
                    </a:moveTo>
                    <a:cubicBezTo>
                      <a:pt x="220242" y="552197"/>
                      <a:pt x="216337" y="548292"/>
                      <a:pt x="211536" y="548292"/>
                    </a:cubicBezTo>
                    <a:lnTo>
                      <a:pt x="109425" y="548292"/>
                    </a:lnTo>
                    <a:cubicBezTo>
                      <a:pt x="104624" y="548292"/>
                      <a:pt x="100718" y="552197"/>
                      <a:pt x="100718" y="556998"/>
                    </a:cubicBezTo>
                    <a:lnTo>
                      <a:pt x="100718" y="593490"/>
                    </a:lnTo>
                    <a:cubicBezTo>
                      <a:pt x="100718" y="598290"/>
                      <a:pt x="104624" y="602196"/>
                      <a:pt x="109425" y="602196"/>
                    </a:cubicBezTo>
                    <a:lnTo>
                      <a:pt x="211536" y="602196"/>
                    </a:lnTo>
                    <a:cubicBezTo>
                      <a:pt x="216337" y="602196"/>
                      <a:pt x="220242" y="598290"/>
                      <a:pt x="220242" y="593490"/>
                    </a:cubicBezTo>
                    <a:lnTo>
                      <a:pt x="220242" y="556998"/>
                    </a:lnTo>
                    <a:lnTo>
                      <a:pt x="220242" y="556998"/>
                    </a:lnTo>
                    <a:close/>
                    <a:moveTo>
                      <a:pt x="417873" y="556998"/>
                    </a:moveTo>
                    <a:cubicBezTo>
                      <a:pt x="417873" y="552197"/>
                      <a:pt x="413967" y="548292"/>
                      <a:pt x="409167" y="548292"/>
                    </a:cubicBezTo>
                    <a:lnTo>
                      <a:pt x="307055" y="548292"/>
                    </a:lnTo>
                    <a:cubicBezTo>
                      <a:pt x="302255" y="548292"/>
                      <a:pt x="298349" y="552197"/>
                      <a:pt x="298349" y="556998"/>
                    </a:cubicBezTo>
                    <a:lnTo>
                      <a:pt x="298349" y="593490"/>
                    </a:lnTo>
                    <a:cubicBezTo>
                      <a:pt x="298349" y="598290"/>
                      <a:pt x="302255" y="602196"/>
                      <a:pt x="307055" y="602196"/>
                    </a:cubicBezTo>
                    <a:lnTo>
                      <a:pt x="409167" y="602196"/>
                    </a:lnTo>
                    <a:cubicBezTo>
                      <a:pt x="413967" y="602196"/>
                      <a:pt x="417873" y="598290"/>
                      <a:pt x="417873" y="593490"/>
                    </a:cubicBezTo>
                    <a:lnTo>
                      <a:pt x="417873" y="556998"/>
                    </a:lnTo>
                    <a:lnTo>
                      <a:pt x="417873" y="556998"/>
                    </a:lnTo>
                    <a:close/>
                    <a:moveTo>
                      <a:pt x="315761" y="565704"/>
                    </a:moveTo>
                    <a:lnTo>
                      <a:pt x="315761" y="584783"/>
                    </a:lnTo>
                    <a:lnTo>
                      <a:pt x="400460" y="584783"/>
                    </a:lnTo>
                    <a:lnTo>
                      <a:pt x="400460" y="565704"/>
                    </a:lnTo>
                    <a:lnTo>
                      <a:pt x="315761" y="565704"/>
                    </a:lnTo>
                    <a:close/>
                    <a:moveTo>
                      <a:pt x="118131" y="565704"/>
                    </a:moveTo>
                    <a:lnTo>
                      <a:pt x="118131" y="584783"/>
                    </a:lnTo>
                    <a:lnTo>
                      <a:pt x="202829" y="584783"/>
                    </a:lnTo>
                    <a:lnTo>
                      <a:pt x="202829" y="565704"/>
                    </a:lnTo>
                    <a:lnTo>
                      <a:pt x="118131" y="565704"/>
                    </a:lnTo>
                    <a:close/>
                    <a:moveTo>
                      <a:pt x="417873" y="424639"/>
                    </a:moveTo>
                    <a:cubicBezTo>
                      <a:pt x="417873" y="419838"/>
                      <a:pt x="413967" y="415933"/>
                      <a:pt x="409167" y="415933"/>
                    </a:cubicBezTo>
                    <a:lnTo>
                      <a:pt x="307055" y="415933"/>
                    </a:lnTo>
                    <a:cubicBezTo>
                      <a:pt x="302255" y="415933"/>
                      <a:pt x="298349" y="419838"/>
                      <a:pt x="298349" y="424639"/>
                    </a:cubicBezTo>
                    <a:lnTo>
                      <a:pt x="298349" y="461130"/>
                    </a:lnTo>
                    <a:cubicBezTo>
                      <a:pt x="298349" y="465931"/>
                      <a:pt x="302255" y="469836"/>
                      <a:pt x="307055" y="469836"/>
                    </a:cubicBezTo>
                    <a:lnTo>
                      <a:pt x="409167" y="469836"/>
                    </a:lnTo>
                    <a:cubicBezTo>
                      <a:pt x="413967" y="469836"/>
                      <a:pt x="417873" y="465931"/>
                      <a:pt x="417873" y="461130"/>
                    </a:cubicBezTo>
                    <a:lnTo>
                      <a:pt x="417873" y="424639"/>
                    </a:lnTo>
                    <a:lnTo>
                      <a:pt x="417873" y="424639"/>
                    </a:lnTo>
                    <a:close/>
                    <a:moveTo>
                      <a:pt x="220242" y="424639"/>
                    </a:moveTo>
                    <a:cubicBezTo>
                      <a:pt x="220242" y="419838"/>
                      <a:pt x="216337" y="415933"/>
                      <a:pt x="211536" y="415933"/>
                    </a:cubicBezTo>
                    <a:lnTo>
                      <a:pt x="109425" y="415933"/>
                    </a:lnTo>
                    <a:cubicBezTo>
                      <a:pt x="104624" y="415933"/>
                      <a:pt x="100718" y="419838"/>
                      <a:pt x="100718" y="424639"/>
                    </a:cubicBezTo>
                    <a:lnTo>
                      <a:pt x="100718" y="461130"/>
                    </a:lnTo>
                    <a:cubicBezTo>
                      <a:pt x="100718" y="465931"/>
                      <a:pt x="104624" y="469836"/>
                      <a:pt x="109425" y="469836"/>
                    </a:cubicBezTo>
                    <a:lnTo>
                      <a:pt x="211536" y="469836"/>
                    </a:lnTo>
                    <a:cubicBezTo>
                      <a:pt x="216337" y="469836"/>
                      <a:pt x="220242" y="465931"/>
                      <a:pt x="220242" y="461130"/>
                    </a:cubicBezTo>
                    <a:lnTo>
                      <a:pt x="220242" y="424639"/>
                    </a:lnTo>
                    <a:lnTo>
                      <a:pt x="220242" y="424639"/>
                    </a:lnTo>
                    <a:close/>
                    <a:moveTo>
                      <a:pt x="315736" y="433345"/>
                    </a:moveTo>
                    <a:lnTo>
                      <a:pt x="315736" y="452424"/>
                    </a:lnTo>
                    <a:lnTo>
                      <a:pt x="400436" y="452424"/>
                    </a:lnTo>
                    <a:lnTo>
                      <a:pt x="400436" y="433345"/>
                    </a:lnTo>
                    <a:lnTo>
                      <a:pt x="315736" y="433345"/>
                    </a:lnTo>
                    <a:close/>
                    <a:moveTo>
                      <a:pt x="118106" y="433345"/>
                    </a:moveTo>
                    <a:lnTo>
                      <a:pt x="118106" y="452424"/>
                    </a:lnTo>
                    <a:lnTo>
                      <a:pt x="202805" y="452424"/>
                    </a:lnTo>
                    <a:lnTo>
                      <a:pt x="202805" y="433345"/>
                    </a:lnTo>
                    <a:lnTo>
                      <a:pt x="118106" y="433345"/>
                    </a:lnTo>
                    <a:close/>
                    <a:moveTo>
                      <a:pt x="417848" y="292280"/>
                    </a:moveTo>
                    <a:cubicBezTo>
                      <a:pt x="417848" y="287479"/>
                      <a:pt x="413942" y="283573"/>
                      <a:pt x="409142" y="283573"/>
                    </a:cubicBezTo>
                    <a:lnTo>
                      <a:pt x="307030" y="283573"/>
                    </a:lnTo>
                    <a:cubicBezTo>
                      <a:pt x="302230" y="283573"/>
                      <a:pt x="298324" y="287479"/>
                      <a:pt x="298324" y="292280"/>
                    </a:cubicBezTo>
                    <a:lnTo>
                      <a:pt x="298324" y="328771"/>
                    </a:lnTo>
                    <a:cubicBezTo>
                      <a:pt x="298324" y="333572"/>
                      <a:pt x="302230" y="337477"/>
                      <a:pt x="307030" y="337477"/>
                    </a:cubicBezTo>
                    <a:lnTo>
                      <a:pt x="409142" y="337477"/>
                    </a:lnTo>
                    <a:cubicBezTo>
                      <a:pt x="413942" y="337477"/>
                      <a:pt x="417848" y="333572"/>
                      <a:pt x="417848" y="328771"/>
                    </a:cubicBezTo>
                    <a:lnTo>
                      <a:pt x="417848" y="292280"/>
                    </a:lnTo>
                    <a:lnTo>
                      <a:pt x="417848" y="292280"/>
                    </a:lnTo>
                    <a:close/>
                    <a:moveTo>
                      <a:pt x="220217" y="292280"/>
                    </a:moveTo>
                    <a:cubicBezTo>
                      <a:pt x="220217" y="287479"/>
                      <a:pt x="216312" y="283573"/>
                      <a:pt x="211511" y="283573"/>
                    </a:cubicBezTo>
                    <a:lnTo>
                      <a:pt x="109400" y="283573"/>
                    </a:lnTo>
                    <a:cubicBezTo>
                      <a:pt x="104599" y="283573"/>
                      <a:pt x="100693" y="287479"/>
                      <a:pt x="100693" y="292280"/>
                    </a:cubicBezTo>
                    <a:lnTo>
                      <a:pt x="100693" y="328771"/>
                    </a:lnTo>
                    <a:cubicBezTo>
                      <a:pt x="100693" y="333572"/>
                      <a:pt x="104599" y="337477"/>
                      <a:pt x="109400" y="337477"/>
                    </a:cubicBezTo>
                    <a:lnTo>
                      <a:pt x="211511" y="337477"/>
                    </a:lnTo>
                    <a:cubicBezTo>
                      <a:pt x="216312" y="337477"/>
                      <a:pt x="220217" y="333572"/>
                      <a:pt x="220217" y="328771"/>
                    </a:cubicBezTo>
                    <a:lnTo>
                      <a:pt x="220217" y="292280"/>
                    </a:lnTo>
                    <a:lnTo>
                      <a:pt x="220217" y="292280"/>
                    </a:lnTo>
                    <a:close/>
                    <a:moveTo>
                      <a:pt x="315712" y="300986"/>
                    </a:moveTo>
                    <a:lnTo>
                      <a:pt x="315712" y="320065"/>
                    </a:lnTo>
                    <a:lnTo>
                      <a:pt x="400411" y="320065"/>
                    </a:lnTo>
                    <a:lnTo>
                      <a:pt x="400411" y="300986"/>
                    </a:lnTo>
                    <a:lnTo>
                      <a:pt x="315712" y="300986"/>
                    </a:lnTo>
                    <a:close/>
                    <a:moveTo>
                      <a:pt x="118081" y="300986"/>
                    </a:moveTo>
                    <a:lnTo>
                      <a:pt x="118081" y="320065"/>
                    </a:lnTo>
                    <a:lnTo>
                      <a:pt x="202780" y="320065"/>
                    </a:lnTo>
                    <a:lnTo>
                      <a:pt x="202780" y="300986"/>
                    </a:lnTo>
                    <a:lnTo>
                      <a:pt x="118081" y="30098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EB5D7F7-B643-CCB7-D3A4-87102C93028E}"/>
                  </a:ext>
                </a:extLst>
              </p:cNvPr>
              <p:cNvSpPr/>
              <p:nvPr/>
            </p:nvSpPr>
            <p:spPr>
              <a:xfrm>
                <a:off x="4832713" y="2916272"/>
                <a:ext cx="429613" cy="1321601"/>
              </a:xfrm>
              <a:custGeom>
                <a:avLst/>
                <a:gdLst>
                  <a:gd name="connsiteX0" fmla="*/ 53282 w 429613"/>
                  <a:gd name="connsiteY0" fmla="*/ 144175 h 1321601"/>
                  <a:gd name="connsiteX1" fmla="*/ 53282 w 429613"/>
                  <a:gd name="connsiteY1" fmla="*/ 0 h 1321601"/>
                  <a:gd name="connsiteX2" fmla="*/ 376332 w 429613"/>
                  <a:gd name="connsiteY2" fmla="*/ 75893 h 1321601"/>
                  <a:gd name="connsiteX3" fmla="*/ 376332 w 429613"/>
                  <a:gd name="connsiteY3" fmla="*/ 154199 h 1321601"/>
                  <a:gd name="connsiteX4" fmla="*/ 429614 w 429613"/>
                  <a:gd name="connsiteY4" fmla="*/ 154199 h 1321601"/>
                  <a:gd name="connsiteX5" fmla="*/ 429614 w 429613"/>
                  <a:gd name="connsiteY5" fmla="*/ 1321602 h 1321601"/>
                  <a:gd name="connsiteX6" fmla="*/ 0 w 429613"/>
                  <a:gd name="connsiteY6" fmla="*/ 1321602 h 1321601"/>
                  <a:gd name="connsiteX7" fmla="*/ 0 w 429613"/>
                  <a:gd name="connsiteY7" fmla="*/ 144150 h 1321601"/>
                  <a:gd name="connsiteX8" fmla="*/ 53282 w 429613"/>
                  <a:gd name="connsiteY8" fmla="*/ 144150 h 1321601"/>
                  <a:gd name="connsiteX9" fmla="*/ 376332 w 429613"/>
                  <a:gd name="connsiteY9" fmla="*/ 1158845 h 1321601"/>
                  <a:gd name="connsiteX10" fmla="*/ 222307 w 429613"/>
                  <a:gd name="connsiteY10" fmla="*/ 1158845 h 1321601"/>
                  <a:gd name="connsiteX11" fmla="*/ 222307 w 429613"/>
                  <a:gd name="connsiteY11" fmla="*/ 1181556 h 1321601"/>
                  <a:gd name="connsiteX12" fmla="*/ 376332 w 429613"/>
                  <a:gd name="connsiteY12" fmla="*/ 1181556 h 1321601"/>
                  <a:gd name="connsiteX13" fmla="*/ 376332 w 429613"/>
                  <a:gd name="connsiteY13" fmla="*/ 1158845 h 1321601"/>
                  <a:gd name="connsiteX14" fmla="*/ 376332 w 429613"/>
                  <a:gd name="connsiteY14" fmla="*/ 1158845 h 1321601"/>
                  <a:gd name="connsiteX15" fmla="*/ 376332 w 429613"/>
                  <a:gd name="connsiteY15" fmla="*/ 1076460 h 1321601"/>
                  <a:gd name="connsiteX16" fmla="*/ 222307 w 429613"/>
                  <a:gd name="connsiteY16" fmla="*/ 1076460 h 1321601"/>
                  <a:gd name="connsiteX17" fmla="*/ 222307 w 429613"/>
                  <a:gd name="connsiteY17" fmla="*/ 1099171 h 1321601"/>
                  <a:gd name="connsiteX18" fmla="*/ 376332 w 429613"/>
                  <a:gd name="connsiteY18" fmla="*/ 1099171 h 1321601"/>
                  <a:gd name="connsiteX19" fmla="*/ 376332 w 429613"/>
                  <a:gd name="connsiteY19" fmla="*/ 1076460 h 1321601"/>
                  <a:gd name="connsiteX20" fmla="*/ 376332 w 429613"/>
                  <a:gd name="connsiteY20" fmla="*/ 1076460 h 1321601"/>
                  <a:gd name="connsiteX21" fmla="*/ 376332 w 429613"/>
                  <a:gd name="connsiteY21" fmla="*/ 994074 h 1321601"/>
                  <a:gd name="connsiteX22" fmla="*/ 222307 w 429613"/>
                  <a:gd name="connsiteY22" fmla="*/ 994074 h 1321601"/>
                  <a:gd name="connsiteX23" fmla="*/ 222307 w 429613"/>
                  <a:gd name="connsiteY23" fmla="*/ 1016785 h 1321601"/>
                  <a:gd name="connsiteX24" fmla="*/ 376332 w 429613"/>
                  <a:gd name="connsiteY24" fmla="*/ 1016785 h 1321601"/>
                  <a:gd name="connsiteX25" fmla="*/ 376332 w 429613"/>
                  <a:gd name="connsiteY25" fmla="*/ 994074 h 1321601"/>
                  <a:gd name="connsiteX26" fmla="*/ 376332 w 429613"/>
                  <a:gd name="connsiteY26" fmla="*/ 994074 h 1321601"/>
                  <a:gd name="connsiteX27" fmla="*/ 376332 w 429613"/>
                  <a:gd name="connsiteY27" fmla="*/ 911689 h 1321601"/>
                  <a:gd name="connsiteX28" fmla="*/ 222307 w 429613"/>
                  <a:gd name="connsiteY28" fmla="*/ 911689 h 1321601"/>
                  <a:gd name="connsiteX29" fmla="*/ 222307 w 429613"/>
                  <a:gd name="connsiteY29" fmla="*/ 934400 h 1321601"/>
                  <a:gd name="connsiteX30" fmla="*/ 376332 w 429613"/>
                  <a:gd name="connsiteY30" fmla="*/ 934400 h 1321601"/>
                  <a:gd name="connsiteX31" fmla="*/ 376332 w 429613"/>
                  <a:gd name="connsiteY31" fmla="*/ 911689 h 1321601"/>
                  <a:gd name="connsiteX32" fmla="*/ 376332 w 429613"/>
                  <a:gd name="connsiteY32" fmla="*/ 911689 h 1321601"/>
                  <a:gd name="connsiteX33" fmla="*/ 376332 w 429613"/>
                  <a:gd name="connsiteY33" fmla="*/ 829303 h 1321601"/>
                  <a:gd name="connsiteX34" fmla="*/ 222307 w 429613"/>
                  <a:gd name="connsiteY34" fmla="*/ 829303 h 1321601"/>
                  <a:gd name="connsiteX35" fmla="*/ 222307 w 429613"/>
                  <a:gd name="connsiteY35" fmla="*/ 852014 h 1321601"/>
                  <a:gd name="connsiteX36" fmla="*/ 376332 w 429613"/>
                  <a:gd name="connsiteY36" fmla="*/ 852014 h 1321601"/>
                  <a:gd name="connsiteX37" fmla="*/ 376332 w 429613"/>
                  <a:gd name="connsiteY37" fmla="*/ 829303 h 1321601"/>
                  <a:gd name="connsiteX38" fmla="*/ 376332 w 429613"/>
                  <a:gd name="connsiteY38" fmla="*/ 829303 h 1321601"/>
                  <a:gd name="connsiteX39" fmla="*/ 376332 w 429613"/>
                  <a:gd name="connsiteY39" fmla="*/ 746918 h 1321601"/>
                  <a:gd name="connsiteX40" fmla="*/ 222307 w 429613"/>
                  <a:gd name="connsiteY40" fmla="*/ 746918 h 1321601"/>
                  <a:gd name="connsiteX41" fmla="*/ 222307 w 429613"/>
                  <a:gd name="connsiteY41" fmla="*/ 769628 h 1321601"/>
                  <a:gd name="connsiteX42" fmla="*/ 376332 w 429613"/>
                  <a:gd name="connsiteY42" fmla="*/ 769628 h 1321601"/>
                  <a:gd name="connsiteX43" fmla="*/ 376332 w 429613"/>
                  <a:gd name="connsiteY43" fmla="*/ 746918 h 1321601"/>
                  <a:gd name="connsiteX44" fmla="*/ 376332 w 429613"/>
                  <a:gd name="connsiteY44" fmla="*/ 746918 h 1321601"/>
                  <a:gd name="connsiteX45" fmla="*/ 376332 w 429613"/>
                  <a:gd name="connsiteY45" fmla="*/ 664532 h 1321601"/>
                  <a:gd name="connsiteX46" fmla="*/ 222307 w 429613"/>
                  <a:gd name="connsiteY46" fmla="*/ 664532 h 1321601"/>
                  <a:gd name="connsiteX47" fmla="*/ 222307 w 429613"/>
                  <a:gd name="connsiteY47" fmla="*/ 687243 h 1321601"/>
                  <a:gd name="connsiteX48" fmla="*/ 376332 w 429613"/>
                  <a:gd name="connsiteY48" fmla="*/ 687243 h 1321601"/>
                  <a:gd name="connsiteX49" fmla="*/ 376332 w 429613"/>
                  <a:gd name="connsiteY49" fmla="*/ 664532 h 1321601"/>
                  <a:gd name="connsiteX50" fmla="*/ 376332 w 429613"/>
                  <a:gd name="connsiteY50" fmla="*/ 664532 h 1321601"/>
                  <a:gd name="connsiteX51" fmla="*/ 376332 w 429613"/>
                  <a:gd name="connsiteY51" fmla="*/ 582122 h 1321601"/>
                  <a:gd name="connsiteX52" fmla="*/ 222307 w 429613"/>
                  <a:gd name="connsiteY52" fmla="*/ 582122 h 1321601"/>
                  <a:gd name="connsiteX53" fmla="*/ 222307 w 429613"/>
                  <a:gd name="connsiteY53" fmla="*/ 604832 h 1321601"/>
                  <a:gd name="connsiteX54" fmla="*/ 376332 w 429613"/>
                  <a:gd name="connsiteY54" fmla="*/ 604832 h 1321601"/>
                  <a:gd name="connsiteX55" fmla="*/ 376332 w 429613"/>
                  <a:gd name="connsiteY55" fmla="*/ 582122 h 1321601"/>
                  <a:gd name="connsiteX56" fmla="*/ 376332 w 429613"/>
                  <a:gd name="connsiteY56" fmla="*/ 582122 h 1321601"/>
                  <a:gd name="connsiteX57" fmla="*/ 376332 w 429613"/>
                  <a:gd name="connsiteY57" fmla="*/ 499736 h 1321601"/>
                  <a:gd name="connsiteX58" fmla="*/ 222307 w 429613"/>
                  <a:gd name="connsiteY58" fmla="*/ 499736 h 1321601"/>
                  <a:gd name="connsiteX59" fmla="*/ 222307 w 429613"/>
                  <a:gd name="connsiteY59" fmla="*/ 522447 h 1321601"/>
                  <a:gd name="connsiteX60" fmla="*/ 376332 w 429613"/>
                  <a:gd name="connsiteY60" fmla="*/ 522447 h 1321601"/>
                  <a:gd name="connsiteX61" fmla="*/ 376332 w 429613"/>
                  <a:gd name="connsiteY61" fmla="*/ 499736 h 1321601"/>
                  <a:gd name="connsiteX62" fmla="*/ 376332 w 429613"/>
                  <a:gd name="connsiteY62" fmla="*/ 499736 h 1321601"/>
                  <a:gd name="connsiteX63" fmla="*/ 376332 w 429613"/>
                  <a:gd name="connsiteY63" fmla="*/ 417351 h 1321601"/>
                  <a:gd name="connsiteX64" fmla="*/ 222307 w 429613"/>
                  <a:gd name="connsiteY64" fmla="*/ 417351 h 1321601"/>
                  <a:gd name="connsiteX65" fmla="*/ 222307 w 429613"/>
                  <a:gd name="connsiteY65" fmla="*/ 440061 h 1321601"/>
                  <a:gd name="connsiteX66" fmla="*/ 376332 w 429613"/>
                  <a:gd name="connsiteY66" fmla="*/ 440061 h 1321601"/>
                  <a:gd name="connsiteX67" fmla="*/ 376332 w 429613"/>
                  <a:gd name="connsiteY67" fmla="*/ 417351 h 1321601"/>
                  <a:gd name="connsiteX68" fmla="*/ 376332 w 429613"/>
                  <a:gd name="connsiteY68" fmla="*/ 417351 h 1321601"/>
                  <a:gd name="connsiteX69" fmla="*/ 376332 w 429613"/>
                  <a:gd name="connsiteY69" fmla="*/ 334965 h 1321601"/>
                  <a:gd name="connsiteX70" fmla="*/ 222307 w 429613"/>
                  <a:gd name="connsiteY70" fmla="*/ 334965 h 1321601"/>
                  <a:gd name="connsiteX71" fmla="*/ 222307 w 429613"/>
                  <a:gd name="connsiteY71" fmla="*/ 357676 h 1321601"/>
                  <a:gd name="connsiteX72" fmla="*/ 376332 w 429613"/>
                  <a:gd name="connsiteY72" fmla="*/ 357676 h 1321601"/>
                  <a:gd name="connsiteX73" fmla="*/ 376332 w 429613"/>
                  <a:gd name="connsiteY73" fmla="*/ 334965 h 1321601"/>
                  <a:gd name="connsiteX74" fmla="*/ 376332 w 429613"/>
                  <a:gd name="connsiteY74" fmla="*/ 334965 h 1321601"/>
                  <a:gd name="connsiteX75" fmla="*/ 376332 w 429613"/>
                  <a:gd name="connsiteY75" fmla="*/ 252579 h 1321601"/>
                  <a:gd name="connsiteX76" fmla="*/ 222307 w 429613"/>
                  <a:gd name="connsiteY76" fmla="*/ 252579 h 1321601"/>
                  <a:gd name="connsiteX77" fmla="*/ 222307 w 429613"/>
                  <a:gd name="connsiteY77" fmla="*/ 275290 h 1321601"/>
                  <a:gd name="connsiteX78" fmla="*/ 376332 w 429613"/>
                  <a:gd name="connsiteY78" fmla="*/ 275290 h 1321601"/>
                  <a:gd name="connsiteX79" fmla="*/ 376332 w 429613"/>
                  <a:gd name="connsiteY79" fmla="*/ 252579 h 1321601"/>
                  <a:gd name="connsiteX80" fmla="*/ 376332 w 429613"/>
                  <a:gd name="connsiteY80" fmla="*/ 252579 h 132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429613" h="1321601">
                    <a:moveTo>
                      <a:pt x="53282" y="144175"/>
                    </a:moveTo>
                    <a:lnTo>
                      <a:pt x="53282" y="0"/>
                    </a:lnTo>
                    <a:lnTo>
                      <a:pt x="376332" y="75893"/>
                    </a:lnTo>
                    <a:lnTo>
                      <a:pt x="376332" y="154199"/>
                    </a:lnTo>
                    <a:lnTo>
                      <a:pt x="429614" y="154199"/>
                    </a:lnTo>
                    <a:lnTo>
                      <a:pt x="429614" y="1321602"/>
                    </a:lnTo>
                    <a:lnTo>
                      <a:pt x="0" y="1321602"/>
                    </a:lnTo>
                    <a:lnTo>
                      <a:pt x="0" y="144150"/>
                    </a:lnTo>
                    <a:lnTo>
                      <a:pt x="53282" y="144150"/>
                    </a:lnTo>
                    <a:close/>
                    <a:moveTo>
                      <a:pt x="376332" y="1158845"/>
                    </a:moveTo>
                    <a:lnTo>
                      <a:pt x="222307" y="1158845"/>
                    </a:lnTo>
                    <a:lnTo>
                      <a:pt x="222307" y="1181556"/>
                    </a:lnTo>
                    <a:lnTo>
                      <a:pt x="376332" y="1181556"/>
                    </a:lnTo>
                    <a:lnTo>
                      <a:pt x="376332" y="1158845"/>
                    </a:lnTo>
                    <a:lnTo>
                      <a:pt x="376332" y="1158845"/>
                    </a:lnTo>
                    <a:close/>
                    <a:moveTo>
                      <a:pt x="376332" y="1076460"/>
                    </a:moveTo>
                    <a:lnTo>
                      <a:pt x="222307" y="1076460"/>
                    </a:lnTo>
                    <a:lnTo>
                      <a:pt x="222307" y="1099171"/>
                    </a:lnTo>
                    <a:lnTo>
                      <a:pt x="376332" y="1099171"/>
                    </a:lnTo>
                    <a:lnTo>
                      <a:pt x="376332" y="1076460"/>
                    </a:lnTo>
                    <a:lnTo>
                      <a:pt x="376332" y="1076460"/>
                    </a:lnTo>
                    <a:close/>
                    <a:moveTo>
                      <a:pt x="376332" y="994074"/>
                    </a:moveTo>
                    <a:lnTo>
                      <a:pt x="222307" y="994074"/>
                    </a:lnTo>
                    <a:lnTo>
                      <a:pt x="222307" y="1016785"/>
                    </a:lnTo>
                    <a:lnTo>
                      <a:pt x="376332" y="1016785"/>
                    </a:lnTo>
                    <a:lnTo>
                      <a:pt x="376332" y="994074"/>
                    </a:lnTo>
                    <a:lnTo>
                      <a:pt x="376332" y="994074"/>
                    </a:lnTo>
                    <a:close/>
                    <a:moveTo>
                      <a:pt x="376332" y="911689"/>
                    </a:moveTo>
                    <a:lnTo>
                      <a:pt x="222307" y="911689"/>
                    </a:lnTo>
                    <a:lnTo>
                      <a:pt x="222307" y="934400"/>
                    </a:lnTo>
                    <a:lnTo>
                      <a:pt x="376332" y="934400"/>
                    </a:lnTo>
                    <a:lnTo>
                      <a:pt x="376332" y="911689"/>
                    </a:lnTo>
                    <a:lnTo>
                      <a:pt x="376332" y="911689"/>
                    </a:lnTo>
                    <a:close/>
                    <a:moveTo>
                      <a:pt x="376332" y="829303"/>
                    </a:moveTo>
                    <a:lnTo>
                      <a:pt x="222307" y="829303"/>
                    </a:lnTo>
                    <a:lnTo>
                      <a:pt x="222307" y="852014"/>
                    </a:lnTo>
                    <a:lnTo>
                      <a:pt x="376332" y="852014"/>
                    </a:lnTo>
                    <a:lnTo>
                      <a:pt x="376332" y="829303"/>
                    </a:lnTo>
                    <a:lnTo>
                      <a:pt x="376332" y="829303"/>
                    </a:lnTo>
                    <a:close/>
                    <a:moveTo>
                      <a:pt x="376332" y="746918"/>
                    </a:moveTo>
                    <a:lnTo>
                      <a:pt x="222307" y="746918"/>
                    </a:lnTo>
                    <a:lnTo>
                      <a:pt x="222307" y="769628"/>
                    </a:lnTo>
                    <a:lnTo>
                      <a:pt x="376332" y="769628"/>
                    </a:lnTo>
                    <a:lnTo>
                      <a:pt x="376332" y="746918"/>
                    </a:lnTo>
                    <a:lnTo>
                      <a:pt x="376332" y="746918"/>
                    </a:lnTo>
                    <a:close/>
                    <a:moveTo>
                      <a:pt x="376332" y="664532"/>
                    </a:moveTo>
                    <a:lnTo>
                      <a:pt x="222307" y="664532"/>
                    </a:lnTo>
                    <a:lnTo>
                      <a:pt x="222307" y="687243"/>
                    </a:lnTo>
                    <a:lnTo>
                      <a:pt x="376332" y="687243"/>
                    </a:lnTo>
                    <a:lnTo>
                      <a:pt x="376332" y="664532"/>
                    </a:lnTo>
                    <a:lnTo>
                      <a:pt x="376332" y="664532"/>
                    </a:lnTo>
                    <a:close/>
                    <a:moveTo>
                      <a:pt x="376332" y="582122"/>
                    </a:moveTo>
                    <a:lnTo>
                      <a:pt x="222307" y="582122"/>
                    </a:lnTo>
                    <a:lnTo>
                      <a:pt x="222307" y="604832"/>
                    </a:lnTo>
                    <a:lnTo>
                      <a:pt x="376332" y="604832"/>
                    </a:lnTo>
                    <a:lnTo>
                      <a:pt x="376332" y="582122"/>
                    </a:lnTo>
                    <a:lnTo>
                      <a:pt x="376332" y="582122"/>
                    </a:lnTo>
                    <a:close/>
                    <a:moveTo>
                      <a:pt x="376332" y="499736"/>
                    </a:moveTo>
                    <a:lnTo>
                      <a:pt x="222307" y="499736"/>
                    </a:lnTo>
                    <a:lnTo>
                      <a:pt x="222307" y="522447"/>
                    </a:lnTo>
                    <a:lnTo>
                      <a:pt x="376332" y="522447"/>
                    </a:lnTo>
                    <a:lnTo>
                      <a:pt x="376332" y="499736"/>
                    </a:lnTo>
                    <a:lnTo>
                      <a:pt x="376332" y="499736"/>
                    </a:lnTo>
                    <a:close/>
                    <a:moveTo>
                      <a:pt x="376332" y="417351"/>
                    </a:moveTo>
                    <a:lnTo>
                      <a:pt x="222307" y="417351"/>
                    </a:lnTo>
                    <a:lnTo>
                      <a:pt x="222307" y="440061"/>
                    </a:lnTo>
                    <a:lnTo>
                      <a:pt x="376332" y="440061"/>
                    </a:lnTo>
                    <a:lnTo>
                      <a:pt x="376332" y="417351"/>
                    </a:lnTo>
                    <a:lnTo>
                      <a:pt x="376332" y="417351"/>
                    </a:lnTo>
                    <a:close/>
                    <a:moveTo>
                      <a:pt x="376332" y="334965"/>
                    </a:moveTo>
                    <a:lnTo>
                      <a:pt x="222307" y="334965"/>
                    </a:lnTo>
                    <a:lnTo>
                      <a:pt x="222307" y="357676"/>
                    </a:lnTo>
                    <a:lnTo>
                      <a:pt x="376332" y="357676"/>
                    </a:lnTo>
                    <a:lnTo>
                      <a:pt x="376332" y="334965"/>
                    </a:lnTo>
                    <a:lnTo>
                      <a:pt x="376332" y="334965"/>
                    </a:lnTo>
                    <a:close/>
                    <a:moveTo>
                      <a:pt x="376332" y="252579"/>
                    </a:moveTo>
                    <a:lnTo>
                      <a:pt x="222307" y="252579"/>
                    </a:lnTo>
                    <a:lnTo>
                      <a:pt x="222307" y="275290"/>
                    </a:lnTo>
                    <a:lnTo>
                      <a:pt x="376332" y="275290"/>
                    </a:lnTo>
                    <a:lnTo>
                      <a:pt x="376332" y="252579"/>
                    </a:lnTo>
                    <a:lnTo>
                      <a:pt x="376332" y="2525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DCE703B-D6C2-8EDE-3839-A60CF6B6FCD5}"/>
                  </a:ext>
                </a:extLst>
              </p:cNvPr>
              <p:cNvSpPr/>
              <p:nvPr/>
            </p:nvSpPr>
            <p:spPr>
              <a:xfrm>
                <a:off x="4824007" y="2898871"/>
                <a:ext cx="447026" cy="1339027"/>
              </a:xfrm>
              <a:custGeom>
                <a:avLst/>
                <a:gdLst>
                  <a:gd name="connsiteX0" fmla="*/ 53282 w 447026"/>
                  <a:gd name="connsiteY0" fmla="*/ 144163 h 1339027"/>
                  <a:gd name="connsiteX1" fmla="*/ 53282 w 447026"/>
                  <a:gd name="connsiteY1" fmla="*/ 8694 h 1339027"/>
                  <a:gd name="connsiteX2" fmla="*/ 56590 w 447026"/>
                  <a:gd name="connsiteY2" fmla="*/ 1879 h 1339027"/>
                  <a:gd name="connsiteX3" fmla="*/ 63978 w 447026"/>
                  <a:gd name="connsiteY3" fmla="*/ 237 h 1339027"/>
                  <a:gd name="connsiteX4" fmla="*/ 387028 w 447026"/>
                  <a:gd name="connsiteY4" fmla="*/ 76130 h 1339027"/>
                  <a:gd name="connsiteX5" fmla="*/ 393744 w 447026"/>
                  <a:gd name="connsiteY5" fmla="*/ 84612 h 1339027"/>
                  <a:gd name="connsiteX6" fmla="*/ 393744 w 447026"/>
                  <a:gd name="connsiteY6" fmla="*/ 154212 h 1339027"/>
                  <a:gd name="connsiteX7" fmla="*/ 438320 w 447026"/>
                  <a:gd name="connsiteY7" fmla="*/ 154212 h 1339027"/>
                  <a:gd name="connsiteX8" fmla="*/ 447026 w 447026"/>
                  <a:gd name="connsiteY8" fmla="*/ 162919 h 1339027"/>
                  <a:gd name="connsiteX9" fmla="*/ 447026 w 447026"/>
                  <a:gd name="connsiteY9" fmla="*/ 1330321 h 1339027"/>
                  <a:gd name="connsiteX10" fmla="*/ 438320 w 447026"/>
                  <a:gd name="connsiteY10" fmla="*/ 1339027 h 1339027"/>
                  <a:gd name="connsiteX11" fmla="*/ 8706 w 447026"/>
                  <a:gd name="connsiteY11" fmla="*/ 1339027 h 1339027"/>
                  <a:gd name="connsiteX12" fmla="*/ 0 w 447026"/>
                  <a:gd name="connsiteY12" fmla="*/ 1330321 h 1339027"/>
                  <a:gd name="connsiteX13" fmla="*/ 0 w 447026"/>
                  <a:gd name="connsiteY13" fmla="*/ 152869 h 1339027"/>
                  <a:gd name="connsiteX14" fmla="*/ 8706 w 447026"/>
                  <a:gd name="connsiteY14" fmla="*/ 144163 h 1339027"/>
                  <a:gd name="connsiteX15" fmla="*/ 53282 w 447026"/>
                  <a:gd name="connsiteY15" fmla="*/ 144163 h 1339027"/>
                  <a:gd name="connsiteX16" fmla="*/ 70694 w 447026"/>
                  <a:gd name="connsiteY16" fmla="*/ 19689 h 1339027"/>
                  <a:gd name="connsiteX17" fmla="*/ 70694 w 447026"/>
                  <a:gd name="connsiteY17" fmla="*/ 152869 h 1339027"/>
                  <a:gd name="connsiteX18" fmla="*/ 61988 w 447026"/>
                  <a:gd name="connsiteY18" fmla="*/ 161575 h 1339027"/>
                  <a:gd name="connsiteX19" fmla="*/ 17412 w 447026"/>
                  <a:gd name="connsiteY19" fmla="*/ 161575 h 1339027"/>
                  <a:gd name="connsiteX20" fmla="*/ 17412 w 447026"/>
                  <a:gd name="connsiteY20" fmla="*/ 1321615 h 1339027"/>
                  <a:gd name="connsiteX21" fmla="*/ 429614 w 447026"/>
                  <a:gd name="connsiteY21" fmla="*/ 1321615 h 1339027"/>
                  <a:gd name="connsiteX22" fmla="*/ 429614 w 447026"/>
                  <a:gd name="connsiteY22" fmla="*/ 171625 h 1339027"/>
                  <a:gd name="connsiteX23" fmla="*/ 385038 w 447026"/>
                  <a:gd name="connsiteY23" fmla="*/ 171625 h 1339027"/>
                  <a:gd name="connsiteX24" fmla="*/ 376332 w 447026"/>
                  <a:gd name="connsiteY24" fmla="*/ 162919 h 1339027"/>
                  <a:gd name="connsiteX25" fmla="*/ 376332 w 447026"/>
                  <a:gd name="connsiteY25" fmla="*/ 91503 h 1339027"/>
                  <a:gd name="connsiteX26" fmla="*/ 70694 w 447026"/>
                  <a:gd name="connsiteY26" fmla="*/ 19689 h 1339027"/>
                  <a:gd name="connsiteX27" fmla="*/ 70694 w 447026"/>
                  <a:gd name="connsiteY27" fmla="*/ 19689 h 1339027"/>
                  <a:gd name="connsiteX28" fmla="*/ 393744 w 447026"/>
                  <a:gd name="connsiteY28" fmla="*/ 1167515 h 1339027"/>
                  <a:gd name="connsiteX29" fmla="*/ 385038 w 447026"/>
                  <a:gd name="connsiteY29" fmla="*/ 1158809 h 1339027"/>
                  <a:gd name="connsiteX30" fmla="*/ 231013 w 447026"/>
                  <a:gd name="connsiteY30" fmla="*/ 1158809 h 1339027"/>
                  <a:gd name="connsiteX31" fmla="*/ 222307 w 447026"/>
                  <a:gd name="connsiteY31" fmla="*/ 1167515 h 1339027"/>
                  <a:gd name="connsiteX32" fmla="*/ 222307 w 447026"/>
                  <a:gd name="connsiteY32" fmla="*/ 1190226 h 1339027"/>
                  <a:gd name="connsiteX33" fmla="*/ 231013 w 447026"/>
                  <a:gd name="connsiteY33" fmla="*/ 1198932 h 1339027"/>
                  <a:gd name="connsiteX34" fmla="*/ 385038 w 447026"/>
                  <a:gd name="connsiteY34" fmla="*/ 1198932 h 1339027"/>
                  <a:gd name="connsiteX35" fmla="*/ 393744 w 447026"/>
                  <a:gd name="connsiteY35" fmla="*/ 1190226 h 1339027"/>
                  <a:gd name="connsiteX36" fmla="*/ 393744 w 447026"/>
                  <a:gd name="connsiteY36" fmla="*/ 1167515 h 1339027"/>
                  <a:gd name="connsiteX37" fmla="*/ 393744 w 447026"/>
                  <a:gd name="connsiteY37" fmla="*/ 1167515 h 1339027"/>
                  <a:gd name="connsiteX38" fmla="*/ 239719 w 447026"/>
                  <a:gd name="connsiteY38" fmla="*/ 1176221 h 1339027"/>
                  <a:gd name="connsiteX39" fmla="*/ 239719 w 447026"/>
                  <a:gd name="connsiteY39" fmla="*/ 1181519 h 1339027"/>
                  <a:gd name="connsiteX40" fmla="*/ 376332 w 447026"/>
                  <a:gd name="connsiteY40" fmla="*/ 1181519 h 1339027"/>
                  <a:gd name="connsiteX41" fmla="*/ 376332 w 447026"/>
                  <a:gd name="connsiteY41" fmla="*/ 1176221 h 1339027"/>
                  <a:gd name="connsiteX42" fmla="*/ 239719 w 447026"/>
                  <a:gd name="connsiteY42" fmla="*/ 1176221 h 1339027"/>
                  <a:gd name="connsiteX43" fmla="*/ 393744 w 447026"/>
                  <a:gd name="connsiteY43" fmla="*/ 1085129 h 1339027"/>
                  <a:gd name="connsiteX44" fmla="*/ 385038 w 447026"/>
                  <a:gd name="connsiteY44" fmla="*/ 1076423 h 1339027"/>
                  <a:gd name="connsiteX45" fmla="*/ 231013 w 447026"/>
                  <a:gd name="connsiteY45" fmla="*/ 1076423 h 1339027"/>
                  <a:gd name="connsiteX46" fmla="*/ 222307 w 447026"/>
                  <a:gd name="connsiteY46" fmla="*/ 1085129 h 1339027"/>
                  <a:gd name="connsiteX47" fmla="*/ 222307 w 447026"/>
                  <a:gd name="connsiteY47" fmla="*/ 1107840 h 1339027"/>
                  <a:gd name="connsiteX48" fmla="*/ 231013 w 447026"/>
                  <a:gd name="connsiteY48" fmla="*/ 1116546 h 1339027"/>
                  <a:gd name="connsiteX49" fmla="*/ 385038 w 447026"/>
                  <a:gd name="connsiteY49" fmla="*/ 1116546 h 1339027"/>
                  <a:gd name="connsiteX50" fmla="*/ 393744 w 447026"/>
                  <a:gd name="connsiteY50" fmla="*/ 1107840 h 1339027"/>
                  <a:gd name="connsiteX51" fmla="*/ 393744 w 447026"/>
                  <a:gd name="connsiteY51" fmla="*/ 1085129 h 1339027"/>
                  <a:gd name="connsiteX52" fmla="*/ 393744 w 447026"/>
                  <a:gd name="connsiteY52" fmla="*/ 1085129 h 1339027"/>
                  <a:gd name="connsiteX53" fmla="*/ 239719 w 447026"/>
                  <a:gd name="connsiteY53" fmla="*/ 1093836 h 1339027"/>
                  <a:gd name="connsiteX54" fmla="*/ 239719 w 447026"/>
                  <a:gd name="connsiteY54" fmla="*/ 1099134 h 1339027"/>
                  <a:gd name="connsiteX55" fmla="*/ 376332 w 447026"/>
                  <a:gd name="connsiteY55" fmla="*/ 1099134 h 1339027"/>
                  <a:gd name="connsiteX56" fmla="*/ 376332 w 447026"/>
                  <a:gd name="connsiteY56" fmla="*/ 1093836 h 1339027"/>
                  <a:gd name="connsiteX57" fmla="*/ 239719 w 447026"/>
                  <a:gd name="connsiteY57" fmla="*/ 1093836 h 1339027"/>
                  <a:gd name="connsiteX58" fmla="*/ 393744 w 447026"/>
                  <a:gd name="connsiteY58" fmla="*/ 1002744 h 1339027"/>
                  <a:gd name="connsiteX59" fmla="*/ 385038 w 447026"/>
                  <a:gd name="connsiteY59" fmla="*/ 994038 h 1339027"/>
                  <a:gd name="connsiteX60" fmla="*/ 231013 w 447026"/>
                  <a:gd name="connsiteY60" fmla="*/ 994038 h 1339027"/>
                  <a:gd name="connsiteX61" fmla="*/ 222307 w 447026"/>
                  <a:gd name="connsiteY61" fmla="*/ 1002744 h 1339027"/>
                  <a:gd name="connsiteX62" fmla="*/ 222307 w 447026"/>
                  <a:gd name="connsiteY62" fmla="*/ 1025455 h 1339027"/>
                  <a:gd name="connsiteX63" fmla="*/ 231013 w 447026"/>
                  <a:gd name="connsiteY63" fmla="*/ 1034161 h 1339027"/>
                  <a:gd name="connsiteX64" fmla="*/ 385038 w 447026"/>
                  <a:gd name="connsiteY64" fmla="*/ 1034161 h 1339027"/>
                  <a:gd name="connsiteX65" fmla="*/ 393744 w 447026"/>
                  <a:gd name="connsiteY65" fmla="*/ 1025455 h 1339027"/>
                  <a:gd name="connsiteX66" fmla="*/ 393744 w 447026"/>
                  <a:gd name="connsiteY66" fmla="*/ 1002744 h 1339027"/>
                  <a:gd name="connsiteX67" fmla="*/ 393744 w 447026"/>
                  <a:gd name="connsiteY67" fmla="*/ 1002744 h 1339027"/>
                  <a:gd name="connsiteX68" fmla="*/ 239719 w 447026"/>
                  <a:gd name="connsiteY68" fmla="*/ 1011450 h 1339027"/>
                  <a:gd name="connsiteX69" fmla="*/ 239719 w 447026"/>
                  <a:gd name="connsiteY69" fmla="*/ 1016748 h 1339027"/>
                  <a:gd name="connsiteX70" fmla="*/ 376332 w 447026"/>
                  <a:gd name="connsiteY70" fmla="*/ 1016748 h 1339027"/>
                  <a:gd name="connsiteX71" fmla="*/ 376332 w 447026"/>
                  <a:gd name="connsiteY71" fmla="*/ 1011450 h 1339027"/>
                  <a:gd name="connsiteX72" fmla="*/ 239719 w 447026"/>
                  <a:gd name="connsiteY72" fmla="*/ 1011450 h 1339027"/>
                  <a:gd name="connsiteX73" fmla="*/ 393744 w 447026"/>
                  <a:gd name="connsiteY73" fmla="*/ 920358 h 1339027"/>
                  <a:gd name="connsiteX74" fmla="*/ 385038 w 447026"/>
                  <a:gd name="connsiteY74" fmla="*/ 911652 h 1339027"/>
                  <a:gd name="connsiteX75" fmla="*/ 231013 w 447026"/>
                  <a:gd name="connsiteY75" fmla="*/ 911652 h 1339027"/>
                  <a:gd name="connsiteX76" fmla="*/ 222307 w 447026"/>
                  <a:gd name="connsiteY76" fmla="*/ 920358 h 1339027"/>
                  <a:gd name="connsiteX77" fmla="*/ 222307 w 447026"/>
                  <a:gd name="connsiteY77" fmla="*/ 943069 h 1339027"/>
                  <a:gd name="connsiteX78" fmla="*/ 231013 w 447026"/>
                  <a:gd name="connsiteY78" fmla="*/ 951775 h 1339027"/>
                  <a:gd name="connsiteX79" fmla="*/ 385038 w 447026"/>
                  <a:gd name="connsiteY79" fmla="*/ 951775 h 1339027"/>
                  <a:gd name="connsiteX80" fmla="*/ 393744 w 447026"/>
                  <a:gd name="connsiteY80" fmla="*/ 943069 h 1339027"/>
                  <a:gd name="connsiteX81" fmla="*/ 393744 w 447026"/>
                  <a:gd name="connsiteY81" fmla="*/ 920358 h 1339027"/>
                  <a:gd name="connsiteX82" fmla="*/ 393744 w 447026"/>
                  <a:gd name="connsiteY82" fmla="*/ 920358 h 1339027"/>
                  <a:gd name="connsiteX83" fmla="*/ 239719 w 447026"/>
                  <a:gd name="connsiteY83" fmla="*/ 929064 h 1339027"/>
                  <a:gd name="connsiteX84" fmla="*/ 239719 w 447026"/>
                  <a:gd name="connsiteY84" fmla="*/ 934363 h 1339027"/>
                  <a:gd name="connsiteX85" fmla="*/ 376332 w 447026"/>
                  <a:gd name="connsiteY85" fmla="*/ 934363 h 1339027"/>
                  <a:gd name="connsiteX86" fmla="*/ 376332 w 447026"/>
                  <a:gd name="connsiteY86" fmla="*/ 929064 h 1339027"/>
                  <a:gd name="connsiteX87" fmla="*/ 239719 w 447026"/>
                  <a:gd name="connsiteY87" fmla="*/ 929064 h 1339027"/>
                  <a:gd name="connsiteX88" fmla="*/ 393744 w 447026"/>
                  <a:gd name="connsiteY88" fmla="*/ 837973 h 1339027"/>
                  <a:gd name="connsiteX89" fmla="*/ 385038 w 447026"/>
                  <a:gd name="connsiteY89" fmla="*/ 829266 h 1339027"/>
                  <a:gd name="connsiteX90" fmla="*/ 231013 w 447026"/>
                  <a:gd name="connsiteY90" fmla="*/ 829266 h 1339027"/>
                  <a:gd name="connsiteX91" fmla="*/ 222307 w 447026"/>
                  <a:gd name="connsiteY91" fmla="*/ 837973 h 1339027"/>
                  <a:gd name="connsiteX92" fmla="*/ 222307 w 447026"/>
                  <a:gd name="connsiteY92" fmla="*/ 860683 h 1339027"/>
                  <a:gd name="connsiteX93" fmla="*/ 231013 w 447026"/>
                  <a:gd name="connsiteY93" fmla="*/ 869390 h 1339027"/>
                  <a:gd name="connsiteX94" fmla="*/ 385038 w 447026"/>
                  <a:gd name="connsiteY94" fmla="*/ 869390 h 1339027"/>
                  <a:gd name="connsiteX95" fmla="*/ 393744 w 447026"/>
                  <a:gd name="connsiteY95" fmla="*/ 860683 h 1339027"/>
                  <a:gd name="connsiteX96" fmla="*/ 393744 w 447026"/>
                  <a:gd name="connsiteY96" fmla="*/ 837973 h 1339027"/>
                  <a:gd name="connsiteX97" fmla="*/ 393744 w 447026"/>
                  <a:gd name="connsiteY97" fmla="*/ 837973 h 1339027"/>
                  <a:gd name="connsiteX98" fmla="*/ 239719 w 447026"/>
                  <a:gd name="connsiteY98" fmla="*/ 846679 h 1339027"/>
                  <a:gd name="connsiteX99" fmla="*/ 239719 w 447026"/>
                  <a:gd name="connsiteY99" fmla="*/ 851977 h 1339027"/>
                  <a:gd name="connsiteX100" fmla="*/ 376332 w 447026"/>
                  <a:gd name="connsiteY100" fmla="*/ 851977 h 1339027"/>
                  <a:gd name="connsiteX101" fmla="*/ 376332 w 447026"/>
                  <a:gd name="connsiteY101" fmla="*/ 846679 h 1339027"/>
                  <a:gd name="connsiteX102" fmla="*/ 239719 w 447026"/>
                  <a:gd name="connsiteY102" fmla="*/ 846679 h 1339027"/>
                  <a:gd name="connsiteX103" fmla="*/ 393744 w 447026"/>
                  <a:gd name="connsiteY103" fmla="*/ 755587 h 1339027"/>
                  <a:gd name="connsiteX104" fmla="*/ 385038 w 447026"/>
                  <a:gd name="connsiteY104" fmla="*/ 746881 h 1339027"/>
                  <a:gd name="connsiteX105" fmla="*/ 231013 w 447026"/>
                  <a:gd name="connsiteY105" fmla="*/ 746881 h 1339027"/>
                  <a:gd name="connsiteX106" fmla="*/ 222307 w 447026"/>
                  <a:gd name="connsiteY106" fmla="*/ 755587 h 1339027"/>
                  <a:gd name="connsiteX107" fmla="*/ 222307 w 447026"/>
                  <a:gd name="connsiteY107" fmla="*/ 778298 h 1339027"/>
                  <a:gd name="connsiteX108" fmla="*/ 231013 w 447026"/>
                  <a:gd name="connsiteY108" fmla="*/ 787004 h 1339027"/>
                  <a:gd name="connsiteX109" fmla="*/ 385038 w 447026"/>
                  <a:gd name="connsiteY109" fmla="*/ 787004 h 1339027"/>
                  <a:gd name="connsiteX110" fmla="*/ 393744 w 447026"/>
                  <a:gd name="connsiteY110" fmla="*/ 778298 h 1339027"/>
                  <a:gd name="connsiteX111" fmla="*/ 393744 w 447026"/>
                  <a:gd name="connsiteY111" fmla="*/ 755587 h 1339027"/>
                  <a:gd name="connsiteX112" fmla="*/ 393744 w 447026"/>
                  <a:gd name="connsiteY112" fmla="*/ 755587 h 1339027"/>
                  <a:gd name="connsiteX113" fmla="*/ 239719 w 447026"/>
                  <a:gd name="connsiteY113" fmla="*/ 764293 h 1339027"/>
                  <a:gd name="connsiteX114" fmla="*/ 239719 w 447026"/>
                  <a:gd name="connsiteY114" fmla="*/ 769592 h 1339027"/>
                  <a:gd name="connsiteX115" fmla="*/ 376332 w 447026"/>
                  <a:gd name="connsiteY115" fmla="*/ 769592 h 1339027"/>
                  <a:gd name="connsiteX116" fmla="*/ 376332 w 447026"/>
                  <a:gd name="connsiteY116" fmla="*/ 764293 h 1339027"/>
                  <a:gd name="connsiteX117" fmla="*/ 239719 w 447026"/>
                  <a:gd name="connsiteY117" fmla="*/ 764293 h 1339027"/>
                  <a:gd name="connsiteX118" fmla="*/ 393744 w 447026"/>
                  <a:gd name="connsiteY118" fmla="*/ 673177 h 1339027"/>
                  <a:gd name="connsiteX119" fmla="*/ 385038 w 447026"/>
                  <a:gd name="connsiteY119" fmla="*/ 664470 h 1339027"/>
                  <a:gd name="connsiteX120" fmla="*/ 231013 w 447026"/>
                  <a:gd name="connsiteY120" fmla="*/ 664470 h 1339027"/>
                  <a:gd name="connsiteX121" fmla="*/ 222307 w 447026"/>
                  <a:gd name="connsiteY121" fmla="*/ 673177 h 1339027"/>
                  <a:gd name="connsiteX122" fmla="*/ 222307 w 447026"/>
                  <a:gd name="connsiteY122" fmla="*/ 695887 h 1339027"/>
                  <a:gd name="connsiteX123" fmla="*/ 231013 w 447026"/>
                  <a:gd name="connsiteY123" fmla="*/ 704594 h 1339027"/>
                  <a:gd name="connsiteX124" fmla="*/ 385038 w 447026"/>
                  <a:gd name="connsiteY124" fmla="*/ 704594 h 1339027"/>
                  <a:gd name="connsiteX125" fmla="*/ 393744 w 447026"/>
                  <a:gd name="connsiteY125" fmla="*/ 695887 h 1339027"/>
                  <a:gd name="connsiteX126" fmla="*/ 393744 w 447026"/>
                  <a:gd name="connsiteY126" fmla="*/ 673177 h 1339027"/>
                  <a:gd name="connsiteX127" fmla="*/ 393744 w 447026"/>
                  <a:gd name="connsiteY127" fmla="*/ 673177 h 1339027"/>
                  <a:gd name="connsiteX128" fmla="*/ 239719 w 447026"/>
                  <a:gd name="connsiteY128" fmla="*/ 681883 h 1339027"/>
                  <a:gd name="connsiteX129" fmla="*/ 239719 w 447026"/>
                  <a:gd name="connsiteY129" fmla="*/ 687181 h 1339027"/>
                  <a:gd name="connsiteX130" fmla="*/ 376332 w 447026"/>
                  <a:gd name="connsiteY130" fmla="*/ 687181 h 1339027"/>
                  <a:gd name="connsiteX131" fmla="*/ 376332 w 447026"/>
                  <a:gd name="connsiteY131" fmla="*/ 681883 h 1339027"/>
                  <a:gd name="connsiteX132" fmla="*/ 239719 w 447026"/>
                  <a:gd name="connsiteY132" fmla="*/ 681883 h 1339027"/>
                  <a:gd name="connsiteX133" fmla="*/ 393744 w 447026"/>
                  <a:gd name="connsiteY133" fmla="*/ 590791 h 1339027"/>
                  <a:gd name="connsiteX134" fmla="*/ 385038 w 447026"/>
                  <a:gd name="connsiteY134" fmla="*/ 582085 h 1339027"/>
                  <a:gd name="connsiteX135" fmla="*/ 231013 w 447026"/>
                  <a:gd name="connsiteY135" fmla="*/ 582085 h 1339027"/>
                  <a:gd name="connsiteX136" fmla="*/ 222307 w 447026"/>
                  <a:gd name="connsiteY136" fmla="*/ 590791 h 1339027"/>
                  <a:gd name="connsiteX137" fmla="*/ 222307 w 447026"/>
                  <a:gd name="connsiteY137" fmla="*/ 613502 h 1339027"/>
                  <a:gd name="connsiteX138" fmla="*/ 231013 w 447026"/>
                  <a:gd name="connsiteY138" fmla="*/ 622208 h 1339027"/>
                  <a:gd name="connsiteX139" fmla="*/ 385038 w 447026"/>
                  <a:gd name="connsiteY139" fmla="*/ 622208 h 1339027"/>
                  <a:gd name="connsiteX140" fmla="*/ 393744 w 447026"/>
                  <a:gd name="connsiteY140" fmla="*/ 613502 h 1339027"/>
                  <a:gd name="connsiteX141" fmla="*/ 393744 w 447026"/>
                  <a:gd name="connsiteY141" fmla="*/ 590791 h 1339027"/>
                  <a:gd name="connsiteX142" fmla="*/ 393744 w 447026"/>
                  <a:gd name="connsiteY142" fmla="*/ 590791 h 1339027"/>
                  <a:gd name="connsiteX143" fmla="*/ 239719 w 447026"/>
                  <a:gd name="connsiteY143" fmla="*/ 599497 h 1339027"/>
                  <a:gd name="connsiteX144" fmla="*/ 239719 w 447026"/>
                  <a:gd name="connsiteY144" fmla="*/ 604796 h 1339027"/>
                  <a:gd name="connsiteX145" fmla="*/ 376332 w 447026"/>
                  <a:gd name="connsiteY145" fmla="*/ 604796 h 1339027"/>
                  <a:gd name="connsiteX146" fmla="*/ 376332 w 447026"/>
                  <a:gd name="connsiteY146" fmla="*/ 599497 h 1339027"/>
                  <a:gd name="connsiteX147" fmla="*/ 239719 w 447026"/>
                  <a:gd name="connsiteY147" fmla="*/ 599497 h 1339027"/>
                  <a:gd name="connsiteX148" fmla="*/ 393744 w 447026"/>
                  <a:gd name="connsiteY148" fmla="*/ 508406 h 1339027"/>
                  <a:gd name="connsiteX149" fmla="*/ 385038 w 447026"/>
                  <a:gd name="connsiteY149" fmla="*/ 499699 h 1339027"/>
                  <a:gd name="connsiteX150" fmla="*/ 231013 w 447026"/>
                  <a:gd name="connsiteY150" fmla="*/ 499699 h 1339027"/>
                  <a:gd name="connsiteX151" fmla="*/ 222307 w 447026"/>
                  <a:gd name="connsiteY151" fmla="*/ 508406 h 1339027"/>
                  <a:gd name="connsiteX152" fmla="*/ 222307 w 447026"/>
                  <a:gd name="connsiteY152" fmla="*/ 531116 h 1339027"/>
                  <a:gd name="connsiteX153" fmla="*/ 231013 w 447026"/>
                  <a:gd name="connsiteY153" fmla="*/ 539823 h 1339027"/>
                  <a:gd name="connsiteX154" fmla="*/ 385038 w 447026"/>
                  <a:gd name="connsiteY154" fmla="*/ 539823 h 1339027"/>
                  <a:gd name="connsiteX155" fmla="*/ 393744 w 447026"/>
                  <a:gd name="connsiteY155" fmla="*/ 531116 h 1339027"/>
                  <a:gd name="connsiteX156" fmla="*/ 393744 w 447026"/>
                  <a:gd name="connsiteY156" fmla="*/ 508406 h 1339027"/>
                  <a:gd name="connsiteX157" fmla="*/ 393744 w 447026"/>
                  <a:gd name="connsiteY157" fmla="*/ 508406 h 1339027"/>
                  <a:gd name="connsiteX158" fmla="*/ 239719 w 447026"/>
                  <a:gd name="connsiteY158" fmla="*/ 517112 h 1339027"/>
                  <a:gd name="connsiteX159" fmla="*/ 239719 w 447026"/>
                  <a:gd name="connsiteY159" fmla="*/ 522410 h 1339027"/>
                  <a:gd name="connsiteX160" fmla="*/ 376332 w 447026"/>
                  <a:gd name="connsiteY160" fmla="*/ 522410 h 1339027"/>
                  <a:gd name="connsiteX161" fmla="*/ 376332 w 447026"/>
                  <a:gd name="connsiteY161" fmla="*/ 517112 h 1339027"/>
                  <a:gd name="connsiteX162" fmla="*/ 239719 w 447026"/>
                  <a:gd name="connsiteY162" fmla="*/ 517112 h 1339027"/>
                  <a:gd name="connsiteX163" fmla="*/ 393744 w 447026"/>
                  <a:gd name="connsiteY163" fmla="*/ 426020 h 1339027"/>
                  <a:gd name="connsiteX164" fmla="*/ 385038 w 447026"/>
                  <a:gd name="connsiteY164" fmla="*/ 417314 h 1339027"/>
                  <a:gd name="connsiteX165" fmla="*/ 231013 w 447026"/>
                  <a:gd name="connsiteY165" fmla="*/ 417314 h 1339027"/>
                  <a:gd name="connsiteX166" fmla="*/ 222307 w 447026"/>
                  <a:gd name="connsiteY166" fmla="*/ 426020 h 1339027"/>
                  <a:gd name="connsiteX167" fmla="*/ 222307 w 447026"/>
                  <a:gd name="connsiteY167" fmla="*/ 448731 h 1339027"/>
                  <a:gd name="connsiteX168" fmla="*/ 231013 w 447026"/>
                  <a:gd name="connsiteY168" fmla="*/ 457437 h 1339027"/>
                  <a:gd name="connsiteX169" fmla="*/ 385038 w 447026"/>
                  <a:gd name="connsiteY169" fmla="*/ 457437 h 1339027"/>
                  <a:gd name="connsiteX170" fmla="*/ 393744 w 447026"/>
                  <a:gd name="connsiteY170" fmla="*/ 448731 h 1339027"/>
                  <a:gd name="connsiteX171" fmla="*/ 393744 w 447026"/>
                  <a:gd name="connsiteY171" fmla="*/ 426020 h 1339027"/>
                  <a:gd name="connsiteX172" fmla="*/ 393744 w 447026"/>
                  <a:gd name="connsiteY172" fmla="*/ 426020 h 1339027"/>
                  <a:gd name="connsiteX173" fmla="*/ 239719 w 447026"/>
                  <a:gd name="connsiteY173" fmla="*/ 434726 h 1339027"/>
                  <a:gd name="connsiteX174" fmla="*/ 239719 w 447026"/>
                  <a:gd name="connsiteY174" fmla="*/ 440025 h 1339027"/>
                  <a:gd name="connsiteX175" fmla="*/ 376332 w 447026"/>
                  <a:gd name="connsiteY175" fmla="*/ 440025 h 1339027"/>
                  <a:gd name="connsiteX176" fmla="*/ 376332 w 447026"/>
                  <a:gd name="connsiteY176" fmla="*/ 434726 h 1339027"/>
                  <a:gd name="connsiteX177" fmla="*/ 239719 w 447026"/>
                  <a:gd name="connsiteY177" fmla="*/ 434726 h 1339027"/>
                  <a:gd name="connsiteX178" fmla="*/ 393744 w 447026"/>
                  <a:gd name="connsiteY178" fmla="*/ 343634 h 1339027"/>
                  <a:gd name="connsiteX179" fmla="*/ 385038 w 447026"/>
                  <a:gd name="connsiteY179" fmla="*/ 334928 h 1339027"/>
                  <a:gd name="connsiteX180" fmla="*/ 231013 w 447026"/>
                  <a:gd name="connsiteY180" fmla="*/ 334928 h 1339027"/>
                  <a:gd name="connsiteX181" fmla="*/ 222307 w 447026"/>
                  <a:gd name="connsiteY181" fmla="*/ 343634 h 1339027"/>
                  <a:gd name="connsiteX182" fmla="*/ 222307 w 447026"/>
                  <a:gd name="connsiteY182" fmla="*/ 366345 h 1339027"/>
                  <a:gd name="connsiteX183" fmla="*/ 231013 w 447026"/>
                  <a:gd name="connsiteY183" fmla="*/ 375051 h 1339027"/>
                  <a:gd name="connsiteX184" fmla="*/ 385038 w 447026"/>
                  <a:gd name="connsiteY184" fmla="*/ 375051 h 1339027"/>
                  <a:gd name="connsiteX185" fmla="*/ 393744 w 447026"/>
                  <a:gd name="connsiteY185" fmla="*/ 366345 h 1339027"/>
                  <a:gd name="connsiteX186" fmla="*/ 393744 w 447026"/>
                  <a:gd name="connsiteY186" fmla="*/ 343634 h 1339027"/>
                  <a:gd name="connsiteX187" fmla="*/ 393744 w 447026"/>
                  <a:gd name="connsiteY187" fmla="*/ 343634 h 1339027"/>
                  <a:gd name="connsiteX188" fmla="*/ 239719 w 447026"/>
                  <a:gd name="connsiteY188" fmla="*/ 352341 h 1339027"/>
                  <a:gd name="connsiteX189" fmla="*/ 239719 w 447026"/>
                  <a:gd name="connsiteY189" fmla="*/ 357639 h 1339027"/>
                  <a:gd name="connsiteX190" fmla="*/ 376332 w 447026"/>
                  <a:gd name="connsiteY190" fmla="*/ 357639 h 1339027"/>
                  <a:gd name="connsiteX191" fmla="*/ 376332 w 447026"/>
                  <a:gd name="connsiteY191" fmla="*/ 352341 h 1339027"/>
                  <a:gd name="connsiteX192" fmla="*/ 239719 w 447026"/>
                  <a:gd name="connsiteY192" fmla="*/ 352341 h 1339027"/>
                  <a:gd name="connsiteX193" fmla="*/ 393744 w 447026"/>
                  <a:gd name="connsiteY193" fmla="*/ 261249 h 1339027"/>
                  <a:gd name="connsiteX194" fmla="*/ 385038 w 447026"/>
                  <a:gd name="connsiteY194" fmla="*/ 252543 h 1339027"/>
                  <a:gd name="connsiteX195" fmla="*/ 231013 w 447026"/>
                  <a:gd name="connsiteY195" fmla="*/ 252543 h 1339027"/>
                  <a:gd name="connsiteX196" fmla="*/ 222307 w 447026"/>
                  <a:gd name="connsiteY196" fmla="*/ 261249 h 1339027"/>
                  <a:gd name="connsiteX197" fmla="*/ 222307 w 447026"/>
                  <a:gd name="connsiteY197" fmla="*/ 283960 h 1339027"/>
                  <a:gd name="connsiteX198" fmla="*/ 231013 w 447026"/>
                  <a:gd name="connsiteY198" fmla="*/ 292666 h 1339027"/>
                  <a:gd name="connsiteX199" fmla="*/ 385038 w 447026"/>
                  <a:gd name="connsiteY199" fmla="*/ 292666 h 1339027"/>
                  <a:gd name="connsiteX200" fmla="*/ 393744 w 447026"/>
                  <a:gd name="connsiteY200" fmla="*/ 283960 h 1339027"/>
                  <a:gd name="connsiteX201" fmla="*/ 393744 w 447026"/>
                  <a:gd name="connsiteY201" fmla="*/ 261249 h 1339027"/>
                  <a:gd name="connsiteX202" fmla="*/ 393744 w 447026"/>
                  <a:gd name="connsiteY202" fmla="*/ 261249 h 1339027"/>
                  <a:gd name="connsiteX203" fmla="*/ 239719 w 447026"/>
                  <a:gd name="connsiteY203" fmla="*/ 269955 h 1339027"/>
                  <a:gd name="connsiteX204" fmla="*/ 239719 w 447026"/>
                  <a:gd name="connsiteY204" fmla="*/ 275254 h 1339027"/>
                  <a:gd name="connsiteX205" fmla="*/ 376332 w 447026"/>
                  <a:gd name="connsiteY205" fmla="*/ 275254 h 1339027"/>
                  <a:gd name="connsiteX206" fmla="*/ 376332 w 447026"/>
                  <a:gd name="connsiteY206" fmla="*/ 269955 h 1339027"/>
                  <a:gd name="connsiteX207" fmla="*/ 239719 w 447026"/>
                  <a:gd name="connsiteY207" fmla="*/ 269955 h 133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</a:cxnLst>
                <a:rect l="l" t="t" r="r" b="b"/>
                <a:pathLst>
                  <a:path w="447026" h="1339027">
                    <a:moveTo>
                      <a:pt x="53282" y="144163"/>
                    </a:moveTo>
                    <a:lnTo>
                      <a:pt x="53282" y="8694"/>
                    </a:lnTo>
                    <a:cubicBezTo>
                      <a:pt x="53282" y="6033"/>
                      <a:pt x="54501" y="3520"/>
                      <a:pt x="56590" y="1879"/>
                    </a:cubicBezTo>
                    <a:cubicBezTo>
                      <a:pt x="58680" y="237"/>
                      <a:pt x="61391" y="-385"/>
                      <a:pt x="63978" y="237"/>
                    </a:cubicBezTo>
                    <a:lnTo>
                      <a:pt x="387028" y="76130"/>
                    </a:lnTo>
                    <a:cubicBezTo>
                      <a:pt x="390958" y="77050"/>
                      <a:pt x="393744" y="80558"/>
                      <a:pt x="393744" y="84612"/>
                    </a:cubicBezTo>
                    <a:lnTo>
                      <a:pt x="393744" y="154212"/>
                    </a:lnTo>
                    <a:lnTo>
                      <a:pt x="438320" y="154212"/>
                    </a:lnTo>
                    <a:cubicBezTo>
                      <a:pt x="443121" y="154212"/>
                      <a:pt x="447026" y="158118"/>
                      <a:pt x="447026" y="162919"/>
                    </a:cubicBezTo>
                    <a:lnTo>
                      <a:pt x="447026" y="1330321"/>
                    </a:lnTo>
                    <a:cubicBezTo>
                      <a:pt x="447026" y="1335122"/>
                      <a:pt x="443121" y="1339027"/>
                      <a:pt x="438320" y="1339027"/>
                    </a:cubicBezTo>
                    <a:lnTo>
                      <a:pt x="8706" y="1339027"/>
                    </a:lnTo>
                    <a:cubicBezTo>
                      <a:pt x="3905" y="1339027"/>
                      <a:pt x="0" y="1335122"/>
                      <a:pt x="0" y="1330321"/>
                    </a:cubicBezTo>
                    <a:lnTo>
                      <a:pt x="0" y="152869"/>
                    </a:lnTo>
                    <a:cubicBezTo>
                      <a:pt x="0" y="148068"/>
                      <a:pt x="3905" y="144163"/>
                      <a:pt x="8706" y="144163"/>
                    </a:cubicBezTo>
                    <a:lnTo>
                      <a:pt x="53282" y="144163"/>
                    </a:lnTo>
                    <a:close/>
                    <a:moveTo>
                      <a:pt x="70694" y="19689"/>
                    </a:moveTo>
                    <a:lnTo>
                      <a:pt x="70694" y="152869"/>
                    </a:lnTo>
                    <a:cubicBezTo>
                      <a:pt x="70694" y="157670"/>
                      <a:pt x="66789" y="161575"/>
                      <a:pt x="61988" y="161575"/>
                    </a:cubicBezTo>
                    <a:lnTo>
                      <a:pt x="17412" y="161575"/>
                    </a:lnTo>
                    <a:lnTo>
                      <a:pt x="17412" y="1321615"/>
                    </a:lnTo>
                    <a:lnTo>
                      <a:pt x="429614" y="1321615"/>
                    </a:lnTo>
                    <a:lnTo>
                      <a:pt x="429614" y="171625"/>
                    </a:lnTo>
                    <a:lnTo>
                      <a:pt x="385038" y="171625"/>
                    </a:lnTo>
                    <a:cubicBezTo>
                      <a:pt x="380237" y="171625"/>
                      <a:pt x="376332" y="167719"/>
                      <a:pt x="376332" y="162919"/>
                    </a:cubicBezTo>
                    <a:lnTo>
                      <a:pt x="376332" y="91503"/>
                    </a:lnTo>
                    <a:lnTo>
                      <a:pt x="70694" y="19689"/>
                    </a:lnTo>
                    <a:lnTo>
                      <a:pt x="70694" y="19689"/>
                    </a:lnTo>
                    <a:close/>
                    <a:moveTo>
                      <a:pt x="393744" y="1167515"/>
                    </a:moveTo>
                    <a:cubicBezTo>
                      <a:pt x="393744" y="1162714"/>
                      <a:pt x="389839" y="1158809"/>
                      <a:pt x="385038" y="1158809"/>
                    </a:cubicBezTo>
                    <a:lnTo>
                      <a:pt x="231013" y="1158809"/>
                    </a:lnTo>
                    <a:cubicBezTo>
                      <a:pt x="226212" y="1158809"/>
                      <a:pt x="222307" y="1162714"/>
                      <a:pt x="222307" y="1167515"/>
                    </a:cubicBezTo>
                    <a:lnTo>
                      <a:pt x="222307" y="1190226"/>
                    </a:lnTo>
                    <a:cubicBezTo>
                      <a:pt x="222307" y="1195027"/>
                      <a:pt x="226212" y="1198932"/>
                      <a:pt x="231013" y="1198932"/>
                    </a:cubicBezTo>
                    <a:lnTo>
                      <a:pt x="385038" y="1198932"/>
                    </a:lnTo>
                    <a:cubicBezTo>
                      <a:pt x="389839" y="1198932"/>
                      <a:pt x="393744" y="1195027"/>
                      <a:pt x="393744" y="1190226"/>
                    </a:cubicBezTo>
                    <a:lnTo>
                      <a:pt x="393744" y="1167515"/>
                    </a:lnTo>
                    <a:lnTo>
                      <a:pt x="393744" y="1167515"/>
                    </a:lnTo>
                    <a:close/>
                    <a:moveTo>
                      <a:pt x="239719" y="1176221"/>
                    </a:moveTo>
                    <a:lnTo>
                      <a:pt x="239719" y="1181519"/>
                    </a:lnTo>
                    <a:lnTo>
                      <a:pt x="376332" y="1181519"/>
                    </a:lnTo>
                    <a:lnTo>
                      <a:pt x="376332" y="1176221"/>
                    </a:lnTo>
                    <a:lnTo>
                      <a:pt x="239719" y="1176221"/>
                    </a:lnTo>
                    <a:close/>
                    <a:moveTo>
                      <a:pt x="393744" y="1085129"/>
                    </a:moveTo>
                    <a:cubicBezTo>
                      <a:pt x="393744" y="1080329"/>
                      <a:pt x="389839" y="1076423"/>
                      <a:pt x="385038" y="1076423"/>
                    </a:cubicBezTo>
                    <a:lnTo>
                      <a:pt x="231013" y="1076423"/>
                    </a:lnTo>
                    <a:cubicBezTo>
                      <a:pt x="226212" y="1076423"/>
                      <a:pt x="222307" y="1080329"/>
                      <a:pt x="222307" y="1085129"/>
                    </a:cubicBezTo>
                    <a:lnTo>
                      <a:pt x="222307" y="1107840"/>
                    </a:lnTo>
                    <a:cubicBezTo>
                      <a:pt x="222307" y="1112641"/>
                      <a:pt x="226212" y="1116546"/>
                      <a:pt x="231013" y="1116546"/>
                    </a:cubicBezTo>
                    <a:lnTo>
                      <a:pt x="385038" y="1116546"/>
                    </a:lnTo>
                    <a:cubicBezTo>
                      <a:pt x="389839" y="1116546"/>
                      <a:pt x="393744" y="1112641"/>
                      <a:pt x="393744" y="1107840"/>
                    </a:cubicBezTo>
                    <a:lnTo>
                      <a:pt x="393744" y="1085129"/>
                    </a:lnTo>
                    <a:lnTo>
                      <a:pt x="393744" y="1085129"/>
                    </a:lnTo>
                    <a:close/>
                    <a:moveTo>
                      <a:pt x="239719" y="1093836"/>
                    </a:moveTo>
                    <a:lnTo>
                      <a:pt x="239719" y="1099134"/>
                    </a:lnTo>
                    <a:lnTo>
                      <a:pt x="376332" y="1099134"/>
                    </a:lnTo>
                    <a:lnTo>
                      <a:pt x="376332" y="1093836"/>
                    </a:lnTo>
                    <a:lnTo>
                      <a:pt x="239719" y="1093836"/>
                    </a:lnTo>
                    <a:close/>
                    <a:moveTo>
                      <a:pt x="393744" y="1002744"/>
                    </a:moveTo>
                    <a:cubicBezTo>
                      <a:pt x="393744" y="997943"/>
                      <a:pt x="389839" y="994038"/>
                      <a:pt x="385038" y="994038"/>
                    </a:cubicBezTo>
                    <a:lnTo>
                      <a:pt x="231013" y="994038"/>
                    </a:lnTo>
                    <a:cubicBezTo>
                      <a:pt x="226212" y="994038"/>
                      <a:pt x="222307" y="997943"/>
                      <a:pt x="222307" y="1002744"/>
                    </a:cubicBezTo>
                    <a:lnTo>
                      <a:pt x="222307" y="1025455"/>
                    </a:lnTo>
                    <a:cubicBezTo>
                      <a:pt x="222307" y="1030255"/>
                      <a:pt x="226212" y="1034161"/>
                      <a:pt x="231013" y="1034161"/>
                    </a:cubicBezTo>
                    <a:lnTo>
                      <a:pt x="385038" y="1034161"/>
                    </a:lnTo>
                    <a:cubicBezTo>
                      <a:pt x="389839" y="1034161"/>
                      <a:pt x="393744" y="1030255"/>
                      <a:pt x="393744" y="1025455"/>
                    </a:cubicBezTo>
                    <a:lnTo>
                      <a:pt x="393744" y="1002744"/>
                    </a:lnTo>
                    <a:lnTo>
                      <a:pt x="393744" y="1002744"/>
                    </a:lnTo>
                    <a:close/>
                    <a:moveTo>
                      <a:pt x="239719" y="1011450"/>
                    </a:moveTo>
                    <a:lnTo>
                      <a:pt x="239719" y="1016748"/>
                    </a:lnTo>
                    <a:lnTo>
                      <a:pt x="376332" y="1016748"/>
                    </a:lnTo>
                    <a:lnTo>
                      <a:pt x="376332" y="1011450"/>
                    </a:lnTo>
                    <a:lnTo>
                      <a:pt x="239719" y="1011450"/>
                    </a:lnTo>
                    <a:close/>
                    <a:moveTo>
                      <a:pt x="393744" y="920358"/>
                    </a:moveTo>
                    <a:cubicBezTo>
                      <a:pt x="393744" y="915557"/>
                      <a:pt x="389839" y="911652"/>
                      <a:pt x="385038" y="911652"/>
                    </a:cubicBezTo>
                    <a:lnTo>
                      <a:pt x="231013" y="911652"/>
                    </a:lnTo>
                    <a:cubicBezTo>
                      <a:pt x="226212" y="911652"/>
                      <a:pt x="222307" y="915557"/>
                      <a:pt x="222307" y="920358"/>
                    </a:cubicBezTo>
                    <a:lnTo>
                      <a:pt x="222307" y="943069"/>
                    </a:lnTo>
                    <a:cubicBezTo>
                      <a:pt x="222307" y="947870"/>
                      <a:pt x="226212" y="951775"/>
                      <a:pt x="231013" y="951775"/>
                    </a:cubicBezTo>
                    <a:lnTo>
                      <a:pt x="385038" y="951775"/>
                    </a:lnTo>
                    <a:cubicBezTo>
                      <a:pt x="389839" y="951775"/>
                      <a:pt x="393744" y="947870"/>
                      <a:pt x="393744" y="943069"/>
                    </a:cubicBezTo>
                    <a:lnTo>
                      <a:pt x="393744" y="920358"/>
                    </a:lnTo>
                    <a:lnTo>
                      <a:pt x="393744" y="920358"/>
                    </a:lnTo>
                    <a:close/>
                    <a:moveTo>
                      <a:pt x="239719" y="929064"/>
                    </a:moveTo>
                    <a:lnTo>
                      <a:pt x="239719" y="934363"/>
                    </a:lnTo>
                    <a:lnTo>
                      <a:pt x="376332" y="934363"/>
                    </a:lnTo>
                    <a:lnTo>
                      <a:pt x="376332" y="929064"/>
                    </a:lnTo>
                    <a:lnTo>
                      <a:pt x="239719" y="929064"/>
                    </a:lnTo>
                    <a:close/>
                    <a:moveTo>
                      <a:pt x="393744" y="837973"/>
                    </a:moveTo>
                    <a:cubicBezTo>
                      <a:pt x="393744" y="833172"/>
                      <a:pt x="389839" y="829266"/>
                      <a:pt x="385038" y="829266"/>
                    </a:cubicBezTo>
                    <a:lnTo>
                      <a:pt x="231013" y="829266"/>
                    </a:lnTo>
                    <a:cubicBezTo>
                      <a:pt x="226212" y="829266"/>
                      <a:pt x="222307" y="833172"/>
                      <a:pt x="222307" y="837973"/>
                    </a:cubicBezTo>
                    <a:lnTo>
                      <a:pt x="222307" y="860683"/>
                    </a:lnTo>
                    <a:cubicBezTo>
                      <a:pt x="222307" y="865484"/>
                      <a:pt x="226212" y="869390"/>
                      <a:pt x="231013" y="869390"/>
                    </a:cubicBezTo>
                    <a:lnTo>
                      <a:pt x="385038" y="869390"/>
                    </a:lnTo>
                    <a:cubicBezTo>
                      <a:pt x="389839" y="869390"/>
                      <a:pt x="393744" y="865484"/>
                      <a:pt x="393744" y="860683"/>
                    </a:cubicBezTo>
                    <a:lnTo>
                      <a:pt x="393744" y="837973"/>
                    </a:lnTo>
                    <a:lnTo>
                      <a:pt x="393744" y="837973"/>
                    </a:lnTo>
                    <a:close/>
                    <a:moveTo>
                      <a:pt x="239719" y="846679"/>
                    </a:moveTo>
                    <a:lnTo>
                      <a:pt x="239719" y="851977"/>
                    </a:lnTo>
                    <a:lnTo>
                      <a:pt x="376332" y="851977"/>
                    </a:lnTo>
                    <a:lnTo>
                      <a:pt x="376332" y="846679"/>
                    </a:lnTo>
                    <a:lnTo>
                      <a:pt x="239719" y="846679"/>
                    </a:lnTo>
                    <a:close/>
                    <a:moveTo>
                      <a:pt x="393744" y="755587"/>
                    </a:moveTo>
                    <a:cubicBezTo>
                      <a:pt x="393744" y="750786"/>
                      <a:pt x="389839" y="746881"/>
                      <a:pt x="385038" y="746881"/>
                    </a:cubicBezTo>
                    <a:lnTo>
                      <a:pt x="231013" y="746881"/>
                    </a:lnTo>
                    <a:cubicBezTo>
                      <a:pt x="226212" y="746881"/>
                      <a:pt x="222307" y="750786"/>
                      <a:pt x="222307" y="755587"/>
                    </a:cubicBezTo>
                    <a:lnTo>
                      <a:pt x="222307" y="778298"/>
                    </a:lnTo>
                    <a:cubicBezTo>
                      <a:pt x="222307" y="783099"/>
                      <a:pt x="226212" y="787004"/>
                      <a:pt x="231013" y="787004"/>
                    </a:cubicBezTo>
                    <a:lnTo>
                      <a:pt x="385038" y="787004"/>
                    </a:lnTo>
                    <a:cubicBezTo>
                      <a:pt x="389839" y="787004"/>
                      <a:pt x="393744" y="783099"/>
                      <a:pt x="393744" y="778298"/>
                    </a:cubicBezTo>
                    <a:lnTo>
                      <a:pt x="393744" y="755587"/>
                    </a:lnTo>
                    <a:lnTo>
                      <a:pt x="393744" y="755587"/>
                    </a:lnTo>
                    <a:close/>
                    <a:moveTo>
                      <a:pt x="239719" y="764293"/>
                    </a:moveTo>
                    <a:lnTo>
                      <a:pt x="239719" y="769592"/>
                    </a:lnTo>
                    <a:lnTo>
                      <a:pt x="376332" y="769592"/>
                    </a:lnTo>
                    <a:lnTo>
                      <a:pt x="376332" y="764293"/>
                    </a:lnTo>
                    <a:lnTo>
                      <a:pt x="239719" y="764293"/>
                    </a:lnTo>
                    <a:close/>
                    <a:moveTo>
                      <a:pt x="393744" y="673177"/>
                    </a:moveTo>
                    <a:cubicBezTo>
                      <a:pt x="393744" y="668376"/>
                      <a:pt x="389839" y="664470"/>
                      <a:pt x="385038" y="664470"/>
                    </a:cubicBezTo>
                    <a:lnTo>
                      <a:pt x="231013" y="664470"/>
                    </a:lnTo>
                    <a:cubicBezTo>
                      <a:pt x="226212" y="664470"/>
                      <a:pt x="222307" y="668376"/>
                      <a:pt x="222307" y="673177"/>
                    </a:cubicBezTo>
                    <a:lnTo>
                      <a:pt x="222307" y="695887"/>
                    </a:lnTo>
                    <a:cubicBezTo>
                      <a:pt x="222307" y="700688"/>
                      <a:pt x="226212" y="704594"/>
                      <a:pt x="231013" y="704594"/>
                    </a:cubicBezTo>
                    <a:lnTo>
                      <a:pt x="385038" y="704594"/>
                    </a:lnTo>
                    <a:cubicBezTo>
                      <a:pt x="389839" y="704594"/>
                      <a:pt x="393744" y="700688"/>
                      <a:pt x="393744" y="695887"/>
                    </a:cubicBezTo>
                    <a:lnTo>
                      <a:pt x="393744" y="673177"/>
                    </a:lnTo>
                    <a:lnTo>
                      <a:pt x="393744" y="673177"/>
                    </a:lnTo>
                    <a:close/>
                    <a:moveTo>
                      <a:pt x="239719" y="681883"/>
                    </a:moveTo>
                    <a:lnTo>
                      <a:pt x="239719" y="687181"/>
                    </a:lnTo>
                    <a:lnTo>
                      <a:pt x="376332" y="687181"/>
                    </a:lnTo>
                    <a:lnTo>
                      <a:pt x="376332" y="681883"/>
                    </a:lnTo>
                    <a:lnTo>
                      <a:pt x="239719" y="681883"/>
                    </a:lnTo>
                    <a:close/>
                    <a:moveTo>
                      <a:pt x="393744" y="590791"/>
                    </a:moveTo>
                    <a:cubicBezTo>
                      <a:pt x="393744" y="585990"/>
                      <a:pt x="389839" y="582085"/>
                      <a:pt x="385038" y="582085"/>
                    </a:cubicBezTo>
                    <a:lnTo>
                      <a:pt x="231013" y="582085"/>
                    </a:lnTo>
                    <a:cubicBezTo>
                      <a:pt x="226212" y="582085"/>
                      <a:pt x="222307" y="585990"/>
                      <a:pt x="222307" y="590791"/>
                    </a:cubicBezTo>
                    <a:lnTo>
                      <a:pt x="222307" y="613502"/>
                    </a:lnTo>
                    <a:cubicBezTo>
                      <a:pt x="222307" y="618303"/>
                      <a:pt x="226212" y="622208"/>
                      <a:pt x="231013" y="622208"/>
                    </a:cubicBezTo>
                    <a:lnTo>
                      <a:pt x="385038" y="622208"/>
                    </a:lnTo>
                    <a:cubicBezTo>
                      <a:pt x="389839" y="622208"/>
                      <a:pt x="393744" y="618303"/>
                      <a:pt x="393744" y="613502"/>
                    </a:cubicBezTo>
                    <a:lnTo>
                      <a:pt x="393744" y="590791"/>
                    </a:lnTo>
                    <a:lnTo>
                      <a:pt x="393744" y="590791"/>
                    </a:lnTo>
                    <a:close/>
                    <a:moveTo>
                      <a:pt x="239719" y="599497"/>
                    </a:moveTo>
                    <a:lnTo>
                      <a:pt x="239719" y="604796"/>
                    </a:lnTo>
                    <a:lnTo>
                      <a:pt x="376332" y="604796"/>
                    </a:lnTo>
                    <a:lnTo>
                      <a:pt x="376332" y="599497"/>
                    </a:lnTo>
                    <a:lnTo>
                      <a:pt x="239719" y="599497"/>
                    </a:lnTo>
                    <a:close/>
                    <a:moveTo>
                      <a:pt x="393744" y="508406"/>
                    </a:moveTo>
                    <a:cubicBezTo>
                      <a:pt x="393744" y="503605"/>
                      <a:pt x="389839" y="499699"/>
                      <a:pt x="385038" y="499699"/>
                    </a:cubicBezTo>
                    <a:lnTo>
                      <a:pt x="231013" y="499699"/>
                    </a:lnTo>
                    <a:cubicBezTo>
                      <a:pt x="226212" y="499699"/>
                      <a:pt x="222307" y="503605"/>
                      <a:pt x="222307" y="508406"/>
                    </a:cubicBezTo>
                    <a:lnTo>
                      <a:pt x="222307" y="531116"/>
                    </a:lnTo>
                    <a:cubicBezTo>
                      <a:pt x="222307" y="535917"/>
                      <a:pt x="226212" y="539823"/>
                      <a:pt x="231013" y="539823"/>
                    </a:cubicBezTo>
                    <a:lnTo>
                      <a:pt x="385038" y="539823"/>
                    </a:lnTo>
                    <a:cubicBezTo>
                      <a:pt x="389839" y="539823"/>
                      <a:pt x="393744" y="535917"/>
                      <a:pt x="393744" y="531116"/>
                    </a:cubicBezTo>
                    <a:lnTo>
                      <a:pt x="393744" y="508406"/>
                    </a:lnTo>
                    <a:lnTo>
                      <a:pt x="393744" y="508406"/>
                    </a:lnTo>
                    <a:close/>
                    <a:moveTo>
                      <a:pt x="239719" y="517112"/>
                    </a:moveTo>
                    <a:lnTo>
                      <a:pt x="239719" y="522410"/>
                    </a:lnTo>
                    <a:lnTo>
                      <a:pt x="376332" y="522410"/>
                    </a:lnTo>
                    <a:lnTo>
                      <a:pt x="376332" y="517112"/>
                    </a:lnTo>
                    <a:lnTo>
                      <a:pt x="239719" y="517112"/>
                    </a:lnTo>
                    <a:close/>
                    <a:moveTo>
                      <a:pt x="393744" y="426020"/>
                    </a:moveTo>
                    <a:cubicBezTo>
                      <a:pt x="393744" y="421219"/>
                      <a:pt x="389839" y="417314"/>
                      <a:pt x="385038" y="417314"/>
                    </a:cubicBezTo>
                    <a:lnTo>
                      <a:pt x="231013" y="417314"/>
                    </a:lnTo>
                    <a:cubicBezTo>
                      <a:pt x="226212" y="417314"/>
                      <a:pt x="222307" y="421219"/>
                      <a:pt x="222307" y="426020"/>
                    </a:cubicBezTo>
                    <a:lnTo>
                      <a:pt x="222307" y="448731"/>
                    </a:lnTo>
                    <a:cubicBezTo>
                      <a:pt x="222307" y="453532"/>
                      <a:pt x="226212" y="457437"/>
                      <a:pt x="231013" y="457437"/>
                    </a:cubicBezTo>
                    <a:lnTo>
                      <a:pt x="385038" y="457437"/>
                    </a:lnTo>
                    <a:cubicBezTo>
                      <a:pt x="389839" y="457437"/>
                      <a:pt x="393744" y="453532"/>
                      <a:pt x="393744" y="448731"/>
                    </a:cubicBezTo>
                    <a:lnTo>
                      <a:pt x="393744" y="426020"/>
                    </a:lnTo>
                    <a:lnTo>
                      <a:pt x="393744" y="426020"/>
                    </a:lnTo>
                    <a:close/>
                    <a:moveTo>
                      <a:pt x="239719" y="434726"/>
                    </a:moveTo>
                    <a:lnTo>
                      <a:pt x="239719" y="440025"/>
                    </a:lnTo>
                    <a:lnTo>
                      <a:pt x="376332" y="440025"/>
                    </a:lnTo>
                    <a:lnTo>
                      <a:pt x="376332" y="434726"/>
                    </a:lnTo>
                    <a:lnTo>
                      <a:pt x="239719" y="434726"/>
                    </a:lnTo>
                    <a:close/>
                    <a:moveTo>
                      <a:pt x="393744" y="343634"/>
                    </a:moveTo>
                    <a:cubicBezTo>
                      <a:pt x="393744" y="338834"/>
                      <a:pt x="389839" y="334928"/>
                      <a:pt x="385038" y="334928"/>
                    </a:cubicBezTo>
                    <a:lnTo>
                      <a:pt x="231013" y="334928"/>
                    </a:lnTo>
                    <a:cubicBezTo>
                      <a:pt x="226212" y="334928"/>
                      <a:pt x="222307" y="338834"/>
                      <a:pt x="222307" y="343634"/>
                    </a:cubicBezTo>
                    <a:lnTo>
                      <a:pt x="222307" y="366345"/>
                    </a:lnTo>
                    <a:cubicBezTo>
                      <a:pt x="222307" y="371146"/>
                      <a:pt x="226212" y="375051"/>
                      <a:pt x="231013" y="375051"/>
                    </a:cubicBezTo>
                    <a:lnTo>
                      <a:pt x="385038" y="375051"/>
                    </a:lnTo>
                    <a:cubicBezTo>
                      <a:pt x="389839" y="375051"/>
                      <a:pt x="393744" y="371146"/>
                      <a:pt x="393744" y="366345"/>
                    </a:cubicBezTo>
                    <a:lnTo>
                      <a:pt x="393744" y="343634"/>
                    </a:lnTo>
                    <a:lnTo>
                      <a:pt x="393744" y="343634"/>
                    </a:lnTo>
                    <a:close/>
                    <a:moveTo>
                      <a:pt x="239719" y="352341"/>
                    </a:moveTo>
                    <a:lnTo>
                      <a:pt x="239719" y="357639"/>
                    </a:lnTo>
                    <a:lnTo>
                      <a:pt x="376332" y="357639"/>
                    </a:lnTo>
                    <a:lnTo>
                      <a:pt x="376332" y="352341"/>
                    </a:lnTo>
                    <a:lnTo>
                      <a:pt x="239719" y="352341"/>
                    </a:lnTo>
                    <a:close/>
                    <a:moveTo>
                      <a:pt x="393744" y="261249"/>
                    </a:moveTo>
                    <a:cubicBezTo>
                      <a:pt x="393744" y="256448"/>
                      <a:pt x="389839" y="252543"/>
                      <a:pt x="385038" y="252543"/>
                    </a:cubicBezTo>
                    <a:lnTo>
                      <a:pt x="231013" y="252543"/>
                    </a:lnTo>
                    <a:cubicBezTo>
                      <a:pt x="226212" y="252543"/>
                      <a:pt x="222307" y="256448"/>
                      <a:pt x="222307" y="261249"/>
                    </a:cubicBezTo>
                    <a:lnTo>
                      <a:pt x="222307" y="283960"/>
                    </a:lnTo>
                    <a:cubicBezTo>
                      <a:pt x="222307" y="288761"/>
                      <a:pt x="226212" y="292666"/>
                      <a:pt x="231013" y="292666"/>
                    </a:cubicBezTo>
                    <a:lnTo>
                      <a:pt x="385038" y="292666"/>
                    </a:lnTo>
                    <a:cubicBezTo>
                      <a:pt x="389839" y="292666"/>
                      <a:pt x="393744" y="288761"/>
                      <a:pt x="393744" y="283960"/>
                    </a:cubicBezTo>
                    <a:lnTo>
                      <a:pt x="393744" y="261249"/>
                    </a:lnTo>
                    <a:lnTo>
                      <a:pt x="393744" y="261249"/>
                    </a:lnTo>
                    <a:close/>
                    <a:moveTo>
                      <a:pt x="239719" y="269955"/>
                    </a:moveTo>
                    <a:lnTo>
                      <a:pt x="239719" y="275254"/>
                    </a:lnTo>
                    <a:lnTo>
                      <a:pt x="376332" y="275254"/>
                    </a:lnTo>
                    <a:lnTo>
                      <a:pt x="376332" y="269955"/>
                    </a:lnTo>
                    <a:lnTo>
                      <a:pt x="239719" y="26995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3F4A61D-CC20-75A3-ED78-58DDE3B5D89F}"/>
                  </a:ext>
                </a:extLst>
              </p:cNvPr>
              <p:cNvSpPr/>
              <p:nvPr/>
            </p:nvSpPr>
            <p:spPr>
              <a:xfrm>
                <a:off x="2396842" y="2916272"/>
                <a:ext cx="429613" cy="1321601"/>
              </a:xfrm>
              <a:custGeom>
                <a:avLst/>
                <a:gdLst>
                  <a:gd name="connsiteX0" fmla="*/ 53282 w 429613"/>
                  <a:gd name="connsiteY0" fmla="*/ 144175 h 1321601"/>
                  <a:gd name="connsiteX1" fmla="*/ 53282 w 429613"/>
                  <a:gd name="connsiteY1" fmla="*/ 0 h 1321601"/>
                  <a:gd name="connsiteX2" fmla="*/ 376332 w 429613"/>
                  <a:gd name="connsiteY2" fmla="*/ 75893 h 1321601"/>
                  <a:gd name="connsiteX3" fmla="*/ 376332 w 429613"/>
                  <a:gd name="connsiteY3" fmla="*/ 154199 h 1321601"/>
                  <a:gd name="connsiteX4" fmla="*/ 429614 w 429613"/>
                  <a:gd name="connsiteY4" fmla="*/ 154199 h 1321601"/>
                  <a:gd name="connsiteX5" fmla="*/ 429614 w 429613"/>
                  <a:gd name="connsiteY5" fmla="*/ 1321602 h 1321601"/>
                  <a:gd name="connsiteX6" fmla="*/ 0 w 429613"/>
                  <a:gd name="connsiteY6" fmla="*/ 1321602 h 1321601"/>
                  <a:gd name="connsiteX7" fmla="*/ 0 w 429613"/>
                  <a:gd name="connsiteY7" fmla="*/ 144150 h 1321601"/>
                  <a:gd name="connsiteX8" fmla="*/ 53282 w 429613"/>
                  <a:gd name="connsiteY8" fmla="*/ 144150 h 1321601"/>
                  <a:gd name="connsiteX9" fmla="*/ 207307 w 429613"/>
                  <a:gd name="connsiteY9" fmla="*/ 1158845 h 1321601"/>
                  <a:gd name="connsiteX10" fmla="*/ 53282 w 429613"/>
                  <a:gd name="connsiteY10" fmla="*/ 1158845 h 1321601"/>
                  <a:gd name="connsiteX11" fmla="*/ 53282 w 429613"/>
                  <a:gd name="connsiteY11" fmla="*/ 1181556 h 1321601"/>
                  <a:gd name="connsiteX12" fmla="*/ 207307 w 429613"/>
                  <a:gd name="connsiteY12" fmla="*/ 1181556 h 1321601"/>
                  <a:gd name="connsiteX13" fmla="*/ 207307 w 429613"/>
                  <a:gd name="connsiteY13" fmla="*/ 1158845 h 1321601"/>
                  <a:gd name="connsiteX14" fmla="*/ 207307 w 429613"/>
                  <a:gd name="connsiteY14" fmla="*/ 1158845 h 1321601"/>
                  <a:gd name="connsiteX15" fmla="*/ 207307 w 429613"/>
                  <a:gd name="connsiteY15" fmla="*/ 1076460 h 1321601"/>
                  <a:gd name="connsiteX16" fmla="*/ 53282 w 429613"/>
                  <a:gd name="connsiteY16" fmla="*/ 1076460 h 1321601"/>
                  <a:gd name="connsiteX17" fmla="*/ 53282 w 429613"/>
                  <a:gd name="connsiteY17" fmla="*/ 1099171 h 1321601"/>
                  <a:gd name="connsiteX18" fmla="*/ 207307 w 429613"/>
                  <a:gd name="connsiteY18" fmla="*/ 1099171 h 1321601"/>
                  <a:gd name="connsiteX19" fmla="*/ 207307 w 429613"/>
                  <a:gd name="connsiteY19" fmla="*/ 1076460 h 1321601"/>
                  <a:gd name="connsiteX20" fmla="*/ 207307 w 429613"/>
                  <a:gd name="connsiteY20" fmla="*/ 1076460 h 1321601"/>
                  <a:gd name="connsiteX21" fmla="*/ 207307 w 429613"/>
                  <a:gd name="connsiteY21" fmla="*/ 994074 h 1321601"/>
                  <a:gd name="connsiteX22" fmla="*/ 53282 w 429613"/>
                  <a:gd name="connsiteY22" fmla="*/ 994074 h 1321601"/>
                  <a:gd name="connsiteX23" fmla="*/ 53282 w 429613"/>
                  <a:gd name="connsiteY23" fmla="*/ 1016785 h 1321601"/>
                  <a:gd name="connsiteX24" fmla="*/ 207307 w 429613"/>
                  <a:gd name="connsiteY24" fmla="*/ 1016785 h 1321601"/>
                  <a:gd name="connsiteX25" fmla="*/ 207307 w 429613"/>
                  <a:gd name="connsiteY25" fmla="*/ 994074 h 1321601"/>
                  <a:gd name="connsiteX26" fmla="*/ 207307 w 429613"/>
                  <a:gd name="connsiteY26" fmla="*/ 994074 h 1321601"/>
                  <a:gd name="connsiteX27" fmla="*/ 207307 w 429613"/>
                  <a:gd name="connsiteY27" fmla="*/ 911689 h 1321601"/>
                  <a:gd name="connsiteX28" fmla="*/ 53282 w 429613"/>
                  <a:gd name="connsiteY28" fmla="*/ 911689 h 1321601"/>
                  <a:gd name="connsiteX29" fmla="*/ 53282 w 429613"/>
                  <a:gd name="connsiteY29" fmla="*/ 934400 h 1321601"/>
                  <a:gd name="connsiteX30" fmla="*/ 207307 w 429613"/>
                  <a:gd name="connsiteY30" fmla="*/ 934400 h 1321601"/>
                  <a:gd name="connsiteX31" fmla="*/ 207307 w 429613"/>
                  <a:gd name="connsiteY31" fmla="*/ 911689 h 1321601"/>
                  <a:gd name="connsiteX32" fmla="*/ 207307 w 429613"/>
                  <a:gd name="connsiteY32" fmla="*/ 911689 h 1321601"/>
                  <a:gd name="connsiteX33" fmla="*/ 207307 w 429613"/>
                  <a:gd name="connsiteY33" fmla="*/ 829303 h 1321601"/>
                  <a:gd name="connsiteX34" fmla="*/ 53282 w 429613"/>
                  <a:gd name="connsiteY34" fmla="*/ 829303 h 1321601"/>
                  <a:gd name="connsiteX35" fmla="*/ 53282 w 429613"/>
                  <a:gd name="connsiteY35" fmla="*/ 852014 h 1321601"/>
                  <a:gd name="connsiteX36" fmla="*/ 207307 w 429613"/>
                  <a:gd name="connsiteY36" fmla="*/ 852014 h 1321601"/>
                  <a:gd name="connsiteX37" fmla="*/ 207307 w 429613"/>
                  <a:gd name="connsiteY37" fmla="*/ 829303 h 1321601"/>
                  <a:gd name="connsiteX38" fmla="*/ 207307 w 429613"/>
                  <a:gd name="connsiteY38" fmla="*/ 829303 h 1321601"/>
                  <a:gd name="connsiteX39" fmla="*/ 207307 w 429613"/>
                  <a:gd name="connsiteY39" fmla="*/ 746918 h 1321601"/>
                  <a:gd name="connsiteX40" fmla="*/ 53282 w 429613"/>
                  <a:gd name="connsiteY40" fmla="*/ 746918 h 1321601"/>
                  <a:gd name="connsiteX41" fmla="*/ 53282 w 429613"/>
                  <a:gd name="connsiteY41" fmla="*/ 769628 h 1321601"/>
                  <a:gd name="connsiteX42" fmla="*/ 207307 w 429613"/>
                  <a:gd name="connsiteY42" fmla="*/ 769628 h 1321601"/>
                  <a:gd name="connsiteX43" fmla="*/ 207307 w 429613"/>
                  <a:gd name="connsiteY43" fmla="*/ 746918 h 1321601"/>
                  <a:gd name="connsiteX44" fmla="*/ 207307 w 429613"/>
                  <a:gd name="connsiteY44" fmla="*/ 746918 h 1321601"/>
                  <a:gd name="connsiteX45" fmla="*/ 207307 w 429613"/>
                  <a:gd name="connsiteY45" fmla="*/ 664532 h 1321601"/>
                  <a:gd name="connsiteX46" fmla="*/ 53282 w 429613"/>
                  <a:gd name="connsiteY46" fmla="*/ 664532 h 1321601"/>
                  <a:gd name="connsiteX47" fmla="*/ 53282 w 429613"/>
                  <a:gd name="connsiteY47" fmla="*/ 687243 h 1321601"/>
                  <a:gd name="connsiteX48" fmla="*/ 207307 w 429613"/>
                  <a:gd name="connsiteY48" fmla="*/ 687243 h 1321601"/>
                  <a:gd name="connsiteX49" fmla="*/ 207307 w 429613"/>
                  <a:gd name="connsiteY49" fmla="*/ 664532 h 1321601"/>
                  <a:gd name="connsiteX50" fmla="*/ 207307 w 429613"/>
                  <a:gd name="connsiteY50" fmla="*/ 664532 h 1321601"/>
                  <a:gd name="connsiteX51" fmla="*/ 207307 w 429613"/>
                  <a:gd name="connsiteY51" fmla="*/ 582122 h 1321601"/>
                  <a:gd name="connsiteX52" fmla="*/ 53282 w 429613"/>
                  <a:gd name="connsiteY52" fmla="*/ 582122 h 1321601"/>
                  <a:gd name="connsiteX53" fmla="*/ 53282 w 429613"/>
                  <a:gd name="connsiteY53" fmla="*/ 604832 h 1321601"/>
                  <a:gd name="connsiteX54" fmla="*/ 207307 w 429613"/>
                  <a:gd name="connsiteY54" fmla="*/ 604832 h 1321601"/>
                  <a:gd name="connsiteX55" fmla="*/ 207307 w 429613"/>
                  <a:gd name="connsiteY55" fmla="*/ 582122 h 1321601"/>
                  <a:gd name="connsiteX56" fmla="*/ 207307 w 429613"/>
                  <a:gd name="connsiteY56" fmla="*/ 582122 h 1321601"/>
                  <a:gd name="connsiteX57" fmla="*/ 207307 w 429613"/>
                  <a:gd name="connsiteY57" fmla="*/ 499736 h 1321601"/>
                  <a:gd name="connsiteX58" fmla="*/ 53282 w 429613"/>
                  <a:gd name="connsiteY58" fmla="*/ 499736 h 1321601"/>
                  <a:gd name="connsiteX59" fmla="*/ 53282 w 429613"/>
                  <a:gd name="connsiteY59" fmla="*/ 522447 h 1321601"/>
                  <a:gd name="connsiteX60" fmla="*/ 207307 w 429613"/>
                  <a:gd name="connsiteY60" fmla="*/ 522447 h 1321601"/>
                  <a:gd name="connsiteX61" fmla="*/ 207307 w 429613"/>
                  <a:gd name="connsiteY61" fmla="*/ 499736 h 1321601"/>
                  <a:gd name="connsiteX62" fmla="*/ 207307 w 429613"/>
                  <a:gd name="connsiteY62" fmla="*/ 499736 h 1321601"/>
                  <a:gd name="connsiteX63" fmla="*/ 207307 w 429613"/>
                  <a:gd name="connsiteY63" fmla="*/ 417351 h 1321601"/>
                  <a:gd name="connsiteX64" fmla="*/ 53282 w 429613"/>
                  <a:gd name="connsiteY64" fmla="*/ 417351 h 1321601"/>
                  <a:gd name="connsiteX65" fmla="*/ 53282 w 429613"/>
                  <a:gd name="connsiteY65" fmla="*/ 440061 h 1321601"/>
                  <a:gd name="connsiteX66" fmla="*/ 207307 w 429613"/>
                  <a:gd name="connsiteY66" fmla="*/ 440061 h 1321601"/>
                  <a:gd name="connsiteX67" fmla="*/ 207307 w 429613"/>
                  <a:gd name="connsiteY67" fmla="*/ 417351 h 1321601"/>
                  <a:gd name="connsiteX68" fmla="*/ 207307 w 429613"/>
                  <a:gd name="connsiteY68" fmla="*/ 417351 h 1321601"/>
                  <a:gd name="connsiteX69" fmla="*/ 207307 w 429613"/>
                  <a:gd name="connsiteY69" fmla="*/ 334965 h 1321601"/>
                  <a:gd name="connsiteX70" fmla="*/ 53282 w 429613"/>
                  <a:gd name="connsiteY70" fmla="*/ 334965 h 1321601"/>
                  <a:gd name="connsiteX71" fmla="*/ 53282 w 429613"/>
                  <a:gd name="connsiteY71" fmla="*/ 357676 h 1321601"/>
                  <a:gd name="connsiteX72" fmla="*/ 207307 w 429613"/>
                  <a:gd name="connsiteY72" fmla="*/ 357676 h 1321601"/>
                  <a:gd name="connsiteX73" fmla="*/ 207307 w 429613"/>
                  <a:gd name="connsiteY73" fmla="*/ 334965 h 1321601"/>
                  <a:gd name="connsiteX74" fmla="*/ 207307 w 429613"/>
                  <a:gd name="connsiteY74" fmla="*/ 334965 h 1321601"/>
                  <a:gd name="connsiteX75" fmla="*/ 207307 w 429613"/>
                  <a:gd name="connsiteY75" fmla="*/ 252579 h 1321601"/>
                  <a:gd name="connsiteX76" fmla="*/ 53282 w 429613"/>
                  <a:gd name="connsiteY76" fmla="*/ 252579 h 1321601"/>
                  <a:gd name="connsiteX77" fmla="*/ 53282 w 429613"/>
                  <a:gd name="connsiteY77" fmla="*/ 275290 h 1321601"/>
                  <a:gd name="connsiteX78" fmla="*/ 207307 w 429613"/>
                  <a:gd name="connsiteY78" fmla="*/ 275290 h 1321601"/>
                  <a:gd name="connsiteX79" fmla="*/ 207307 w 429613"/>
                  <a:gd name="connsiteY79" fmla="*/ 252579 h 1321601"/>
                  <a:gd name="connsiteX80" fmla="*/ 207307 w 429613"/>
                  <a:gd name="connsiteY80" fmla="*/ 252579 h 132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429613" h="1321601">
                    <a:moveTo>
                      <a:pt x="53282" y="144175"/>
                    </a:moveTo>
                    <a:lnTo>
                      <a:pt x="53282" y="0"/>
                    </a:lnTo>
                    <a:lnTo>
                      <a:pt x="376332" y="75893"/>
                    </a:lnTo>
                    <a:lnTo>
                      <a:pt x="376332" y="154199"/>
                    </a:lnTo>
                    <a:lnTo>
                      <a:pt x="429614" y="154199"/>
                    </a:lnTo>
                    <a:lnTo>
                      <a:pt x="429614" y="1321602"/>
                    </a:lnTo>
                    <a:lnTo>
                      <a:pt x="0" y="1321602"/>
                    </a:lnTo>
                    <a:lnTo>
                      <a:pt x="0" y="144150"/>
                    </a:lnTo>
                    <a:lnTo>
                      <a:pt x="53282" y="144150"/>
                    </a:lnTo>
                    <a:close/>
                    <a:moveTo>
                      <a:pt x="207307" y="1158845"/>
                    </a:moveTo>
                    <a:lnTo>
                      <a:pt x="53282" y="1158845"/>
                    </a:lnTo>
                    <a:lnTo>
                      <a:pt x="53282" y="1181556"/>
                    </a:lnTo>
                    <a:lnTo>
                      <a:pt x="207307" y="1181556"/>
                    </a:lnTo>
                    <a:lnTo>
                      <a:pt x="207307" y="1158845"/>
                    </a:lnTo>
                    <a:lnTo>
                      <a:pt x="207307" y="1158845"/>
                    </a:lnTo>
                    <a:close/>
                    <a:moveTo>
                      <a:pt x="207307" y="1076460"/>
                    </a:moveTo>
                    <a:lnTo>
                      <a:pt x="53282" y="1076460"/>
                    </a:lnTo>
                    <a:lnTo>
                      <a:pt x="53282" y="1099171"/>
                    </a:lnTo>
                    <a:lnTo>
                      <a:pt x="207307" y="1099171"/>
                    </a:lnTo>
                    <a:lnTo>
                      <a:pt x="207307" y="1076460"/>
                    </a:lnTo>
                    <a:lnTo>
                      <a:pt x="207307" y="1076460"/>
                    </a:lnTo>
                    <a:close/>
                    <a:moveTo>
                      <a:pt x="207307" y="994074"/>
                    </a:moveTo>
                    <a:lnTo>
                      <a:pt x="53282" y="994074"/>
                    </a:lnTo>
                    <a:lnTo>
                      <a:pt x="53282" y="1016785"/>
                    </a:lnTo>
                    <a:lnTo>
                      <a:pt x="207307" y="1016785"/>
                    </a:lnTo>
                    <a:lnTo>
                      <a:pt x="207307" y="994074"/>
                    </a:lnTo>
                    <a:lnTo>
                      <a:pt x="207307" y="994074"/>
                    </a:lnTo>
                    <a:close/>
                    <a:moveTo>
                      <a:pt x="207307" y="911689"/>
                    </a:moveTo>
                    <a:lnTo>
                      <a:pt x="53282" y="911689"/>
                    </a:lnTo>
                    <a:lnTo>
                      <a:pt x="53282" y="934400"/>
                    </a:lnTo>
                    <a:lnTo>
                      <a:pt x="207307" y="934400"/>
                    </a:lnTo>
                    <a:lnTo>
                      <a:pt x="207307" y="911689"/>
                    </a:lnTo>
                    <a:lnTo>
                      <a:pt x="207307" y="911689"/>
                    </a:lnTo>
                    <a:close/>
                    <a:moveTo>
                      <a:pt x="207307" y="829303"/>
                    </a:moveTo>
                    <a:lnTo>
                      <a:pt x="53282" y="829303"/>
                    </a:lnTo>
                    <a:lnTo>
                      <a:pt x="53282" y="852014"/>
                    </a:lnTo>
                    <a:lnTo>
                      <a:pt x="207307" y="852014"/>
                    </a:lnTo>
                    <a:lnTo>
                      <a:pt x="207307" y="829303"/>
                    </a:lnTo>
                    <a:lnTo>
                      <a:pt x="207307" y="829303"/>
                    </a:lnTo>
                    <a:close/>
                    <a:moveTo>
                      <a:pt x="207307" y="746918"/>
                    </a:moveTo>
                    <a:lnTo>
                      <a:pt x="53282" y="746918"/>
                    </a:lnTo>
                    <a:lnTo>
                      <a:pt x="53282" y="769628"/>
                    </a:lnTo>
                    <a:lnTo>
                      <a:pt x="207307" y="769628"/>
                    </a:lnTo>
                    <a:lnTo>
                      <a:pt x="207307" y="746918"/>
                    </a:lnTo>
                    <a:lnTo>
                      <a:pt x="207307" y="746918"/>
                    </a:lnTo>
                    <a:close/>
                    <a:moveTo>
                      <a:pt x="207307" y="664532"/>
                    </a:moveTo>
                    <a:lnTo>
                      <a:pt x="53282" y="664532"/>
                    </a:lnTo>
                    <a:lnTo>
                      <a:pt x="53282" y="687243"/>
                    </a:lnTo>
                    <a:lnTo>
                      <a:pt x="207307" y="687243"/>
                    </a:lnTo>
                    <a:lnTo>
                      <a:pt x="207307" y="664532"/>
                    </a:lnTo>
                    <a:lnTo>
                      <a:pt x="207307" y="664532"/>
                    </a:lnTo>
                    <a:close/>
                    <a:moveTo>
                      <a:pt x="207307" y="582122"/>
                    </a:moveTo>
                    <a:lnTo>
                      <a:pt x="53282" y="582122"/>
                    </a:lnTo>
                    <a:lnTo>
                      <a:pt x="53282" y="604832"/>
                    </a:lnTo>
                    <a:lnTo>
                      <a:pt x="207307" y="604832"/>
                    </a:lnTo>
                    <a:lnTo>
                      <a:pt x="207307" y="582122"/>
                    </a:lnTo>
                    <a:lnTo>
                      <a:pt x="207307" y="582122"/>
                    </a:lnTo>
                    <a:close/>
                    <a:moveTo>
                      <a:pt x="207307" y="499736"/>
                    </a:moveTo>
                    <a:lnTo>
                      <a:pt x="53282" y="499736"/>
                    </a:lnTo>
                    <a:lnTo>
                      <a:pt x="53282" y="522447"/>
                    </a:lnTo>
                    <a:lnTo>
                      <a:pt x="207307" y="522447"/>
                    </a:lnTo>
                    <a:lnTo>
                      <a:pt x="207307" y="499736"/>
                    </a:lnTo>
                    <a:lnTo>
                      <a:pt x="207307" y="499736"/>
                    </a:lnTo>
                    <a:close/>
                    <a:moveTo>
                      <a:pt x="207307" y="417351"/>
                    </a:moveTo>
                    <a:lnTo>
                      <a:pt x="53282" y="417351"/>
                    </a:lnTo>
                    <a:lnTo>
                      <a:pt x="53282" y="440061"/>
                    </a:lnTo>
                    <a:lnTo>
                      <a:pt x="207307" y="440061"/>
                    </a:lnTo>
                    <a:lnTo>
                      <a:pt x="207307" y="417351"/>
                    </a:lnTo>
                    <a:lnTo>
                      <a:pt x="207307" y="417351"/>
                    </a:lnTo>
                    <a:close/>
                    <a:moveTo>
                      <a:pt x="207307" y="334965"/>
                    </a:moveTo>
                    <a:lnTo>
                      <a:pt x="53282" y="334965"/>
                    </a:lnTo>
                    <a:lnTo>
                      <a:pt x="53282" y="357676"/>
                    </a:lnTo>
                    <a:lnTo>
                      <a:pt x="207307" y="357676"/>
                    </a:lnTo>
                    <a:lnTo>
                      <a:pt x="207307" y="334965"/>
                    </a:lnTo>
                    <a:lnTo>
                      <a:pt x="207307" y="334965"/>
                    </a:lnTo>
                    <a:close/>
                    <a:moveTo>
                      <a:pt x="207307" y="252579"/>
                    </a:moveTo>
                    <a:lnTo>
                      <a:pt x="53282" y="252579"/>
                    </a:lnTo>
                    <a:lnTo>
                      <a:pt x="53282" y="275290"/>
                    </a:lnTo>
                    <a:lnTo>
                      <a:pt x="207307" y="275290"/>
                    </a:lnTo>
                    <a:lnTo>
                      <a:pt x="207307" y="252579"/>
                    </a:lnTo>
                    <a:lnTo>
                      <a:pt x="207307" y="2525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8D4676A-1E18-F4B9-478C-8FE56F5F9E9C}"/>
                  </a:ext>
                </a:extLst>
              </p:cNvPr>
              <p:cNvSpPr/>
              <p:nvPr/>
            </p:nvSpPr>
            <p:spPr>
              <a:xfrm>
                <a:off x="2388136" y="2898871"/>
                <a:ext cx="447026" cy="1339027"/>
              </a:xfrm>
              <a:custGeom>
                <a:avLst/>
                <a:gdLst>
                  <a:gd name="connsiteX0" fmla="*/ 53282 w 447026"/>
                  <a:gd name="connsiteY0" fmla="*/ 144163 h 1339027"/>
                  <a:gd name="connsiteX1" fmla="*/ 53282 w 447026"/>
                  <a:gd name="connsiteY1" fmla="*/ 8694 h 1339027"/>
                  <a:gd name="connsiteX2" fmla="*/ 56590 w 447026"/>
                  <a:gd name="connsiteY2" fmla="*/ 1879 h 1339027"/>
                  <a:gd name="connsiteX3" fmla="*/ 63978 w 447026"/>
                  <a:gd name="connsiteY3" fmla="*/ 237 h 1339027"/>
                  <a:gd name="connsiteX4" fmla="*/ 387028 w 447026"/>
                  <a:gd name="connsiteY4" fmla="*/ 76130 h 1339027"/>
                  <a:gd name="connsiteX5" fmla="*/ 393744 w 447026"/>
                  <a:gd name="connsiteY5" fmla="*/ 84612 h 1339027"/>
                  <a:gd name="connsiteX6" fmla="*/ 393744 w 447026"/>
                  <a:gd name="connsiteY6" fmla="*/ 154212 h 1339027"/>
                  <a:gd name="connsiteX7" fmla="*/ 438320 w 447026"/>
                  <a:gd name="connsiteY7" fmla="*/ 154212 h 1339027"/>
                  <a:gd name="connsiteX8" fmla="*/ 447026 w 447026"/>
                  <a:gd name="connsiteY8" fmla="*/ 162919 h 1339027"/>
                  <a:gd name="connsiteX9" fmla="*/ 447026 w 447026"/>
                  <a:gd name="connsiteY9" fmla="*/ 1330321 h 1339027"/>
                  <a:gd name="connsiteX10" fmla="*/ 438320 w 447026"/>
                  <a:gd name="connsiteY10" fmla="*/ 1339027 h 1339027"/>
                  <a:gd name="connsiteX11" fmla="*/ 8706 w 447026"/>
                  <a:gd name="connsiteY11" fmla="*/ 1339027 h 1339027"/>
                  <a:gd name="connsiteX12" fmla="*/ 0 w 447026"/>
                  <a:gd name="connsiteY12" fmla="*/ 1330321 h 1339027"/>
                  <a:gd name="connsiteX13" fmla="*/ 0 w 447026"/>
                  <a:gd name="connsiteY13" fmla="*/ 152869 h 1339027"/>
                  <a:gd name="connsiteX14" fmla="*/ 8706 w 447026"/>
                  <a:gd name="connsiteY14" fmla="*/ 144163 h 1339027"/>
                  <a:gd name="connsiteX15" fmla="*/ 53282 w 447026"/>
                  <a:gd name="connsiteY15" fmla="*/ 144163 h 1339027"/>
                  <a:gd name="connsiteX16" fmla="*/ 70694 w 447026"/>
                  <a:gd name="connsiteY16" fmla="*/ 19689 h 1339027"/>
                  <a:gd name="connsiteX17" fmla="*/ 70694 w 447026"/>
                  <a:gd name="connsiteY17" fmla="*/ 152869 h 1339027"/>
                  <a:gd name="connsiteX18" fmla="*/ 61988 w 447026"/>
                  <a:gd name="connsiteY18" fmla="*/ 161575 h 1339027"/>
                  <a:gd name="connsiteX19" fmla="*/ 17412 w 447026"/>
                  <a:gd name="connsiteY19" fmla="*/ 161575 h 1339027"/>
                  <a:gd name="connsiteX20" fmla="*/ 17412 w 447026"/>
                  <a:gd name="connsiteY20" fmla="*/ 1321615 h 1339027"/>
                  <a:gd name="connsiteX21" fmla="*/ 429614 w 447026"/>
                  <a:gd name="connsiteY21" fmla="*/ 1321615 h 1339027"/>
                  <a:gd name="connsiteX22" fmla="*/ 429614 w 447026"/>
                  <a:gd name="connsiteY22" fmla="*/ 171625 h 1339027"/>
                  <a:gd name="connsiteX23" fmla="*/ 385038 w 447026"/>
                  <a:gd name="connsiteY23" fmla="*/ 171625 h 1339027"/>
                  <a:gd name="connsiteX24" fmla="*/ 376332 w 447026"/>
                  <a:gd name="connsiteY24" fmla="*/ 162919 h 1339027"/>
                  <a:gd name="connsiteX25" fmla="*/ 376332 w 447026"/>
                  <a:gd name="connsiteY25" fmla="*/ 91503 h 1339027"/>
                  <a:gd name="connsiteX26" fmla="*/ 70694 w 447026"/>
                  <a:gd name="connsiteY26" fmla="*/ 19689 h 1339027"/>
                  <a:gd name="connsiteX27" fmla="*/ 70694 w 447026"/>
                  <a:gd name="connsiteY27" fmla="*/ 19689 h 1339027"/>
                  <a:gd name="connsiteX28" fmla="*/ 224720 w 447026"/>
                  <a:gd name="connsiteY28" fmla="*/ 1167515 h 1339027"/>
                  <a:gd name="connsiteX29" fmla="*/ 216013 w 447026"/>
                  <a:gd name="connsiteY29" fmla="*/ 1158809 h 1339027"/>
                  <a:gd name="connsiteX30" fmla="*/ 61988 w 447026"/>
                  <a:gd name="connsiteY30" fmla="*/ 1158809 h 1339027"/>
                  <a:gd name="connsiteX31" fmla="*/ 53282 w 447026"/>
                  <a:gd name="connsiteY31" fmla="*/ 1167515 h 1339027"/>
                  <a:gd name="connsiteX32" fmla="*/ 53282 w 447026"/>
                  <a:gd name="connsiteY32" fmla="*/ 1190226 h 1339027"/>
                  <a:gd name="connsiteX33" fmla="*/ 61988 w 447026"/>
                  <a:gd name="connsiteY33" fmla="*/ 1198932 h 1339027"/>
                  <a:gd name="connsiteX34" fmla="*/ 216013 w 447026"/>
                  <a:gd name="connsiteY34" fmla="*/ 1198932 h 1339027"/>
                  <a:gd name="connsiteX35" fmla="*/ 224720 w 447026"/>
                  <a:gd name="connsiteY35" fmla="*/ 1190226 h 1339027"/>
                  <a:gd name="connsiteX36" fmla="*/ 224720 w 447026"/>
                  <a:gd name="connsiteY36" fmla="*/ 1167515 h 1339027"/>
                  <a:gd name="connsiteX37" fmla="*/ 224720 w 447026"/>
                  <a:gd name="connsiteY37" fmla="*/ 1167515 h 1339027"/>
                  <a:gd name="connsiteX38" fmla="*/ 70694 w 447026"/>
                  <a:gd name="connsiteY38" fmla="*/ 1176221 h 1339027"/>
                  <a:gd name="connsiteX39" fmla="*/ 70694 w 447026"/>
                  <a:gd name="connsiteY39" fmla="*/ 1181519 h 1339027"/>
                  <a:gd name="connsiteX40" fmla="*/ 207307 w 447026"/>
                  <a:gd name="connsiteY40" fmla="*/ 1181519 h 1339027"/>
                  <a:gd name="connsiteX41" fmla="*/ 207307 w 447026"/>
                  <a:gd name="connsiteY41" fmla="*/ 1176221 h 1339027"/>
                  <a:gd name="connsiteX42" fmla="*/ 70694 w 447026"/>
                  <a:gd name="connsiteY42" fmla="*/ 1176221 h 1339027"/>
                  <a:gd name="connsiteX43" fmla="*/ 224720 w 447026"/>
                  <a:gd name="connsiteY43" fmla="*/ 1085129 h 1339027"/>
                  <a:gd name="connsiteX44" fmla="*/ 216013 w 447026"/>
                  <a:gd name="connsiteY44" fmla="*/ 1076423 h 1339027"/>
                  <a:gd name="connsiteX45" fmla="*/ 61988 w 447026"/>
                  <a:gd name="connsiteY45" fmla="*/ 1076423 h 1339027"/>
                  <a:gd name="connsiteX46" fmla="*/ 53282 w 447026"/>
                  <a:gd name="connsiteY46" fmla="*/ 1085129 h 1339027"/>
                  <a:gd name="connsiteX47" fmla="*/ 53282 w 447026"/>
                  <a:gd name="connsiteY47" fmla="*/ 1107840 h 1339027"/>
                  <a:gd name="connsiteX48" fmla="*/ 61988 w 447026"/>
                  <a:gd name="connsiteY48" fmla="*/ 1116546 h 1339027"/>
                  <a:gd name="connsiteX49" fmla="*/ 216013 w 447026"/>
                  <a:gd name="connsiteY49" fmla="*/ 1116546 h 1339027"/>
                  <a:gd name="connsiteX50" fmla="*/ 224720 w 447026"/>
                  <a:gd name="connsiteY50" fmla="*/ 1107840 h 1339027"/>
                  <a:gd name="connsiteX51" fmla="*/ 224720 w 447026"/>
                  <a:gd name="connsiteY51" fmla="*/ 1085129 h 1339027"/>
                  <a:gd name="connsiteX52" fmla="*/ 224720 w 447026"/>
                  <a:gd name="connsiteY52" fmla="*/ 1085129 h 1339027"/>
                  <a:gd name="connsiteX53" fmla="*/ 70694 w 447026"/>
                  <a:gd name="connsiteY53" fmla="*/ 1093836 h 1339027"/>
                  <a:gd name="connsiteX54" fmla="*/ 70694 w 447026"/>
                  <a:gd name="connsiteY54" fmla="*/ 1099134 h 1339027"/>
                  <a:gd name="connsiteX55" fmla="*/ 207307 w 447026"/>
                  <a:gd name="connsiteY55" fmla="*/ 1099134 h 1339027"/>
                  <a:gd name="connsiteX56" fmla="*/ 207307 w 447026"/>
                  <a:gd name="connsiteY56" fmla="*/ 1093836 h 1339027"/>
                  <a:gd name="connsiteX57" fmla="*/ 70694 w 447026"/>
                  <a:gd name="connsiteY57" fmla="*/ 1093836 h 1339027"/>
                  <a:gd name="connsiteX58" fmla="*/ 224720 w 447026"/>
                  <a:gd name="connsiteY58" fmla="*/ 1002744 h 1339027"/>
                  <a:gd name="connsiteX59" fmla="*/ 216013 w 447026"/>
                  <a:gd name="connsiteY59" fmla="*/ 994038 h 1339027"/>
                  <a:gd name="connsiteX60" fmla="*/ 61988 w 447026"/>
                  <a:gd name="connsiteY60" fmla="*/ 994038 h 1339027"/>
                  <a:gd name="connsiteX61" fmla="*/ 53282 w 447026"/>
                  <a:gd name="connsiteY61" fmla="*/ 1002744 h 1339027"/>
                  <a:gd name="connsiteX62" fmla="*/ 53282 w 447026"/>
                  <a:gd name="connsiteY62" fmla="*/ 1025455 h 1339027"/>
                  <a:gd name="connsiteX63" fmla="*/ 61988 w 447026"/>
                  <a:gd name="connsiteY63" fmla="*/ 1034161 h 1339027"/>
                  <a:gd name="connsiteX64" fmla="*/ 216013 w 447026"/>
                  <a:gd name="connsiteY64" fmla="*/ 1034161 h 1339027"/>
                  <a:gd name="connsiteX65" fmla="*/ 224720 w 447026"/>
                  <a:gd name="connsiteY65" fmla="*/ 1025455 h 1339027"/>
                  <a:gd name="connsiteX66" fmla="*/ 224720 w 447026"/>
                  <a:gd name="connsiteY66" fmla="*/ 1002744 h 1339027"/>
                  <a:gd name="connsiteX67" fmla="*/ 224720 w 447026"/>
                  <a:gd name="connsiteY67" fmla="*/ 1002744 h 1339027"/>
                  <a:gd name="connsiteX68" fmla="*/ 70694 w 447026"/>
                  <a:gd name="connsiteY68" fmla="*/ 1011450 h 1339027"/>
                  <a:gd name="connsiteX69" fmla="*/ 70694 w 447026"/>
                  <a:gd name="connsiteY69" fmla="*/ 1016748 h 1339027"/>
                  <a:gd name="connsiteX70" fmla="*/ 207307 w 447026"/>
                  <a:gd name="connsiteY70" fmla="*/ 1016748 h 1339027"/>
                  <a:gd name="connsiteX71" fmla="*/ 207307 w 447026"/>
                  <a:gd name="connsiteY71" fmla="*/ 1011450 h 1339027"/>
                  <a:gd name="connsiteX72" fmla="*/ 70694 w 447026"/>
                  <a:gd name="connsiteY72" fmla="*/ 1011450 h 1339027"/>
                  <a:gd name="connsiteX73" fmla="*/ 224720 w 447026"/>
                  <a:gd name="connsiteY73" fmla="*/ 920358 h 1339027"/>
                  <a:gd name="connsiteX74" fmla="*/ 216013 w 447026"/>
                  <a:gd name="connsiteY74" fmla="*/ 911652 h 1339027"/>
                  <a:gd name="connsiteX75" fmla="*/ 61988 w 447026"/>
                  <a:gd name="connsiteY75" fmla="*/ 911652 h 1339027"/>
                  <a:gd name="connsiteX76" fmla="*/ 53282 w 447026"/>
                  <a:gd name="connsiteY76" fmla="*/ 920358 h 1339027"/>
                  <a:gd name="connsiteX77" fmla="*/ 53282 w 447026"/>
                  <a:gd name="connsiteY77" fmla="*/ 943069 h 1339027"/>
                  <a:gd name="connsiteX78" fmla="*/ 61988 w 447026"/>
                  <a:gd name="connsiteY78" fmla="*/ 951775 h 1339027"/>
                  <a:gd name="connsiteX79" fmla="*/ 216013 w 447026"/>
                  <a:gd name="connsiteY79" fmla="*/ 951775 h 1339027"/>
                  <a:gd name="connsiteX80" fmla="*/ 224720 w 447026"/>
                  <a:gd name="connsiteY80" fmla="*/ 943069 h 1339027"/>
                  <a:gd name="connsiteX81" fmla="*/ 224720 w 447026"/>
                  <a:gd name="connsiteY81" fmla="*/ 920358 h 1339027"/>
                  <a:gd name="connsiteX82" fmla="*/ 224720 w 447026"/>
                  <a:gd name="connsiteY82" fmla="*/ 920358 h 1339027"/>
                  <a:gd name="connsiteX83" fmla="*/ 70694 w 447026"/>
                  <a:gd name="connsiteY83" fmla="*/ 929064 h 1339027"/>
                  <a:gd name="connsiteX84" fmla="*/ 70694 w 447026"/>
                  <a:gd name="connsiteY84" fmla="*/ 934363 h 1339027"/>
                  <a:gd name="connsiteX85" fmla="*/ 207307 w 447026"/>
                  <a:gd name="connsiteY85" fmla="*/ 934363 h 1339027"/>
                  <a:gd name="connsiteX86" fmla="*/ 207307 w 447026"/>
                  <a:gd name="connsiteY86" fmla="*/ 929064 h 1339027"/>
                  <a:gd name="connsiteX87" fmla="*/ 70694 w 447026"/>
                  <a:gd name="connsiteY87" fmla="*/ 929064 h 1339027"/>
                  <a:gd name="connsiteX88" fmla="*/ 224720 w 447026"/>
                  <a:gd name="connsiteY88" fmla="*/ 837973 h 1339027"/>
                  <a:gd name="connsiteX89" fmla="*/ 216013 w 447026"/>
                  <a:gd name="connsiteY89" fmla="*/ 829266 h 1339027"/>
                  <a:gd name="connsiteX90" fmla="*/ 61988 w 447026"/>
                  <a:gd name="connsiteY90" fmla="*/ 829266 h 1339027"/>
                  <a:gd name="connsiteX91" fmla="*/ 53282 w 447026"/>
                  <a:gd name="connsiteY91" fmla="*/ 837973 h 1339027"/>
                  <a:gd name="connsiteX92" fmla="*/ 53282 w 447026"/>
                  <a:gd name="connsiteY92" fmla="*/ 860683 h 1339027"/>
                  <a:gd name="connsiteX93" fmla="*/ 61988 w 447026"/>
                  <a:gd name="connsiteY93" fmla="*/ 869390 h 1339027"/>
                  <a:gd name="connsiteX94" fmla="*/ 216013 w 447026"/>
                  <a:gd name="connsiteY94" fmla="*/ 869390 h 1339027"/>
                  <a:gd name="connsiteX95" fmla="*/ 224720 w 447026"/>
                  <a:gd name="connsiteY95" fmla="*/ 860683 h 1339027"/>
                  <a:gd name="connsiteX96" fmla="*/ 224720 w 447026"/>
                  <a:gd name="connsiteY96" fmla="*/ 837973 h 1339027"/>
                  <a:gd name="connsiteX97" fmla="*/ 224720 w 447026"/>
                  <a:gd name="connsiteY97" fmla="*/ 837973 h 1339027"/>
                  <a:gd name="connsiteX98" fmla="*/ 70694 w 447026"/>
                  <a:gd name="connsiteY98" fmla="*/ 846679 h 1339027"/>
                  <a:gd name="connsiteX99" fmla="*/ 70694 w 447026"/>
                  <a:gd name="connsiteY99" fmla="*/ 851977 h 1339027"/>
                  <a:gd name="connsiteX100" fmla="*/ 207307 w 447026"/>
                  <a:gd name="connsiteY100" fmla="*/ 851977 h 1339027"/>
                  <a:gd name="connsiteX101" fmla="*/ 207307 w 447026"/>
                  <a:gd name="connsiteY101" fmla="*/ 846679 h 1339027"/>
                  <a:gd name="connsiteX102" fmla="*/ 70694 w 447026"/>
                  <a:gd name="connsiteY102" fmla="*/ 846679 h 1339027"/>
                  <a:gd name="connsiteX103" fmla="*/ 224720 w 447026"/>
                  <a:gd name="connsiteY103" fmla="*/ 755587 h 1339027"/>
                  <a:gd name="connsiteX104" fmla="*/ 216013 w 447026"/>
                  <a:gd name="connsiteY104" fmla="*/ 746881 h 1339027"/>
                  <a:gd name="connsiteX105" fmla="*/ 61988 w 447026"/>
                  <a:gd name="connsiteY105" fmla="*/ 746881 h 1339027"/>
                  <a:gd name="connsiteX106" fmla="*/ 53282 w 447026"/>
                  <a:gd name="connsiteY106" fmla="*/ 755587 h 1339027"/>
                  <a:gd name="connsiteX107" fmla="*/ 53282 w 447026"/>
                  <a:gd name="connsiteY107" fmla="*/ 778298 h 1339027"/>
                  <a:gd name="connsiteX108" fmla="*/ 61988 w 447026"/>
                  <a:gd name="connsiteY108" fmla="*/ 787004 h 1339027"/>
                  <a:gd name="connsiteX109" fmla="*/ 216013 w 447026"/>
                  <a:gd name="connsiteY109" fmla="*/ 787004 h 1339027"/>
                  <a:gd name="connsiteX110" fmla="*/ 224720 w 447026"/>
                  <a:gd name="connsiteY110" fmla="*/ 778298 h 1339027"/>
                  <a:gd name="connsiteX111" fmla="*/ 224720 w 447026"/>
                  <a:gd name="connsiteY111" fmla="*/ 755587 h 1339027"/>
                  <a:gd name="connsiteX112" fmla="*/ 224720 w 447026"/>
                  <a:gd name="connsiteY112" fmla="*/ 755587 h 1339027"/>
                  <a:gd name="connsiteX113" fmla="*/ 70694 w 447026"/>
                  <a:gd name="connsiteY113" fmla="*/ 764293 h 1339027"/>
                  <a:gd name="connsiteX114" fmla="*/ 70694 w 447026"/>
                  <a:gd name="connsiteY114" fmla="*/ 769592 h 1339027"/>
                  <a:gd name="connsiteX115" fmla="*/ 207307 w 447026"/>
                  <a:gd name="connsiteY115" fmla="*/ 769592 h 1339027"/>
                  <a:gd name="connsiteX116" fmla="*/ 207307 w 447026"/>
                  <a:gd name="connsiteY116" fmla="*/ 764293 h 1339027"/>
                  <a:gd name="connsiteX117" fmla="*/ 70694 w 447026"/>
                  <a:gd name="connsiteY117" fmla="*/ 764293 h 1339027"/>
                  <a:gd name="connsiteX118" fmla="*/ 224720 w 447026"/>
                  <a:gd name="connsiteY118" fmla="*/ 673177 h 1339027"/>
                  <a:gd name="connsiteX119" fmla="*/ 216013 w 447026"/>
                  <a:gd name="connsiteY119" fmla="*/ 664470 h 1339027"/>
                  <a:gd name="connsiteX120" fmla="*/ 61988 w 447026"/>
                  <a:gd name="connsiteY120" fmla="*/ 664470 h 1339027"/>
                  <a:gd name="connsiteX121" fmla="*/ 53282 w 447026"/>
                  <a:gd name="connsiteY121" fmla="*/ 673177 h 1339027"/>
                  <a:gd name="connsiteX122" fmla="*/ 53282 w 447026"/>
                  <a:gd name="connsiteY122" fmla="*/ 695887 h 1339027"/>
                  <a:gd name="connsiteX123" fmla="*/ 61988 w 447026"/>
                  <a:gd name="connsiteY123" fmla="*/ 704594 h 1339027"/>
                  <a:gd name="connsiteX124" fmla="*/ 216013 w 447026"/>
                  <a:gd name="connsiteY124" fmla="*/ 704594 h 1339027"/>
                  <a:gd name="connsiteX125" fmla="*/ 224720 w 447026"/>
                  <a:gd name="connsiteY125" fmla="*/ 695887 h 1339027"/>
                  <a:gd name="connsiteX126" fmla="*/ 224720 w 447026"/>
                  <a:gd name="connsiteY126" fmla="*/ 673177 h 1339027"/>
                  <a:gd name="connsiteX127" fmla="*/ 224720 w 447026"/>
                  <a:gd name="connsiteY127" fmla="*/ 673177 h 1339027"/>
                  <a:gd name="connsiteX128" fmla="*/ 70694 w 447026"/>
                  <a:gd name="connsiteY128" fmla="*/ 681883 h 1339027"/>
                  <a:gd name="connsiteX129" fmla="*/ 70694 w 447026"/>
                  <a:gd name="connsiteY129" fmla="*/ 687181 h 1339027"/>
                  <a:gd name="connsiteX130" fmla="*/ 207307 w 447026"/>
                  <a:gd name="connsiteY130" fmla="*/ 687181 h 1339027"/>
                  <a:gd name="connsiteX131" fmla="*/ 207307 w 447026"/>
                  <a:gd name="connsiteY131" fmla="*/ 681883 h 1339027"/>
                  <a:gd name="connsiteX132" fmla="*/ 70694 w 447026"/>
                  <a:gd name="connsiteY132" fmla="*/ 681883 h 1339027"/>
                  <a:gd name="connsiteX133" fmla="*/ 224720 w 447026"/>
                  <a:gd name="connsiteY133" fmla="*/ 590791 h 1339027"/>
                  <a:gd name="connsiteX134" fmla="*/ 216013 w 447026"/>
                  <a:gd name="connsiteY134" fmla="*/ 582085 h 1339027"/>
                  <a:gd name="connsiteX135" fmla="*/ 61988 w 447026"/>
                  <a:gd name="connsiteY135" fmla="*/ 582085 h 1339027"/>
                  <a:gd name="connsiteX136" fmla="*/ 53282 w 447026"/>
                  <a:gd name="connsiteY136" fmla="*/ 590791 h 1339027"/>
                  <a:gd name="connsiteX137" fmla="*/ 53282 w 447026"/>
                  <a:gd name="connsiteY137" fmla="*/ 613502 h 1339027"/>
                  <a:gd name="connsiteX138" fmla="*/ 61988 w 447026"/>
                  <a:gd name="connsiteY138" fmla="*/ 622208 h 1339027"/>
                  <a:gd name="connsiteX139" fmla="*/ 216013 w 447026"/>
                  <a:gd name="connsiteY139" fmla="*/ 622208 h 1339027"/>
                  <a:gd name="connsiteX140" fmla="*/ 224720 w 447026"/>
                  <a:gd name="connsiteY140" fmla="*/ 613502 h 1339027"/>
                  <a:gd name="connsiteX141" fmla="*/ 224720 w 447026"/>
                  <a:gd name="connsiteY141" fmla="*/ 590791 h 1339027"/>
                  <a:gd name="connsiteX142" fmla="*/ 224720 w 447026"/>
                  <a:gd name="connsiteY142" fmla="*/ 590791 h 1339027"/>
                  <a:gd name="connsiteX143" fmla="*/ 70694 w 447026"/>
                  <a:gd name="connsiteY143" fmla="*/ 599497 h 1339027"/>
                  <a:gd name="connsiteX144" fmla="*/ 70694 w 447026"/>
                  <a:gd name="connsiteY144" fmla="*/ 604796 h 1339027"/>
                  <a:gd name="connsiteX145" fmla="*/ 207307 w 447026"/>
                  <a:gd name="connsiteY145" fmla="*/ 604796 h 1339027"/>
                  <a:gd name="connsiteX146" fmla="*/ 207307 w 447026"/>
                  <a:gd name="connsiteY146" fmla="*/ 599497 h 1339027"/>
                  <a:gd name="connsiteX147" fmla="*/ 70694 w 447026"/>
                  <a:gd name="connsiteY147" fmla="*/ 599497 h 1339027"/>
                  <a:gd name="connsiteX148" fmla="*/ 224720 w 447026"/>
                  <a:gd name="connsiteY148" fmla="*/ 508406 h 1339027"/>
                  <a:gd name="connsiteX149" fmla="*/ 216013 w 447026"/>
                  <a:gd name="connsiteY149" fmla="*/ 499699 h 1339027"/>
                  <a:gd name="connsiteX150" fmla="*/ 61988 w 447026"/>
                  <a:gd name="connsiteY150" fmla="*/ 499699 h 1339027"/>
                  <a:gd name="connsiteX151" fmla="*/ 53282 w 447026"/>
                  <a:gd name="connsiteY151" fmla="*/ 508406 h 1339027"/>
                  <a:gd name="connsiteX152" fmla="*/ 53282 w 447026"/>
                  <a:gd name="connsiteY152" fmla="*/ 531116 h 1339027"/>
                  <a:gd name="connsiteX153" fmla="*/ 61988 w 447026"/>
                  <a:gd name="connsiteY153" fmla="*/ 539823 h 1339027"/>
                  <a:gd name="connsiteX154" fmla="*/ 216013 w 447026"/>
                  <a:gd name="connsiteY154" fmla="*/ 539823 h 1339027"/>
                  <a:gd name="connsiteX155" fmla="*/ 224720 w 447026"/>
                  <a:gd name="connsiteY155" fmla="*/ 531116 h 1339027"/>
                  <a:gd name="connsiteX156" fmla="*/ 224720 w 447026"/>
                  <a:gd name="connsiteY156" fmla="*/ 508406 h 1339027"/>
                  <a:gd name="connsiteX157" fmla="*/ 224720 w 447026"/>
                  <a:gd name="connsiteY157" fmla="*/ 508406 h 1339027"/>
                  <a:gd name="connsiteX158" fmla="*/ 70694 w 447026"/>
                  <a:gd name="connsiteY158" fmla="*/ 517112 h 1339027"/>
                  <a:gd name="connsiteX159" fmla="*/ 70694 w 447026"/>
                  <a:gd name="connsiteY159" fmla="*/ 522410 h 1339027"/>
                  <a:gd name="connsiteX160" fmla="*/ 207307 w 447026"/>
                  <a:gd name="connsiteY160" fmla="*/ 522410 h 1339027"/>
                  <a:gd name="connsiteX161" fmla="*/ 207307 w 447026"/>
                  <a:gd name="connsiteY161" fmla="*/ 517112 h 1339027"/>
                  <a:gd name="connsiteX162" fmla="*/ 70694 w 447026"/>
                  <a:gd name="connsiteY162" fmla="*/ 517112 h 1339027"/>
                  <a:gd name="connsiteX163" fmla="*/ 224720 w 447026"/>
                  <a:gd name="connsiteY163" fmla="*/ 426020 h 1339027"/>
                  <a:gd name="connsiteX164" fmla="*/ 216013 w 447026"/>
                  <a:gd name="connsiteY164" fmla="*/ 417314 h 1339027"/>
                  <a:gd name="connsiteX165" fmla="*/ 61988 w 447026"/>
                  <a:gd name="connsiteY165" fmla="*/ 417314 h 1339027"/>
                  <a:gd name="connsiteX166" fmla="*/ 53282 w 447026"/>
                  <a:gd name="connsiteY166" fmla="*/ 426020 h 1339027"/>
                  <a:gd name="connsiteX167" fmla="*/ 53282 w 447026"/>
                  <a:gd name="connsiteY167" fmla="*/ 448731 h 1339027"/>
                  <a:gd name="connsiteX168" fmla="*/ 61988 w 447026"/>
                  <a:gd name="connsiteY168" fmla="*/ 457437 h 1339027"/>
                  <a:gd name="connsiteX169" fmla="*/ 216013 w 447026"/>
                  <a:gd name="connsiteY169" fmla="*/ 457437 h 1339027"/>
                  <a:gd name="connsiteX170" fmla="*/ 224720 w 447026"/>
                  <a:gd name="connsiteY170" fmla="*/ 448731 h 1339027"/>
                  <a:gd name="connsiteX171" fmla="*/ 224720 w 447026"/>
                  <a:gd name="connsiteY171" fmla="*/ 426020 h 1339027"/>
                  <a:gd name="connsiteX172" fmla="*/ 224720 w 447026"/>
                  <a:gd name="connsiteY172" fmla="*/ 426020 h 1339027"/>
                  <a:gd name="connsiteX173" fmla="*/ 70694 w 447026"/>
                  <a:gd name="connsiteY173" fmla="*/ 434726 h 1339027"/>
                  <a:gd name="connsiteX174" fmla="*/ 70694 w 447026"/>
                  <a:gd name="connsiteY174" fmla="*/ 440025 h 1339027"/>
                  <a:gd name="connsiteX175" fmla="*/ 207307 w 447026"/>
                  <a:gd name="connsiteY175" fmla="*/ 440025 h 1339027"/>
                  <a:gd name="connsiteX176" fmla="*/ 207307 w 447026"/>
                  <a:gd name="connsiteY176" fmla="*/ 434726 h 1339027"/>
                  <a:gd name="connsiteX177" fmla="*/ 70694 w 447026"/>
                  <a:gd name="connsiteY177" fmla="*/ 434726 h 1339027"/>
                  <a:gd name="connsiteX178" fmla="*/ 224720 w 447026"/>
                  <a:gd name="connsiteY178" fmla="*/ 343634 h 1339027"/>
                  <a:gd name="connsiteX179" fmla="*/ 216013 w 447026"/>
                  <a:gd name="connsiteY179" fmla="*/ 334928 h 1339027"/>
                  <a:gd name="connsiteX180" fmla="*/ 61988 w 447026"/>
                  <a:gd name="connsiteY180" fmla="*/ 334928 h 1339027"/>
                  <a:gd name="connsiteX181" fmla="*/ 53282 w 447026"/>
                  <a:gd name="connsiteY181" fmla="*/ 343634 h 1339027"/>
                  <a:gd name="connsiteX182" fmla="*/ 53282 w 447026"/>
                  <a:gd name="connsiteY182" fmla="*/ 366345 h 1339027"/>
                  <a:gd name="connsiteX183" fmla="*/ 61988 w 447026"/>
                  <a:gd name="connsiteY183" fmla="*/ 375051 h 1339027"/>
                  <a:gd name="connsiteX184" fmla="*/ 216013 w 447026"/>
                  <a:gd name="connsiteY184" fmla="*/ 375051 h 1339027"/>
                  <a:gd name="connsiteX185" fmla="*/ 224720 w 447026"/>
                  <a:gd name="connsiteY185" fmla="*/ 366345 h 1339027"/>
                  <a:gd name="connsiteX186" fmla="*/ 224720 w 447026"/>
                  <a:gd name="connsiteY186" fmla="*/ 343634 h 1339027"/>
                  <a:gd name="connsiteX187" fmla="*/ 224720 w 447026"/>
                  <a:gd name="connsiteY187" fmla="*/ 343634 h 1339027"/>
                  <a:gd name="connsiteX188" fmla="*/ 70694 w 447026"/>
                  <a:gd name="connsiteY188" fmla="*/ 352341 h 1339027"/>
                  <a:gd name="connsiteX189" fmla="*/ 70694 w 447026"/>
                  <a:gd name="connsiteY189" fmla="*/ 357639 h 1339027"/>
                  <a:gd name="connsiteX190" fmla="*/ 207307 w 447026"/>
                  <a:gd name="connsiteY190" fmla="*/ 357639 h 1339027"/>
                  <a:gd name="connsiteX191" fmla="*/ 207307 w 447026"/>
                  <a:gd name="connsiteY191" fmla="*/ 352341 h 1339027"/>
                  <a:gd name="connsiteX192" fmla="*/ 70694 w 447026"/>
                  <a:gd name="connsiteY192" fmla="*/ 352341 h 1339027"/>
                  <a:gd name="connsiteX193" fmla="*/ 224720 w 447026"/>
                  <a:gd name="connsiteY193" fmla="*/ 261249 h 1339027"/>
                  <a:gd name="connsiteX194" fmla="*/ 216013 w 447026"/>
                  <a:gd name="connsiteY194" fmla="*/ 252543 h 1339027"/>
                  <a:gd name="connsiteX195" fmla="*/ 61988 w 447026"/>
                  <a:gd name="connsiteY195" fmla="*/ 252543 h 1339027"/>
                  <a:gd name="connsiteX196" fmla="*/ 53282 w 447026"/>
                  <a:gd name="connsiteY196" fmla="*/ 261249 h 1339027"/>
                  <a:gd name="connsiteX197" fmla="*/ 53282 w 447026"/>
                  <a:gd name="connsiteY197" fmla="*/ 283960 h 1339027"/>
                  <a:gd name="connsiteX198" fmla="*/ 61988 w 447026"/>
                  <a:gd name="connsiteY198" fmla="*/ 292666 h 1339027"/>
                  <a:gd name="connsiteX199" fmla="*/ 216013 w 447026"/>
                  <a:gd name="connsiteY199" fmla="*/ 292666 h 1339027"/>
                  <a:gd name="connsiteX200" fmla="*/ 224720 w 447026"/>
                  <a:gd name="connsiteY200" fmla="*/ 283960 h 1339027"/>
                  <a:gd name="connsiteX201" fmla="*/ 224720 w 447026"/>
                  <a:gd name="connsiteY201" fmla="*/ 261249 h 1339027"/>
                  <a:gd name="connsiteX202" fmla="*/ 224720 w 447026"/>
                  <a:gd name="connsiteY202" fmla="*/ 261249 h 1339027"/>
                  <a:gd name="connsiteX203" fmla="*/ 70694 w 447026"/>
                  <a:gd name="connsiteY203" fmla="*/ 269955 h 1339027"/>
                  <a:gd name="connsiteX204" fmla="*/ 70694 w 447026"/>
                  <a:gd name="connsiteY204" fmla="*/ 275254 h 1339027"/>
                  <a:gd name="connsiteX205" fmla="*/ 207307 w 447026"/>
                  <a:gd name="connsiteY205" fmla="*/ 275254 h 1339027"/>
                  <a:gd name="connsiteX206" fmla="*/ 207307 w 447026"/>
                  <a:gd name="connsiteY206" fmla="*/ 269955 h 1339027"/>
                  <a:gd name="connsiteX207" fmla="*/ 70694 w 447026"/>
                  <a:gd name="connsiteY207" fmla="*/ 269955 h 133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</a:cxnLst>
                <a:rect l="l" t="t" r="r" b="b"/>
                <a:pathLst>
                  <a:path w="447026" h="1339027">
                    <a:moveTo>
                      <a:pt x="53282" y="144163"/>
                    </a:moveTo>
                    <a:lnTo>
                      <a:pt x="53282" y="8694"/>
                    </a:lnTo>
                    <a:cubicBezTo>
                      <a:pt x="53282" y="6033"/>
                      <a:pt x="54501" y="3520"/>
                      <a:pt x="56590" y="1879"/>
                    </a:cubicBezTo>
                    <a:cubicBezTo>
                      <a:pt x="58680" y="237"/>
                      <a:pt x="61391" y="-385"/>
                      <a:pt x="63978" y="237"/>
                    </a:cubicBezTo>
                    <a:lnTo>
                      <a:pt x="387028" y="76130"/>
                    </a:lnTo>
                    <a:cubicBezTo>
                      <a:pt x="390958" y="77050"/>
                      <a:pt x="393744" y="80558"/>
                      <a:pt x="393744" y="84612"/>
                    </a:cubicBezTo>
                    <a:lnTo>
                      <a:pt x="393744" y="154212"/>
                    </a:lnTo>
                    <a:lnTo>
                      <a:pt x="438320" y="154212"/>
                    </a:lnTo>
                    <a:cubicBezTo>
                      <a:pt x="443121" y="154212"/>
                      <a:pt x="447026" y="158118"/>
                      <a:pt x="447026" y="162919"/>
                    </a:cubicBezTo>
                    <a:lnTo>
                      <a:pt x="447026" y="1330321"/>
                    </a:lnTo>
                    <a:cubicBezTo>
                      <a:pt x="447026" y="1335122"/>
                      <a:pt x="443121" y="1339027"/>
                      <a:pt x="438320" y="1339027"/>
                    </a:cubicBezTo>
                    <a:lnTo>
                      <a:pt x="8706" y="1339027"/>
                    </a:lnTo>
                    <a:cubicBezTo>
                      <a:pt x="3905" y="1339027"/>
                      <a:pt x="0" y="1335122"/>
                      <a:pt x="0" y="1330321"/>
                    </a:cubicBezTo>
                    <a:lnTo>
                      <a:pt x="0" y="152869"/>
                    </a:lnTo>
                    <a:cubicBezTo>
                      <a:pt x="0" y="148068"/>
                      <a:pt x="3905" y="144163"/>
                      <a:pt x="8706" y="144163"/>
                    </a:cubicBezTo>
                    <a:lnTo>
                      <a:pt x="53282" y="144163"/>
                    </a:lnTo>
                    <a:close/>
                    <a:moveTo>
                      <a:pt x="70694" y="19689"/>
                    </a:moveTo>
                    <a:lnTo>
                      <a:pt x="70694" y="152869"/>
                    </a:lnTo>
                    <a:cubicBezTo>
                      <a:pt x="70694" y="157670"/>
                      <a:pt x="66789" y="161575"/>
                      <a:pt x="61988" y="161575"/>
                    </a:cubicBezTo>
                    <a:lnTo>
                      <a:pt x="17412" y="161575"/>
                    </a:lnTo>
                    <a:lnTo>
                      <a:pt x="17412" y="1321615"/>
                    </a:lnTo>
                    <a:lnTo>
                      <a:pt x="429614" y="1321615"/>
                    </a:lnTo>
                    <a:lnTo>
                      <a:pt x="429614" y="171625"/>
                    </a:lnTo>
                    <a:lnTo>
                      <a:pt x="385038" y="171625"/>
                    </a:lnTo>
                    <a:cubicBezTo>
                      <a:pt x="380237" y="171625"/>
                      <a:pt x="376332" y="167719"/>
                      <a:pt x="376332" y="162919"/>
                    </a:cubicBezTo>
                    <a:lnTo>
                      <a:pt x="376332" y="91503"/>
                    </a:lnTo>
                    <a:lnTo>
                      <a:pt x="70694" y="19689"/>
                    </a:lnTo>
                    <a:lnTo>
                      <a:pt x="70694" y="19689"/>
                    </a:lnTo>
                    <a:close/>
                    <a:moveTo>
                      <a:pt x="224720" y="1167515"/>
                    </a:moveTo>
                    <a:cubicBezTo>
                      <a:pt x="224720" y="1162714"/>
                      <a:pt x="220814" y="1158809"/>
                      <a:pt x="216013" y="1158809"/>
                    </a:cubicBezTo>
                    <a:lnTo>
                      <a:pt x="61988" y="1158809"/>
                    </a:lnTo>
                    <a:cubicBezTo>
                      <a:pt x="57187" y="1158809"/>
                      <a:pt x="53282" y="1162714"/>
                      <a:pt x="53282" y="1167515"/>
                    </a:cubicBezTo>
                    <a:lnTo>
                      <a:pt x="53282" y="1190226"/>
                    </a:lnTo>
                    <a:cubicBezTo>
                      <a:pt x="53282" y="1195027"/>
                      <a:pt x="57187" y="1198932"/>
                      <a:pt x="61988" y="1198932"/>
                    </a:cubicBezTo>
                    <a:lnTo>
                      <a:pt x="216013" y="1198932"/>
                    </a:lnTo>
                    <a:cubicBezTo>
                      <a:pt x="220814" y="1198932"/>
                      <a:pt x="224720" y="1195027"/>
                      <a:pt x="224720" y="1190226"/>
                    </a:cubicBezTo>
                    <a:lnTo>
                      <a:pt x="224720" y="1167515"/>
                    </a:lnTo>
                    <a:lnTo>
                      <a:pt x="224720" y="1167515"/>
                    </a:lnTo>
                    <a:close/>
                    <a:moveTo>
                      <a:pt x="70694" y="1176221"/>
                    </a:moveTo>
                    <a:lnTo>
                      <a:pt x="70694" y="1181519"/>
                    </a:lnTo>
                    <a:lnTo>
                      <a:pt x="207307" y="1181519"/>
                    </a:lnTo>
                    <a:lnTo>
                      <a:pt x="207307" y="1176221"/>
                    </a:lnTo>
                    <a:lnTo>
                      <a:pt x="70694" y="1176221"/>
                    </a:lnTo>
                    <a:close/>
                    <a:moveTo>
                      <a:pt x="224720" y="1085129"/>
                    </a:moveTo>
                    <a:cubicBezTo>
                      <a:pt x="224720" y="1080329"/>
                      <a:pt x="220814" y="1076423"/>
                      <a:pt x="216013" y="1076423"/>
                    </a:cubicBezTo>
                    <a:lnTo>
                      <a:pt x="61988" y="1076423"/>
                    </a:lnTo>
                    <a:cubicBezTo>
                      <a:pt x="57187" y="1076423"/>
                      <a:pt x="53282" y="1080329"/>
                      <a:pt x="53282" y="1085129"/>
                    </a:cubicBezTo>
                    <a:lnTo>
                      <a:pt x="53282" y="1107840"/>
                    </a:lnTo>
                    <a:cubicBezTo>
                      <a:pt x="53282" y="1112641"/>
                      <a:pt x="57187" y="1116546"/>
                      <a:pt x="61988" y="1116546"/>
                    </a:cubicBezTo>
                    <a:lnTo>
                      <a:pt x="216013" y="1116546"/>
                    </a:lnTo>
                    <a:cubicBezTo>
                      <a:pt x="220814" y="1116546"/>
                      <a:pt x="224720" y="1112641"/>
                      <a:pt x="224720" y="1107840"/>
                    </a:cubicBezTo>
                    <a:lnTo>
                      <a:pt x="224720" y="1085129"/>
                    </a:lnTo>
                    <a:lnTo>
                      <a:pt x="224720" y="1085129"/>
                    </a:lnTo>
                    <a:close/>
                    <a:moveTo>
                      <a:pt x="70694" y="1093836"/>
                    </a:moveTo>
                    <a:lnTo>
                      <a:pt x="70694" y="1099134"/>
                    </a:lnTo>
                    <a:lnTo>
                      <a:pt x="207307" y="1099134"/>
                    </a:lnTo>
                    <a:lnTo>
                      <a:pt x="207307" y="1093836"/>
                    </a:lnTo>
                    <a:lnTo>
                      <a:pt x="70694" y="1093836"/>
                    </a:lnTo>
                    <a:close/>
                    <a:moveTo>
                      <a:pt x="224720" y="1002744"/>
                    </a:moveTo>
                    <a:cubicBezTo>
                      <a:pt x="224720" y="997943"/>
                      <a:pt x="220814" y="994038"/>
                      <a:pt x="216013" y="994038"/>
                    </a:cubicBezTo>
                    <a:lnTo>
                      <a:pt x="61988" y="994038"/>
                    </a:lnTo>
                    <a:cubicBezTo>
                      <a:pt x="57187" y="994038"/>
                      <a:pt x="53282" y="997943"/>
                      <a:pt x="53282" y="1002744"/>
                    </a:cubicBezTo>
                    <a:lnTo>
                      <a:pt x="53282" y="1025455"/>
                    </a:lnTo>
                    <a:cubicBezTo>
                      <a:pt x="53282" y="1030255"/>
                      <a:pt x="57187" y="1034161"/>
                      <a:pt x="61988" y="1034161"/>
                    </a:cubicBezTo>
                    <a:lnTo>
                      <a:pt x="216013" y="1034161"/>
                    </a:lnTo>
                    <a:cubicBezTo>
                      <a:pt x="220814" y="1034161"/>
                      <a:pt x="224720" y="1030255"/>
                      <a:pt x="224720" y="1025455"/>
                    </a:cubicBezTo>
                    <a:lnTo>
                      <a:pt x="224720" y="1002744"/>
                    </a:lnTo>
                    <a:lnTo>
                      <a:pt x="224720" y="1002744"/>
                    </a:lnTo>
                    <a:close/>
                    <a:moveTo>
                      <a:pt x="70694" y="1011450"/>
                    </a:moveTo>
                    <a:lnTo>
                      <a:pt x="70694" y="1016748"/>
                    </a:lnTo>
                    <a:lnTo>
                      <a:pt x="207307" y="1016748"/>
                    </a:lnTo>
                    <a:lnTo>
                      <a:pt x="207307" y="1011450"/>
                    </a:lnTo>
                    <a:lnTo>
                      <a:pt x="70694" y="1011450"/>
                    </a:lnTo>
                    <a:close/>
                    <a:moveTo>
                      <a:pt x="224720" y="920358"/>
                    </a:moveTo>
                    <a:cubicBezTo>
                      <a:pt x="224720" y="915557"/>
                      <a:pt x="220814" y="911652"/>
                      <a:pt x="216013" y="911652"/>
                    </a:cubicBezTo>
                    <a:lnTo>
                      <a:pt x="61988" y="911652"/>
                    </a:lnTo>
                    <a:cubicBezTo>
                      <a:pt x="57187" y="911652"/>
                      <a:pt x="53282" y="915557"/>
                      <a:pt x="53282" y="920358"/>
                    </a:cubicBezTo>
                    <a:lnTo>
                      <a:pt x="53282" y="943069"/>
                    </a:lnTo>
                    <a:cubicBezTo>
                      <a:pt x="53282" y="947870"/>
                      <a:pt x="57187" y="951775"/>
                      <a:pt x="61988" y="951775"/>
                    </a:cubicBezTo>
                    <a:lnTo>
                      <a:pt x="216013" y="951775"/>
                    </a:lnTo>
                    <a:cubicBezTo>
                      <a:pt x="220814" y="951775"/>
                      <a:pt x="224720" y="947870"/>
                      <a:pt x="224720" y="943069"/>
                    </a:cubicBezTo>
                    <a:lnTo>
                      <a:pt x="224720" y="920358"/>
                    </a:lnTo>
                    <a:lnTo>
                      <a:pt x="224720" y="920358"/>
                    </a:lnTo>
                    <a:close/>
                    <a:moveTo>
                      <a:pt x="70694" y="929064"/>
                    </a:moveTo>
                    <a:lnTo>
                      <a:pt x="70694" y="934363"/>
                    </a:lnTo>
                    <a:lnTo>
                      <a:pt x="207307" y="934363"/>
                    </a:lnTo>
                    <a:lnTo>
                      <a:pt x="207307" y="929064"/>
                    </a:lnTo>
                    <a:lnTo>
                      <a:pt x="70694" y="929064"/>
                    </a:lnTo>
                    <a:close/>
                    <a:moveTo>
                      <a:pt x="224720" y="837973"/>
                    </a:moveTo>
                    <a:cubicBezTo>
                      <a:pt x="224720" y="833172"/>
                      <a:pt x="220814" y="829266"/>
                      <a:pt x="216013" y="829266"/>
                    </a:cubicBezTo>
                    <a:lnTo>
                      <a:pt x="61988" y="829266"/>
                    </a:lnTo>
                    <a:cubicBezTo>
                      <a:pt x="57187" y="829266"/>
                      <a:pt x="53282" y="833172"/>
                      <a:pt x="53282" y="837973"/>
                    </a:cubicBezTo>
                    <a:lnTo>
                      <a:pt x="53282" y="860683"/>
                    </a:lnTo>
                    <a:cubicBezTo>
                      <a:pt x="53282" y="865484"/>
                      <a:pt x="57187" y="869390"/>
                      <a:pt x="61988" y="869390"/>
                    </a:cubicBezTo>
                    <a:lnTo>
                      <a:pt x="216013" y="869390"/>
                    </a:lnTo>
                    <a:cubicBezTo>
                      <a:pt x="220814" y="869390"/>
                      <a:pt x="224720" y="865484"/>
                      <a:pt x="224720" y="860683"/>
                    </a:cubicBezTo>
                    <a:lnTo>
                      <a:pt x="224720" y="837973"/>
                    </a:lnTo>
                    <a:lnTo>
                      <a:pt x="224720" y="837973"/>
                    </a:lnTo>
                    <a:close/>
                    <a:moveTo>
                      <a:pt x="70694" y="846679"/>
                    </a:moveTo>
                    <a:lnTo>
                      <a:pt x="70694" y="851977"/>
                    </a:lnTo>
                    <a:lnTo>
                      <a:pt x="207307" y="851977"/>
                    </a:lnTo>
                    <a:lnTo>
                      <a:pt x="207307" y="846679"/>
                    </a:lnTo>
                    <a:lnTo>
                      <a:pt x="70694" y="846679"/>
                    </a:lnTo>
                    <a:close/>
                    <a:moveTo>
                      <a:pt x="224720" y="755587"/>
                    </a:moveTo>
                    <a:cubicBezTo>
                      <a:pt x="224720" y="750786"/>
                      <a:pt x="220814" y="746881"/>
                      <a:pt x="216013" y="746881"/>
                    </a:cubicBezTo>
                    <a:lnTo>
                      <a:pt x="61988" y="746881"/>
                    </a:lnTo>
                    <a:cubicBezTo>
                      <a:pt x="57187" y="746881"/>
                      <a:pt x="53282" y="750786"/>
                      <a:pt x="53282" y="755587"/>
                    </a:cubicBezTo>
                    <a:lnTo>
                      <a:pt x="53282" y="778298"/>
                    </a:lnTo>
                    <a:cubicBezTo>
                      <a:pt x="53282" y="783099"/>
                      <a:pt x="57187" y="787004"/>
                      <a:pt x="61988" y="787004"/>
                    </a:cubicBezTo>
                    <a:lnTo>
                      <a:pt x="216013" y="787004"/>
                    </a:lnTo>
                    <a:cubicBezTo>
                      <a:pt x="220814" y="787004"/>
                      <a:pt x="224720" y="783099"/>
                      <a:pt x="224720" y="778298"/>
                    </a:cubicBezTo>
                    <a:lnTo>
                      <a:pt x="224720" y="755587"/>
                    </a:lnTo>
                    <a:lnTo>
                      <a:pt x="224720" y="755587"/>
                    </a:lnTo>
                    <a:close/>
                    <a:moveTo>
                      <a:pt x="70694" y="764293"/>
                    </a:moveTo>
                    <a:lnTo>
                      <a:pt x="70694" y="769592"/>
                    </a:lnTo>
                    <a:lnTo>
                      <a:pt x="207307" y="769592"/>
                    </a:lnTo>
                    <a:lnTo>
                      <a:pt x="207307" y="764293"/>
                    </a:lnTo>
                    <a:lnTo>
                      <a:pt x="70694" y="764293"/>
                    </a:lnTo>
                    <a:close/>
                    <a:moveTo>
                      <a:pt x="224720" y="673177"/>
                    </a:moveTo>
                    <a:cubicBezTo>
                      <a:pt x="224720" y="668376"/>
                      <a:pt x="220814" y="664470"/>
                      <a:pt x="216013" y="664470"/>
                    </a:cubicBezTo>
                    <a:lnTo>
                      <a:pt x="61988" y="664470"/>
                    </a:lnTo>
                    <a:cubicBezTo>
                      <a:pt x="57187" y="664470"/>
                      <a:pt x="53282" y="668376"/>
                      <a:pt x="53282" y="673177"/>
                    </a:cubicBezTo>
                    <a:lnTo>
                      <a:pt x="53282" y="695887"/>
                    </a:lnTo>
                    <a:cubicBezTo>
                      <a:pt x="53282" y="700688"/>
                      <a:pt x="57187" y="704594"/>
                      <a:pt x="61988" y="704594"/>
                    </a:cubicBezTo>
                    <a:lnTo>
                      <a:pt x="216013" y="704594"/>
                    </a:lnTo>
                    <a:cubicBezTo>
                      <a:pt x="220814" y="704594"/>
                      <a:pt x="224720" y="700688"/>
                      <a:pt x="224720" y="695887"/>
                    </a:cubicBezTo>
                    <a:lnTo>
                      <a:pt x="224720" y="673177"/>
                    </a:lnTo>
                    <a:lnTo>
                      <a:pt x="224720" y="673177"/>
                    </a:lnTo>
                    <a:close/>
                    <a:moveTo>
                      <a:pt x="70694" y="681883"/>
                    </a:moveTo>
                    <a:lnTo>
                      <a:pt x="70694" y="687181"/>
                    </a:lnTo>
                    <a:lnTo>
                      <a:pt x="207307" y="687181"/>
                    </a:lnTo>
                    <a:lnTo>
                      <a:pt x="207307" y="681883"/>
                    </a:lnTo>
                    <a:lnTo>
                      <a:pt x="70694" y="681883"/>
                    </a:lnTo>
                    <a:close/>
                    <a:moveTo>
                      <a:pt x="224720" y="590791"/>
                    </a:moveTo>
                    <a:cubicBezTo>
                      <a:pt x="224720" y="585990"/>
                      <a:pt x="220814" y="582085"/>
                      <a:pt x="216013" y="582085"/>
                    </a:cubicBezTo>
                    <a:lnTo>
                      <a:pt x="61988" y="582085"/>
                    </a:lnTo>
                    <a:cubicBezTo>
                      <a:pt x="57187" y="582085"/>
                      <a:pt x="53282" y="585990"/>
                      <a:pt x="53282" y="590791"/>
                    </a:cubicBezTo>
                    <a:lnTo>
                      <a:pt x="53282" y="613502"/>
                    </a:lnTo>
                    <a:cubicBezTo>
                      <a:pt x="53282" y="618303"/>
                      <a:pt x="57187" y="622208"/>
                      <a:pt x="61988" y="622208"/>
                    </a:cubicBezTo>
                    <a:lnTo>
                      <a:pt x="216013" y="622208"/>
                    </a:lnTo>
                    <a:cubicBezTo>
                      <a:pt x="220814" y="622208"/>
                      <a:pt x="224720" y="618303"/>
                      <a:pt x="224720" y="613502"/>
                    </a:cubicBezTo>
                    <a:lnTo>
                      <a:pt x="224720" y="590791"/>
                    </a:lnTo>
                    <a:lnTo>
                      <a:pt x="224720" y="590791"/>
                    </a:lnTo>
                    <a:close/>
                    <a:moveTo>
                      <a:pt x="70694" y="599497"/>
                    </a:moveTo>
                    <a:lnTo>
                      <a:pt x="70694" y="604796"/>
                    </a:lnTo>
                    <a:lnTo>
                      <a:pt x="207307" y="604796"/>
                    </a:lnTo>
                    <a:lnTo>
                      <a:pt x="207307" y="599497"/>
                    </a:lnTo>
                    <a:lnTo>
                      <a:pt x="70694" y="599497"/>
                    </a:lnTo>
                    <a:close/>
                    <a:moveTo>
                      <a:pt x="224720" y="508406"/>
                    </a:moveTo>
                    <a:cubicBezTo>
                      <a:pt x="224720" y="503605"/>
                      <a:pt x="220814" y="499699"/>
                      <a:pt x="216013" y="499699"/>
                    </a:cubicBezTo>
                    <a:lnTo>
                      <a:pt x="61988" y="499699"/>
                    </a:lnTo>
                    <a:cubicBezTo>
                      <a:pt x="57187" y="499699"/>
                      <a:pt x="53282" y="503605"/>
                      <a:pt x="53282" y="508406"/>
                    </a:cubicBezTo>
                    <a:lnTo>
                      <a:pt x="53282" y="531116"/>
                    </a:lnTo>
                    <a:cubicBezTo>
                      <a:pt x="53282" y="535917"/>
                      <a:pt x="57187" y="539823"/>
                      <a:pt x="61988" y="539823"/>
                    </a:cubicBezTo>
                    <a:lnTo>
                      <a:pt x="216013" y="539823"/>
                    </a:lnTo>
                    <a:cubicBezTo>
                      <a:pt x="220814" y="539823"/>
                      <a:pt x="224720" y="535917"/>
                      <a:pt x="224720" y="531116"/>
                    </a:cubicBezTo>
                    <a:lnTo>
                      <a:pt x="224720" y="508406"/>
                    </a:lnTo>
                    <a:lnTo>
                      <a:pt x="224720" y="508406"/>
                    </a:lnTo>
                    <a:close/>
                    <a:moveTo>
                      <a:pt x="70694" y="517112"/>
                    </a:moveTo>
                    <a:lnTo>
                      <a:pt x="70694" y="522410"/>
                    </a:lnTo>
                    <a:lnTo>
                      <a:pt x="207307" y="522410"/>
                    </a:lnTo>
                    <a:lnTo>
                      <a:pt x="207307" y="517112"/>
                    </a:lnTo>
                    <a:lnTo>
                      <a:pt x="70694" y="517112"/>
                    </a:lnTo>
                    <a:close/>
                    <a:moveTo>
                      <a:pt x="224720" y="426020"/>
                    </a:moveTo>
                    <a:cubicBezTo>
                      <a:pt x="224720" y="421219"/>
                      <a:pt x="220814" y="417314"/>
                      <a:pt x="216013" y="417314"/>
                    </a:cubicBezTo>
                    <a:lnTo>
                      <a:pt x="61988" y="417314"/>
                    </a:lnTo>
                    <a:cubicBezTo>
                      <a:pt x="57187" y="417314"/>
                      <a:pt x="53282" y="421219"/>
                      <a:pt x="53282" y="426020"/>
                    </a:cubicBezTo>
                    <a:lnTo>
                      <a:pt x="53282" y="448731"/>
                    </a:lnTo>
                    <a:cubicBezTo>
                      <a:pt x="53282" y="453532"/>
                      <a:pt x="57187" y="457437"/>
                      <a:pt x="61988" y="457437"/>
                    </a:cubicBezTo>
                    <a:lnTo>
                      <a:pt x="216013" y="457437"/>
                    </a:lnTo>
                    <a:cubicBezTo>
                      <a:pt x="220814" y="457437"/>
                      <a:pt x="224720" y="453532"/>
                      <a:pt x="224720" y="448731"/>
                    </a:cubicBezTo>
                    <a:lnTo>
                      <a:pt x="224720" y="426020"/>
                    </a:lnTo>
                    <a:lnTo>
                      <a:pt x="224720" y="426020"/>
                    </a:lnTo>
                    <a:close/>
                    <a:moveTo>
                      <a:pt x="70694" y="434726"/>
                    </a:moveTo>
                    <a:lnTo>
                      <a:pt x="70694" y="440025"/>
                    </a:lnTo>
                    <a:lnTo>
                      <a:pt x="207307" y="440025"/>
                    </a:lnTo>
                    <a:lnTo>
                      <a:pt x="207307" y="434726"/>
                    </a:lnTo>
                    <a:lnTo>
                      <a:pt x="70694" y="434726"/>
                    </a:lnTo>
                    <a:close/>
                    <a:moveTo>
                      <a:pt x="224720" y="343634"/>
                    </a:moveTo>
                    <a:cubicBezTo>
                      <a:pt x="224720" y="338834"/>
                      <a:pt x="220814" y="334928"/>
                      <a:pt x="216013" y="334928"/>
                    </a:cubicBezTo>
                    <a:lnTo>
                      <a:pt x="61988" y="334928"/>
                    </a:lnTo>
                    <a:cubicBezTo>
                      <a:pt x="57187" y="334928"/>
                      <a:pt x="53282" y="338834"/>
                      <a:pt x="53282" y="343634"/>
                    </a:cubicBezTo>
                    <a:lnTo>
                      <a:pt x="53282" y="366345"/>
                    </a:lnTo>
                    <a:cubicBezTo>
                      <a:pt x="53282" y="371146"/>
                      <a:pt x="57187" y="375051"/>
                      <a:pt x="61988" y="375051"/>
                    </a:cubicBezTo>
                    <a:lnTo>
                      <a:pt x="216013" y="375051"/>
                    </a:lnTo>
                    <a:cubicBezTo>
                      <a:pt x="220814" y="375051"/>
                      <a:pt x="224720" y="371146"/>
                      <a:pt x="224720" y="366345"/>
                    </a:cubicBezTo>
                    <a:lnTo>
                      <a:pt x="224720" y="343634"/>
                    </a:lnTo>
                    <a:lnTo>
                      <a:pt x="224720" y="343634"/>
                    </a:lnTo>
                    <a:close/>
                    <a:moveTo>
                      <a:pt x="70694" y="352341"/>
                    </a:moveTo>
                    <a:lnTo>
                      <a:pt x="70694" y="357639"/>
                    </a:lnTo>
                    <a:lnTo>
                      <a:pt x="207307" y="357639"/>
                    </a:lnTo>
                    <a:lnTo>
                      <a:pt x="207307" y="352341"/>
                    </a:lnTo>
                    <a:lnTo>
                      <a:pt x="70694" y="352341"/>
                    </a:lnTo>
                    <a:close/>
                    <a:moveTo>
                      <a:pt x="224720" y="261249"/>
                    </a:moveTo>
                    <a:cubicBezTo>
                      <a:pt x="224720" y="256448"/>
                      <a:pt x="220814" y="252543"/>
                      <a:pt x="216013" y="252543"/>
                    </a:cubicBezTo>
                    <a:lnTo>
                      <a:pt x="61988" y="252543"/>
                    </a:lnTo>
                    <a:cubicBezTo>
                      <a:pt x="57187" y="252543"/>
                      <a:pt x="53282" y="256448"/>
                      <a:pt x="53282" y="261249"/>
                    </a:cubicBezTo>
                    <a:lnTo>
                      <a:pt x="53282" y="283960"/>
                    </a:lnTo>
                    <a:cubicBezTo>
                      <a:pt x="53282" y="288761"/>
                      <a:pt x="57187" y="292666"/>
                      <a:pt x="61988" y="292666"/>
                    </a:cubicBezTo>
                    <a:lnTo>
                      <a:pt x="216013" y="292666"/>
                    </a:lnTo>
                    <a:cubicBezTo>
                      <a:pt x="220814" y="292666"/>
                      <a:pt x="224720" y="288761"/>
                      <a:pt x="224720" y="283960"/>
                    </a:cubicBezTo>
                    <a:lnTo>
                      <a:pt x="224720" y="261249"/>
                    </a:lnTo>
                    <a:lnTo>
                      <a:pt x="224720" y="261249"/>
                    </a:lnTo>
                    <a:close/>
                    <a:moveTo>
                      <a:pt x="70694" y="269955"/>
                    </a:moveTo>
                    <a:lnTo>
                      <a:pt x="70694" y="275254"/>
                    </a:lnTo>
                    <a:lnTo>
                      <a:pt x="207307" y="275254"/>
                    </a:lnTo>
                    <a:lnTo>
                      <a:pt x="207307" y="269955"/>
                    </a:lnTo>
                    <a:lnTo>
                      <a:pt x="70694" y="26995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17EC923-1547-A82A-BEA3-A32B8BC72BF0}"/>
                  </a:ext>
                </a:extLst>
              </p:cNvPr>
              <p:cNvSpPr/>
              <p:nvPr/>
            </p:nvSpPr>
            <p:spPr>
              <a:xfrm>
                <a:off x="3686728" y="2495264"/>
                <a:ext cx="454687" cy="1742633"/>
              </a:xfrm>
              <a:custGeom>
                <a:avLst/>
                <a:gdLst>
                  <a:gd name="connsiteX0" fmla="*/ 396555 w 454687"/>
                  <a:gd name="connsiteY0" fmla="*/ 312329 h 1742633"/>
                  <a:gd name="connsiteX1" fmla="*/ 454688 w 454687"/>
                  <a:gd name="connsiteY1" fmla="*/ 312329 h 1742633"/>
                  <a:gd name="connsiteX2" fmla="*/ 454688 w 454687"/>
                  <a:gd name="connsiteY2" fmla="*/ 1742634 h 1742633"/>
                  <a:gd name="connsiteX3" fmla="*/ 0 w 454687"/>
                  <a:gd name="connsiteY3" fmla="*/ 1742634 h 1742633"/>
                  <a:gd name="connsiteX4" fmla="*/ 0 w 454687"/>
                  <a:gd name="connsiteY4" fmla="*/ 312329 h 1742633"/>
                  <a:gd name="connsiteX5" fmla="*/ 54650 w 454687"/>
                  <a:gd name="connsiteY5" fmla="*/ 312329 h 1742633"/>
                  <a:gd name="connsiteX6" fmla="*/ 54650 w 454687"/>
                  <a:gd name="connsiteY6" fmla="*/ 94400 h 1742633"/>
                  <a:gd name="connsiteX7" fmla="*/ 396555 w 454687"/>
                  <a:gd name="connsiteY7" fmla="*/ 0 h 1742633"/>
                  <a:gd name="connsiteX8" fmla="*/ 396555 w 454687"/>
                  <a:gd name="connsiteY8" fmla="*/ 312329 h 1742633"/>
                  <a:gd name="connsiteX9" fmla="*/ 396555 w 454687"/>
                  <a:gd name="connsiteY9" fmla="*/ 312329 h 1742633"/>
                  <a:gd name="connsiteX10" fmla="*/ 121738 w 454687"/>
                  <a:gd name="connsiteY10" fmla="*/ 1604827 h 1742633"/>
                  <a:gd name="connsiteX11" fmla="*/ 87883 w 454687"/>
                  <a:gd name="connsiteY11" fmla="*/ 1604827 h 1742633"/>
                  <a:gd name="connsiteX12" fmla="*/ 87883 w 454687"/>
                  <a:gd name="connsiteY12" fmla="*/ 1641318 h 1742633"/>
                  <a:gd name="connsiteX13" fmla="*/ 121738 w 454687"/>
                  <a:gd name="connsiteY13" fmla="*/ 1641318 h 1742633"/>
                  <a:gd name="connsiteX14" fmla="*/ 121738 w 454687"/>
                  <a:gd name="connsiteY14" fmla="*/ 1604827 h 1742633"/>
                  <a:gd name="connsiteX15" fmla="*/ 121738 w 454687"/>
                  <a:gd name="connsiteY15" fmla="*/ 1604827 h 1742633"/>
                  <a:gd name="connsiteX16" fmla="*/ 366805 w 454687"/>
                  <a:gd name="connsiteY16" fmla="*/ 1604827 h 1742633"/>
                  <a:gd name="connsiteX17" fmla="*/ 332950 w 454687"/>
                  <a:gd name="connsiteY17" fmla="*/ 1604827 h 1742633"/>
                  <a:gd name="connsiteX18" fmla="*/ 332950 w 454687"/>
                  <a:gd name="connsiteY18" fmla="*/ 1641318 h 1742633"/>
                  <a:gd name="connsiteX19" fmla="*/ 366805 w 454687"/>
                  <a:gd name="connsiteY19" fmla="*/ 1641318 h 1742633"/>
                  <a:gd name="connsiteX20" fmla="*/ 366805 w 454687"/>
                  <a:gd name="connsiteY20" fmla="*/ 1604827 h 1742633"/>
                  <a:gd name="connsiteX21" fmla="*/ 366805 w 454687"/>
                  <a:gd name="connsiteY21" fmla="*/ 1604827 h 1742633"/>
                  <a:gd name="connsiteX22" fmla="*/ 244271 w 454687"/>
                  <a:gd name="connsiteY22" fmla="*/ 1604827 h 1742633"/>
                  <a:gd name="connsiteX23" fmla="*/ 210416 w 454687"/>
                  <a:gd name="connsiteY23" fmla="*/ 1604827 h 1742633"/>
                  <a:gd name="connsiteX24" fmla="*/ 210416 w 454687"/>
                  <a:gd name="connsiteY24" fmla="*/ 1641318 h 1742633"/>
                  <a:gd name="connsiteX25" fmla="*/ 244271 w 454687"/>
                  <a:gd name="connsiteY25" fmla="*/ 1641318 h 1742633"/>
                  <a:gd name="connsiteX26" fmla="*/ 244271 w 454687"/>
                  <a:gd name="connsiteY26" fmla="*/ 1604827 h 1742633"/>
                  <a:gd name="connsiteX27" fmla="*/ 244271 w 454687"/>
                  <a:gd name="connsiteY27" fmla="*/ 1604827 h 1742633"/>
                  <a:gd name="connsiteX28" fmla="*/ 121738 w 454687"/>
                  <a:gd name="connsiteY28" fmla="*/ 1472468 h 1742633"/>
                  <a:gd name="connsiteX29" fmla="*/ 87883 w 454687"/>
                  <a:gd name="connsiteY29" fmla="*/ 1472468 h 1742633"/>
                  <a:gd name="connsiteX30" fmla="*/ 87883 w 454687"/>
                  <a:gd name="connsiteY30" fmla="*/ 1508959 h 1742633"/>
                  <a:gd name="connsiteX31" fmla="*/ 121738 w 454687"/>
                  <a:gd name="connsiteY31" fmla="*/ 1508959 h 1742633"/>
                  <a:gd name="connsiteX32" fmla="*/ 121738 w 454687"/>
                  <a:gd name="connsiteY32" fmla="*/ 1472468 h 1742633"/>
                  <a:gd name="connsiteX33" fmla="*/ 121738 w 454687"/>
                  <a:gd name="connsiteY33" fmla="*/ 1472468 h 1742633"/>
                  <a:gd name="connsiteX34" fmla="*/ 366805 w 454687"/>
                  <a:gd name="connsiteY34" fmla="*/ 1472468 h 1742633"/>
                  <a:gd name="connsiteX35" fmla="*/ 332950 w 454687"/>
                  <a:gd name="connsiteY35" fmla="*/ 1472468 h 1742633"/>
                  <a:gd name="connsiteX36" fmla="*/ 332950 w 454687"/>
                  <a:gd name="connsiteY36" fmla="*/ 1508959 h 1742633"/>
                  <a:gd name="connsiteX37" fmla="*/ 366805 w 454687"/>
                  <a:gd name="connsiteY37" fmla="*/ 1508959 h 1742633"/>
                  <a:gd name="connsiteX38" fmla="*/ 366805 w 454687"/>
                  <a:gd name="connsiteY38" fmla="*/ 1472468 h 1742633"/>
                  <a:gd name="connsiteX39" fmla="*/ 366805 w 454687"/>
                  <a:gd name="connsiteY39" fmla="*/ 1472468 h 1742633"/>
                  <a:gd name="connsiteX40" fmla="*/ 244271 w 454687"/>
                  <a:gd name="connsiteY40" fmla="*/ 1472468 h 1742633"/>
                  <a:gd name="connsiteX41" fmla="*/ 210416 w 454687"/>
                  <a:gd name="connsiteY41" fmla="*/ 1472468 h 1742633"/>
                  <a:gd name="connsiteX42" fmla="*/ 210416 w 454687"/>
                  <a:gd name="connsiteY42" fmla="*/ 1508959 h 1742633"/>
                  <a:gd name="connsiteX43" fmla="*/ 244271 w 454687"/>
                  <a:gd name="connsiteY43" fmla="*/ 1508959 h 1742633"/>
                  <a:gd name="connsiteX44" fmla="*/ 244271 w 454687"/>
                  <a:gd name="connsiteY44" fmla="*/ 1472468 h 1742633"/>
                  <a:gd name="connsiteX45" fmla="*/ 244271 w 454687"/>
                  <a:gd name="connsiteY45" fmla="*/ 1472468 h 1742633"/>
                  <a:gd name="connsiteX46" fmla="*/ 121738 w 454687"/>
                  <a:gd name="connsiteY46" fmla="*/ 1340109 h 1742633"/>
                  <a:gd name="connsiteX47" fmla="*/ 87883 w 454687"/>
                  <a:gd name="connsiteY47" fmla="*/ 1340109 h 1742633"/>
                  <a:gd name="connsiteX48" fmla="*/ 87883 w 454687"/>
                  <a:gd name="connsiteY48" fmla="*/ 1376600 h 1742633"/>
                  <a:gd name="connsiteX49" fmla="*/ 121738 w 454687"/>
                  <a:gd name="connsiteY49" fmla="*/ 1376600 h 1742633"/>
                  <a:gd name="connsiteX50" fmla="*/ 121738 w 454687"/>
                  <a:gd name="connsiteY50" fmla="*/ 1340109 h 1742633"/>
                  <a:gd name="connsiteX51" fmla="*/ 121738 w 454687"/>
                  <a:gd name="connsiteY51" fmla="*/ 1340109 h 1742633"/>
                  <a:gd name="connsiteX52" fmla="*/ 366805 w 454687"/>
                  <a:gd name="connsiteY52" fmla="*/ 1340109 h 1742633"/>
                  <a:gd name="connsiteX53" fmla="*/ 332950 w 454687"/>
                  <a:gd name="connsiteY53" fmla="*/ 1340109 h 1742633"/>
                  <a:gd name="connsiteX54" fmla="*/ 332950 w 454687"/>
                  <a:gd name="connsiteY54" fmla="*/ 1376600 h 1742633"/>
                  <a:gd name="connsiteX55" fmla="*/ 366805 w 454687"/>
                  <a:gd name="connsiteY55" fmla="*/ 1376600 h 1742633"/>
                  <a:gd name="connsiteX56" fmla="*/ 366805 w 454687"/>
                  <a:gd name="connsiteY56" fmla="*/ 1340109 h 1742633"/>
                  <a:gd name="connsiteX57" fmla="*/ 366805 w 454687"/>
                  <a:gd name="connsiteY57" fmla="*/ 1340109 h 1742633"/>
                  <a:gd name="connsiteX58" fmla="*/ 244271 w 454687"/>
                  <a:gd name="connsiteY58" fmla="*/ 1340109 h 1742633"/>
                  <a:gd name="connsiteX59" fmla="*/ 210416 w 454687"/>
                  <a:gd name="connsiteY59" fmla="*/ 1340109 h 1742633"/>
                  <a:gd name="connsiteX60" fmla="*/ 210416 w 454687"/>
                  <a:gd name="connsiteY60" fmla="*/ 1376600 h 1742633"/>
                  <a:gd name="connsiteX61" fmla="*/ 244271 w 454687"/>
                  <a:gd name="connsiteY61" fmla="*/ 1376600 h 1742633"/>
                  <a:gd name="connsiteX62" fmla="*/ 244271 w 454687"/>
                  <a:gd name="connsiteY62" fmla="*/ 1340109 h 1742633"/>
                  <a:gd name="connsiteX63" fmla="*/ 244271 w 454687"/>
                  <a:gd name="connsiteY63" fmla="*/ 1340109 h 1742633"/>
                  <a:gd name="connsiteX64" fmla="*/ 121738 w 454687"/>
                  <a:gd name="connsiteY64" fmla="*/ 1207750 h 1742633"/>
                  <a:gd name="connsiteX65" fmla="*/ 87883 w 454687"/>
                  <a:gd name="connsiteY65" fmla="*/ 1207750 h 1742633"/>
                  <a:gd name="connsiteX66" fmla="*/ 87883 w 454687"/>
                  <a:gd name="connsiteY66" fmla="*/ 1244241 h 1742633"/>
                  <a:gd name="connsiteX67" fmla="*/ 121738 w 454687"/>
                  <a:gd name="connsiteY67" fmla="*/ 1244241 h 1742633"/>
                  <a:gd name="connsiteX68" fmla="*/ 121738 w 454687"/>
                  <a:gd name="connsiteY68" fmla="*/ 1207750 h 1742633"/>
                  <a:gd name="connsiteX69" fmla="*/ 121738 w 454687"/>
                  <a:gd name="connsiteY69" fmla="*/ 1207750 h 1742633"/>
                  <a:gd name="connsiteX70" fmla="*/ 366805 w 454687"/>
                  <a:gd name="connsiteY70" fmla="*/ 1207750 h 1742633"/>
                  <a:gd name="connsiteX71" fmla="*/ 332950 w 454687"/>
                  <a:gd name="connsiteY71" fmla="*/ 1207750 h 1742633"/>
                  <a:gd name="connsiteX72" fmla="*/ 332950 w 454687"/>
                  <a:gd name="connsiteY72" fmla="*/ 1244241 h 1742633"/>
                  <a:gd name="connsiteX73" fmla="*/ 366805 w 454687"/>
                  <a:gd name="connsiteY73" fmla="*/ 1244241 h 1742633"/>
                  <a:gd name="connsiteX74" fmla="*/ 366805 w 454687"/>
                  <a:gd name="connsiteY74" fmla="*/ 1207750 h 1742633"/>
                  <a:gd name="connsiteX75" fmla="*/ 366805 w 454687"/>
                  <a:gd name="connsiteY75" fmla="*/ 1207750 h 1742633"/>
                  <a:gd name="connsiteX76" fmla="*/ 244271 w 454687"/>
                  <a:gd name="connsiteY76" fmla="*/ 1207750 h 1742633"/>
                  <a:gd name="connsiteX77" fmla="*/ 210416 w 454687"/>
                  <a:gd name="connsiteY77" fmla="*/ 1207750 h 1742633"/>
                  <a:gd name="connsiteX78" fmla="*/ 210416 w 454687"/>
                  <a:gd name="connsiteY78" fmla="*/ 1244241 h 1742633"/>
                  <a:gd name="connsiteX79" fmla="*/ 244271 w 454687"/>
                  <a:gd name="connsiteY79" fmla="*/ 1244241 h 1742633"/>
                  <a:gd name="connsiteX80" fmla="*/ 244271 w 454687"/>
                  <a:gd name="connsiteY80" fmla="*/ 1207750 h 1742633"/>
                  <a:gd name="connsiteX81" fmla="*/ 244271 w 454687"/>
                  <a:gd name="connsiteY81" fmla="*/ 1207750 h 1742633"/>
                  <a:gd name="connsiteX82" fmla="*/ 244271 w 454687"/>
                  <a:gd name="connsiteY82" fmla="*/ 1075390 h 1742633"/>
                  <a:gd name="connsiteX83" fmla="*/ 210416 w 454687"/>
                  <a:gd name="connsiteY83" fmla="*/ 1075390 h 1742633"/>
                  <a:gd name="connsiteX84" fmla="*/ 210416 w 454687"/>
                  <a:gd name="connsiteY84" fmla="*/ 1111882 h 1742633"/>
                  <a:gd name="connsiteX85" fmla="*/ 244271 w 454687"/>
                  <a:gd name="connsiteY85" fmla="*/ 1111882 h 1742633"/>
                  <a:gd name="connsiteX86" fmla="*/ 244271 w 454687"/>
                  <a:gd name="connsiteY86" fmla="*/ 1075390 h 1742633"/>
                  <a:gd name="connsiteX87" fmla="*/ 244271 w 454687"/>
                  <a:gd name="connsiteY87" fmla="*/ 1075390 h 1742633"/>
                  <a:gd name="connsiteX88" fmla="*/ 121738 w 454687"/>
                  <a:gd name="connsiteY88" fmla="*/ 1075390 h 1742633"/>
                  <a:gd name="connsiteX89" fmla="*/ 87883 w 454687"/>
                  <a:gd name="connsiteY89" fmla="*/ 1075390 h 1742633"/>
                  <a:gd name="connsiteX90" fmla="*/ 87883 w 454687"/>
                  <a:gd name="connsiteY90" fmla="*/ 1111882 h 1742633"/>
                  <a:gd name="connsiteX91" fmla="*/ 121738 w 454687"/>
                  <a:gd name="connsiteY91" fmla="*/ 1111882 h 1742633"/>
                  <a:gd name="connsiteX92" fmla="*/ 121738 w 454687"/>
                  <a:gd name="connsiteY92" fmla="*/ 1075390 h 1742633"/>
                  <a:gd name="connsiteX93" fmla="*/ 121738 w 454687"/>
                  <a:gd name="connsiteY93" fmla="*/ 1075390 h 1742633"/>
                  <a:gd name="connsiteX94" fmla="*/ 366805 w 454687"/>
                  <a:gd name="connsiteY94" fmla="*/ 1075390 h 1742633"/>
                  <a:gd name="connsiteX95" fmla="*/ 332950 w 454687"/>
                  <a:gd name="connsiteY95" fmla="*/ 1075390 h 1742633"/>
                  <a:gd name="connsiteX96" fmla="*/ 332950 w 454687"/>
                  <a:gd name="connsiteY96" fmla="*/ 1111882 h 1742633"/>
                  <a:gd name="connsiteX97" fmla="*/ 366805 w 454687"/>
                  <a:gd name="connsiteY97" fmla="*/ 1111882 h 1742633"/>
                  <a:gd name="connsiteX98" fmla="*/ 366805 w 454687"/>
                  <a:gd name="connsiteY98" fmla="*/ 1075390 h 1742633"/>
                  <a:gd name="connsiteX99" fmla="*/ 366805 w 454687"/>
                  <a:gd name="connsiteY99" fmla="*/ 1075390 h 1742633"/>
                  <a:gd name="connsiteX100" fmla="*/ 244271 w 454687"/>
                  <a:gd name="connsiteY100" fmla="*/ 943031 h 1742633"/>
                  <a:gd name="connsiteX101" fmla="*/ 210416 w 454687"/>
                  <a:gd name="connsiteY101" fmla="*/ 943031 h 1742633"/>
                  <a:gd name="connsiteX102" fmla="*/ 210416 w 454687"/>
                  <a:gd name="connsiteY102" fmla="*/ 979523 h 1742633"/>
                  <a:gd name="connsiteX103" fmla="*/ 244271 w 454687"/>
                  <a:gd name="connsiteY103" fmla="*/ 979523 h 1742633"/>
                  <a:gd name="connsiteX104" fmla="*/ 244271 w 454687"/>
                  <a:gd name="connsiteY104" fmla="*/ 943031 h 1742633"/>
                  <a:gd name="connsiteX105" fmla="*/ 244271 w 454687"/>
                  <a:gd name="connsiteY105" fmla="*/ 943031 h 1742633"/>
                  <a:gd name="connsiteX106" fmla="*/ 121738 w 454687"/>
                  <a:gd name="connsiteY106" fmla="*/ 943031 h 1742633"/>
                  <a:gd name="connsiteX107" fmla="*/ 87883 w 454687"/>
                  <a:gd name="connsiteY107" fmla="*/ 943031 h 1742633"/>
                  <a:gd name="connsiteX108" fmla="*/ 87883 w 454687"/>
                  <a:gd name="connsiteY108" fmla="*/ 979523 h 1742633"/>
                  <a:gd name="connsiteX109" fmla="*/ 121738 w 454687"/>
                  <a:gd name="connsiteY109" fmla="*/ 979523 h 1742633"/>
                  <a:gd name="connsiteX110" fmla="*/ 121738 w 454687"/>
                  <a:gd name="connsiteY110" fmla="*/ 943031 h 1742633"/>
                  <a:gd name="connsiteX111" fmla="*/ 121738 w 454687"/>
                  <a:gd name="connsiteY111" fmla="*/ 943031 h 1742633"/>
                  <a:gd name="connsiteX112" fmla="*/ 366805 w 454687"/>
                  <a:gd name="connsiteY112" fmla="*/ 943031 h 1742633"/>
                  <a:gd name="connsiteX113" fmla="*/ 332950 w 454687"/>
                  <a:gd name="connsiteY113" fmla="*/ 943031 h 1742633"/>
                  <a:gd name="connsiteX114" fmla="*/ 332950 w 454687"/>
                  <a:gd name="connsiteY114" fmla="*/ 979523 h 1742633"/>
                  <a:gd name="connsiteX115" fmla="*/ 366805 w 454687"/>
                  <a:gd name="connsiteY115" fmla="*/ 979523 h 1742633"/>
                  <a:gd name="connsiteX116" fmla="*/ 366805 w 454687"/>
                  <a:gd name="connsiteY116" fmla="*/ 943031 h 1742633"/>
                  <a:gd name="connsiteX117" fmla="*/ 366805 w 454687"/>
                  <a:gd name="connsiteY117" fmla="*/ 943031 h 1742633"/>
                  <a:gd name="connsiteX118" fmla="*/ 244271 w 454687"/>
                  <a:gd name="connsiteY118" fmla="*/ 810672 h 1742633"/>
                  <a:gd name="connsiteX119" fmla="*/ 210416 w 454687"/>
                  <a:gd name="connsiteY119" fmla="*/ 810672 h 1742633"/>
                  <a:gd name="connsiteX120" fmla="*/ 210416 w 454687"/>
                  <a:gd name="connsiteY120" fmla="*/ 847163 h 1742633"/>
                  <a:gd name="connsiteX121" fmla="*/ 244271 w 454687"/>
                  <a:gd name="connsiteY121" fmla="*/ 847163 h 1742633"/>
                  <a:gd name="connsiteX122" fmla="*/ 244271 w 454687"/>
                  <a:gd name="connsiteY122" fmla="*/ 810672 h 1742633"/>
                  <a:gd name="connsiteX123" fmla="*/ 244271 w 454687"/>
                  <a:gd name="connsiteY123" fmla="*/ 810672 h 1742633"/>
                  <a:gd name="connsiteX124" fmla="*/ 121738 w 454687"/>
                  <a:gd name="connsiteY124" fmla="*/ 810672 h 1742633"/>
                  <a:gd name="connsiteX125" fmla="*/ 87883 w 454687"/>
                  <a:gd name="connsiteY125" fmla="*/ 810672 h 1742633"/>
                  <a:gd name="connsiteX126" fmla="*/ 87883 w 454687"/>
                  <a:gd name="connsiteY126" fmla="*/ 847163 h 1742633"/>
                  <a:gd name="connsiteX127" fmla="*/ 121738 w 454687"/>
                  <a:gd name="connsiteY127" fmla="*/ 847163 h 1742633"/>
                  <a:gd name="connsiteX128" fmla="*/ 121738 w 454687"/>
                  <a:gd name="connsiteY128" fmla="*/ 810672 h 1742633"/>
                  <a:gd name="connsiteX129" fmla="*/ 121738 w 454687"/>
                  <a:gd name="connsiteY129" fmla="*/ 810672 h 1742633"/>
                  <a:gd name="connsiteX130" fmla="*/ 366805 w 454687"/>
                  <a:gd name="connsiteY130" fmla="*/ 810672 h 1742633"/>
                  <a:gd name="connsiteX131" fmla="*/ 332950 w 454687"/>
                  <a:gd name="connsiteY131" fmla="*/ 810672 h 1742633"/>
                  <a:gd name="connsiteX132" fmla="*/ 332950 w 454687"/>
                  <a:gd name="connsiteY132" fmla="*/ 847163 h 1742633"/>
                  <a:gd name="connsiteX133" fmla="*/ 366805 w 454687"/>
                  <a:gd name="connsiteY133" fmla="*/ 847163 h 1742633"/>
                  <a:gd name="connsiteX134" fmla="*/ 366805 w 454687"/>
                  <a:gd name="connsiteY134" fmla="*/ 810672 h 1742633"/>
                  <a:gd name="connsiteX135" fmla="*/ 366805 w 454687"/>
                  <a:gd name="connsiteY135" fmla="*/ 810672 h 1742633"/>
                  <a:gd name="connsiteX136" fmla="*/ 244271 w 454687"/>
                  <a:gd name="connsiteY136" fmla="*/ 678313 h 1742633"/>
                  <a:gd name="connsiteX137" fmla="*/ 210416 w 454687"/>
                  <a:gd name="connsiteY137" fmla="*/ 678313 h 1742633"/>
                  <a:gd name="connsiteX138" fmla="*/ 210416 w 454687"/>
                  <a:gd name="connsiteY138" fmla="*/ 714804 h 1742633"/>
                  <a:gd name="connsiteX139" fmla="*/ 244271 w 454687"/>
                  <a:gd name="connsiteY139" fmla="*/ 714804 h 1742633"/>
                  <a:gd name="connsiteX140" fmla="*/ 244271 w 454687"/>
                  <a:gd name="connsiteY140" fmla="*/ 678313 h 1742633"/>
                  <a:gd name="connsiteX141" fmla="*/ 244271 w 454687"/>
                  <a:gd name="connsiteY141" fmla="*/ 678313 h 1742633"/>
                  <a:gd name="connsiteX142" fmla="*/ 121738 w 454687"/>
                  <a:gd name="connsiteY142" fmla="*/ 678313 h 1742633"/>
                  <a:gd name="connsiteX143" fmla="*/ 87883 w 454687"/>
                  <a:gd name="connsiteY143" fmla="*/ 678313 h 1742633"/>
                  <a:gd name="connsiteX144" fmla="*/ 87883 w 454687"/>
                  <a:gd name="connsiteY144" fmla="*/ 714804 h 1742633"/>
                  <a:gd name="connsiteX145" fmla="*/ 121738 w 454687"/>
                  <a:gd name="connsiteY145" fmla="*/ 714804 h 1742633"/>
                  <a:gd name="connsiteX146" fmla="*/ 121738 w 454687"/>
                  <a:gd name="connsiteY146" fmla="*/ 678313 h 1742633"/>
                  <a:gd name="connsiteX147" fmla="*/ 121738 w 454687"/>
                  <a:gd name="connsiteY147" fmla="*/ 678313 h 1742633"/>
                  <a:gd name="connsiteX148" fmla="*/ 366805 w 454687"/>
                  <a:gd name="connsiteY148" fmla="*/ 678313 h 1742633"/>
                  <a:gd name="connsiteX149" fmla="*/ 332950 w 454687"/>
                  <a:gd name="connsiteY149" fmla="*/ 678313 h 1742633"/>
                  <a:gd name="connsiteX150" fmla="*/ 332950 w 454687"/>
                  <a:gd name="connsiteY150" fmla="*/ 714804 h 1742633"/>
                  <a:gd name="connsiteX151" fmla="*/ 366805 w 454687"/>
                  <a:gd name="connsiteY151" fmla="*/ 714804 h 1742633"/>
                  <a:gd name="connsiteX152" fmla="*/ 366805 w 454687"/>
                  <a:gd name="connsiteY152" fmla="*/ 678313 h 1742633"/>
                  <a:gd name="connsiteX153" fmla="*/ 366805 w 454687"/>
                  <a:gd name="connsiteY153" fmla="*/ 678313 h 1742633"/>
                  <a:gd name="connsiteX154" fmla="*/ 121738 w 454687"/>
                  <a:gd name="connsiteY154" fmla="*/ 545954 h 1742633"/>
                  <a:gd name="connsiteX155" fmla="*/ 87883 w 454687"/>
                  <a:gd name="connsiteY155" fmla="*/ 545954 h 1742633"/>
                  <a:gd name="connsiteX156" fmla="*/ 87883 w 454687"/>
                  <a:gd name="connsiteY156" fmla="*/ 582445 h 1742633"/>
                  <a:gd name="connsiteX157" fmla="*/ 121738 w 454687"/>
                  <a:gd name="connsiteY157" fmla="*/ 582445 h 1742633"/>
                  <a:gd name="connsiteX158" fmla="*/ 121738 w 454687"/>
                  <a:gd name="connsiteY158" fmla="*/ 545954 h 1742633"/>
                  <a:gd name="connsiteX159" fmla="*/ 121738 w 454687"/>
                  <a:gd name="connsiteY159" fmla="*/ 545954 h 1742633"/>
                  <a:gd name="connsiteX160" fmla="*/ 244271 w 454687"/>
                  <a:gd name="connsiteY160" fmla="*/ 545954 h 1742633"/>
                  <a:gd name="connsiteX161" fmla="*/ 210416 w 454687"/>
                  <a:gd name="connsiteY161" fmla="*/ 545954 h 1742633"/>
                  <a:gd name="connsiteX162" fmla="*/ 210416 w 454687"/>
                  <a:gd name="connsiteY162" fmla="*/ 582445 h 1742633"/>
                  <a:gd name="connsiteX163" fmla="*/ 244271 w 454687"/>
                  <a:gd name="connsiteY163" fmla="*/ 582445 h 1742633"/>
                  <a:gd name="connsiteX164" fmla="*/ 244271 w 454687"/>
                  <a:gd name="connsiteY164" fmla="*/ 545954 h 1742633"/>
                  <a:gd name="connsiteX165" fmla="*/ 244271 w 454687"/>
                  <a:gd name="connsiteY165" fmla="*/ 545954 h 1742633"/>
                  <a:gd name="connsiteX166" fmla="*/ 366805 w 454687"/>
                  <a:gd name="connsiteY166" fmla="*/ 545954 h 1742633"/>
                  <a:gd name="connsiteX167" fmla="*/ 332950 w 454687"/>
                  <a:gd name="connsiteY167" fmla="*/ 545954 h 1742633"/>
                  <a:gd name="connsiteX168" fmla="*/ 332950 w 454687"/>
                  <a:gd name="connsiteY168" fmla="*/ 582445 h 1742633"/>
                  <a:gd name="connsiteX169" fmla="*/ 366805 w 454687"/>
                  <a:gd name="connsiteY169" fmla="*/ 582445 h 1742633"/>
                  <a:gd name="connsiteX170" fmla="*/ 366805 w 454687"/>
                  <a:gd name="connsiteY170" fmla="*/ 545954 h 1742633"/>
                  <a:gd name="connsiteX171" fmla="*/ 366805 w 454687"/>
                  <a:gd name="connsiteY171" fmla="*/ 545954 h 1742633"/>
                  <a:gd name="connsiteX172" fmla="*/ 121738 w 454687"/>
                  <a:gd name="connsiteY172" fmla="*/ 413594 h 1742633"/>
                  <a:gd name="connsiteX173" fmla="*/ 87883 w 454687"/>
                  <a:gd name="connsiteY173" fmla="*/ 413594 h 1742633"/>
                  <a:gd name="connsiteX174" fmla="*/ 87883 w 454687"/>
                  <a:gd name="connsiteY174" fmla="*/ 450086 h 1742633"/>
                  <a:gd name="connsiteX175" fmla="*/ 121738 w 454687"/>
                  <a:gd name="connsiteY175" fmla="*/ 450086 h 1742633"/>
                  <a:gd name="connsiteX176" fmla="*/ 121738 w 454687"/>
                  <a:gd name="connsiteY176" fmla="*/ 413594 h 1742633"/>
                  <a:gd name="connsiteX177" fmla="*/ 121738 w 454687"/>
                  <a:gd name="connsiteY177" fmla="*/ 413594 h 1742633"/>
                  <a:gd name="connsiteX178" fmla="*/ 244271 w 454687"/>
                  <a:gd name="connsiteY178" fmla="*/ 413594 h 1742633"/>
                  <a:gd name="connsiteX179" fmla="*/ 210416 w 454687"/>
                  <a:gd name="connsiteY179" fmla="*/ 413594 h 1742633"/>
                  <a:gd name="connsiteX180" fmla="*/ 210416 w 454687"/>
                  <a:gd name="connsiteY180" fmla="*/ 450086 h 1742633"/>
                  <a:gd name="connsiteX181" fmla="*/ 244271 w 454687"/>
                  <a:gd name="connsiteY181" fmla="*/ 450086 h 1742633"/>
                  <a:gd name="connsiteX182" fmla="*/ 244271 w 454687"/>
                  <a:gd name="connsiteY182" fmla="*/ 413594 h 1742633"/>
                  <a:gd name="connsiteX183" fmla="*/ 244271 w 454687"/>
                  <a:gd name="connsiteY183" fmla="*/ 413594 h 1742633"/>
                  <a:gd name="connsiteX184" fmla="*/ 366805 w 454687"/>
                  <a:gd name="connsiteY184" fmla="*/ 413594 h 1742633"/>
                  <a:gd name="connsiteX185" fmla="*/ 332950 w 454687"/>
                  <a:gd name="connsiteY185" fmla="*/ 413594 h 1742633"/>
                  <a:gd name="connsiteX186" fmla="*/ 332950 w 454687"/>
                  <a:gd name="connsiteY186" fmla="*/ 450086 h 1742633"/>
                  <a:gd name="connsiteX187" fmla="*/ 366805 w 454687"/>
                  <a:gd name="connsiteY187" fmla="*/ 450086 h 1742633"/>
                  <a:gd name="connsiteX188" fmla="*/ 366805 w 454687"/>
                  <a:gd name="connsiteY188" fmla="*/ 413594 h 1742633"/>
                  <a:gd name="connsiteX189" fmla="*/ 366805 w 454687"/>
                  <a:gd name="connsiteY189" fmla="*/ 413594 h 1742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454687" h="1742633">
                    <a:moveTo>
                      <a:pt x="396555" y="312329"/>
                    </a:moveTo>
                    <a:lnTo>
                      <a:pt x="454688" y="312329"/>
                    </a:lnTo>
                    <a:lnTo>
                      <a:pt x="454688" y="1742634"/>
                    </a:lnTo>
                    <a:lnTo>
                      <a:pt x="0" y="1742634"/>
                    </a:lnTo>
                    <a:lnTo>
                      <a:pt x="0" y="312329"/>
                    </a:lnTo>
                    <a:lnTo>
                      <a:pt x="54650" y="312329"/>
                    </a:lnTo>
                    <a:lnTo>
                      <a:pt x="54650" y="94400"/>
                    </a:lnTo>
                    <a:lnTo>
                      <a:pt x="396555" y="0"/>
                    </a:lnTo>
                    <a:lnTo>
                      <a:pt x="396555" y="312329"/>
                    </a:lnTo>
                    <a:lnTo>
                      <a:pt x="396555" y="312329"/>
                    </a:lnTo>
                    <a:close/>
                    <a:moveTo>
                      <a:pt x="121738" y="1604827"/>
                    </a:moveTo>
                    <a:lnTo>
                      <a:pt x="87883" y="1604827"/>
                    </a:lnTo>
                    <a:lnTo>
                      <a:pt x="87883" y="1641318"/>
                    </a:lnTo>
                    <a:lnTo>
                      <a:pt x="121738" y="1641318"/>
                    </a:lnTo>
                    <a:lnTo>
                      <a:pt x="121738" y="1604827"/>
                    </a:lnTo>
                    <a:lnTo>
                      <a:pt x="121738" y="1604827"/>
                    </a:lnTo>
                    <a:close/>
                    <a:moveTo>
                      <a:pt x="366805" y="1604827"/>
                    </a:moveTo>
                    <a:lnTo>
                      <a:pt x="332950" y="1604827"/>
                    </a:lnTo>
                    <a:lnTo>
                      <a:pt x="332950" y="1641318"/>
                    </a:lnTo>
                    <a:lnTo>
                      <a:pt x="366805" y="1641318"/>
                    </a:lnTo>
                    <a:lnTo>
                      <a:pt x="366805" y="1604827"/>
                    </a:lnTo>
                    <a:lnTo>
                      <a:pt x="366805" y="1604827"/>
                    </a:lnTo>
                    <a:close/>
                    <a:moveTo>
                      <a:pt x="244271" y="1604827"/>
                    </a:moveTo>
                    <a:lnTo>
                      <a:pt x="210416" y="1604827"/>
                    </a:lnTo>
                    <a:lnTo>
                      <a:pt x="210416" y="1641318"/>
                    </a:lnTo>
                    <a:lnTo>
                      <a:pt x="244271" y="1641318"/>
                    </a:lnTo>
                    <a:lnTo>
                      <a:pt x="244271" y="1604827"/>
                    </a:lnTo>
                    <a:lnTo>
                      <a:pt x="244271" y="1604827"/>
                    </a:lnTo>
                    <a:close/>
                    <a:moveTo>
                      <a:pt x="121738" y="1472468"/>
                    </a:moveTo>
                    <a:lnTo>
                      <a:pt x="87883" y="1472468"/>
                    </a:lnTo>
                    <a:lnTo>
                      <a:pt x="87883" y="1508959"/>
                    </a:lnTo>
                    <a:lnTo>
                      <a:pt x="121738" y="1508959"/>
                    </a:lnTo>
                    <a:lnTo>
                      <a:pt x="121738" y="1472468"/>
                    </a:lnTo>
                    <a:lnTo>
                      <a:pt x="121738" y="1472468"/>
                    </a:lnTo>
                    <a:close/>
                    <a:moveTo>
                      <a:pt x="366805" y="1472468"/>
                    </a:moveTo>
                    <a:lnTo>
                      <a:pt x="332950" y="1472468"/>
                    </a:lnTo>
                    <a:lnTo>
                      <a:pt x="332950" y="1508959"/>
                    </a:lnTo>
                    <a:lnTo>
                      <a:pt x="366805" y="1508959"/>
                    </a:lnTo>
                    <a:lnTo>
                      <a:pt x="366805" y="1472468"/>
                    </a:lnTo>
                    <a:lnTo>
                      <a:pt x="366805" y="1472468"/>
                    </a:lnTo>
                    <a:close/>
                    <a:moveTo>
                      <a:pt x="244271" y="1472468"/>
                    </a:moveTo>
                    <a:lnTo>
                      <a:pt x="210416" y="1472468"/>
                    </a:lnTo>
                    <a:lnTo>
                      <a:pt x="210416" y="1508959"/>
                    </a:lnTo>
                    <a:lnTo>
                      <a:pt x="244271" y="1508959"/>
                    </a:lnTo>
                    <a:lnTo>
                      <a:pt x="244271" y="1472468"/>
                    </a:lnTo>
                    <a:lnTo>
                      <a:pt x="244271" y="1472468"/>
                    </a:lnTo>
                    <a:close/>
                    <a:moveTo>
                      <a:pt x="121738" y="1340109"/>
                    </a:moveTo>
                    <a:lnTo>
                      <a:pt x="87883" y="1340109"/>
                    </a:lnTo>
                    <a:lnTo>
                      <a:pt x="87883" y="1376600"/>
                    </a:lnTo>
                    <a:lnTo>
                      <a:pt x="121738" y="1376600"/>
                    </a:lnTo>
                    <a:lnTo>
                      <a:pt x="121738" y="1340109"/>
                    </a:lnTo>
                    <a:lnTo>
                      <a:pt x="121738" y="1340109"/>
                    </a:lnTo>
                    <a:close/>
                    <a:moveTo>
                      <a:pt x="366805" y="1340109"/>
                    </a:moveTo>
                    <a:lnTo>
                      <a:pt x="332950" y="1340109"/>
                    </a:lnTo>
                    <a:lnTo>
                      <a:pt x="332950" y="1376600"/>
                    </a:lnTo>
                    <a:lnTo>
                      <a:pt x="366805" y="1376600"/>
                    </a:lnTo>
                    <a:lnTo>
                      <a:pt x="366805" y="1340109"/>
                    </a:lnTo>
                    <a:lnTo>
                      <a:pt x="366805" y="1340109"/>
                    </a:lnTo>
                    <a:close/>
                    <a:moveTo>
                      <a:pt x="244271" y="1340109"/>
                    </a:moveTo>
                    <a:lnTo>
                      <a:pt x="210416" y="1340109"/>
                    </a:lnTo>
                    <a:lnTo>
                      <a:pt x="210416" y="1376600"/>
                    </a:lnTo>
                    <a:lnTo>
                      <a:pt x="244271" y="1376600"/>
                    </a:lnTo>
                    <a:lnTo>
                      <a:pt x="244271" y="1340109"/>
                    </a:lnTo>
                    <a:lnTo>
                      <a:pt x="244271" y="1340109"/>
                    </a:lnTo>
                    <a:close/>
                    <a:moveTo>
                      <a:pt x="121738" y="1207750"/>
                    </a:moveTo>
                    <a:lnTo>
                      <a:pt x="87883" y="1207750"/>
                    </a:lnTo>
                    <a:lnTo>
                      <a:pt x="87883" y="1244241"/>
                    </a:lnTo>
                    <a:lnTo>
                      <a:pt x="121738" y="1244241"/>
                    </a:lnTo>
                    <a:lnTo>
                      <a:pt x="121738" y="1207750"/>
                    </a:lnTo>
                    <a:lnTo>
                      <a:pt x="121738" y="1207750"/>
                    </a:lnTo>
                    <a:close/>
                    <a:moveTo>
                      <a:pt x="366805" y="1207750"/>
                    </a:moveTo>
                    <a:lnTo>
                      <a:pt x="332950" y="1207750"/>
                    </a:lnTo>
                    <a:lnTo>
                      <a:pt x="332950" y="1244241"/>
                    </a:lnTo>
                    <a:lnTo>
                      <a:pt x="366805" y="1244241"/>
                    </a:lnTo>
                    <a:lnTo>
                      <a:pt x="366805" y="1207750"/>
                    </a:lnTo>
                    <a:lnTo>
                      <a:pt x="366805" y="1207750"/>
                    </a:lnTo>
                    <a:close/>
                    <a:moveTo>
                      <a:pt x="244271" y="1207750"/>
                    </a:moveTo>
                    <a:lnTo>
                      <a:pt x="210416" y="1207750"/>
                    </a:lnTo>
                    <a:lnTo>
                      <a:pt x="210416" y="1244241"/>
                    </a:lnTo>
                    <a:lnTo>
                      <a:pt x="244271" y="1244241"/>
                    </a:lnTo>
                    <a:lnTo>
                      <a:pt x="244271" y="1207750"/>
                    </a:lnTo>
                    <a:lnTo>
                      <a:pt x="244271" y="1207750"/>
                    </a:lnTo>
                    <a:close/>
                    <a:moveTo>
                      <a:pt x="244271" y="1075390"/>
                    </a:moveTo>
                    <a:lnTo>
                      <a:pt x="210416" y="1075390"/>
                    </a:lnTo>
                    <a:lnTo>
                      <a:pt x="210416" y="1111882"/>
                    </a:lnTo>
                    <a:lnTo>
                      <a:pt x="244271" y="1111882"/>
                    </a:lnTo>
                    <a:lnTo>
                      <a:pt x="244271" y="1075390"/>
                    </a:lnTo>
                    <a:lnTo>
                      <a:pt x="244271" y="1075390"/>
                    </a:lnTo>
                    <a:close/>
                    <a:moveTo>
                      <a:pt x="121738" y="1075390"/>
                    </a:moveTo>
                    <a:lnTo>
                      <a:pt x="87883" y="1075390"/>
                    </a:lnTo>
                    <a:lnTo>
                      <a:pt x="87883" y="1111882"/>
                    </a:lnTo>
                    <a:lnTo>
                      <a:pt x="121738" y="1111882"/>
                    </a:lnTo>
                    <a:lnTo>
                      <a:pt x="121738" y="1075390"/>
                    </a:lnTo>
                    <a:lnTo>
                      <a:pt x="121738" y="1075390"/>
                    </a:lnTo>
                    <a:close/>
                    <a:moveTo>
                      <a:pt x="366805" y="1075390"/>
                    </a:moveTo>
                    <a:lnTo>
                      <a:pt x="332950" y="1075390"/>
                    </a:lnTo>
                    <a:lnTo>
                      <a:pt x="332950" y="1111882"/>
                    </a:lnTo>
                    <a:lnTo>
                      <a:pt x="366805" y="1111882"/>
                    </a:lnTo>
                    <a:lnTo>
                      <a:pt x="366805" y="1075390"/>
                    </a:lnTo>
                    <a:lnTo>
                      <a:pt x="366805" y="1075390"/>
                    </a:lnTo>
                    <a:close/>
                    <a:moveTo>
                      <a:pt x="244271" y="943031"/>
                    </a:moveTo>
                    <a:lnTo>
                      <a:pt x="210416" y="943031"/>
                    </a:lnTo>
                    <a:lnTo>
                      <a:pt x="210416" y="979523"/>
                    </a:lnTo>
                    <a:lnTo>
                      <a:pt x="244271" y="979523"/>
                    </a:lnTo>
                    <a:lnTo>
                      <a:pt x="244271" y="943031"/>
                    </a:lnTo>
                    <a:lnTo>
                      <a:pt x="244271" y="943031"/>
                    </a:lnTo>
                    <a:close/>
                    <a:moveTo>
                      <a:pt x="121738" y="943031"/>
                    </a:moveTo>
                    <a:lnTo>
                      <a:pt x="87883" y="943031"/>
                    </a:lnTo>
                    <a:lnTo>
                      <a:pt x="87883" y="979523"/>
                    </a:lnTo>
                    <a:lnTo>
                      <a:pt x="121738" y="979523"/>
                    </a:lnTo>
                    <a:lnTo>
                      <a:pt x="121738" y="943031"/>
                    </a:lnTo>
                    <a:lnTo>
                      <a:pt x="121738" y="943031"/>
                    </a:lnTo>
                    <a:close/>
                    <a:moveTo>
                      <a:pt x="366805" y="943031"/>
                    </a:moveTo>
                    <a:lnTo>
                      <a:pt x="332950" y="943031"/>
                    </a:lnTo>
                    <a:lnTo>
                      <a:pt x="332950" y="979523"/>
                    </a:lnTo>
                    <a:lnTo>
                      <a:pt x="366805" y="979523"/>
                    </a:lnTo>
                    <a:lnTo>
                      <a:pt x="366805" y="943031"/>
                    </a:lnTo>
                    <a:lnTo>
                      <a:pt x="366805" y="943031"/>
                    </a:lnTo>
                    <a:close/>
                    <a:moveTo>
                      <a:pt x="244271" y="810672"/>
                    </a:moveTo>
                    <a:lnTo>
                      <a:pt x="210416" y="810672"/>
                    </a:lnTo>
                    <a:lnTo>
                      <a:pt x="210416" y="847163"/>
                    </a:lnTo>
                    <a:lnTo>
                      <a:pt x="244271" y="847163"/>
                    </a:lnTo>
                    <a:lnTo>
                      <a:pt x="244271" y="810672"/>
                    </a:lnTo>
                    <a:lnTo>
                      <a:pt x="244271" y="810672"/>
                    </a:lnTo>
                    <a:close/>
                    <a:moveTo>
                      <a:pt x="121738" y="810672"/>
                    </a:moveTo>
                    <a:lnTo>
                      <a:pt x="87883" y="810672"/>
                    </a:lnTo>
                    <a:lnTo>
                      <a:pt x="87883" y="847163"/>
                    </a:lnTo>
                    <a:lnTo>
                      <a:pt x="121738" y="847163"/>
                    </a:lnTo>
                    <a:lnTo>
                      <a:pt x="121738" y="810672"/>
                    </a:lnTo>
                    <a:lnTo>
                      <a:pt x="121738" y="810672"/>
                    </a:lnTo>
                    <a:close/>
                    <a:moveTo>
                      <a:pt x="366805" y="810672"/>
                    </a:moveTo>
                    <a:lnTo>
                      <a:pt x="332950" y="810672"/>
                    </a:lnTo>
                    <a:lnTo>
                      <a:pt x="332950" y="847163"/>
                    </a:lnTo>
                    <a:lnTo>
                      <a:pt x="366805" y="847163"/>
                    </a:lnTo>
                    <a:lnTo>
                      <a:pt x="366805" y="810672"/>
                    </a:lnTo>
                    <a:lnTo>
                      <a:pt x="366805" y="810672"/>
                    </a:lnTo>
                    <a:close/>
                    <a:moveTo>
                      <a:pt x="244271" y="678313"/>
                    </a:moveTo>
                    <a:lnTo>
                      <a:pt x="210416" y="678313"/>
                    </a:lnTo>
                    <a:lnTo>
                      <a:pt x="210416" y="714804"/>
                    </a:lnTo>
                    <a:lnTo>
                      <a:pt x="244271" y="714804"/>
                    </a:lnTo>
                    <a:lnTo>
                      <a:pt x="244271" y="678313"/>
                    </a:lnTo>
                    <a:lnTo>
                      <a:pt x="244271" y="678313"/>
                    </a:lnTo>
                    <a:close/>
                    <a:moveTo>
                      <a:pt x="121738" y="678313"/>
                    </a:moveTo>
                    <a:lnTo>
                      <a:pt x="87883" y="678313"/>
                    </a:lnTo>
                    <a:lnTo>
                      <a:pt x="87883" y="714804"/>
                    </a:lnTo>
                    <a:lnTo>
                      <a:pt x="121738" y="714804"/>
                    </a:lnTo>
                    <a:lnTo>
                      <a:pt x="121738" y="678313"/>
                    </a:lnTo>
                    <a:lnTo>
                      <a:pt x="121738" y="678313"/>
                    </a:lnTo>
                    <a:close/>
                    <a:moveTo>
                      <a:pt x="366805" y="678313"/>
                    </a:moveTo>
                    <a:lnTo>
                      <a:pt x="332950" y="678313"/>
                    </a:lnTo>
                    <a:lnTo>
                      <a:pt x="332950" y="714804"/>
                    </a:lnTo>
                    <a:lnTo>
                      <a:pt x="366805" y="714804"/>
                    </a:lnTo>
                    <a:lnTo>
                      <a:pt x="366805" y="678313"/>
                    </a:lnTo>
                    <a:lnTo>
                      <a:pt x="366805" y="678313"/>
                    </a:lnTo>
                    <a:close/>
                    <a:moveTo>
                      <a:pt x="121738" y="545954"/>
                    </a:moveTo>
                    <a:lnTo>
                      <a:pt x="87883" y="545954"/>
                    </a:lnTo>
                    <a:lnTo>
                      <a:pt x="87883" y="582445"/>
                    </a:lnTo>
                    <a:lnTo>
                      <a:pt x="121738" y="582445"/>
                    </a:lnTo>
                    <a:lnTo>
                      <a:pt x="121738" y="545954"/>
                    </a:lnTo>
                    <a:lnTo>
                      <a:pt x="121738" y="545954"/>
                    </a:lnTo>
                    <a:close/>
                    <a:moveTo>
                      <a:pt x="244271" y="545954"/>
                    </a:moveTo>
                    <a:lnTo>
                      <a:pt x="210416" y="545954"/>
                    </a:lnTo>
                    <a:lnTo>
                      <a:pt x="210416" y="582445"/>
                    </a:lnTo>
                    <a:lnTo>
                      <a:pt x="244271" y="582445"/>
                    </a:lnTo>
                    <a:lnTo>
                      <a:pt x="244271" y="545954"/>
                    </a:lnTo>
                    <a:lnTo>
                      <a:pt x="244271" y="545954"/>
                    </a:lnTo>
                    <a:close/>
                    <a:moveTo>
                      <a:pt x="366805" y="545954"/>
                    </a:moveTo>
                    <a:lnTo>
                      <a:pt x="332950" y="545954"/>
                    </a:lnTo>
                    <a:lnTo>
                      <a:pt x="332950" y="582445"/>
                    </a:lnTo>
                    <a:lnTo>
                      <a:pt x="366805" y="582445"/>
                    </a:lnTo>
                    <a:lnTo>
                      <a:pt x="366805" y="545954"/>
                    </a:lnTo>
                    <a:lnTo>
                      <a:pt x="366805" y="545954"/>
                    </a:lnTo>
                    <a:close/>
                    <a:moveTo>
                      <a:pt x="121738" y="413594"/>
                    </a:moveTo>
                    <a:lnTo>
                      <a:pt x="87883" y="413594"/>
                    </a:lnTo>
                    <a:lnTo>
                      <a:pt x="87883" y="450086"/>
                    </a:lnTo>
                    <a:lnTo>
                      <a:pt x="121738" y="450086"/>
                    </a:lnTo>
                    <a:lnTo>
                      <a:pt x="121738" y="413594"/>
                    </a:lnTo>
                    <a:lnTo>
                      <a:pt x="121738" y="413594"/>
                    </a:lnTo>
                    <a:close/>
                    <a:moveTo>
                      <a:pt x="244271" y="413594"/>
                    </a:moveTo>
                    <a:lnTo>
                      <a:pt x="210416" y="413594"/>
                    </a:lnTo>
                    <a:lnTo>
                      <a:pt x="210416" y="450086"/>
                    </a:lnTo>
                    <a:lnTo>
                      <a:pt x="244271" y="450086"/>
                    </a:lnTo>
                    <a:lnTo>
                      <a:pt x="244271" y="413594"/>
                    </a:lnTo>
                    <a:lnTo>
                      <a:pt x="244271" y="413594"/>
                    </a:lnTo>
                    <a:close/>
                    <a:moveTo>
                      <a:pt x="366805" y="413594"/>
                    </a:moveTo>
                    <a:lnTo>
                      <a:pt x="332950" y="413594"/>
                    </a:lnTo>
                    <a:lnTo>
                      <a:pt x="332950" y="450086"/>
                    </a:lnTo>
                    <a:lnTo>
                      <a:pt x="366805" y="450086"/>
                    </a:lnTo>
                    <a:lnTo>
                      <a:pt x="366805" y="413594"/>
                    </a:lnTo>
                    <a:lnTo>
                      <a:pt x="366805" y="4135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720EB1D-1A8C-CC78-D468-A1FFBD1BE767}"/>
                  </a:ext>
                </a:extLst>
              </p:cNvPr>
              <p:cNvSpPr/>
              <p:nvPr/>
            </p:nvSpPr>
            <p:spPr>
              <a:xfrm>
                <a:off x="3676803" y="2475358"/>
                <a:ext cx="474587" cy="1762515"/>
              </a:xfrm>
              <a:custGeom>
                <a:avLst/>
                <a:gdLst>
                  <a:gd name="connsiteX0" fmla="*/ 54625 w 474587"/>
                  <a:gd name="connsiteY0" fmla="*/ 312336 h 1762515"/>
                  <a:gd name="connsiteX1" fmla="*/ 54625 w 474587"/>
                  <a:gd name="connsiteY1" fmla="*/ 104357 h 1762515"/>
                  <a:gd name="connsiteX2" fmla="*/ 61938 w 474587"/>
                  <a:gd name="connsiteY2" fmla="*/ 94755 h 1762515"/>
                  <a:gd name="connsiteX3" fmla="*/ 403843 w 474587"/>
                  <a:gd name="connsiteY3" fmla="*/ 355 h 1762515"/>
                  <a:gd name="connsiteX4" fmla="*/ 412525 w 474587"/>
                  <a:gd name="connsiteY4" fmla="*/ 2022 h 1762515"/>
                  <a:gd name="connsiteX5" fmla="*/ 416455 w 474587"/>
                  <a:gd name="connsiteY5" fmla="*/ 9932 h 1762515"/>
                  <a:gd name="connsiteX6" fmla="*/ 416455 w 474587"/>
                  <a:gd name="connsiteY6" fmla="*/ 312311 h 1762515"/>
                  <a:gd name="connsiteX7" fmla="*/ 464638 w 474587"/>
                  <a:gd name="connsiteY7" fmla="*/ 312311 h 1762515"/>
                  <a:gd name="connsiteX8" fmla="*/ 474588 w 474587"/>
                  <a:gd name="connsiteY8" fmla="*/ 322261 h 1762515"/>
                  <a:gd name="connsiteX9" fmla="*/ 474588 w 474587"/>
                  <a:gd name="connsiteY9" fmla="*/ 1752566 h 1762515"/>
                  <a:gd name="connsiteX10" fmla="*/ 464638 w 474587"/>
                  <a:gd name="connsiteY10" fmla="*/ 1762516 h 1762515"/>
                  <a:gd name="connsiteX11" fmla="*/ 9950 w 474587"/>
                  <a:gd name="connsiteY11" fmla="*/ 1762516 h 1762515"/>
                  <a:gd name="connsiteX12" fmla="*/ 0 w 474587"/>
                  <a:gd name="connsiteY12" fmla="*/ 1752566 h 1762515"/>
                  <a:gd name="connsiteX13" fmla="*/ 0 w 474587"/>
                  <a:gd name="connsiteY13" fmla="*/ 322261 h 1762515"/>
                  <a:gd name="connsiteX14" fmla="*/ 9950 w 474587"/>
                  <a:gd name="connsiteY14" fmla="*/ 312311 h 1762515"/>
                  <a:gd name="connsiteX15" fmla="*/ 54650 w 474587"/>
                  <a:gd name="connsiteY15" fmla="*/ 312311 h 1762515"/>
                  <a:gd name="connsiteX16" fmla="*/ 396530 w 474587"/>
                  <a:gd name="connsiteY16" fmla="*/ 23016 h 1762515"/>
                  <a:gd name="connsiteX17" fmla="*/ 74525 w 474587"/>
                  <a:gd name="connsiteY17" fmla="*/ 111919 h 1762515"/>
                  <a:gd name="connsiteX18" fmla="*/ 74525 w 474587"/>
                  <a:gd name="connsiteY18" fmla="*/ 322286 h 1762515"/>
                  <a:gd name="connsiteX19" fmla="*/ 64575 w 474587"/>
                  <a:gd name="connsiteY19" fmla="*/ 332235 h 1762515"/>
                  <a:gd name="connsiteX20" fmla="*/ 19875 w 474587"/>
                  <a:gd name="connsiteY20" fmla="*/ 332235 h 1762515"/>
                  <a:gd name="connsiteX21" fmla="*/ 19875 w 474587"/>
                  <a:gd name="connsiteY21" fmla="*/ 1742641 h 1762515"/>
                  <a:gd name="connsiteX22" fmla="*/ 454663 w 474587"/>
                  <a:gd name="connsiteY22" fmla="*/ 1742641 h 1762515"/>
                  <a:gd name="connsiteX23" fmla="*/ 454663 w 474587"/>
                  <a:gd name="connsiteY23" fmla="*/ 332235 h 1762515"/>
                  <a:gd name="connsiteX24" fmla="*/ 406480 w 474587"/>
                  <a:gd name="connsiteY24" fmla="*/ 332235 h 1762515"/>
                  <a:gd name="connsiteX25" fmla="*/ 396530 w 474587"/>
                  <a:gd name="connsiteY25" fmla="*/ 322286 h 1762515"/>
                  <a:gd name="connsiteX26" fmla="*/ 396530 w 474587"/>
                  <a:gd name="connsiteY26" fmla="*/ 23016 h 1762515"/>
                  <a:gd name="connsiteX27" fmla="*/ 396530 w 474587"/>
                  <a:gd name="connsiteY27" fmla="*/ 23016 h 1762515"/>
                  <a:gd name="connsiteX28" fmla="*/ 141613 w 474587"/>
                  <a:gd name="connsiteY28" fmla="*/ 1614784 h 1762515"/>
                  <a:gd name="connsiteX29" fmla="*/ 131663 w 474587"/>
                  <a:gd name="connsiteY29" fmla="*/ 1604834 h 1762515"/>
                  <a:gd name="connsiteX30" fmla="*/ 97808 w 474587"/>
                  <a:gd name="connsiteY30" fmla="*/ 1604834 h 1762515"/>
                  <a:gd name="connsiteX31" fmla="*/ 87858 w 474587"/>
                  <a:gd name="connsiteY31" fmla="*/ 1614784 h 1762515"/>
                  <a:gd name="connsiteX32" fmla="*/ 87858 w 474587"/>
                  <a:gd name="connsiteY32" fmla="*/ 1651275 h 1762515"/>
                  <a:gd name="connsiteX33" fmla="*/ 97808 w 474587"/>
                  <a:gd name="connsiteY33" fmla="*/ 1661225 h 1762515"/>
                  <a:gd name="connsiteX34" fmla="*/ 131663 w 474587"/>
                  <a:gd name="connsiteY34" fmla="*/ 1661225 h 1762515"/>
                  <a:gd name="connsiteX35" fmla="*/ 141613 w 474587"/>
                  <a:gd name="connsiteY35" fmla="*/ 1651275 h 1762515"/>
                  <a:gd name="connsiteX36" fmla="*/ 141613 w 474587"/>
                  <a:gd name="connsiteY36" fmla="*/ 1614784 h 1762515"/>
                  <a:gd name="connsiteX37" fmla="*/ 141613 w 474587"/>
                  <a:gd name="connsiteY37" fmla="*/ 1614784 h 1762515"/>
                  <a:gd name="connsiteX38" fmla="*/ 386680 w 474587"/>
                  <a:gd name="connsiteY38" fmla="*/ 1614784 h 1762515"/>
                  <a:gd name="connsiteX39" fmla="*/ 376730 w 474587"/>
                  <a:gd name="connsiteY39" fmla="*/ 1604834 h 1762515"/>
                  <a:gd name="connsiteX40" fmla="*/ 342875 w 474587"/>
                  <a:gd name="connsiteY40" fmla="*/ 1604834 h 1762515"/>
                  <a:gd name="connsiteX41" fmla="*/ 332925 w 474587"/>
                  <a:gd name="connsiteY41" fmla="*/ 1614784 h 1762515"/>
                  <a:gd name="connsiteX42" fmla="*/ 332925 w 474587"/>
                  <a:gd name="connsiteY42" fmla="*/ 1651275 h 1762515"/>
                  <a:gd name="connsiteX43" fmla="*/ 342875 w 474587"/>
                  <a:gd name="connsiteY43" fmla="*/ 1661225 h 1762515"/>
                  <a:gd name="connsiteX44" fmla="*/ 376730 w 474587"/>
                  <a:gd name="connsiteY44" fmla="*/ 1661225 h 1762515"/>
                  <a:gd name="connsiteX45" fmla="*/ 386680 w 474587"/>
                  <a:gd name="connsiteY45" fmla="*/ 1651275 h 1762515"/>
                  <a:gd name="connsiteX46" fmla="*/ 386680 w 474587"/>
                  <a:gd name="connsiteY46" fmla="*/ 1614784 h 1762515"/>
                  <a:gd name="connsiteX47" fmla="*/ 386680 w 474587"/>
                  <a:gd name="connsiteY47" fmla="*/ 1614784 h 1762515"/>
                  <a:gd name="connsiteX48" fmla="*/ 264146 w 474587"/>
                  <a:gd name="connsiteY48" fmla="*/ 1614784 h 1762515"/>
                  <a:gd name="connsiteX49" fmla="*/ 254196 w 474587"/>
                  <a:gd name="connsiteY49" fmla="*/ 1604834 h 1762515"/>
                  <a:gd name="connsiteX50" fmla="*/ 220341 w 474587"/>
                  <a:gd name="connsiteY50" fmla="*/ 1604834 h 1762515"/>
                  <a:gd name="connsiteX51" fmla="*/ 210391 w 474587"/>
                  <a:gd name="connsiteY51" fmla="*/ 1614784 h 1762515"/>
                  <a:gd name="connsiteX52" fmla="*/ 210391 w 474587"/>
                  <a:gd name="connsiteY52" fmla="*/ 1651275 h 1762515"/>
                  <a:gd name="connsiteX53" fmla="*/ 220341 w 474587"/>
                  <a:gd name="connsiteY53" fmla="*/ 1661225 h 1762515"/>
                  <a:gd name="connsiteX54" fmla="*/ 254196 w 474587"/>
                  <a:gd name="connsiteY54" fmla="*/ 1661225 h 1762515"/>
                  <a:gd name="connsiteX55" fmla="*/ 264146 w 474587"/>
                  <a:gd name="connsiteY55" fmla="*/ 1651275 h 1762515"/>
                  <a:gd name="connsiteX56" fmla="*/ 264146 w 474587"/>
                  <a:gd name="connsiteY56" fmla="*/ 1614784 h 1762515"/>
                  <a:gd name="connsiteX57" fmla="*/ 264146 w 474587"/>
                  <a:gd name="connsiteY57" fmla="*/ 1614784 h 1762515"/>
                  <a:gd name="connsiteX58" fmla="*/ 352825 w 474587"/>
                  <a:gd name="connsiteY58" fmla="*/ 1624734 h 1762515"/>
                  <a:gd name="connsiteX59" fmla="*/ 352825 w 474587"/>
                  <a:gd name="connsiteY59" fmla="*/ 1641325 h 1762515"/>
                  <a:gd name="connsiteX60" fmla="*/ 366780 w 474587"/>
                  <a:gd name="connsiteY60" fmla="*/ 1641325 h 1762515"/>
                  <a:gd name="connsiteX61" fmla="*/ 366780 w 474587"/>
                  <a:gd name="connsiteY61" fmla="*/ 1624734 h 1762515"/>
                  <a:gd name="connsiteX62" fmla="*/ 352825 w 474587"/>
                  <a:gd name="connsiteY62" fmla="*/ 1624734 h 1762515"/>
                  <a:gd name="connsiteX63" fmla="*/ 230291 w 474587"/>
                  <a:gd name="connsiteY63" fmla="*/ 1624734 h 1762515"/>
                  <a:gd name="connsiteX64" fmla="*/ 230291 w 474587"/>
                  <a:gd name="connsiteY64" fmla="*/ 1641325 h 1762515"/>
                  <a:gd name="connsiteX65" fmla="*/ 244246 w 474587"/>
                  <a:gd name="connsiteY65" fmla="*/ 1641325 h 1762515"/>
                  <a:gd name="connsiteX66" fmla="*/ 244246 w 474587"/>
                  <a:gd name="connsiteY66" fmla="*/ 1624734 h 1762515"/>
                  <a:gd name="connsiteX67" fmla="*/ 230291 w 474587"/>
                  <a:gd name="connsiteY67" fmla="*/ 1624734 h 1762515"/>
                  <a:gd name="connsiteX68" fmla="*/ 107758 w 474587"/>
                  <a:gd name="connsiteY68" fmla="*/ 1624734 h 1762515"/>
                  <a:gd name="connsiteX69" fmla="*/ 107758 w 474587"/>
                  <a:gd name="connsiteY69" fmla="*/ 1641325 h 1762515"/>
                  <a:gd name="connsiteX70" fmla="*/ 121713 w 474587"/>
                  <a:gd name="connsiteY70" fmla="*/ 1641325 h 1762515"/>
                  <a:gd name="connsiteX71" fmla="*/ 121713 w 474587"/>
                  <a:gd name="connsiteY71" fmla="*/ 1624734 h 1762515"/>
                  <a:gd name="connsiteX72" fmla="*/ 107758 w 474587"/>
                  <a:gd name="connsiteY72" fmla="*/ 1624734 h 1762515"/>
                  <a:gd name="connsiteX73" fmla="*/ 264146 w 474587"/>
                  <a:gd name="connsiteY73" fmla="*/ 1482424 h 1762515"/>
                  <a:gd name="connsiteX74" fmla="*/ 254196 w 474587"/>
                  <a:gd name="connsiteY74" fmla="*/ 1472474 h 1762515"/>
                  <a:gd name="connsiteX75" fmla="*/ 220341 w 474587"/>
                  <a:gd name="connsiteY75" fmla="*/ 1472474 h 1762515"/>
                  <a:gd name="connsiteX76" fmla="*/ 210391 w 474587"/>
                  <a:gd name="connsiteY76" fmla="*/ 1482424 h 1762515"/>
                  <a:gd name="connsiteX77" fmla="*/ 210391 w 474587"/>
                  <a:gd name="connsiteY77" fmla="*/ 1518916 h 1762515"/>
                  <a:gd name="connsiteX78" fmla="*/ 220341 w 474587"/>
                  <a:gd name="connsiteY78" fmla="*/ 1528866 h 1762515"/>
                  <a:gd name="connsiteX79" fmla="*/ 254196 w 474587"/>
                  <a:gd name="connsiteY79" fmla="*/ 1528866 h 1762515"/>
                  <a:gd name="connsiteX80" fmla="*/ 264146 w 474587"/>
                  <a:gd name="connsiteY80" fmla="*/ 1518916 h 1762515"/>
                  <a:gd name="connsiteX81" fmla="*/ 264146 w 474587"/>
                  <a:gd name="connsiteY81" fmla="*/ 1482424 h 1762515"/>
                  <a:gd name="connsiteX82" fmla="*/ 264146 w 474587"/>
                  <a:gd name="connsiteY82" fmla="*/ 1482424 h 1762515"/>
                  <a:gd name="connsiteX83" fmla="*/ 386680 w 474587"/>
                  <a:gd name="connsiteY83" fmla="*/ 1482424 h 1762515"/>
                  <a:gd name="connsiteX84" fmla="*/ 376730 w 474587"/>
                  <a:gd name="connsiteY84" fmla="*/ 1472474 h 1762515"/>
                  <a:gd name="connsiteX85" fmla="*/ 342875 w 474587"/>
                  <a:gd name="connsiteY85" fmla="*/ 1472474 h 1762515"/>
                  <a:gd name="connsiteX86" fmla="*/ 332925 w 474587"/>
                  <a:gd name="connsiteY86" fmla="*/ 1482424 h 1762515"/>
                  <a:gd name="connsiteX87" fmla="*/ 332925 w 474587"/>
                  <a:gd name="connsiteY87" fmla="*/ 1518916 h 1762515"/>
                  <a:gd name="connsiteX88" fmla="*/ 342875 w 474587"/>
                  <a:gd name="connsiteY88" fmla="*/ 1528866 h 1762515"/>
                  <a:gd name="connsiteX89" fmla="*/ 376730 w 474587"/>
                  <a:gd name="connsiteY89" fmla="*/ 1528866 h 1762515"/>
                  <a:gd name="connsiteX90" fmla="*/ 386680 w 474587"/>
                  <a:gd name="connsiteY90" fmla="*/ 1518916 h 1762515"/>
                  <a:gd name="connsiteX91" fmla="*/ 386680 w 474587"/>
                  <a:gd name="connsiteY91" fmla="*/ 1482424 h 1762515"/>
                  <a:gd name="connsiteX92" fmla="*/ 386680 w 474587"/>
                  <a:gd name="connsiteY92" fmla="*/ 1482424 h 1762515"/>
                  <a:gd name="connsiteX93" fmla="*/ 141613 w 474587"/>
                  <a:gd name="connsiteY93" fmla="*/ 1482424 h 1762515"/>
                  <a:gd name="connsiteX94" fmla="*/ 131663 w 474587"/>
                  <a:gd name="connsiteY94" fmla="*/ 1472474 h 1762515"/>
                  <a:gd name="connsiteX95" fmla="*/ 97808 w 474587"/>
                  <a:gd name="connsiteY95" fmla="*/ 1472474 h 1762515"/>
                  <a:gd name="connsiteX96" fmla="*/ 87858 w 474587"/>
                  <a:gd name="connsiteY96" fmla="*/ 1482424 h 1762515"/>
                  <a:gd name="connsiteX97" fmla="*/ 87858 w 474587"/>
                  <a:gd name="connsiteY97" fmla="*/ 1518916 h 1762515"/>
                  <a:gd name="connsiteX98" fmla="*/ 97808 w 474587"/>
                  <a:gd name="connsiteY98" fmla="*/ 1528866 h 1762515"/>
                  <a:gd name="connsiteX99" fmla="*/ 131663 w 474587"/>
                  <a:gd name="connsiteY99" fmla="*/ 1528866 h 1762515"/>
                  <a:gd name="connsiteX100" fmla="*/ 141613 w 474587"/>
                  <a:gd name="connsiteY100" fmla="*/ 1518916 h 1762515"/>
                  <a:gd name="connsiteX101" fmla="*/ 141613 w 474587"/>
                  <a:gd name="connsiteY101" fmla="*/ 1482424 h 1762515"/>
                  <a:gd name="connsiteX102" fmla="*/ 141613 w 474587"/>
                  <a:gd name="connsiteY102" fmla="*/ 1482424 h 1762515"/>
                  <a:gd name="connsiteX103" fmla="*/ 352825 w 474587"/>
                  <a:gd name="connsiteY103" fmla="*/ 1492374 h 1762515"/>
                  <a:gd name="connsiteX104" fmla="*/ 352825 w 474587"/>
                  <a:gd name="connsiteY104" fmla="*/ 1508966 h 1762515"/>
                  <a:gd name="connsiteX105" fmla="*/ 366780 w 474587"/>
                  <a:gd name="connsiteY105" fmla="*/ 1508966 h 1762515"/>
                  <a:gd name="connsiteX106" fmla="*/ 366780 w 474587"/>
                  <a:gd name="connsiteY106" fmla="*/ 1492374 h 1762515"/>
                  <a:gd name="connsiteX107" fmla="*/ 352825 w 474587"/>
                  <a:gd name="connsiteY107" fmla="*/ 1492374 h 1762515"/>
                  <a:gd name="connsiteX108" fmla="*/ 230291 w 474587"/>
                  <a:gd name="connsiteY108" fmla="*/ 1492374 h 1762515"/>
                  <a:gd name="connsiteX109" fmla="*/ 230291 w 474587"/>
                  <a:gd name="connsiteY109" fmla="*/ 1508966 h 1762515"/>
                  <a:gd name="connsiteX110" fmla="*/ 244246 w 474587"/>
                  <a:gd name="connsiteY110" fmla="*/ 1508966 h 1762515"/>
                  <a:gd name="connsiteX111" fmla="*/ 244246 w 474587"/>
                  <a:gd name="connsiteY111" fmla="*/ 1492374 h 1762515"/>
                  <a:gd name="connsiteX112" fmla="*/ 230291 w 474587"/>
                  <a:gd name="connsiteY112" fmla="*/ 1492374 h 1762515"/>
                  <a:gd name="connsiteX113" fmla="*/ 107758 w 474587"/>
                  <a:gd name="connsiteY113" fmla="*/ 1492374 h 1762515"/>
                  <a:gd name="connsiteX114" fmla="*/ 107758 w 474587"/>
                  <a:gd name="connsiteY114" fmla="*/ 1508966 h 1762515"/>
                  <a:gd name="connsiteX115" fmla="*/ 121713 w 474587"/>
                  <a:gd name="connsiteY115" fmla="*/ 1508966 h 1762515"/>
                  <a:gd name="connsiteX116" fmla="*/ 121713 w 474587"/>
                  <a:gd name="connsiteY116" fmla="*/ 1492374 h 1762515"/>
                  <a:gd name="connsiteX117" fmla="*/ 107758 w 474587"/>
                  <a:gd name="connsiteY117" fmla="*/ 1492374 h 1762515"/>
                  <a:gd name="connsiteX118" fmla="*/ 141613 w 474587"/>
                  <a:gd name="connsiteY118" fmla="*/ 1350065 h 1762515"/>
                  <a:gd name="connsiteX119" fmla="*/ 131663 w 474587"/>
                  <a:gd name="connsiteY119" fmla="*/ 1340115 h 1762515"/>
                  <a:gd name="connsiteX120" fmla="*/ 97808 w 474587"/>
                  <a:gd name="connsiteY120" fmla="*/ 1340115 h 1762515"/>
                  <a:gd name="connsiteX121" fmla="*/ 87858 w 474587"/>
                  <a:gd name="connsiteY121" fmla="*/ 1350065 h 1762515"/>
                  <a:gd name="connsiteX122" fmla="*/ 87858 w 474587"/>
                  <a:gd name="connsiteY122" fmla="*/ 1386557 h 1762515"/>
                  <a:gd name="connsiteX123" fmla="*/ 97808 w 474587"/>
                  <a:gd name="connsiteY123" fmla="*/ 1396507 h 1762515"/>
                  <a:gd name="connsiteX124" fmla="*/ 131663 w 474587"/>
                  <a:gd name="connsiteY124" fmla="*/ 1396507 h 1762515"/>
                  <a:gd name="connsiteX125" fmla="*/ 141613 w 474587"/>
                  <a:gd name="connsiteY125" fmla="*/ 1386557 h 1762515"/>
                  <a:gd name="connsiteX126" fmla="*/ 141613 w 474587"/>
                  <a:gd name="connsiteY126" fmla="*/ 1350065 h 1762515"/>
                  <a:gd name="connsiteX127" fmla="*/ 141613 w 474587"/>
                  <a:gd name="connsiteY127" fmla="*/ 1350065 h 1762515"/>
                  <a:gd name="connsiteX128" fmla="*/ 386680 w 474587"/>
                  <a:gd name="connsiteY128" fmla="*/ 1350065 h 1762515"/>
                  <a:gd name="connsiteX129" fmla="*/ 376730 w 474587"/>
                  <a:gd name="connsiteY129" fmla="*/ 1340115 h 1762515"/>
                  <a:gd name="connsiteX130" fmla="*/ 342875 w 474587"/>
                  <a:gd name="connsiteY130" fmla="*/ 1340115 h 1762515"/>
                  <a:gd name="connsiteX131" fmla="*/ 332925 w 474587"/>
                  <a:gd name="connsiteY131" fmla="*/ 1350065 h 1762515"/>
                  <a:gd name="connsiteX132" fmla="*/ 332925 w 474587"/>
                  <a:gd name="connsiteY132" fmla="*/ 1386557 h 1762515"/>
                  <a:gd name="connsiteX133" fmla="*/ 342875 w 474587"/>
                  <a:gd name="connsiteY133" fmla="*/ 1396507 h 1762515"/>
                  <a:gd name="connsiteX134" fmla="*/ 376730 w 474587"/>
                  <a:gd name="connsiteY134" fmla="*/ 1396507 h 1762515"/>
                  <a:gd name="connsiteX135" fmla="*/ 386680 w 474587"/>
                  <a:gd name="connsiteY135" fmla="*/ 1386557 h 1762515"/>
                  <a:gd name="connsiteX136" fmla="*/ 386680 w 474587"/>
                  <a:gd name="connsiteY136" fmla="*/ 1350065 h 1762515"/>
                  <a:gd name="connsiteX137" fmla="*/ 386680 w 474587"/>
                  <a:gd name="connsiteY137" fmla="*/ 1350065 h 1762515"/>
                  <a:gd name="connsiteX138" fmla="*/ 264146 w 474587"/>
                  <a:gd name="connsiteY138" fmla="*/ 1350065 h 1762515"/>
                  <a:gd name="connsiteX139" fmla="*/ 254196 w 474587"/>
                  <a:gd name="connsiteY139" fmla="*/ 1340115 h 1762515"/>
                  <a:gd name="connsiteX140" fmla="*/ 220341 w 474587"/>
                  <a:gd name="connsiteY140" fmla="*/ 1340115 h 1762515"/>
                  <a:gd name="connsiteX141" fmla="*/ 210391 w 474587"/>
                  <a:gd name="connsiteY141" fmla="*/ 1350065 h 1762515"/>
                  <a:gd name="connsiteX142" fmla="*/ 210391 w 474587"/>
                  <a:gd name="connsiteY142" fmla="*/ 1386557 h 1762515"/>
                  <a:gd name="connsiteX143" fmla="*/ 220341 w 474587"/>
                  <a:gd name="connsiteY143" fmla="*/ 1396507 h 1762515"/>
                  <a:gd name="connsiteX144" fmla="*/ 254196 w 474587"/>
                  <a:gd name="connsiteY144" fmla="*/ 1396507 h 1762515"/>
                  <a:gd name="connsiteX145" fmla="*/ 264146 w 474587"/>
                  <a:gd name="connsiteY145" fmla="*/ 1386557 h 1762515"/>
                  <a:gd name="connsiteX146" fmla="*/ 264146 w 474587"/>
                  <a:gd name="connsiteY146" fmla="*/ 1350065 h 1762515"/>
                  <a:gd name="connsiteX147" fmla="*/ 264146 w 474587"/>
                  <a:gd name="connsiteY147" fmla="*/ 1350065 h 1762515"/>
                  <a:gd name="connsiteX148" fmla="*/ 352825 w 474587"/>
                  <a:gd name="connsiteY148" fmla="*/ 1360015 h 1762515"/>
                  <a:gd name="connsiteX149" fmla="*/ 352825 w 474587"/>
                  <a:gd name="connsiteY149" fmla="*/ 1376607 h 1762515"/>
                  <a:gd name="connsiteX150" fmla="*/ 366780 w 474587"/>
                  <a:gd name="connsiteY150" fmla="*/ 1376607 h 1762515"/>
                  <a:gd name="connsiteX151" fmla="*/ 366780 w 474587"/>
                  <a:gd name="connsiteY151" fmla="*/ 1360015 h 1762515"/>
                  <a:gd name="connsiteX152" fmla="*/ 352825 w 474587"/>
                  <a:gd name="connsiteY152" fmla="*/ 1360015 h 1762515"/>
                  <a:gd name="connsiteX153" fmla="*/ 230291 w 474587"/>
                  <a:gd name="connsiteY153" fmla="*/ 1360015 h 1762515"/>
                  <a:gd name="connsiteX154" fmla="*/ 230291 w 474587"/>
                  <a:gd name="connsiteY154" fmla="*/ 1376607 h 1762515"/>
                  <a:gd name="connsiteX155" fmla="*/ 244246 w 474587"/>
                  <a:gd name="connsiteY155" fmla="*/ 1376607 h 1762515"/>
                  <a:gd name="connsiteX156" fmla="*/ 244246 w 474587"/>
                  <a:gd name="connsiteY156" fmla="*/ 1360015 h 1762515"/>
                  <a:gd name="connsiteX157" fmla="*/ 230291 w 474587"/>
                  <a:gd name="connsiteY157" fmla="*/ 1360015 h 1762515"/>
                  <a:gd name="connsiteX158" fmla="*/ 107758 w 474587"/>
                  <a:gd name="connsiteY158" fmla="*/ 1360015 h 1762515"/>
                  <a:gd name="connsiteX159" fmla="*/ 107758 w 474587"/>
                  <a:gd name="connsiteY159" fmla="*/ 1376607 h 1762515"/>
                  <a:gd name="connsiteX160" fmla="*/ 121713 w 474587"/>
                  <a:gd name="connsiteY160" fmla="*/ 1376607 h 1762515"/>
                  <a:gd name="connsiteX161" fmla="*/ 121713 w 474587"/>
                  <a:gd name="connsiteY161" fmla="*/ 1360015 h 1762515"/>
                  <a:gd name="connsiteX162" fmla="*/ 107758 w 474587"/>
                  <a:gd name="connsiteY162" fmla="*/ 1360015 h 1762515"/>
                  <a:gd name="connsiteX163" fmla="*/ 264146 w 474587"/>
                  <a:gd name="connsiteY163" fmla="*/ 1217706 h 1762515"/>
                  <a:gd name="connsiteX164" fmla="*/ 254196 w 474587"/>
                  <a:gd name="connsiteY164" fmla="*/ 1207756 h 1762515"/>
                  <a:gd name="connsiteX165" fmla="*/ 220341 w 474587"/>
                  <a:gd name="connsiteY165" fmla="*/ 1207756 h 1762515"/>
                  <a:gd name="connsiteX166" fmla="*/ 210391 w 474587"/>
                  <a:gd name="connsiteY166" fmla="*/ 1217706 h 1762515"/>
                  <a:gd name="connsiteX167" fmla="*/ 210391 w 474587"/>
                  <a:gd name="connsiteY167" fmla="*/ 1254198 h 1762515"/>
                  <a:gd name="connsiteX168" fmla="*/ 220341 w 474587"/>
                  <a:gd name="connsiteY168" fmla="*/ 1264148 h 1762515"/>
                  <a:gd name="connsiteX169" fmla="*/ 254196 w 474587"/>
                  <a:gd name="connsiteY169" fmla="*/ 1264148 h 1762515"/>
                  <a:gd name="connsiteX170" fmla="*/ 264146 w 474587"/>
                  <a:gd name="connsiteY170" fmla="*/ 1254198 h 1762515"/>
                  <a:gd name="connsiteX171" fmla="*/ 264146 w 474587"/>
                  <a:gd name="connsiteY171" fmla="*/ 1217706 h 1762515"/>
                  <a:gd name="connsiteX172" fmla="*/ 264146 w 474587"/>
                  <a:gd name="connsiteY172" fmla="*/ 1217706 h 1762515"/>
                  <a:gd name="connsiteX173" fmla="*/ 141613 w 474587"/>
                  <a:gd name="connsiteY173" fmla="*/ 1217706 h 1762515"/>
                  <a:gd name="connsiteX174" fmla="*/ 131663 w 474587"/>
                  <a:gd name="connsiteY174" fmla="*/ 1207756 h 1762515"/>
                  <a:gd name="connsiteX175" fmla="*/ 97808 w 474587"/>
                  <a:gd name="connsiteY175" fmla="*/ 1207756 h 1762515"/>
                  <a:gd name="connsiteX176" fmla="*/ 87858 w 474587"/>
                  <a:gd name="connsiteY176" fmla="*/ 1217706 h 1762515"/>
                  <a:gd name="connsiteX177" fmla="*/ 87858 w 474587"/>
                  <a:gd name="connsiteY177" fmla="*/ 1254198 h 1762515"/>
                  <a:gd name="connsiteX178" fmla="*/ 97808 w 474587"/>
                  <a:gd name="connsiteY178" fmla="*/ 1264148 h 1762515"/>
                  <a:gd name="connsiteX179" fmla="*/ 131663 w 474587"/>
                  <a:gd name="connsiteY179" fmla="*/ 1264148 h 1762515"/>
                  <a:gd name="connsiteX180" fmla="*/ 141613 w 474587"/>
                  <a:gd name="connsiteY180" fmla="*/ 1254198 h 1762515"/>
                  <a:gd name="connsiteX181" fmla="*/ 141613 w 474587"/>
                  <a:gd name="connsiteY181" fmla="*/ 1217706 h 1762515"/>
                  <a:gd name="connsiteX182" fmla="*/ 141613 w 474587"/>
                  <a:gd name="connsiteY182" fmla="*/ 1217706 h 1762515"/>
                  <a:gd name="connsiteX183" fmla="*/ 386680 w 474587"/>
                  <a:gd name="connsiteY183" fmla="*/ 1217706 h 1762515"/>
                  <a:gd name="connsiteX184" fmla="*/ 376730 w 474587"/>
                  <a:gd name="connsiteY184" fmla="*/ 1207756 h 1762515"/>
                  <a:gd name="connsiteX185" fmla="*/ 342875 w 474587"/>
                  <a:gd name="connsiteY185" fmla="*/ 1207756 h 1762515"/>
                  <a:gd name="connsiteX186" fmla="*/ 332925 w 474587"/>
                  <a:gd name="connsiteY186" fmla="*/ 1217706 h 1762515"/>
                  <a:gd name="connsiteX187" fmla="*/ 332925 w 474587"/>
                  <a:gd name="connsiteY187" fmla="*/ 1254198 h 1762515"/>
                  <a:gd name="connsiteX188" fmla="*/ 342875 w 474587"/>
                  <a:gd name="connsiteY188" fmla="*/ 1264148 h 1762515"/>
                  <a:gd name="connsiteX189" fmla="*/ 376730 w 474587"/>
                  <a:gd name="connsiteY189" fmla="*/ 1264148 h 1762515"/>
                  <a:gd name="connsiteX190" fmla="*/ 386680 w 474587"/>
                  <a:gd name="connsiteY190" fmla="*/ 1254198 h 1762515"/>
                  <a:gd name="connsiteX191" fmla="*/ 386680 w 474587"/>
                  <a:gd name="connsiteY191" fmla="*/ 1217706 h 1762515"/>
                  <a:gd name="connsiteX192" fmla="*/ 386680 w 474587"/>
                  <a:gd name="connsiteY192" fmla="*/ 1217706 h 1762515"/>
                  <a:gd name="connsiteX193" fmla="*/ 352825 w 474587"/>
                  <a:gd name="connsiteY193" fmla="*/ 1227656 h 1762515"/>
                  <a:gd name="connsiteX194" fmla="*/ 352825 w 474587"/>
                  <a:gd name="connsiteY194" fmla="*/ 1244248 h 1762515"/>
                  <a:gd name="connsiteX195" fmla="*/ 366780 w 474587"/>
                  <a:gd name="connsiteY195" fmla="*/ 1244248 h 1762515"/>
                  <a:gd name="connsiteX196" fmla="*/ 366780 w 474587"/>
                  <a:gd name="connsiteY196" fmla="*/ 1227656 h 1762515"/>
                  <a:gd name="connsiteX197" fmla="*/ 352825 w 474587"/>
                  <a:gd name="connsiteY197" fmla="*/ 1227656 h 1762515"/>
                  <a:gd name="connsiteX198" fmla="*/ 230291 w 474587"/>
                  <a:gd name="connsiteY198" fmla="*/ 1227656 h 1762515"/>
                  <a:gd name="connsiteX199" fmla="*/ 230291 w 474587"/>
                  <a:gd name="connsiteY199" fmla="*/ 1244248 h 1762515"/>
                  <a:gd name="connsiteX200" fmla="*/ 244246 w 474587"/>
                  <a:gd name="connsiteY200" fmla="*/ 1244248 h 1762515"/>
                  <a:gd name="connsiteX201" fmla="*/ 244246 w 474587"/>
                  <a:gd name="connsiteY201" fmla="*/ 1227656 h 1762515"/>
                  <a:gd name="connsiteX202" fmla="*/ 230291 w 474587"/>
                  <a:gd name="connsiteY202" fmla="*/ 1227656 h 1762515"/>
                  <a:gd name="connsiteX203" fmla="*/ 107758 w 474587"/>
                  <a:gd name="connsiteY203" fmla="*/ 1227656 h 1762515"/>
                  <a:gd name="connsiteX204" fmla="*/ 107758 w 474587"/>
                  <a:gd name="connsiteY204" fmla="*/ 1244248 h 1762515"/>
                  <a:gd name="connsiteX205" fmla="*/ 121713 w 474587"/>
                  <a:gd name="connsiteY205" fmla="*/ 1244248 h 1762515"/>
                  <a:gd name="connsiteX206" fmla="*/ 121713 w 474587"/>
                  <a:gd name="connsiteY206" fmla="*/ 1227656 h 1762515"/>
                  <a:gd name="connsiteX207" fmla="*/ 107758 w 474587"/>
                  <a:gd name="connsiteY207" fmla="*/ 1227656 h 1762515"/>
                  <a:gd name="connsiteX208" fmla="*/ 141613 w 474587"/>
                  <a:gd name="connsiteY208" fmla="*/ 1085347 h 1762515"/>
                  <a:gd name="connsiteX209" fmla="*/ 131663 w 474587"/>
                  <a:gd name="connsiteY209" fmla="*/ 1075397 h 1762515"/>
                  <a:gd name="connsiteX210" fmla="*/ 97808 w 474587"/>
                  <a:gd name="connsiteY210" fmla="*/ 1075397 h 1762515"/>
                  <a:gd name="connsiteX211" fmla="*/ 87858 w 474587"/>
                  <a:gd name="connsiteY211" fmla="*/ 1085347 h 1762515"/>
                  <a:gd name="connsiteX212" fmla="*/ 87858 w 474587"/>
                  <a:gd name="connsiteY212" fmla="*/ 1121838 h 1762515"/>
                  <a:gd name="connsiteX213" fmla="*/ 97808 w 474587"/>
                  <a:gd name="connsiteY213" fmla="*/ 1131788 h 1762515"/>
                  <a:gd name="connsiteX214" fmla="*/ 131663 w 474587"/>
                  <a:gd name="connsiteY214" fmla="*/ 1131788 h 1762515"/>
                  <a:gd name="connsiteX215" fmla="*/ 141613 w 474587"/>
                  <a:gd name="connsiteY215" fmla="*/ 1121838 h 1762515"/>
                  <a:gd name="connsiteX216" fmla="*/ 141613 w 474587"/>
                  <a:gd name="connsiteY216" fmla="*/ 1085347 h 1762515"/>
                  <a:gd name="connsiteX217" fmla="*/ 141613 w 474587"/>
                  <a:gd name="connsiteY217" fmla="*/ 1085347 h 1762515"/>
                  <a:gd name="connsiteX218" fmla="*/ 386680 w 474587"/>
                  <a:gd name="connsiteY218" fmla="*/ 1085347 h 1762515"/>
                  <a:gd name="connsiteX219" fmla="*/ 376730 w 474587"/>
                  <a:gd name="connsiteY219" fmla="*/ 1075397 h 1762515"/>
                  <a:gd name="connsiteX220" fmla="*/ 342875 w 474587"/>
                  <a:gd name="connsiteY220" fmla="*/ 1075397 h 1762515"/>
                  <a:gd name="connsiteX221" fmla="*/ 332925 w 474587"/>
                  <a:gd name="connsiteY221" fmla="*/ 1085347 h 1762515"/>
                  <a:gd name="connsiteX222" fmla="*/ 332925 w 474587"/>
                  <a:gd name="connsiteY222" fmla="*/ 1121838 h 1762515"/>
                  <a:gd name="connsiteX223" fmla="*/ 342875 w 474587"/>
                  <a:gd name="connsiteY223" fmla="*/ 1131788 h 1762515"/>
                  <a:gd name="connsiteX224" fmla="*/ 376730 w 474587"/>
                  <a:gd name="connsiteY224" fmla="*/ 1131788 h 1762515"/>
                  <a:gd name="connsiteX225" fmla="*/ 386680 w 474587"/>
                  <a:gd name="connsiteY225" fmla="*/ 1121838 h 1762515"/>
                  <a:gd name="connsiteX226" fmla="*/ 386680 w 474587"/>
                  <a:gd name="connsiteY226" fmla="*/ 1085347 h 1762515"/>
                  <a:gd name="connsiteX227" fmla="*/ 386680 w 474587"/>
                  <a:gd name="connsiteY227" fmla="*/ 1085347 h 1762515"/>
                  <a:gd name="connsiteX228" fmla="*/ 264146 w 474587"/>
                  <a:gd name="connsiteY228" fmla="*/ 1085347 h 1762515"/>
                  <a:gd name="connsiteX229" fmla="*/ 254196 w 474587"/>
                  <a:gd name="connsiteY229" fmla="*/ 1075397 h 1762515"/>
                  <a:gd name="connsiteX230" fmla="*/ 220341 w 474587"/>
                  <a:gd name="connsiteY230" fmla="*/ 1075397 h 1762515"/>
                  <a:gd name="connsiteX231" fmla="*/ 210391 w 474587"/>
                  <a:gd name="connsiteY231" fmla="*/ 1085347 h 1762515"/>
                  <a:gd name="connsiteX232" fmla="*/ 210391 w 474587"/>
                  <a:gd name="connsiteY232" fmla="*/ 1121838 h 1762515"/>
                  <a:gd name="connsiteX233" fmla="*/ 220341 w 474587"/>
                  <a:gd name="connsiteY233" fmla="*/ 1131788 h 1762515"/>
                  <a:gd name="connsiteX234" fmla="*/ 254196 w 474587"/>
                  <a:gd name="connsiteY234" fmla="*/ 1131788 h 1762515"/>
                  <a:gd name="connsiteX235" fmla="*/ 264146 w 474587"/>
                  <a:gd name="connsiteY235" fmla="*/ 1121838 h 1762515"/>
                  <a:gd name="connsiteX236" fmla="*/ 264146 w 474587"/>
                  <a:gd name="connsiteY236" fmla="*/ 1085347 h 1762515"/>
                  <a:gd name="connsiteX237" fmla="*/ 264146 w 474587"/>
                  <a:gd name="connsiteY237" fmla="*/ 1085347 h 1762515"/>
                  <a:gd name="connsiteX238" fmla="*/ 352825 w 474587"/>
                  <a:gd name="connsiteY238" fmla="*/ 1095297 h 1762515"/>
                  <a:gd name="connsiteX239" fmla="*/ 352825 w 474587"/>
                  <a:gd name="connsiteY239" fmla="*/ 1111888 h 1762515"/>
                  <a:gd name="connsiteX240" fmla="*/ 366780 w 474587"/>
                  <a:gd name="connsiteY240" fmla="*/ 1111888 h 1762515"/>
                  <a:gd name="connsiteX241" fmla="*/ 366780 w 474587"/>
                  <a:gd name="connsiteY241" fmla="*/ 1095297 h 1762515"/>
                  <a:gd name="connsiteX242" fmla="*/ 352825 w 474587"/>
                  <a:gd name="connsiteY242" fmla="*/ 1095297 h 1762515"/>
                  <a:gd name="connsiteX243" fmla="*/ 230291 w 474587"/>
                  <a:gd name="connsiteY243" fmla="*/ 1095297 h 1762515"/>
                  <a:gd name="connsiteX244" fmla="*/ 230291 w 474587"/>
                  <a:gd name="connsiteY244" fmla="*/ 1111888 h 1762515"/>
                  <a:gd name="connsiteX245" fmla="*/ 244246 w 474587"/>
                  <a:gd name="connsiteY245" fmla="*/ 1111888 h 1762515"/>
                  <a:gd name="connsiteX246" fmla="*/ 244246 w 474587"/>
                  <a:gd name="connsiteY246" fmla="*/ 1095297 h 1762515"/>
                  <a:gd name="connsiteX247" fmla="*/ 230291 w 474587"/>
                  <a:gd name="connsiteY247" fmla="*/ 1095297 h 1762515"/>
                  <a:gd name="connsiteX248" fmla="*/ 107758 w 474587"/>
                  <a:gd name="connsiteY248" fmla="*/ 1095297 h 1762515"/>
                  <a:gd name="connsiteX249" fmla="*/ 107758 w 474587"/>
                  <a:gd name="connsiteY249" fmla="*/ 1111888 h 1762515"/>
                  <a:gd name="connsiteX250" fmla="*/ 121713 w 474587"/>
                  <a:gd name="connsiteY250" fmla="*/ 1111888 h 1762515"/>
                  <a:gd name="connsiteX251" fmla="*/ 121713 w 474587"/>
                  <a:gd name="connsiteY251" fmla="*/ 1095297 h 1762515"/>
                  <a:gd name="connsiteX252" fmla="*/ 107758 w 474587"/>
                  <a:gd name="connsiteY252" fmla="*/ 1095297 h 1762515"/>
                  <a:gd name="connsiteX253" fmla="*/ 264146 w 474587"/>
                  <a:gd name="connsiteY253" fmla="*/ 952988 h 1762515"/>
                  <a:gd name="connsiteX254" fmla="*/ 254196 w 474587"/>
                  <a:gd name="connsiteY254" fmla="*/ 943038 h 1762515"/>
                  <a:gd name="connsiteX255" fmla="*/ 220341 w 474587"/>
                  <a:gd name="connsiteY255" fmla="*/ 943038 h 1762515"/>
                  <a:gd name="connsiteX256" fmla="*/ 210391 w 474587"/>
                  <a:gd name="connsiteY256" fmla="*/ 952988 h 1762515"/>
                  <a:gd name="connsiteX257" fmla="*/ 210391 w 474587"/>
                  <a:gd name="connsiteY257" fmla="*/ 989479 h 1762515"/>
                  <a:gd name="connsiteX258" fmla="*/ 220341 w 474587"/>
                  <a:gd name="connsiteY258" fmla="*/ 999429 h 1762515"/>
                  <a:gd name="connsiteX259" fmla="*/ 254196 w 474587"/>
                  <a:gd name="connsiteY259" fmla="*/ 999429 h 1762515"/>
                  <a:gd name="connsiteX260" fmla="*/ 264146 w 474587"/>
                  <a:gd name="connsiteY260" fmla="*/ 989479 h 1762515"/>
                  <a:gd name="connsiteX261" fmla="*/ 264146 w 474587"/>
                  <a:gd name="connsiteY261" fmla="*/ 952988 h 1762515"/>
                  <a:gd name="connsiteX262" fmla="*/ 264146 w 474587"/>
                  <a:gd name="connsiteY262" fmla="*/ 952988 h 1762515"/>
                  <a:gd name="connsiteX263" fmla="*/ 141613 w 474587"/>
                  <a:gd name="connsiteY263" fmla="*/ 952988 h 1762515"/>
                  <a:gd name="connsiteX264" fmla="*/ 131663 w 474587"/>
                  <a:gd name="connsiteY264" fmla="*/ 943038 h 1762515"/>
                  <a:gd name="connsiteX265" fmla="*/ 97808 w 474587"/>
                  <a:gd name="connsiteY265" fmla="*/ 943038 h 1762515"/>
                  <a:gd name="connsiteX266" fmla="*/ 87858 w 474587"/>
                  <a:gd name="connsiteY266" fmla="*/ 952988 h 1762515"/>
                  <a:gd name="connsiteX267" fmla="*/ 87858 w 474587"/>
                  <a:gd name="connsiteY267" fmla="*/ 989479 h 1762515"/>
                  <a:gd name="connsiteX268" fmla="*/ 97808 w 474587"/>
                  <a:gd name="connsiteY268" fmla="*/ 999429 h 1762515"/>
                  <a:gd name="connsiteX269" fmla="*/ 131663 w 474587"/>
                  <a:gd name="connsiteY269" fmla="*/ 999429 h 1762515"/>
                  <a:gd name="connsiteX270" fmla="*/ 141613 w 474587"/>
                  <a:gd name="connsiteY270" fmla="*/ 989479 h 1762515"/>
                  <a:gd name="connsiteX271" fmla="*/ 141613 w 474587"/>
                  <a:gd name="connsiteY271" fmla="*/ 952988 h 1762515"/>
                  <a:gd name="connsiteX272" fmla="*/ 141613 w 474587"/>
                  <a:gd name="connsiteY272" fmla="*/ 952988 h 1762515"/>
                  <a:gd name="connsiteX273" fmla="*/ 386680 w 474587"/>
                  <a:gd name="connsiteY273" fmla="*/ 952988 h 1762515"/>
                  <a:gd name="connsiteX274" fmla="*/ 376730 w 474587"/>
                  <a:gd name="connsiteY274" fmla="*/ 943038 h 1762515"/>
                  <a:gd name="connsiteX275" fmla="*/ 342875 w 474587"/>
                  <a:gd name="connsiteY275" fmla="*/ 943038 h 1762515"/>
                  <a:gd name="connsiteX276" fmla="*/ 332925 w 474587"/>
                  <a:gd name="connsiteY276" fmla="*/ 952988 h 1762515"/>
                  <a:gd name="connsiteX277" fmla="*/ 332925 w 474587"/>
                  <a:gd name="connsiteY277" fmla="*/ 989479 h 1762515"/>
                  <a:gd name="connsiteX278" fmla="*/ 342875 w 474587"/>
                  <a:gd name="connsiteY278" fmla="*/ 999429 h 1762515"/>
                  <a:gd name="connsiteX279" fmla="*/ 376730 w 474587"/>
                  <a:gd name="connsiteY279" fmla="*/ 999429 h 1762515"/>
                  <a:gd name="connsiteX280" fmla="*/ 386680 w 474587"/>
                  <a:gd name="connsiteY280" fmla="*/ 989479 h 1762515"/>
                  <a:gd name="connsiteX281" fmla="*/ 386680 w 474587"/>
                  <a:gd name="connsiteY281" fmla="*/ 952988 h 1762515"/>
                  <a:gd name="connsiteX282" fmla="*/ 386680 w 474587"/>
                  <a:gd name="connsiteY282" fmla="*/ 952988 h 1762515"/>
                  <a:gd name="connsiteX283" fmla="*/ 352825 w 474587"/>
                  <a:gd name="connsiteY283" fmla="*/ 962938 h 1762515"/>
                  <a:gd name="connsiteX284" fmla="*/ 352825 w 474587"/>
                  <a:gd name="connsiteY284" fmla="*/ 979529 h 1762515"/>
                  <a:gd name="connsiteX285" fmla="*/ 366780 w 474587"/>
                  <a:gd name="connsiteY285" fmla="*/ 979529 h 1762515"/>
                  <a:gd name="connsiteX286" fmla="*/ 366780 w 474587"/>
                  <a:gd name="connsiteY286" fmla="*/ 962938 h 1762515"/>
                  <a:gd name="connsiteX287" fmla="*/ 352825 w 474587"/>
                  <a:gd name="connsiteY287" fmla="*/ 962938 h 1762515"/>
                  <a:gd name="connsiteX288" fmla="*/ 230291 w 474587"/>
                  <a:gd name="connsiteY288" fmla="*/ 962938 h 1762515"/>
                  <a:gd name="connsiteX289" fmla="*/ 230291 w 474587"/>
                  <a:gd name="connsiteY289" fmla="*/ 979529 h 1762515"/>
                  <a:gd name="connsiteX290" fmla="*/ 244246 w 474587"/>
                  <a:gd name="connsiteY290" fmla="*/ 979529 h 1762515"/>
                  <a:gd name="connsiteX291" fmla="*/ 244246 w 474587"/>
                  <a:gd name="connsiteY291" fmla="*/ 962938 h 1762515"/>
                  <a:gd name="connsiteX292" fmla="*/ 230291 w 474587"/>
                  <a:gd name="connsiteY292" fmla="*/ 962938 h 1762515"/>
                  <a:gd name="connsiteX293" fmla="*/ 107758 w 474587"/>
                  <a:gd name="connsiteY293" fmla="*/ 962938 h 1762515"/>
                  <a:gd name="connsiteX294" fmla="*/ 107758 w 474587"/>
                  <a:gd name="connsiteY294" fmla="*/ 979529 h 1762515"/>
                  <a:gd name="connsiteX295" fmla="*/ 121713 w 474587"/>
                  <a:gd name="connsiteY295" fmla="*/ 979529 h 1762515"/>
                  <a:gd name="connsiteX296" fmla="*/ 121713 w 474587"/>
                  <a:gd name="connsiteY296" fmla="*/ 962938 h 1762515"/>
                  <a:gd name="connsiteX297" fmla="*/ 107758 w 474587"/>
                  <a:gd name="connsiteY297" fmla="*/ 962938 h 1762515"/>
                  <a:gd name="connsiteX298" fmla="*/ 386680 w 474587"/>
                  <a:gd name="connsiteY298" fmla="*/ 820629 h 1762515"/>
                  <a:gd name="connsiteX299" fmla="*/ 376730 w 474587"/>
                  <a:gd name="connsiteY299" fmla="*/ 810679 h 1762515"/>
                  <a:gd name="connsiteX300" fmla="*/ 342875 w 474587"/>
                  <a:gd name="connsiteY300" fmla="*/ 810679 h 1762515"/>
                  <a:gd name="connsiteX301" fmla="*/ 332925 w 474587"/>
                  <a:gd name="connsiteY301" fmla="*/ 820629 h 1762515"/>
                  <a:gd name="connsiteX302" fmla="*/ 332925 w 474587"/>
                  <a:gd name="connsiteY302" fmla="*/ 857120 h 1762515"/>
                  <a:gd name="connsiteX303" fmla="*/ 342875 w 474587"/>
                  <a:gd name="connsiteY303" fmla="*/ 867070 h 1762515"/>
                  <a:gd name="connsiteX304" fmla="*/ 376730 w 474587"/>
                  <a:gd name="connsiteY304" fmla="*/ 867070 h 1762515"/>
                  <a:gd name="connsiteX305" fmla="*/ 386680 w 474587"/>
                  <a:gd name="connsiteY305" fmla="*/ 857120 h 1762515"/>
                  <a:gd name="connsiteX306" fmla="*/ 386680 w 474587"/>
                  <a:gd name="connsiteY306" fmla="*/ 820629 h 1762515"/>
                  <a:gd name="connsiteX307" fmla="*/ 386680 w 474587"/>
                  <a:gd name="connsiteY307" fmla="*/ 820629 h 1762515"/>
                  <a:gd name="connsiteX308" fmla="*/ 141613 w 474587"/>
                  <a:gd name="connsiteY308" fmla="*/ 820629 h 1762515"/>
                  <a:gd name="connsiteX309" fmla="*/ 131663 w 474587"/>
                  <a:gd name="connsiteY309" fmla="*/ 810679 h 1762515"/>
                  <a:gd name="connsiteX310" fmla="*/ 97808 w 474587"/>
                  <a:gd name="connsiteY310" fmla="*/ 810679 h 1762515"/>
                  <a:gd name="connsiteX311" fmla="*/ 87858 w 474587"/>
                  <a:gd name="connsiteY311" fmla="*/ 820629 h 1762515"/>
                  <a:gd name="connsiteX312" fmla="*/ 87858 w 474587"/>
                  <a:gd name="connsiteY312" fmla="*/ 857120 h 1762515"/>
                  <a:gd name="connsiteX313" fmla="*/ 97808 w 474587"/>
                  <a:gd name="connsiteY313" fmla="*/ 867070 h 1762515"/>
                  <a:gd name="connsiteX314" fmla="*/ 131663 w 474587"/>
                  <a:gd name="connsiteY314" fmla="*/ 867070 h 1762515"/>
                  <a:gd name="connsiteX315" fmla="*/ 141613 w 474587"/>
                  <a:gd name="connsiteY315" fmla="*/ 857120 h 1762515"/>
                  <a:gd name="connsiteX316" fmla="*/ 141613 w 474587"/>
                  <a:gd name="connsiteY316" fmla="*/ 820629 h 1762515"/>
                  <a:gd name="connsiteX317" fmla="*/ 141613 w 474587"/>
                  <a:gd name="connsiteY317" fmla="*/ 820629 h 1762515"/>
                  <a:gd name="connsiteX318" fmla="*/ 264146 w 474587"/>
                  <a:gd name="connsiteY318" fmla="*/ 820629 h 1762515"/>
                  <a:gd name="connsiteX319" fmla="*/ 254196 w 474587"/>
                  <a:gd name="connsiteY319" fmla="*/ 810679 h 1762515"/>
                  <a:gd name="connsiteX320" fmla="*/ 220341 w 474587"/>
                  <a:gd name="connsiteY320" fmla="*/ 810679 h 1762515"/>
                  <a:gd name="connsiteX321" fmla="*/ 210391 w 474587"/>
                  <a:gd name="connsiteY321" fmla="*/ 820629 h 1762515"/>
                  <a:gd name="connsiteX322" fmla="*/ 210391 w 474587"/>
                  <a:gd name="connsiteY322" fmla="*/ 857120 h 1762515"/>
                  <a:gd name="connsiteX323" fmla="*/ 220341 w 474587"/>
                  <a:gd name="connsiteY323" fmla="*/ 867070 h 1762515"/>
                  <a:gd name="connsiteX324" fmla="*/ 254196 w 474587"/>
                  <a:gd name="connsiteY324" fmla="*/ 867070 h 1762515"/>
                  <a:gd name="connsiteX325" fmla="*/ 264146 w 474587"/>
                  <a:gd name="connsiteY325" fmla="*/ 857120 h 1762515"/>
                  <a:gd name="connsiteX326" fmla="*/ 264146 w 474587"/>
                  <a:gd name="connsiteY326" fmla="*/ 820629 h 1762515"/>
                  <a:gd name="connsiteX327" fmla="*/ 264146 w 474587"/>
                  <a:gd name="connsiteY327" fmla="*/ 820629 h 1762515"/>
                  <a:gd name="connsiteX328" fmla="*/ 352825 w 474587"/>
                  <a:gd name="connsiteY328" fmla="*/ 830579 h 1762515"/>
                  <a:gd name="connsiteX329" fmla="*/ 352825 w 474587"/>
                  <a:gd name="connsiteY329" fmla="*/ 847170 h 1762515"/>
                  <a:gd name="connsiteX330" fmla="*/ 366780 w 474587"/>
                  <a:gd name="connsiteY330" fmla="*/ 847170 h 1762515"/>
                  <a:gd name="connsiteX331" fmla="*/ 366780 w 474587"/>
                  <a:gd name="connsiteY331" fmla="*/ 830579 h 1762515"/>
                  <a:gd name="connsiteX332" fmla="*/ 352825 w 474587"/>
                  <a:gd name="connsiteY332" fmla="*/ 830579 h 1762515"/>
                  <a:gd name="connsiteX333" fmla="*/ 230291 w 474587"/>
                  <a:gd name="connsiteY333" fmla="*/ 830579 h 1762515"/>
                  <a:gd name="connsiteX334" fmla="*/ 230291 w 474587"/>
                  <a:gd name="connsiteY334" fmla="*/ 847170 h 1762515"/>
                  <a:gd name="connsiteX335" fmla="*/ 244246 w 474587"/>
                  <a:gd name="connsiteY335" fmla="*/ 847170 h 1762515"/>
                  <a:gd name="connsiteX336" fmla="*/ 244246 w 474587"/>
                  <a:gd name="connsiteY336" fmla="*/ 830579 h 1762515"/>
                  <a:gd name="connsiteX337" fmla="*/ 230291 w 474587"/>
                  <a:gd name="connsiteY337" fmla="*/ 830579 h 1762515"/>
                  <a:gd name="connsiteX338" fmla="*/ 107758 w 474587"/>
                  <a:gd name="connsiteY338" fmla="*/ 830579 h 1762515"/>
                  <a:gd name="connsiteX339" fmla="*/ 107758 w 474587"/>
                  <a:gd name="connsiteY339" fmla="*/ 847170 h 1762515"/>
                  <a:gd name="connsiteX340" fmla="*/ 121713 w 474587"/>
                  <a:gd name="connsiteY340" fmla="*/ 847170 h 1762515"/>
                  <a:gd name="connsiteX341" fmla="*/ 121713 w 474587"/>
                  <a:gd name="connsiteY341" fmla="*/ 830579 h 1762515"/>
                  <a:gd name="connsiteX342" fmla="*/ 107758 w 474587"/>
                  <a:gd name="connsiteY342" fmla="*/ 830579 h 1762515"/>
                  <a:gd name="connsiteX343" fmla="*/ 264146 w 474587"/>
                  <a:gd name="connsiteY343" fmla="*/ 688269 h 1762515"/>
                  <a:gd name="connsiteX344" fmla="*/ 254196 w 474587"/>
                  <a:gd name="connsiteY344" fmla="*/ 678320 h 1762515"/>
                  <a:gd name="connsiteX345" fmla="*/ 220341 w 474587"/>
                  <a:gd name="connsiteY345" fmla="*/ 678320 h 1762515"/>
                  <a:gd name="connsiteX346" fmla="*/ 210391 w 474587"/>
                  <a:gd name="connsiteY346" fmla="*/ 688269 h 1762515"/>
                  <a:gd name="connsiteX347" fmla="*/ 210391 w 474587"/>
                  <a:gd name="connsiteY347" fmla="*/ 724761 h 1762515"/>
                  <a:gd name="connsiteX348" fmla="*/ 220341 w 474587"/>
                  <a:gd name="connsiteY348" fmla="*/ 734711 h 1762515"/>
                  <a:gd name="connsiteX349" fmla="*/ 254196 w 474587"/>
                  <a:gd name="connsiteY349" fmla="*/ 734711 h 1762515"/>
                  <a:gd name="connsiteX350" fmla="*/ 264146 w 474587"/>
                  <a:gd name="connsiteY350" fmla="*/ 724761 h 1762515"/>
                  <a:gd name="connsiteX351" fmla="*/ 264146 w 474587"/>
                  <a:gd name="connsiteY351" fmla="*/ 688269 h 1762515"/>
                  <a:gd name="connsiteX352" fmla="*/ 264146 w 474587"/>
                  <a:gd name="connsiteY352" fmla="*/ 688269 h 1762515"/>
                  <a:gd name="connsiteX353" fmla="*/ 141613 w 474587"/>
                  <a:gd name="connsiteY353" fmla="*/ 688269 h 1762515"/>
                  <a:gd name="connsiteX354" fmla="*/ 131663 w 474587"/>
                  <a:gd name="connsiteY354" fmla="*/ 678320 h 1762515"/>
                  <a:gd name="connsiteX355" fmla="*/ 97808 w 474587"/>
                  <a:gd name="connsiteY355" fmla="*/ 678320 h 1762515"/>
                  <a:gd name="connsiteX356" fmla="*/ 87858 w 474587"/>
                  <a:gd name="connsiteY356" fmla="*/ 688269 h 1762515"/>
                  <a:gd name="connsiteX357" fmla="*/ 87858 w 474587"/>
                  <a:gd name="connsiteY357" fmla="*/ 724761 h 1762515"/>
                  <a:gd name="connsiteX358" fmla="*/ 97808 w 474587"/>
                  <a:gd name="connsiteY358" fmla="*/ 734711 h 1762515"/>
                  <a:gd name="connsiteX359" fmla="*/ 131663 w 474587"/>
                  <a:gd name="connsiteY359" fmla="*/ 734711 h 1762515"/>
                  <a:gd name="connsiteX360" fmla="*/ 141613 w 474587"/>
                  <a:gd name="connsiteY360" fmla="*/ 724761 h 1762515"/>
                  <a:gd name="connsiteX361" fmla="*/ 141613 w 474587"/>
                  <a:gd name="connsiteY361" fmla="*/ 688269 h 1762515"/>
                  <a:gd name="connsiteX362" fmla="*/ 141613 w 474587"/>
                  <a:gd name="connsiteY362" fmla="*/ 688269 h 1762515"/>
                  <a:gd name="connsiteX363" fmla="*/ 386680 w 474587"/>
                  <a:gd name="connsiteY363" fmla="*/ 688269 h 1762515"/>
                  <a:gd name="connsiteX364" fmla="*/ 376730 w 474587"/>
                  <a:gd name="connsiteY364" fmla="*/ 678320 h 1762515"/>
                  <a:gd name="connsiteX365" fmla="*/ 342875 w 474587"/>
                  <a:gd name="connsiteY365" fmla="*/ 678320 h 1762515"/>
                  <a:gd name="connsiteX366" fmla="*/ 332925 w 474587"/>
                  <a:gd name="connsiteY366" fmla="*/ 688269 h 1762515"/>
                  <a:gd name="connsiteX367" fmla="*/ 332925 w 474587"/>
                  <a:gd name="connsiteY367" fmla="*/ 724761 h 1762515"/>
                  <a:gd name="connsiteX368" fmla="*/ 342875 w 474587"/>
                  <a:gd name="connsiteY368" fmla="*/ 734711 h 1762515"/>
                  <a:gd name="connsiteX369" fmla="*/ 376730 w 474587"/>
                  <a:gd name="connsiteY369" fmla="*/ 734711 h 1762515"/>
                  <a:gd name="connsiteX370" fmla="*/ 386680 w 474587"/>
                  <a:gd name="connsiteY370" fmla="*/ 724761 h 1762515"/>
                  <a:gd name="connsiteX371" fmla="*/ 386680 w 474587"/>
                  <a:gd name="connsiteY371" fmla="*/ 688269 h 1762515"/>
                  <a:gd name="connsiteX372" fmla="*/ 386680 w 474587"/>
                  <a:gd name="connsiteY372" fmla="*/ 688269 h 1762515"/>
                  <a:gd name="connsiteX373" fmla="*/ 352825 w 474587"/>
                  <a:gd name="connsiteY373" fmla="*/ 698219 h 1762515"/>
                  <a:gd name="connsiteX374" fmla="*/ 352825 w 474587"/>
                  <a:gd name="connsiteY374" fmla="*/ 714811 h 1762515"/>
                  <a:gd name="connsiteX375" fmla="*/ 366780 w 474587"/>
                  <a:gd name="connsiteY375" fmla="*/ 714811 h 1762515"/>
                  <a:gd name="connsiteX376" fmla="*/ 366780 w 474587"/>
                  <a:gd name="connsiteY376" fmla="*/ 698219 h 1762515"/>
                  <a:gd name="connsiteX377" fmla="*/ 352825 w 474587"/>
                  <a:gd name="connsiteY377" fmla="*/ 698219 h 1762515"/>
                  <a:gd name="connsiteX378" fmla="*/ 230291 w 474587"/>
                  <a:gd name="connsiteY378" fmla="*/ 698219 h 1762515"/>
                  <a:gd name="connsiteX379" fmla="*/ 230291 w 474587"/>
                  <a:gd name="connsiteY379" fmla="*/ 714811 h 1762515"/>
                  <a:gd name="connsiteX380" fmla="*/ 244246 w 474587"/>
                  <a:gd name="connsiteY380" fmla="*/ 714811 h 1762515"/>
                  <a:gd name="connsiteX381" fmla="*/ 244246 w 474587"/>
                  <a:gd name="connsiteY381" fmla="*/ 698219 h 1762515"/>
                  <a:gd name="connsiteX382" fmla="*/ 230291 w 474587"/>
                  <a:gd name="connsiteY382" fmla="*/ 698219 h 1762515"/>
                  <a:gd name="connsiteX383" fmla="*/ 107758 w 474587"/>
                  <a:gd name="connsiteY383" fmla="*/ 698219 h 1762515"/>
                  <a:gd name="connsiteX384" fmla="*/ 107758 w 474587"/>
                  <a:gd name="connsiteY384" fmla="*/ 714811 h 1762515"/>
                  <a:gd name="connsiteX385" fmla="*/ 121713 w 474587"/>
                  <a:gd name="connsiteY385" fmla="*/ 714811 h 1762515"/>
                  <a:gd name="connsiteX386" fmla="*/ 121713 w 474587"/>
                  <a:gd name="connsiteY386" fmla="*/ 698219 h 1762515"/>
                  <a:gd name="connsiteX387" fmla="*/ 107758 w 474587"/>
                  <a:gd name="connsiteY387" fmla="*/ 698219 h 1762515"/>
                  <a:gd name="connsiteX388" fmla="*/ 386680 w 474587"/>
                  <a:gd name="connsiteY388" fmla="*/ 555910 h 1762515"/>
                  <a:gd name="connsiteX389" fmla="*/ 376730 w 474587"/>
                  <a:gd name="connsiteY389" fmla="*/ 545960 h 1762515"/>
                  <a:gd name="connsiteX390" fmla="*/ 342875 w 474587"/>
                  <a:gd name="connsiteY390" fmla="*/ 545960 h 1762515"/>
                  <a:gd name="connsiteX391" fmla="*/ 332925 w 474587"/>
                  <a:gd name="connsiteY391" fmla="*/ 555910 h 1762515"/>
                  <a:gd name="connsiteX392" fmla="*/ 332925 w 474587"/>
                  <a:gd name="connsiteY392" fmla="*/ 592402 h 1762515"/>
                  <a:gd name="connsiteX393" fmla="*/ 342875 w 474587"/>
                  <a:gd name="connsiteY393" fmla="*/ 602352 h 1762515"/>
                  <a:gd name="connsiteX394" fmla="*/ 376730 w 474587"/>
                  <a:gd name="connsiteY394" fmla="*/ 602352 h 1762515"/>
                  <a:gd name="connsiteX395" fmla="*/ 386680 w 474587"/>
                  <a:gd name="connsiteY395" fmla="*/ 592402 h 1762515"/>
                  <a:gd name="connsiteX396" fmla="*/ 386680 w 474587"/>
                  <a:gd name="connsiteY396" fmla="*/ 555910 h 1762515"/>
                  <a:gd name="connsiteX397" fmla="*/ 386680 w 474587"/>
                  <a:gd name="connsiteY397" fmla="*/ 555910 h 1762515"/>
                  <a:gd name="connsiteX398" fmla="*/ 141613 w 474587"/>
                  <a:gd name="connsiteY398" fmla="*/ 555910 h 1762515"/>
                  <a:gd name="connsiteX399" fmla="*/ 131663 w 474587"/>
                  <a:gd name="connsiteY399" fmla="*/ 545960 h 1762515"/>
                  <a:gd name="connsiteX400" fmla="*/ 97808 w 474587"/>
                  <a:gd name="connsiteY400" fmla="*/ 545960 h 1762515"/>
                  <a:gd name="connsiteX401" fmla="*/ 87858 w 474587"/>
                  <a:gd name="connsiteY401" fmla="*/ 555910 h 1762515"/>
                  <a:gd name="connsiteX402" fmla="*/ 87858 w 474587"/>
                  <a:gd name="connsiteY402" fmla="*/ 592402 h 1762515"/>
                  <a:gd name="connsiteX403" fmla="*/ 97808 w 474587"/>
                  <a:gd name="connsiteY403" fmla="*/ 602352 h 1762515"/>
                  <a:gd name="connsiteX404" fmla="*/ 131663 w 474587"/>
                  <a:gd name="connsiteY404" fmla="*/ 602352 h 1762515"/>
                  <a:gd name="connsiteX405" fmla="*/ 141613 w 474587"/>
                  <a:gd name="connsiteY405" fmla="*/ 592402 h 1762515"/>
                  <a:gd name="connsiteX406" fmla="*/ 141613 w 474587"/>
                  <a:gd name="connsiteY406" fmla="*/ 555910 h 1762515"/>
                  <a:gd name="connsiteX407" fmla="*/ 141613 w 474587"/>
                  <a:gd name="connsiteY407" fmla="*/ 555910 h 1762515"/>
                  <a:gd name="connsiteX408" fmla="*/ 264146 w 474587"/>
                  <a:gd name="connsiteY408" fmla="*/ 555910 h 1762515"/>
                  <a:gd name="connsiteX409" fmla="*/ 254196 w 474587"/>
                  <a:gd name="connsiteY409" fmla="*/ 545960 h 1762515"/>
                  <a:gd name="connsiteX410" fmla="*/ 220341 w 474587"/>
                  <a:gd name="connsiteY410" fmla="*/ 545960 h 1762515"/>
                  <a:gd name="connsiteX411" fmla="*/ 210391 w 474587"/>
                  <a:gd name="connsiteY411" fmla="*/ 555910 h 1762515"/>
                  <a:gd name="connsiteX412" fmla="*/ 210391 w 474587"/>
                  <a:gd name="connsiteY412" fmla="*/ 592402 h 1762515"/>
                  <a:gd name="connsiteX413" fmla="*/ 220341 w 474587"/>
                  <a:gd name="connsiteY413" fmla="*/ 602352 h 1762515"/>
                  <a:gd name="connsiteX414" fmla="*/ 254196 w 474587"/>
                  <a:gd name="connsiteY414" fmla="*/ 602352 h 1762515"/>
                  <a:gd name="connsiteX415" fmla="*/ 264146 w 474587"/>
                  <a:gd name="connsiteY415" fmla="*/ 592402 h 1762515"/>
                  <a:gd name="connsiteX416" fmla="*/ 264146 w 474587"/>
                  <a:gd name="connsiteY416" fmla="*/ 555910 h 1762515"/>
                  <a:gd name="connsiteX417" fmla="*/ 264146 w 474587"/>
                  <a:gd name="connsiteY417" fmla="*/ 555910 h 1762515"/>
                  <a:gd name="connsiteX418" fmla="*/ 352825 w 474587"/>
                  <a:gd name="connsiteY418" fmla="*/ 565860 h 1762515"/>
                  <a:gd name="connsiteX419" fmla="*/ 352825 w 474587"/>
                  <a:gd name="connsiteY419" fmla="*/ 582452 h 1762515"/>
                  <a:gd name="connsiteX420" fmla="*/ 366780 w 474587"/>
                  <a:gd name="connsiteY420" fmla="*/ 582452 h 1762515"/>
                  <a:gd name="connsiteX421" fmla="*/ 366780 w 474587"/>
                  <a:gd name="connsiteY421" fmla="*/ 565860 h 1762515"/>
                  <a:gd name="connsiteX422" fmla="*/ 352825 w 474587"/>
                  <a:gd name="connsiteY422" fmla="*/ 565860 h 1762515"/>
                  <a:gd name="connsiteX423" fmla="*/ 230291 w 474587"/>
                  <a:gd name="connsiteY423" fmla="*/ 565860 h 1762515"/>
                  <a:gd name="connsiteX424" fmla="*/ 230291 w 474587"/>
                  <a:gd name="connsiteY424" fmla="*/ 582452 h 1762515"/>
                  <a:gd name="connsiteX425" fmla="*/ 244246 w 474587"/>
                  <a:gd name="connsiteY425" fmla="*/ 582452 h 1762515"/>
                  <a:gd name="connsiteX426" fmla="*/ 244246 w 474587"/>
                  <a:gd name="connsiteY426" fmla="*/ 565860 h 1762515"/>
                  <a:gd name="connsiteX427" fmla="*/ 230291 w 474587"/>
                  <a:gd name="connsiteY427" fmla="*/ 565860 h 1762515"/>
                  <a:gd name="connsiteX428" fmla="*/ 107758 w 474587"/>
                  <a:gd name="connsiteY428" fmla="*/ 565860 h 1762515"/>
                  <a:gd name="connsiteX429" fmla="*/ 107758 w 474587"/>
                  <a:gd name="connsiteY429" fmla="*/ 582452 h 1762515"/>
                  <a:gd name="connsiteX430" fmla="*/ 121713 w 474587"/>
                  <a:gd name="connsiteY430" fmla="*/ 582452 h 1762515"/>
                  <a:gd name="connsiteX431" fmla="*/ 121713 w 474587"/>
                  <a:gd name="connsiteY431" fmla="*/ 565860 h 1762515"/>
                  <a:gd name="connsiteX432" fmla="*/ 107758 w 474587"/>
                  <a:gd name="connsiteY432" fmla="*/ 565860 h 1762515"/>
                  <a:gd name="connsiteX433" fmla="*/ 386680 w 474587"/>
                  <a:gd name="connsiteY433" fmla="*/ 423551 h 1762515"/>
                  <a:gd name="connsiteX434" fmla="*/ 376730 w 474587"/>
                  <a:gd name="connsiteY434" fmla="*/ 413601 h 1762515"/>
                  <a:gd name="connsiteX435" fmla="*/ 342875 w 474587"/>
                  <a:gd name="connsiteY435" fmla="*/ 413601 h 1762515"/>
                  <a:gd name="connsiteX436" fmla="*/ 332925 w 474587"/>
                  <a:gd name="connsiteY436" fmla="*/ 423551 h 1762515"/>
                  <a:gd name="connsiteX437" fmla="*/ 332925 w 474587"/>
                  <a:gd name="connsiteY437" fmla="*/ 460043 h 1762515"/>
                  <a:gd name="connsiteX438" fmla="*/ 342875 w 474587"/>
                  <a:gd name="connsiteY438" fmla="*/ 469992 h 1762515"/>
                  <a:gd name="connsiteX439" fmla="*/ 376730 w 474587"/>
                  <a:gd name="connsiteY439" fmla="*/ 469992 h 1762515"/>
                  <a:gd name="connsiteX440" fmla="*/ 386680 w 474587"/>
                  <a:gd name="connsiteY440" fmla="*/ 460043 h 1762515"/>
                  <a:gd name="connsiteX441" fmla="*/ 386680 w 474587"/>
                  <a:gd name="connsiteY441" fmla="*/ 423551 h 1762515"/>
                  <a:gd name="connsiteX442" fmla="*/ 386680 w 474587"/>
                  <a:gd name="connsiteY442" fmla="*/ 423551 h 1762515"/>
                  <a:gd name="connsiteX443" fmla="*/ 141613 w 474587"/>
                  <a:gd name="connsiteY443" fmla="*/ 423551 h 1762515"/>
                  <a:gd name="connsiteX444" fmla="*/ 131663 w 474587"/>
                  <a:gd name="connsiteY444" fmla="*/ 413601 h 1762515"/>
                  <a:gd name="connsiteX445" fmla="*/ 97808 w 474587"/>
                  <a:gd name="connsiteY445" fmla="*/ 413601 h 1762515"/>
                  <a:gd name="connsiteX446" fmla="*/ 87858 w 474587"/>
                  <a:gd name="connsiteY446" fmla="*/ 423551 h 1762515"/>
                  <a:gd name="connsiteX447" fmla="*/ 87858 w 474587"/>
                  <a:gd name="connsiteY447" fmla="*/ 460043 h 1762515"/>
                  <a:gd name="connsiteX448" fmla="*/ 97808 w 474587"/>
                  <a:gd name="connsiteY448" fmla="*/ 469992 h 1762515"/>
                  <a:gd name="connsiteX449" fmla="*/ 131663 w 474587"/>
                  <a:gd name="connsiteY449" fmla="*/ 469992 h 1762515"/>
                  <a:gd name="connsiteX450" fmla="*/ 141613 w 474587"/>
                  <a:gd name="connsiteY450" fmla="*/ 460043 h 1762515"/>
                  <a:gd name="connsiteX451" fmla="*/ 141613 w 474587"/>
                  <a:gd name="connsiteY451" fmla="*/ 423551 h 1762515"/>
                  <a:gd name="connsiteX452" fmla="*/ 141613 w 474587"/>
                  <a:gd name="connsiteY452" fmla="*/ 423551 h 1762515"/>
                  <a:gd name="connsiteX453" fmla="*/ 264146 w 474587"/>
                  <a:gd name="connsiteY453" fmla="*/ 423551 h 1762515"/>
                  <a:gd name="connsiteX454" fmla="*/ 254196 w 474587"/>
                  <a:gd name="connsiteY454" fmla="*/ 413601 h 1762515"/>
                  <a:gd name="connsiteX455" fmla="*/ 220341 w 474587"/>
                  <a:gd name="connsiteY455" fmla="*/ 413601 h 1762515"/>
                  <a:gd name="connsiteX456" fmla="*/ 210391 w 474587"/>
                  <a:gd name="connsiteY456" fmla="*/ 423551 h 1762515"/>
                  <a:gd name="connsiteX457" fmla="*/ 210391 w 474587"/>
                  <a:gd name="connsiteY457" fmla="*/ 460043 h 1762515"/>
                  <a:gd name="connsiteX458" fmla="*/ 220341 w 474587"/>
                  <a:gd name="connsiteY458" fmla="*/ 469992 h 1762515"/>
                  <a:gd name="connsiteX459" fmla="*/ 254196 w 474587"/>
                  <a:gd name="connsiteY459" fmla="*/ 469992 h 1762515"/>
                  <a:gd name="connsiteX460" fmla="*/ 264146 w 474587"/>
                  <a:gd name="connsiteY460" fmla="*/ 460043 h 1762515"/>
                  <a:gd name="connsiteX461" fmla="*/ 264146 w 474587"/>
                  <a:gd name="connsiteY461" fmla="*/ 423551 h 1762515"/>
                  <a:gd name="connsiteX462" fmla="*/ 264146 w 474587"/>
                  <a:gd name="connsiteY462" fmla="*/ 423551 h 1762515"/>
                  <a:gd name="connsiteX463" fmla="*/ 352825 w 474587"/>
                  <a:gd name="connsiteY463" fmla="*/ 433501 h 1762515"/>
                  <a:gd name="connsiteX464" fmla="*/ 352825 w 474587"/>
                  <a:gd name="connsiteY464" fmla="*/ 450093 h 1762515"/>
                  <a:gd name="connsiteX465" fmla="*/ 366780 w 474587"/>
                  <a:gd name="connsiteY465" fmla="*/ 450093 h 1762515"/>
                  <a:gd name="connsiteX466" fmla="*/ 366780 w 474587"/>
                  <a:gd name="connsiteY466" fmla="*/ 433501 h 1762515"/>
                  <a:gd name="connsiteX467" fmla="*/ 352825 w 474587"/>
                  <a:gd name="connsiteY467" fmla="*/ 433501 h 1762515"/>
                  <a:gd name="connsiteX468" fmla="*/ 230291 w 474587"/>
                  <a:gd name="connsiteY468" fmla="*/ 433501 h 1762515"/>
                  <a:gd name="connsiteX469" fmla="*/ 230291 w 474587"/>
                  <a:gd name="connsiteY469" fmla="*/ 450093 h 1762515"/>
                  <a:gd name="connsiteX470" fmla="*/ 244246 w 474587"/>
                  <a:gd name="connsiteY470" fmla="*/ 450093 h 1762515"/>
                  <a:gd name="connsiteX471" fmla="*/ 244246 w 474587"/>
                  <a:gd name="connsiteY471" fmla="*/ 433501 h 1762515"/>
                  <a:gd name="connsiteX472" fmla="*/ 230291 w 474587"/>
                  <a:gd name="connsiteY472" fmla="*/ 433501 h 1762515"/>
                  <a:gd name="connsiteX473" fmla="*/ 107758 w 474587"/>
                  <a:gd name="connsiteY473" fmla="*/ 433501 h 1762515"/>
                  <a:gd name="connsiteX474" fmla="*/ 107758 w 474587"/>
                  <a:gd name="connsiteY474" fmla="*/ 450093 h 1762515"/>
                  <a:gd name="connsiteX475" fmla="*/ 121713 w 474587"/>
                  <a:gd name="connsiteY475" fmla="*/ 450093 h 1762515"/>
                  <a:gd name="connsiteX476" fmla="*/ 121713 w 474587"/>
                  <a:gd name="connsiteY476" fmla="*/ 433501 h 1762515"/>
                  <a:gd name="connsiteX477" fmla="*/ 107758 w 474587"/>
                  <a:gd name="connsiteY477" fmla="*/ 433501 h 176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</a:cxnLst>
                <a:rect l="l" t="t" r="r" b="b"/>
                <a:pathLst>
                  <a:path w="474587" h="1762515">
                    <a:moveTo>
                      <a:pt x="54625" y="312336"/>
                    </a:moveTo>
                    <a:lnTo>
                      <a:pt x="54625" y="104357"/>
                    </a:lnTo>
                    <a:cubicBezTo>
                      <a:pt x="54625" y="99879"/>
                      <a:pt x="57610" y="95949"/>
                      <a:pt x="61938" y="94755"/>
                    </a:cubicBezTo>
                    <a:lnTo>
                      <a:pt x="403843" y="355"/>
                    </a:lnTo>
                    <a:cubicBezTo>
                      <a:pt x="406829" y="-466"/>
                      <a:pt x="410037" y="156"/>
                      <a:pt x="412525" y="2022"/>
                    </a:cubicBezTo>
                    <a:cubicBezTo>
                      <a:pt x="414987" y="3912"/>
                      <a:pt x="416455" y="6822"/>
                      <a:pt x="416455" y="9932"/>
                    </a:cubicBezTo>
                    <a:lnTo>
                      <a:pt x="416455" y="312311"/>
                    </a:lnTo>
                    <a:lnTo>
                      <a:pt x="464638" y="312311"/>
                    </a:lnTo>
                    <a:cubicBezTo>
                      <a:pt x="470135" y="312311"/>
                      <a:pt x="474588" y="316763"/>
                      <a:pt x="474588" y="322261"/>
                    </a:cubicBezTo>
                    <a:lnTo>
                      <a:pt x="474588" y="1752566"/>
                    </a:lnTo>
                    <a:cubicBezTo>
                      <a:pt x="474588" y="1758063"/>
                      <a:pt x="470135" y="1762516"/>
                      <a:pt x="464638" y="1762516"/>
                    </a:cubicBezTo>
                    <a:lnTo>
                      <a:pt x="9950" y="1762516"/>
                    </a:lnTo>
                    <a:cubicBezTo>
                      <a:pt x="4453" y="1762516"/>
                      <a:pt x="0" y="1758063"/>
                      <a:pt x="0" y="1752566"/>
                    </a:cubicBezTo>
                    <a:lnTo>
                      <a:pt x="0" y="322261"/>
                    </a:lnTo>
                    <a:cubicBezTo>
                      <a:pt x="0" y="316763"/>
                      <a:pt x="4453" y="312311"/>
                      <a:pt x="9950" y="312311"/>
                    </a:cubicBezTo>
                    <a:lnTo>
                      <a:pt x="54650" y="312311"/>
                    </a:lnTo>
                    <a:close/>
                    <a:moveTo>
                      <a:pt x="396530" y="23016"/>
                    </a:moveTo>
                    <a:lnTo>
                      <a:pt x="74525" y="111919"/>
                    </a:lnTo>
                    <a:lnTo>
                      <a:pt x="74525" y="322286"/>
                    </a:lnTo>
                    <a:cubicBezTo>
                      <a:pt x="74525" y="327783"/>
                      <a:pt x="70073" y="332235"/>
                      <a:pt x="64575" y="332235"/>
                    </a:cubicBezTo>
                    <a:lnTo>
                      <a:pt x="19875" y="332235"/>
                    </a:lnTo>
                    <a:lnTo>
                      <a:pt x="19875" y="1742641"/>
                    </a:lnTo>
                    <a:lnTo>
                      <a:pt x="454663" y="1742641"/>
                    </a:lnTo>
                    <a:lnTo>
                      <a:pt x="454663" y="332235"/>
                    </a:lnTo>
                    <a:lnTo>
                      <a:pt x="406480" y="332235"/>
                    </a:lnTo>
                    <a:cubicBezTo>
                      <a:pt x="400983" y="332235"/>
                      <a:pt x="396530" y="327783"/>
                      <a:pt x="396530" y="322286"/>
                    </a:cubicBezTo>
                    <a:lnTo>
                      <a:pt x="396530" y="23016"/>
                    </a:lnTo>
                    <a:lnTo>
                      <a:pt x="396530" y="23016"/>
                    </a:lnTo>
                    <a:close/>
                    <a:moveTo>
                      <a:pt x="141613" y="1614784"/>
                    </a:moveTo>
                    <a:cubicBezTo>
                      <a:pt x="141613" y="1609286"/>
                      <a:pt x="137160" y="1604834"/>
                      <a:pt x="131663" y="1604834"/>
                    </a:cubicBezTo>
                    <a:lnTo>
                      <a:pt x="97808" y="1604834"/>
                    </a:lnTo>
                    <a:cubicBezTo>
                      <a:pt x="92311" y="1604834"/>
                      <a:pt x="87858" y="1609286"/>
                      <a:pt x="87858" y="1614784"/>
                    </a:cubicBezTo>
                    <a:lnTo>
                      <a:pt x="87858" y="1651275"/>
                    </a:lnTo>
                    <a:cubicBezTo>
                      <a:pt x="87858" y="1656772"/>
                      <a:pt x="92311" y="1661225"/>
                      <a:pt x="97808" y="1661225"/>
                    </a:cubicBezTo>
                    <a:lnTo>
                      <a:pt x="131663" y="1661225"/>
                    </a:lnTo>
                    <a:cubicBezTo>
                      <a:pt x="137160" y="1661225"/>
                      <a:pt x="141613" y="1656772"/>
                      <a:pt x="141613" y="1651275"/>
                    </a:cubicBezTo>
                    <a:lnTo>
                      <a:pt x="141613" y="1614784"/>
                    </a:lnTo>
                    <a:lnTo>
                      <a:pt x="141613" y="1614784"/>
                    </a:lnTo>
                    <a:close/>
                    <a:moveTo>
                      <a:pt x="386680" y="1614784"/>
                    </a:moveTo>
                    <a:cubicBezTo>
                      <a:pt x="386680" y="1609286"/>
                      <a:pt x="382227" y="1604834"/>
                      <a:pt x="376730" y="1604834"/>
                    </a:cubicBezTo>
                    <a:lnTo>
                      <a:pt x="342875" y="1604834"/>
                    </a:lnTo>
                    <a:cubicBezTo>
                      <a:pt x="337378" y="1604834"/>
                      <a:pt x="332925" y="1609286"/>
                      <a:pt x="332925" y="1614784"/>
                    </a:cubicBezTo>
                    <a:lnTo>
                      <a:pt x="332925" y="1651275"/>
                    </a:lnTo>
                    <a:cubicBezTo>
                      <a:pt x="332925" y="1656772"/>
                      <a:pt x="337378" y="1661225"/>
                      <a:pt x="342875" y="1661225"/>
                    </a:cubicBezTo>
                    <a:lnTo>
                      <a:pt x="376730" y="1661225"/>
                    </a:lnTo>
                    <a:cubicBezTo>
                      <a:pt x="382227" y="1661225"/>
                      <a:pt x="386680" y="1656772"/>
                      <a:pt x="386680" y="1651275"/>
                    </a:cubicBezTo>
                    <a:lnTo>
                      <a:pt x="386680" y="1614784"/>
                    </a:lnTo>
                    <a:lnTo>
                      <a:pt x="386680" y="1614784"/>
                    </a:lnTo>
                    <a:close/>
                    <a:moveTo>
                      <a:pt x="264146" y="1614784"/>
                    </a:moveTo>
                    <a:cubicBezTo>
                      <a:pt x="264146" y="1609286"/>
                      <a:pt x="259694" y="1604834"/>
                      <a:pt x="254196" y="1604834"/>
                    </a:cubicBezTo>
                    <a:lnTo>
                      <a:pt x="220341" y="1604834"/>
                    </a:lnTo>
                    <a:cubicBezTo>
                      <a:pt x="214844" y="1604834"/>
                      <a:pt x="210391" y="1609286"/>
                      <a:pt x="210391" y="1614784"/>
                    </a:cubicBezTo>
                    <a:lnTo>
                      <a:pt x="210391" y="1651275"/>
                    </a:lnTo>
                    <a:cubicBezTo>
                      <a:pt x="210391" y="1656772"/>
                      <a:pt x="214844" y="1661225"/>
                      <a:pt x="220341" y="1661225"/>
                    </a:cubicBezTo>
                    <a:lnTo>
                      <a:pt x="254196" y="1661225"/>
                    </a:lnTo>
                    <a:cubicBezTo>
                      <a:pt x="259694" y="1661225"/>
                      <a:pt x="264146" y="1656772"/>
                      <a:pt x="264146" y="1651275"/>
                    </a:cubicBezTo>
                    <a:lnTo>
                      <a:pt x="264146" y="1614784"/>
                    </a:lnTo>
                    <a:lnTo>
                      <a:pt x="264146" y="1614784"/>
                    </a:lnTo>
                    <a:close/>
                    <a:moveTo>
                      <a:pt x="352825" y="1624734"/>
                    </a:moveTo>
                    <a:lnTo>
                      <a:pt x="352825" y="1641325"/>
                    </a:lnTo>
                    <a:lnTo>
                      <a:pt x="366780" y="1641325"/>
                    </a:lnTo>
                    <a:lnTo>
                      <a:pt x="366780" y="1624734"/>
                    </a:lnTo>
                    <a:lnTo>
                      <a:pt x="352825" y="1624734"/>
                    </a:lnTo>
                    <a:close/>
                    <a:moveTo>
                      <a:pt x="230291" y="1624734"/>
                    </a:moveTo>
                    <a:lnTo>
                      <a:pt x="230291" y="1641325"/>
                    </a:lnTo>
                    <a:lnTo>
                      <a:pt x="244246" y="1641325"/>
                    </a:lnTo>
                    <a:lnTo>
                      <a:pt x="244246" y="1624734"/>
                    </a:lnTo>
                    <a:lnTo>
                      <a:pt x="230291" y="1624734"/>
                    </a:lnTo>
                    <a:close/>
                    <a:moveTo>
                      <a:pt x="107758" y="1624734"/>
                    </a:moveTo>
                    <a:lnTo>
                      <a:pt x="107758" y="1641325"/>
                    </a:lnTo>
                    <a:lnTo>
                      <a:pt x="121713" y="1641325"/>
                    </a:lnTo>
                    <a:lnTo>
                      <a:pt x="121713" y="1624734"/>
                    </a:lnTo>
                    <a:lnTo>
                      <a:pt x="107758" y="1624734"/>
                    </a:lnTo>
                    <a:close/>
                    <a:moveTo>
                      <a:pt x="264146" y="1482424"/>
                    </a:moveTo>
                    <a:cubicBezTo>
                      <a:pt x="264146" y="1476927"/>
                      <a:pt x="259694" y="1472474"/>
                      <a:pt x="254196" y="1472474"/>
                    </a:cubicBezTo>
                    <a:lnTo>
                      <a:pt x="220341" y="1472474"/>
                    </a:lnTo>
                    <a:cubicBezTo>
                      <a:pt x="214844" y="1472474"/>
                      <a:pt x="210391" y="1476927"/>
                      <a:pt x="210391" y="1482424"/>
                    </a:cubicBezTo>
                    <a:lnTo>
                      <a:pt x="210391" y="1518916"/>
                    </a:lnTo>
                    <a:cubicBezTo>
                      <a:pt x="210391" y="1524413"/>
                      <a:pt x="214844" y="1528866"/>
                      <a:pt x="220341" y="1528866"/>
                    </a:cubicBezTo>
                    <a:lnTo>
                      <a:pt x="254196" y="1528866"/>
                    </a:lnTo>
                    <a:cubicBezTo>
                      <a:pt x="259694" y="1528866"/>
                      <a:pt x="264146" y="1524413"/>
                      <a:pt x="264146" y="1518916"/>
                    </a:cubicBezTo>
                    <a:lnTo>
                      <a:pt x="264146" y="1482424"/>
                    </a:lnTo>
                    <a:lnTo>
                      <a:pt x="264146" y="1482424"/>
                    </a:lnTo>
                    <a:close/>
                    <a:moveTo>
                      <a:pt x="386680" y="1482424"/>
                    </a:moveTo>
                    <a:cubicBezTo>
                      <a:pt x="386680" y="1476927"/>
                      <a:pt x="382227" y="1472474"/>
                      <a:pt x="376730" y="1472474"/>
                    </a:cubicBezTo>
                    <a:lnTo>
                      <a:pt x="342875" y="1472474"/>
                    </a:lnTo>
                    <a:cubicBezTo>
                      <a:pt x="337378" y="1472474"/>
                      <a:pt x="332925" y="1476927"/>
                      <a:pt x="332925" y="1482424"/>
                    </a:cubicBezTo>
                    <a:lnTo>
                      <a:pt x="332925" y="1518916"/>
                    </a:lnTo>
                    <a:cubicBezTo>
                      <a:pt x="332925" y="1524413"/>
                      <a:pt x="337378" y="1528866"/>
                      <a:pt x="342875" y="1528866"/>
                    </a:cubicBezTo>
                    <a:lnTo>
                      <a:pt x="376730" y="1528866"/>
                    </a:lnTo>
                    <a:cubicBezTo>
                      <a:pt x="382227" y="1528866"/>
                      <a:pt x="386680" y="1524413"/>
                      <a:pt x="386680" y="1518916"/>
                    </a:cubicBezTo>
                    <a:lnTo>
                      <a:pt x="386680" y="1482424"/>
                    </a:lnTo>
                    <a:lnTo>
                      <a:pt x="386680" y="1482424"/>
                    </a:lnTo>
                    <a:close/>
                    <a:moveTo>
                      <a:pt x="141613" y="1482424"/>
                    </a:moveTo>
                    <a:cubicBezTo>
                      <a:pt x="141613" y="1476927"/>
                      <a:pt x="137160" y="1472474"/>
                      <a:pt x="131663" y="1472474"/>
                    </a:cubicBezTo>
                    <a:lnTo>
                      <a:pt x="97808" y="1472474"/>
                    </a:lnTo>
                    <a:cubicBezTo>
                      <a:pt x="92311" y="1472474"/>
                      <a:pt x="87858" y="1476927"/>
                      <a:pt x="87858" y="1482424"/>
                    </a:cubicBezTo>
                    <a:lnTo>
                      <a:pt x="87858" y="1518916"/>
                    </a:lnTo>
                    <a:cubicBezTo>
                      <a:pt x="87858" y="1524413"/>
                      <a:pt x="92311" y="1528866"/>
                      <a:pt x="97808" y="1528866"/>
                    </a:cubicBezTo>
                    <a:lnTo>
                      <a:pt x="131663" y="1528866"/>
                    </a:lnTo>
                    <a:cubicBezTo>
                      <a:pt x="137160" y="1528866"/>
                      <a:pt x="141613" y="1524413"/>
                      <a:pt x="141613" y="1518916"/>
                    </a:cubicBezTo>
                    <a:lnTo>
                      <a:pt x="141613" y="1482424"/>
                    </a:lnTo>
                    <a:lnTo>
                      <a:pt x="141613" y="1482424"/>
                    </a:lnTo>
                    <a:close/>
                    <a:moveTo>
                      <a:pt x="352825" y="1492374"/>
                    </a:moveTo>
                    <a:lnTo>
                      <a:pt x="352825" y="1508966"/>
                    </a:lnTo>
                    <a:lnTo>
                      <a:pt x="366780" y="1508966"/>
                    </a:lnTo>
                    <a:lnTo>
                      <a:pt x="366780" y="1492374"/>
                    </a:lnTo>
                    <a:lnTo>
                      <a:pt x="352825" y="1492374"/>
                    </a:lnTo>
                    <a:close/>
                    <a:moveTo>
                      <a:pt x="230291" y="1492374"/>
                    </a:moveTo>
                    <a:lnTo>
                      <a:pt x="230291" y="1508966"/>
                    </a:lnTo>
                    <a:lnTo>
                      <a:pt x="244246" y="1508966"/>
                    </a:lnTo>
                    <a:lnTo>
                      <a:pt x="244246" y="1492374"/>
                    </a:lnTo>
                    <a:lnTo>
                      <a:pt x="230291" y="1492374"/>
                    </a:lnTo>
                    <a:close/>
                    <a:moveTo>
                      <a:pt x="107758" y="1492374"/>
                    </a:moveTo>
                    <a:lnTo>
                      <a:pt x="107758" y="1508966"/>
                    </a:lnTo>
                    <a:lnTo>
                      <a:pt x="121713" y="1508966"/>
                    </a:lnTo>
                    <a:lnTo>
                      <a:pt x="121713" y="1492374"/>
                    </a:lnTo>
                    <a:lnTo>
                      <a:pt x="107758" y="1492374"/>
                    </a:lnTo>
                    <a:close/>
                    <a:moveTo>
                      <a:pt x="141613" y="1350065"/>
                    </a:moveTo>
                    <a:cubicBezTo>
                      <a:pt x="141613" y="1344568"/>
                      <a:pt x="137160" y="1340115"/>
                      <a:pt x="131663" y="1340115"/>
                    </a:cubicBezTo>
                    <a:lnTo>
                      <a:pt x="97808" y="1340115"/>
                    </a:lnTo>
                    <a:cubicBezTo>
                      <a:pt x="92311" y="1340115"/>
                      <a:pt x="87858" y="1344568"/>
                      <a:pt x="87858" y="1350065"/>
                    </a:cubicBezTo>
                    <a:lnTo>
                      <a:pt x="87858" y="1386557"/>
                    </a:lnTo>
                    <a:cubicBezTo>
                      <a:pt x="87858" y="1392054"/>
                      <a:pt x="92311" y="1396507"/>
                      <a:pt x="97808" y="1396507"/>
                    </a:cubicBezTo>
                    <a:lnTo>
                      <a:pt x="131663" y="1396507"/>
                    </a:lnTo>
                    <a:cubicBezTo>
                      <a:pt x="137160" y="1396507"/>
                      <a:pt x="141613" y="1392054"/>
                      <a:pt x="141613" y="1386557"/>
                    </a:cubicBezTo>
                    <a:lnTo>
                      <a:pt x="141613" y="1350065"/>
                    </a:lnTo>
                    <a:lnTo>
                      <a:pt x="141613" y="1350065"/>
                    </a:lnTo>
                    <a:close/>
                    <a:moveTo>
                      <a:pt x="386680" y="1350065"/>
                    </a:moveTo>
                    <a:cubicBezTo>
                      <a:pt x="386680" y="1344568"/>
                      <a:pt x="382227" y="1340115"/>
                      <a:pt x="376730" y="1340115"/>
                    </a:cubicBezTo>
                    <a:lnTo>
                      <a:pt x="342875" y="1340115"/>
                    </a:lnTo>
                    <a:cubicBezTo>
                      <a:pt x="337378" y="1340115"/>
                      <a:pt x="332925" y="1344568"/>
                      <a:pt x="332925" y="1350065"/>
                    </a:cubicBezTo>
                    <a:lnTo>
                      <a:pt x="332925" y="1386557"/>
                    </a:lnTo>
                    <a:cubicBezTo>
                      <a:pt x="332925" y="1392054"/>
                      <a:pt x="337378" y="1396507"/>
                      <a:pt x="342875" y="1396507"/>
                    </a:cubicBezTo>
                    <a:lnTo>
                      <a:pt x="376730" y="1396507"/>
                    </a:lnTo>
                    <a:cubicBezTo>
                      <a:pt x="382227" y="1396507"/>
                      <a:pt x="386680" y="1392054"/>
                      <a:pt x="386680" y="1386557"/>
                    </a:cubicBezTo>
                    <a:lnTo>
                      <a:pt x="386680" y="1350065"/>
                    </a:lnTo>
                    <a:lnTo>
                      <a:pt x="386680" y="1350065"/>
                    </a:lnTo>
                    <a:close/>
                    <a:moveTo>
                      <a:pt x="264146" y="1350065"/>
                    </a:moveTo>
                    <a:cubicBezTo>
                      <a:pt x="264146" y="1344568"/>
                      <a:pt x="259694" y="1340115"/>
                      <a:pt x="254196" y="1340115"/>
                    </a:cubicBezTo>
                    <a:lnTo>
                      <a:pt x="220341" y="1340115"/>
                    </a:lnTo>
                    <a:cubicBezTo>
                      <a:pt x="214844" y="1340115"/>
                      <a:pt x="210391" y="1344568"/>
                      <a:pt x="210391" y="1350065"/>
                    </a:cubicBezTo>
                    <a:lnTo>
                      <a:pt x="210391" y="1386557"/>
                    </a:lnTo>
                    <a:cubicBezTo>
                      <a:pt x="210391" y="1392054"/>
                      <a:pt x="214844" y="1396507"/>
                      <a:pt x="220341" y="1396507"/>
                    </a:cubicBezTo>
                    <a:lnTo>
                      <a:pt x="254196" y="1396507"/>
                    </a:lnTo>
                    <a:cubicBezTo>
                      <a:pt x="259694" y="1396507"/>
                      <a:pt x="264146" y="1392054"/>
                      <a:pt x="264146" y="1386557"/>
                    </a:cubicBezTo>
                    <a:lnTo>
                      <a:pt x="264146" y="1350065"/>
                    </a:lnTo>
                    <a:lnTo>
                      <a:pt x="264146" y="1350065"/>
                    </a:lnTo>
                    <a:close/>
                    <a:moveTo>
                      <a:pt x="352825" y="1360015"/>
                    </a:moveTo>
                    <a:lnTo>
                      <a:pt x="352825" y="1376607"/>
                    </a:lnTo>
                    <a:lnTo>
                      <a:pt x="366780" y="1376607"/>
                    </a:lnTo>
                    <a:lnTo>
                      <a:pt x="366780" y="1360015"/>
                    </a:lnTo>
                    <a:lnTo>
                      <a:pt x="352825" y="1360015"/>
                    </a:lnTo>
                    <a:close/>
                    <a:moveTo>
                      <a:pt x="230291" y="1360015"/>
                    </a:moveTo>
                    <a:lnTo>
                      <a:pt x="230291" y="1376607"/>
                    </a:lnTo>
                    <a:lnTo>
                      <a:pt x="244246" y="1376607"/>
                    </a:lnTo>
                    <a:lnTo>
                      <a:pt x="244246" y="1360015"/>
                    </a:lnTo>
                    <a:lnTo>
                      <a:pt x="230291" y="1360015"/>
                    </a:lnTo>
                    <a:close/>
                    <a:moveTo>
                      <a:pt x="107758" y="1360015"/>
                    </a:moveTo>
                    <a:lnTo>
                      <a:pt x="107758" y="1376607"/>
                    </a:lnTo>
                    <a:lnTo>
                      <a:pt x="121713" y="1376607"/>
                    </a:lnTo>
                    <a:lnTo>
                      <a:pt x="121713" y="1360015"/>
                    </a:lnTo>
                    <a:lnTo>
                      <a:pt x="107758" y="1360015"/>
                    </a:lnTo>
                    <a:close/>
                    <a:moveTo>
                      <a:pt x="264146" y="1217706"/>
                    </a:moveTo>
                    <a:cubicBezTo>
                      <a:pt x="264146" y="1212209"/>
                      <a:pt x="259694" y="1207756"/>
                      <a:pt x="254196" y="1207756"/>
                    </a:cubicBezTo>
                    <a:lnTo>
                      <a:pt x="220341" y="1207756"/>
                    </a:lnTo>
                    <a:cubicBezTo>
                      <a:pt x="214844" y="1207756"/>
                      <a:pt x="210391" y="1212209"/>
                      <a:pt x="210391" y="1217706"/>
                    </a:cubicBezTo>
                    <a:lnTo>
                      <a:pt x="210391" y="1254198"/>
                    </a:lnTo>
                    <a:cubicBezTo>
                      <a:pt x="210391" y="1259695"/>
                      <a:pt x="214844" y="1264148"/>
                      <a:pt x="220341" y="1264148"/>
                    </a:cubicBezTo>
                    <a:lnTo>
                      <a:pt x="254196" y="1264148"/>
                    </a:lnTo>
                    <a:cubicBezTo>
                      <a:pt x="259694" y="1264148"/>
                      <a:pt x="264146" y="1259695"/>
                      <a:pt x="264146" y="1254198"/>
                    </a:cubicBezTo>
                    <a:lnTo>
                      <a:pt x="264146" y="1217706"/>
                    </a:lnTo>
                    <a:lnTo>
                      <a:pt x="264146" y="1217706"/>
                    </a:lnTo>
                    <a:close/>
                    <a:moveTo>
                      <a:pt x="141613" y="1217706"/>
                    </a:moveTo>
                    <a:cubicBezTo>
                      <a:pt x="141613" y="1212209"/>
                      <a:pt x="137160" y="1207756"/>
                      <a:pt x="131663" y="1207756"/>
                    </a:cubicBezTo>
                    <a:lnTo>
                      <a:pt x="97808" y="1207756"/>
                    </a:lnTo>
                    <a:cubicBezTo>
                      <a:pt x="92311" y="1207756"/>
                      <a:pt x="87858" y="1212209"/>
                      <a:pt x="87858" y="1217706"/>
                    </a:cubicBezTo>
                    <a:lnTo>
                      <a:pt x="87858" y="1254198"/>
                    </a:lnTo>
                    <a:cubicBezTo>
                      <a:pt x="87858" y="1259695"/>
                      <a:pt x="92311" y="1264148"/>
                      <a:pt x="97808" y="1264148"/>
                    </a:cubicBezTo>
                    <a:lnTo>
                      <a:pt x="131663" y="1264148"/>
                    </a:lnTo>
                    <a:cubicBezTo>
                      <a:pt x="137160" y="1264148"/>
                      <a:pt x="141613" y="1259695"/>
                      <a:pt x="141613" y="1254198"/>
                    </a:cubicBezTo>
                    <a:lnTo>
                      <a:pt x="141613" y="1217706"/>
                    </a:lnTo>
                    <a:lnTo>
                      <a:pt x="141613" y="1217706"/>
                    </a:lnTo>
                    <a:close/>
                    <a:moveTo>
                      <a:pt x="386680" y="1217706"/>
                    </a:moveTo>
                    <a:cubicBezTo>
                      <a:pt x="386680" y="1212209"/>
                      <a:pt x="382227" y="1207756"/>
                      <a:pt x="376730" y="1207756"/>
                    </a:cubicBezTo>
                    <a:lnTo>
                      <a:pt x="342875" y="1207756"/>
                    </a:lnTo>
                    <a:cubicBezTo>
                      <a:pt x="337378" y="1207756"/>
                      <a:pt x="332925" y="1212209"/>
                      <a:pt x="332925" y="1217706"/>
                    </a:cubicBezTo>
                    <a:lnTo>
                      <a:pt x="332925" y="1254198"/>
                    </a:lnTo>
                    <a:cubicBezTo>
                      <a:pt x="332925" y="1259695"/>
                      <a:pt x="337378" y="1264148"/>
                      <a:pt x="342875" y="1264148"/>
                    </a:cubicBezTo>
                    <a:lnTo>
                      <a:pt x="376730" y="1264148"/>
                    </a:lnTo>
                    <a:cubicBezTo>
                      <a:pt x="382227" y="1264148"/>
                      <a:pt x="386680" y="1259695"/>
                      <a:pt x="386680" y="1254198"/>
                    </a:cubicBezTo>
                    <a:lnTo>
                      <a:pt x="386680" y="1217706"/>
                    </a:lnTo>
                    <a:lnTo>
                      <a:pt x="386680" y="1217706"/>
                    </a:lnTo>
                    <a:close/>
                    <a:moveTo>
                      <a:pt x="352825" y="1227656"/>
                    </a:moveTo>
                    <a:lnTo>
                      <a:pt x="352825" y="1244248"/>
                    </a:lnTo>
                    <a:lnTo>
                      <a:pt x="366780" y="1244248"/>
                    </a:lnTo>
                    <a:lnTo>
                      <a:pt x="366780" y="1227656"/>
                    </a:lnTo>
                    <a:lnTo>
                      <a:pt x="352825" y="1227656"/>
                    </a:lnTo>
                    <a:close/>
                    <a:moveTo>
                      <a:pt x="230291" y="1227656"/>
                    </a:moveTo>
                    <a:lnTo>
                      <a:pt x="230291" y="1244248"/>
                    </a:lnTo>
                    <a:lnTo>
                      <a:pt x="244246" y="1244248"/>
                    </a:lnTo>
                    <a:lnTo>
                      <a:pt x="244246" y="1227656"/>
                    </a:lnTo>
                    <a:lnTo>
                      <a:pt x="230291" y="1227656"/>
                    </a:lnTo>
                    <a:close/>
                    <a:moveTo>
                      <a:pt x="107758" y="1227656"/>
                    </a:moveTo>
                    <a:lnTo>
                      <a:pt x="107758" y="1244248"/>
                    </a:lnTo>
                    <a:lnTo>
                      <a:pt x="121713" y="1244248"/>
                    </a:lnTo>
                    <a:lnTo>
                      <a:pt x="121713" y="1227656"/>
                    </a:lnTo>
                    <a:lnTo>
                      <a:pt x="107758" y="1227656"/>
                    </a:lnTo>
                    <a:close/>
                    <a:moveTo>
                      <a:pt x="141613" y="1085347"/>
                    </a:moveTo>
                    <a:cubicBezTo>
                      <a:pt x="141613" y="1079850"/>
                      <a:pt x="137160" y="1075397"/>
                      <a:pt x="131663" y="1075397"/>
                    </a:cubicBezTo>
                    <a:lnTo>
                      <a:pt x="97808" y="1075397"/>
                    </a:lnTo>
                    <a:cubicBezTo>
                      <a:pt x="92311" y="1075397"/>
                      <a:pt x="87858" y="1079850"/>
                      <a:pt x="87858" y="1085347"/>
                    </a:cubicBezTo>
                    <a:lnTo>
                      <a:pt x="87858" y="1121838"/>
                    </a:lnTo>
                    <a:cubicBezTo>
                      <a:pt x="87858" y="1127336"/>
                      <a:pt x="92311" y="1131788"/>
                      <a:pt x="97808" y="1131788"/>
                    </a:cubicBezTo>
                    <a:lnTo>
                      <a:pt x="131663" y="1131788"/>
                    </a:lnTo>
                    <a:cubicBezTo>
                      <a:pt x="137160" y="1131788"/>
                      <a:pt x="141613" y="1127336"/>
                      <a:pt x="141613" y="1121838"/>
                    </a:cubicBezTo>
                    <a:lnTo>
                      <a:pt x="141613" y="1085347"/>
                    </a:lnTo>
                    <a:lnTo>
                      <a:pt x="141613" y="1085347"/>
                    </a:lnTo>
                    <a:close/>
                    <a:moveTo>
                      <a:pt x="386680" y="1085347"/>
                    </a:moveTo>
                    <a:cubicBezTo>
                      <a:pt x="386680" y="1079850"/>
                      <a:pt x="382227" y="1075397"/>
                      <a:pt x="376730" y="1075397"/>
                    </a:cubicBezTo>
                    <a:lnTo>
                      <a:pt x="342875" y="1075397"/>
                    </a:lnTo>
                    <a:cubicBezTo>
                      <a:pt x="337378" y="1075397"/>
                      <a:pt x="332925" y="1079850"/>
                      <a:pt x="332925" y="1085347"/>
                    </a:cubicBezTo>
                    <a:lnTo>
                      <a:pt x="332925" y="1121838"/>
                    </a:lnTo>
                    <a:cubicBezTo>
                      <a:pt x="332925" y="1127336"/>
                      <a:pt x="337378" y="1131788"/>
                      <a:pt x="342875" y="1131788"/>
                    </a:cubicBezTo>
                    <a:lnTo>
                      <a:pt x="376730" y="1131788"/>
                    </a:lnTo>
                    <a:cubicBezTo>
                      <a:pt x="382227" y="1131788"/>
                      <a:pt x="386680" y="1127336"/>
                      <a:pt x="386680" y="1121838"/>
                    </a:cubicBezTo>
                    <a:lnTo>
                      <a:pt x="386680" y="1085347"/>
                    </a:lnTo>
                    <a:lnTo>
                      <a:pt x="386680" y="1085347"/>
                    </a:lnTo>
                    <a:close/>
                    <a:moveTo>
                      <a:pt x="264146" y="1085347"/>
                    </a:moveTo>
                    <a:cubicBezTo>
                      <a:pt x="264146" y="1079850"/>
                      <a:pt x="259694" y="1075397"/>
                      <a:pt x="254196" y="1075397"/>
                    </a:cubicBezTo>
                    <a:lnTo>
                      <a:pt x="220341" y="1075397"/>
                    </a:lnTo>
                    <a:cubicBezTo>
                      <a:pt x="214844" y="1075397"/>
                      <a:pt x="210391" y="1079850"/>
                      <a:pt x="210391" y="1085347"/>
                    </a:cubicBezTo>
                    <a:lnTo>
                      <a:pt x="210391" y="1121838"/>
                    </a:lnTo>
                    <a:cubicBezTo>
                      <a:pt x="210391" y="1127336"/>
                      <a:pt x="214844" y="1131788"/>
                      <a:pt x="220341" y="1131788"/>
                    </a:cubicBezTo>
                    <a:lnTo>
                      <a:pt x="254196" y="1131788"/>
                    </a:lnTo>
                    <a:cubicBezTo>
                      <a:pt x="259694" y="1131788"/>
                      <a:pt x="264146" y="1127336"/>
                      <a:pt x="264146" y="1121838"/>
                    </a:cubicBezTo>
                    <a:lnTo>
                      <a:pt x="264146" y="1085347"/>
                    </a:lnTo>
                    <a:lnTo>
                      <a:pt x="264146" y="1085347"/>
                    </a:lnTo>
                    <a:close/>
                    <a:moveTo>
                      <a:pt x="352825" y="1095297"/>
                    </a:moveTo>
                    <a:lnTo>
                      <a:pt x="352825" y="1111888"/>
                    </a:lnTo>
                    <a:lnTo>
                      <a:pt x="366780" y="1111888"/>
                    </a:lnTo>
                    <a:lnTo>
                      <a:pt x="366780" y="1095297"/>
                    </a:lnTo>
                    <a:lnTo>
                      <a:pt x="352825" y="1095297"/>
                    </a:lnTo>
                    <a:close/>
                    <a:moveTo>
                      <a:pt x="230291" y="1095297"/>
                    </a:moveTo>
                    <a:lnTo>
                      <a:pt x="230291" y="1111888"/>
                    </a:lnTo>
                    <a:lnTo>
                      <a:pt x="244246" y="1111888"/>
                    </a:lnTo>
                    <a:lnTo>
                      <a:pt x="244246" y="1095297"/>
                    </a:lnTo>
                    <a:lnTo>
                      <a:pt x="230291" y="1095297"/>
                    </a:lnTo>
                    <a:close/>
                    <a:moveTo>
                      <a:pt x="107758" y="1095297"/>
                    </a:moveTo>
                    <a:lnTo>
                      <a:pt x="107758" y="1111888"/>
                    </a:lnTo>
                    <a:lnTo>
                      <a:pt x="121713" y="1111888"/>
                    </a:lnTo>
                    <a:lnTo>
                      <a:pt x="121713" y="1095297"/>
                    </a:lnTo>
                    <a:lnTo>
                      <a:pt x="107758" y="1095297"/>
                    </a:lnTo>
                    <a:close/>
                    <a:moveTo>
                      <a:pt x="264146" y="952988"/>
                    </a:moveTo>
                    <a:cubicBezTo>
                      <a:pt x="264146" y="947490"/>
                      <a:pt x="259694" y="943038"/>
                      <a:pt x="254196" y="943038"/>
                    </a:cubicBezTo>
                    <a:lnTo>
                      <a:pt x="220341" y="943038"/>
                    </a:lnTo>
                    <a:cubicBezTo>
                      <a:pt x="214844" y="943038"/>
                      <a:pt x="210391" y="947490"/>
                      <a:pt x="210391" y="952988"/>
                    </a:cubicBezTo>
                    <a:lnTo>
                      <a:pt x="210391" y="989479"/>
                    </a:lnTo>
                    <a:cubicBezTo>
                      <a:pt x="210391" y="994977"/>
                      <a:pt x="214844" y="999429"/>
                      <a:pt x="220341" y="999429"/>
                    </a:cubicBezTo>
                    <a:lnTo>
                      <a:pt x="254196" y="999429"/>
                    </a:lnTo>
                    <a:cubicBezTo>
                      <a:pt x="259694" y="999429"/>
                      <a:pt x="264146" y="994977"/>
                      <a:pt x="264146" y="989479"/>
                    </a:cubicBezTo>
                    <a:lnTo>
                      <a:pt x="264146" y="952988"/>
                    </a:lnTo>
                    <a:lnTo>
                      <a:pt x="264146" y="952988"/>
                    </a:lnTo>
                    <a:close/>
                    <a:moveTo>
                      <a:pt x="141613" y="952988"/>
                    </a:moveTo>
                    <a:cubicBezTo>
                      <a:pt x="141613" y="947490"/>
                      <a:pt x="137160" y="943038"/>
                      <a:pt x="131663" y="943038"/>
                    </a:cubicBezTo>
                    <a:lnTo>
                      <a:pt x="97808" y="943038"/>
                    </a:lnTo>
                    <a:cubicBezTo>
                      <a:pt x="92311" y="943038"/>
                      <a:pt x="87858" y="947490"/>
                      <a:pt x="87858" y="952988"/>
                    </a:cubicBezTo>
                    <a:lnTo>
                      <a:pt x="87858" y="989479"/>
                    </a:lnTo>
                    <a:cubicBezTo>
                      <a:pt x="87858" y="994977"/>
                      <a:pt x="92311" y="999429"/>
                      <a:pt x="97808" y="999429"/>
                    </a:cubicBezTo>
                    <a:lnTo>
                      <a:pt x="131663" y="999429"/>
                    </a:lnTo>
                    <a:cubicBezTo>
                      <a:pt x="137160" y="999429"/>
                      <a:pt x="141613" y="994977"/>
                      <a:pt x="141613" y="989479"/>
                    </a:cubicBezTo>
                    <a:lnTo>
                      <a:pt x="141613" y="952988"/>
                    </a:lnTo>
                    <a:lnTo>
                      <a:pt x="141613" y="952988"/>
                    </a:lnTo>
                    <a:close/>
                    <a:moveTo>
                      <a:pt x="386680" y="952988"/>
                    </a:moveTo>
                    <a:cubicBezTo>
                      <a:pt x="386680" y="947490"/>
                      <a:pt x="382227" y="943038"/>
                      <a:pt x="376730" y="943038"/>
                    </a:cubicBezTo>
                    <a:lnTo>
                      <a:pt x="342875" y="943038"/>
                    </a:lnTo>
                    <a:cubicBezTo>
                      <a:pt x="337378" y="943038"/>
                      <a:pt x="332925" y="947490"/>
                      <a:pt x="332925" y="952988"/>
                    </a:cubicBezTo>
                    <a:lnTo>
                      <a:pt x="332925" y="989479"/>
                    </a:lnTo>
                    <a:cubicBezTo>
                      <a:pt x="332925" y="994977"/>
                      <a:pt x="337378" y="999429"/>
                      <a:pt x="342875" y="999429"/>
                    </a:cubicBezTo>
                    <a:lnTo>
                      <a:pt x="376730" y="999429"/>
                    </a:lnTo>
                    <a:cubicBezTo>
                      <a:pt x="382227" y="999429"/>
                      <a:pt x="386680" y="994977"/>
                      <a:pt x="386680" y="989479"/>
                    </a:cubicBezTo>
                    <a:lnTo>
                      <a:pt x="386680" y="952988"/>
                    </a:lnTo>
                    <a:lnTo>
                      <a:pt x="386680" y="952988"/>
                    </a:lnTo>
                    <a:close/>
                    <a:moveTo>
                      <a:pt x="352825" y="962938"/>
                    </a:moveTo>
                    <a:lnTo>
                      <a:pt x="352825" y="979529"/>
                    </a:lnTo>
                    <a:lnTo>
                      <a:pt x="366780" y="979529"/>
                    </a:lnTo>
                    <a:lnTo>
                      <a:pt x="366780" y="962938"/>
                    </a:lnTo>
                    <a:lnTo>
                      <a:pt x="352825" y="962938"/>
                    </a:lnTo>
                    <a:close/>
                    <a:moveTo>
                      <a:pt x="230291" y="962938"/>
                    </a:moveTo>
                    <a:lnTo>
                      <a:pt x="230291" y="979529"/>
                    </a:lnTo>
                    <a:lnTo>
                      <a:pt x="244246" y="979529"/>
                    </a:lnTo>
                    <a:lnTo>
                      <a:pt x="244246" y="962938"/>
                    </a:lnTo>
                    <a:lnTo>
                      <a:pt x="230291" y="962938"/>
                    </a:lnTo>
                    <a:close/>
                    <a:moveTo>
                      <a:pt x="107758" y="962938"/>
                    </a:moveTo>
                    <a:lnTo>
                      <a:pt x="107758" y="979529"/>
                    </a:lnTo>
                    <a:lnTo>
                      <a:pt x="121713" y="979529"/>
                    </a:lnTo>
                    <a:lnTo>
                      <a:pt x="121713" y="962938"/>
                    </a:lnTo>
                    <a:lnTo>
                      <a:pt x="107758" y="962938"/>
                    </a:lnTo>
                    <a:close/>
                    <a:moveTo>
                      <a:pt x="386680" y="820629"/>
                    </a:moveTo>
                    <a:cubicBezTo>
                      <a:pt x="386680" y="815131"/>
                      <a:pt x="382227" y="810679"/>
                      <a:pt x="376730" y="810679"/>
                    </a:cubicBezTo>
                    <a:lnTo>
                      <a:pt x="342875" y="810679"/>
                    </a:lnTo>
                    <a:cubicBezTo>
                      <a:pt x="337378" y="810679"/>
                      <a:pt x="332925" y="815131"/>
                      <a:pt x="332925" y="820629"/>
                    </a:cubicBezTo>
                    <a:lnTo>
                      <a:pt x="332925" y="857120"/>
                    </a:lnTo>
                    <a:cubicBezTo>
                      <a:pt x="332925" y="862617"/>
                      <a:pt x="337378" y="867070"/>
                      <a:pt x="342875" y="867070"/>
                    </a:cubicBezTo>
                    <a:lnTo>
                      <a:pt x="376730" y="867070"/>
                    </a:lnTo>
                    <a:cubicBezTo>
                      <a:pt x="382227" y="867070"/>
                      <a:pt x="386680" y="862617"/>
                      <a:pt x="386680" y="857120"/>
                    </a:cubicBezTo>
                    <a:lnTo>
                      <a:pt x="386680" y="820629"/>
                    </a:lnTo>
                    <a:lnTo>
                      <a:pt x="386680" y="820629"/>
                    </a:lnTo>
                    <a:close/>
                    <a:moveTo>
                      <a:pt x="141613" y="820629"/>
                    </a:moveTo>
                    <a:cubicBezTo>
                      <a:pt x="141613" y="815131"/>
                      <a:pt x="137160" y="810679"/>
                      <a:pt x="131663" y="810679"/>
                    </a:cubicBezTo>
                    <a:lnTo>
                      <a:pt x="97808" y="810679"/>
                    </a:lnTo>
                    <a:cubicBezTo>
                      <a:pt x="92311" y="810679"/>
                      <a:pt x="87858" y="815131"/>
                      <a:pt x="87858" y="820629"/>
                    </a:cubicBezTo>
                    <a:lnTo>
                      <a:pt x="87858" y="857120"/>
                    </a:lnTo>
                    <a:cubicBezTo>
                      <a:pt x="87858" y="862617"/>
                      <a:pt x="92311" y="867070"/>
                      <a:pt x="97808" y="867070"/>
                    </a:cubicBezTo>
                    <a:lnTo>
                      <a:pt x="131663" y="867070"/>
                    </a:lnTo>
                    <a:cubicBezTo>
                      <a:pt x="137160" y="867070"/>
                      <a:pt x="141613" y="862617"/>
                      <a:pt x="141613" y="857120"/>
                    </a:cubicBezTo>
                    <a:lnTo>
                      <a:pt x="141613" y="820629"/>
                    </a:lnTo>
                    <a:lnTo>
                      <a:pt x="141613" y="820629"/>
                    </a:lnTo>
                    <a:close/>
                    <a:moveTo>
                      <a:pt x="264146" y="820629"/>
                    </a:moveTo>
                    <a:cubicBezTo>
                      <a:pt x="264146" y="815131"/>
                      <a:pt x="259694" y="810679"/>
                      <a:pt x="254196" y="810679"/>
                    </a:cubicBezTo>
                    <a:lnTo>
                      <a:pt x="220341" y="810679"/>
                    </a:lnTo>
                    <a:cubicBezTo>
                      <a:pt x="214844" y="810679"/>
                      <a:pt x="210391" y="815131"/>
                      <a:pt x="210391" y="820629"/>
                    </a:cubicBezTo>
                    <a:lnTo>
                      <a:pt x="210391" y="857120"/>
                    </a:lnTo>
                    <a:cubicBezTo>
                      <a:pt x="210391" y="862617"/>
                      <a:pt x="214844" y="867070"/>
                      <a:pt x="220341" y="867070"/>
                    </a:cubicBezTo>
                    <a:lnTo>
                      <a:pt x="254196" y="867070"/>
                    </a:lnTo>
                    <a:cubicBezTo>
                      <a:pt x="259694" y="867070"/>
                      <a:pt x="264146" y="862617"/>
                      <a:pt x="264146" y="857120"/>
                    </a:cubicBezTo>
                    <a:lnTo>
                      <a:pt x="264146" y="820629"/>
                    </a:lnTo>
                    <a:lnTo>
                      <a:pt x="264146" y="820629"/>
                    </a:lnTo>
                    <a:close/>
                    <a:moveTo>
                      <a:pt x="352825" y="830579"/>
                    </a:moveTo>
                    <a:lnTo>
                      <a:pt x="352825" y="847170"/>
                    </a:lnTo>
                    <a:lnTo>
                      <a:pt x="366780" y="847170"/>
                    </a:lnTo>
                    <a:lnTo>
                      <a:pt x="366780" y="830579"/>
                    </a:lnTo>
                    <a:lnTo>
                      <a:pt x="352825" y="830579"/>
                    </a:lnTo>
                    <a:close/>
                    <a:moveTo>
                      <a:pt x="230291" y="830579"/>
                    </a:moveTo>
                    <a:lnTo>
                      <a:pt x="230291" y="847170"/>
                    </a:lnTo>
                    <a:lnTo>
                      <a:pt x="244246" y="847170"/>
                    </a:lnTo>
                    <a:lnTo>
                      <a:pt x="244246" y="830579"/>
                    </a:lnTo>
                    <a:lnTo>
                      <a:pt x="230291" y="830579"/>
                    </a:lnTo>
                    <a:close/>
                    <a:moveTo>
                      <a:pt x="107758" y="830579"/>
                    </a:moveTo>
                    <a:lnTo>
                      <a:pt x="107758" y="847170"/>
                    </a:lnTo>
                    <a:lnTo>
                      <a:pt x="121713" y="847170"/>
                    </a:lnTo>
                    <a:lnTo>
                      <a:pt x="121713" y="830579"/>
                    </a:lnTo>
                    <a:lnTo>
                      <a:pt x="107758" y="830579"/>
                    </a:lnTo>
                    <a:close/>
                    <a:moveTo>
                      <a:pt x="264146" y="688269"/>
                    </a:moveTo>
                    <a:cubicBezTo>
                      <a:pt x="264146" y="682772"/>
                      <a:pt x="259694" y="678320"/>
                      <a:pt x="254196" y="678320"/>
                    </a:cubicBezTo>
                    <a:lnTo>
                      <a:pt x="220341" y="678320"/>
                    </a:lnTo>
                    <a:cubicBezTo>
                      <a:pt x="214844" y="678320"/>
                      <a:pt x="210391" y="682772"/>
                      <a:pt x="210391" y="688269"/>
                    </a:cubicBezTo>
                    <a:lnTo>
                      <a:pt x="210391" y="724761"/>
                    </a:lnTo>
                    <a:cubicBezTo>
                      <a:pt x="210391" y="730258"/>
                      <a:pt x="214844" y="734711"/>
                      <a:pt x="220341" y="734711"/>
                    </a:cubicBezTo>
                    <a:lnTo>
                      <a:pt x="254196" y="734711"/>
                    </a:lnTo>
                    <a:cubicBezTo>
                      <a:pt x="259694" y="734711"/>
                      <a:pt x="264146" y="730258"/>
                      <a:pt x="264146" y="724761"/>
                    </a:cubicBezTo>
                    <a:lnTo>
                      <a:pt x="264146" y="688269"/>
                    </a:lnTo>
                    <a:lnTo>
                      <a:pt x="264146" y="688269"/>
                    </a:lnTo>
                    <a:close/>
                    <a:moveTo>
                      <a:pt x="141613" y="688269"/>
                    </a:moveTo>
                    <a:cubicBezTo>
                      <a:pt x="141613" y="682772"/>
                      <a:pt x="137160" y="678320"/>
                      <a:pt x="131663" y="678320"/>
                    </a:cubicBezTo>
                    <a:lnTo>
                      <a:pt x="97808" y="678320"/>
                    </a:lnTo>
                    <a:cubicBezTo>
                      <a:pt x="92311" y="678320"/>
                      <a:pt x="87858" y="682772"/>
                      <a:pt x="87858" y="688269"/>
                    </a:cubicBezTo>
                    <a:lnTo>
                      <a:pt x="87858" y="724761"/>
                    </a:lnTo>
                    <a:cubicBezTo>
                      <a:pt x="87858" y="730258"/>
                      <a:pt x="92311" y="734711"/>
                      <a:pt x="97808" y="734711"/>
                    </a:cubicBezTo>
                    <a:lnTo>
                      <a:pt x="131663" y="734711"/>
                    </a:lnTo>
                    <a:cubicBezTo>
                      <a:pt x="137160" y="734711"/>
                      <a:pt x="141613" y="730258"/>
                      <a:pt x="141613" y="724761"/>
                    </a:cubicBezTo>
                    <a:lnTo>
                      <a:pt x="141613" y="688269"/>
                    </a:lnTo>
                    <a:lnTo>
                      <a:pt x="141613" y="688269"/>
                    </a:lnTo>
                    <a:close/>
                    <a:moveTo>
                      <a:pt x="386680" y="688269"/>
                    </a:moveTo>
                    <a:cubicBezTo>
                      <a:pt x="386680" y="682772"/>
                      <a:pt x="382227" y="678320"/>
                      <a:pt x="376730" y="678320"/>
                    </a:cubicBezTo>
                    <a:lnTo>
                      <a:pt x="342875" y="678320"/>
                    </a:lnTo>
                    <a:cubicBezTo>
                      <a:pt x="337378" y="678320"/>
                      <a:pt x="332925" y="682772"/>
                      <a:pt x="332925" y="688269"/>
                    </a:cubicBezTo>
                    <a:lnTo>
                      <a:pt x="332925" y="724761"/>
                    </a:lnTo>
                    <a:cubicBezTo>
                      <a:pt x="332925" y="730258"/>
                      <a:pt x="337378" y="734711"/>
                      <a:pt x="342875" y="734711"/>
                    </a:cubicBezTo>
                    <a:lnTo>
                      <a:pt x="376730" y="734711"/>
                    </a:lnTo>
                    <a:cubicBezTo>
                      <a:pt x="382227" y="734711"/>
                      <a:pt x="386680" y="730258"/>
                      <a:pt x="386680" y="724761"/>
                    </a:cubicBezTo>
                    <a:lnTo>
                      <a:pt x="386680" y="688269"/>
                    </a:lnTo>
                    <a:lnTo>
                      <a:pt x="386680" y="688269"/>
                    </a:lnTo>
                    <a:close/>
                    <a:moveTo>
                      <a:pt x="352825" y="698219"/>
                    </a:moveTo>
                    <a:lnTo>
                      <a:pt x="352825" y="714811"/>
                    </a:lnTo>
                    <a:lnTo>
                      <a:pt x="366780" y="714811"/>
                    </a:lnTo>
                    <a:lnTo>
                      <a:pt x="366780" y="698219"/>
                    </a:lnTo>
                    <a:lnTo>
                      <a:pt x="352825" y="698219"/>
                    </a:lnTo>
                    <a:close/>
                    <a:moveTo>
                      <a:pt x="230291" y="698219"/>
                    </a:moveTo>
                    <a:lnTo>
                      <a:pt x="230291" y="714811"/>
                    </a:lnTo>
                    <a:lnTo>
                      <a:pt x="244246" y="714811"/>
                    </a:lnTo>
                    <a:lnTo>
                      <a:pt x="244246" y="698219"/>
                    </a:lnTo>
                    <a:lnTo>
                      <a:pt x="230291" y="698219"/>
                    </a:lnTo>
                    <a:close/>
                    <a:moveTo>
                      <a:pt x="107758" y="698219"/>
                    </a:moveTo>
                    <a:lnTo>
                      <a:pt x="107758" y="714811"/>
                    </a:lnTo>
                    <a:lnTo>
                      <a:pt x="121713" y="714811"/>
                    </a:lnTo>
                    <a:lnTo>
                      <a:pt x="121713" y="698219"/>
                    </a:lnTo>
                    <a:lnTo>
                      <a:pt x="107758" y="698219"/>
                    </a:lnTo>
                    <a:close/>
                    <a:moveTo>
                      <a:pt x="386680" y="555910"/>
                    </a:moveTo>
                    <a:cubicBezTo>
                      <a:pt x="386680" y="550413"/>
                      <a:pt x="382227" y="545960"/>
                      <a:pt x="376730" y="545960"/>
                    </a:cubicBezTo>
                    <a:lnTo>
                      <a:pt x="342875" y="545960"/>
                    </a:lnTo>
                    <a:cubicBezTo>
                      <a:pt x="337378" y="545960"/>
                      <a:pt x="332925" y="550413"/>
                      <a:pt x="332925" y="555910"/>
                    </a:cubicBezTo>
                    <a:lnTo>
                      <a:pt x="332925" y="592402"/>
                    </a:lnTo>
                    <a:cubicBezTo>
                      <a:pt x="332925" y="597899"/>
                      <a:pt x="337378" y="602352"/>
                      <a:pt x="342875" y="602352"/>
                    </a:cubicBezTo>
                    <a:lnTo>
                      <a:pt x="376730" y="602352"/>
                    </a:lnTo>
                    <a:cubicBezTo>
                      <a:pt x="382227" y="602352"/>
                      <a:pt x="386680" y="597899"/>
                      <a:pt x="386680" y="592402"/>
                    </a:cubicBezTo>
                    <a:lnTo>
                      <a:pt x="386680" y="555910"/>
                    </a:lnTo>
                    <a:lnTo>
                      <a:pt x="386680" y="555910"/>
                    </a:lnTo>
                    <a:close/>
                    <a:moveTo>
                      <a:pt x="141613" y="555910"/>
                    </a:moveTo>
                    <a:cubicBezTo>
                      <a:pt x="141613" y="550413"/>
                      <a:pt x="137160" y="545960"/>
                      <a:pt x="131663" y="545960"/>
                    </a:cubicBezTo>
                    <a:lnTo>
                      <a:pt x="97808" y="545960"/>
                    </a:lnTo>
                    <a:cubicBezTo>
                      <a:pt x="92311" y="545960"/>
                      <a:pt x="87858" y="550413"/>
                      <a:pt x="87858" y="555910"/>
                    </a:cubicBezTo>
                    <a:lnTo>
                      <a:pt x="87858" y="592402"/>
                    </a:lnTo>
                    <a:cubicBezTo>
                      <a:pt x="87858" y="597899"/>
                      <a:pt x="92311" y="602352"/>
                      <a:pt x="97808" y="602352"/>
                    </a:cubicBezTo>
                    <a:lnTo>
                      <a:pt x="131663" y="602352"/>
                    </a:lnTo>
                    <a:cubicBezTo>
                      <a:pt x="137160" y="602352"/>
                      <a:pt x="141613" y="597899"/>
                      <a:pt x="141613" y="592402"/>
                    </a:cubicBezTo>
                    <a:lnTo>
                      <a:pt x="141613" y="555910"/>
                    </a:lnTo>
                    <a:lnTo>
                      <a:pt x="141613" y="555910"/>
                    </a:lnTo>
                    <a:close/>
                    <a:moveTo>
                      <a:pt x="264146" y="555910"/>
                    </a:moveTo>
                    <a:cubicBezTo>
                      <a:pt x="264146" y="550413"/>
                      <a:pt x="259694" y="545960"/>
                      <a:pt x="254196" y="545960"/>
                    </a:cubicBezTo>
                    <a:lnTo>
                      <a:pt x="220341" y="545960"/>
                    </a:lnTo>
                    <a:cubicBezTo>
                      <a:pt x="214844" y="545960"/>
                      <a:pt x="210391" y="550413"/>
                      <a:pt x="210391" y="555910"/>
                    </a:cubicBezTo>
                    <a:lnTo>
                      <a:pt x="210391" y="592402"/>
                    </a:lnTo>
                    <a:cubicBezTo>
                      <a:pt x="210391" y="597899"/>
                      <a:pt x="214844" y="602352"/>
                      <a:pt x="220341" y="602352"/>
                    </a:cubicBezTo>
                    <a:lnTo>
                      <a:pt x="254196" y="602352"/>
                    </a:lnTo>
                    <a:cubicBezTo>
                      <a:pt x="259694" y="602352"/>
                      <a:pt x="264146" y="597899"/>
                      <a:pt x="264146" y="592402"/>
                    </a:cubicBezTo>
                    <a:lnTo>
                      <a:pt x="264146" y="555910"/>
                    </a:lnTo>
                    <a:lnTo>
                      <a:pt x="264146" y="555910"/>
                    </a:lnTo>
                    <a:close/>
                    <a:moveTo>
                      <a:pt x="352825" y="565860"/>
                    </a:moveTo>
                    <a:lnTo>
                      <a:pt x="352825" y="582452"/>
                    </a:lnTo>
                    <a:lnTo>
                      <a:pt x="366780" y="582452"/>
                    </a:lnTo>
                    <a:lnTo>
                      <a:pt x="366780" y="565860"/>
                    </a:lnTo>
                    <a:lnTo>
                      <a:pt x="352825" y="565860"/>
                    </a:lnTo>
                    <a:close/>
                    <a:moveTo>
                      <a:pt x="230291" y="565860"/>
                    </a:moveTo>
                    <a:lnTo>
                      <a:pt x="230291" y="582452"/>
                    </a:lnTo>
                    <a:lnTo>
                      <a:pt x="244246" y="582452"/>
                    </a:lnTo>
                    <a:lnTo>
                      <a:pt x="244246" y="565860"/>
                    </a:lnTo>
                    <a:lnTo>
                      <a:pt x="230291" y="565860"/>
                    </a:lnTo>
                    <a:close/>
                    <a:moveTo>
                      <a:pt x="107758" y="565860"/>
                    </a:moveTo>
                    <a:lnTo>
                      <a:pt x="107758" y="582452"/>
                    </a:lnTo>
                    <a:lnTo>
                      <a:pt x="121713" y="582452"/>
                    </a:lnTo>
                    <a:lnTo>
                      <a:pt x="121713" y="565860"/>
                    </a:lnTo>
                    <a:lnTo>
                      <a:pt x="107758" y="565860"/>
                    </a:lnTo>
                    <a:close/>
                    <a:moveTo>
                      <a:pt x="386680" y="423551"/>
                    </a:moveTo>
                    <a:cubicBezTo>
                      <a:pt x="386680" y="418054"/>
                      <a:pt x="382227" y="413601"/>
                      <a:pt x="376730" y="413601"/>
                    </a:cubicBezTo>
                    <a:lnTo>
                      <a:pt x="342875" y="413601"/>
                    </a:lnTo>
                    <a:cubicBezTo>
                      <a:pt x="337378" y="413601"/>
                      <a:pt x="332925" y="418054"/>
                      <a:pt x="332925" y="423551"/>
                    </a:cubicBezTo>
                    <a:lnTo>
                      <a:pt x="332925" y="460043"/>
                    </a:lnTo>
                    <a:cubicBezTo>
                      <a:pt x="332925" y="465540"/>
                      <a:pt x="337378" y="469992"/>
                      <a:pt x="342875" y="469992"/>
                    </a:cubicBezTo>
                    <a:lnTo>
                      <a:pt x="376730" y="469992"/>
                    </a:lnTo>
                    <a:cubicBezTo>
                      <a:pt x="382227" y="469992"/>
                      <a:pt x="386680" y="465540"/>
                      <a:pt x="386680" y="460043"/>
                    </a:cubicBezTo>
                    <a:lnTo>
                      <a:pt x="386680" y="423551"/>
                    </a:lnTo>
                    <a:lnTo>
                      <a:pt x="386680" y="423551"/>
                    </a:lnTo>
                    <a:close/>
                    <a:moveTo>
                      <a:pt x="141613" y="423551"/>
                    </a:moveTo>
                    <a:cubicBezTo>
                      <a:pt x="141613" y="418054"/>
                      <a:pt x="137160" y="413601"/>
                      <a:pt x="131663" y="413601"/>
                    </a:cubicBezTo>
                    <a:lnTo>
                      <a:pt x="97808" y="413601"/>
                    </a:lnTo>
                    <a:cubicBezTo>
                      <a:pt x="92311" y="413601"/>
                      <a:pt x="87858" y="418054"/>
                      <a:pt x="87858" y="423551"/>
                    </a:cubicBezTo>
                    <a:lnTo>
                      <a:pt x="87858" y="460043"/>
                    </a:lnTo>
                    <a:cubicBezTo>
                      <a:pt x="87858" y="465540"/>
                      <a:pt x="92311" y="469992"/>
                      <a:pt x="97808" y="469992"/>
                    </a:cubicBezTo>
                    <a:lnTo>
                      <a:pt x="131663" y="469992"/>
                    </a:lnTo>
                    <a:cubicBezTo>
                      <a:pt x="137160" y="469992"/>
                      <a:pt x="141613" y="465540"/>
                      <a:pt x="141613" y="460043"/>
                    </a:cubicBezTo>
                    <a:lnTo>
                      <a:pt x="141613" y="423551"/>
                    </a:lnTo>
                    <a:lnTo>
                      <a:pt x="141613" y="423551"/>
                    </a:lnTo>
                    <a:close/>
                    <a:moveTo>
                      <a:pt x="264146" y="423551"/>
                    </a:moveTo>
                    <a:cubicBezTo>
                      <a:pt x="264146" y="418054"/>
                      <a:pt x="259694" y="413601"/>
                      <a:pt x="254196" y="413601"/>
                    </a:cubicBezTo>
                    <a:lnTo>
                      <a:pt x="220341" y="413601"/>
                    </a:lnTo>
                    <a:cubicBezTo>
                      <a:pt x="214844" y="413601"/>
                      <a:pt x="210391" y="418054"/>
                      <a:pt x="210391" y="423551"/>
                    </a:cubicBezTo>
                    <a:lnTo>
                      <a:pt x="210391" y="460043"/>
                    </a:lnTo>
                    <a:cubicBezTo>
                      <a:pt x="210391" y="465540"/>
                      <a:pt x="214844" y="469992"/>
                      <a:pt x="220341" y="469992"/>
                    </a:cubicBezTo>
                    <a:lnTo>
                      <a:pt x="254196" y="469992"/>
                    </a:lnTo>
                    <a:cubicBezTo>
                      <a:pt x="259694" y="469992"/>
                      <a:pt x="264146" y="465540"/>
                      <a:pt x="264146" y="460043"/>
                    </a:cubicBezTo>
                    <a:lnTo>
                      <a:pt x="264146" y="423551"/>
                    </a:lnTo>
                    <a:lnTo>
                      <a:pt x="264146" y="423551"/>
                    </a:lnTo>
                    <a:close/>
                    <a:moveTo>
                      <a:pt x="352825" y="433501"/>
                    </a:moveTo>
                    <a:lnTo>
                      <a:pt x="352825" y="450093"/>
                    </a:lnTo>
                    <a:lnTo>
                      <a:pt x="366780" y="450093"/>
                    </a:lnTo>
                    <a:lnTo>
                      <a:pt x="366780" y="433501"/>
                    </a:lnTo>
                    <a:lnTo>
                      <a:pt x="352825" y="433501"/>
                    </a:lnTo>
                    <a:close/>
                    <a:moveTo>
                      <a:pt x="230291" y="433501"/>
                    </a:moveTo>
                    <a:lnTo>
                      <a:pt x="230291" y="450093"/>
                    </a:lnTo>
                    <a:lnTo>
                      <a:pt x="244246" y="450093"/>
                    </a:lnTo>
                    <a:lnTo>
                      <a:pt x="244246" y="433501"/>
                    </a:lnTo>
                    <a:lnTo>
                      <a:pt x="230291" y="433501"/>
                    </a:lnTo>
                    <a:close/>
                    <a:moveTo>
                      <a:pt x="107758" y="433501"/>
                    </a:moveTo>
                    <a:lnTo>
                      <a:pt x="107758" y="450093"/>
                    </a:lnTo>
                    <a:lnTo>
                      <a:pt x="121713" y="450093"/>
                    </a:lnTo>
                    <a:lnTo>
                      <a:pt x="121713" y="433501"/>
                    </a:lnTo>
                    <a:lnTo>
                      <a:pt x="107758" y="43350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F8F3B0F-5FD5-0526-47AD-88FB7FE84A99}"/>
                  </a:ext>
                </a:extLst>
              </p:cNvPr>
              <p:cNvSpPr/>
              <p:nvPr/>
            </p:nvSpPr>
            <p:spPr>
              <a:xfrm>
                <a:off x="5762461" y="2335493"/>
                <a:ext cx="454687" cy="1902404"/>
              </a:xfrm>
              <a:custGeom>
                <a:avLst/>
                <a:gdLst>
                  <a:gd name="connsiteX0" fmla="*/ 58132 w 454687"/>
                  <a:gd name="connsiteY0" fmla="*/ 312329 h 1902404"/>
                  <a:gd name="connsiteX1" fmla="*/ 0 w 454687"/>
                  <a:gd name="connsiteY1" fmla="*/ 312329 h 1902404"/>
                  <a:gd name="connsiteX2" fmla="*/ 0 w 454687"/>
                  <a:gd name="connsiteY2" fmla="*/ 1902405 h 1902404"/>
                  <a:gd name="connsiteX3" fmla="*/ 454688 w 454687"/>
                  <a:gd name="connsiteY3" fmla="*/ 1902405 h 1902404"/>
                  <a:gd name="connsiteX4" fmla="*/ 454688 w 454687"/>
                  <a:gd name="connsiteY4" fmla="*/ 312329 h 1902404"/>
                  <a:gd name="connsiteX5" fmla="*/ 400037 w 454687"/>
                  <a:gd name="connsiteY5" fmla="*/ 312329 h 1902404"/>
                  <a:gd name="connsiteX6" fmla="*/ 400037 w 454687"/>
                  <a:gd name="connsiteY6" fmla="*/ 94400 h 1902404"/>
                  <a:gd name="connsiteX7" fmla="*/ 58132 w 454687"/>
                  <a:gd name="connsiteY7" fmla="*/ 0 h 1902404"/>
                  <a:gd name="connsiteX8" fmla="*/ 58132 w 454687"/>
                  <a:gd name="connsiteY8" fmla="*/ 312329 h 1902404"/>
                  <a:gd name="connsiteX9" fmla="*/ 58132 w 454687"/>
                  <a:gd name="connsiteY9" fmla="*/ 312329 h 1902404"/>
                  <a:gd name="connsiteX10" fmla="*/ 332950 w 454687"/>
                  <a:gd name="connsiteY10" fmla="*/ 1604827 h 1902404"/>
                  <a:gd name="connsiteX11" fmla="*/ 366805 w 454687"/>
                  <a:gd name="connsiteY11" fmla="*/ 1604827 h 1902404"/>
                  <a:gd name="connsiteX12" fmla="*/ 366805 w 454687"/>
                  <a:gd name="connsiteY12" fmla="*/ 1641318 h 1902404"/>
                  <a:gd name="connsiteX13" fmla="*/ 332950 w 454687"/>
                  <a:gd name="connsiteY13" fmla="*/ 1641318 h 1902404"/>
                  <a:gd name="connsiteX14" fmla="*/ 332950 w 454687"/>
                  <a:gd name="connsiteY14" fmla="*/ 1604827 h 1902404"/>
                  <a:gd name="connsiteX15" fmla="*/ 332950 w 454687"/>
                  <a:gd name="connsiteY15" fmla="*/ 1604827 h 1902404"/>
                  <a:gd name="connsiteX16" fmla="*/ 87882 w 454687"/>
                  <a:gd name="connsiteY16" fmla="*/ 1604827 h 1902404"/>
                  <a:gd name="connsiteX17" fmla="*/ 121737 w 454687"/>
                  <a:gd name="connsiteY17" fmla="*/ 1604827 h 1902404"/>
                  <a:gd name="connsiteX18" fmla="*/ 121737 w 454687"/>
                  <a:gd name="connsiteY18" fmla="*/ 1641318 h 1902404"/>
                  <a:gd name="connsiteX19" fmla="*/ 87882 w 454687"/>
                  <a:gd name="connsiteY19" fmla="*/ 1641318 h 1902404"/>
                  <a:gd name="connsiteX20" fmla="*/ 87882 w 454687"/>
                  <a:gd name="connsiteY20" fmla="*/ 1604827 h 1902404"/>
                  <a:gd name="connsiteX21" fmla="*/ 87882 w 454687"/>
                  <a:gd name="connsiteY21" fmla="*/ 1604827 h 1902404"/>
                  <a:gd name="connsiteX22" fmla="*/ 210416 w 454687"/>
                  <a:gd name="connsiteY22" fmla="*/ 1604827 h 1902404"/>
                  <a:gd name="connsiteX23" fmla="*/ 244271 w 454687"/>
                  <a:gd name="connsiteY23" fmla="*/ 1604827 h 1902404"/>
                  <a:gd name="connsiteX24" fmla="*/ 244271 w 454687"/>
                  <a:gd name="connsiteY24" fmla="*/ 1641318 h 1902404"/>
                  <a:gd name="connsiteX25" fmla="*/ 210416 w 454687"/>
                  <a:gd name="connsiteY25" fmla="*/ 1641318 h 1902404"/>
                  <a:gd name="connsiteX26" fmla="*/ 210416 w 454687"/>
                  <a:gd name="connsiteY26" fmla="*/ 1604827 h 1902404"/>
                  <a:gd name="connsiteX27" fmla="*/ 210416 w 454687"/>
                  <a:gd name="connsiteY27" fmla="*/ 1604827 h 1902404"/>
                  <a:gd name="connsiteX28" fmla="*/ 332950 w 454687"/>
                  <a:gd name="connsiteY28" fmla="*/ 1472468 h 1902404"/>
                  <a:gd name="connsiteX29" fmla="*/ 366805 w 454687"/>
                  <a:gd name="connsiteY29" fmla="*/ 1472468 h 1902404"/>
                  <a:gd name="connsiteX30" fmla="*/ 366805 w 454687"/>
                  <a:gd name="connsiteY30" fmla="*/ 1508959 h 1902404"/>
                  <a:gd name="connsiteX31" fmla="*/ 332950 w 454687"/>
                  <a:gd name="connsiteY31" fmla="*/ 1508959 h 1902404"/>
                  <a:gd name="connsiteX32" fmla="*/ 332950 w 454687"/>
                  <a:gd name="connsiteY32" fmla="*/ 1472468 h 1902404"/>
                  <a:gd name="connsiteX33" fmla="*/ 332950 w 454687"/>
                  <a:gd name="connsiteY33" fmla="*/ 1472468 h 1902404"/>
                  <a:gd name="connsiteX34" fmla="*/ 87882 w 454687"/>
                  <a:gd name="connsiteY34" fmla="*/ 1472468 h 1902404"/>
                  <a:gd name="connsiteX35" fmla="*/ 121737 w 454687"/>
                  <a:gd name="connsiteY35" fmla="*/ 1472468 h 1902404"/>
                  <a:gd name="connsiteX36" fmla="*/ 121737 w 454687"/>
                  <a:gd name="connsiteY36" fmla="*/ 1508959 h 1902404"/>
                  <a:gd name="connsiteX37" fmla="*/ 87882 w 454687"/>
                  <a:gd name="connsiteY37" fmla="*/ 1508959 h 1902404"/>
                  <a:gd name="connsiteX38" fmla="*/ 87882 w 454687"/>
                  <a:gd name="connsiteY38" fmla="*/ 1472468 h 1902404"/>
                  <a:gd name="connsiteX39" fmla="*/ 87882 w 454687"/>
                  <a:gd name="connsiteY39" fmla="*/ 1472468 h 1902404"/>
                  <a:gd name="connsiteX40" fmla="*/ 210416 w 454687"/>
                  <a:gd name="connsiteY40" fmla="*/ 1472468 h 1902404"/>
                  <a:gd name="connsiteX41" fmla="*/ 244271 w 454687"/>
                  <a:gd name="connsiteY41" fmla="*/ 1472468 h 1902404"/>
                  <a:gd name="connsiteX42" fmla="*/ 244271 w 454687"/>
                  <a:gd name="connsiteY42" fmla="*/ 1508959 h 1902404"/>
                  <a:gd name="connsiteX43" fmla="*/ 210416 w 454687"/>
                  <a:gd name="connsiteY43" fmla="*/ 1508959 h 1902404"/>
                  <a:gd name="connsiteX44" fmla="*/ 210416 w 454687"/>
                  <a:gd name="connsiteY44" fmla="*/ 1472468 h 1902404"/>
                  <a:gd name="connsiteX45" fmla="*/ 210416 w 454687"/>
                  <a:gd name="connsiteY45" fmla="*/ 1472468 h 1902404"/>
                  <a:gd name="connsiteX46" fmla="*/ 332950 w 454687"/>
                  <a:gd name="connsiteY46" fmla="*/ 1340109 h 1902404"/>
                  <a:gd name="connsiteX47" fmla="*/ 366805 w 454687"/>
                  <a:gd name="connsiteY47" fmla="*/ 1340109 h 1902404"/>
                  <a:gd name="connsiteX48" fmla="*/ 366805 w 454687"/>
                  <a:gd name="connsiteY48" fmla="*/ 1376600 h 1902404"/>
                  <a:gd name="connsiteX49" fmla="*/ 332950 w 454687"/>
                  <a:gd name="connsiteY49" fmla="*/ 1376600 h 1902404"/>
                  <a:gd name="connsiteX50" fmla="*/ 332950 w 454687"/>
                  <a:gd name="connsiteY50" fmla="*/ 1340109 h 1902404"/>
                  <a:gd name="connsiteX51" fmla="*/ 332950 w 454687"/>
                  <a:gd name="connsiteY51" fmla="*/ 1340109 h 1902404"/>
                  <a:gd name="connsiteX52" fmla="*/ 87882 w 454687"/>
                  <a:gd name="connsiteY52" fmla="*/ 1340109 h 1902404"/>
                  <a:gd name="connsiteX53" fmla="*/ 121737 w 454687"/>
                  <a:gd name="connsiteY53" fmla="*/ 1340109 h 1902404"/>
                  <a:gd name="connsiteX54" fmla="*/ 121737 w 454687"/>
                  <a:gd name="connsiteY54" fmla="*/ 1376600 h 1902404"/>
                  <a:gd name="connsiteX55" fmla="*/ 87882 w 454687"/>
                  <a:gd name="connsiteY55" fmla="*/ 1376600 h 1902404"/>
                  <a:gd name="connsiteX56" fmla="*/ 87882 w 454687"/>
                  <a:gd name="connsiteY56" fmla="*/ 1340109 h 1902404"/>
                  <a:gd name="connsiteX57" fmla="*/ 87882 w 454687"/>
                  <a:gd name="connsiteY57" fmla="*/ 1340109 h 1902404"/>
                  <a:gd name="connsiteX58" fmla="*/ 210416 w 454687"/>
                  <a:gd name="connsiteY58" fmla="*/ 1340109 h 1902404"/>
                  <a:gd name="connsiteX59" fmla="*/ 244271 w 454687"/>
                  <a:gd name="connsiteY59" fmla="*/ 1340109 h 1902404"/>
                  <a:gd name="connsiteX60" fmla="*/ 244271 w 454687"/>
                  <a:gd name="connsiteY60" fmla="*/ 1376600 h 1902404"/>
                  <a:gd name="connsiteX61" fmla="*/ 210416 w 454687"/>
                  <a:gd name="connsiteY61" fmla="*/ 1376600 h 1902404"/>
                  <a:gd name="connsiteX62" fmla="*/ 210416 w 454687"/>
                  <a:gd name="connsiteY62" fmla="*/ 1340109 h 1902404"/>
                  <a:gd name="connsiteX63" fmla="*/ 210416 w 454687"/>
                  <a:gd name="connsiteY63" fmla="*/ 1340109 h 1902404"/>
                  <a:gd name="connsiteX64" fmla="*/ 332950 w 454687"/>
                  <a:gd name="connsiteY64" fmla="*/ 1207749 h 1902404"/>
                  <a:gd name="connsiteX65" fmla="*/ 366805 w 454687"/>
                  <a:gd name="connsiteY65" fmla="*/ 1207749 h 1902404"/>
                  <a:gd name="connsiteX66" fmla="*/ 366805 w 454687"/>
                  <a:gd name="connsiteY66" fmla="*/ 1244241 h 1902404"/>
                  <a:gd name="connsiteX67" fmla="*/ 332950 w 454687"/>
                  <a:gd name="connsiteY67" fmla="*/ 1244241 h 1902404"/>
                  <a:gd name="connsiteX68" fmla="*/ 332950 w 454687"/>
                  <a:gd name="connsiteY68" fmla="*/ 1207749 h 1902404"/>
                  <a:gd name="connsiteX69" fmla="*/ 332950 w 454687"/>
                  <a:gd name="connsiteY69" fmla="*/ 1207749 h 1902404"/>
                  <a:gd name="connsiteX70" fmla="*/ 87882 w 454687"/>
                  <a:gd name="connsiteY70" fmla="*/ 1207749 h 1902404"/>
                  <a:gd name="connsiteX71" fmla="*/ 121737 w 454687"/>
                  <a:gd name="connsiteY71" fmla="*/ 1207749 h 1902404"/>
                  <a:gd name="connsiteX72" fmla="*/ 121737 w 454687"/>
                  <a:gd name="connsiteY72" fmla="*/ 1244241 h 1902404"/>
                  <a:gd name="connsiteX73" fmla="*/ 87882 w 454687"/>
                  <a:gd name="connsiteY73" fmla="*/ 1244241 h 1902404"/>
                  <a:gd name="connsiteX74" fmla="*/ 87882 w 454687"/>
                  <a:gd name="connsiteY74" fmla="*/ 1207749 h 1902404"/>
                  <a:gd name="connsiteX75" fmla="*/ 87882 w 454687"/>
                  <a:gd name="connsiteY75" fmla="*/ 1207749 h 1902404"/>
                  <a:gd name="connsiteX76" fmla="*/ 210416 w 454687"/>
                  <a:gd name="connsiteY76" fmla="*/ 1207749 h 1902404"/>
                  <a:gd name="connsiteX77" fmla="*/ 244271 w 454687"/>
                  <a:gd name="connsiteY77" fmla="*/ 1207749 h 1902404"/>
                  <a:gd name="connsiteX78" fmla="*/ 244271 w 454687"/>
                  <a:gd name="connsiteY78" fmla="*/ 1244241 h 1902404"/>
                  <a:gd name="connsiteX79" fmla="*/ 210416 w 454687"/>
                  <a:gd name="connsiteY79" fmla="*/ 1244241 h 1902404"/>
                  <a:gd name="connsiteX80" fmla="*/ 210416 w 454687"/>
                  <a:gd name="connsiteY80" fmla="*/ 1207749 h 1902404"/>
                  <a:gd name="connsiteX81" fmla="*/ 210416 w 454687"/>
                  <a:gd name="connsiteY81" fmla="*/ 1207749 h 1902404"/>
                  <a:gd name="connsiteX82" fmla="*/ 210416 w 454687"/>
                  <a:gd name="connsiteY82" fmla="*/ 1075390 h 1902404"/>
                  <a:gd name="connsiteX83" fmla="*/ 244271 w 454687"/>
                  <a:gd name="connsiteY83" fmla="*/ 1075390 h 1902404"/>
                  <a:gd name="connsiteX84" fmla="*/ 244271 w 454687"/>
                  <a:gd name="connsiteY84" fmla="*/ 1111882 h 1902404"/>
                  <a:gd name="connsiteX85" fmla="*/ 210416 w 454687"/>
                  <a:gd name="connsiteY85" fmla="*/ 1111882 h 1902404"/>
                  <a:gd name="connsiteX86" fmla="*/ 210416 w 454687"/>
                  <a:gd name="connsiteY86" fmla="*/ 1075390 h 1902404"/>
                  <a:gd name="connsiteX87" fmla="*/ 210416 w 454687"/>
                  <a:gd name="connsiteY87" fmla="*/ 1075390 h 1902404"/>
                  <a:gd name="connsiteX88" fmla="*/ 332950 w 454687"/>
                  <a:gd name="connsiteY88" fmla="*/ 1075390 h 1902404"/>
                  <a:gd name="connsiteX89" fmla="*/ 366805 w 454687"/>
                  <a:gd name="connsiteY89" fmla="*/ 1075390 h 1902404"/>
                  <a:gd name="connsiteX90" fmla="*/ 366805 w 454687"/>
                  <a:gd name="connsiteY90" fmla="*/ 1111882 h 1902404"/>
                  <a:gd name="connsiteX91" fmla="*/ 332950 w 454687"/>
                  <a:gd name="connsiteY91" fmla="*/ 1111882 h 1902404"/>
                  <a:gd name="connsiteX92" fmla="*/ 332950 w 454687"/>
                  <a:gd name="connsiteY92" fmla="*/ 1075390 h 1902404"/>
                  <a:gd name="connsiteX93" fmla="*/ 332950 w 454687"/>
                  <a:gd name="connsiteY93" fmla="*/ 1075390 h 1902404"/>
                  <a:gd name="connsiteX94" fmla="*/ 87882 w 454687"/>
                  <a:gd name="connsiteY94" fmla="*/ 1075390 h 1902404"/>
                  <a:gd name="connsiteX95" fmla="*/ 121737 w 454687"/>
                  <a:gd name="connsiteY95" fmla="*/ 1075390 h 1902404"/>
                  <a:gd name="connsiteX96" fmla="*/ 121737 w 454687"/>
                  <a:gd name="connsiteY96" fmla="*/ 1111882 h 1902404"/>
                  <a:gd name="connsiteX97" fmla="*/ 87882 w 454687"/>
                  <a:gd name="connsiteY97" fmla="*/ 1111882 h 1902404"/>
                  <a:gd name="connsiteX98" fmla="*/ 87882 w 454687"/>
                  <a:gd name="connsiteY98" fmla="*/ 1075390 h 1902404"/>
                  <a:gd name="connsiteX99" fmla="*/ 87882 w 454687"/>
                  <a:gd name="connsiteY99" fmla="*/ 1075390 h 1902404"/>
                  <a:gd name="connsiteX100" fmla="*/ 210416 w 454687"/>
                  <a:gd name="connsiteY100" fmla="*/ 943031 h 1902404"/>
                  <a:gd name="connsiteX101" fmla="*/ 244271 w 454687"/>
                  <a:gd name="connsiteY101" fmla="*/ 943031 h 1902404"/>
                  <a:gd name="connsiteX102" fmla="*/ 244271 w 454687"/>
                  <a:gd name="connsiteY102" fmla="*/ 979522 h 1902404"/>
                  <a:gd name="connsiteX103" fmla="*/ 210416 w 454687"/>
                  <a:gd name="connsiteY103" fmla="*/ 979522 h 1902404"/>
                  <a:gd name="connsiteX104" fmla="*/ 210416 w 454687"/>
                  <a:gd name="connsiteY104" fmla="*/ 943031 h 1902404"/>
                  <a:gd name="connsiteX105" fmla="*/ 210416 w 454687"/>
                  <a:gd name="connsiteY105" fmla="*/ 943031 h 1902404"/>
                  <a:gd name="connsiteX106" fmla="*/ 332950 w 454687"/>
                  <a:gd name="connsiteY106" fmla="*/ 943031 h 1902404"/>
                  <a:gd name="connsiteX107" fmla="*/ 366805 w 454687"/>
                  <a:gd name="connsiteY107" fmla="*/ 943031 h 1902404"/>
                  <a:gd name="connsiteX108" fmla="*/ 366805 w 454687"/>
                  <a:gd name="connsiteY108" fmla="*/ 979522 h 1902404"/>
                  <a:gd name="connsiteX109" fmla="*/ 332950 w 454687"/>
                  <a:gd name="connsiteY109" fmla="*/ 979522 h 1902404"/>
                  <a:gd name="connsiteX110" fmla="*/ 332950 w 454687"/>
                  <a:gd name="connsiteY110" fmla="*/ 943031 h 1902404"/>
                  <a:gd name="connsiteX111" fmla="*/ 332950 w 454687"/>
                  <a:gd name="connsiteY111" fmla="*/ 943031 h 1902404"/>
                  <a:gd name="connsiteX112" fmla="*/ 87882 w 454687"/>
                  <a:gd name="connsiteY112" fmla="*/ 943031 h 1902404"/>
                  <a:gd name="connsiteX113" fmla="*/ 121737 w 454687"/>
                  <a:gd name="connsiteY113" fmla="*/ 943031 h 1902404"/>
                  <a:gd name="connsiteX114" fmla="*/ 121737 w 454687"/>
                  <a:gd name="connsiteY114" fmla="*/ 979522 h 1902404"/>
                  <a:gd name="connsiteX115" fmla="*/ 87882 w 454687"/>
                  <a:gd name="connsiteY115" fmla="*/ 979522 h 1902404"/>
                  <a:gd name="connsiteX116" fmla="*/ 87882 w 454687"/>
                  <a:gd name="connsiteY116" fmla="*/ 943031 h 1902404"/>
                  <a:gd name="connsiteX117" fmla="*/ 87882 w 454687"/>
                  <a:gd name="connsiteY117" fmla="*/ 943031 h 1902404"/>
                  <a:gd name="connsiteX118" fmla="*/ 210416 w 454687"/>
                  <a:gd name="connsiteY118" fmla="*/ 810672 h 1902404"/>
                  <a:gd name="connsiteX119" fmla="*/ 244271 w 454687"/>
                  <a:gd name="connsiteY119" fmla="*/ 810672 h 1902404"/>
                  <a:gd name="connsiteX120" fmla="*/ 244271 w 454687"/>
                  <a:gd name="connsiteY120" fmla="*/ 847163 h 1902404"/>
                  <a:gd name="connsiteX121" fmla="*/ 210416 w 454687"/>
                  <a:gd name="connsiteY121" fmla="*/ 847163 h 1902404"/>
                  <a:gd name="connsiteX122" fmla="*/ 210416 w 454687"/>
                  <a:gd name="connsiteY122" fmla="*/ 810672 h 1902404"/>
                  <a:gd name="connsiteX123" fmla="*/ 210416 w 454687"/>
                  <a:gd name="connsiteY123" fmla="*/ 810672 h 1902404"/>
                  <a:gd name="connsiteX124" fmla="*/ 332950 w 454687"/>
                  <a:gd name="connsiteY124" fmla="*/ 810672 h 1902404"/>
                  <a:gd name="connsiteX125" fmla="*/ 366805 w 454687"/>
                  <a:gd name="connsiteY125" fmla="*/ 810672 h 1902404"/>
                  <a:gd name="connsiteX126" fmla="*/ 366805 w 454687"/>
                  <a:gd name="connsiteY126" fmla="*/ 847163 h 1902404"/>
                  <a:gd name="connsiteX127" fmla="*/ 332950 w 454687"/>
                  <a:gd name="connsiteY127" fmla="*/ 847163 h 1902404"/>
                  <a:gd name="connsiteX128" fmla="*/ 332950 w 454687"/>
                  <a:gd name="connsiteY128" fmla="*/ 810672 h 1902404"/>
                  <a:gd name="connsiteX129" fmla="*/ 332950 w 454687"/>
                  <a:gd name="connsiteY129" fmla="*/ 810672 h 1902404"/>
                  <a:gd name="connsiteX130" fmla="*/ 87882 w 454687"/>
                  <a:gd name="connsiteY130" fmla="*/ 810672 h 1902404"/>
                  <a:gd name="connsiteX131" fmla="*/ 121737 w 454687"/>
                  <a:gd name="connsiteY131" fmla="*/ 810672 h 1902404"/>
                  <a:gd name="connsiteX132" fmla="*/ 121737 w 454687"/>
                  <a:gd name="connsiteY132" fmla="*/ 847163 h 1902404"/>
                  <a:gd name="connsiteX133" fmla="*/ 87882 w 454687"/>
                  <a:gd name="connsiteY133" fmla="*/ 847163 h 1902404"/>
                  <a:gd name="connsiteX134" fmla="*/ 87882 w 454687"/>
                  <a:gd name="connsiteY134" fmla="*/ 810672 h 1902404"/>
                  <a:gd name="connsiteX135" fmla="*/ 87882 w 454687"/>
                  <a:gd name="connsiteY135" fmla="*/ 810672 h 1902404"/>
                  <a:gd name="connsiteX136" fmla="*/ 210416 w 454687"/>
                  <a:gd name="connsiteY136" fmla="*/ 678313 h 1902404"/>
                  <a:gd name="connsiteX137" fmla="*/ 244271 w 454687"/>
                  <a:gd name="connsiteY137" fmla="*/ 678313 h 1902404"/>
                  <a:gd name="connsiteX138" fmla="*/ 244271 w 454687"/>
                  <a:gd name="connsiteY138" fmla="*/ 714804 h 1902404"/>
                  <a:gd name="connsiteX139" fmla="*/ 210416 w 454687"/>
                  <a:gd name="connsiteY139" fmla="*/ 714804 h 1902404"/>
                  <a:gd name="connsiteX140" fmla="*/ 210416 w 454687"/>
                  <a:gd name="connsiteY140" fmla="*/ 678313 h 1902404"/>
                  <a:gd name="connsiteX141" fmla="*/ 210416 w 454687"/>
                  <a:gd name="connsiteY141" fmla="*/ 678313 h 1902404"/>
                  <a:gd name="connsiteX142" fmla="*/ 332950 w 454687"/>
                  <a:gd name="connsiteY142" fmla="*/ 678313 h 1902404"/>
                  <a:gd name="connsiteX143" fmla="*/ 366805 w 454687"/>
                  <a:gd name="connsiteY143" fmla="*/ 678313 h 1902404"/>
                  <a:gd name="connsiteX144" fmla="*/ 366805 w 454687"/>
                  <a:gd name="connsiteY144" fmla="*/ 714804 h 1902404"/>
                  <a:gd name="connsiteX145" fmla="*/ 332950 w 454687"/>
                  <a:gd name="connsiteY145" fmla="*/ 714804 h 1902404"/>
                  <a:gd name="connsiteX146" fmla="*/ 332950 w 454687"/>
                  <a:gd name="connsiteY146" fmla="*/ 678313 h 1902404"/>
                  <a:gd name="connsiteX147" fmla="*/ 332950 w 454687"/>
                  <a:gd name="connsiteY147" fmla="*/ 678313 h 1902404"/>
                  <a:gd name="connsiteX148" fmla="*/ 87882 w 454687"/>
                  <a:gd name="connsiteY148" fmla="*/ 678313 h 1902404"/>
                  <a:gd name="connsiteX149" fmla="*/ 121737 w 454687"/>
                  <a:gd name="connsiteY149" fmla="*/ 678313 h 1902404"/>
                  <a:gd name="connsiteX150" fmla="*/ 121737 w 454687"/>
                  <a:gd name="connsiteY150" fmla="*/ 714804 h 1902404"/>
                  <a:gd name="connsiteX151" fmla="*/ 87882 w 454687"/>
                  <a:gd name="connsiteY151" fmla="*/ 714804 h 1902404"/>
                  <a:gd name="connsiteX152" fmla="*/ 87882 w 454687"/>
                  <a:gd name="connsiteY152" fmla="*/ 678313 h 1902404"/>
                  <a:gd name="connsiteX153" fmla="*/ 87882 w 454687"/>
                  <a:gd name="connsiteY153" fmla="*/ 678313 h 1902404"/>
                  <a:gd name="connsiteX154" fmla="*/ 332950 w 454687"/>
                  <a:gd name="connsiteY154" fmla="*/ 545954 h 1902404"/>
                  <a:gd name="connsiteX155" fmla="*/ 366805 w 454687"/>
                  <a:gd name="connsiteY155" fmla="*/ 545954 h 1902404"/>
                  <a:gd name="connsiteX156" fmla="*/ 366805 w 454687"/>
                  <a:gd name="connsiteY156" fmla="*/ 582445 h 1902404"/>
                  <a:gd name="connsiteX157" fmla="*/ 332950 w 454687"/>
                  <a:gd name="connsiteY157" fmla="*/ 582445 h 1902404"/>
                  <a:gd name="connsiteX158" fmla="*/ 332950 w 454687"/>
                  <a:gd name="connsiteY158" fmla="*/ 545954 h 1902404"/>
                  <a:gd name="connsiteX159" fmla="*/ 332950 w 454687"/>
                  <a:gd name="connsiteY159" fmla="*/ 545954 h 1902404"/>
                  <a:gd name="connsiteX160" fmla="*/ 210416 w 454687"/>
                  <a:gd name="connsiteY160" fmla="*/ 545954 h 1902404"/>
                  <a:gd name="connsiteX161" fmla="*/ 244271 w 454687"/>
                  <a:gd name="connsiteY161" fmla="*/ 545954 h 1902404"/>
                  <a:gd name="connsiteX162" fmla="*/ 244271 w 454687"/>
                  <a:gd name="connsiteY162" fmla="*/ 582445 h 1902404"/>
                  <a:gd name="connsiteX163" fmla="*/ 210416 w 454687"/>
                  <a:gd name="connsiteY163" fmla="*/ 582445 h 1902404"/>
                  <a:gd name="connsiteX164" fmla="*/ 210416 w 454687"/>
                  <a:gd name="connsiteY164" fmla="*/ 545954 h 1902404"/>
                  <a:gd name="connsiteX165" fmla="*/ 210416 w 454687"/>
                  <a:gd name="connsiteY165" fmla="*/ 545954 h 1902404"/>
                  <a:gd name="connsiteX166" fmla="*/ 87882 w 454687"/>
                  <a:gd name="connsiteY166" fmla="*/ 545954 h 1902404"/>
                  <a:gd name="connsiteX167" fmla="*/ 121737 w 454687"/>
                  <a:gd name="connsiteY167" fmla="*/ 545954 h 1902404"/>
                  <a:gd name="connsiteX168" fmla="*/ 121737 w 454687"/>
                  <a:gd name="connsiteY168" fmla="*/ 582445 h 1902404"/>
                  <a:gd name="connsiteX169" fmla="*/ 87882 w 454687"/>
                  <a:gd name="connsiteY169" fmla="*/ 582445 h 1902404"/>
                  <a:gd name="connsiteX170" fmla="*/ 87882 w 454687"/>
                  <a:gd name="connsiteY170" fmla="*/ 545954 h 1902404"/>
                  <a:gd name="connsiteX171" fmla="*/ 87882 w 454687"/>
                  <a:gd name="connsiteY171" fmla="*/ 545954 h 1902404"/>
                  <a:gd name="connsiteX172" fmla="*/ 332950 w 454687"/>
                  <a:gd name="connsiteY172" fmla="*/ 413594 h 1902404"/>
                  <a:gd name="connsiteX173" fmla="*/ 366805 w 454687"/>
                  <a:gd name="connsiteY173" fmla="*/ 413594 h 1902404"/>
                  <a:gd name="connsiteX174" fmla="*/ 366805 w 454687"/>
                  <a:gd name="connsiteY174" fmla="*/ 450086 h 1902404"/>
                  <a:gd name="connsiteX175" fmla="*/ 332950 w 454687"/>
                  <a:gd name="connsiteY175" fmla="*/ 450086 h 1902404"/>
                  <a:gd name="connsiteX176" fmla="*/ 332950 w 454687"/>
                  <a:gd name="connsiteY176" fmla="*/ 413594 h 1902404"/>
                  <a:gd name="connsiteX177" fmla="*/ 332950 w 454687"/>
                  <a:gd name="connsiteY177" fmla="*/ 413594 h 1902404"/>
                  <a:gd name="connsiteX178" fmla="*/ 210416 w 454687"/>
                  <a:gd name="connsiteY178" fmla="*/ 413594 h 1902404"/>
                  <a:gd name="connsiteX179" fmla="*/ 244271 w 454687"/>
                  <a:gd name="connsiteY179" fmla="*/ 413594 h 1902404"/>
                  <a:gd name="connsiteX180" fmla="*/ 244271 w 454687"/>
                  <a:gd name="connsiteY180" fmla="*/ 450086 h 1902404"/>
                  <a:gd name="connsiteX181" fmla="*/ 210416 w 454687"/>
                  <a:gd name="connsiteY181" fmla="*/ 450086 h 1902404"/>
                  <a:gd name="connsiteX182" fmla="*/ 210416 w 454687"/>
                  <a:gd name="connsiteY182" fmla="*/ 413594 h 1902404"/>
                  <a:gd name="connsiteX183" fmla="*/ 210416 w 454687"/>
                  <a:gd name="connsiteY183" fmla="*/ 413594 h 1902404"/>
                  <a:gd name="connsiteX184" fmla="*/ 87882 w 454687"/>
                  <a:gd name="connsiteY184" fmla="*/ 413594 h 1902404"/>
                  <a:gd name="connsiteX185" fmla="*/ 121737 w 454687"/>
                  <a:gd name="connsiteY185" fmla="*/ 413594 h 1902404"/>
                  <a:gd name="connsiteX186" fmla="*/ 121737 w 454687"/>
                  <a:gd name="connsiteY186" fmla="*/ 450086 h 1902404"/>
                  <a:gd name="connsiteX187" fmla="*/ 87882 w 454687"/>
                  <a:gd name="connsiteY187" fmla="*/ 450086 h 1902404"/>
                  <a:gd name="connsiteX188" fmla="*/ 87882 w 454687"/>
                  <a:gd name="connsiteY188" fmla="*/ 413594 h 1902404"/>
                  <a:gd name="connsiteX189" fmla="*/ 87882 w 454687"/>
                  <a:gd name="connsiteY189" fmla="*/ 413594 h 19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454687" h="1902404">
                    <a:moveTo>
                      <a:pt x="58132" y="312329"/>
                    </a:moveTo>
                    <a:lnTo>
                      <a:pt x="0" y="312329"/>
                    </a:lnTo>
                    <a:lnTo>
                      <a:pt x="0" y="1902405"/>
                    </a:lnTo>
                    <a:lnTo>
                      <a:pt x="454688" y="1902405"/>
                    </a:lnTo>
                    <a:lnTo>
                      <a:pt x="454688" y="312329"/>
                    </a:lnTo>
                    <a:lnTo>
                      <a:pt x="400037" y="312329"/>
                    </a:lnTo>
                    <a:lnTo>
                      <a:pt x="400037" y="94400"/>
                    </a:lnTo>
                    <a:lnTo>
                      <a:pt x="58132" y="0"/>
                    </a:lnTo>
                    <a:lnTo>
                      <a:pt x="58132" y="312329"/>
                    </a:lnTo>
                    <a:lnTo>
                      <a:pt x="58132" y="312329"/>
                    </a:lnTo>
                    <a:close/>
                    <a:moveTo>
                      <a:pt x="332950" y="1604827"/>
                    </a:moveTo>
                    <a:lnTo>
                      <a:pt x="366805" y="1604827"/>
                    </a:lnTo>
                    <a:lnTo>
                      <a:pt x="366805" y="1641318"/>
                    </a:lnTo>
                    <a:lnTo>
                      <a:pt x="332950" y="1641318"/>
                    </a:lnTo>
                    <a:lnTo>
                      <a:pt x="332950" y="1604827"/>
                    </a:lnTo>
                    <a:lnTo>
                      <a:pt x="332950" y="1604827"/>
                    </a:lnTo>
                    <a:close/>
                    <a:moveTo>
                      <a:pt x="87882" y="1604827"/>
                    </a:moveTo>
                    <a:lnTo>
                      <a:pt x="121737" y="1604827"/>
                    </a:lnTo>
                    <a:lnTo>
                      <a:pt x="121737" y="1641318"/>
                    </a:lnTo>
                    <a:lnTo>
                      <a:pt x="87882" y="1641318"/>
                    </a:lnTo>
                    <a:lnTo>
                      <a:pt x="87882" y="1604827"/>
                    </a:lnTo>
                    <a:lnTo>
                      <a:pt x="87882" y="1604827"/>
                    </a:lnTo>
                    <a:close/>
                    <a:moveTo>
                      <a:pt x="210416" y="1604827"/>
                    </a:moveTo>
                    <a:lnTo>
                      <a:pt x="244271" y="1604827"/>
                    </a:lnTo>
                    <a:lnTo>
                      <a:pt x="244271" y="1641318"/>
                    </a:lnTo>
                    <a:lnTo>
                      <a:pt x="210416" y="1641318"/>
                    </a:lnTo>
                    <a:lnTo>
                      <a:pt x="210416" y="1604827"/>
                    </a:lnTo>
                    <a:lnTo>
                      <a:pt x="210416" y="1604827"/>
                    </a:lnTo>
                    <a:close/>
                    <a:moveTo>
                      <a:pt x="332950" y="1472468"/>
                    </a:moveTo>
                    <a:lnTo>
                      <a:pt x="366805" y="1472468"/>
                    </a:lnTo>
                    <a:lnTo>
                      <a:pt x="366805" y="1508959"/>
                    </a:lnTo>
                    <a:lnTo>
                      <a:pt x="332950" y="1508959"/>
                    </a:lnTo>
                    <a:lnTo>
                      <a:pt x="332950" y="1472468"/>
                    </a:lnTo>
                    <a:lnTo>
                      <a:pt x="332950" y="1472468"/>
                    </a:lnTo>
                    <a:close/>
                    <a:moveTo>
                      <a:pt x="87882" y="1472468"/>
                    </a:moveTo>
                    <a:lnTo>
                      <a:pt x="121737" y="1472468"/>
                    </a:lnTo>
                    <a:lnTo>
                      <a:pt x="121737" y="1508959"/>
                    </a:lnTo>
                    <a:lnTo>
                      <a:pt x="87882" y="1508959"/>
                    </a:lnTo>
                    <a:lnTo>
                      <a:pt x="87882" y="1472468"/>
                    </a:lnTo>
                    <a:lnTo>
                      <a:pt x="87882" y="1472468"/>
                    </a:lnTo>
                    <a:close/>
                    <a:moveTo>
                      <a:pt x="210416" y="1472468"/>
                    </a:moveTo>
                    <a:lnTo>
                      <a:pt x="244271" y="1472468"/>
                    </a:lnTo>
                    <a:lnTo>
                      <a:pt x="244271" y="1508959"/>
                    </a:lnTo>
                    <a:lnTo>
                      <a:pt x="210416" y="1508959"/>
                    </a:lnTo>
                    <a:lnTo>
                      <a:pt x="210416" y="1472468"/>
                    </a:lnTo>
                    <a:lnTo>
                      <a:pt x="210416" y="1472468"/>
                    </a:lnTo>
                    <a:close/>
                    <a:moveTo>
                      <a:pt x="332950" y="1340109"/>
                    </a:moveTo>
                    <a:lnTo>
                      <a:pt x="366805" y="1340109"/>
                    </a:lnTo>
                    <a:lnTo>
                      <a:pt x="366805" y="1376600"/>
                    </a:lnTo>
                    <a:lnTo>
                      <a:pt x="332950" y="1376600"/>
                    </a:lnTo>
                    <a:lnTo>
                      <a:pt x="332950" y="1340109"/>
                    </a:lnTo>
                    <a:lnTo>
                      <a:pt x="332950" y="1340109"/>
                    </a:lnTo>
                    <a:close/>
                    <a:moveTo>
                      <a:pt x="87882" y="1340109"/>
                    </a:moveTo>
                    <a:lnTo>
                      <a:pt x="121737" y="1340109"/>
                    </a:lnTo>
                    <a:lnTo>
                      <a:pt x="121737" y="1376600"/>
                    </a:lnTo>
                    <a:lnTo>
                      <a:pt x="87882" y="1376600"/>
                    </a:lnTo>
                    <a:lnTo>
                      <a:pt x="87882" y="1340109"/>
                    </a:lnTo>
                    <a:lnTo>
                      <a:pt x="87882" y="1340109"/>
                    </a:lnTo>
                    <a:close/>
                    <a:moveTo>
                      <a:pt x="210416" y="1340109"/>
                    </a:moveTo>
                    <a:lnTo>
                      <a:pt x="244271" y="1340109"/>
                    </a:lnTo>
                    <a:lnTo>
                      <a:pt x="244271" y="1376600"/>
                    </a:lnTo>
                    <a:lnTo>
                      <a:pt x="210416" y="1376600"/>
                    </a:lnTo>
                    <a:lnTo>
                      <a:pt x="210416" y="1340109"/>
                    </a:lnTo>
                    <a:lnTo>
                      <a:pt x="210416" y="1340109"/>
                    </a:lnTo>
                    <a:close/>
                    <a:moveTo>
                      <a:pt x="332950" y="1207749"/>
                    </a:moveTo>
                    <a:lnTo>
                      <a:pt x="366805" y="1207749"/>
                    </a:lnTo>
                    <a:lnTo>
                      <a:pt x="366805" y="1244241"/>
                    </a:lnTo>
                    <a:lnTo>
                      <a:pt x="332950" y="1244241"/>
                    </a:lnTo>
                    <a:lnTo>
                      <a:pt x="332950" y="1207749"/>
                    </a:lnTo>
                    <a:lnTo>
                      <a:pt x="332950" y="1207749"/>
                    </a:lnTo>
                    <a:close/>
                    <a:moveTo>
                      <a:pt x="87882" y="1207749"/>
                    </a:moveTo>
                    <a:lnTo>
                      <a:pt x="121737" y="1207749"/>
                    </a:lnTo>
                    <a:lnTo>
                      <a:pt x="121737" y="1244241"/>
                    </a:lnTo>
                    <a:lnTo>
                      <a:pt x="87882" y="1244241"/>
                    </a:lnTo>
                    <a:lnTo>
                      <a:pt x="87882" y="1207749"/>
                    </a:lnTo>
                    <a:lnTo>
                      <a:pt x="87882" y="1207749"/>
                    </a:lnTo>
                    <a:close/>
                    <a:moveTo>
                      <a:pt x="210416" y="1207749"/>
                    </a:moveTo>
                    <a:lnTo>
                      <a:pt x="244271" y="1207749"/>
                    </a:lnTo>
                    <a:lnTo>
                      <a:pt x="244271" y="1244241"/>
                    </a:lnTo>
                    <a:lnTo>
                      <a:pt x="210416" y="1244241"/>
                    </a:lnTo>
                    <a:lnTo>
                      <a:pt x="210416" y="1207749"/>
                    </a:lnTo>
                    <a:lnTo>
                      <a:pt x="210416" y="1207749"/>
                    </a:lnTo>
                    <a:close/>
                    <a:moveTo>
                      <a:pt x="210416" y="1075390"/>
                    </a:moveTo>
                    <a:lnTo>
                      <a:pt x="244271" y="1075390"/>
                    </a:lnTo>
                    <a:lnTo>
                      <a:pt x="244271" y="1111882"/>
                    </a:lnTo>
                    <a:lnTo>
                      <a:pt x="210416" y="1111882"/>
                    </a:lnTo>
                    <a:lnTo>
                      <a:pt x="210416" y="1075390"/>
                    </a:lnTo>
                    <a:lnTo>
                      <a:pt x="210416" y="1075390"/>
                    </a:lnTo>
                    <a:close/>
                    <a:moveTo>
                      <a:pt x="332950" y="1075390"/>
                    </a:moveTo>
                    <a:lnTo>
                      <a:pt x="366805" y="1075390"/>
                    </a:lnTo>
                    <a:lnTo>
                      <a:pt x="366805" y="1111882"/>
                    </a:lnTo>
                    <a:lnTo>
                      <a:pt x="332950" y="1111882"/>
                    </a:lnTo>
                    <a:lnTo>
                      <a:pt x="332950" y="1075390"/>
                    </a:lnTo>
                    <a:lnTo>
                      <a:pt x="332950" y="1075390"/>
                    </a:lnTo>
                    <a:close/>
                    <a:moveTo>
                      <a:pt x="87882" y="1075390"/>
                    </a:moveTo>
                    <a:lnTo>
                      <a:pt x="121737" y="1075390"/>
                    </a:lnTo>
                    <a:lnTo>
                      <a:pt x="121737" y="1111882"/>
                    </a:lnTo>
                    <a:lnTo>
                      <a:pt x="87882" y="1111882"/>
                    </a:lnTo>
                    <a:lnTo>
                      <a:pt x="87882" y="1075390"/>
                    </a:lnTo>
                    <a:lnTo>
                      <a:pt x="87882" y="1075390"/>
                    </a:lnTo>
                    <a:close/>
                    <a:moveTo>
                      <a:pt x="210416" y="943031"/>
                    </a:moveTo>
                    <a:lnTo>
                      <a:pt x="244271" y="943031"/>
                    </a:lnTo>
                    <a:lnTo>
                      <a:pt x="244271" y="979522"/>
                    </a:lnTo>
                    <a:lnTo>
                      <a:pt x="210416" y="979522"/>
                    </a:lnTo>
                    <a:lnTo>
                      <a:pt x="210416" y="943031"/>
                    </a:lnTo>
                    <a:lnTo>
                      <a:pt x="210416" y="943031"/>
                    </a:lnTo>
                    <a:close/>
                    <a:moveTo>
                      <a:pt x="332950" y="943031"/>
                    </a:moveTo>
                    <a:lnTo>
                      <a:pt x="366805" y="943031"/>
                    </a:lnTo>
                    <a:lnTo>
                      <a:pt x="366805" y="979522"/>
                    </a:lnTo>
                    <a:lnTo>
                      <a:pt x="332950" y="979522"/>
                    </a:lnTo>
                    <a:lnTo>
                      <a:pt x="332950" y="943031"/>
                    </a:lnTo>
                    <a:lnTo>
                      <a:pt x="332950" y="943031"/>
                    </a:lnTo>
                    <a:close/>
                    <a:moveTo>
                      <a:pt x="87882" y="943031"/>
                    </a:moveTo>
                    <a:lnTo>
                      <a:pt x="121737" y="943031"/>
                    </a:lnTo>
                    <a:lnTo>
                      <a:pt x="121737" y="979522"/>
                    </a:lnTo>
                    <a:lnTo>
                      <a:pt x="87882" y="979522"/>
                    </a:lnTo>
                    <a:lnTo>
                      <a:pt x="87882" y="943031"/>
                    </a:lnTo>
                    <a:lnTo>
                      <a:pt x="87882" y="943031"/>
                    </a:lnTo>
                    <a:close/>
                    <a:moveTo>
                      <a:pt x="210416" y="810672"/>
                    </a:moveTo>
                    <a:lnTo>
                      <a:pt x="244271" y="810672"/>
                    </a:lnTo>
                    <a:lnTo>
                      <a:pt x="244271" y="847163"/>
                    </a:lnTo>
                    <a:lnTo>
                      <a:pt x="210416" y="847163"/>
                    </a:lnTo>
                    <a:lnTo>
                      <a:pt x="210416" y="810672"/>
                    </a:lnTo>
                    <a:lnTo>
                      <a:pt x="210416" y="810672"/>
                    </a:lnTo>
                    <a:close/>
                    <a:moveTo>
                      <a:pt x="332950" y="810672"/>
                    </a:moveTo>
                    <a:lnTo>
                      <a:pt x="366805" y="810672"/>
                    </a:lnTo>
                    <a:lnTo>
                      <a:pt x="366805" y="847163"/>
                    </a:lnTo>
                    <a:lnTo>
                      <a:pt x="332950" y="847163"/>
                    </a:lnTo>
                    <a:lnTo>
                      <a:pt x="332950" y="810672"/>
                    </a:lnTo>
                    <a:lnTo>
                      <a:pt x="332950" y="810672"/>
                    </a:lnTo>
                    <a:close/>
                    <a:moveTo>
                      <a:pt x="87882" y="810672"/>
                    </a:moveTo>
                    <a:lnTo>
                      <a:pt x="121737" y="810672"/>
                    </a:lnTo>
                    <a:lnTo>
                      <a:pt x="121737" y="847163"/>
                    </a:lnTo>
                    <a:lnTo>
                      <a:pt x="87882" y="847163"/>
                    </a:lnTo>
                    <a:lnTo>
                      <a:pt x="87882" y="810672"/>
                    </a:lnTo>
                    <a:lnTo>
                      <a:pt x="87882" y="810672"/>
                    </a:lnTo>
                    <a:close/>
                    <a:moveTo>
                      <a:pt x="210416" y="678313"/>
                    </a:moveTo>
                    <a:lnTo>
                      <a:pt x="244271" y="678313"/>
                    </a:lnTo>
                    <a:lnTo>
                      <a:pt x="244271" y="714804"/>
                    </a:lnTo>
                    <a:lnTo>
                      <a:pt x="210416" y="714804"/>
                    </a:lnTo>
                    <a:lnTo>
                      <a:pt x="210416" y="678313"/>
                    </a:lnTo>
                    <a:lnTo>
                      <a:pt x="210416" y="678313"/>
                    </a:lnTo>
                    <a:close/>
                    <a:moveTo>
                      <a:pt x="332950" y="678313"/>
                    </a:moveTo>
                    <a:lnTo>
                      <a:pt x="366805" y="678313"/>
                    </a:lnTo>
                    <a:lnTo>
                      <a:pt x="366805" y="714804"/>
                    </a:lnTo>
                    <a:lnTo>
                      <a:pt x="332950" y="714804"/>
                    </a:lnTo>
                    <a:lnTo>
                      <a:pt x="332950" y="678313"/>
                    </a:lnTo>
                    <a:lnTo>
                      <a:pt x="332950" y="678313"/>
                    </a:lnTo>
                    <a:close/>
                    <a:moveTo>
                      <a:pt x="87882" y="678313"/>
                    </a:moveTo>
                    <a:lnTo>
                      <a:pt x="121737" y="678313"/>
                    </a:lnTo>
                    <a:lnTo>
                      <a:pt x="121737" y="714804"/>
                    </a:lnTo>
                    <a:lnTo>
                      <a:pt x="87882" y="714804"/>
                    </a:lnTo>
                    <a:lnTo>
                      <a:pt x="87882" y="678313"/>
                    </a:lnTo>
                    <a:lnTo>
                      <a:pt x="87882" y="678313"/>
                    </a:lnTo>
                    <a:close/>
                    <a:moveTo>
                      <a:pt x="332950" y="545954"/>
                    </a:moveTo>
                    <a:lnTo>
                      <a:pt x="366805" y="545954"/>
                    </a:lnTo>
                    <a:lnTo>
                      <a:pt x="366805" y="582445"/>
                    </a:lnTo>
                    <a:lnTo>
                      <a:pt x="332950" y="582445"/>
                    </a:lnTo>
                    <a:lnTo>
                      <a:pt x="332950" y="545954"/>
                    </a:lnTo>
                    <a:lnTo>
                      <a:pt x="332950" y="545954"/>
                    </a:lnTo>
                    <a:close/>
                    <a:moveTo>
                      <a:pt x="210416" y="545954"/>
                    </a:moveTo>
                    <a:lnTo>
                      <a:pt x="244271" y="545954"/>
                    </a:lnTo>
                    <a:lnTo>
                      <a:pt x="244271" y="582445"/>
                    </a:lnTo>
                    <a:lnTo>
                      <a:pt x="210416" y="582445"/>
                    </a:lnTo>
                    <a:lnTo>
                      <a:pt x="210416" y="545954"/>
                    </a:lnTo>
                    <a:lnTo>
                      <a:pt x="210416" y="545954"/>
                    </a:lnTo>
                    <a:close/>
                    <a:moveTo>
                      <a:pt x="87882" y="545954"/>
                    </a:moveTo>
                    <a:lnTo>
                      <a:pt x="121737" y="545954"/>
                    </a:lnTo>
                    <a:lnTo>
                      <a:pt x="121737" y="582445"/>
                    </a:lnTo>
                    <a:lnTo>
                      <a:pt x="87882" y="582445"/>
                    </a:lnTo>
                    <a:lnTo>
                      <a:pt x="87882" y="545954"/>
                    </a:lnTo>
                    <a:lnTo>
                      <a:pt x="87882" y="545954"/>
                    </a:lnTo>
                    <a:close/>
                    <a:moveTo>
                      <a:pt x="332950" y="413594"/>
                    </a:moveTo>
                    <a:lnTo>
                      <a:pt x="366805" y="413594"/>
                    </a:lnTo>
                    <a:lnTo>
                      <a:pt x="366805" y="450086"/>
                    </a:lnTo>
                    <a:lnTo>
                      <a:pt x="332950" y="450086"/>
                    </a:lnTo>
                    <a:lnTo>
                      <a:pt x="332950" y="413594"/>
                    </a:lnTo>
                    <a:lnTo>
                      <a:pt x="332950" y="413594"/>
                    </a:lnTo>
                    <a:close/>
                    <a:moveTo>
                      <a:pt x="210416" y="413594"/>
                    </a:moveTo>
                    <a:lnTo>
                      <a:pt x="244271" y="413594"/>
                    </a:lnTo>
                    <a:lnTo>
                      <a:pt x="244271" y="450086"/>
                    </a:lnTo>
                    <a:lnTo>
                      <a:pt x="210416" y="450086"/>
                    </a:lnTo>
                    <a:lnTo>
                      <a:pt x="210416" y="413594"/>
                    </a:lnTo>
                    <a:lnTo>
                      <a:pt x="210416" y="413594"/>
                    </a:lnTo>
                    <a:close/>
                    <a:moveTo>
                      <a:pt x="87882" y="413594"/>
                    </a:moveTo>
                    <a:lnTo>
                      <a:pt x="121737" y="413594"/>
                    </a:lnTo>
                    <a:lnTo>
                      <a:pt x="121737" y="450086"/>
                    </a:lnTo>
                    <a:lnTo>
                      <a:pt x="87882" y="450086"/>
                    </a:lnTo>
                    <a:lnTo>
                      <a:pt x="87882" y="413594"/>
                    </a:lnTo>
                    <a:lnTo>
                      <a:pt x="87882" y="4135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FC6FA51-D28C-D516-D84D-9160982EE64D}"/>
                  </a:ext>
                </a:extLst>
              </p:cNvPr>
              <p:cNvSpPr/>
              <p:nvPr/>
            </p:nvSpPr>
            <p:spPr>
              <a:xfrm>
                <a:off x="5752536" y="2315596"/>
                <a:ext cx="474587" cy="1922326"/>
              </a:xfrm>
              <a:custGeom>
                <a:avLst/>
                <a:gdLst>
                  <a:gd name="connsiteX0" fmla="*/ 58107 w 474587"/>
                  <a:gd name="connsiteY0" fmla="*/ 312326 h 1922326"/>
                  <a:gd name="connsiteX1" fmla="*/ 58107 w 474587"/>
                  <a:gd name="connsiteY1" fmla="*/ 9947 h 1922326"/>
                  <a:gd name="connsiteX2" fmla="*/ 62038 w 474587"/>
                  <a:gd name="connsiteY2" fmla="*/ 2037 h 1922326"/>
                  <a:gd name="connsiteX3" fmla="*/ 70719 w 474587"/>
                  <a:gd name="connsiteY3" fmla="*/ 370 h 1922326"/>
                  <a:gd name="connsiteX4" fmla="*/ 412624 w 474587"/>
                  <a:gd name="connsiteY4" fmla="*/ 94771 h 1922326"/>
                  <a:gd name="connsiteX5" fmla="*/ 419937 w 474587"/>
                  <a:gd name="connsiteY5" fmla="*/ 104372 h 1922326"/>
                  <a:gd name="connsiteX6" fmla="*/ 419937 w 474587"/>
                  <a:gd name="connsiteY6" fmla="*/ 312351 h 1922326"/>
                  <a:gd name="connsiteX7" fmla="*/ 464637 w 474587"/>
                  <a:gd name="connsiteY7" fmla="*/ 312351 h 1922326"/>
                  <a:gd name="connsiteX8" fmla="*/ 474587 w 474587"/>
                  <a:gd name="connsiteY8" fmla="*/ 322301 h 1922326"/>
                  <a:gd name="connsiteX9" fmla="*/ 474587 w 474587"/>
                  <a:gd name="connsiteY9" fmla="*/ 1912377 h 1922326"/>
                  <a:gd name="connsiteX10" fmla="*/ 464637 w 474587"/>
                  <a:gd name="connsiteY10" fmla="*/ 1922327 h 1922326"/>
                  <a:gd name="connsiteX11" fmla="*/ 9950 w 474587"/>
                  <a:gd name="connsiteY11" fmla="*/ 1922327 h 1922326"/>
                  <a:gd name="connsiteX12" fmla="*/ 0 w 474587"/>
                  <a:gd name="connsiteY12" fmla="*/ 1912377 h 1922326"/>
                  <a:gd name="connsiteX13" fmla="*/ 0 w 474587"/>
                  <a:gd name="connsiteY13" fmla="*/ 322301 h 1922326"/>
                  <a:gd name="connsiteX14" fmla="*/ 9950 w 474587"/>
                  <a:gd name="connsiteY14" fmla="*/ 312351 h 1922326"/>
                  <a:gd name="connsiteX15" fmla="*/ 58132 w 474587"/>
                  <a:gd name="connsiteY15" fmla="*/ 312351 h 1922326"/>
                  <a:gd name="connsiteX16" fmla="*/ 78007 w 474587"/>
                  <a:gd name="connsiteY16" fmla="*/ 23007 h 1922326"/>
                  <a:gd name="connsiteX17" fmla="*/ 78007 w 474587"/>
                  <a:gd name="connsiteY17" fmla="*/ 322276 h 1922326"/>
                  <a:gd name="connsiteX18" fmla="*/ 68057 w 474587"/>
                  <a:gd name="connsiteY18" fmla="*/ 332226 h 1922326"/>
                  <a:gd name="connsiteX19" fmla="*/ 19875 w 474587"/>
                  <a:gd name="connsiteY19" fmla="*/ 332226 h 1922326"/>
                  <a:gd name="connsiteX20" fmla="*/ 19875 w 474587"/>
                  <a:gd name="connsiteY20" fmla="*/ 1902402 h 1922326"/>
                  <a:gd name="connsiteX21" fmla="*/ 454663 w 474587"/>
                  <a:gd name="connsiteY21" fmla="*/ 1902402 h 1922326"/>
                  <a:gd name="connsiteX22" fmla="*/ 454663 w 474587"/>
                  <a:gd name="connsiteY22" fmla="*/ 332226 h 1922326"/>
                  <a:gd name="connsiteX23" fmla="*/ 409962 w 474587"/>
                  <a:gd name="connsiteY23" fmla="*/ 332226 h 1922326"/>
                  <a:gd name="connsiteX24" fmla="*/ 400012 w 474587"/>
                  <a:gd name="connsiteY24" fmla="*/ 322276 h 1922326"/>
                  <a:gd name="connsiteX25" fmla="*/ 400012 w 474587"/>
                  <a:gd name="connsiteY25" fmla="*/ 111909 h 1922326"/>
                  <a:gd name="connsiteX26" fmla="*/ 78007 w 474587"/>
                  <a:gd name="connsiteY26" fmla="*/ 23007 h 1922326"/>
                  <a:gd name="connsiteX27" fmla="*/ 78007 w 474587"/>
                  <a:gd name="connsiteY27" fmla="*/ 23007 h 1922326"/>
                  <a:gd name="connsiteX28" fmla="*/ 220341 w 474587"/>
                  <a:gd name="connsiteY28" fmla="*/ 1604824 h 1922326"/>
                  <a:gd name="connsiteX29" fmla="*/ 210391 w 474587"/>
                  <a:gd name="connsiteY29" fmla="*/ 1614774 h 1922326"/>
                  <a:gd name="connsiteX30" fmla="*/ 210391 w 474587"/>
                  <a:gd name="connsiteY30" fmla="*/ 1651266 h 1922326"/>
                  <a:gd name="connsiteX31" fmla="*/ 220341 w 474587"/>
                  <a:gd name="connsiteY31" fmla="*/ 1661215 h 1922326"/>
                  <a:gd name="connsiteX32" fmla="*/ 254196 w 474587"/>
                  <a:gd name="connsiteY32" fmla="*/ 1661215 h 1922326"/>
                  <a:gd name="connsiteX33" fmla="*/ 264146 w 474587"/>
                  <a:gd name="connsiteY33" fmla="*/ 1651266 h 1922326"/>
                  <a:gd name="connsiteX34" fmla="*/ 264146 w 474587"/>
                  <a:gd name="connsiteY34" fmla="*/ 1614774 h 1922326"/>
                  <a:gd name="connsiteX35" fmla="*/ 254196 w 474587"/>
                  <a:gd name="connsiteY35" fmla="*/ 1604824 h 1922326"/>
                  <a:gd name="connsiteX36" fmla="*/ 220341 w 474587"/>
                  <a:gd name="connsiteY36" fmla="*/ 1604824 h 1922326"/>
                  <a:gd name="connsiteX37" fmla="*/ 342875 w 474587"/>
                  <a:gd name="connsiteY37" fmla="*/ 1604824 h 1922326"/>
                  <a:gd name="connsiteX38" fmla="*/ 332925 w 474587"/>
                  <a:gd name="connsiteY38" fmla="*/ 1614774 h 1922326"/>
                  <a:gd name="connsiteX39" fmla="*/ 332925 w 474587"/>
                  <a:gd name="connsiteY39" fmla="*/ 1651266 h 1922326"/>
                  <a:gd name="connsiteX40" fmla="*/ 342875 w 474587"/>
                  <a:gd name="connsiteY40" fmla="*/ 1661215 h 1922326"/>
                  <a:gd name="connsiteX41" fmla="*/ 376730 w 474587"/>
                  <a:gd name="connsiteY41" fmla="*/ 1661215 h 1922326"/>
                  <a:gd name="connsiteX42" fmla="*/ 386680 w 474587"/>
                  <a:gd name="connsiteY42" fmla="*/ 1651266 h 1922326"/>
                  <a:gd name="connsiteX43" fmla="*/ 386680 w 474587"/>
                  <a:gd name="connsiteY43" fmla="*/ 1614774 h 1922326"/>
                  <a:gd name="connsiteX44" fmla="*/ 376730 w 474587"/>
                  <a:gd name="connsiteY44" fmla="*/ 1604824 h 1922326"/>
                  <a:gd name="connsiteX45" fmla="*/ 342875 w 474587"/>
                  <a:gd name="connsiteY45" fmla="*/ 1604824 h 1922326"/>
                  <a:gd name="connsiteX46" fmla="*/ 97808 w 474587"/>
                  <a:gd name="connsiteY46" fmla="*/ 1604824 h 1922326"/>
                  <a:gd name="connsiteX47" fmla="*/ 87858 w 474587"/>
                  <a:gd name="connsiteY47" fmla="*/ 1614774 h 1922326"/>
                  <a:gd name="connsiteX48" fmla="*/ 87858 w 474587"/>
                  <a:gd name="connsiteY48" fmla="*/ 1651266 h 1922326"/>
                  <a:gd name="connsiteX49" fmla="*/ 97808 w 474587"/>
                  <a:gd name="connsiteY49" fmla="*/ 1661215 h 1922326"/>
                  <a:gd name="connsiteX50" fmla="*/ 131662 w 474587"/>
                  <a:gd name="connsiteY50" fmla="*/ 1661215 h 1922326"/>
                  <a:gd name="connsiteX51" fmla="*/ 141612 w 474587"/>
                  <a:gd name="connsiteY51" fmla="*/ 1651266 h 1922326"/>
                  <a:gd name="connsiteX52" fmla="*/ 141612 w 474587"/>
                  <a:gd name="connsiteY52" fmla="*/ 1614774 h 1922326"/>
                  <a:gd name="connsiteX53" fmla="*/ 131662 w 474587"/>
                  <a:gd name="connsiteY53" fmla="*/ 1604824 h 1922326"/>
                  <a:gd name="connsiteX54" fmla="*/ 97808 w 474587"/>
                  <a:gd name="connsiteY54" fmla="*/ 1604824 h 1922326"/>
                  <a:gd name="connsiteX55" fmla="*/ 352825 w 474587"/>
                  <a:gd name="connsiteY55" fmla="*/ 1624724 h 1922326"/>
                  <a:gd name="connsiteX56" fmla="*/ 352825 w 474587"/>
                  <a:gd name="connsiteY56" fmla="*/ 1641316 h 1922326"/>
                  <a:gd name="connsiteX57" fmla="*/ 366780 w 474587"/>
                  <a:gd name="connsiteY57" fmla="*/ 1641316 h 1922326"/>
                  <a:gd name="connsiteX58" fmla="*/ 366780 w 474587"/>
                  <a:gd name="connsiteY58" fmla="*/ 1624724 h 1922326"/>
                  <a:gd name="connsiteX59" fmla="*/ 352825 w 474587"/>
                  <a:gd name="connsiteY59" fmla="*/ 1624724 h 1922326"/>
                  <a:gd name="connsiteX60" fmla="*/ 230291 w 474587"/>
                  <a:gd name="connsiteY60" fmla="*/ 1624724 h 1922326"/>
                  <a:gd name="connsiteX61" fmla="*/ 230291 w 474587"/>
                  <a:gd name="connsiteY61" fmla="*/ 1641316 h 1922326"/>
                  <a:gd name="connsiteX62" fmla="*/ 244246 w 474587"/>
                  <a:gd name="connsiteY62" fmla="*/ 1641316 h 1922326"/>
                  <a:gd name="connsiteX63" fmla="*/ 244246 w 474587"/>
                  <a:gd name="connsiteY63" fmla="*/ 1624724 h 1922326"/>
                  <a:gd name="connsiteX64" fmla="*/ 230291 w 474587"/>
                  <a:gd name="connsiteY64" fmla="*/ 1624724 h 1922326"/>
                  <a:gd name="connsiteX65" fmla="*/ 107757 w 474587"/>
                  <a:gd name="connsiteY65" fmla="*/ 1624724 h 1922326"/>
                  <a:gd name="connsiteX66" fmla="*/ 107757 w 474587"/>
                  <a:gd name="connsiteY66" fmla="*/ 1641316 h 1922326"/>
                  <a:gd name="connsiteX67" fmla="*/ 121713 w 474587"/>
                  <a:gd name="connsiteY67" fmla="*/ 1641316 h 1922326"/>
                  <a:gd name="connsiteX68" fmla="*/ 121713 w 474587"/>
                  <a:gd name="connsiteY68" fmla="*/ 1624724 h 1922326"/>
                  <a:gd name="connsiteX69" fmla="*/ 107757 w 474587"/>
                  <a:gd name="connsiteY69" fmla="*/ 1624724 h 1922326"/>
                  <a:gd name="connsiteX70" fmla="*/ 220341 w 474587"/>
                  <a:gd name="connsiteY70" fmla="*/ 1472465 h 1922326"/>
                  <a:gd name="connsiteX71" fmla="*/ 210391 w 474587"/>
                  <a:gd name="connsiteY71" fmla="*/ 1482415 h 1922326"/>
                  <a:gd name="connsiteX72" fmla="*/ 210391 w 474587"/>
                  <a:gd name="connsiteY72" fmla="*/ 1518906 h 1922326"/>
                  <a:gd name="connsiteX73" fmla="*/ 220341 w 474587"/>
                  <a:gd name="connsiteY73" fmla="*/ 1528856 h 1922326"/>
                  <a:gd name="connsiteX74" fmla="*/ 254196 w 474587"/>
                  <a:gd name="connsiteY74" fmla="*/ 1528856 h 1922326"/>
                  <a:gd name="connsiteX75" fmla="*/ 264146 w 474587"/>
                  <a:gd name="connsiteY75" fmla="*/ 1518906 h 1922326"/>
                  <a:gd name="connsiteX76" fmla="*/ 264146 w 474587"/>
                  <a:gd name="connsiteY76" fmla="*/ 1482415 h 1922326"/>
                  <a:gd name="connsiteX77" fmla="*/ 254196 w 474587"/>
                  <a:gd name="connsiteY77" fmla="*/ 1472465 h 1922326"/>
                  <a:gd name="connsiteX78" fmla="*/ 220341 w 474587"/>
                  <a:gd name="connsiteY78" fmla="*/ 1472465 h 1922326"/>
                  <a:gd name="connsiteX79" fmla="*/ 97808 w 474587"/>
                  <a:gd name="connsiteY79" fmla="*/ 1472465 h 1922326"/>
                  <a:gd name="connsiteX80" fmla="*/ 87858 w 474587"/>
                  <a:gd name="connsiteY80" fmla="*/ 1482415 h 1922326"/>
                  <a:gd name="connsiteX81" fmla="*/ 87858 w 474587"/>
                  <a:gd name="connsiteY81" fmla="*/ 1518906 h 1922326"/>
                  <a:gd name="connsiteX82" fmla="*/ 97808 w 474587"/>
                  <a:gd name="connsiteY82" fmla="*/ 1528856 h 1922326"/>
                  <a:gd name="connsiteX83" fmla="*/ 131662 w 474587"/>
                  <a:gd name="connsiteY83" fmla="*/ 1528856 h 1922326"/>
                  <a:gd name="connsiteX84" fmla="*/ 141612 w 474587"/>
                  <a:gd name="connsiteY84" fmla="*/ 1518906 h 1922326"/>
                  <a:gd name="connsiteX85" fmla="*/ 141612 w 474587"/>
                  <a:gd name="connsiteY85" fmla="*/ 1482415 h 1922326"/>
                  <a:gd name="connsiteX86" fmla="*/ 131662 w 474587"/>
                  <a:gd name="connsiteY86" fmla="*/ 1472465 h 1922326"/>
                  <a:gd name="connsiteX87" fmla="*/ 97808 w 474587"/>
                  <a:gd name="connsiteY87" fmla="*/ 1472465 h 1922326"/>
                  <a:gd name="connsiteX88" fmla="*/ 342875 w 474587"/>
                  <a:gd name="connsiteY88" fmla="*/ 1472465 h 1922326"/>
                  <a:gd name="connsiteX89" fmla="*/ 332925 w 474587"/>
                  <a:gd name="connsiteY89" fmla="*/ 1482415 h 1922326"/>
                  <a:gd name="connsiteX90" fmla="*/ 332925 w 474587"/>
                  <a:gd name="connsiteY90" fmla="*/ 1518906 h 1922326"/>
                  <a:gd name="connsiteX91" fmla="*/ 342875 w 474587"/>
                  <a:gd name="connsiteY91" fmla="*/ 1528856 h 1922326"/>
                  <a:gd name="connsiteX92" fmla="*/ 376730 w 474587"/>
                  <a:gd name="connsiteY92" fmla="*/ 1528856 h 1922326"/>
                  <a:gd name="connsiteX93" fmla="*/ 386680 w 474587"/>
                  <a:gd name="connsiteY93" fmla="*/ 1518906 h 1922326"/>
                  <a:gd name="connsiteX94" fmla="*/ 386680 w 474587"/>
                  <a:gd name="connsiteY94" fmla="*/ 1482415 h 1922326"/>
                  <a:gd name="connsiteX95" fmla="*/ 376730 w 474587"/>
                  <a:gd name="connsiteY95" fmla="*/ 1472465 h 1922326"/>
                  <a:gd name="connsiteX96" fmla="*/ 342875 w 474587"/>
                  <a:gd name="connsiteY96" fmla="*/ 1472465 h 1922326"/>
                  <a:gd name="connsiteX97" fmla="*/ 352825 w 474587"/>
                  <a:gd name="connsiteY97" fmla="*/ 1492365 h 1922326"/>
                  <a:gd name="connsiteX98" fmla="*/ 352825 w 474587"/>
                  <a:gd name="connsiteY98" fmla="*/ 1508956 h 1922326"/>
                  <a:gd name="connsiteX99" fmla="*/ 366780 w 474587"/>
                  <a:gd name="connsiteY99" fmla="*/ 1508956 h 1922326"/>
                  <a:gd name="connsiteX100" fmla="*/ 366780 w 474587"/>
                  <a:gd name="connsiteY100" fmla="*/ 1492365 h 1922326"/>
                  <a:gd name="connsiteX101" fmla="*/ 352825 w 474587"/>
                  <a:gd name="connsiteY101" fmla="*/ 1492365 h 1922326"/>
                  <a:gd name="connsiteX102" fmla="*/ 230291 w 474587"/>
                  <a:gd name="connsiteY102" fmla="*/ 1492365 h 1922326"/>
                  <a:gd name="connsiteX103" fmla="*/ 230291 w 474587"/>
                  <a:gd name="connsiteY103" fmla="*/ 1508956 h 1922326"/>
                  <a:gd name="connsiteX104" fmla="*/ 244246 w 474587"/>
                  <a:gd name="connsiteY104" fmla="*/ 1508956 h 1922326"/>
                  <a:gd name="connsiteX105" fmla="*/ 244246 w 474587"/>
                  <a:gd name="connsiteY105" fmla="*/ 1492365 h 1922326"/>
                  <a:gd name="connsiteX106" fmla="*/ 230291 w 474587"/>
                  <a:gd name="connsiteY106" fmla="*/ 1492365 h 1922326"/>
                  <a:gd name="connsiteX107" fmla="*/ 107757 w 474587"/>
                  <a:gd name="connsiteY107" fmla="*/ 1492365 h 1922326"/>
                  <a:gd name="connsiteX108" fmla="*/ 107757 w 474587"/>
                  <a:gd name="connsiteY108" fmla="*/ 1508956 h 1922326"/>
                  <a:gd name="connsiteX109" fmla="*/ 121713 w 474587"/>
                  <a:gd name="connsiteY109" fmla="*/ 1508956 h 1922326"/>
                  <a:gd name="connsiteX110" fmla="*/ 121713 w 474587"/>
                  <a:gd name="connsiteY110" fmla="*/ 1492365 h 1922326"/>
                  <a:gd name="connsiteX111" fmla="*/ 107757 w 474587"/>
                  <a:gd name="connsiteY111" fmla="*/ 1492365 h 1922326"/>
                  <a:gd name="connsiteX112" fmla="*/ 220341 w 474587"/>
                  <a:gd name="connsiteY112" fmla="*/ 1340106 h 1922326"/>
                  <a:gd name="connsiteX113" fmla="*/ 210391 w 474587"/>
                  <a:gd name="connsiteY113" fmla="*/ 1350056 h 1922326"/>
                  <a:gd name="connsiteX114" fmla="*/ 210391 w 474587"/>
                  <a:gd name="connsiteY114" fmla="*/ 1386547 h 1922326"/>
                  <a:gd name="connsiteX115" fmla="*/ 220341 w 474587"/>
                  <a:gd name="connsiteY115" fmla="*/ 1396497 h 1922326"/>
                  <a:gd name="connsiteX116" fmla="*/ 254196 w 474587"/>
                  <a:gd name="connsiteY116" fmla="*/ 1396497 h 1922326"/>
                  <a:gd name="connsiteX117" fmla="*/ 264146 w 474587"/>
                  <a:gd name="connsiteY117" fmla="*/ 1386547 h 1922326"/>
                  <a:gd name="connsiteX118" fmla="*/ 264146 w 474587"/>
                  <a:gd name="connsiteY118" fmla="*/ 1350056 h 1922326"/>
                  <a:gd name="connsiteX119" fmla="*/ 254196 w 474587"/>
                  <a:gd name="connsiteY119" fmla="*/ 1340106 h 1922326"/>
                  <a:gd name="connsiteX120" fmla="*/ 220341 w 474587"/>
                  <a:gd name="connsiteY120" fmla="*/ 1340106 h 1922326"/>
                  <a:gd name="connsiteX121" fmla="*/ 97808 w 474587"/>
                  <a:gd name="connsiteY121" fmla="*/ 1340106 h 1922326"/>
                  <a:gd name="connsiteX122" fmla="*/ 87858 w 474587"/>
                  <a:gd name="connsiteY122" fmla="*/ 1350056 h 1922326"/>
                  <a:gd name="connsiteX123" fmla="*/ 87858 w 474587"/>
                  <a:gd name="connsiteY123" fmla="*/ 1386547 h 1922326"/>
                  <a:gd name="connsiteX124" fmla="*/ 97808 w 474587"/>
                  <a:gd name="connsiteY124" fmla="*/ 1396497 h 1922326"/>
                  <a:gd name="connsiteX125" fmla="*/ 131662 w 474587"/>
                  <a:gd name="connsiteY125" fmla="*/ 1396497 h 1922326"/>
                  <a:gd name="connsiteX126" fmla="*/ 141612 w 474587"/>
                  <a:gd name="connsiteY126" fmla="*/ 1386547 h 1922326"/>
                  <a:gd name="connsiteX127" fmla="*/ 141612 w 474587"/>
                  <a:gd name="connsiteY127" fmla="*/ 1350056 h 1922326"/>
                  <a:gd name="connsiteX128" fmla="*/ 131662 w 474587"/>
                  <a:gd name="connsiteY128" fmla="*/ 1340106 h 1922326"/>
                  <a:gd name="connsiteX129" fmla="*/ 97808 w 474587"/>
                  <a:gd name="connsiteY129" fmla="*/ 1340106 h 1922326"/>
                  <a:gd name="connsiteX130" fmla="*/ 342875 w 474587"/>
                  <a:gd name="connsiteY130" fmla="*/ 1340106 h 1922326"/>
                  <a:gd name="connsiteX131" fmla="*/ 332925 w 474587"/>
                  <a:gd name="connsiteY131" fmla="*/ 1350056 h 1922326"/>
                  <a:gd name="connsiteX132" fmla="*/ 332925 w 474587"/>
                  <a:gd name="connsiteY132" fmla="*/ 1386547 h 1922326"/>
                  <a:gd name="connsiteX133" fmla="*/ 342875 w 474587"/>
                  <a:gd name="connsiteY133" fmla="*/ 1396497 h 1922326"/>
                  <a:gd name="connsiteX134" fmla="*/ 376730 w 474587"/>
                  <a:gd name="connsiteY134" fmla="*/ 1396497 h 1922326"/>
                  <a:gd name="connsiteX135" fmla="*/ 386680 w 474587"/>
                  <a:gd name="connsiteY135" fmla="*/ 1386547 h 1922326"/>
                  <a:gd name="connsiteX136" fmla="*/ 386680 w 474587"/>
                  <a:gd name="connsiteY136" fmla="*/ 1350056 h 1922326"/>
                  <a:gd name="connsiteX137" fmla="*/ 376730 w 474587"/>
                  <a:gd name="connsiteY137" fmla="*/ 1340106 h 1922326"/>
                  <a:gd name="connsiteX138" fmla="*/ 342875 w 474587"/>
                  <a:gd name="connsiteY138" fmla="*/ 1340106 h 1922326"/>
                  <a:gd name="connsiteX139" fmla="*/ 352825 w 474587"/>
                  <a:gd name="connsiteY139" fmla="*/ 1360006 h 1922326"/>
                  <a:gd name="connsiteX140" fmla="*/ 352825 w 474587"/>
                  <a:gd name="connsiteY140" fmla="*/ 1376597 h 1922326"/>
                  <a:gd name="connsiteX141" fmla="*/ 366780 w 474587"/>
                  <a:gd name="connsiteY141" fmla="*/ 1376597 h 1922326"/>
                  <a:gd name="connsiteX142" fmla="*/ 366780 w 474587"/>
                  <a:gd name="connsiteY142" fmla="*/ 1360006 h 1922326"/>
                  <a:gd name="connsiteX143" fmla="*/ 352825 w 474587"/>
                  <a:gd name="connsiteY143" fmla="*/ 1360006 h 1922326"/>
                  <a:gd name="connsiteX144" fmla="*/ 230291 w 474587"/>
                  <a:gd name="connsiteY144" fmla="*/ 1360006 h 1922326"/>
                  <a:gd name="connsiteX145" fmla="*/ 230291 w 474587"/>
                  <a:gd name="connsiteY145" fmla="*/ 1376597 h 1922326"/>
                  <a:gd name="connsiteX146" fmla="*/ 244246 w 474587"/>
                  <a:gd name="connsiteY146" fmla="*/ 1376597 h 1922326"/>
                  <a:gd name="connsiteX147" fmla="*/ 244246 w 474587"/>
                  <a:gd name="connsiteY147" fmla="*/ 1360006 h 1922326"/>
                  <a:gd name="connsiteX148" fmla="*/ 230291 w 474587"/>
                  <a:gd name="connsiteY148" fmla="*/ 1360006 h 1922326"/>
                  <a:gd name="connsiteX149" fmla="*/ 107757 w 474587"/>
                  <a:gd name="connsiteY149" fmla="*/ 1360006 h 1922326"/>
                  <a:gd name="connsiteX150" fmla="*/ 107757 w 474587"/>
                  <a:gd name="connsiteY150" fmla="*/ 1376597 h 1922326"/>
                  <a:gd name="connsiteX151" fmla="*/ 121713 w 474587"/>
                  <a:gd name="connsiteY151" fmla="*/ 1376597 h 1922326"/>
                  <a:gd name="connsiteX152" fmla="*/ 121713 w 474587"/>
                  <a:gd name="connsiteY152" fmla="*/ 1360006 h 1922326"/>
                  <a:gd name="connsiteX153" fmla="*/ 107757 w 474587"/>
                  <a:gd name="connsiteY153" fmla="*/ 1360006 h 1922326"/>
                  <a:gd name="connsiteX154" fmla="*/ 342875 w 474587"/>
                  <a:gd name="connsiteY154" fmla="*/ 1207747 h 1922326"/>
                  <a:gd name="connsiteX155" fmla="*/ 332925 w 474587"/>
                  <a:gd name="connsiteY155" fmla="*/ 1217697 h 1922326"/>
                  <a:gd name="connsiteX156" fmla="*/ 332925 w 474587"/>
                  <a:gd name="connsiteY156" fmla="*/ 1254188 h 1922326"/>
                  <a:gd name="connsiteX157" fmla="*/ 342875 w 474587"/>
                  <a:gd name="connsiteY157" fmla="*/ 1264138 h 1922326"/>
                  <a:gd name="connsiteX158" fmla="*/ 376730 w 474587"/>
                  <a:gd name="connsiteY158" fmla="*/ 1264138 h 1922326"/>
                  <a:gd name="connsiteX159" fmla="*/ 386680 w 474587"/>
                  <a:gd name="connsiteY159" fmla="*/ 1254188 h 1922326"/>
                  <a:gd name="connsiteX160" fmla="*/ 386680 w 474587"/>
                  <a:gd name="connsiteY160" fmla="*/ 1217697 h 1922326"/>
                  <a:gd name="connsiteX161" fmla="*/ 376730 w 474587"/>
                  <a:gd name="connsiteY161" fmla="*/ 1207747 h 1922326"/>
                  <a:gd name="connsiteX162" fmla="*/ 342875 w 474587"/>
                  <a:gd name="connsiteY162" fmla="*/ 1207747 h 1922326"/>
                  <a:gd name="connsiteX163" fmla="*/ 97808 w 474587"/>
                  <a:gd name="connsiteY163" fmla="*/ 1207747 h 1922326"/>
                  <a:gd name="connsiteX164" fmla="*/ 87858 w 474587"/>
                  <a:gd name="connsiteY164" fmla="*/ 1217697 h 1922326"/>
                  <a:gd name="connsiteX165" fmla="*/ 87858 w 474587"/>
                  <a:gd name="connsiteY165" fmla="*/ 1254188 h 1922326"/>
                  <a:gd name="connsiteX166" fmla="*/ 97808 w 474587"/>
                  <a:gd name="connsiteY166" fmla="*/ 1264138 h 1922326"/>
                  <a:gd name="connsiteX167" fmla="*/ 131662 w 474587"/>
                  <a:gd name="connsiteY167" fmla="*/ 1264138 h 1922326"/>
                  <a:gd name="connsiteX168" fmla="*/ 141612 w 474587"/>
                  <a:gd name="connsiteY168" fmla="*/ 1254188 h 1922326"/>
                  <a:gd name="connsiteX169" fmla="*/ 141612 w 474587"/>
                  <a:gd name="connsiteY169" fmla="*/ 1217697 h 1922326"/>
                  <a:gd name="connsiteX170" fmla="*/ 131662 w 474587"/>
                  <a:gd name="connsiteY170" fmla="*/ 1207747 h 1922326"/>
                  <a:gd name="connsiteX171" fmla="*/ 97808 w 474587"/>
                  <a:gd name="connsiteY171" fmla="*/ 1207747 h 1922326"/>
                  <a:gd name="connsiteX172" fmla="*/ 220341 w 474587"/>
                  <a:gd name="connsiteY172" fmla="*/ 1207747 h 1922326"/>
                  <a:gd name="connsiteX173" fmla="*/ 210391 w 474587"/>
                  <a:gd name="connsiteY173" fmla="*/ 1217697 h 1922326"/>
                  <a:gd name="connsiteX174" fmla="*/ 210391 w 474587"/>
                  <a:gd name="connsiteY174" fmla="*/ 1254188 h 1922326"/>
                  <a:gd name="connsiteX175" fmla="*/ 220341 w 474587"/>
                  <a:gd name="connsiteY175" fmla="*/ 1264138 h 1922326"/>
                  <a:gd name="connsiteX176" fmla="*/ 254196 w 474587"/>
                  <a:gd name="connsiteY176" fmla="*/ 1264138 h 1922326"/>
                  <a:gd name="connsiteX177" fmla="*/ 264146 w 474587"/>
                  <a:gd name="connsiteY177" fmla="*/ 1254188 h 1922326"/>
                  <a:gd name="connsiteX178" fmla="*/ 264146 w 474587"/>
                  <a:gd name="connsiteY178" fmla="*/ 1217697 h 1922326"/>
                  <a:gd name="connsiteX179" fmla="*/ 254196 w 474587"/>
                  <a:gd name="connsiteY179" fmla="*/ 1207747 h 1922326"/>
                  <a:gd name="connsiteX180" fmla="*/ 220341 w 474587"/>
                  <a:gd name="connsiteY180" fmla="*/ 1207747 h 1922326"/>
                  <a:gd name="connsiteX181" fmla="*/ 352825 w 474587"/>
                  <a:gd name="connsiteY181" fmla="*/ 1227647 h 1922326"/>
                  <a:gd name="connsiteX182" fmla="*/ 352825 w 474587"/>
                  <a:gd name="connsiteY182" fmla="*/ 1244238 h 1922326"/>
                  <a:gd name="connsiteX183" fmla="*/ 366780 w 474587"/>
                  <a:gd name="connsiteY183" fmla="*/ 1244238 h 1922326"/>
                  <a:gd name="connsiteX184" fmla="*/ 366780 w 474587"/>
                  <a:gd name="connsiteY184" fmla="*/ 1227647 h 1922326"/>
                  <a:gd name="connsiteX185" fmla="*/ 352825 w 474587"/>
                  <a:gd name="connsiteY185" fmla="*/ 1227647 h 1922326"/>
                  <a:gd name="connsiteX186" fmla="*/ 230291 w 474587"/>
                  <a:gd name="connsiteY186" fmla="*/ 1227647 h 1922326"/>
                  <a:gd name="connsiteX187" fmla="*/ 230291 w 474587"/>
                  <a:gd name="connsiteY187" fmla="*/ 1244238 h 1922326"/>
                  <a:gd name="connsiteX188" fmla="*/ 244246 w 474587"/>
                  <a:gd name="connsiteY188" fmla="*/ 1244238 h 1922326"/>
                  <a:gd name="connsiteX189" fmla="*/ 244246 w 474587"/>
                  <a:gd name="connsiteY189" fmla="*/ 1227647 h 1922326"/>
                  <a:gd name="connsiteX190" fmla="*/ 230291 w 474587"/>
                  <a:gd name="connsiteY190" fmla="*/ 1227647 h 1922326"/>
                  <a:gd name="connsiteX191" fmla="*/ 107757 w 474587"/>
                  <a:gd name="connsiteY191" fmla="*/ 1227647 h 1922326"/>
                  <a:gd name="connsiteX192" fmla="*/ 107757 w 474587"/>
                  <a:gd name="connsiteY192" fmla="*/ 1244238 h 1922326"/>
                  <a:gd name="connsiteX193" fmla="*/ 121713 w 474587"/>
                  <a:gd name="connsiteY193" fmla="*/ 1244238 h 1922326"/>
                  <a:gd name="connsiteX194" fmla="*/ 121713 w 474587"/>
                  <a:gd name="connsiteY194" fmla="*/ 1227647 h 1922326"/>
                  <a:gd name="connsiteX195" fmla="*/ 107757 w 474587"/>
                  <a:gd name="connsiteY195" fmla="*/ 1227647 h 1922326"/>
                  <a:gd name="connsiteX196" fmla="*/ 97808 w 474587"/>
                  <a:gd name="connsiteY196" fmla="*/ 1075388 h 1922326"/>
                  <a:gd name="connsiteX197" fmla="*/ 87858 w 474587"/>
                  <a:gd name="connsiteY197" fmla="*/ 1085338 h 1922326"/>
                  <a:gd name="connsiteX198" fmla="*/ 87858 w 474587"/>
                  <a:gd name="connsiteY198" fmla="*/ 1121829 h 1922326"/>
                  <a:gd name="connsiteX199" fmla="*/ 97808 w 474587"/>
                  <a:gd name="connsiteY199" fmla="*/ 1131779 h 1922326"/>
                  <a:gd name="connsiteX200" fmla="*/ 131662 w 474587"/>
                  <a:gd name="connsiteY200" fmla="*/ 1131779 h 1922326"/>
                  <a:gd name="connsiteX201" fmla="*/ 141612 w 474587"/>
                  <a:gd name="connsiteY201" fmla="*/ 1121829 h 1922326"/>
                  <a:gd name="connsiteX202" fmla="*/ 141612 w 474587"/>
                  <a:gd name="connsiteY202" fmla="*/ 1085338 h 1922326"/>
                  <a:gd name="connsiteX203" fmla="*/ 131662 w 474587"/>
                  <a:gd name="connsiteY203" fmla="*/ 1075388 h 1922326"/>
                  <a:gd name="connsiteX204" fmla="*/ 97808 w 474587"/>
                  <a:gd name="connsiteY204" fmla="*/ 1075388 h 1922326"/>
                  <a:gd name="connsiteX205" fmla="*/ 342875 w 474587"/>
                  <a:gd name="connsiteY205" fmla="*/ 1075388 h 1922326"/>
                  <a:gd name="connsiteX206" fmla="*/ 332925 w 474587"/>
                  <a:gd name="connsiteY206" fmla="*/ 1085338 h 1922326"/>
                  <a:gd name="connsiteX207" fmla="*/ 332925 w 474587"/>
                  <a:gd name="connsiteY207" fmla="*/ 1121829 h 1922326"/>
                  <a:gd name="connsiteX208" fmla="*/ 342875 w 474587"/>
                  <a:gd name="connsiteY208" fmla="*/ 1131779 h 1922326"/>
                  <a:gd name="connsiteX209" fmla="*/ 376730 w 474587"/>
                  <a:gd name="connsiteY209" fmla="*/ 1131779 h 1922326"/>
                  <a:gd name="connsiteX210" fmla="*/ 386680 w 474587"/>
                  <a:gd name="connsiteY210" fmla="*/ 1121829 h 1922326"/>
                  <a:gd name="connsiteX211" fmla="*/ 386680 w 474587"/>
                  <a:gd name="connsiteY211" fmla="*/ 1085338 h 1922326"/>
                  <a:gd name="connsiteX212" fmla="*/ 376730 w 474587"/>
                  <a:gd name="connsiteY212" fmla="*/ 1075388 h 1922326"/>
                  <a:gd name="connsiteX213" fmla="*/ 342875 w 474587"/>
                  <a:gd name="connsiteY213" fmla="*/ 1075388 h 1922326"/>
                  <a:gd name="connsiteX214" fmla="*/ 220341 w 474587"/>
                  <a:gd name="connsiteY214" fmla="*/ 1075388 h 1922326"/>
                  <a:gd name="connsiteX215" fmla="*/ 210391 w 474587"/>
                  <a:gd name="connsiteY215" fmla="*/ 1085338 h 1922326"/>
                  <a:gd name="connsiteX216" fmla="*/ 210391 w 474587"/>
                  <a:gd name="connsiteY216" fmla="*/ 1121829 h 1922326"/>
                  <a:gd name="connsiteX217" fmla="*/ 220341 w 474587"/>
                  <a:gd name="connsiteY217" fmla="*/ 1131779 h 1922326"/>
                  <a:gd name="connsiteX218" fmla="*/ 254196 w 474587"/>
                  <a:gd name="connsiteY218" fmla="*/ 1131779 h 1922326"/>
                  <a:gd name="connsiteX219" fmla="*/ 264146 w 474587"/>
                  <a:gd name="connsiteY219" fmla="*/ 1121829 h 1922326"/>
                  <a:gd name="connsiteX220" fmla="*/ 264146 w 474587"/>
                  <a:gd name="connsiteY220" fmla="*/ 1085338 h 1922326"/>
                  <a:gd name="connsiteX221" fmla="*/ 254196 w 474587"/>
                  <a:gd name="connsiteY221" fmla="*/ 1075388 h 1922326"/>
                  <a:gd name="connsiteX222" fmla="*/ 220341 w 474587"/>
                  <a:gd name="connsiteY222" fmla="*/ 1075388 h 1922326"/>
                  <a:gd name="connsiteX223" fmla="*/ 352825 w 474587"/>
                  <a:gd name="connsiteY223" fmla="*/ 1095288 h 1922326"/>
                  <a:gd name="connsiteX224" fmla="*/ 352825 w 474587"/>
                  <a:gd name="connsiteY224" fmla="*/ 1111879 h 1922326"/>
                  <a:gd name="connsiteX225" fmla="*/ 366780 w 474587"/>
                  <a:gd name="connsiteY225" fmla="*/ 1111879 h 1922326"/>
                  <a:gd name="connsiteX226" fmla="*/ 366780 w 474587"/>
                  <a:gd name="connsiteY226" fmla="*/ 1095288 h 1922326"/>
                  <a:gd name="connsiteX227" fmla="*/ 352825 w 474587"/>
                  <a:gd name="connsiteY227" fmla="*/ 1095288 h 1922326"/>
                  <a:gd name="connsiteX228" fmla="*/ 230291 w 474587"/>
                  <a:gd name="connsiteY228" fmla="*/ 1095288 h 1922326"/>
                  <a:gd name="connsiteX229" fmla="*/ 230291 w 474587"/>
                  <a:gd name="connsiteY229" fmla="*/ 1111879 h 1922326"/>
                  <a:gd name="connsiteX230" fmla="*/ 244246 w 474587"/>
                  <a:gd name="connsiteY230" fmla="*/ 1111879 h 1922326"/>
                  <a:gd name="connsiteX231" fmla="*/ 244246 w 474587"/>
                  <a:gd name="connsiteY231" fmla="*/ 1095288 h 1922326"/>
                  <a:gd name="connsiteX232" fmla="*/ 230291 w 474587"/>
                  <a:gd name="connsiteY232" fmla="*/ 1095288 h 1922326"/>
                  <a:gd name="connsiteX233" fmla="*/ 107757 w 474587"/>
                  <a:gd name="connsiteY233" fmla="*/ 1095288 h 1922326"/>
                  <a:gd name="connsiteX234" fmla="*/ 107757 w 474587"/>
                  <a:gd name="connsiteY234" fmla="*/ 1111879 h 1922326"/>
                  <a:gd name="connsiteX235" fmla="*/ 121713 w 474587"/>
                  <a:gd name="connsiteY235" fmla="*/ 1111879 h 1922326"/>
                  <a:gd name="connsiteX236" fmla="*/ 121713 w 474587"/>
                  <a:gd name="connsiteY236" fmla="*/ 1095288 h 1922326"/>
                  <a:gd name="connsiteX237" fmla="*/ 107757 w 474587"/>
                  <a:gd name="connsiteY237" fmla="*/ 1095288 h 1922326"/>
                  <a:gd name="connsiteX238" fmla="*/ 220341 w 474587"/>
                  <a:gd name="connsiteY238" fmla="*/ 943028 h 1922326"/>
                  <a:gd name="connsiteX239" fmla="*/ 210391 w 474587"/>
                  <a:gd name="connsiteY239" fmla="*/ 952978 h 1922326"/>
                  <a:gd name="connsiteX240" fmla="*/ 210391 w 474587"/>
                  <a:gd name="connsiteY240" fmla="*/ 989470 h 1922326"/>
                  <a:gd name="connsiteX241" fmla="*/ 220341 w 474587"/>
                  <a:gd name="connsiteY241" fmla="*/ 999420 h 1922326"/>
                  <a:gd name="connsiteX242" fmla="*/ 254196 w 474587"/>
                  <a:gd name="connsiteY242" fmla="*/ 999420 h 1922326"/>
                  <a:gd name="connsiteX243" fmla="*/ 264146 w 474587"/>
                  <a:gd name="connsiteY243" fmla="*/ 989470 h 1922326"/>
                  <a:gd name="connsiteX244" fmla="*/ 264146 w 474587"/>
                  <a:gd name="connsiteY244" fmla="*/ 952978 h 1922326"/>
                  <a:gd name="connsiteX245" fmla="*/ 254196 w 474587"/>
                  <a:gd name="connsiteY245" fmla="*/ 943028 h 1922326"/>
                  <a:gd name="connsiteX246" fmla="*/ 220341 w 474587"/>
                  <a:gd name="connsiteY246" fmla="*/ 943028 h 1922326"/>
                  <a:gd name="connsiteX247" fmla="*/ 342875 w 474587"/>
                  <a:gd name="connsiteY247" fmla="*/ 943028 h 1922326"/>
                  <a:gd name="connsiteX248" fmla="*/ 332925 w 474587"/>
                  <a:gd name="connsiteY248" fmla="*/ 952978 h 1922326"/>
                  <a:gd name="connsiteX249" fmla="*/ 332925 w 474587"/>
                  <a:gd name="connsiteY249" fmla="*/ 989470 h 1922326"/>
                  <a:gd name="connsiteX250" fmla="*/ 342875 w 474587"/>
                  <a:gd name="connsiteY250" fmla="*/ 999420 h 1922326"/>
                  <a:gd name="connsiteX251" fmla="*/ 376730 w 474587"/>
                  <a:gd name="connsiteY251" fmla="*/ 999420 h 1922326"/>
                  <a:gd name="connsiteX252" fmla="*/ 386680 w 474587"/>
                  <a:gd name="connsiteY252" fmla="*/ 989470 h 1922326"/>
                  <a:gd name="connsiteX253" fmla="*/ 386680 w 474587"/>
                  <a:gd name="connsiteY253" fmla="*/ 952978 h 1922326"/>
                  <a:gd name="connsiteX254" fmla="*/ 376730 w 474587"/>
                  <a:gd name="connsiteY254" fmla="*/ 943028 h 1922326"/>
                  <a:gd name="connsiteX255" fmla="*/ 342875 w 474587"/>
                  <a:gd name="connsiteY255" fmla="*/ 943028 h 1922326"/>
                  <a:gd name="connsiteX256" fmla="*/ 97808 w 474587"/>
                  <a:gd name="connsiteY256" fmla="*/ 943028 h 1922326"/>
                  <a:gd name="connsiteX257" fmla="*/ 87858 w 474587"/>
                  <a:gd name="connsiteY257" fmla="*/ 952978 h 1922326"/>
                  <a:gd name="connsiteX258" fmla="*/ 87858 w 474587"/>
                  <a:gd name="connsiteY258" fmla="*/ 989470 h 1922326"/>
                  <a:gd name="connsiteX259" fmla="*/ 97808 w 474587"/>
                  <a:gd name="connsiteY259" fmla="*/ 999420 h 1922326"/>
                  <a:gd name="connsiteX260" fmla="*/ 131662 w 474587"/>
                  <a:gd name="connsiteY260" fmla="*/ 999420 h 1922326"/>
                  <a:gd name="connsiteX261" fmla="*/ 141612 w 474587"/>
                  <a:gd name="connsiteY261" fmla="*/ 989470 h 1922326"/>
                  <a:gd name="connsiteX262" fmla="*/ 141612 w 474587"/>
                  <a:gd name="connsiteY262" fmla="*/ 952978 h 1922326"/>
                  <a:gd name="connsiteX263" fmla="*/ 131662 w 474587"/>
                  <a:gd name="connsiteY263" fmla="*/ 943028 h 1922326"/>
                  <a:gd name="connsiteX264" fmla="*/ 97808 w 474587"/>
                  <a:gd name="connsiteY264" fmla="*/ 943028 h 1922326"/>
                  <a:gd name="connsiteX265" fmla="*/ 352825 w 474587"/>
                  <a:gd name="connsiteY265" fmla="*/ 962928 h 1922326"/>
                  <a:gd name="connsiteX266" fmla="*/ 352825 w 474587"/>
                  <a:gd name="connsiteY266" fmla="*/ 979520 h 1922326"/>
                  <a:gd name="connsiteX267" fmla="*/ 366780 w 474587"/>
                  <a:gd name="connsiteY267" fmla="*/ 979520 h 1922326"/>
                  <a:gd name="connsiteX268" fmla="*/ 366780 w 474587"/>
                  <a:gd name="connsiteY268" fmla="*/ 962928 h 1922326"/>
                  <a:gd name="connsiteX269" fmla="*/ 352825 w 474587"/>
                  <a:gd name="connsiteY269" fmla="*/ 962928 h 1922326"/>
                  <a:gd name="connsiteX270" fmla="*/ 230291 w 474587"/>
                  <a:gd name="connsiteY270" fmla="*/ 962928 h 1922326"/>
                  <a:gd name="connsiteX271" fmla="*/ 230291 w 474587"/>
                  <a:gd name="connsiteY271" fmla="*/ 979520 h 1922326"/>
                  <a:gd name="connsiteX272" fmla="*/ 244246 w 474587"/>
                  <a:gd name="connsiteY272" fmla="*/ 979520 h 1922326"/>
                  <a:gd name="connsiteX273" fmla="*/ 244246 w 474587"/>
                  <a:gd name="connsiteY273" fmla="*/ 962928 h 1922326"/>
                  <a:gd name="connsiteX274" fmla="*/ 230291 w 474587"/>
                  <a:gd name="connsiteY274" fmla="*/ 962928 h 1922326"/>
                  <a:gd name="connsiteX275" fmla="*/ 107757 w 474587"/>
                  <a:gd name="connsiteY275" fmla="*/ 962928 h 1922326"/>
                  <a:gd name="connsiteX276" fmla="*/ 107757 w 474587"/>
                  <a:gd name="connsiteY276" fmla="*/ 979520 h 1922326"/>
                  <a:gd name="connsiteX277" fmla="*/ 121713 w 474587"/>
                  <a:gd name="connsiteY277" fmla="*/ 979520 h 1922326"/>
                  <a:gd name="connsiteX278" fmla="*/ 121713 w 474587"/>
                  <a:gd name="connsiteY278" fmla="*/ 962928 h 1922326"/>
                  <a:gd name="connsiteX279" fmla="*/ 107757 w 474587"/>
                  <a:gd name="connsiteY279" fmla="*/ 962928 h 1922326"/>
                  <a:gd name="connsiteX280" fmla="*/ 97808 w 474587"/>
                  <a:gd name="connsiteY280" fmla="*/ 810669 h 1922326"/>
                  <a:gd name="connsiteX281" fmla="*/ 87858 w 474587"/>
                  <a:gd name="connsiteY281" fmla="*/ 820619 h 1922326"/>
                  <a:gd name="connsiteX282" fmla="*/ 87858 w 474587"/>
                  <a:gd name="connsiteY282" fmla="*/ 857111 h 1922326"/>
                  <a:gd name="connsiteX283" fmla="*/ 97808 w 474587"/>
                  <a:gd name="connsiteY283" fmla="*/ 867061 h 1922326"/>
                  <a:gd name="connsiteX284" fmla="*/ 131662 w 474587"/>
                  <a:gd name="connsiteY284" fmla="*/ 867061 h 1922326"/>
                  <a:gd name="connsiteX285" fmla="*/ 141612 w 474587"/>
                  <a:gd name="connsiteY285" fmla="*/ 857111 h 1922326"/>
                  <a:gd name="connsiteX286" fmla="*/ 141612 w 474587"/>
                  <a:gd name="connsiteY286" fmla="*/ 820619 h 1922326"/>
                  <a:gd name="connsiteX287" fmla="*/ 131662 w 474587"/>
                  <a:gd name="connsiteY287" fmla="*/ 810669 h 1922326"/>
                  <a:gd name="connsiteX288" fmla="*/ 97808 w 474587"/>
                  <a:gd name="connsiteY288" fmla="*/ 810669 h 1922326"/>
                  <a:gd name="connsiteX289" fmla="*/ 220341 w 474587"/>
                  <a:gd name="connsiteY289" fmla="*/ 810669 h 1922326"/>
                  <a:gd name="connsiteX290" fmla="*/ 210391 w 474587"/>
                  <a:gd name="connsiteY290" fmla="*/ 820619 h 1922326"/>
                  <a:gd name="connsiteX291" fmla="*/ 210391 w 474587"/>
                  <a:gd name="connsiteY291" fmla="*/ 857111 h 1922326"/>
                  <a:gd name="connsiteX292" fmla="*/ 220341 w 474587"/>
                  <a:gd name="connsiteY292" fmla="*/ 867061 h 1922326"/>
                  <a:gd name="connsiteX293" fmla="*/ 254196 w 474587"/>
                  <a:gd name="connsiteY293" fmla="*/ 867061 h 1922326"/>
                  <a:gd name="connsiteX294" fmla="*/ 264146 w 474587"/>
                  <a:gd name="connsiteY294" fmla="*/ 857111 h 1922326"/>
                  <a:gd name="connsiteX295" fmla="*/ 264146 w 474587"/>
                  <a:gd name="connsiteY295" fmla="*/ 820619 h 1922326"/>
                  <a:gd name="connsiteX296" fmla="*/ 254196 w 474587"/>
                  <a:gd name="connsiteY296" fmla="*/ 810669 h 1922326"/>
                  <a:gd name="connsiteX297" fmla="*/ 220341 w 474587"/>
                  <a:gd name="connsiteY297" fmla="*/ 810669 h 1922326"/>
                  <a:gd name="connsiteX298" fmla="*/ 342875 w 474587"/>
                  <a:gd name="connsiteY298" fmla="*/ 810669 h 1922326"/>
                  <a:gd name="connsiteX299" fmla="*/ 332925 w 474587"/>
                  <a:gd name="connsiteY299" fmla="*/ 820619 h 1922326"/>
                  <a:gd name="connsiteX300" fmla="*/ 332925 w 474587"/>
                  <a:gd name="connsiteY300" fmla="*/ 857111 h 1922326"/>
                  <a:gd name="connsiteX301" fmla="*/ 342875 w 474587"/>
                  <a:gd name="connsiteY301" fmla="*/ 867061 h 1922326"/>
                  <a:gd name="connsiteX302" fmla="*/ 376730 w 474587"/>
                  <a:gd name="connsiteY302" fmla="*/ 867061 h 1922326"/>
                  <a:gd name="connsiteX303" fmla="*/ 386680 w 474587"/>
                  <a:gd name="connsiteY303" fmla="*/ 857111 h 1922326"/>
                  <a:gd name="connsiteX304" fmla="*/ 386680 w 474587"/>
                  <a:gd name="connsiteY304" fmla="*/ 820619 h 1922326"/>
                  <a:gd name="connsiteX305" fmla="*/ 376730 w 474587"/>
                  <a:gd name="connsiteY305" fmla="*/ 810669 h 1922326"/>
                  <a:gd name="connsiteX306" fmla="*/ 342875 w 474587"/>
                  <a:gd name="connsiteY306" fmla="*/ 810669 h 1922326"/>
                  <a:gd name="connsiteX307" fmla="*/ 352825 w 474587"/>
                  <a:gd name="connsiteY307" fmla="*/ 830569 h 1922326"/>
                  <a:gd name="connsiteX308" fmla="*/ 352825 w 474587"/>
                  <a:gd name="connsiteY308" fmla="*/ 847161 h 1922326"/>
                  <a:gd name="connsiteX309" fmla="*/ 366780 w 474587"/>
                  <a:gd name="connsiteY309" fmla="*/ 847161 h 1922326"/>
                  <a:gd name="connsiteX310" fmla="*/ 366780 w 474587"/>
                  <a:gd name="connsiteY310" fmla="*/ 830569 h 1922326"/>
                  <a:gd name="connsiteX311" fmla="*/ 352825 w 474587"/>
                  <a:gd name="connsiteY311" fmla="*/ 830569 h 1922326"/>
                  <a:gd name="connsiteX312" fmla="*/ 230291 w 474587"/>
                  <a:gd name="connsiteY312" fmla="*/ 830569 h 1922326"/>
                  <a:gd name="connsiteX313" fmla="*/ 230291 w 474587"/>
                  <a:gd name="connsiteY313" fmla="*/ 847161 h 1922326"/>
                  <a:gd name="connsiteX314" fmla="*/ 244246 w 474587"/>
                  <a:gd name="connsiteY314" fmla="*/ 847161 h 1922326"/>
                  <a:gd name="connsiteX315" fmla="*/ 244246 w 474587"/>
                  <a:gd name="connsiteY315" fmla="*/ 830569 h 1922326"/>
                  <a:gd name="connsiteX316" fmla="*/ 230291 w 474587"/>
                  <a:gd name="connsiteY316" fmla="*/ 830569 h 1922326"/>
                  <a:gd name="connsiteX317" fmla="*/ 107757 w 474587"/>
                  <a:gd name="connsiteY317" fmla="*/ 830569 h 1922326"/>
                  <a:gd name="connsiteX318" fmla="*/ 107757 w 474587"/>
                  <a:gd name="connsiteY318" fmla="*/ 847161 h 1922326"/>
                  <a:gd name="connsiteX319" fmla="*/ 121713 w 474587"/>
                  <a:gd name="connsiteY319" fmla="*/ 847161 h 1922326"/>
                  <a:gd name="connsiteX320" fmla="*/ 121713 w 474587"/>
                  <a:gd name="connsiteY320" fmla="*/ 830569 h 1922326"/>
                  <a:gd name="connsiteX321" fmla="*/ 107757 w 474587"/>
                  <a:gd name="connsiteY321" fmla="*/ 830569 h 1922326"/>
                  <a:gd name="connsiteX322" fmla="*/ 97808 w 474587"/>
                  <a:gd name="connsiteY322" fmla="*/ 678310 h 1922326"/>
                  <a:gd name="connsiteX323" fmla="*/ 87858 w 474587"/>
                  <a:gd name="connsiteY323" fmla="*/ 688260 h 1922326"/>
                  <a:gd name="connsiteX324" fmla="*/ 87858 w 474587"/>
                  <a:gd name="connsiteY324" fmla="*/ 724751 h 1922326"/>
                  <a:gd name="connsiteX325" fmla="*/ 97808 w 474587"/>
                  <a:gd name="connsiteY325" fmla="*/ 734701 h 1922326"/>
                  <a:gd name="connsiteX326" fmla="*/ 131662 w 474587"/>
                  <a:gd name="connsiteY326" fmla="*/ 734701 h 1922326"/>
                  <a:gd name="connsiteX327" fmla="*/ 141612 w 474587"/>
                  <a:gd name="connsiteY327" fmla="*/ 724751 h 1922326"/>
                  <a:gd name="connsiteX328" fmla="*/ 141612 w 474587"/>
                  <a:gd name="connsiteY328" fmla="*/ 688260 h 1922326"/>
                  <a:gd name="connsiteX329" fmla="*/ 131662 w 474587"/>
                  <a:gd name="connsiteY329" fmla="*/ 678310 h 1922326"/>
                  <a:gd name="connsiteX330" fmla="*/ 97808 w 474587"/>
                  <a:gd name="connsiteY330" fmla="*/ 678310 h 1922326"/>
                  <a:gd name="connsiteX331" fmla="*/ 342875 w 474587"/>
                  <a:gd name="connsiteY331" fmla="*/ 678310 h 1922326"/>
                  <a:gd name="connsiteX332" fmla="*/ 332925 w 474587"/>
                  <a:gd name="connsiteY332" fmla="*/ 688260 h 1922326"/>
                  <a:gd name="connsiteX333" fmla="*/ 332925 w 474587"/>
                  <a:gd name="connsiteY333" fmla="*/ 724751 h 1922326"/>
                  <a:gd name="connsiteX334" fmla="*/ 342875 w 474587"/>
                  <a:gd name="connsiteY334" fmla="*/ 734701 h 1922326"/>
                  <a:gd name="connsiteX335" fmla="*/ 376730 w 474587"/>
                  <a:gd name="connsiteY335" fmla="*/ 734701 h 1922326"/>
                  <a:gd name="connsiteX336" fmla="*/ 386680 w 474587"/>
                  <a:gd name="connsiteY336" fmla="*/ 724751 h 1922326"/>
                  <a:gd name="connsiteX337" fmla="*/ 386680 w 474587"/>
                  <a:gd name="connsiteY337" fmla="*/ 688260 h 1922326"/>
                  <a:gd name="connsiteX338" fmla="*/ 376730 w 474587"/>
                  <a:gd name="connsiteY338" fmla="*/ 678310 h 1922326"/>
                  <a:gd name="connsiteX339" fmla="*/ 342875 w 474587"/>
                  <a:gd name="connsiteY339" fmla="*/ 678310 h 1922326"/>
                  <a:gd name="connsiteX340" fmla="*/ 220341 w 474587"/>
                  <a:gd name="connsiteY340" fmla="*/ 678310 h 1922326"/>
                  <a:gd name="connsiteX341" fmla="*/ 210391 w 474587"/>
                  <a:gd name="connsiteY341" fmla="*/ 688260 h 1922326"/>
                  <a:gd name="connsiteX342" fmla="*/ 210391 w 474587"/>
                  <a:gd name="connsiteY342" fmla="*/ 724751 h 1922326"/>
                  <a:gd name="connsiteX343" fmla="*/ 220341 w 474587"/>
                  <a:gd name="connsiteY343" fmla="*/ 734701 h 1922326"/>
                  <a:gd name="connsiteX344" fmla="*/ 254196 w 474587"/>
                  <a:gd name="connsiteY344" fmla="*/ 734701 h 1922326"/>
                  <a:gd name="connsiteX345" fmla="*/ 264146 w 474587"/>
                  <a:gd name="connsiteY345" fmla="*/ 724751 h 1922326"/>
                  <a:gd name="connsiteX346" fmla="*/ 264146 w 474587"/>
                  <a:gd name="connsiteY346" fmla="*/ 688260 h 1922326"/>
                  <a:gd name="connsiteX347" fmla="*/ 254196 w 474587"/>
                  <a:gd name="connsiteY347" fmla="*/ 678310 h 1922326"/>
                  <a:gd name="connsiteX348" fmla="*/ 220341 w 474587"/>
                  <a:gd name="connsiteY348" fmla="*/ 678310 h 1922326"/>
                  <a:gd name="connsiteX349" fmla="*/ 352825 w 474587"/>
                  <a:gd name="connsiteY349" fmla="*/ 698210 h 1922326"/>
                  <a:gd name="connsiteX350" fmla="*/ 352825 w 474587"/>
                  <a:gd name="connsiteY350" fmla="*/ 714801 h 1922326"/>
                  <a:gd name="connsiteX351" fmla="*/ 366780 w 474587"/>
                  <a:gd name="connsiteY351" fmla="*/ 714801 h 1922326"/>
                  <a:gd name="connsiteX352" fmla="*/ 366780 w 474587"/>
                  <a:gd name="connsiteY352" fmla="*/ 698210 h 1922326"/>
                  <a:gd name="connsiteX353" fmla="*/ 352825 w 474587"/>
                  <a:gd name="connsiteY353" fmla="*/ 698210 h 1922326"/>
                  <a:gd name="connsiteX354" fmla="*/ 230291 w 474587"/>
                  <a:gd name="connsiteY354" fmla="*/ 698210 h 1922326"/>
                  <a:gd name="connsiteX355" fmla="*/ 230291 w 474587"/>
                  <a:gd name="connsiteY355" fmla="*/ 714801 h 1922326"/>
                  <a:gd name="connsiteX356" fmla="*/ 244246 w 474587"/>
                  <a:gd name="connsiteY356" fmla="*/ 714801 h 1922326"/>
                  <a:gd name="connsiteX357" fmla="*/ 244246 w 474587"/>
                  <a:gd name="connsiteY357" fmla="*/ 698210 h 1922326"/>
                  <a:gd name="connsiteX358" fmla="*/ 230291 w 474587"/>
                  <a:gd name="connsiteY358" fmla="*/ 698210 h 1922326"/>
                  <a:gd name="connsiteX359" fmla="*/ 107757 w 474587"/>
                  <a:gd name="connsiteY359" fmla="*/ 698210 h 1922326"/>
                  <a:gd name="connsiteX360" fmla="*/ 107757 w 474587"/>
                  <a:gd name="connsiteY360" fmla="*/ 714801 h 1922326"/>
                  <a:gd name="connsiteX361" fmla="*/ 121713 w 474587"/>
                  <a:gd name="connsiteY361" fmla="*/ 714801 h 1922326"/>
                  <a:gd name="connsiteX362" fmla="*/ 121713 w 474587"/>
                  <a:gd name="connsiteY362" fmla="*/ 698210 h 1922326"/>
                  <a:gd name="connsiteX363" fmla="*/ 107757 w 474587"/>
                  <a:gd name="connsiteY363" fmla="*/ 698210 h 1922326"/>
                  <a:gd name="connsiteX364" fmla="*/ 97808 w 474587"/>
                  <a:gd name="connsiteY364" fmla="*/ 545951 h 1922326"/>
                  <a:gd name="connsiteX365" fmla="*/ 87858 w 474587"/>
                  <a:gd name="connsiteY365" fmla="*/ 555901 h 1922326"/>
                  <a:gd name="connsiteX366" fmla="*/ 87858 w 474587"/>
                  <a:gd name="connsiteY366" fmla="*/ 592392 h 1922326"/>
                  <a:gd name="connsiteX367" fmla="*/ 97808 w 474587"/>
                  <a:gd name="connsiteY367" fmla="*/ 602342 h 1922326"/>
                  <a:gd name="connsiteX368" fmla="*/ 131662 w 474587"/>
                  <a:gd name="connsiteY368" fmla="*/ 602342 h 1922326"/>
                  <a:gd name="connsiteX369" fmla="*/ 141612 w 474587"/>
                  <a:gd name="connsiteY369" fmla="*/ 592392 h 1922326"/>
                  <a:gd name="connsiteX370" fmla="*/ 141612 w 474587"/>
                  <a:gd name="connsiteY370" fmla="*/ 555901 h 1922326"/>
                  <a:gd name="connsiteX371" fmla="*/ 131662 w 474587"/>
                  <a:gd name="connsiteY371" fmla="*/ 545951 h 1922326"/>
                  <a:gd name="connsiteX372" fmla="*/ 97808 w 474587"/>
                  <a:gd name="connsiteY372" fmla="*/ 545951 h 1922326"/>
                  <a:gd name="connsiteX373" fmla="*/ 220341 w 474587"/>
                  <a:gd name="connsiteY373" fmla="*/ 545951 h 1922326"/>
                  <a:gd name="connsiteX374" fmla="*/ 210391 w 474587"/>
                  <a:gd name="connsiteY374" fmla="*/ 555901 h 1922326"/>
                  <a:gd name="connsiteX375" fmla="*/ 210391 w 474587"/>
                  <a:gd name="connsiteY375" fmla="*/ 592392 h 1922326"/>
                  <a:gd name="connsiteX376" fmla="*/ 220341 w 474587"/>
                  <a:gd name="connsiteY376" fmla="*/ 602342 h 1922326"/>
                  <a:gd name="connsiteX377" fmla="*/ 254196 w 474587"/>
                  <a:gd name="connsiteY377" fmla="*/ 602342 h 1922326"/>
                  <a:gd name="connsiteX378" fmla="*/ 264146 w 474587"/>
                  <a:gd name="connsiteY378" fmla="*/ 592392 h 1922326"/>
                  <a:gd name="connsiteX379" fmla="*/ 264146 w 474587"/>
                  <a:gd name="connsiteY379" fmla="*/ 555901 h 1922326"/>
                  <a:gd name="connsiteX380" fmla="*/ 254196 w 474587"/>
                  <a:gd name="connsiteY380" fmla="*/ 545951 h 1922326"/>
                  <a:gd name="connsiteX381" fmla="*/ 220341 w 474587"/>
                  <a:gd name="connsiteY381" fmla="*/ 545951 h 1922326"/>
                  <a:gd name="connsiteX382" fmla="*/ 342875 w 474587"/>
                  <a:gd name="connsiteY382" fmla="*/ 545951 h 1922326"/>
                  <a:gd name="connsiteX383" fmla="*/ 332925 w 474587"/>
                  <a:gd name="connsiteY383" fmla="*/ 555901 h 1922326"/>
                  <a:gd name="connsiteX384" fmla="*/ 332925 w 474587"/>
                  <a:gd name="connsiteY384" fmla="*/ 592392 h 1922326"/>
                  <a:gd name="connsiteX385" fmla="*/ 342875 w 474587"/>
                  <a:gd name="connsiteY385" fmla="*/ 602342 h 1922326"/>
                  <a:gd name="connsiteX386" fmla="*/ 376730 w 474587"/>
                  <a:gd name="connsiteY386" fmla="*/ 602342 h 1922326"/>
                  <a:gd name="connsiteX387" fmla="*/ 386680 w 474587"/>
                  <a:gd name="connsiteY387" fmla="*/ 592392 h 1922326"/>
                  <a:gd name="connsiteX388" fmla="*/ 386680 w 474587"/>
                  <a:gd name="connsiteY388" fmla="*/ 555901 h 1922326"/>
                  <a:gd name="connsiteX389" fmla="*/ 376730 w 474587"/>
                  <a:gd name="connsiteY389" fmla="*/ 545951 h 1922326"/>
                  <a:gd name="connsiteX390" fmla="*/ 342875 w 474587"/>
                  <a:gd name="connsiteY390" fmla="*/ 545951 h 1922326"/>
                  <a:gd name="connsiteX391" fmla="*/ 352825 w 474587"/>
                  <a:gd name="connsiteY391" fmla="*/ 565851 h 1922326"/>
                  <a:gd name="connsiteX392" fmla="*/ 352825 w 474587"/>
                  <a:gd name="connsiteY392" fmla="*/ 582442 h 1922326"/>
                  <a:gd name="connsiteX393" fmla="*/ 366780 w 474587"/>
                  <a:gd name="connsiteY393" fmla="*/ 582442 h 1922326"/>
                  <a:gd name="connsiteX394" fmla="*/ 366780 w 474587"/>
                  <a:gd name="connsiteY394" fmla="*/ 565851 h 1922326"/>
                  <a:gd name="connsiteX395" fmla="*/ 352825 w 474587"/>
                  <a:gd name="connsiteY395" fmla="*/ 565851 h 1922326"/>
                  <a:gd name="connsiteX396" fmla="*/ 230291 w 474587"/>
                  <a:gd name="connsiteY396" fmla="*/ 565851 h 1922326"/>
                  <a:gd name="connsiteX397" fmla="*/ 230291 w 474587"/>
                  <a:gd name="connsiteY397" fmla="*/ 582442 h 1922326"/>
                  <a:gd name="connsiteX398" fmla="*/ 244246 w 474587"/>
                  <a:gd name="connsiteY398" fmla="*/ 582442 h 1922326"/>
                  <a:gd name="connsiteX399" fmla="*/ 244246 w 474587"/>
                  <a:gd name="connsiteY399" fmla="*/ 565851 h 1922326"/>
                  <a:gd name="connsiteX400" fmla="*/ 230291 w 474587"/>
                  <a:gd name="connsiteY400" fmla="*/ 565851 h 1922326"/>
                  <a:gd name="connsiteX401" fmla="*/ 107757 w 474587"/>
                  <a:gd name="connsiteY401" fmla="*/ 565851 h 1922326"/>
                  <a:gd name="connsiteX402" fmla="*/ 107757 w 474587"/>
                  <a:gd name="connsiteY402" fmla="*/ 582442 h 1922326"/>
                  <a:gd name="connsiteX403" fmla="*/ 121713 w 474587"/>
                  <a:gd name="connsiteY403" fmla="*/ 582442 h 1922326"/>
                  <a:gd name="connsiteX404" fmla="*/ 121713 w 474587"/>
                  <a:gd name="connsiteY404" fmla="*/ 565851 h 1922326"/>
                  <a:gd name="connsiteX405" fmla="*/ 107757 w 474587"/>
                  <a:gd name="connsiteY405" fmla="*/ 565851 h 1922326"/>
                  <a:gd name="connsiteX406" fmla="*/ 342875 w 474587"/>
                  <a:gd name="connsiteY406" fmla="*/ 413592 h 1922326"/>
                  <a:gd name="connsiteX407" fmla="*/ 332925 w 474587"/>
                  <a:gd name="connsiteY407" fmla="*/ 423542 h 1922326"/>
                  <a:gd name="connsiteX408" fmla="*/ 332925 w 474587"/>
                  <a:gd name="connsiteY408" fmla="*/ 460033 h 1922326"/>
                  <a:gd name="connsiteX409" fmla="*/ 342875 w 474587"/>
                  <a:gd name="connsiteY409" fmla="*/ 469983 h 1922326"/>
                  <a:gd name="connsiteX410" fmla="*/ 376730 w 474587"/>
                  <a:gd name="connsiteY410" fmla="*/ 469983 h 1922326"/>
                  <a:gd name="connsiteX411" fmla="*/ 386680 w 474587"/>
                  <a:gd name="connsiteY411" fmla="*/ 460033 h 1922326"/>
                  <a:gd name="connsiteX412" fmla="*/ 386680 w 474587"/>
                  <a:gd name="connsiteY412" fmla="*/ 423542 h 1922326"/>
                  <a:gd name="connsiteX413" fmla="*/ 376730 w 474587"/>
                  <a:gd name="connsiteY413" fmla="*/ 413592 h 1922326"/>
                  <a:gd name="connsiteX414" fmla="*/ 342875 w 474587"/>
                  <a:gd name="connsiteY414" fmla="*/ 413592 h 1922326"/>
                  <a:gd name="connsiteX415" fmla="*/ 220341 w 474587"/>
                  <a:gd name="connsiteY415" fmla="*/ 413592 h 1922326"/>
                  <a:gd name="connsiteX416" fmla="*/ 210391 w 474587"/>
                  <a:gd name="connsiteY416" fmla="*/ 423542 h 1922326"/>
                  <a:gd name="connsiteX417" fmla="*/ 210391 w 474587"/>
                  <a:gd name="connsiteY417" fmla="*/ 460033 h 1922326"/>
                  <a:gd name="connsiteX418" fmla="*/ 220341 w 474587"/>
                  <a:gd name="connsiteY418" fmla="*/ 469983 h 1922326"/>
                  <a:gd name="connsiteX419" fmla="*/ 254196 w 474587"/>
                  <a:gd name="connsiteY419" fmla="*/ 469983 h 1922326"/>
                  <a:gd name="connsiteX420" fmla="*/ 264146 w 474587"/>
                  <a:gd name="connsiteY420" fmla="*/ 460033 h 1922326"/>
                  <a:gd name="connsiteX421" fmla="*/ 264146 w 474587"/>
                  <a:gd name="connsiteY421" fmla="*/ 423542 h 1922326"/>
                  <a:gd name="connsiteX422" fmla="*/ 254196 w 474587"/>
                  <a:gd name="connsiteY422" fmla="*/ 413592 h 1922326"/>
                  <a:gd name="connsiteX423" fmla="*/ 220341 w 474587"/>
                  <a:gd name="connsiteY423" fmla="*/ 413592 h 1922326"/>
                  <a:gd name="connsiteX424" fmla="*/ 97808 w 474587"/>
                  <a:gd name="connsiteY424" fmla="*/ 413592 h 1922326"/>
                  <a:gd name="connsiteX425" fmla="*/ 87858 w 474587"/>
                  <a:gd name="connsiteY425" fmla="*/ 423542 h 1922326"/>
                  <a:gd name="connsiteX426" fmla="*/ 87858 w 474587"/>
                  <a:gd name="connsiteY426" fmla="*/ 460033 h 1922326"/>
                  <a:gd name="connsiteX427" fmla="*/ 97808 w 474587"/>
                  <a:gd name="connsiteY427" fmla="*/ 469983 h 1922326"/>
                  <a:gd name="connsiteX428" fmla="*/ 131662 w 474587"/>
                  <a:gd name="connsiteY428" fmla="*/ 469983 h 1922326"/>
                  <a:gd name="connsiteX429" fmla="*/ 141612 w 474587"/>
                  <a:gd name="connsiteY429" fmla="*/ 460033 h 1922326"/>
                  <a:gd name="connsiteX430" fmla="*/ 141612 w 474587"/>
                  <a:gd name="connsiteY430" fmla="*/ 423542 h 1922326"/>
                  <a:gd name="connsiteX431" fmla="*/ 131662 w 474587"/>
                  <a:gd name="connsiteY431" fmla="*/ 413592 h 1922326"/>
                  <a:gd name="connsiteX432" fmla="*/ 97808 w 474587"/>
                  <a:gd name="connsiteY432" fmla="*/ 413592 h 1922326"/>
                  <a:gd name="connsiteX433" fmla="*/ 352825 w 474587"/>
                  <a:gd name="connsiteY433" fmla="*/ 433492 h 1922326"/>
                  <a:gd name="connsiteX434" fmla="*/ 352825 w 474587"/>
                  <a:gd name="connsiteY434" fmla="*/ 450083 h 1922326"/>
                  <a:gd name="connsiteX435" fmla="*/ 366780 w 474587"/>
                  <a:gd name="connsiteY435" fmla="*/ 450083 h 1922326"/>
                  <a:gd name="connsiteX436" fmla="*/ 366780 w 474587"/>
                  <a:gd name="connsiteY436" fmla="*/ 433492 h 1922326"/>
                  <a:gd name="connsiteX437" fmla="*/ 352825 w 474587"/>
                  <a:gd name="connsiteY437" fmla="*/ 433492 h 1922326"/>
                  <a:gd name="connsiteX438" fmla="*/ 230291 w 474587"/>
                  <a:gd name="connsiteY438" fmla="*/ 433492 h 1922326"/>
                  <a:gd name="connsiteX439" fmla="*/ 230291 w 474587"/>
                  <a:gd name="connsiteY439" fmla="*/ 450083 h 1922326"/>
                  <a:gd name="connsiteX440" fmla="*/ 244246 w 474587"/>
                  <a:gd name="connsiteY440" fmla="*/ 450083 h 1922326"/>
                  <a:gd name="connsiteX441" fmla="*/ 244246 w 474587"/>
                  <a:gd name="connsiteY441" fmla="*/ 433492 h 1922326"/>
                  <a:gd name="connsiteX442" fmla="*/ 230291 w 474587"/>
                  <a:gd name="connsiteY442" fmla="*/ 433492 h 1922326"/>
                  <a:gd name="connsiteX443" fmla="*/ 107757 w 474587"/>
                  <a:gd name="connsiteY443" fmla="*/ 433492 h 1922326"/>
                  <a:gd name="connsiteX444" fmla="*/ 107757 w 474587"/>
                  <a:gd name="connsiteY444" fmla="*/ 450083 h 1922326"/>
                  <a:gd name="connsiteX445" fmla="*/ 121713 w 474587"/>
                  <a:gd name="connsiteY445" fmla="*/ 450083 h 1922326"/>
                  <a:gd name="connsiteX446" fmla="*/ 121713 w 474587"/>
                  <a:gd name="connsiteY446" fmla="*/ 433492 h 1922326"/>
                  <a:gd name="connsiteX447" fmla="*/ 107757 w 474587"/>
                  <a:gd name="connsiteY447" fmla="*/ 433492 h 19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</a:cxnLst>
                <a:rect l="l" t="t" r="r" b="b"/>
                <a:pathLst>
                  <a:path w="474587" h="1922326">
                    <a:moveTo>
                      <a:pt x="58107" y="312326"/>
                    </a:moveTo>
                    <a:lnTo>
                      <a:pt x="58107" y="9947"/>
                    </a:lnTo>
                    <a:cubicBezTo>
                      <a:pt x="58107" y="6838"/>
                      <a:pt x="59550" y="3903"/>
                      <a:pt x="62038" y="2037"/>
                    </a:cubicBezTo>
                    <a:cubicBezTo>
                      <a:pt x="64500" y="147"/>
                      <a:pt x="67709" y="-475"/>
                      <a:pt x="70719" y="370"/>
                    </a:cubicBezTo>
                    <a:lnTo>
                      <a:pt x="412624" y="94771"/>
                    </a:lnTo>
                    <a:cubicBezTo>
                      <a:pt x="416927" y="95965"/>
                      <a:pt x="419937" y="99895"/>
                      <a:pt x="419937" y="104372"/>
                    </a:cubicBezTo>
                    <a:lnTo>
                      <a:pt x="419937" y="312351"/>
                    </a:lnTo>
                    <a:lnTo>
                      <a:pt x="464637" y="312351"/>
                    </a:lnTo>
                    <a:cubicBezTo>
                      <a:pt x="470135" y="312351"/>
                      <a:pt x="474587" y="316804"/>
                      <a:pt x="474587" y="322301"/>
                    </a:cubicBezTo>
                    <a:lnTo>
                      <a:pt x="474587" y="1912377"/>
                    </a:lnTo>
                    <a:cubicBezTo>
                      <a:pt x="474587" y="1917874"/>
                      <a:pt x="470135" y="1922327"/>
                      <a:pt x="464637" y="1922327"/>
                    </a:cubicBezTo>
                    <a:lnTo>
                      <a:pt x="9950" y="1922327"/>
                    </a:lnTo>
                    <a:cubicBezTo>
                      <a:pt x="4452" y="1922327"/>
                      <a:pt x="0" y="1917874"/>
                      <a:pt x="0" y="1912377"/>
                    </a:cubicBezTo>
                    <a:lnTo>
                      <a:pt x="0" y="322301"/>
                    </a:lnTo>
                    <a:cubicBezTo>
                      <a:pt x="0" y="316804"/>
                      <a:pt x="4452" y="312351"/>
                      <a:pt x="9950" y="312351"/>
                    </a:cubicBezTo>
                    <a:lnTo>
                      <a:pt x="58132" y="312351"/>
                    </a:lnTo>
                    <a:close/>
                    <a:moveTo>
                      <a:pt x="78007" y="23007"/>
                    </a:moveTo>
                    <a:lnTo>
                      <a:pt x="78007" y="322276"/>
                    </a:lnTo>
                    <a:cubicBezTo>
                      <a:pt x="78007" y="327773"/>
                      <a:pt x="73555" y="332226"/>
                      <a:pt x="68057" y="332226"/>
                    </a:cubicBezTo>
                    <a:lnTo>
                      <a:pt x="19875" y="332226"/>
                    </a:lnTo>
                    <a:lnTo>
                      <a:pt x="19875" y="1902402"/>
                    </a:lnTo>
                    <a:lnTo>
                      <a:pt x="454663" y="1902402"/>
                    </a:lnTo>
                    <a:lnTo>
                      <a:pt x="454663" y="332226"/>
                    </a:lnTo>
                    <a:lnTo>
                      <a:pt x="409962" y="332226"/>
                    </a:lnTo>
                    <a:cubicBezTo>
                      <a:pt x="404465" y="332226"/>
                      <a:pt x="400012" y="327773"/>
                      <a:pt x="400012" y="322276"/>
                    </a:cubicBezTo>
                    <a:lnTo>
                      <a:pt x="400012" y="111909"/>
                    </a:lnTo>
                    <a:lnTo>
                      <a:pt x="78007" y="23007"/>
                    </a:lnTo>
                    <a:lnTo>
                      <a:pt x="78007" y="23007"/>
                    </a:lnTo>
                    <a:close/>
                    <a:moveTo>
                      <a:pt x="220341" y="1604824"/>
                    </a:moveTo>
                    <a:cubicBezTo>
                      <a:pt x="214844" y="1604824"/>
                      <a:pt x="210391" y="1609277"/>
                      <a:pt x="210391" y="1614774"/>
                    </a:cubicBezTo>
                    <a:lnTo>
                      <a:pt x="210391" y="1651266"/>
                    </a:lnTo>
                    <a:cubicBezTo>
                      <a:pt x="210391" y="1656763"/>
                      <a:pt x="214844" y="1661215"/>
                      <a:pt x="220341" y="1661215"/>
                    </a:cubicBezTo>
                    <a:lnTo>
                      <a:pt x="254196" y="1661215"/>
                    </a:lnTo>
                    <a:cubicBezTo>
                      <a:pt x="259693" y="1661215"/>
                      <a:pt x="264146" y="1656763"/>
                      <a:pt x="264146" y="1651266"/>
                    </a:cubicBezTo>
                    <a:lnTo>
                      <a:pt x="264146" y="1614774"/>
                    </a:lnTo>
                    <a:cubicBezTo>
                      <a:pt x="264146" y="1609277"/>
                      <a:pt x="259693" y="1604824"/>
                      <a:pt x="254196" y="1604824"/>
                    </a:cubicBezTo>
                    <a:lnTo>
                      <a:pt x="220341" y="1604824"/>
                    </a:lnTo>
                    <a:close/>
                    <a:moveTo>
                      <a:pt x="342875" y="1604824"/>
                    </a:moveTo>
                    <a:cubicBezTo>
                      <a:pt x="337378" y="1604824"/>
                      <a:pt x="332925" y="1609277"/>
                      <a:pt x="332925" y="1614774"/>
                    </a:cubicBezTo>
                    <a:lnTo>
                      <a:pt x="332925" y="1651266"/>
                    </a:lnTo>
                    <a:cubicBezTo>
                      <a:pt x="332925" y="1656763"/>
                      <a:pt x="337378" y="1661215"/>
                      <a:pt x="342875" y="1661215"/>
                    </a:cubicBezTo>
                    <a:lnTo>
                      <a:pt x="376730" y="1661215"/>
                    </a:lnTo>
                    <a:cubicBezTo>
                      <a:pt x="382227" y="1661215"/>
                      <a:pt x="386680" y="1656763"/>
                      <a:pt x="386680" y="1651266"/>
                    </a:cubicBezTo>
                    <a:lnTo>
                      <a:pt x="386680" y="1614774"/>
                    </a:lnTo>
                    <a:cubicBezTo>
                      <a:pt x="386680" y="1609277"/>
                      <a:pt x="382227" y="1604824"/>
                      <a:pt x="376730" y="1604824"/>
                    </a:cubicBezTo>
                    <a:lnTo>
                      <a:pt x="342875" y="1604824"/>
                    </a:lnTo>
                    <a:close/>
                    <a:moveTo>
                      <a:pt x="97808" y="1604824"/>
                    </a:moveTo>
                    <a:cubicBezTo>
                      <a:pt x="92310" y="1604824"/>
                      <a:pt x="87858" y="1609277"/>
                      <a:pt x="87858" y="1614774"/>
                    </a:cubicBezTo>
                    <a:lnTo>
                      <a:pt x="87858" y="1651266"/>
                    </a:lnTo>
                    <a:cubicBezTo>
                      <a:pt x="87858" y="1656763"/>
                      <a:pt x="92310" y="1661215"/>
                      <a:pt x="97808" y="1661215"/>
                    </a:cubicBezTo>
                    <a:lnTo>
                      <a:pt x="131662" y="1661215"/>
                    </a:lnTo>
                    <a:cubicBezTo>
                      <a:pt x="137160" y="1661215"/>
                      <a:pt x="141612" y="1656763"/>
                      <a:pt x="141612" y="1651266"/>
                    </a:cubicBezTo>
                    <a:lnTo>
                      <a:pt x="141612" y="1614774"/>
                    </a:lnTo>
                    <a:cubicBezTo>
                      <a:pt x="141612" y="1609277"/>
                      <a:pt x="137160" y="1604824"/>
                      <a:pt x="131662" y="1604824"/>
                    </a:cubicBezTo>
                    <a:lnTo>
                      <a:pt x="97808" y="1604824"/>
                    </a:lnTo>
                    <a:close/>
                    <a:moveTo>
                      <a:pt x="352825" y="1624724"/>
                    </a:moveTo>
                    <a:lnTo>
                      <a:pt x="352825" y="1641316"/>
                    </a:lnTo>
                    <a:lnTo>
                      <a:pt x="366780" y="1641316"/>
                    </a:lnTo>
                    <a:lnTo>
                      <a:pt x="366780" y="1624724"/>
                    </a:lnTo>
                    <a:lnTo>
                      <a:pt x="352825" y="1624724"/>
                    </a:lnTo>
                    <a:close/>
                    <a:moveTo>
                      <a:pt x="230291" y="1624724"/>
                    </a:moveTo>
                    <a:lnTo>
                      <a:pt x="230291" y="1641316"/>
                    </a:lnTo>
                    <a:lnTo>
                      <a:pt x="244246" y="1641316"/>
                    </a:lnTo>
                    <a:lnTo>
                      <a:pt x="244246" y="1624724"/>
                    </a:lnTo>
                    <a:lnTo>
                      <a:pt x="230291" y="1624724"/>
                    </a:lnTo>
                    <a:close/>
                    <a:moveTo>
                      <a:pt x="107757" y="1624724"/>
                    </a:moveTo>
                    <a:lnTo>
                      <a:pt x="107757" y="1641316"/>
                    </a:lnTo>
                    <a:lnTo>
                      <a:pt x="121713" y="1641316"/>
                    </a:lnTo>
                    <a:lnTo>
                      <a:pt x="121713" y="1624724"/>
                    </a:lnTo>
                    <a:lnTo>
                      <a:pt x="107757" y="1624724"/>
                    </a:lnTo>
                    <a:close/>
                    <a:moveTo>
                      <a:pt x="220341" y="1472465"/>
                    </a:moveTo>
                    <a:cubicBezTo>
                      <a:pt x="214844" y="1472465"/>
                      <a:pt x="210391" y="1476918"/>
                      <a:pt x="210391" y="1482415"/>
                    </a:cubicBezTo>
                    <a:lnTo>
                      <a:pt x="210391" y="1518906"/>
                    </a:lnTo>
                    <a:cubicBezTo>
                      <a:pt x="210391" y="1524404"/>
                      <a:pt x="214844" y="1528856"/>
                      <a:pt x="220341" y="1528856"/>
                    </a:cubicBezTo>
                    <a:lnTo>
                      <a:pt x="254196" y="1528856"/>
                    </a:lnTo>
                    <a:cubicBezTo>
                      <a:pt x="259693" y="1528856"/>
                      <a:pt x="264146" y="1524404"/>
                      <a:pt x="264146" y="1518906"/>
                    </a:cubicBezTo>
                    <a:lnTo>
                      <a:pt x="264146" y="1482415"/>
                    </a:lnTo>
                    <a:cubicBezTo>
                      <a:pt x="264146" y="1476918"/>
                      <a:pt x="259693" y="1472465"/>
                      <a:pt x="254196" y="1472465"/>
                    </a:cubicBezTo>
                    <a:lnTo>
                      <a:pt x="220341" y="1472465"/>
                    </a:lnTo>
                    <a:close/>
                    <a:moveTo>
                      <a:pt x="97808" y="1472465"/>
                    </a:moveTo>
                    <a:cubicBezTo>
                      <a:pt x="92310" y="1472465"/>
                      <a:pt x="87858" y="1476918"/>
                      <a:pt x="87858" y="1482415"/>
                    </a:cubicBezTo>
                    <a:lnTo>
                      <a:pt x="87858" y="1518906"/>
                    </a:lnTo>
                    <a:cubicBezTo>
                      <a:pt x="87858" y="1524404"/>
                      <a:pt x="92310" y="1528856"/>
                      <a:pt x="97808" y="1528856"/>
                    </a:cubicBezTo>
                    <a:lnTo>
                      <a:pt x="131662" y="1528856"/>
                    </a:lnTo>
                    <a:cubicBezTo>
                      <a:pt x="137160" y="1528856"/>
                      <a:pt x="141612" y="1524404"/>
                      <a:pt x="141612" y="1518906"/>
                    </a:cubicBezTo>
                    <a:lnTo>
                      <a:pt x="141612" y="1482415"/>
                    </a:lnTo>
                    <a:cubicBezTo>
                      <a:pt x="141612" y="1476918"/>
                      <a:pt x="137160" y="1472465"/>
                      <a:pt x="131662" y="1472465"/>
                    </a:cubicBezTo>
                    <a:lnTo>
                      <a:pt x="97808" y="1472465"/>
                    </a:lnTo>
                    <a:close/>
                    <a:moveTo>
                      <a:pt x="342875" y="1472465"/>
                    </a:moveTo>
                    <a:cubicBezTo>
                      <a:pt x="337378" y="1472465"/>
                      <a:pt x="332925" y="1476918"/>
                      <a:pt x="332925" y="1482415"/>
                    </a:cubicBezTo>
                    <a:lnTo>
                      <a:pt x="332925" y="1518906"/>
                    </a:lnTo>
                    <a:cubicBezTo>
                      <a:pt x="332925" y="1524404"/>
                      <a:pt x="337378" y="1528856"/>
                      <a:pt x="342875" y="1528856"/>
                    </a:cubicBezTo>
                    <a:lnTo>
                      <a:pt x="376730" y="1528856"/>
                    </a:lnTo>
                    <a:cubicBezTo>
                      <a:pt x="382227" y="1528856"/>
                      <a:pt x="386680" y="1524404"/>
                      <a:pt x="386680" y="1518906"/>
                    </a:cubicBezTo>
                    <a:lnTo>
                      <a:pt x="386680" y="1482415"/>
                    </a:lnTo>
                    <a:cubicBezTo>
                      <a:pt x="386680" y="1476918"/>
                      <a:pt x="382227" y="1472465"/>
                      <a:pt x="376730" y="1472465"/>
                    </a:cubicBezTo>
                    <a:lnTo>
                      <a:pt x="342875" y="1472465"/>
                    </a:lnTo>
                    <a:close/>
                    <a:moveTo>
                      <a:pt x="352825" y="1492365"/>
                    </a:moveTo>
                    <a:lnTo>
                      <a:pt x="352825" y="1508956"/>
                    </a:lnTo>
                    <a:lnTo>
                      <a:pt x="366780" y="1508956"/>
                    </a:lnTo>
                    <a:lnTo>
                      <a:pt x="366780" y="1492365"/>
                    </a:lnTo>
                    <a:lnTo>
                      <a:pt x="352825" y="1492365"/>
                    </a:lnTo>
                    <a:close/>
                    <a:moveTo>
                      <a:pt x="230291" y="1492365"/>
                    </a:moveTo>
                    <a:lnTo>
                      <a:pt x="230291" y="1508956"/>
                    </a:lnTo>
                    <a:lnTo>
                      <a:pt x="244246" y="1508956"/>
                    </a:lnTo>
                    <a:lnTo>
                      <a:pt x="244246" y="1492365"/>
                    </a:lnTo>
                    <a:lnTo>
                      <a:pt x="230291" y="1492365"/>
                    </a:lnTo>
                    <a:close/>
                    <a:moveTo>
                      <a:pt x="107757" y="1492365"/>
                    </a:moveTo>
                    <a:lnTo>
                      <a:pt x="107757" y="1508956"/>
                    </a:lnTo>
                    <a:lnTo>
                      <a:pt x="121713" y="1508956"/>
                    </a:lnTo>
                    <a:lnTo>
                      <a:pt x="121713" y="1492365"/>
                    </a:lnTo>
                    <a:lnTo>
                      <a:pt x="107757" y="1492365"/>
                    </a:lnTo>
                    <a:close/>
                    <a:moveTo>
                      <a:pt x="220341" y="1340106"/>
                    </a:moveTo>
                    <a:cubicBezTo>
                      <a:pt x="214844" y="1340106"/>
                      <a:pt x="210391" y="1344558"/>
                      <a:pt x="210391" y="1350056"/>
                    </a:cubicBezTo>
                    <a:lnTo>
                      <a:pt x="210391" y="1386547"/>
                    </a:lnTo>
                    <a:cubicBezTo>
                      <a:pt x="210391" y="1392045"/>
                      <a:pt x="214844" y="1396497"/>
                      <a:pt x="220341" y="1396497"/>
                    </a:cubicBezTo>
                    <a:lnTo>
                      <a:pt x="254196" y="1396497"/>
                    </a:lnTo>
                    <a:cubicBezTo>
                      <a:pt x="259693" y="1396497"/>
                      <a:pt x="264146" y="1392045"/>
                      <a:pt x="264146" y="1386547"/>
                    </a:cubicBezTo>
                    <a:lnTo>
                      <a:pt x="264146" y="1350056"/>
                    </a:lnTo>
                    <a:cubicBezTo>
                      <a:pt x="264146" y="1344558"/>
                      <a:pt x="259693" y="1340106"/>
                      <a:pt x="254196" y="1340106"/>
                    </a:cubicBezTo>
                    <a:lnTo>
                      <a:pt x="220341" y="1340106"/>
                    </a:lnTo>
                    <a:close/>
                    <a:moveTo>
                      <a:pt x="97808" y="1340106"/>
                    </a:moveTo>
                    <a:cubicBezTo>
                      <a:pt x="92310" y="1340106"/>
                      <a:pt x="87858" y="1344558"/>
                      <a:pt x="87858" y="1350056"/>
                    </a:cubicBezTo>
                    <a:lnTo>
                      <a:pt x="87858" y="1386547"/>
                    </a:lnTo>
                    <a:cubicBezTo>
                      <a:pt x="87858" y="1392045"/>
                      <a:pt x="92310" y="1396497"/>
                      <a:pt x="97808" y="1396497"/>
                    </a:cubicBezTo>
                    <a:lnTo>
                      <a:pt x="131662" y="1396497"/>
                    </a:lnTo>
                    <a:cubicBezTo>
                      <a:pt x="137160" y="1396497"/>
                      <a:pt x="141612" y="1392045"/>
                      <a:pt x="141612" y="1386547"/>
                    </a:cubicBezTo>
                    <a:lnTo>
                      <a:pt x="141612" y="1350056"/>
                    </a:lnTo>
                    <a:cubicBezTo>
                      <a:pt x="141612" y="1344558"/>
                      <a:pt x="137160" y="1340106"/>
                      <a:pt x="131662" y="1340106"/>
                    </a:cubicBezTo>
                    <a:lnTo>
                      <a:pt x="97808" y="1340106"/>
                    </a:lnTo>
                    <a:close/>
                    <a:moveTo>
                      <a:pt x="342875" y="1340106"/>
                    </a:moveTo>
                    <a:cubicBezTo>
                      <a:pt x="337378" y="1340106"/>
                      <a:pt x="332925" y="1344558"/>
                      <a:pt x="332925" y="1350056"/>
                    </a:cubicBezTo>
                    <a:lnTo>
                      <a:pt x="332925" y="1386547"/>
                    </a:lnTo>
                    <a:cubicBezTo>
                      <a:pt x="332925" y="1392045"/>
                      <a:pt x="337378" y="1396497"/>
                      <a:pt x="342875" y="1396497"/>
                    </a:cubicBezTo>
                    <a:lnTo>
                      <a:pt x="376730" y="1396497"/>
                    </a:lnTo>
                    <a:cubicBezTo>
                      <a:pt x="382227" y="1396497"/>
                      <a:pt x="386680" y="1392045"/>
                      <a:pt x="386680" y="1386547"/>
                    </a:cubicBezTo>
                    <a:lnTo>
                      <a:pt x="386680" y="1350056"/>
                    </a:lnTo>
                    <a:cubicBezTo>
                      <a:pt x="386680" y="1344558"/>
                      <a:pt x="382227" y="1340106"/>
                      <a:pt x="376730" y="1340106"/>
                    </a:cubicBezTo>
                    <a:lnTo>
                      <a:pt x="342875" y="1340106"/>
                    </a:lnTo>
                    <a:close/>
                    <a:moveTo>
                      <a:pt x="352825" y="1360006"/>
                    </a:moveTo>
                    <a:lnTo>
                      <a:pt x="352825" y="1376597"/>
                    </a:lnTo>
                    <a:lnTo>
                      <a:pt x="366780" y="1376597"/>
                    </a:lnTo>
                    <a:lnTo>
                      <a:pt x="366780" y="1360006"/>
                    </a:lnTo>
                    <a:lnTo>
                      <a:pt x="352825" y="1360006"/>
                    </a:lnTo>
                    <a:close/>
                    <a:moveTo>
                      <a:pt x="230291" y="1360006"/>
                    </a:moveTo>
                    <a:lnTo>
                      <a:pt x="230291" y="1376597"/>
                    </a:lnTo>
                    <a:lnTo>
                      <a:pt x="244246" y="1376597"/>
                    </a:lnTo>
                    <a:lnTo>
                      <a:pt x="244246" y="1360006"/>
                    </a:lnTo>
                    <a:lnTo>
                      <a:pt x="230291" y="1360006"/>
                    </a:lnTo>
                    <a:close/>
                    <a:moveTo>
                      <a:pt x="107757" y="1360006"/>
                    </a:moveTo>
                    <a:lnTo>
                      <a:pt x="107757" y="1376597"/>
                    </a:lnTo>
                    <a:lnTo>
                      <a:pt x="121713" y="1376597"/>
                    </a:lnTo>
                    <a:lnTo>
                      <a:pt x="121713" y="1360006"/>
                    </a:lnTo>
                    <a:lnTo>
                      <a:pt x="107757" y="1360006"/>
                    </a:lnTo>
                    <a:close/>
                    <a:moveTo>
                      <a:pt x="342875" y="1207747"/>
                    </a:moveTo>
                    <a:cubicBezTo>
                      <a:pt x="337378" y="1207747"/>
                      <a:pt x="332925" y="1212199"/>
                      <a:pt x="332925" y="1217697"/>
                    </a:cubicBezTo>
                    <a:lnTo>
                      <a:pt x="332925" y="1254188"/>
                    </a:lnTo>
                    <a:cubicBezTo>
                      <a:pt x="332925" y="1259685"/>
                      <a:pt x="337378" y="1264138"/>
                      <a:pt x="342875" y="1264138"/>
                    </a:cubicBezTo>
                    <a:lnTo>
                      <a:pt x="376730" y="1264138"/>
                    </a:lnTo>
                    <a:cubicBezTo>
                      <a:pt x="382227" y="1264138"/>
                      <a:pt x="386680" y="1259685"/>
                      <a:pt x="386680" y="1254188"/>
                    </a:cubicBezTo>
                    <a:lnTo>
                      <a:pt x="386680" y="1217697"/>
                    </a:lnTo>
                    <a:cubicBezTo>
                      <a:pt x="386680" y="1212199"/>
                      <a:pt x="382227" y="1207747"/>
                      <a:pt x="376730" y="1207747"/>
                    </a:cubicBezTo>
                    <a:lnTo>
                      <a:pt x="342875" y="1207747"/>
                    </a:lnTo>
                    <a:close/>
                    <a:moveTo>
                      <a:pt x="97808" y="1207747"/>
                    </a:moveTo>
                    <a:cubicBezTo>
                      <a:pt x="92310" y="1207747"/>
                      <a:pt x="87858" y="1212199"/>
                      <a:pt x="87858" y="1217697"/>
                    </a:cubicBezTo>
                    <a:lnTo>
                      <a:pt x="87858" y="1254188"/>
                    </a:lnTo>
                    <a:cubicBezTo>
                      <a:pt x="87858" y="1259685"/>
                      <a:pt x="92310" y="1264138"/>
                      <a:pt x="97808" y="1264138"/>
                    </a:cubicBezTo>
                    <a:lnTo>
                      <a:pt x="131662" y="1264138"/>
                    </a:lnTo>
                    <a:cubicBezTo>
                      <a:pt x="137160" y="1264138"/>
                      <a:pt x="141612" y="1259685"/>
                      <a:pt x="141612" y="1254188"/>
                    </a:cubicBezTo>
                    <a:lnTo>
                      <a:pt x="141612" y="1217697"/>
                    </a:lnTo>
                    <a:cubicBezTo>
                      <a:pt x="141612" y="1212199"/>
                      <a:pt x="137160" y="1207747"/>
                      <a:pt x="131662" y="1207747"/>
                    </a:cubicBezTo>
                    <a:lnTo>
                      <a:pt x="97808" y="1207747"/>
                    </a:lnTo>
                    <a:close/>
                    <a:moveTo>
                      <a:pt x="220341" y="1207747"/>
                    </a:moveTo>
                    <a:cubicBezTo>
                      <a:pt x="214844" y="1207747"/>
                      <a:pt x="210391" y="1212199"/>
                      <a:pt x="210391" y="1217697"/>
                    </a:cubicBezTo>
                    <a:lnTo>
                      <a:pt x="210391" y="1254188"/>
                    </a:lnTo>
                    <a:cubicBezTo>
                      <a:pt x="210391" y="1259685"/>
                      <a:pt x="214844" y="1264138"/>
                      <a:pt x="220341" y="1264138"/>
                    </a:cubicBezTo>
                    <a:lnTo>
                      <a:pt x="254196" y="1264138"/>
                    </a:lnTo>
                    <a:cubicBezTo>
                      <a:pt x="259693" y="1264138"/>
                      <a:pt x="264146" y="1259685"/>
                      <a:pt x="264146" y="1254188"/>
                    </a:cubicBezTo>
                    <a:lnTo>
                      <a:pt x="264146" y="1217697"/>
                    </a:lnTo>
                    <a:cubicBezTo>
                      <a:pt x="264146" y="1212199"/>
                      <a:pt x="259693" y="1207747"/>
                      <a:pt x="254196" y="1207747"/>
                    </a:cubicBezTo>
                    <a:lnTo>
                      <a:pt x="220341" y="1207747"/>
                    </a:lnTo>
                    <a:close/>
                    <a:moveTo>
                      <a:pt x="352825" y="1227647"/>
                    </a:moveTo>
                    <a:lnTo>
                      <a:pt x="352825" y="1244238"/>
                    </a:lnTo>
                    <a:lnTo>
                      <a:pt x="366780" y="1244238"/>
                    </a:lnTo>
                    <a:lnTo>
                      <a:pt x="366780" y="1227647"/>
                    </a:lnTo>
                    <a:lnTo>
                      <a:pt x="352825" y="1227647"/>
                    </a:lnTo>
                    <a:close/>
                    <a:moveTo>
                      <a:pt x="230291" y="1227647"/>
                    </a:moveTo>
                    <a:lnTo>
                      <a:pt x="230291" y="1244238"/>
                    </a:lnTo>
                    <a:lnTo>
                      <a:pt x="244246" y="1244238"/>
                    </a:lnTo>
                    <a:lnTo>
                      <a:pt x="244246" y="1227647"/>
                    </a:lnTo>
                    <a:lnTo>
                      <a:pt x="230291" y="1227647"/>
                    </a:lnTo>
                    <a:close/>
                    <a:moveTo>
                      <a:pt x="107757" y="1227647"/>
                    </a:moveTo>
                    <a:lnTo>
                      <a:pt x="107757" y="1244238"/>
                    </a:lnTo>
                    <a:lnTo>
                      <a:pt x="121713" y="1244238"/>
                    </a:lnTo>
                    <a:lnTo>
                      <a:pt x="121713" y="1227647"/>
                    </a:lnTo>
                    <a:lnTo>
                      <a:pt x="107757" y="1227647"/>
                    </a:lnTo>
                    <a:close/>
                    <a:moveTo>
                      <a:pt x="97808" y="1075388"/>
                    </a:moveTo>
                    <a:cubicBezTo>
                      <a:pt x="92310" y="1075388"/>
                      <a:pt x="87858" y="1079840"/>
                      <a:pt x="87858" y="1085338"/>
                    </a:cubicBezTo>
                    <a:lnTo>
                      <a:pt x="87858" y="1121829"/>
                    </a:lnTo>
                    <a:cubicBezTo>
                      <a:pt x="87858" y="1127326"/>
                      <a:pt x="92310" y="1131779"/>
                      <a:pt x="97808" y="1131779"/>
                    </a:cubicBezTo>
                    <a:lnTo>
                      <a:pt x="131662" y="1131779"/>
                    </a:lnTo>
                    <a:cubicBezTo>
                      <a:pt x="137160" y="1131779"/>
                      <a:pt x="141612" y="1127326"/>
                      <a:pt x="141612" y="1121829"/>
                    </a:cubicBezTo>
                    <a:lnTo>
                      <a:pt x="141612" y="1085338"/>
                    </a:lnTo>
                    <a:cubicBezTo>
                      <a:pt x="141612" y="1079840"/>
                      <a:pt x="137160" y="1075388"/>
                      <a:pt x="131662" y="1075388"/>
                    </a:cubicBezTo>
                    <a:lnTo>
                      <a:pt x="97808" y="1075388"/>
                    </a:lnTo>
                    <a:close/>
                    <a:moveTo>
                      <a:pt x="342875" y="1075388"/>
                    </a:moveTo>
                    <a:cubicBezTo>
                      <a:pt x="337378" y="1075388"/>
                      <a:pt x="332925" y="1079840"/>
                      <a:pt x="332925" y="1085338"/>
                    </a:cubicBezTo>
                    <a:lnTo>
                      <a:pt x="332925" y="1121829"/>
                    </a:lnTo>
                    <a:cubicBezTo>
                      <a:pt x="332925" y="1127326"/>
                      <a:pt x="337378" y="1131779"/>
                      <a:pt x="342875" y="1131779"/>
                    </a:cubicBezTo>
                    <a:lnTo>
                      <a:pt x="376730" y="1131779"/>
                    </a:lnTo>
                    <a:cubicBezTo>
                      <a:pt x="382227" y="1131779"/>
                      <a:pt x="386680" y="1127326"/>
                      <a:pt x="386680" y="1121829"/>
                    </a:cubicBezTo>
                    <a:lnTo>
                      <a:pt x="386680" y="1085338"/>
                    </a:lnTo>
                    <a:cubicBezTo>
                      <a:pt x="386680" y="1079840"/>
                      <a:pt x="382227" y="1075388"/>
                      <a:pt x="376730" y="1075388"/>
                    </a:cubicBezTo>
                    <a:lnTo>
                      <a:pt x="342875" y="1075388"/>
                    </a:lnTo>
                    <a:close/>
                    <a:moveTo>
                      <a:pt x="220341" y="1075388"/>
                    </a:moveTo>
                    <a:cubicBezTo>
                      <a:pt x="214844" y="1075388"/>
                      <a:pt x="210391" y="1079840"/>
                      <a:pt x="210391" y="1085338"/>
                    </a:cubicBezTo>
                    <a:lnTo>
                      <a:pt x="210391" y="1121829"/>
                    </a:lnTo>
                    <a:cubicBezTo>
                      <a:pt x="210391" y="1127326"/>
                      <a:pt x="214844" y="1131779"/>
                      <a:pt x="220341" y="1131779"/>
                    </a:cubicBezTo>
                    <a:lnTo>
                      <a:pt x="254196" y="1131779"/>
                    </a:lnTo>
                    <a:cubicBezTo>
                      <a:pt x="259693" y="1131779"/>
                      <a:pt x="264146" y="1127326"/>
                      <a:pt x="264146" y="1121829"/>
                    </a:cubicBezTo>
                    <a:lnTo>
                      <a:pt x="264146" y="1085338"/>
                    </a:lnTo>
                    <a:cubicBezTo>
                      <a:pt x="264146" y="1079840"/>
                      <a:pt x="259693" y="1075388"/>
                      <a:pt x="254196" y="1075388"/>
                    </a:cubicBezTo>
                    <a:lnTo>
                      <a:pt x="220341" y="1075388"/>
                    </a:lnTo>
                    <a:close/>
                    <a:moveTo>
                      <a:pt x="352825" y="1095288"/>
                    </a:moveTo>
                    <a:lnTo>
                      <a:pt x="352825" y="1111879"/>
                    </a:lnTo>
                    <a:lnTo>
                      <a:pt x="366780" y="1111879"/>
                    </a:lnTo>
                    <a:lnTo>
                      <a:pt x="366780" y="1095288"/>
                    </a:lnTo>
                    <a:lnTo>
                      <a:pt x="352825" y="1095288"/>
                    </a:lnTo>
                    <a:close/>
                    <a:moveTo>
                      <a:pt x="230291" y="1095288"/>
                    </a:moveTo>
                    <a:lnTo>
                      <a:pt x="230291" y="1111879"/>
                    </a:lnTo>
                    <a:lnTo>
                      <a:pt x="244246" y="1111879"/>
                    </a:lnTo>
                    <a:lnTo>
                      <a:pt x="244246" y="1095288"/>
                    </a:lnTo>
                    <a:lnTo>
                      <a:pt x="230291" y="1095288"/>
                    </a:lnTo>
                    <a:close/>
                    <a:moveTo>
                      <a:pt x="107757" y="1095288"/>
                    </a:moveTo>
                    <a:lnTo>
                      <a:pt x="107757" y="1111879"/>
                    </a:lnTo>
                    <a:lnTo>
                      <a:pt x="121713" y="1111879"/>
                    </a:lnTo>
                    <a:lnTo>
                      <a:pt x="121713" y="1095288"/>
                    </a:lnTo>
                    <a:lnTo>
                      <a:pt x="107757" y="1095288"/>
                    </a:lnTo>
                    <a:close/>
                    <a:moveTo>
                      <a:pt x="220341" y="943028"/>
                    </a:moveTo>
                    <a:cubicBezTo>
                      <a:pt x="214844" y="943028"/>
                      <a:pt x="210391" y="947481"/>
                      <a:pt x="210391" y="952978"/>
                    </a:cubicBezTo>
                    <a:lnTo>
                      <a:pt x="210391" y="989470"/>
                    </a:lnTo>
                    <a:cubicBezTo>
                      <a:pt x="210391" y="994967"/>
                      <a:pt x="214844" y="999420"/>
                      <a:pt x="220341" y="999420"/>
                    </a:cubicBezTo>
                    <a:lnTo>
                      <a:pt x="254196" y="999420"/>
                    </a:lnTo>
                    <a:cubicBezTo>
                      <a:pt x="259693" y="999420"/>
                      <a:pt x="264146" y="994967"/>
                      <a:pt x="264146" y="989470"/>
                    </a:cubicBezTo>
                    <a:lnTo>
                      <a:pt x="264146" y="952978"/>
                    </a:lnTo>
                    <a:cubicBezTo>
                      <a:pt x="264146" y="947481"/>
                      <a:pt x="259693" y="943028"/>
                      <a:pt x="254196" y="943028"/>
                    </a:cubicBezTo>
                    <a:lnTo>
                      <a:pt x="220341" y="943028"/>
                    </a:lnTo>
                    <a:close/>
                    <a:moveTo>
                      <a:pt x="342875" y="943028"/>
                    </a:moveTo>
                    <a:cubicBezTo>
                      <a:pt x="337378" y="943028"/>
                      <a:pt x="332925" y="947481"/>
                      <a:pt x="332925" y="952978"/>
                    </a:cubicBezTo>
                    <a:lnTo>
                      <a:pt x="332925" y="989470"/>
                    </a:lnTo>
                    <a:cubicBezTo>
                      <a:pt x="332925" y="994967"/>
                      <a:pt x="337378" y="999420"/>
                      <a:pt x="342875" y="999420"/>
                    </a:cubicBezTo>
                    <a:lnTo>
                      <a:pt x="376730" y="999420"/>
                    </a:lnTo>
                    <a:cubicBezTo>
                      <a:pt x="382227" y="999420"/>
                      <a:pt x="386680" y="994967"/>
                      <a:pt x="386680" y="989470"/>
                    </a:cubicBezTo>
                    <a:lnTo>
                      <a:pt x="386680" y="952978"/>
                    </a:lnTo>
                    <a:cubicBezTo>
                      <a:pt x="386680" y="947481"/>
                      <a:pt x="382227" y="943028"/>
                      <a:pt x="376730" y="943028"/>
                    </a:cubicBezTo>
                    <a:lnTo>
                      <a:pt x="342875" y="943028"/>
                    </a:lnTo>
                    <a:close/>
                    <a:moveTo>
                      <a:pt x="97808" y="943028"/>
                    </a:moveTo>
                    <a:cubicBezTo>
                      <a:pt x="92310" y="943028"/>
                      <a:pt x="87858" y="947481"/>
                      <a:pt x="87858" y="952978"/>
                    </a:cubicBezTo>
                    <a:lnTo>
                      <a:pt x="87858" y="989470"/>
                    </a:lnTo>
                    <a:cubicBezTo>
                      <a:pt x="87858" y="994967"/>
                      <a:pt x="92310" y="999420"/>
                      <a:pt x="97808" y="999420"/>
                    </a:cubicBezTo>
                    <a:lnTo>
                      <a:pt x="131662" y="999420"/>
                    </a:lnTo>
                    <a:cubicBezTo>
                      <a:pt x="137160" y="999420"/>
                      <a:pt x="141612" y="994967"/>
                      <a:pt x="141612" y="989470"/>
                    </a:cubicBezTo>
                    <a:lnTo>
                      <a:pt x="141612" y="952978"/>
                    </a:lnTo>
                    <a:cubicBezTo>
                      <a:pt x="141612" y="947481"/>
                      <a:pt x="137160" y="943028"/>
                      <a:pt x="131662" y="943028"/>
                    </a:cubicBezTo>
                    <a:lnTo>
                      <a:pt x="97808" y="943028"/>
                    </a:lnTo>
                    <a:close/>
                    <a:moveTo>
                      <a:pt x="352825" y="962928"/>
                    </a:moveTo>
                    <a:lnTo>
                      <a:pt x="352825" y="979520"/>
                    </a:lnTo>
                    <a:lnTo>
                      <a:pt x="366780" y="979520"/>
                    </a:lnTo>
                    <a:lnTo>
                      <a:pt x="366780" y="962928"/>
                    </a:lnTo>
                    <a:lnTo>
                      <a:pt x="352825" y="962928"/>
                    </a:lnTo>
                    <a:close/>
                    <a:moveTo>
                      <a:pt x="230291" y="962928"/>
                    </a:moveTo>
                    <a:lnTo>
                      <a:pt x="230291" y="979520"/>
                    </a:lnTo>
                    <a:lnTo>
                      <a:pt x="244246" y="979520"/>
                    </a:lnTo>
                    <a:lnTo>
                      <a:pt x="244246" y="962928"/>
                    </a:lnTo>
                    <a:lnTo>
                      <a:pt x="230291" y="962928"/>
                    </a:lnTo>
                    <a:close/>
                    <a:moveTo>
                      <a:pt x="107757" y="962928"/>
                    </a:moveTo>
                    <a:lnTo>
                      <a:pt x="107757" y="979520"/>
                    </a:lnTo>
                    <a:lnTo>
                      <a:pt x="121713" y="979520"/>
                    </a:lnTo>
                    <a:lnTo>
                      <a:pt x="121713" y="962928"/>
                    </a:lnTo>
                    <a:lnTo>
                      <a:pt x="107757" y="962928"/>
                    </a:lnTo>
                    <a:close/>
                    <a:moveTo>
                      <a:pt x="97808" y="810669"/>
                    </a:moveTo>
                    <a:cubicBezTo>
                      <a:pt x="92310" y="810669"/>
                      <a:pt x="87858" y="815122"/>
                      <a:pt x="87858" y="820619"/>
                    </a:cubicBezTo>
                    <a:lnTo>
                      <a:pt x="87858" y="857111"/>
                    </a:lnTo>
                    <a:cubicBezTo>
                      <a:pt x="87858" y="862608"/>
                      <a:pt x="92310" y="867061"/>
                      <a:pt x="97808" y="867061"/>
                    </a:cubicBezTo>
                    <a:lnTo>
                      <a:pt x="131662" y="867061"/>
                    </a:lnTo>
                    <a:cubicBezTo>
                      <a:pt x="137160" y="867061"/>
                      <a:pt x="141612" y="862608"/>
                      <a:pt x="141612" y="857111"/>
                    </a:cubicBezTo>
                    <a:lnTo>
                      <a:pt x="141612" y="820619"/>
                    </a:lnTo>
                    <a:cubicBezTo>
                      <a:pt x="141612" y="815122"/>
                      <a:pt x="137160" y="810669"/>
                      <a:pt x="131662" y="810669"/>
                    </a:cubicBezTo>
                    <a:lnTo>
                      <a:pt x="97808" y="810669"/>
                    </a:lnTo>
                    <a:close/>
                    <a:moveTo>
                      <a:pt x="220341" y="810669"/>
                    </a:moveTo>
                    <a:cubicBezTo>
                      <a:pt x="214844" y="810669"/>
                      <a:pt x="210391" y="815122"/>
                      <a:pt x="210391" y="820619"/>
                    </a:cubicBezTo>
                    <a:lnTo>
                      <a:pt x="210391" y="857111"/>
                    </a:lnTo>
                    <a:cubicBezTo>
                      <a:pt x="210391" y="862608"/>
                      <a:pt x="214844" y="867061"/>
                      <a:pt x="220341" y="867061"/>
                    </a:cubicBezTo>
                    <a:lnTo>
                      <a:pt x="254196" y="867061"/>
                    </a:lnTo>
                    <a:cubicBezTo>
                      <a:pt x="259693" y="867061"/>
                      <a:pt x="264146" y="862608"/>
                      <a:pt x="264146" y="857111"/>
                    </a:cubicBezTo>
                    <a:lnTo>
                      <a:pt x="264146" y="820619"/>
                    </a:lnTo>
                    <a:cubicBezTo>
                      <a:pt x="264146" y="815122"/>
                      <a:pt x="259693" y="810669"/>
                      <a:pt x="254196" y="810669"/>
                    </a:cubicBezTo>
                    <a:lnTo>
                      <a:pt x="220341" y="810669"/>
                    </a:lnTo>
                    <a:close/>
                    <a:moveTo>
                      <a:pt x="342875" y="810669"/>
                    </a:moveTo>
                    <a:cubicBezTo>
                      <a:pt x="337378" y="810669"/>
                      <a:pt x="332925" y="815122"/>
                      <a:pt x="332925" y="820619"/>
                    </a:cubicBezTo>
                    <a:lnTo>
                      <a:pt x="332925" y="857111"/>
                    </a:lnTo>
                    <a:cubicBezTo>
                      <a:pt x="332925" y="862608"/>
                      <a:pt x="337378" y="867061"/>
                      <a:pt x="342875" y="867061"/>
                    </a:cubicBezTo>
                    <a:lnTo>
                      <a:pt x="376730" y="867061"/>
                    </a:lnTo>
                    <a:cubicBezTo>
                      <a:pt x="382227" y="867061"/>
                      <a:pt x="386680" y="862608"/>
                      <a:pt x="386680" y="857111"/>
                    </a:cubicBezTo>
                    <a:lnTo>
                      <a:pt x="386680" y="820619"/>
                    </a:lnTo>
                    <a:cubicBezTo>
                      <a:pt x="386680" y="815122"/>
                      <a:pt x="382227" y="810669"/>
                      <a:pt x="376730" y="810669"/>
                    </a:cubicBezTo>
                    <a:lnTo>
                      <a:pt x="342875" y="810669"/>
                    </a:lnTo>
                    <a:close/>
                    <a:moveTo>
                      <a:pt x="352825" y="830569"/>
                    </a:moveTo>
                    <a:lnTo>
                      <a:pt x="352825" y="847161"/>
                    </a:lnTo>
                    <a:lnTo>
                      <a:pt x="366780" y="847161"/>
                    </a:lnTo>
                    <a:lnTo>
                      <a:pt x="366780" y="830569"/>
                    </a:lnTo>
                    <a:lnTo>
                      <a:pt x="352825" y="830569"/>
                    </a:lnTo>
                    <a:close/>
                    <a:moveTo>
                      <a:pt x="230291" y="830569"/>
                    </a:moveTo>
                    <a:lnTo>
                      <a:pt x="230291" y="847161"/>
                    </a:lnTo>
                    <a:lnTo>
                      <a:pt x="244246" y="847161"/>
                    </a:lnTo>
                    <a:lnTo>
                      <a:pt x="244246" y="830569"/>
                    </a:lnTo>
                    <a:lnTo>
                      <a:pt x="230291" y="830569"/>
                    </a:lnTo>
                    <a:close/>
                    <a:moveTo>
                      <a:pt x="107757" y="830569"/>
                    </a:moveTo>
                    <a:lnTo>
                      <a:pt x="107757" y="847161"/>
                    </a:lnTo>
                    <a:lnTo>
                      <a:pt x="121713" y="847161"/>
                    </a:lnTo>
                    <a:lnTo>
                      <a:pt x="121713" y="830569"/>
                    </a:lnTo>
                    <a:lnTo>
                      <a:pt x="107757" y="830569"/>
                    </a:lnTo>
                    <a:close/>
                    <a:moveTo>
                      <a:pt x="97808" y="678310"/>
                    </a:moveTo>
                    <a:cubicBezTo>
                      <a:pt x="92310" y="678310"/>
                      <a:pt x="87858" y="682763"/>
                      <a:pt x="87858" y="688260"/>
                    </a:cubicBezTo>
                    <a:lnTo>
                      <a:pt x="87858" y="724751"/>
                    </a:lnTo>
                    <a:cubicBezTo>
                      <a:pt x="87858" y="730249"/>
                      <a:pt x="92310" y="734701"/>
                      <a:pt x="97808" y="734701"/>
                    </a:cubicBezTo>
                    <a:lnTo>
                      <a:pt x="131662" y="734701"/>
                    </a:lnTo>
                    <a:cubicBezTo>
                      <a:pt x="137160" y="734701"/>
                      <a:pt x="141612" y="730249"/>
                      <a:pt x="141612" y="724751"/>
                    </a:cubicBezTo>
                    <a:lnTo>
                      <a:pt x="141612" y="688260"/>
                    </a:lnTo>
                    <a:cubicBezTo>
                      <a:pt x="141612" y="682763"/>
                      <a:pt x="137160" y="678310"/>
                      <a:pt x="131662" y="678310"/>
                    </a:cubicBezTo>
                    <a:lnTo>
                      <a:pt x="97808" y="678310"/>
                    </a:lnTo>
                    <a:close/>
                    <a:moveTo>
                      <a:pt x="342875" y="678310"/>
                    </a:moveTo>
                    <a:cubicBezTo>
                      <a:pt x="337378" y="678310"/>
                      <a:pt x="332925" y="682763"/>
                      <a:pt x="332925" y="688260"/>
                    </a:cubicBezTo>
                    <a:lnTo>
                      <a:pt x="332925" y="724751"/>
                    </a:lnTo>
                    <a:cubicBezTo>
                      <a:pt x="332925" y="730249"/>
                      <a:pt x="337378" y="734701"/>
                      <a:pt x="342875" y="734701"/>
                    </a:cubicBezTo>
                    <a:lnTo>
                      <a:pt x="376730" y="734701"/>
                    </a:lnTo>
                    <a:cubicBezTo>
                      <a:pt x="382227" y="734701"/>
                      <a:pt x="386680" y="730249"/>
                      <a:pt x="386680" y="724751"/>
                    </a:cubicBezTo>
                    <a:lnTo>
                      <a:pt x="386680" y="688260"/>
                    </a:lnTo>
                    <a:cubicBezTo>
                      <a:pt x="386680" y="682763"/>
                      <a:pt x="382227" y="678310"/>
                      <a:pt x="376730" y="678310"/>
                    </a:cubicBezTo>
                    <a:lnTo>
                      <a:pt x="342875" y="678310"/>
                    </a:lnTo>
                    <a:close/>
                    <a:moveTo>
                      <a:pt x="220341" y="678310"/>
                    </a:moveTo>
                    <a:cubicBezTo>
                      <a:pt x="214844" y="678310"/>
                      <a:pt x="210391" y="682763"/>
                      <a:pt x="210391" y="688260"/>
                    </a:cubicBezTo>
                    <a:lnTo>
                      <a:pt x="210391" y="724751"/>
                    </a:lnTo>
                    <a:cubicBezTo>
                      <a:pt x="210391" y="730249"/>
                      <a:pt x="214844" y="734701"/>
                      <a:pt x="220341" y="734701"/>
                    </a:cubicBezTo>
                    <a:lnTo>
                      <a:pt x="254196" y="734701"/>
                    </a:lnTo>
                    <a:cubicBezTo>
                      <a:pt x="259693" y="734701"/>
                      <a:pt x="264146" y="730249"/>
                      <a:pt x="264146" y="724751"/>
                    </a:cubicBezTo>
                    <a:lnTo>
                      <a:pt x="264146" y="688260"/>
                    </a:lnTo>
                    <a:cubicBezTo>
                      <a:pt x="264146" y="682763"/>
                      <a:pt x="259693" y="678310"/>
                      <a:pt x="254196" y="678310"/>
                    </a:cubicBezTo>
                    <a:lnTo>
                      <a:pt x="220341" y="678310"/>
                    </a:lnTo>
                    <a:close/>
                    <a:moveTo>
                      <a:pt x="352825" y="698210"/>
                    </a:moveTo>
                    <a:lnTo>
                      <a:pt x="352825" y="714801"/>
                    </a:lnTo>
                    <a:lnTo>
                      <a:pt x="366780" y="714801"/>
                    </a:lnTo>
                    <a:lnTo>
                      <a:pt x="366780" y="698210"/>
                    </a:lnTo>
                    <a:lnTo>
                      <a:pt x="352825" y="698210"/>
                    </a:lnTo>
                    <a:close/>
                    <a:moveTo>
                      <a:pt x="230291" y="698210"/>
                    </a:moveTo>
                    <a:lnTo>
                      <a:pt x="230291" y="714801"/>
                    </a:lnTo>
                    <a:lnTo>
                      <a:pt x="244246" y="714801"/>
                    </a:lnTo>
                    <a:lnTo>
                      <a:pt x="244246" y="698210"/>
                    </a:lnTo>
                    <a:lnTo>
                      <a:pt x="230291" y="698210"/>
                    </a:lnTo>
                    <a:close/>
                    <a:moveTo>
                      <a:pt x="107757" y="698210"/>
                    </a:moveTo>
                    <a:lnTo>
                      <a:pt x="107757" y="714801"/>
                    </a:lnTo>
                    <a:lnTo>
                      <a:pt x="121713" y="714801"/>
                    </a:lnTo>
                    <a:lnTo>
                      <a:pt x="121713" y="698210"/>
                    </a:lnTo>
                    <a:lnTo>
                      <a:pt x="107757" y="698210"/>
                    </a:lnTo>
                    <a:close/>
                    <a:moveTo>
                      <a:pt x="97808" y="545951"/>
                    </a:moveTo>
                    <a:cubicBezTo>
                      <a:pt x="92310" y="545951"/>
                      <a:pt x="87858" y="550403"/>
                      <a:pt x="87858" y="555901"/>
                    </a:cubicBezTo>
                    <a:lnTo>
                      <a:pt x="87858" y="592392"/>
                    </a:lnTo>
                    <a:cubicBezTo>
                      <a:pt x="87858" y="597890"/>
                      <a:pt x="92310" y="602342"/>
                      <a:pt x="97808" y="602342"/>
                    </a:cubicBezTo>
                    <a:lnTo>
                      <a:pt x="131662" y="602342"/>
                    </a:lnTo>
                    <a:cubicBezTo>
                      <a:pt x="137160" y="602342"/>
                      <a:pt x="141612" y="597890"/>
                      <a:pt x="141612" y="592392"/>
                    </a:cubicBezTo>
                    <a:lnTo>
                      <a:pt x="141612" y="555901"/>
                    </a:lnTo>
                    <a:cubicBezTo>
                      <a:pt x="141612" y="550403"/>
                      <a:pt x="137160" y="545951"/>
                      <a:pt x="131662" y="545951"/>
                    </a:cubicBezTo>
                    <a:lnTo>
                      <a:pt x="97808" y="545951"/>
                    </a:lnTo>
                    <a:close/>
                    <a:moveTo>
                      <a:pt x="220341" y="545951"/>
                    </a:moveTo>
                    <a:cubicBezTo>
                      <a:pt x="214844" y="545951"/>
                      <a:pt x="210391" y="550403"/>
                      <a:pt x="210391" y="555901"/>
                    </a:cubicBezTo>
                    <a:lnTo>
                      <a:pt x="210391" y="592392"/>
                    </a:lnTo>
                    <a:cubicBezTo>
                      <a:pt x="210391" y="597890"/>
                      <a:pt x="214844" y="602342"/>
                      <a:pt x="220341" y="602342"/>
                    </a:cubicBezTo>
                    <a:lnTo>
                      <a:pt x="254196" y="602342"/>
                    </a:lnTo>
                    <a:cubicBezTo>
                      <a:pt x="259693" y="602342"/>
                      <a:pt x="264146" y="597890"/>
                      <a:pt x="264146" y="592392"/>
                    </a:cubicBezTo>
                    <a:lnTo>
                      <a:pt x="264146" y="555901"/>
                    </a:lnTo>
                    <a:cubicBezTo>
                      <a:pt x="264146" y="550403"/>
                      <a:pt x="259693" y="545951"/>
                      <a:pt x="254196" y="545951"/>
                    </a:cubicBezTo>
                    <a:lnTo>
                      <a:pt x="220341" y="545951"/>
                    </a:lnTo>
                    <a:close/>
                    <a:moveTo>
                      <a:pt x="342875" y="545951"/>
                    </a:moveTo>
                    <a:cubicBezTo>
                      <a:pt x="337378" y="545951"/>
                      <a:pt x="332925" y="550403"/>
                      <a:pt x="332925" y="555901"/>
                    </a:cubicBezTo>
                    <a:lnTo>
                      <a:pt x="332925" y="592392"/>
                    </a:lnTo>
                    <a:cubicBezTo>
                      <a:pt x="332925" y="597890"/>
                      <a:pt x="337378" y="602342"/>
                      <a:pt x="342875" y="602342"/>
                    </a:cubicBezTo>
                    <a:lnTo>
                      <a:pt x="376730" y="602342"/>
                    </a:lnTo>
                    <a:cubicBezTo>
                      <a:pt x="382227" y="602342"/>
                      <a:pt x="386680" y="597890"/>
                      <a:pt x="386680" y="592392"/>
                    </a:cubicBezTo>
                    <a:lnTo>
                      <a:pt x="386680" y="555901"/>
                    </a:lnTo>
                    <a:cubicBezTo>
                      <a:pt x="386680" y="550403"/>
                      <a:pt x="382227" y="545951"/>
                      <a:pt x="376730" y="545951"/>
                    </a:cubicBezTo>
                    <a:lnTo>
                      <a:pt x="342875" y="545951"/>
                    </a:lnTo>
                    <a:close/>
                    <a:moveTo>
                      <a:pt x="352825" y="565851"/>
                    </a:moveTo>
                    <a:lnTo>
                      <a:pt x="352825" y="582442"/>
                    </a:lnTo>
                    <a:lnTo>
                      <a:pt x="366780" y="582442"/>
                    </a:lnTo>
                    <a:lnTo>
                      <a:pt x="366780" y="565851"/>
                    </a:lnTo>
                    <a:lnTo>
                      <a:pt x="352825" y="565851"/>
                    </a:lnTo>
                    <a:close/>
                    <a:moveTo>
                      <a:pt x="230291" y="565851"/>
                    </a:moveTo>
                    <a:lnTo>
                      <a:pt x="230291" y="582442"/>
                    </a:lnTo>
                    <a:lnTo>
                      <a:pt x="244246" y="582442"/>
                    </a:lnTo>
                    <a:lnTo>
                      <a:pt x="244246" y="565851"/>
                    </a:lnTo>
                    <a:lnTo>
                      <a:pt x="230291" y="565851"/>
                    </a:lnTo>
                    <a:close/>
                    <a:moveTo>
                      <a:pt x="107757" y="565851"/>
                    </a:moveTo>
                    <a:lnTo>
                      <a:pt x="107757" y="582442"/>
                    </a:lnTo>
                    <a:lnTo>
                      <a:pt x="121713" y="582442"/>
                    </a:lnTo>
                    <a:lnTo>
                      <a:pt x="121713" y="565851"/>
                    </a:lnTo>
                    <a:lnTo>
                      <a:pt x="107757" y="565851"/>
                    </a:lnTo>
                    <a:close/>
                    <a:moveTo>
                      <a:pt x="342875" y="413592"/>
                    </a:moveTo>
                    <a:cubicBezTo>
                      <a:pt x="337378" y="413592"/>
                      <a:pt x="332925" y="418044"/>
                      <a:pt x="332925" y="423542"/>
                    </a:cubicBezTo>
                    <a:lnTo>
                      <a:pt x="332925" y="460033"/>
                    </a:lnTo>
                    <a:cubicBezTo>
                      <a:pt x="332925" y="465530"/>
                      <a:pt x="337378" y="469983"/>
                      <a:pt x="342875" y="469983"/>
                    </a:cubicBezTo>
                    <a:lnTo>
                      <a:pt x="376730" y="469983"/>
                    </a:lnTo>
                    <a:cubicBezTo>
                      <a:pt x="382227" y="469983"/>
                      <a:pt x="386680" y="465530"/>
                      <a:pt x="386680" y="460033"/>
                    </a:cubicBezTo>
                    <a:lnTo>
                      <a:pt x="386680" y="423542"/>
                    </a:lnTo>
                    <a:cubicBezTo>
                      <a:pt x="386680" y="418044"/>
                      <a:pt x="382227" y="413592"/>
                      <a:pt x="376730" y="413592"/>
                    </a:cubicBezTo>
                    <a:lnTo>
                      <a:pt x="342875" y="413592"/>
                    </a:lnTo>
                    <a:close/>
                    <a:moveTo>
                      <a:pt x="220341" y="413592"/>
                    </a:moveTo>
                    <a:cubicBezTo>
                      <a:pt x="214844" y="413592"/>
                      <a:pt x="210391" y="418044"/>
                      <a:pt x="210391" y="423542"/>
                    </a:cubicBezTo>
                    <a:lnTo>
                      <a:pt x="210391" y="460033"/>
                    </a:lnTo>
                    <a:cubicBezTo>
                      <a:pt x="210391" y="465530"/>
                      <a:pt x="214844" y="469983"/>
                      <a:pt x="220341" y="469983"/>
                    </a:cubicBezTo>
                    <a:lnTo>
                      <a:pt x="254196" y="469983"/>
                    </a:lnTo>
                    <a:cubicBezTo>
                      <a:pt x="259693" y="469983"/>
                      <a:pt x="264146" y="465530"/>
                      <a:pt x="264146" y="460033"/>
                    </a:cubicBezTo>
                    <a:lnTo>
                      <a:pt x="264146" y="423542"/>
                    </a:lnTo>
                    <a:cubicBezTo>
                      <a:pt x="264146" y="418044"/>
                      <a:pt x="259693" y="413592"/>
                      <a:pt x="254196" y="413592"/>
                    </a:cubicBezTo>
                    <a:lnTo>
                      <a:pt x="220341" y="413592"/>
                    </a:lnTo>
                    <a:close/>
                    <a:moveTo>
                      <a:pt x="97808" y="413592"/>
                    </a:moveTo>
                    <a:cubicBezTo>
                      <a:pt x="92310" y="413592"/>
                      <a:pt x="87858" y="418044"/>
                      <a:pt x="87858" y="423542"/>
                    </a:cubicBezTo>
                    <a:lnTo>
                      <a:pt x="87858" y="460033"/>
                    </a:lnTo>
                    <a:cubicBezTo>
                      <a:pt x="87858" y="465530"/>
                      <a:pt x="92310" y="469983"/>
                      <a:pt x="97808" y="469983"/>
                    </a:cubicBezTo>
                    <a:lnTo>
                      <a:pt x="131662" y="469983"/>
                    </a:lnTo>
                    <a:cubicBezTo>
                      <a:pt x="137160" y="469983"/>
                      <a:pt x="141612" y="465530"/>
                      <a:pt x="141612" y="460033"/>
                    </a:cubicBezTo>
                    <a:lnTo>
                      <a:pt x="141612" y="423542"/>
                    </a:lnTo>
                    <a:cubicBezTo>
                      <a:pt x="141612" y="418044"/>
                      <a:pt x="137160" y="413592"/>
                      <a:pt x="131662" y="413592"/>
                    </a:cubicBezTo>
                    <a:lnTo>
                      <a:pt x="97808" y="413592"/>
                    </a:lnTo>
                    <a:close/>
                    <a:moveTo>
                      <a:pt x="352825" y="433492"/>
                    </a:moveTo>
                    <a:lnTo>
                      <a:pt x="352825" y="450083"/>
                    </a:lnTo>
                    <a:lnTo>
                      <a:pt x="366780" y="450083"/>
                    </a:lnTo>
                    <a:lnTo>
                      <a:pt x="366780" y="433492"/>
                    </a:lnTo>
                    <a:lnTo>
                      <a:pt x="352825" y="433492"/>
                    </a:lnTo>
                    <a:close/>
                    <a:moveTo>
                      <a:pt x="230291" y="433492"/>
                    </a:moveTo>
                    <a:lnTo>
                      <a:pt x="230291" y="450083"/>
                    </a:lnTo>
                    <a:lnTo>
                      <a:pt x="244246" y="450083"/>
                    </a:lnTo>
                    <a:lnTo>
                      <a:pt x="244246" y="433492"/>
                    </a:lnTo>
                    <a:lnTo>
                      <a:pt x="230291" y="433492"/>
                    </a:lnTo>
                    <a:close/>
                    <a:moveTo>
                      <a:pt x="107757" y="433492"/>
                    </a:moveTo>
                    <a:lnTo>
                      <a:pt x="107757" y="450083"/>
                    </a:lnTo>
                    <a:lnTo>
                      <a:pt x="121713" y="450083"/>
                    </a:lnTo>
                    <a:lnTo>
                      <a:pt x="121713" y="433492"/>
                    </a:lnTo>
                    <a:lnTo>
                      <a:pt x="107757" y="43349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8F35BC3-CB63-A2E9-523C-086C788E87C6}"/>
                  </a:ext>
                </a:extLst>
              </p:cNvPr>
              <p:cNvSpPr/>
              <p:nvPr/>
            </p:nvSpPr>
            <p:spPr>
              <a:xfrm>
                <a:off x="4282829" y="2976767"/>
                <a:ext cx="400435" cy="1261130"/>
              </a:xfrm>
              <a:custGeom>
                <a:avLst/>
                <a:gdLst>
                  <a:gd name="connsiteX0" fmla="*/ 274494 w 400435"/>
                  <a:gd name="connsiteY0" fmla="*/ 73829 h 1261130"/>
                  <a:gd name="connsiteX1" fmla="*/ 400436 w 400435"/>
                  <a:gd name="connsiteY1" fmla="*/ 73829 h 1261130"/>
                  <a:gd name="connsiteX2" fmla="*/ 400436 w 400435"/>
                  <a:gd name="connsiteY2" fmla="*/ 1261131 h 1261130"/>
                  <a:gd name="connsiteX3" fmla="*/ 0 w 400435"/>
                  <a:gd name="connsiteY3" fmla="*/ 1261131 h 1261130"/>
                  <a:gd name="connsiteX4" fmla="*/ 0 w 400435"/>
                  <a:gd name="connsiteY4" fmla="*/ 73829 h 1261130"/>
                  <a:gd name="connsiteX5" fmla="*/ 125941 w 400435"/>
                  <a:gd name="connsiteY5" fmla="*/ 73829 h 1261130"/>
                  <a:gd name="connsiteX6" fmla="*/ 125941 w 400435"/>
                  <a:gd name="connsiteY6" fmla="*/ 0 h 1261130"/>
                  <a:gd name="connsiteX7" fmla="*/ 274494 w 400435"/>
                  <a:gd name="connsiteY7" fmla="*/ 0 h 1261130"/>
                  <a:gd name="connsiteX8" fmla="*/ 274494 w 400435"/>
                  <a:gd name="connsiteY8" fmla="*/ 73829 h 1261130"/>
                  <a:gd name="connsiteX9" fmla="*/ 274494 w 400435"/>
                  <a:gd name="connsiteY9" fmla="*/ 73829 h 1261130"/>
                  <a:gd name="connsiteX10" fmla="*/ 147135 w 400435"/>
                  <a:gd name="connsiteY10" fmla="*/ 1101360 h 1261130"/>
                  <a:gd name="connsiteX11" fmla="*/ 106614 w 400435"/>
                  <a:gd name="connsiteY11" fmla="*/ 1101360 h 1261130"/>
                  <a:gd name="connsiteX12" fmla="*/ 106614 w 400435"/>
                  <a:gd name="connsiteY12" fmla="*/ 1138125 h 1261130"/>
                  <a:gd name="connsiteX13" fmla="*/ 147135 w 400435"/>
                  <a:gd name="connsiteY13" fmla="*/ 1138125 h 1261130"/>
                  <a:gd name="connsiteX14" fmla="*/ 147135 w 400435"/>
                  <a:gd name="connsiteY14" fmla="*/ 1101360 h 1261130"/>
                  <a:gd name="connsiteX15" fmla="*/ 147135 w 400435"/>
                  <a:gd name="connsiteY15" fmla="*/ 1101360 h 1261130"/>
                  <a:gd name="connsiteX16" fmla="*/ 293797 w 400435"/>
                  <a:gd name="connsiteY16" fmla="*/ 1101360 h 1261130"/>
                  <a:gd name="connsiteX17" fmla="*/ 253276 w 400435"/>
                  <a:gd name="connsiteY17" fmla="*/ 1101360 h 1261130"/>
                  <a:gd name="connsiteX18" fmla="*/ 253276 w 400435"/>
                  <a:gd name="connsiteY18" fmla="*/ 1138125 h 1261130"/>
                  <a:gd name="connsiteX19" fmla="*/ 293797 w 400435"/>
                  <a:gd name="connsiteY19" fmla="*/ 1138125 h 1261130"/>
                  <a:gd name="connsiteX20" fmla="*/ 293797 w 400435"/>
                  <a:gd name="connsiteY20" fmla="*/ 1101360 h 1261130"/>
                  <a:gd name="connsiteX21" fmla="*/ 293797 w 400435"/>
                  <a:gd name="connsiteY21" fmla="*/ 1101360 h 1261130"/>
                  <a:gd name="connsiteX22" fmla="*/ 147135 w 400435"/>
                  <a:gd name="connsiteY22" fmla="*/ 968005 h 1261130"/>
                  <a:gd name="connsiteX23" fmla="*/ 106614 w 400435"/>
                  <a:gd name="connsiteY23" fmla="*/ 968005 h 1261130"/>
                  <a:gd name="connsiteX24" fmla="*/ 106614 w 400435"/>
                  <a:gd name="connsiteY24" fmla="*/ 1004770 h 1261130"/>
                  <a:gd name="connsiteX25" fmla="*/ 147135 w 400435"/>
                  <a:gd name="connsiteY25" fmla="*/ 1004770 h 1261130"/>
                  <a:gd name="connsiteX26" fmla="*/ 147135 w 400435"/>
                  <a:gd name="connsiteY26" fmla="*/ 968005 h 1261130"/>
                  <a:gd name="connsiteX27" fmla="*/ 147135 w 400435"/>
                  <a:gd name="connsiteY27" fmla="*/ 968005 h 1261130"/>
                  <a:gd name="connsiteX28" fmla="*/ 293797 w 400435"/>
                  <a:gd name="connsiteY28" fmla="*/ 968005 h 1261130"/>
                  <a:gd name="connsiteX29" fmla="*/ 253276 w 400435"/>
                  <a:gd name="connsiteY29" fmla="*/ 968005 h 1261130"/>
                  <a:gd name="connsiteX30" fmla="*/ 253276 w 400435"/>
                  <a:gd name="connsiteY30" fmla="*/ 1004770 h 1261130"/>
                  <a:gd name="connsiteX31" fmla="*/ 293797 w 400435"/>
                  <a:gd name="connsiteY31" fmla="*/ 1004770 h 1261130"/>
                  <a:gd name="connsiteX32" fmla="*/ 293797 w 400435"/>
                  <a:gd name="connsiteY32" fmla="*/ 968005 h 1261130"/>
                  <a:gd name="connsiteX33" fmla="*/ 293797 w 400435"/>
                  <a:gd name="connsiteY33" fmla="*/ 968005 h 1261130"/>
                  <a:gd name="connsiteX34" fmla="*/ 147135 w 400435"/>
                  <a:gd name="connsiteY34" fmla="*/ 834651 h 1261130"/>
                  <a:gd name="connsiteX35" fmla="*/ 106614 w 400435"/>
                  <a:gd name="connsiteY35" fmla="*/ 834651 h 1261130"/>
                  <a:gd name="connsiteX36" fmla="*/ 106614 w 400435"/>
                  <a:gd name="connsiteY36" fmla="*/ 871416 h 1261130"/>
                  <a:gd name="connsiteX37" fmla="*/ 147135 w 400435"/>
                  <a:gd name="connsiteY37" fmla="*/ 871416 h 1261130"/>
                  <a:gd name="connsiteX38" fmla="*/ 147135 w 400435"/>
                  <a:gd name="connsiteY38" fmla="*/ 834651 h 1261130"/>
                  <a:gd name="connsiteX39" fmla="*/ 147135 w 400435"/>
                  <a:gd name="connsiteY39" fmla="*/ 834651 h 1261130"/>
                  <a:gd name="connsiteX40" fmla="*/ 293797 w 400435"/>
                  <a:gd name="connsiteY40" fmla="*/ 834651 h 1261130"/>
                  <a:gd name="connsiteX41" fmla="*/ 253276 w 400435"/>
                  <a:gd name="connsiteY41" fmla="*/ 834651 h 1261130"/>
                  <a:gd name="connsiteX42" fmla="*/ 253276 w 400435"/>
                  <a:gd name="connsiteY42" fmla="*/ 871416 h 1261130"/>
                  <a:gd name="connsiteX43" fmla="*/ 293797 w 400435"/>
                  <a:gd name="connsiteY43" fmla="*/ 871416 h 1261130"/>
                  <a:gd name="connsiteX44" fmla="*/ 293797 w 400435"/>
                  <a:gd name="connsiteY44" fmla="*/ 834651 h 1261130"/>
                  <a:gd name="connsiteX45" fmla="*/ 293797 w 400435"/>
                  <a:gd name="connsiteY45" fmla="*/ 834651 h 1261130"/>
                  <a:gd name="connsiteX46" fmla="*/ 147135 w 400435"/>
                  <a:gd name="connsiteY46" fmla="*/ 701297 h 1261130"/>
                  <a:gd name="connsiteX47" fmla="*/ 106614 w 400435"/>
                  <a:gd name="connsiteY47" fmla="*/ 701297 h 1261130"/>
                  <a:gd name="connsiteX48" fmla="*/ 106614 w 400435"/>
                  <a:gd name="connsiteY48" fmla="*/ 738062 h 1261130"/>
                  <a:gd name="connsiteX49" fmla="*/ 147135 w 400435"/>
                  <a:gd name="connsiteY49" fmla="*/ 738062 h 1261130"/>
                  <a:gd name="connsiteX50" fmla="*/ 147135 w 400435"/>
                  <a:gd name="connsiteY50" fmla="*/ 701297 h 1261130"/>
                  <a:gd name="connsiteX51" fmla="*/ 147135 w 400435"/>
                  <a:gd name="connsiteY51" fmla="*/ 701297 h 1261130"/>
                  <a:gd name="connsiteX52" fmla="*/ 293797 w 400435"/>
                  <a:gd name="connsiteY52" fmla="*/ 701297 h 1261130"/>
                  <a:gd name="connsiteX53" fmla="*/ 253276 w 400435"/>
                  <a:gd name="connsiteY53" fmla="*/ 701297 h 1261130"/>
                  <a:gd name="connsiteX54" fmla="*/ 253276 w 400435"/>
                  <a:gd name="connsiteY54" fmla="*/ 738062 h 1261130"/>
                  <a:gd name="connsiteX55" fmla="*/ 293797 w 400435"/>
                  <a:gd name="connsiteY55" fmla="*/ 738062 h 1261130"/>
                  <a:gd name="connsiteX56" fmla="*/ 293797 w 400435"/>
                  <a:gd name="connsiteY56" fmla="*/ 701297 h 1261130"/>
                  <a:gd name="connsiteX57" fmla="*/ 293797 w 400435"/>
                  <a:gd name="connsiteY57" fmla="*/ 701297 h 1261130"/>
                  <a:gd name="connsiteX58" fmla="*/ 147135 w 400435"/>
                  <a:gd name="connsiteY58" fmla="*/ 567943 h 1261130"/>
                  <a:gd name="connsiteX59" fmla="*/ 106614 w 400435"/>
                  <a:gd name="connsiteY59" fmla="*/ 567943 h 1261130"/>
                  <a:gd name="connsiteX60" fmla="*/ 106614 w 400435"/>
                  <a:gd name="connsiteY60" fmla="*/ 604708 h 1261130"/>
                  <a:gd name="connsiteX61" fmla="*/ 147135 w 400435"/>
                  <a:gd name="connsiteY61" fmla="*/ 604708 h 1261130"/>
                  <a:gd name="connsiteX62" fmla="*/ 147135 w 400435"/>
                  <a:gd name="connsiteY62" fmla="*/ 567943 h 1261130"/>
                  <a:gd name="connsiteX63" fmla="*/ 147135 w 400435"/>
                  <a:gd name="connsiteY63" fmla="*/ 567943 h 1261130"/>
                  <a:gd name="connsiteX64" fmla="*/ 293797 w 400435"/>
                  <a:gd name="connsiteY64" fmla="*/ 567943 h 1261130"/>
                  <a:gd name="connsiteX65" fmla="*/ 253276 w 400435"/>
                  <a:gd name="connsiteY65" fmla="*/ 567943 h 1261130"/>
                  <a:gd name="connsiteX66" fmla="*/ 253276 w 400435"/>
                  <a:gd name="connsiteY66" fmla="*/ 604708 h 1261130"/>
                  <a:gd name="connsiteX67" fmla="*/ 293797 w 400435"/>
                  <a:gd name="connsiteY67" fmla="*/ 604708 h 1261130"/>
                  <a:gd name="connsiteX68" fmla="*/ 293797 w 400435"/>
                  <a:gd name="connsiteY68" fmla="*/ 567943 h 1261130"/>
                  <a:gd name="connsiteX69" fmla="*/ 293797 w 400435"/>
                  <a:gd name="connsiteY69" fmla="*/ 567943 h 1261130"/>
                  <a:gd name="connsiteX70" fmla="*/ 147135 w 400435"/>
                  <a:gd name="connsiteY70" fmla="*/ 434589 h 1261130"/>
                  <a:gd name="connsiteX71" fmla="*/ 106614 w 400435"/>
                  <a:gd name="connsiteY71" fmla="*/ 434589 h 1261130"/>
                  <a:gd name="connsiteX72" fmla="*/ 106614 w 400435"/>
                  <a:gd name="connsiteY72" fmla="*/ 471354 h 1261130"/>
                  <a:gd name="connsiteX73" fmla="*/ 147135 w 400435"/>
                  <a:gd name="connsiteY73" fmla="*/ 471354 h 1261130"/>
                  <a:gd name="connsiteX74" fmla="*/ 147135 w 400435"/>
                  <a:gd name="connsiteY74" fmla="*/ 434589 h 1261130"/>
                  <a:gd name="connsiteX75" fmla="*/ 147135 w 400435"/>
                  <a:gd name="connsiteY75" fmla="*/ 434589 h 1261130"/>
                  <a:gd name="connsiteX76" fmla="*/ 293797 w 400435"/>
                  <a:gd name="connsiteY76" fmla="*/ 434589 h 1261130"/>
                  <a:gd name="connsiteX77" fmla="*/ 253276 w 400435"/>
                  <a:gd name="connsiteY77" fmla="*/ 434589 h 1261130"/>
                  <a:gd name="connsiteX78" fmla="*/ 253276 w 400435"/>
                  <a:gd name="connsiteY78" fmla="*/ 471354 h 1261130"/>
                  <a:gd name="connsiteX79" fmla="*/ 293797 w 400435"/>
                  <a:gd name="connsiteY79" fmla="*/ 471354 h 1261130"/>
                  <a:gd name="connsiteX80" fmla="*/ 293797 w 400435"/>
                  <a:gd name="connsiteY80" fmla="*/ 434589 h 1261130"/>
                  <a:gd name="connsiteX81" fmla="*/ 293797 w 400435"/>
                  <a:gd name="connsiteY81" fmla="*/ 434589 h 1261130"/>
                  <a:gd name="connsiteX82" fmla="*/ 147135 w 400435"/>
                  <a:gd name="connsiteY82" fmla="*/ 301235 h 1261130"/>
                  <a:gd name="connsiteX83" fmla="*/ 106614 w 400435"/>
                  <a:gd name="connsiteY83" fmla="*/ 301235 h 1261130"/>
                  <a:gd name="connsiteX84" fmla="*/ 106614 w 400435"/>
                  <a:gd name="connsiteY84" fmla="*/ 338000 h 1261130"/>
                  <a:gd name="connsiteX85" fmla="*/ 147135 w 400435"/>
                  <a:gd name="connsiteY85" fmla="*/ 338000 h 1261130"/>
                  <a:gd name="connsiteX86" fmla="*/ 147135 w 400435"/>
                  <a:gd name="connsiteY86" fmla="*/ 301235 h 1261130"/>
                  <a:gd name="connsiteX87" fmla="*/ 147135 w 400435"/>
                  <a:gd name="connsiteY87" fmla="*/ 301235 h 1261130"/>
                  <a:gd name="connsiteX88" fmla="*/ 293797 w 400435"/>
                  <a:gd name="connsiteY88" fmla="*/ 301235 h 1261130"/>
                  <a:gd name="connsiteX89" fmla="*/ 253276 w 400435"/>
                  <a:gd name="connsiteY89" fmla="*/ 301235 h 1261130"/>
                  <a:gd name="connsiteX90" fmla="*/ 253276 w 400435"/>
                  <a:gd name="connsiteY90" fmla="*/ 338000 h 1261130"/>
                  <a:gd name="connsiteX91" fmla="*/ 293797 w 400435"/>
                  <a:gd name="connsiteY91" fmla="*/ 338000 h 1261130"/>
                  <a:gd name="connsiteX92" fmla="*/ 293797 w 400435"/>
                  <a:gd name="connsiteY92" fmla="*/ 301235 h 1261130"/>
                  <a:gd name="connsiteX93" fmla="*/ 293797 w 400435"/>
                  <a:gd name="connsiteY93" fmla="*/ 301235 h 1261130"/>
                  <a:gd name="connsiteX94" fmla="*/ 147135 w 400435"/>
                  <a:gd name="connsiteY94" fmla="*/ 167880 h 1261130"/>
                  <a:gd name="connsiteX95" fmla="*/ 106614 w 400435"/>
                  <a:gd name="connsiteY95" fmla="*/ 167880 h 1261130"/>
                  <a:gd name="connsiteX96" fmla="*/ 106614 w 400435"/>
                  <a:gd name="connsiteY96" fmla="*/ 204646 h 1261130"/>
                  <a:gd name="connsiteX97" fmla="*/ 147135 w 400435"/>
                  <a:gd name="connsiteY97" fmla="*/ 204646 h 1261130"/>
                  <a:gd name="connsiteX98" fmla="*/ 147135 w 400435"/>
                  <a:gd name="connsiteY98" fmla="*/ 167880 h 1261130"/>
                  <a:gd name="connsiteX99" fmla="*/ 147135 w 400435"/>
                  <a:gd name="connsiteY99" fmla="*/ 167880 h 1261130"/>
                  <a:gd name="connsiteX100" fmla="*/ 293797 w 400435"/>
                  <a:gd name="connsiteY100" fmla="*/ 167880 h 1261130"/>
                  <a:gd name="connsiteX101" fmla="*/ 253276 w 400435"/>
                  <a:gd name="connsiteY101" fmla="*/ 167880 h 1261130"/>
                  <a:gd name="connsiteX102" fmla="*/ 253276 w 400435"/>
                  <a:gd name="connsiteY102" fmla="*/ 204646 h 1261130"/>
                  <a:gd name="connsiteX103" fmla="*/ 293797 w 400435"/>
                  <a:gd name="connsiteY103" fmla="*/ 204646 h 1261130"/>
                  <a:gd name="connsiteX104" fmla="*/ 293797 w 400435"/>
                  <a:gd name="connsiteY104" fmla="*/ 167880 h 1261130"/>
                  <a:gd name="connsiteX105" fmla="*/ 293797 w 400435"/>
                  <a:gd name="connsiteY105" fmla="*/ 167880 h 126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400435" h="1261130">
                    <a:moveTo>
                      <a:pt x="274494" y="73829"/>
                    </a:moveTo>
                    <a:lnTo>
                      <a:pt x="400436" y="73829"/>
                    </a:lnTo>
                    <a:lnTo>
                      <a:pt x="400436" y="1261131"/>
                    </a:lnTo>
                    <a:lnTo>
                      <a:pt x="0" y="1261131"/>
                    </a:lnTo>
                    <a:lnTo>
                      <a:pt x="0" y="73829"/>
                    </a:lnTo>
                    <a:lnTo>
                      <a:pt x="125941" y="73829"/>
                    </a:lnTo>
                    <a:lnTo>
                      <a:pt x="125941" y="0"/>
                    </a:lnTo>
                    <a:lnTo>
                      <a:pt x="274494" y="0"/>
                    </a:lnTo>
                    <a:lnTo>
                      <a:pt x="274494" y="73829"/>
                    </a:lnTo>
                    <a:lnTo>
                      <a:pt x="274494" y="73829"/>
                    </a:lnTo>
                    <a:close/>
                    <a:moveTo>
                      <a:pt x="147135" y="1101360"/>
                    </a:moveTo>
                    <a:lnTo>
                      <a:pt x="106614" y="1101360"/>
                    </a:lnTo>
                    <a:lnTo>
                      <a:pt x="106614" y="1138125"/>
                    </a:lnTo>
                    <a:lnTo>
                      <a:pt x="147135" y="1138125"/>
                    </a:lnTo>
                    <a:lnTo>
                      <a:pt x="147135" y="1101360"/>
                    </a:lnTo>
                    <a:lnTo>
                      <a:pt x="147135" y="1101360"/>
                    </a:lnTo>
                    <a:close/>
                    <a:moveTo>
                      <a:pt x="293797" y="1101360"/>
                    </a:moveTo>
                    <a:lnTo>
                      <a:pt x="253276" y="1101360"/>
                    </a:lnTo>
                    <a:lnTo>
                      <a:pt x="253276" y="1138125"/>
                    </a:lnTo>
                    <a:lnTo>
                      <a:pt x="293797" y="1138125"/>
                    </a:lnTo>
                    <a:lnTo>
                      <a:pt x="293797" y="1101360"/>
                    </a:lnTo>
                    <a:lnTo>
                      <a:pt x="293797" y="1101360"/>
                    </a:lnTo>
                    <a:close/>
                    <a:moveTo>
                      <a:pt x="147135" y="968005"/>
                    </a:moveTo>
                    <a:lnTo>
                      <a:pt x="106614" y="968005"/>
                    </a:lnTo>
                    <a:lnTo>
                      <a:pt x="106614" y="1004770"/>
                    </a:lnTo>
                    <a:lnTo>
                      <a:pt x="147135" y="1004770"/>
                    </a:lnTo>
                    <a:lnTo>
                      <a:pt x="147135" y="968005"/>
                    </a:lnTo>
                    <a:lnTo>
                      <a:pt x="147135" y="968005"/>
                    </a:lnTo>
                    <a:close/>
                    <a:moveTo>
                      <a:pt x="293797" y="968005"/>
                    </a:moveTo>
                    <a:lnTo>
                      <a:pt x="253276" y="968005"/>
                    </a:lnTo>
                    <a:lnTo>
                      <a:pt x="253276" y="1004770"/>
                    </a:lnTo>
                    <a:lnTo>
                      <a:pt x="293797" y="1004770"/>
                    </a:lnTo>
                    <a:lnTo>
                      <a:pt x="293797" y="968005"/>
                    </a:lnTo>
                    <a:lnTo>
                      <a:pt x="293797" y="968005"/>
                    </a:lnTo>
                    <a:close/>
                    <a:moveTo>
                      <a:pt x="147135" y="834651"/>
                    </a:moveTo>
                    <a:lnTo>
                      <a:pt x="106614" y="834651"/>
                    </a:lnTo>
                    <a:lnTo>
                      <a:pt x="106614" y="871416"/>
                    </a:lnTo>
                    <a:lnTo>
                      <a:pt x="147135" y="871416"/>
                    </a:lnTo>
                    <a:lnTo>
                      <a:pt x="147135" y="834651"/>
                    </a:lnTo>
                    <a:lnTo>
                      <a:pt x="147135" y="834651"/>
                    </a:lnTo>
                    <a:close/>
                    <a:moveTo>
                      <a:pt x="293797" y="834651"/>
                    </a:moveTo>
                    <a:lnTo>
                      <a:pt x="253276" y="834651"/>
                    </a:lnTo>
                    <a:lnTo>
                      <a:pt x="253276" y="871416"/>
                    </a:lnTo>
                    <a:lnTo>
                      <a:pt x="293797" y="871416"/>
                    </a:lnTo>
                    <a:lnTo>
                      <a:pt x="293797" y="834651"/>
                    </a:lnTo>
                    <a:lnTo>
                      <a:pt x="293797" y="834651"/>
                    </a:lnTo>
                    <a:close/>
                    <a:moveTo>
                      <a:pt x="147135" y="701297"/>
                    </a:moveTo>
                    <a:lnTo>
                      <a:pt x="106614" y="701297"/>
                    </a:lnTo>
                    <a:lnTo>
                      <a:pt x="106614" y="738062"/>
                    </a:lnTo>
                    <a:lnTo>
                      <a:pt x="147135" y="738062"/>
                    </a:lnTo>
                    <a:lnTo>
                      <a:pt x="147135" y="701297"/>
                    </a:lnTo>
                    <a:lnTo>
                      <a:pt x="147135" y="701297"/>
                    </a:lnTo>
                    <a:close/>
                    <a:moveTo>
                      <a:pt x="293797" y="701297"/>
                    </a:moveTo>
                    <a:lnTo>
                      <a:pt x="253276" y="701297"/>
                    </a:lnTo>
                    <a:lnTo>
                      <a:pt x="253276" y="738062"/>
                    </a:lnTo>
                    <a:lnTo>
                      <a:pt x="293797" y="738062"/>
                    </a:lnTo>
                    <a:lnTo>
                      <a:pt x="293797" y="701297"/>
                    </a:lnTo>
                    <a:lnTo>
                      <a:pt x="293797" y="701297"/>
                    </a:lnTo>
                    <a:close/>
                    <a:moveTo>
                      <a:pt x="147135" y="567943"/>
                    </a:moveTo>
                    <a:lnTo>
                      <a:pt x="106614" y="567943"/>
                    </a:lnTo>
                    <a:lnTo>
                      <a:pt x="106614" y="604708"/>
                    </a:lnTo>
                    <a:lnTo>
                      <a:pt x="147135" y="604708"/>
                    </a:lnTo>
                    <a:lnTo>
                      <a:pt x="147135" y="567943"/>
                    </a:lnTo>
                    <a:lnTo>
                      <a:pt x="147135" y="567943"/>
                    </a:lnTo>
                    <a:close/>
                    <a:moveTo>
                      <a:pt x="293797" y="567943"/>
                    </a:moveTo>
                    <a:lnTo>
                      <a:pt x="253276" y="567943"/>
                    </a:lnTo>
                    <a:lnTo>
                      <a:pt x="253276" y="604708"/>
                    </a:lnTo>
                    <a:lnTo>
                      <a:pt x="293797" y="604708"/>
                    </a:lnTo>
                    <a:lnTo>
                      <a:pt x="293797" y="567943"/>
                    </a:lnTo>
                    <a:lnTo>
                      <a:pt x="293797" y="567943"/>
                    </a:lnTo>
                    <a:close/>
                    <a:moveTo>
                      <a:pt x="147135" y="434589"/>
                    </a:moveTo>
                    <a:lnTo>
                      <a:pt x="106614" y="434589"/>
                    </a:lnTo>
                    <a:lnTo>
                      <a:pt x="106614" y="471354"/>
                    </a:lnTo>
                    <a:lnTo>
                      <a:pt x="147135" y="471354"/>
                    </a:lnTo>
                    <a:lnTo>
                      <a:pt x="147135" y="434589"/>
                    </a:lnTo>
                    <a:lnTo>
                      <a:pt x="147135" y="434589"/>
                    </a:lnTo>
                    <a:close/>
                    <a:moveTo>
                      <a:pt x="293797" y="434589"/>
                    </a:moveTo>
                    <a:lnTo>
                      <a:pt x="253276" y="434589"/>
                    </a:lnTo>
                    <a:lnTo>
                      <a:pt x="253276" y="471354"/>
                    </a:lnTo>
                    <a:lnTo>
                      <a:pt x="293797" y="471354"/>
                    </a:lnTo>
                    <a:lnTo>
                      <a:pt x="293797" y="434589"/>
                    </a:lnTo>
                    <a:lnTo>
                      <a:pt x="293797" y="434589"/>
                    </a:lnTo>
                    <a:close/>
                    <a:moveTo>
                      <a:pt x="147135" y="301235"/>
                    </a:moveTo>
                    <a:lnTo>
                      <a:pt x="106614" y="301235"/>
                    </a:lnTo>
                    <a:lnTo>
                      <a:pt x="106614" y="338000"/>
                    </a:lnTo>
                    <a:lnTo>
                      <a:pt x="147135" y="338000"/>
                    </a:lnTo>
                    <a:lnTo>
                      <a:pt x="147135" y="301235"/>
                    </a:lnTo>
                    <a:lnTo>
                      <a:pt x="147135" y="301235"/>
                    </a:lnTo>
                    <a:close/>
                    <a:moveTo>
                      <a:pt x="293797" y="301235"/>
                    </a:moveTo>
                    <a:lnTo>
                      <a:pt x="253276" y="301235"/>
                    </a:lnTo>
                    <a:lnTo>
                      <a:pt x="253276" y="338000"/>
                    </a:lnTo>
                    <a:lnTo>
                      <a:pt x="293797" y="338000"/>
                    </a:lnTo>
                    <a:lnTo>
                      <a:pt x="293797" y="301235"/>
                    </a:lnTo>
                    <a:lnTo>
                      <a:pt x="293797" y="301235"/>
                    </a:lnTo>
                    <a:close/>
                    <a:moveTo>
                      <a:pt x="147135" y="167880"/>
                    </a:moveTo>
                    <a:lnTo>
                      <a:pt x="106614" y="167880"/>
                    </a:lnTo>
                    <a:lnTo>
                      <a:pt x="106614" y="204646"/>
                    </a:lnTo>
                    <a:lnTo>
                      <a:pt x="147135" y="204646"/>
                    </a:lnTo>
                    <a:lnTo>
                      <a:pt x="147135" y="167880"/>
                    </a:lnTo>
                    <a:lnTo>
                      <a:pt x="147135" y="167880"/>
                    </a:lnTo>
                    <a:close/>
                    <a:moveTo>
                      <a:pt x="293797" y="167880"/>
                    </a:moveTo>
                    <a:lnTo>
                      <a:pt x="253276" y="167880"/>
                    </a:lnTo>
                    <a:lnTo>
                      <a:pt x="253276" y="204646"/>
                    </a:lnTo>
                    <a:lnTo>
                      <a:pt x="293797" y="204646"/>
                    </a:lnTo>
                    <a:lnTo>
                      <a:pt x="293797" y="167880"/>
                    </a:lnTo>
                    <a:lnTo>
                      <a:pt x="293797" y="1678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360875-A0CE-16C8-595D-491D60AB68C7}"/>
                  </a:ext>
                </a:extLst>
              </p:cNvPr>
              <p:cNvSpPr/>
              <p:nvPr/>
            </p:nvSpPr>
            <p:spPr>
              <a:xfrm>
                <a:off x="4272854" y="2956867"/>
                <a:ext cx="420335" cy="1281030"/>
              </a:xfrm>
              <a:custGeom>
                <a:avLst/>
                <a:gdLst>
                  <a:gd name="connsiteX0" fmla="*/ 125941 w 420335"/>
                  <a:gd name="connsiteY0" fmla="*/ 73829 h 1281030"/>
                  <a:gd name="connsiteX1" fmla="*/ 125941 w 420335"/>
                  <a:gd name="connsiteY1" fmla="*/ 9950 h 1281030"/>
                  <a:gd name="connsiteX2" fmla="*/ 135891 w 420335"/>
                  <a:gd name="connsiteY2" fmla="*/ 0 h 1281030"/>
                  <a:gd name="connsiteX3" fmla="*/ 284444 w 420335"/>
                  <a:gd name="connsiteY3" fmla="*/ 0 h 1281030"/>
                  <a:gd name="connsiteX4" fmla="*/ 294394 w 420335"/>
                  <a:gd name="connsiteY4" fmla="*/ 9950 h 1281030"/>
                  <a:gd name="connsiteX5" fmla="*/ 294394 w 420335"/>
                  <a:gd name="connsiteY5" fmla="*/ 73829 h 1281030"/>
                  <a:gd name="connsiteX6" fmla="*/ 410385 w 420335"/>
                  <a:gd name="connsiteY6" fmla="*/ 73829 h 1281030"/>
                  <a:gd name="connsiteX7" fmla="*/ 420335 w 420335"/>
                  <a:gd name="connsiteY7" fmla="*/ 83779 h 1281030"/>
                  <a:gd name="connsiteX8" fmla="*/ 420335 w 420335"/>
                  <a:gd name="connsiteY8" fmla="*/ 1271081 h 1281030"/>
                  <a:gd name="connsiteX9" fmla="*/ 410385 w 420335"/>
                  <a:gd name="connsiteY9" fmla="*/ 1281031 h 1281030"/>
                  <a:gd name="connsiteX10" fmla="*/ 9950 w 420335"/>
                  <a:gd name="connsiteY10" fmla="*/ 1281031 h 1281030"/>
                  <a:gd name="connsiteX11" fmla="*/ 0 w 420335"/>
                  <a:gd name="connsiteY11" fmla="*/ 1271081 h 1281030"/>
                  <a:gd name="connsiteX12" fmla="*/ 0 w 420335"/>
                  <a:gd name="connsiteY12" fmla="*/ 83779 h 1281030"/>
                  <a:gd name="connsiteX13" fmla="*/ 9950 w 420335"/>
                  <a:gd name="connsiteY13" fmla="*/ 73829 h 1281030"/>
                  <a:gd name="connsiteX14" fmla="*/ 125941 w 420335"/>
                  <a:gd name="connsiteY14" fmla="*/ 73829 h 1281030"/>
                  <a:gd name="connsiteX15" fmla="*/ 274494 w 420335"/>
                  <a:gd name="connsiteY15" fmla="*/ 19900 h 1281030"/>
                  <a:gd name="connsiteX16" fmla="*/ 145841 w 420335"/>
                  <a:gd name="connsiteY16" fmla="*/ 19900 h 1281030"/>
                  <a:gd name="connsiteX17" fmla="*/ 145841 w 420335"/>
                  <a:gd name="connsiteY17" fmla="*/ 83779 h 1281030"/>
                  <a:gd name="connsiteX18" fmla="*/ 135891 w 420335"/>
                  <a:gd name="connsiteY18" fmla="*/ 93728 h 1281030"/>
                  <a:gd name="connsiteX19" fmla="*/ 19900 w 420335"/>
                  <a:gd name="connsiteY19" fmla="*/ 93728 h 1281030"/>
                  <a:gd name="connsiteX20" fmla="*/ 19900 w 420335"/>
                  <a:gd name="connsiteY20" fmla="*/ 1261131 h 1281030"/>
                  <a:gd name="connsiteX21" fmla="*/ 400436 w 420335"/>
                  <a:gd name="connsiteY21" fmla="*/ 1261131 h 1281030"/>
                  <a:gd name="connsiteX22" fmla="*/ 400436 w 420335"/>
                  <a:gd name="connsiteY22" fmla="*/ 93728 h 1281030"/>
                  <a:gd name="connsiteX23" fmla="*/ 284444 w 420335"/>
                  <a:gd name="connsiteY23" fmla="*/ 93728 h 1281030"/>
                  <a:gd name="connsiteX24" fmla="*/ 274494 w 420335"/>
                  <a:gd name="connsiteY24" fmla="*/ 83779 h 1281030"/>
                  <a:gd name="connsiteX25" fmla="*/ 274494 w 420335"/>
                  <a:gd name="connsiteY25" fmla="*/ 19900 h 1281030"/>
                  <a:gd name="connsiteX26" fmla="*/ 274494 w 420335"/>
                  <a:gd name="connsiteY26" fmla="*/ 19900 h 1281030"/>
                  <a:gd name="connsiteX27" fmla="*/ 167035 w 420335"/>
                  <a:gd name="connsiteY27" fmla="*/ 1111309 h 1281030"/>
                  <a:gd name="connsiteX28" fmla="*/ 157085 w 420335"/>
                  <a:gd name="connsiteY28" fmla="*/ 1101360 h 1281030"/>
                  <a:gd name="connsiteX29" fmla="*/ 116564 w 420335"/>
                  <a:gd name="connsiteY29" fmla="*/ 1101360 h 1281030"/>
                  <a:gd name="connsiteX30" fmla="*/ 106614 w 420335"/>
                  <a:gd name="connsiteY30" fmla="*/ 1111309 h 1281030"/>
                  <a:gd name="connsiteX31" fmla="*/ 106614 w 420335"/>
                  <a:gd name="connsiteY31" fmla="*/ 1148075 h 1281030"/>
                  <a:gd name="connsiteX32" fmla="*/ 116564 w 420335"/>
                  <a:gd name="connsiteY32" fmla="*/ 1158025 h 1281030"/>
                  <a:gd name="connsiteX33" fmla="*/ 157085 w 420335"/>
                  <a:gd name="connsiteY33" fmla="*/ 1158025 h 1281030"/>
                  <a:gd name="connsiteX34" fmla="*/ 167035 w 420335"/>
                  <a:gd name="connsiteY34" fmla="*/ 1148075 h 1281030"/>
                  <a:gd name="connsiteX35" fmla="*/ 167035 w 420335"/>
                  <a:gd name="connsiteY35" fmla="*/ 1111309 h 1281030"/>
                  <a:gd name="connsiteX36" fmla="*/ 167035 w 420335"/>
                  <a:gd name="connsiteY36" fmla="*/ 1111309 h 1281030"/>
                  <a:gd name="connsiteX37" fmla="*/ 313697 w 420335"/>
                  <a:gd name="connsiteY37" fmla="*/ 1111309 h 1281030"/>
                  <a:gd name="connsiteX38" fmla="*/ 303747 w 420335"/>
                  <a:gd name="connsiteY38" fmla="*/ 1101360 h 1281030"/>
                  <a:gd name="connsiteX39" fmla="*/ 263226 w 420335"/>
                  <a:gd name="connsiteY39" fmla="*/ 1101360 h 1281030"/>
                  <a:gd name="connsiteX40" fmla="*/ 253276 w 420335"/>
                  <a:gd name="connsiteY40" fmla="*/ 1111309 h 1281030"/>
                  <a:gd name="connsiteX41" fmla="*/ 253276 w 420335"/>
                  <a:gd name="connsiteY41" fmla="*/ 1148075 h 1281030"/>
                  <a:gd name="connsiteX42" fmla="*/ 263226 w 420335"/>
                  <a:gd name="connsiteY42" fmla="*/ 1158025 h 1281030"/>
                  <a:gd name="connsiteX43" fmla="*/ 303747 w 420335"/>
                  <a:gd name="connsiteY43" fmla="*/ 1158025 h 1281030"/>
                  <a:gd name="connsiteX44" fmla="*/ 313697 w 420335"/>
                  <a:gd name="connsiteY44" fmla="*/ 1148075 h 1281030"/>
                  <a:gd name="connsiteX45" fmla="*/ 313697 w 420335"/>
                  <a:gd name="connsiteY45" fmla="*/ 1111309 h 1281030"/>
                  <a:gd name="connsiteX46" fmla="*/ 313697 w 420335"/>
                  <a:gd name="connsiteY46" fmla="*/ 1111309 h 1281030"/>
                  <a:gd name="connsiteX47" fmla="*/ 273176 w 420335"/>
                  <a:gd name="connsiteY47" fmla="*/ 1121259 h 1281030"/>
                  <a:gd name="connsiteX48" fmla="*/ 273176 w 420335"/>
                  <a:gd name="connsiteY48" fmla="*/ 1138125 h 1281030"/>
                  <a:gd name="connsiteX49" fmla="*/ 293797 w 420335"/>
                  <a:gd name="connsiteY49" fmla="*/ 1138125 h 1281030"/>
                  <a:gd name="connsiteX50" fmla="*/ 293797 w 420335"/>
                  <a:gd name="connsiteY50" fmla="*/ 1121259 h 1281030"/>
                  <a:gd name="connsiteX51" fmla="*/ 273176 w 420335"/>
                  <a:gd name="connsiteY51" fmla="*/ 1121259 h 1281030"/>
                  <a:gd name="connsiteX52" fmla="*/ 126514 w 420335"/>
                  <a:gd name="connsiteY52" fmla="*/ 1121259 h 1281030"/>
                  <a:gd name="connsiteX53" fmla="*/ 126514 w 420335"/>
                  <a:gd name="connsiteY53" fmla="*/ 1138125 h 1281030"/>
                  <a:gd name="connsiteX54" fmla="*/ 147135 w 420335"/>
                  <a:gd name="connsiteY54" fmla="*/ 1138125 h 1281030"/>
                  <a:gd name="connsiteX55" fmla="*/ 147135 w 420335"/>
                  <a:gd name="connsiteY55" fmla="*/ 1121259 h 1281030"/>
                  <a:gd name="connsiteX56" fmla="*/ 126514 w 420335"/>
                  <a:gd name="connsiteY56" fmla="*/ 1121259 h 1281030"/>
                  <a:gd name="connsiteX57" fmla="*/ 167035 w 420335"/>
                  <a:gd name="connsiteY57" fmla="*/ 977955 h 1281030"/>
                  <a:gd name="connsiteX58" fmla="*/ 157085 w 420335"/>
                  <a:gd name="connsiteY58" fmla="*/ 968005 h 1281030"/>
                  <a:gd name="connsiteX59" fmla="*/ 116564 w 420335"/>
                  <a:gd name="connsiteY59" fmla="*/ 968005 h 1281030"/>
                  <a:gd name="connsiteX60" fmla="*/ 106614 w 420335"/>
                  <a:gd name="connsiteY60" fmla="*/ 977955 h 1281030"/>
                  <a:gd name="connsiteX61" fmla="*/ 106614 w 420335"/>
                  <a:gd name="connsiteY61" fmla="*/ 1014720 h 1281030"/>
                  <a:gd name="connsiteX62" fmla="*/ 116564 w 420335"/>
                  <a:gd name="connsiteY62" fmla="*/ 1024670 h 1281030"/>
                  <a:gd name="connsiteX63" fmla="*/ 157085 w 420335"/>
                  <a:gd name="connsiteY63" fmla="*/ 1024670 h 1281030"/>
                  <a:gd name="connsiteX64" fmla="*/ 167035 w 420335"/>
                  <a:gd name="connsiteY64" fmla="*/ 1014720 h 1281030"/>
                  <a:gd name="connsiteX65" fmla="*/ 167035 w 420335"/>
                  <a:gd name="connsiteY65" fmla="*/ 977955 h 1281030"/>
                  <a:gd name="connsiteX66" fmla="*/ 167035 w 420335"/>
                  <a:gd name="connsiteY66" fmla="*/ 977955 h 1281030"/>
                  <a:gd name="connsiteX67" fmla="*/ 313697 w 420335"/>
                  <a:gd name="connsiteY67" fmla="*/ 977955 h 1281030"/>
                  <a:gd name="connsiteX68" fmla="*/ 303747 w 420335"/>
                  <a:gd name="connsiteY68" fmla="*/ 968005 h 1281030"/>
                  <a:gd name="connsiteX69" fmla="*/ 263226 w 420335"/>
                  <a:gd name="connsiteY69" fmla="*/ 968005 h 1281030"/>
                  <a:gd name="connsiteX70" fmla="*/ 253276 w 420335"/>
                  <a:gd name="connsiteY70" fmla="*/ 977955 h 1281030"/>
                  <a:gd name="connsiteX71" fmla="*/ 253276 w 420335"/>
                  <a:gd name="connsiteY71" fmla="*/ 1014720 h 1281030"/>
                  <a:gd name="connsiteX72" fmla="*/ 263226 w 420335"/>
                  <a:gd name="connsiteY72" fmla="*/ 1024670 h 1281030"/>
                  <a:gd name="connsiteX73" fmla="*/ 303747 w 420335"/>
                  <a:gd name="connsiteY73" fmla="*/ 1024670 h 1281030"/>
                  <a:gd name="connsiteX74" fmla="*/ 313697 w 420335"/>
                  <a:gd name="connsiteY74" fmla="*/ 1014720 h 1281030"/>
                  <a:gd name="connsiteX75" fmla="*/ 313697 w 420335"/>
                  <a:gd name="connsiteY75" fmla="*/ 977955 h 1281030"/>
                  <a:gd name="connsiteX76" fmla="*/ 313697 w 420335"/>
                  <a:gd name="connsiteY76" fmla="*/ 977955 h 1281030"/>
                  <a:gd name="connsiteX77" fmla="*/ 273176 w 420335"/>
                  <a:gd name="connsiteY77" fmla="*/ 987905 h 1281030"/>
                  <a:gd name="connsiteX78" fmla="*/ 273176 w 420335"/>
                  <a:gd name="connsiteY78" fmla="*/ 1004770 h 1281030"/>
                  <a:gd name="connsiteX79" fmla="*/ 293797 w 420335"/>
                  <a:gd name="connsiteY79" fmla="*/ 1004770 h 1281030"/>
                  <a:gd name="connsiteX80" fmla="*/ 293797 w 420335"/>
                  <a:gd name="connsiteY80" fmla="*/ 987905 h 1281030"/>
                  <a:gd name="connsiteX81" fmla="*/ 273176 w 420335"/>
                  <a:gd name="connsiteY81" fmla="*/ 987905 h 1281030"/>
                  <a:gd name="connsiteX82" fmla="*/ 126514 w 420335"/>
                  <a:gd name="connsiteY82" fmla="*/ 987905 h 1281030"/>
                  <a:gd name="connsiteX83" fmla="*/ 126514 w 420335"/>
                  <a:gd name="connsiteY83" fmla="*/ 1004770 h 1281030"/>
                  <a:gd name="connsiteX84" fmla="*/ 147135 w 420335"/>
                  <a:gd name="connsiteY84" fmla="*/ 1004770 h 1281030"/>
                  <a:gd name="connsiteX85" fmla="*/ 147135 w 420335"/>
                  <a:gd name="connsiteY85" fmla="*/ 987905 h 1281030"/>
                  <a:gd name="connsiteX86" fmla="*/ 126514 w 420335"/>
                  <a:gd name="connsiteY86" fmla="*/ 987905 h 1281030"/>
                  <a:gd name="connsiteX87" fmla="*/ 313697 w 420335"/>
                  <a:gd name="connsiteY87" fmla="*/ 844601 h 1281030"/>
                  <a:gd name="connsiteX88" fmla="*/ 303747 w 420335"/>
                  <a:gd name="connsiteY88" fmla="*/ 834651 h 1281030"/>
                  <a:gd name="connsiteX89" fmla="*/ 263226 w 420335"/>
                  <a:gd name="connsiteY89" fmla="*/ 834651 h 1281030"/>
                  <a:gd name="connsiteX90" fmla="*/ 253276 w 420335"/>
                  <a:gd name="connsiteY90" fmla="*/ 844601 h 1281030"/>
                  <a:gd name="connsiteX91" fmla="*/ 253276 w 420335"/>
                  <a:gd name="connsiteY91" fmla="*/ 881366 h 1281030"/>
                  <a:gd name="connsiteX92" fmla="*/ 263226 w 420335"/>
                  <a:gd name="connsiteY92" fmla="*/ 891316 h 1281030"/>
                  <a:gd name="connsiteX93" fmla="*/ 303747 w 420335"/>
                  <a:gd name="connsiteY93" fmla="*/ 891316 h 1281030"/>
                  <a:gd name="connsiteX94" fmla="*/ 313697 w 420335"/>
                  <a:gd name="connsiteY94" fmla="*/ 881366 h 1281030"/>
                  <a:gd name="connsiteX95" fmla="*/ 313697 w 420335"/>
                  <a:gd name="connsiteY95" fmla="*/ 844601 h 1281030"/>
                  <a:gd name="connsiteX96" fmla="*/ 313697 w 420335"/>
                  <a:gd name="connsiteY96" fmla="*/ 844601 h 1281030"/>
                  <a:gd name="connsiteX97" fmla="*/ 167035 w 420335"/>
                  <a:gd name="connsiteY97" fmla="*/ 844601 h 1281030"/>
                  <a:gd name="connsiteX98" fmla="*/ 157085 w 420335"/>
                  <a:gd name="connsiteY98" fmla="*/ 834651 h 1281030"/>
                  <a:gd name="connsiteX99" fmla="*/ 116564 w 420335"/>
                  <a:gd name="connsiteY99" fmla="*/ 834651 h 1281030"/>
                  <a:gd name="connsiteX100" fmla="*/ 106614 w 420335"/>
                  <a:gd name="connsiteY100" fmla="*/ 844601 h 1281030"/>
                  <a:gd name="connsiteX101" fmla="*/ 106614 w 420335"/>
                  <a:gd name="connsiteY101" fmla="*/ 881366 h 1281030"/>
                  <a:gd name="connsiteX102" fmla="*/ 116564 w 420335"/>
                  <a:gd name="connsiteY102" fmla="*/ 891316 h 1281030"/>
                  <a:gd name="connsiteX103" fmla="*/ 157085 w 420335"/>
                  <a:gd name="connsiteY103" fmla="*/ 891316 h 1281030"/>
                  <a:gd name="connsiteX104" fmla="*/ 167035 w 420335"/>
                  <a:gd name="connsiteY104" fmla="*/ 881366 h 1281030"/>
                  <a:gd name="connsiteX105" fmla="*/ 167035 w 420335"/>
                  <a:gd name="connsiteY105" fmla="*/ 844601 h 1281030"/>
                  <a:gd name="connsiteX106" fmla="*/ 167035 w 420335"/>
                  <a:gd name="connsiteY106" fmla="*/ 844601 h 1281030"/>
                  <a:gd name="connsiteX107" fmla="*/ 273176 w 420335"/>
                  <a:gd name="connsiteY107" fmla="*/ 854551 h 1281030"/>
                  <a:gd name="connsiteX108" fmla="*/ 273176 w 420335"/>
                  <a:gd name="connsiteY108" fmla="*/ 871416 h 1281030"/>
                  <a:gd name="connsiteX109" fmla="*/ 293797 w 420335"/>
                  <a:gd name="connsiteY109" fmla="*/ 871416 h 1281030"/>
                  <a:gd name="connsiteX110" fmla="*/ 293797 w 420335"/>
                  <a:gd name="connsiteY110" fmla="*/ 854551 h 1281030"/>
                  <a:gd name="connsiteX111" fmla="*/ 273176 w 420335"/>
                  <a:gd name="connsiteY111" fmla="*/ 854551 h 1281030"/>
                  <a:gd name="connsiteX112" fmla="*/ 126514 w 420335"/>
                  <a:gd name="connsiteY112" fmla="*/ 854551 h 1281030"/>
                  <a:gd name="connsiteX113" fmla="*/ 126514 w 420335"/>
                  <a:gd name="connsiteY113" fmla="*/ 871416 h 1281030"/>
                  <a:gd name="connsiteX114" fmla="*/ 147135 w 420335"/>
                  <a:gd name="connsiteY114" fmla="*/ 871416 h 1281030"/>
                  <a:gd name="connsiteX115" fmla="*/ 147135 w 420335"/>
                  <a:gd name="connsiteY115" fmla="*/ 854551 h 1281030"/>
                  <a:gd name="connsiteX116" fmla="*/ 126514 w 420335"/>
                  <a:gd name="connsiteY116" fmla="*/ 854551 h 1281030"/>
                  <a:gd name="connsiteX117" fmla="*/ 167035 w 420335"/>
                  <a:gd name="connsiteY117" fmla="*/ 711247 h 1281030"/>
                  <a:gd name="connsiteX118" fmla="*/ 157085 w 420335"/>
                  <a:gd name="connsiteY118" fmla="*/ 701297 h 1281030"/>
                  <a:gd name="connsiteX119" fmla="*/ 116564 w 420335"/>
                  <a:gd name="connsiteY119" fmla="*/ 701297 h 1281030"/>
                  <a:gd name="connsiteX120" fmla="*/ 106614 w 420335"/>
                  <a:gd name="connsiteY120" fmla="*/ 711247 h 1281030"/>
                  <a:gd name="connsiteX121" fmla="*/ 106614 w 420335"/>
                  <a:gd name="connsiteY121" fmla="*/ 748012 h 1281030"/>
                  <a:gd name="connsiteX122" fmla="*/ 116564 w 420335"/>
                  <a:gd name="connsiteY122" fmla="*/ 757962 h 1281030"/>
                  <a:gd name="connsiteX123" fmla="*/ 157085 w 420335"/>
                  <a:gd name="connsiteY123" fmla="*/ 757962 h 1281030"/>
                  <a:gd name="connsiteX124" fmla="*/ 167035 w 420335"/>
                  <a:gd name="connsiteY124" fmla="*/ 748012 h 1281030"/>
                  <a:gd name="connsiteX125" fmla="*/ 167035 w 420335"/>
                  <a:gd name="connsiteY125" fmla="*/ 711247 h 1281030"/>
                  <a:gd name="connsiteX126" fmla="*/ 167035 w 420335"/>
                  <a:gd name="connsiteY126" fmla="*/ 711247 h 1281030"/>
                  <a:gd name="connsiteX127" fmla="*/ 313697 w 420335"/>
                  <a:gd name="connsiteY127" fmla="*/ 711247 h 1281030"/>
                  <a:gd name="connsiteX128" fmla="*/ 303747 w 420335"/>
                  <a:gd name="connsiteY128" fmla="*/ 701297 h 1281030"/>
                  <a:gd name="connsiteX129" fmla="*/ 263226 w 420335"/>
                  <a:gd name="connsiteY129" fmla="*/ 701297 h 1281030"/>
                  <a:gd name="connsiteX130" fmla="*/ 253276 w 420335"/>
                  <a:gd name="connsiteY130" fmla="*/ 711247 h 1281030"/>
                  <a:gd name="connsiteX131" fmla="*/ 253276 w 420335"/>
                  <a:gd name="connsiteY131" fmla="*/ 748012 h 1281030"/>
                  <a:gd name="connsiteX132" fmla="*/ 263226 w 420335"/>
                  <a:gd name="connsiteY132" fmla="*/ 757962 h 1281030"/>
                  <a:gd name="connsiteX133" fmla="*/ 303747 w 420335"/>
                  <a:gd name="connsiteY133" fmla="*/ 757962 h 1281030"/>
                  <a:gd name="connsiteX134" fmla="*/ 313697 w 420335"/>
                  <a:gd name="connsiteY134" fmla="*/ 748012 h 1281030"/>
                  <a:gd name="connsiteX135" fmla="*/ 313697 w 420335"/>
                  <a:gd name="connsiteY135" fmla="*/ 711247 h 1281030"/>
                  <a:gd name="connsiteX136" fmla="*/ 313697 w 420335"/>
                  <a:gd name="connsiteY136" fmla="*/ 711247 h 1281030"/>
                  <a:gd name="connsiteX137" fmla="*/ 273176 w 420335"/>
                  <a:gd name="connsiteY137" fmla="*/ 721197 h 1281030"/>
                  <a:gd name="connsiteX138" fmla="*/ 273176 w 420335"/>
                  <a:gd name="connsiteY138" fmla="*/ 738062 h 1281030"/>
                  <a:gd name="connsiteX139" fmla="*/ 293797 w 420335"/>
                  <a:gd name="connsiteY139" fmla="*/ 738062 h 1281030"/>
                  <a:gd name="connsiteX140" fmla="*/ 293797 w 420335"/>
                  <a:gd name="connsiteY140" fmla="*/ 721197 h 1281030"/>
                  <a:gd name="connsiteX141" fmla="*/ 273176 w 420335"/>
                  <a:gd name="connsiteY141" fmla="*/ 721197 h 1281030"/>
                  <a:gd name="connsiteX142" fmla="*/ 126514 w 420335"/>
                  <a:gd name="connsiteY142" fmla="*/ 721197 h 1281030"/>
                  <a:gd name="connsiteX143" fmla="*/ 126514 w 420335"/>
                  <a:gd name="connsiteY143" fmla="*/ 738062 h 1281030"/>
                  <a:gd name="connsiteX144" fmla="*/ 147135 w 420335"/>
                  <a:gd name="connsiteY144" fmla="*/ 738062 h 1281030"/>
                  <a:gd name="connsiteX145" fmla="*/ 147135 w 420335"/>
                  <a:gd name="connsiteY145" fmla="*/ 721197 h 1281030"/>
                  <a:gd name="connsiteX146" fmla="*/ 126514 w 420335"/>
                  <a:gd name="connsiteY146" fmla="*/ 721197 h 1281030"/>
                  <a:gd name="connsiteX147" fmla="*/ 313697 w 420335"/>
                  <a:gd name="connsiteY147" fmla="*/ 577893 h 1281030"/>
                  <a:gd name="connsiteX148" fmla="*/ 303747 w 420335"/>
                  <a:gd name="connsiteY148" fmla="*/ 567943 h 1281030"/>
                  <a:gd name="connsiteX149" fmla="*/ 263226 w 420335"/>
                  <a:gd name="connsiteY149" fmla="*/ 567943 h 1281030"/>
                  <a:gd name="connsiteX150" fmla="*/ 253276 w 420335"/>
                  <a:gd name="connsiteY150" fmla="*/ 577893 h 1281030"/>
                  <a:gd name="connsiteX151" fmla="*/ 253276 w 420335"/>
                  <a:gd name="connsiteY151" fmla="*/ 614658 h 1281030"/>
                  <a:gd name="connsiteX152" fmla="*/ 263226 w 420335"/>
                  <a:gd name="connsiteY152" fmla="*/ 624608 h 1281030"/>
                  <a:gd name="connsiteX153" fmla="*/ 303747 w 420335"/>
                  <a:gd name="connsiteY153" fmla="*/ 624608 h 1281030"/>
                  <a:gd name="connsiteX154" fmla="*/ 313697 w 420335"/>
                  <a:gd name="connsiteY154" fmla="*/ 614658 h 1281030"/>
                  <a:gd name="connsiteX155" fmla="*/ 313697 w 420335"/>
                  <a:gd name="connsiteY155" fmla="*/ 577893 h 1281030"/>
                  <a:gd name="connsiteX156" fmla="*/ 313697 w 420335"/>
                  <a:gd name="connsiteY156" fmla="*/ 577893 h 1281030"/>
                  <a:gd name="connsiteX157" fmla="*/ 167035 w 420335"/>
                  <a:gd name="connsiteY157" fmla="*/ 577893 h 1281030"/>
                  <a:gd name="connsiteX158" fmla="*/ 157085 w 420335"/>
                  <a:gd name="connsiteY158" fmla="*/ 567943 h 1281030"/>
                  <a:gd name="connsiteX159" fmla="*/ 116564 w 420335"/>
                  <a:gd name="connsiteY159" fmla="*/ 567943 h 1281030"/>
                  <a:gd name="connsiteX160" fmla="*/ 106614 w 420335"/>
                  <a:gd name="connsiteY160" fmla="*/ 577893 h 1281030"/>
                  <a:gd name="connsiteX161" fmla="*/ 106614 w 420335"/>
                  <a:gd name="connsiteY161" fmla="*/ 614658 h 1281030"/>
                  <a:gd name="connsiteX162" fmla="*/ 116564 w 420335"/>
                  <a:gd name="connsiteY162" fmla="*/ 624608 h 1281030"/>
                  <a:gd name="connsiteX163" fmla="*/ 157085 w 420335"/>
                  <a:gd name="connsiteY163" fmla="*/ 624608 h 1281030"/>
                  <a:gd name="connsiteX164" fmla="*/ 167035 w 420335"/>
                  <a:gd name="connsiteY164" fmla="*/ 614658 h 1281030"/>
                  <a:gd name="connsiteX165" fmla="*/ 167035 w 420335"/>
                  <a:gd name="connsiteY165" fmla="*/ 577893 h 1281030"/>
                  <a:gd name="connsiteX166" fmla="*/ 167035 w 420335"/>
                  <a:gd name="connsiteY166" fmla="*/ 577893 h 1281030"/>
                  <a:gd name="connsiteX167" fmla="*/ 273176 w 420335"/>
                  <a:gd name="connsiteY167" fmla="*/ 587843 h 1281030"/>
                  <a:gd name="connsiteX168" fmla="*/ 273176 w 420335"/>
                  <a:gd name="connsiteY168" fmla="*/ 604708 h 1281030"/>
                  <a:gd name="connsiteX169" fmla="*/ 293797 w 420335"/>
                  <a:gd name="connsiteY169" fmla="*/ 604708 h 1281030"/>
                  <a:gd name="connsiteX170" fmla="*/ 293797 w 420335"/>
                  <a:gd name="connsiteY170" fmla="*/ 587843 h 1281030"/>
                  <a:gd name="connsiteX171" fmla="*/ 273176 w 420335"/>
                  <a:gd name="connsiteY171" fmla="*/ 587843 h 1281030"/>
                  <a:gd name="connsiteX172" fmla="*/ 126514 w 420335"/>
                  <a:gd name="connsiteY172" fmla="*/ 587843 h 1281030"/>
                  <a:gd name="connsiteX173" fmla="*/ 126514 w 420335"/>
                  <a:gd name="connsiteY173" fmla="*/ 604708 h 1281030"/>
                  <a:gd name="connsiteX174" fmla="*/ 147135 w 420335"/>
                  <a:gd name="connsiteY174" fmla="*/ 604708 h 1281030"/>
                  <a:gd name="connsiteX175" fmla="*/ 147135 w 420335"/>
                  <a:gd name="connsiteY175" fmla="*/ 587843 h 1281030"/>
                  <a:gd name="connsiteX176" fmla="*/ 126514 w 420335"/>
                  <a:gd name="connsiteY176" fmla="*/ 587843 h 1281030"/>
                  <a:gd name="connsiteX177" fmla="*/ 167035 w 420335"/>
                  <a:gd name="connsiteY177" fmla="*/ 444539 h 1281030"/>
                  <a:gd name="connsiteX178" fmla="*/ 157085 w 420335"/>
                  <a:gd name="connsiteY178" fmla="*/ 434589 h 1281030"/>
                  <a:gd name="connsiteX179" fmla="*/ 116564 w 420335"/>
                  <a:gd name="connsiteY179" fmla="*/ 434589 h 1281030"/>
                  <a:gd name="connsiteX180" fmla="*/ 106614 w 420335"/>
                  <a:gd name="connsiteY180" fmla="*/ 444539 h 1281030"/>
                  <a:gd name="connsiteX181" fmla="*/ 106614 w 420335"/>
                  <a:gd name="connsiteY181" fmla="*/ 481304 h 1281030"/>
                  <a:gd name="connsiteX182" fmla="*/ 116564 w 420335"/>
                  <a:gd name="connsiteY182" fmla="*/ 491254 h 1281030"/>
                  <a:gd name="connsiteX183" fmla="*/ 157085 w 420335"/>
                  <a:gd name="connsiteY183" fmla="*/ 491254 h 1281030"/>
                  <a:gd name="connsiteX184" fmla="*/ 167035 w 420335"/>
                  <a:gd name="connsiteY184" fmla="*/ 481304 h 1281030"/>
                  <a:gd name="connsiteX185" fmla="*/ 167035 w 420335"/>
                  <a:gd name="connsiteY185" fmla="*/ 444539 h 1281030"/>
                  <a:gd name="connsiteX186" fmla="*/ 167035 w 420335"/>
                  <a:gd name="connsiteY186" fmla="*/ 444539 h 1281030"/>
                  <a:gd name="connsiteX187" fmla="*/ 313697 w 420335"/>
                  <a:gd name="connsiteY187" fmla="*/ 444539 h 1281030"/>
                  <a:gd name="connsiteX188" fmla="*/ 303747 w 420335"/>
                  <a:gd name="connsiteY188" fmla="*/ 434589 h 1281030"/>
                  <a:gd name="connsiteX189" fmla="*/ 263226 w 420335"/>
                  <a:gd name="connsiteY189" fmla="*/ 434589 h 1281030"/>
                  <a:gd name="connsiteX190" fmla="*/ 253276 w 420335"/>
                  <a:gd name="connsiteY190" fmla="*/ 444539 h 1281030"/>
                  <a:gd name="connsiteX191" fmla="*/ 253276 w 420335"/>
                  <a:gd name="connsiteY191" fmla="*/ 481304 h 1281030"/>
                  <a:gd name="connsiteX192" fmla="*/ 263226 w 420335"/>
                  <a:gd name="connsiteY192" fmla="*/ 491254 h 1281030"/>
                  <a:gd name="connsiteX193" fmla="*/ 303747 w 420335"/>
                  <a:gd name="connsiteY193" fmla="*/ 491254 h 1281030"/>
                  <a:gd name="connsiteX194" fmla="*/ 313697 w 420335"/>
                  <a:gd name="connsiteY194" fmla="*/ 481304 h 1281030"/>
                  <a:gd name="connsiteX195" fmla="*/ 313697 w 420335"/>
                  <a:gd name="connsiteY195" fmla="*/ 444539 h 1281030"/>
                  <a:gd name="connsiteX196" fmla="*/ 313697 w 420335"/>
                  <a:gd name="connsiteY196" fmla="*/ 444539 h 1281030"/>
                  <a:gd name="connsiteX197" fmla="*/ 273176 w 420335"/>
                  <a:gd name="connsiteY197" fmla="*/ 454489 h 1281030"/>
                  <a:gd name="connsiteX198" fmla="*/ 273176 w 420335"/>
                  <a:gd name="connsiteY198" fmla="*/ 471354 h 1281030"/>
                  <a:gd name="connsiteX199" fmla="*/ 293797 w 420335"/>
                  <a:gd name="connsiteY199" fmla="*/ 471354 h 1281030"/>
                  <a:gd name="connsiteX200" fmla="*/ 293797 w 420335"/>
                  <a:gd name="connsiteY200" fmla="*/ 454489 h 1281030"/>
                  <a:gd name="connsiteX201" fmla="*/ 273176 w 420335"/>
                  <a:gd name="connsiteY201" fmla="*/ 454489 h 1281030"/>
                  <a:gd name="connsiteX202" fmla="*/ 126514 w 420335"/>
                  <a:gd name="connsiteY202" fmla="*/ 454489 h 1281030"/>
                  <a:gd name="connsiteX203" fmla="*/ 126514 w 420335"/>
                  <a:gd name="connsiteY203" fmla="*/ 471354 h 1281030"/>
                  <a:gd name="connsiteX204" fmla="*/ 147135 w 420335"/>
                  <a:gd name="connsiteY204" fmla="*/ 471354 h 1281030"/>
                  <a:gd name="connsiteX205" fmla="*/ 147135 w 420335"/>
                  <a:gd name="connsiteY205" fmla="*/ 454489 h 1281030"/>
                  <a:gd name="connsiteX206" fmla="*/ 126514 w 420335"/>
                  <a:gd name="connsiteY206" fmla="*/ 454489 h 1281030"/>
                  <a:gd name="connsiteX207" fmla="*/ 313697 w 420335"/>
                  <a:gd name="connsiteY207" fmla="*/ 311185 h 1281030"/>
                  <a:gd name="connsiteX208" fmla="*/ 303747 w 420335"/>
                  <a:gd name="connsiteY208" fmla="*/ 301235 h 1281030"/>
                  <a:gd name="connsiteX209" fmla="*/ 263226 w 420335"/>
                  <a:gd name="connsiteY209" fmla="*/ 301235 h 1281030"/>
                  <a:gd name="connsiteX210" fmla="*/ 253276 w 420335"/>
                  <a:gd name="connsiteY210" fmla="*/ 311185 h 1281030"/>
                  <a:gd name="connsiteX211" fmla="*/ 253276 w 420335"/>
                  <a:gd name="connsiteY211" fmla="*/ 347950 h 1281030"/>
                  <a:gd name="connsiteX212" fmla="*/ 263226 w 420335"/>
                  <a:gd name="connsiteY212" fmla="*/ 357900 h 1281030"/>
                  <a:gd name="connsiteX213" fmla="*/ 303747 w 420335"/>
                  <a:gd name="connsiteY213" fmla="*/ 357900 h 1281030"/>
                  <a:gd name="connsiteX214" fmla="*/ 313697 w 420335"/>
                  <a:gd name="connsiteY214" fmla="*/ 347950 h 1281030"/>
                  <a:gd name="connsiteX215" fmla="*/ 313697 w 420335"/>
                  <a:gd name="connsiteY215" fmla="*/ 311185 h 1281030"/>
                  <a:gd name="connsiteX216" fmla="*/ 313697 w 420335"/>
                  <a:gd name="connsiteY216" fmla="*/ 311185 h 1281030"/>
                  <a:gd name="connsiteX217" fmla="*/ 167035 w 420335"/>
                  <a:gd name="connsiteY217" fmla="*/ 311185 h 1281030"/>
                  <a:gd name="connsiteX218" fmla="*/ 157085 w 420335"/>
                  <a:gd name="connsiteY218" fmla="*/ 301235 h 1281030"/>
                  <a:gd name="connsiteX219" fmla="*/ 116564 w 420335"/>
                  <a:gd name="connsiteY219" fmla="*/ 301235 h 1281030"/>
                  <a:gd name="connsiteX220" fmla="*/ 106614 w 420335"/>
                  <a:gd name="connsiteY220" fmla="*/ 311185 h 1281030"/>
                  <a:gd name="connsiteX221" fmla="*/ 106614 w 420335"/>
                  <a:gd name="connsiteY221" fmla="*/ 347950 h 1281030"/>
                  <a:gd name="connsiteX222" fmla="*/ 116564 w 420335"/>
                  <a:gd name="connsiteY222" fmla="*/ 357900 h 1281030"/>
                  <a:gd name="connsiteX223" fmla="*/ 157085 w 420335"/>
                  <a:gd name="connsiteY223" fmla="*/ 357900 h 1281030"/>
                  <a:gd name="connsiteX224" fmla="*/ 167035 w 420335"/>
                  <a:gd name="connsiteY224" fmla="*/ 347950 h 1281030"/>
                  <a:gd name="connsiteX225" fmla="*/ 167035 w 420335"/>
                  <a:gd name="connsiteY225" fmla="*/ 311185 h 1281030"/>
                  <a:gd name="connsiteX226" fmla="*/ 167035 w 420335"/>
                  <a:gd name="connsiteY226" fmla="*/ 311185 h 1281030"/>
                  <a:gd name="connsiteX227" fmla="*/ 273176 w 420335"/>
                  <a:gd name="connsiteY227" fmla="*/ 321134 h 1281030"/>
                  <a:gd name="connsiteX228" fmla="*/ 273176 w 420335"/>
                  <a:gd name="connsiteY228" fmla="*/ 338000 h 1281030"/>
                  <a:gd name="connsiteX229" fmla="*/ 293797 w 420335"/>
                  <a:gd name="connsiteY229" fmla="*/ 338000 h 1281030"/>
                  <a:gd name="connsiteX230" fmla="*/ 293797 w 420335"/>
                  <a:gd name="connsiteY230" fmla="*/ 321134 h 1281030"/>
                  <a:gd name="connsiteX231" fmla="*/ 273176 w 420335"/>
                  <a:gd name="connsiteY231" fmla="*/ 321134 h 1281030"/>
                  <a:gd name="connsiteX232" fmla="*/ 126514 w 420335"/>
                  <a:gd name="connsiteY232" fmla="*/ 321134 h 1281030"/>
                  <a:gd name="connsiteX233" fmla="*/ 126514 w 420335"/>
                  <a:gd name="connsiteY233" fmla="*/ 338000 h 1281030"/>
                  <a:gd name="connsiteX234" fmla="*/ 147135 w 420335"/>
                  <a:gd name="connsiteY234" fmla="*/ 338000 h 1281030"/>
                  <a:gd name="connsiteX235" fmla="*/ 147135 w 420335"/>
                  <a:gd name="connsiteY235" fmla="*/ 321134 h 1281030"/>
                  <a:gd name="connsiteX236" fmla="*/ 126514 w 420335"/>
                  <a:gd name="connsiteY236" fmla="*/ 321134 h 1281030"/>
                  <a:gd name="connsiteX237" fmla="*/ 313697 w 420335"/>
                  <a:gd name="connsiteY237" fmla="*/ 177830 h 1281030"/>
                  <a:gd name="connsiteX238" fmla="*/ 303747 w 420335"/>
                  <a:gd name="connsiteY238" fmla="*/ 167880 h 1281030"/>
                  <a:gd name="connsiteX239" fmla="*/ 263226 w 420335"/>
                  <a:gd name="connsiteY239" fmla="*/ 167880 h 1281030"/>
                  <a:gd name="connsiteX240" fmla="*/ 253276 w 420335"/>
                  <a:gd name="connsiteY240" fmla="*/ 177830 h 1281030"/>
                  <a:gd name="connsiteX241" fmla="*/ 253276 w 420335"/>
                  <a:gd name="connsiteY241" fmla="*/ 214596 h 1281030"/>
                  <a:gd name="connsiteX242" fmla="*/ 263226 w 420335"/>
                  <a:gd name="connsiteY242" fmla="*/ 224545 h 1281030"/>
                  <a:gd name="connsiteX243" fmla="*/ 303747 w 420335"/>
                  <a:gd name="connsiteY243" fmla="*/ 224545 h 1281030"/>
                  <a:gd name="connsiteX244" fmla="*/ 313697 w 420335"/>
                  <a:gd name="connsiteY244" fmla="*/ 214596 h 1281030"/>
                  <a:gd name="connsiteX245" fmla="*/ 313697 w 420335"/>
                  <a:gd name="connsiteY245" fmla="*/ 177830 h 1281030"/>
                  <a:gd name="connsiteX246" fmla="*/ 313697 w 420335"/>
                  <a:gd name="connsiteY246" fmla="*/ 177830 h 1281030"/>
                  <a:gd name="connsiteX247" fmla="*/ 167035 w 420335"/>
                  <a:gd name="connsiteY247" fmla="*/ 177830 h 1281030"/>
                  <a:gd name="connsiteX248" fmla="*/ 157085 w 420335"/>
                  <a:gd name="connsiteY248" fmla="*/ 167880 h 1281030"/>
                  <a:gd name="connsiteX249" fmla="*/ 116564 w 420335"/>
                  <a:gd name="connsiteY249" fmla="*/ 167880 h 1281030"/>
                  <a:gd name="connsiteX250" fmla="*/ 106614 w 420335"/>
                  <a:gd name="connsiteY250" fmla="*/ 177830 h 1281030"/>
                  <a:gd name="connsiteX251" fmla="*/ 106614 w 420335"/>
                  <a:gd name="connsiteY251" fmla="*/ 214596 h 1281030"/>
                  <a:gd name="connsiteX252" fmla="*/ 116564 w 420335"/>
                  <a:gd name="connsiteY252" fmla="*/ 224545 h 1281030"/>
                  <a:gd name="connsiteX253" fmla="*/ 157085 w 420335"/>
                  <a:gd name="connsiteY253" fmla="*/ 224545 h 1281030"/>
                  <a:gd name="connsiteX254" fmla="*/ 167035 w 420335"/>
                  <a:gd name="connsiteY254" fmla="*/ 214596 h 1281030"/>
                  <a:gd name="connsiteX255" fmla="*/ 167035 w 420335"/>
                  <a:gd name="connsiteY255" fmla="*/ 177830 h 1281030"/>
                  <a:gd name="connsiteX256" fmla="*/ 167035 w 420335"/>
                  <a:gd name="connsiteY256" fmla="*/ 177830 h 1281030"/>
                  <a:gd name="connsiteX257" fmla="*/ 273176 w 420335"/>
                  <a:gd name="connsiteY257" fmla="*/ 187780 h 1281030"/>
                  <a:gd name="connsiteX258" fmla="*/ 273176 w 420335"/>
                  <a:gd name="connsiteY258" fmla="*/ 204646 h 1281030"/>
                  <a:gd name="connsiteX259" fmla="*/ 293797 w 420335"/>
                  <a:gd name="connsiteY259" fmla="*/ 204646 h 1281030"/>
                  <a:gd name="connsiteX260" fmla="*/ 293797 w 420335"/>
                  <a:gd name="connsiteY260" fmla="*/ 187780 h 1281030"/>
                  <a:gd name="connsiteX261" fmla="*/ 273176 w 420335"/>
                  <a:gd name="connsiteY261" fmla="*/ 187780 h 1281030"/>
                  <a:gd name="connsiteX262" fmla="*/ 126514 w 420335"/>
                  <a:gd name="connsiteY262" fmla="*/ 187780 h 1281030"/>
                  <a:gd name="connsiteX263" fmla="*/ 126514 w 420335"/>
                  <a:gd name="connsiteY263" fmla="*/ 204646 h 1281030"/>
                  <a:gd name="connsiteX264" fmla="*/ 147135 w 420335"/>
                  <a:gd name="connsiteY264" fmla="*/ 204646 h 1281030"/>
                  <a:gd name="connsiteX265" fmla="*/ 147135 w 420335"/>
                  <a:gd name="connsiteY265" fmla="*/ 187780 h 1281030"/>
                  <a:gd name="connsiteX266" fmla="*/ 126514 w 420335"/>
                  <a:gd name="connsiteY266" fmla="*/ 187780 h 128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420335" h="1281030">
                    <a:moveTo>
                      <a:pt x="125941" y="73829"/>
                    </a:moveTo>
                    <a:lnTo>
                      <a:pt x="125941" y="9950"/>
                    </a:lnTo>
                    <a:cubicBezTo>
                      <a:pt x="125941" y="4453"/>
                      <a:pt x="130394" y="0"/>
                      <a:pt x="135891" y="0"/>
                    </a:cubicBezTo>
                    <a:lnTo>
                      <a:pt x="284444" y="0"/>
                    </a:lnTo>
                    <a:cubicBezTo>
                      <a:pt x="289942" y="0"/>
                      <a:pt x="294394" y="4453"/>
                      <a:pt x="294394" y="9950"/>
                    </a:cubicBezTo>
                    <a:lnTo>
                      <a:pt x="294394" y="73829"/>
                    </a:lnTo>
                    <a:lnTo>
                      <a:pt x="410385" y="73829"/>
                    </a:lnTo>
                    <a:cubicBezTo>
                      <a:pt x="415883" y="73829"/>
                      <a:pt x="420335" y="78281"/>
                      <a:pt x="420335" y="83779"/>
                    </a:cubicBezTo>
                    <a:lnTo>
                      <a:pt x="420335" y="1271081"/>
                    </a:lnTo>
                    <a:cubicBezTo>
                      <a:pt x="420335" y="1276578"/>
                      <a:pt x="415883" y="1281031"/>
                      <a:pt x="410385" y="1281031"/>
                    </a:cubicBezTo>
                    <a:lnTo>
                      <a:pt x="9950" y="1281031"/>
                    </a:lnTo>
                    <a:cubicBezTo>
                      <a:pt x="4453" y="1281031"/>
                      <a:pt x="0" y="1276578"/>
                      <a:pt x="0" y="1271081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1" y="73829"/>
                    </a:lnTo>
                    <a:close/>
                    <a:moveTo>
                      <a:pt x="274494" y="19900"/>
                    </a:moveTo>
                    <a:lnTo>
                      <a:pt x="145841" y="19900"/>
                    </a:lnTo>
                    <a:lnTo>
                      <a:pt x="145841" y="83779"/>
                    </a:lnTo>
                    <a:cubicBezTo>
                      <a:pt x="145841" y="89276"/>
                      <a:pt x="141389" y="93728"/>
                      <a:pt x="135891" y="93728"/>
                    </a:cubicBezTo>
                    <a:lnTo>
                      <a:pt x="19900" y="93728"/>
                    </a:lnTo>
                    <a:lnTo>
                      <a:pt x="19900" y="1261131"/>
                    </a:lnTo>
                    <a:lnTo>
                      <a:pt x="400436" y="1261131"/>
                    </a:lnTo>
                    <a:lnTo>
                      <a:pt x="400436" y="93728"/>
                    </a:lnTo>
                    <a:lnTo>
                      <a:pt x="284444" y="93728"/>
                    </a:lnTo>
                    <a:cubicBezTo>
                      <a:pt x="278947" y="93728"/>
                      <a:pt x="274494" y="89276"/>
                      <a:pt x="274494" y="83779"/>
                    </a:cubicBezTo>
                    <a:lnTo>
                      <a:pt x="274494" y="19900"/>
                    </a:lnTo>
                    <a:lnTo>
                      <a:pt x="274494" y="19900"/>
                    </a:lnTo>
                    <a:close/>
                    <a:moveTo>
                      <a:pt x="167035" y="1111309"/>
                    </a:moveTo>
                    <a:cubicBezTo>
                      <a:pt x="167035" y="1105812"/>
                      <a:pt x="162582" y="1101360"/>
                      <a:pt x="157085" y="1101360"/>
                    </a:cubicBezTo>
                    <a:lnTo>
                      <a:pt x="116564" y="1101360"/>
                    </a:lnTo>
                    <a:cubicBezTo>
                      <a:pt x="111066" y="1101360"/>
                      <a:pt x="106614" y="1105812"/>
                      <a:pt x="106614" y="1111309"/>
                    </a:cubicBezTo>
                    <a:lnTo>
                      <a:pt x="106614" y="1148075"/>
                    </a:lnTo>
                    <a:cubicBezTo>
                      <a:pt x="106614" y="1153572"/>
                      <a:pt x="111066" y="1158025"/>
                      <a:pt x="116564" y="1158025"/>
                    </a:cubicBezTo>
                    <a:lnTo>
                      <a:pt x="157085" y="1158025"/>
                    </a:lnTo>
                    <a:cubicBezTo>
                      <a:pt x="162582" y="1158025"/>
                      <a:pt x="167035" y="1153572"/>
                      <a:pt x="167035" y="1148075"/>
                    </a:cubicBezTo>
                    <a:lnTo>
                      <a:pt x="167035" y="1111309"/>
                    </a:lnTo>
                    <a:lnTo>
                      <a:pt x="167035" y="1111309"/>
                    </a:lnTo>
                    <a:close/>
                    <a:moveTo>
                      <a:pt x="313697" y="1111309"/>
                    </a:moveTo>
                    <a:cubicBezTo>
                      <a:pt x="313697" y="1105812"/>
                      <a:pt x="309244" y="1101360"/>
                      <a:pt x="303747" y="1101360"/>
                    </a:cubicBezTo>
                    <a:lnTo>
                      <a:pt x="263226" y="1101360"/>
                    </a:lnTo>
                    <a:cubicBezTo>
                      <a:pt x="257728" y="1101360"/>
                      <a:pt x="253276" y="1105812"/>
                      <a:pt x="253276" y="1111309"/>
                    </a:cubicBezTo>
                    <a:lnTo>
                      <a:pt x="253276" y="1148075"/>
                    </a:lnTo>
                    <a:cubicBezTo>
                      <a:pt x="253276" y="1153572"/>
                      <a:pt x="257728" y="1158025"/>
                      <a:pt x="263226" y="1158025"/>
                    </a:cubicBezTo>
                    <a:lnTo>
                      <a:pt x="303747" y="1158025"/>
                    </a:lnTo>
                    <a:cubicBezTo>
                      <a:pt x="309244" y="1158025"/>
                      <a:pt x="313697" y="1153572"/>
                      <a:pt x="313697" y="1148075"/>
                    </a:cubicBezTo>
                    <a:lnTo>
                      <a:pt x="313697" y="1111309"/>
                    </a:lnTo>
                    <a:lnTo>
                      <a:pt x="313697" y="1111309"/>
                    </a:lnTo>
                    <a:close/>
                    <a:moveTo>
                      <a:pt x="273176" y="1121259"/>
                    </a:moveTo>
                    <a:lnTo>
                      <a:pt x="273176" y="1138125"/>
                    </a:lnTo>
                    <a:lnTo>
                      <a:pt x="293797" y="1138125"/>
                    </a:lnTo>
                    <a:lnTo>
                      <a:pt x="293797" y="1121259"/>
                    </a:lnTo>
                    <a:lnTo>
                      <a:pt x="273176" y="1121259"/>
                    </a:lnTo>
                    <a:close/>
                    <a:moveTo>
                      <a:pt x="126514" y="1121259"/>
                    </a:moveTo>
                    <a:lnTo>
                      <a:pt x="126514" y="1138125"/>
                    </a:lnTo>
                    <a:lnTo>
                      <a:pt x="147135" y="1138125"/>
                    </a:lnTo>
                    <a:lnTo>
                      <a:pt x="147135" y="1121259"/>
                    </a:lnTo>
                    <a:lnTo>
                      <a:pt x="126514" y="1121259"/>
                    </a:lnTo>
                    <a:close/>
                    <a:moveTo>
                      <a:pt x="167035" y="977955"/>
                    </a:moveTo>
                    <a:cubicBezTo>
                      <a:pt x="167035" y="972458"/>
                      <a:pt x="162582" y="968005"/>
                      <a:pt x="157085" y="968005"/>
                    </a:cubicBezTo>
                    <a:lnTo>
                      <a:pt x="116564" y="968005"/>
                    </a:lnTo>
                    <a:cubicBezTo>
                      <a:pt x="111066" y="968005"/>
                      <a:pt x="106614" y="972458"/>
                      <a:pt x="106614" y="977955"/>
                    </a:cubicBezTo>
                    <a:lnTo>
                      <a:pt x="106614" y="1014720"/>
                    </a:lnTo>
                    <a:cubicBezTo>
                      <a:pt x="106614" y="1020218"/>
                      <a:pt x="111066" y="1024670"/>
                      <a:pt x="116564" y="1024670"/>
                    </a:cubicBezTo>
                    <a:lnTo>
                      <a:pt x="157085" y="1024670"/>
                    </a:lnTo>
                    <a:cubicBezTo>
                      <a:pt x="162582" y="1024670"/>
                      <a:pt x="167035" y="1020218"/>
                      <a:pt x="167035" y="1014720"/>
                    </a:cubicBezTo>
                    <a:lnTo>
                      <a:pt x="167035" y="977955"/>
                    </a:lnTo>
                    <a:lnTo>
                      <a:pt x="167035" y="977955"/>
                    </a:lnTo>
                    <a:close/>
                    <a:moveTo>
                      <a:pt x="313697" y="977955"/>
                    </a:moveTo>
                    <a:cubicBezTo>
                      <a:pt x="313697" y="972458"/>
                      <a:pt x="309244" y="968005"/>
                      <a:pt x="303747" y="968005"/>
                    </a:cubicBezTo>
                    <a:lnTo>
                      <a:pt x="263226" y="968005"/>
                    </a:lnTo>
                    <a:cubicBezTo>
                      <a:pt x="257728" y="968005"/>
                      <a:pt x="253276" y="972458"/>
                      <a:pt x="253276" y="977955"/>
                    </a:cubicBezTo>
                    <a:lnTo>
                      <a:pt x="253276" y="1014720"/>
                    </a:lnTo>
                    <a:cubicBezTo>
                      <a:pt x="253276" y="1020218"/>
                      <a:pt x="257728" y="1024670"/>
                      <a:pt x="263226" y="1024670"/>
                    </a:cubicBezTo>
                    <a:lnTo>
                      <a:pt x="303747" y="1024670"/>
                    </a:lnTo>
                    <a:cubicBezTo>
                      <a:pt x="309244" y="1024670"/>
                      <a:pt x="313697" y="1020218"/>
                      <a:pt x="313697" y="1014720"/>
                    </a:cubicBezTo>
                    <a:lnTo>
                      <a:pt x="313697" y="977955"/>
                    </a:lnTo>
                    <a:lnTo>
                      <a:pt x="313697" y="977955"/>
                    </a:lnTo>
                    <a:close/>
                    <a:moveTo>
                      <a:pt x="273176" y="987905"/>
                    </a:moveTo>
                    <a:lnTo>
                      <a:pt x="273176" y="1004770"/>
                    </a:lnTo>
                    <a:lnTo>
                      <a:pt x="293797" y="1004770"/>
                    </a:lnTo>
                    <a:lnTo>
                      <a:pt x="293797" y="987905"/>
                    </a:lnTo>
                    <a:lnTo>
                      <a:pt x="273176" y="987905"/>
                    </a:lnTo>
                    <a:close/>
                    <a:moveTo>
                      <a:pt x="126514" y="987905"/>
                    </a:moveTo>
                    <a:lnTo>
                      <a:pt x="126514" y="1004770"/>
                    </a:lnTo>
                    <a:lnTo>
                      <a:pt x="147135" y="1004770"/>
                    </a:lnTo>
                    <a:lnTo>
                      <a:pt x="147135" y="987905"/>
                    </a:lnTo>
                    <a:lnTo>
                      <a:pt x="126514" y="987905"/>
                    </a:lnTo>
                    <a:close/>
                    <a:moveTo>
                      <a:pt x="313697" y="844601"/>
                    </a:moveTo>
                    <a:cubicBezTo>
                      <a:pt x="313697" y="839104"/>
                      <a:pt x="309244" y="834651"/>
                      <a:pt x="303747" y="834651"/>
                    </a:cubicBezTo>
                    <a:lnTo>
                      <a:pt x="263226" y="834651"/>
                    </a:lnTo>
                    <a:cubicBezTo>
                      <a:pt x="257728" y="834651"/>
                      <a:pt x="253276" y="839104"/>
                      <a:pt x="253276" y="844601"/>
                    </a:cubicBezTo>
                    <a:lnTo>
                      <a:pt x="253276" y="881366"/>
                    </a:lnTo>
                    <a:cubicBezTo>
                      <a:pt x="253276" y="886864"/>
                      <a:pt x="257728" y="891316"/>
                      <a:pt x="263226" y="891316"/>
                    </a:cubicBezTo>
                    <a:lnTo>
                      <a:pt x="303747" y="891316"/>
                    </a:lnTo>
                    <a:cubicBezTo>
                      <a:pt x="309244" y="891316"/>
                      <a:pt x="313697" y="886864"/>
                      <a:pt x="313697" y="881366"/>
                    </a:cubicBezTo>
                    <a:lnTo>
                      <a:pt x="313697" y="844601"/>
                    </a:lnTo>
                    <a:lnTo>
                      <a:pt x="313697" y="844601"/>
                    </a:lnTo>
                    <a:close/>
                    <a:moveTo>
                      <a:pt x="167035" y="844601"/>
                    </a:moveTo>
                    <a:cubicBezTo>
                      <a:pt x="167035" y="839104"/>
                      <a:pt x="162582" y="834651"/>
                      <a:pt x="157085" y="834651"/>
                    </a:cubicBezTo>
                    <a:lnTo>
                      <a:pt x="116564" y="834651"/>
                    </a:lnTo>
                    <a:cubicBezTo>
                      <a:pt x="111066" y="834651"/>
                      <a:pt x="106614" y="839104"/>
                      <a:pt x="106614" y="844601"/>
                    </a:cubicBezTo>
                    <a:lnTo>
                      <a:pt x="106614" y="881366"/>
                    </a:lnTo>
                    <a:cubicBezTo>
                      <a:pt x="106614" y="886864"/>
                      <a:pt x="111066" y="891316"/>
                      <a:pt x="116564" y="891316"/>
                    </a:cubicBezTo>
                    <a:lnTo>
                      <a:pt x="157085" y="891316"/>
                    </a:lnTo>
                    <a:cubicBezTo>
                      <a:pt x="162582" y="891316"/>
                      <a:pt x="167035" y="886864"/>
                      <a:pt x="167035" y="881366"/>
                    </a:cubicBezTo>
                    <a:lnTo>
                      <a:pt x="167035" y="844601"/>
                    </a:lnTo>
                    <a:lnTo>
                      <a:pt x="167035" y="844601"/>
                    </a:lnTo>
                    <a:close/>
                    <a:moveTo>
                      <a:pt x="273176" y="854551"/>
                    </a:moveTo>
                    <a:lnTo>
                      <a:pt x="273176" y="871416"/>
                    </a:lnTo>
                    <a:lnTo>
                      <a:pt x="293797" y="871416"/>
                    </a:lnTo>
                    <a:lnTo>
                      <a:pt x="293797" y="854551"/>
                    </a:lnTo>
                    <a:lnTo>
                      <a:pt x="273176" y="854551"/>
                    </a:lnTo>
                    <a:close/>
                    <a:moveTo>
                      <a:pt x="126514" y="854551"/>
                    </a:moveTo>
                    <a:lnTo>
                      <a:pt x="126514" y="871416"/>
                    </a:lnTo>
                    <a:lnTo>
                      <a:pt x="147135" y="871416"/>
                    </a:lnTo>
                    <a:lnTo>
                      <a:pt x="147135" y="854551"/>
                    </a:lnTo>
                    <a:lnTo>
                      <a:pt x="126514" y="854551"/>
                    </a:lnTo>
                    <a:close/>
                    <a:moveTo>
                      <a:pt x="167035" y="711247"/>
                    </a:moveTo>
                    <a:cubicBezTo>
                      <a:pt x="167035" y="705750"/>
                      <a:pt x="162582" y="701297"/>
                      <a:pt x="157085" y="701297"/>
                    </a:cubicBezTo>
                    <a:lnTo>
                      <a:pt x="116564" y="701297"/>
                    </a:lnTo>
                    <a:cubicBezTo>
                      <a:pt x="111066" y="701297"/>
                      <a:pt x="106614" y="705750"/>
                      <a:pt x="106614" y="711247"/>
                    </a:cubicBezTo>
                    <a:lnTo>
                      <a:pt x="106614" y="748012"/>
                    </a:lnTo>
                    <a:cubicBezTo>
                      <a:pt x="106614" y="753509"/>
                      <a:pt x="111066" y="757962"/>
                      <a:pt x="116564" y="757962"/>
                    </a:cubicBezTo>
                    <a:lnTo>
                      <a:pt x="157085" y="757962"/>
                    </a:lnTo>
                    <a:cubicBezTo>
                      <a:pt x="162582" y="757962"/>
                      <a:pt x="167035" y="753509"/>
                      <a:pt x="167035" y="748012"/>
                    </a:cubicBezTo>
                    <a:lnTo>
                      <a:pt x="167035" y="711247"/>
                    </a:lnTo>
                    <a:lnTo>
                      <a:pt x="167035" y="711247"/>
                    </a:lnTo>
                    <a:close/>
                    <a:moveTo>
                      <a:pt x="313697" y="711247"/>
                    </a:moveTo>
                    <a:cubicBezTo>
                      <a:pt x="313697" y="705750"/>
                      <a:pt x="309244" y="701297"/>
                      <a:pt x="303747" y="701297"/>
                    </a:cubicBezTo>
                    <a:lnTo>
                      <a:pt x="263226" y="701297"/>
                    </a:lnTo>
                    <a:cubicBezTo>
                      <a:pt x="257728" y="701297"/>
                      <a:pt x="253276" y="705750"/>
                      <a:pt x="253276" y="711247"/>
                    </a:cubicBezTo>
                    <a:lnTo>
                      <a:pt x="253276" y="748012"/>
                    </a:lnTo>
                    <a:cubicBezTo>
                      <a:pt x="253276" y="753509"/>
                      <a:pt x="257728" y="757962"/>
                      <a:pt x="263226" y="757962"/>
                    </a:cubicBezTo>
                    <a:lnTo>
                      <a:pt x="303747" y="757962"/>
                    </a:lnTo>
                    <a:cubicBezTo>
                      <a:pt x="309244" y="757962"/>
                      <a:pt x="313697" y="753509"/>
                      <a:pt x="313697" y="748012"/>
                    </a:cubicBezTo>
                    <a:lnTo>
                      <a:pt x="313697" y="711247"/>
                    </a:lnTo>
                    <a:lnTo>
                      <a:pt x="313697" y="711247"/>
                    </a:lnTo>
                    <a:close/>
                    <a:moveTo>
                      <a:pt x="273176" y="721197"/>
                    </a:moveTo>
                    <a:lnTo>
                      <a:pt x="273176" y="738062"/>
                    </a:lnTo>
                    <a:lnTo>
                      <a:pt x="293797" y="738062"/>
                    </a:lnTo>
                    <a:lnTo>
                      <a:pt x="293797" y="721197"/>
                    </a:lnTo>
                    <a:lnTo>
                      <a:pt x="273176" y="721197"/>
                    </a:lnTo>
                    <a:close/>
                    <a:moveTo>
                      <a:pt x="126514" y="721197"/>
                    </a:moveTo>
                    <a:lnTo>
                      <a:pt x="126514" y="738062"/>
                    </a:lnTo>
                    <a:lnTo>
                      <a:pt x="147135" y="738062"/>
                    </a:lnTo>
                    <a:lnTo>
                      <a:pt x="147135" y="721197"/>
                    </a:lnTo>
                    <a:lnTo>
                      <a:pt x="126514" y="721197"/>
                    </a:lnTo>
                    <a:close/>
                    <a:moveTo>
                      <a:pt x="313697" y="577893"/>
                    </a:moveTo>
                    <a:cubicBezTo>
                      <a:pt x="313697" y="572396"/>
                      <a:pt x="309244" y="567943"/>
                      <a:pt x="303747" y="567943"/>
                    </a:cubicBezTo>
                    <a:lnTo>
                      <a:pt x="263226" y="567943"/>
                    </a:lnTo>
                    <a:cubicBezTo>
                      <a:pt x="257728" y="567943"/>
                      <a:pt x="253276" y="572396"/>
                      <a:pt x="253276" y="577893"/>
                    </a:cubicBezTo>
                    <a:lnTo>
                      <a:pt x="253276" y="614658"/>
                    </a:lnTo>
                    <a:cubicBezTo>
                      <a:pt x="253276" y="620155"/>
                      <a:pt x="257728" y="624608"/>
                      <a:pt x="263226" y="624608"/>
                    </a:cubicBezTo>
                    <a:lnTo>
                      <a:pt x="303747" y="624608"/>
                    </a:lnTo>
                    <a:cubicBezTo>
                      <a:pt x="309244" y="624608"/>
                      <a:pt x="313697" y="620155"/>
                      <a:pt x="313697" y="614658"/>
                    </a:cubicBezTo>
                    <a:lnTo>
                      <a:pt x="313697" y="577893"/>
                    </a:lnTo>
                    <a:lnTo>
                      <a:pt x="313697" y="577893"/>
                    </a:lnTo>
                    <a:close/>
                    <a:moveTo>
                      <a:pt x="167035" y="577893"/>
                    </a:moveTo>
                    <a:cubicBezTo>
                      <a:pt x="167035" y="572396"/>
                      <a:pt x="162582" y="567943"/>
                      <a:pt x="157085" y="567943"/>
                    </a:cubicBezTo>
                    <a:lnTo>
                      <a:pt x="116564" y="567943"/>
                    </a:lnTo>
                    <a:cubicBezTo>
                      <a:pt x="111066" y="567943"/>
                      <a:pt x="106614" y="572396"/>
                      <a:pt x="106614" y="577893"/>
                    </a:cubicBezTo>
                    <a:lnTo>
                      <a:pt x="106614" y="614658"/>
                    </a:lnTo>
                    <a:cubicBezTo>
                      <a:pt x="106614" y="620155"/>
                      <a:pt x="111066" y="624608"/>
                      <a:pt x="116564" y="624608"/>
                    </a:cubicBezTo>
                    <a:lnTo>
                      <a:pt x="157085" y="624608"/>
                    </a:lnTo>
                    <a:cubicBezTo>
                      <a:pt x="162582" y="624608"/>
                      <a:pt x="167035" y="620155"/>
                      <a:pt x="167035" y="614658"/>
                    </a:cubicBezTo>
                    <a:lnTo>
                      <a:pt x="167035" y="577893"/>
                    </a:lnTo>
                    <a:lnTo>
                      <a:pt x="167035" y="577893"/>
                    </a:lnTo>
                    <a:close/>
                    <a:moveTo>
                      <a:pt x="273176" y="587843"/>
                    </a:moveTo>
                    <a:lnTo>
                      <a:pt x="273176" y="604708"/>
                    </a:lnTo>
                    <a:lnTo>
                      <a:pt x="293797" y="604708"/>
                    </a:lnTo>
                    <a:lnTo>
                      <a:pt x="293797" y="587843"/>
                    </a:lnTo>
                    <a:lnTo>
                      <a:pt x="273176" y="587843"/>
                    </a:lnTo>
                    <a:close/>
                    <a:moveTo>
                      <a:pt x="126514" y="587843"/>
                    </a:moveTo>
                    <a:lnTo>
                      <a:pt x="126514" y="604708"/>
                    </a:lnTo>
                    <a:lnTo>
                      <a:pt x="147135" y="604708"/>
                    </a:lnTo>
                    <a:lnTo>
                      <a:pt x="147135" y="587843"/>
                    </a:lnTo>
                    <a:lnTo>
                      <a:pt x="126514" y="587843"/>
                    </a:lnTo>
                    <a:close/>
                    <a:moveTo>
                      <a:pt x="167035" y="444539"/>
                    </a:moveTo>
                    <a:cubicBezTo>
                      <a:pt x="167035" y="439041"/>
                      <a:pt x="162582" y="434589"/>
                      <a:pt x="157085" y="434589"/>
                    </a:cubicBezTo>
                    <a:lnTo>
                      <a:pt x="116564" y="434589"/>
                    </a:lnTo>
                    <a:cubicBezTo>
                      <a:pt x="111066" y="434589"/>
                      <a:pt x="106614" y="439041"/>
                      <a:pt x="106614" y="444539"/>
                    </a:cubicBezTo>
                    <a:lnTo>
                      <a:pt x="106614" y="481304"/>
                    </a:lnTo>
                    <a:cubicBezTo>
                      <a:pt x="106614" y="486801"/>
                      <a:pt x="111066" y="491254"/>
                      <a:pt x="116564" y="491254"/>
                    </a:cubicBezTo>
                    <a:lnTo>
                      <a:pt x="157085" y="491254"/>
                    </a:lnTo>
                    <a:cubicBezTo>
                      <a:pt x="162582" y="491254"/>
                      <a:pt x="167035" y="486801"/>
                      <a:pt x="167035" y="481304"/>
                    </a:cubicBezTo>
                    <a:lnTo>
                      <a:pt x="167035" y="444539"/>
                    </a:lnTo>
                    <a:lnTo>
                      <a:pt x="167035" y="444539"/>
                    </a:lnTo>
                    <a:close/>
                    <a:moveTo>
                      <a:pt x="313697" y="444539"/>
                    </a:moveTo>
                    <a:cubicBezTo>
                      <a:pt x="313697" y="439041"/>
                      <a:pt x="309244" y="434589"/>
                      <a:pt x="303747" y="434589"/>
                    </a:cubicBezTo>
                    <a:lnTo>
                      <a:pt x="263226" y="434589"/>
                    </a:lnTo>
                    <a:cubicBezTo>
                      <a:pt x="257728" y="434589"/>
                      <a:pt x="253276" y="439041"/>
                      <a:pt x="253276" y="444539"/>
                    </a:cubicBezTo>
                    <a:lnTo>
                      <a:pt x="253276" y="481304"/>
                    </a:lnTo>
                    <a:cubicBezTo>
                      <a:pt x="253276" y="486801"/>
                      <a:pt x="257728" y="491254"/>
                      <a:pt x="263226" y="491254"/>
                    </a:cubicBezTo>
                    <a:lnTo>
                      <a:pt x="303747" y="491254"/>
                    </a:lnTo>
                    <a:cubicBezTo>
                      <a:pt x="309244" y="491254"/>
                      <a:pt x="313697" y="486801"/>
                      <a:pt x="313697" y="481304"/>
                    </a:cubicBezTo>
                    <a:lnTo>
                      <a:pt x="313697" y="444539"/>
                    </a:lnTo>
                    <a:lnTo>
                      <a:pt x="313697" y="444539"/>
                    </a:lnTo>
                    <a:close/>
                    <a:moveTo>
                      <a:pt x="273176" y="454489"/>
                    </a:moveTo>
                    <a:lnTo>
                      <a:pt x="273176" y="471354"/>
                    </a:lnTo>
                    <a:lnTo>
                      <a:pt x="293797" y="471354"/>
                    </a:lnTo>
                    <a:lnTo>
                      <a:pt x="293797" y="454489"/>
                    </a:lnTo>
                    <a:lnTo>
                      <a:pt x="273176" y="454489"/>
                    </a:lnTo>
                    <a:close/>
                    <a:moveTo>
                      <a:pt x="126514" y="454489"/>
                    </a:moveTo>
                    <a:lnTo>
                      <a:pt x="126514" y="471354"/>
                    </a:lnTo>
                    <a:lnTo>
                      <a:pt x="147135" y="471354"/>
                    </a:lnTo>
                    <a:lnTo>
                      <a:pt x="147135" y="454489"/>
                    </a:lnTo>
                    <a:lnTo>
                      <a:pt x="126514" y="454489"/>
                    </a:lnTo>
                    <a:close/>
                    <a:moveTo>
                      <a:pt x="313697" y="311185"/>
                    </a:moveTo>
                    <a:cubicBezTo>
                      <a:pt x="313697" y="305687"/>
                      <a:pt x="309244" y="301235"/>
                      <a:pt x="303747" y="301235"/>
                    </a:cubicBezTo>
                    <a:lnTo>
                      <a:pt x="263226" y="301235"/>
                    </a:lnTo>
                    <a:cubicBezTo>
                      <a:pt x="257728" y="301235"/>
                      <a:pt x="253276" y="305687"/>
                      <a:pt x="253276" y="311185"/>
                    </a:cubicBezTo>
                    <a:lnTo>
                      <a:pt x="253276" y="347950"/>
                    </a:lnTo>
                    <a:cubicBezTo>
                      <a:pt x="253276" y="353447"/>
                      <a:pt x="257728" y="357900"/>
                      <a:pt x="263226" y="357900"/>
                    </a:cubicBezTo>
                    <a:lnTo>
                      <a:pt x="303747" y="357900"/>
                    </a:lnTo>
                    <a:cubicBezTo>
                      <a:pt x="309244" y="357900"/>
                      <a:pt x="313697" y="353447"/>
                      <a:pt x="313697" y="347950"/>
                    </a:cubicBezTo>
                    <a:lnTo>
                      <a:pt x="313697" y="311185"/>
                    </a:lnTo>
                    <a:lnTo>
                      <a:pt x="313697" y="311185"/>
                    </a:lnTo>
                    <a:close/>
                    <a:moveTo>
                      <a:pt x="167035" y="311185"/>
                    </a:moveTo>
                    <a:cubicBezTo>
                      <a:pt x="167035" y="305687"/>
                      <a:pt x="162582" y="301235"/>
                      <a:pt x="157085" y="301235"/>
                    </a:cubicBezTo>
                    <a:lnTo>
                      <a:pt x="116564" y="301235"/>
                    </a:lnTo>
                    <a:cubicBezTo>
                      <a:pt x="111066" y="301235"/>
                      <a:pt x="106614" y="305687"/>
                      <a:pt x="106614" y="311185"/>
                    </a:cubicBezTo>
                    <a:lnTo>
                      <a:pt x="106614" y="347950"/>
                    </a:lnTo>
                    <a:cubicBezTo>
                      <a:pt x="106614" y="353447"/>
                      <a:pt x="111066" y="357900"/>
                      <a:pt x="116564" y="357900"/>
                    </a:cubicBezTo>
                    <a:lnTo>
                      <a:pt x="157085" y="357900"/>
                    </a:lnTo>
                    <a:cubicBezTo>
                      <a:pt x="162582" y="357900"/>
                      <a:pt x="167035" y="353447"/>
                      <a:pt x="167035" y="347950"/>
                    </a:cubicBezTo>
                    <a:lnTo>
                      <a:pt x="167035" y="311185"/>
                    </a:lnTo>
                    <a:lnTo>
                      <a:pt x="167035" y="311185"/>
                    </a:lnTo>
                    <a:close/>
                    <a:moveTo>
                      <a:pt x="273176" y="321134"/>
                    </a:moveTo>
                    <a:lnTo>
                      <a:pt x="273176" y="338000"/>
                    </a:lnTo>
                    <a:lnTo>
                      <a:pt x="293797" y="338000"/>
                    </a:lnTo>
                    <a:lnTo>
                      <a:pt x="293797" y="321134"/>
                    </a:lnTo>
                    <a:lnTo>
                      <a:pt x="273176" y="321134"/>
                    </a:lnTo>
                    <a:close/>
                    <a:moveTo>
                      <a:pt x="126514" y="321134"/>
                    </a:moveTo>
                    <a:lnTo>
                      <a:pt x="126514" y="338000"/>
                    </a:lnTo>
                    <a:lnTo>
                      <a:pt x="147135" y="338000"/>
                    </a:lnTo>
                    <a:lnTo>
                      <a:pt x="147135" y="321134"/>
                    </a:lnTo>
                    <a:lnTo>
                      <a:pt x="126514" y="321134"/>
                    </a:lnTo>
                    <a:close/>
                    <a:moveTo>
                      <a:pt x="313697" y="177830"/>
                    </a:moveTo>
                    <a:cubicBezTo>
                      <a:pt x="313697" y="172333"/>
                      <a:pt x="309244" y="167880"/>
                      <a:pt x="303747" y="167880"/>
                    </a:cubicBezTo>
                    <a:lnTo>
                      <a:pt x="263226" y="167880"/>
                    </a:lnTo>
                    <a:cubicBezTo>
                      <a:pt x="257728" y="167880"/>
                      <a:pt x="253276" y="172333"/>
                      <a:pt x="253276" y="177830"/>
                    </a:cubicBezTo>
                    <a:lnTo>
                      <a:pt x="253276" y="214596"/>
                    </a:lnTo>
                    <a:cubicBezTo>
                      <a:pt x="253276" y="220093"/>
                      <a:pt x="257728" y="224545"/>
                      <a:pt x="263226" y="224545"/>
                    </a:cubicBezTo>
                    <a:lnTo>
                      <a:pt x="303747" y="224545"/>
                    </a:lnTo>
                    <a:cubicBezTo>
                      <a:pt x="309244" y="224545"/>
                      <a:pt x="313697" y="220093"/>
                      <a:pt x="313697" y="214596"/>
                    </a:cubicBezTo>
                    <a:lnTo>
                      <a:pt x="313697" y="177830"/>
                    </a:lnTo>
                    <a:lnTo>
                      <a:pt x="313697" y="177830"/>
                    </a:lnTo>
                    <a:close/>
                    <a:moveTo>
                      <a:pt x="167035" y="177830"/>
                    </a:moveTo>
                    <a:cubicBezTo>
                      <a:pt x="167035" y="172333"/>
                      <a:pt x="162582" y="167880"/>
                      <a:pt x="157085" y="167880"/>
                    </a:cubicBezTo>
                    <a:lnTo>
                      <a:pt x="116564" y="167880"/>
                    </a:lnTo>
                    <a:cubicBezTo>
                      <a:pt x="111066" y="167880"/>
                      <a:pt x="106614" y="172333"/>
                      <a:pt x="106614" y="177830"/>
                    </a:cubicBezTo>
                    <a:lnTo>
                      <a:pt x="106614" y="214596"/>
                    </a:lnTo>
                    <a:cubicBezTo>
                      <a:pt x="106614" y="220093"/>
                      <a:pt x="111066" y="224545"/>
                      <a:pt x="116564" y="224545"/>
                    </a:cubicBezTo>
                    <a:lnTo>
                      <a:pt x="157085" y="224545"/>
                    </a:lnTo>
                    <a:cubicBezTo>
                      <a:pt x="162582" y="224545"/>
                      <a:pt x="167035" y="220093"/>
                      <a:pt x="167035" y="214596"/>
                    </a:cubicBezTo>
                    <a:lnTo>
                      <a:pt x="167035" y="177830"/>
                    </a:lnTo>
                    <a:lnTo>
                      <a:pt x="167035" y="177830"/>
                    </a:lnTo>
                    <a:close/>
                    <a:moveTo>
                      <a:pt x="273176" y="187780"/>
                    </a:moveTo>
                    <a:lnTo>
                      <a:pt x="273176" y="204646"/>
                    </a:lnTo>
                    <a:lnTo>
                      <a:pt x="293797" y="204646"/>
                    </a:lnTo>
                    <a:lnTo>
                      <a:pt x="293797" y="187780"/>
                    </a:lnTo>
                    <a:lnTo>
                      <a:pt x="273176" y="187780"/>
                    </a:lnTo>
                    <a:close/>
                    <a:moveTo>
                      <a:pt x="126514" y="187780"/>
                    </a:moveTo>
                    <a:lnTo>
                      <a:pt x="126514" y="204646"/>
                    </a:lnTo>
                    <a:lnTo>
                      <a:pt x="147135" y="204646"/>
                    </a:lnTo>
                    <a:lnTo>
                      <a:pt x="147135" y="187780"/>
                    </a:lnTo>
                    <a:lnTo>
                      <a:pt x="126514" y="187780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114E494-730E-2482-069A-2E067346A2C9}"/>
                  </a:ext>
                </a:extLst>
              </p:cNvPr>
              <p:cNvSpPr/>
              <p:nvPr/>
            </p:nvSpPr>
            <p:spPr>
              <a:xfrm>
                <a:off x="6635444" y="2976767"/>
                <a:ext cx="400435" cy="1261130"/>
              </a:xfrm>
              <a:custGeom>
                <a:avLst/>
                <a:gdLst>
                  <a:gd name="connsiteX0" fmla="*/ 371655 w 400435"/>
                  <a:gd name="connsiteY0" fmla="*/ 73829 h 1261130"/>
                  <a:gd name="connsiteX1" fmla="*/ 400436 w 400435"/>
                  <a:gd name="connsiteY1" fmla="*/ 73829 h 1261130"/>
                  <a:gd name="connsiteX2" fmla="*/ 400436 w 400435"/>
                  <a:gd name="connsiteY2" fmla="*/ 1261131 h 1261130"/>
                  <a:gd name="connsiteX3" fmla="*/ 0 w 400435"/>
                  <a:gd name="connsiteY3" fmla="*/ 1261131 h 1261130"/>
                  <a:gd name="connsiteX4" fmla="*/ 0 w 400435"/>
                  <a:gd name="connsiteY4" fmla="*/ 73829 h 1261130"/>
                  <a:gd name="connsiteX5" fmla="*/ 198302 w 400435"/>
                  <a:gd name="connsiteY5" fmla="*/ 73829 h 1261130"/>
                  <a:gd name="connsiteX6" fmla="*/ 233326 w 400435"/>
                  <a:gd name="connsiteY6" fmla="*/ 0 h 1261130"/>
                  <a:gd name="connsiteX7" fmla="*/ 346880 w 400435"/>
                  <a:gd name="connsiteY7" fmla="*/ 0 h 1261130"/>
                  <a:gd name="connsiteX8" fmla="*/ 371680 w 400435"/>
                  <a:gd name="connsiteY8" fmla="*/ 73829 h 1261130"/>
                  <a:gd name="connsiteX9" fmla="*/ 371680 w 400435"/>
                  <a:gd name="connsiteY9" fmla="*/ 73829 h 1261130"/>
                  <a:gd name="connsiteX10" fmla="*/ 147135 w 400435"/>
                  <a:gd name="connsiteY10" fmla="*/ 1101360 h 1261130"/>
                  <a:gd name="connsiteX11" fmla="*/ 106613 w 400435"/>
                  <a:gd name="connsiteY11" fmla="*/ 1101360 h 1261130"/>
                  <a:gd name="connsiteX12" fmla="*/ 106613 w 400435"/>
                  <a:gd name="connsiteY12" fmla="*/ 1138125 h 1261130"/>
                  <a:gd name="connsiteX13" fmla="*/ 147135 w 400435"/>
                  <a:gd name="connsiteY13" fmla="*/ 1138125 h 1261130"/>
                  <a:gd name="connsiteX14" fmla="*/ 147135 w 400435"/>
                  <a:gd name="connsiteY14" fmla="*/ 1101360 h 1261130"/>
                  <a:gd name="connsiteX15" fmla="*/ 147135 w 400435"/>
                  <a:gd name="connsiteY15" fmla="*/ 1101360 h 1261130"/>
                  <a:gd name="connsiteX16" fmla="*/ 293797 w 400435"/>
                  <a:gd name="connsiteY16" fmla="*/ 1101360 h 1261130"/>
                  <a:gd name="connsiteX17" fmla="*/ 253276 w 400435"/>
                  <a:gd name="connsiteY17" fmla="*/ 1101360 h 1261130"/>
                  <a:gd name="connsiteX18" fmla="*/ 253276 w 400435"/>
                  <a:gd name="connsiteY18" fmla="*/ 1138125 h 1261130"/>
                  <a:gd name="connsiteX19" fmla="*/ 293797 w 400435"/>
                  <a:gd name="connsiteY19" fmla="*/ 1138125 h 1261130"/>
                  <a:gd name="connsiteX20" fmla="*/ 293797 w 400435"/>
                  <a:gd name="connsiteY20" fmla="*/ 1101360 h 1261130"/>
                  <a:gd name="connsiteX21" fmla="*/ 293797 w 400435"/>
                  <a:gd name="connsiteY21" fmla="*/ 1101360 h 1261130"/>
                  <a:gd name="connsiteX22" fmla="*/ 147135 w 400435"/>
                  <a:gd name="connsiteY22" fmla="*/ 968005 h 1261130"/>
                  <a:gd name="connsiteX23" fmla="*/ 106613 w 400435"/>
                  <a:gd name="connsiteY23" fmla="*/ 968005 h 1261130"/>
                  <a:gd name="connsiteX24" fmla="*/ 106613 w 400435"/>
                  <a:gd name="connsiteY24" fmla="*/ 1004770 h 1261130"/>
                  <a:gd name="connsiteX25" fmla="*/ 147135 w 400435"/>
                  <a:gd name="connsiteY25" fmla="*/ 1004770 h 1261130"/>
                  <a:gd name="connsiteX26" fmla="*/ 147135 w 400435"/>
                  <a:gd name="connsiteY26" fmla="*/ 968005 h 1261130"/>
                  <a:gd name="connsiteX27" fmla="*/ 147135 w 400435"/>
                  <a:gd name="connsiteY27" fmla="*/ 968005 h 1261130"/>
                  <a:gd name="connsiteX28" fmla="*/ 293797 w 400435"/>
                  <a:gd name="connsiteY28" fmla="*/ 968005 h 1261130"/>
                  <a:gd name="connsiteX29" fmla="*/ 253276 w 400435"/>
                  <a:gd name="connsiteY29" fmla="*/ 968005 h 1261130"/>
                  <a:gd name="connsiteX30" fmla="*/ 253276 w 400435"/>
                  <a:gd name="connsiteY30" fmla="*/ 1004770 h 1261130"/>
                  <a:gd name="connsiteX31" fmla="*/ 293797 w 400435"/>
                  <a:gd name="connsiteY31" fmla="*/ 1004770 h 1261130"/>
                  <a:gd name="connsiteX32" fmla="*/ 293797 w 400435"/>
                  <a:gd name="connsiteY32" fmla="*/ 968005 h 1261130"/>
                  <a:gd name="connsiteX33" fmla="*/ 293797 w 400435"/>
                  <a:gd name="connsiteY33" fmla="*/ 968005 h 1261130"/>
                  <a:gd name="connsiteX34" fmla="*/ 147135 w 400435"/>
                  <a:gd name="connsiteY34" fmla="*/ 834651 h 1261130"/>
                  <a:gd name="connsiteX35" fmla="*/ 106613 w 400435"/>
                  <a:gd name="connsiteY35" fmla="*/ 834651 h 1261130"/>
                  <a:gd name="connsiteX36" fmla="*/ 106613 w 400435"/>
                  <a:gd name="connsiteY36" fmla="*/ 871416 h 1261130"/>
                  <a:gd name="connsiteX37" fmla="*/ 147135 w 400435"/>
                  <a:gd name="connsiteY37" fmla="*/ 871416 h 1261130"/>
                  <a:gd name="connsiteX38" fmla="*/ 147135 w 400435"/>
                  <a:gd name="connsiteY38" fmla="*/ 834651 h 1261130"/>
                  <a:gd name="connsiteX39" fmla="*/ 147135 w 400435"/>
                  <a:gd name="connsiteY39" fmla="*/ 834651 h 1261130"/>
                  <a:gd name="connsiteX40" fmla="*/ 293797 w 400435"/>
                  <a:gd name="connsiteY40" fmla="*/ 834651 h 1261130"/>
                  <a:gd name="connsiteX41" fmla="*/ 253276 w 400435"/>
                  <a:gd name="connsiteY41" fmla="*/ 834651 h 1261130"/>
                  <a:gd name="connsiteX42" fmla="*/ 253276 w 400435"/>
                  <a:gd name="connsiteY42" fmla="*/ 871416 h 1261130"/>
                  <a:gd name="connsiteX43" fmla="*/ 293797 w 400435"/>
                  <a:gd name="connsiteY43" fmla="*/ 871416 h 1261130"/>
                  <a:gd name="connsiteX44" fmla="*/ 293797 w 400435"/>
                  <a:gd name="connsiteY44" fmla="*/ 834651 h 1261130"/>
                  <a:gd name="connsiteX45" fmla="*/ 293797 w 400435"/>
                  <a:gd name="connsiteY45" fmla="*/ 834651 h 1261130"/>
                  <a:gd name="connsiteX46" fmla="*/ 147135 w 400435"/>
                  <a:gd name="connsiteY46" fmla="*/ 701297 h 1261130"/>
                  <a:gd name="connsiteX47" fmla="*/ 106613 w 400435"/>
                  <a:gd name="connsiteY47" fmla="*/ 701297 h 1261130"/>
                  <a:gd name="connsiteX48" fmla="*/ 106613 w 400435"/>
                  <a:gd name="connsiteY48" fmla="*/ 738062 h 1261130"/>
                  <a:gd name="connsiteX49" fmla="*/ 147135 w 400435"/>
                  <a:gd name="connsiteY49" fmla="*/ 738062 h 1261130"/>
                  <a:gd name="connsiteX50" fmla="*/ 147135 w 400435"/>
                  <a:gd name="connsiteY50" fmla="*/ 701297 h 1261130"/>
                  <a:gd name="connsiteX51" fmla="*/ 147135 w 400435"/>
                  <a:gd name="connsiteY51" fmla="*/ 701297 h 1261130"/>
                  <a:gd name="connsiteX52" fmla="*/ 293797 w 400435"/>
                  <a:gd name="connsiteY52" fmla="*/ 701297 h 1261130"/>
                  <a:gd name="connsiteX53" fmla="*/ 253276 w 400435"/>
                  <a:gd name="connsiteY53" fmla="*/ 701297 h 1261130"/>
                  <a:gd name="connsiteX54" fmla="*/ 253276 w 400435"/>
                  <a:gd name="connsiteY54" fmla="*/ 738062 h 1261130"/>
                  <a:gd name="connsiteX55" fmla="*/ 293797 w 400435"/>
                  <a:gd name="connsiteY55" fmla="*/ 738062 h 1261130"/>
                  <a:gd name="connsiteX56" fmla="*/ 293797 w 400435"/>
                  <a:gd name="connsiteY56" fmla="*/ 701297 h 1261130"/>
                  <a:gd name="connsiteX57" fmla="*/ 293797 w 400435"/>
                  <a:gd name="connsiteY57" fmla="*/ 701297 h 1261130"/>
                  <a:gd name="connsiteX58" fmla="*/ 147135 w 400435"/>
                  <a:gd name="connsiteY58" fmla="*/ 567943 h 1261130"/>
                  <a:gd name="connsiteX59" fmla="*/ 106613 w 400435"/>
                  <a:gd name="connsiteY59" fmla="*/ 567943 h 1261130"/>
                  <a:gd name="connsiteX60" fmla="*/ 106613 w 400435"/>
                  <a:gd name="connsiteY60" fmla="*/ 604708 h 1261130"/>
                  <a:gd name="connsiteX61" fmla="*/ 147135 w 400435"/>
                  <a:gd name="connsiteY61" fmla="*/ 604708 h 1261130"/>
                  <a:gd name="connsiteX62" fmla="*/ 147135 w 400435"/>
                  <a:gd name="connsiteY62" fmla="*/ 567943 h 1261130"/>
                  <a:gd name="connsiteX63" fmla="*/ 147135 w 400435"/>
                  <a:gd name="connsiteY63" fmla="*/ 567943 h 1261130"/>
                  <a:gd name="connsiteX64" fmla="*/ 293797 w 400435"/>
                  <a:gd name="connsiteY64" fmla="*/ 567943 h 1261130"/>
                  <a:gd name="connsiteX65" fmla="*/ 253276 w 400435"/>
                  <a:gd name="connsiteY65" fmla="*/ 567943 h 1261130"/>
                  <a:gd name="connsiteX66" fmla="*/ 253276 w 400435"/>
                  <a:gd name="connsiteY66" fmla="*/ 604708 h 1261130"/>
                  <a:gd name="connsiteX67" fmla="*/ 293797 w 400435"/>
                  <a:gd name="connsiteY67" fmla="*/ 604708 h 1261130"/>
                  <a:gd name="connsiteX68" fmla="*/ 293797 w 400435"/>
                  <a:gd name="connsiteY68" fmla="*/ 567943 h 1261130"/>
                  <a:gd name="connsiteX69" fmla="*/ 293797 w 400435"/>
                  <a:gd name="connsiteY69" fmla="*/ 567943 h 1261130"/>
                  <a:gd name="connsiteX70" fmla="*/ 147135 w 400435"/>
                  <a:gd name="connsiteY70" fmla="*/ 434589 h 1261130"/>
                  <a:gd name="connsiteX71" fmla="*/ 106613 w 400435"/>
                  <a:gd name="connsiteY71" fmla="*/ 434589 h 1261130"/>
                  <a:gd name="connsiteX72" fmla="*/ 106613 w 400435"/>
                  <a:gd name="connsiteY72" fmla="*/ 471354 h 1261130"/>
                  <a:gd name="connsiteX73" fmla="*/ 147135 w 400435"/>
                  <a:gd name="connsiteY73" fmla="*/ 471354 h 1261130"/>
                  <a:gd name="connsiteX74" fmla="*/ 147135 w 400435"/>
                  <a:gd name="connsiteY74" fmla="*/ 434589 h 1261130"/>
                  <a:gd name="connsiteX75" fmla="*/ 147135 w 400435"/>
                  <a:gd name="connsiteY75" fmla="*/ 434589 h 1261130"/>
                  <a:gd name="connsiteX76" fmla="*/ 293797 w 400435"/>
                  <a:gd name="connsiteY76" fmla="*/ 434589 h 1261130"/>
                  <a:gd name="connsiteX77" fmla="*/ 253276 w 400435"/>
                  <a:gd name="connsiteY77" fmla="*/ 434589 h 1261130"/>
                  <a:gd name="connsiteX78" fmla="*/ 253276 w 400435"/>
                  <a:gd name="connsiteY78" fmla="*/ 471354 h 1261130"/>
                  <a:gd name="connsiteX79" fmla="*/ 293797 w 400435"/>
                  <a:gd name="connsiteY79" fmla="*/ 471354 h 1261130"/>
                  <a:gd name="connsiteX80" fmla="*/ 293797 w 400435"/>
                  <a:gd name="connsiteY80" fmla="*/ 434589 h 1261130"/>
                  <a:gd name="connsiteX81" fmla="*/ 293797 w 400435"/>
                  <a:gd name="connsiteY81" fmla="*/ 434589 h 1261130"/>
                  <a:gd name="connsiteX82" fmla="*/ 293797 w 400435"/>
                  <a:gd name="connsiteY82" fmla="*/ 301235 h 1261130"/>
                  <a:gd name="connsiteX83" fmla="*/ 253276 w 400435"/>
                  <a:gd name="connsiteY83" fmla="*/ 301235 h 1261130"/>
                  <a:gd name="connsiteX84" fmla="*/ 253276 w 400435"/>
                  <a:gd name="connsiteY84" fmla="*/ 338000 h 1261130"/>
                  <a:gd name="connsiteX85" fmla="*/ 293797 w 400435"/>
                  <a:gd name="connsiteY85" fmla="*/ 338000 h 1261130"/>
                  <a:gd name="connsiteX86" fmla="*/ 293797 w 400435"/>
                  <a:gd name="connsiteY86" fmla="*/ 301235 h 1261130"/>
                  <a:gd name="connsiteX87" fmla="*/ 293797 w 400435"/>
                  <a:gd name="connsiteY87" fmla="*/ 301235 h 1261130"/>
                  <a:gd name="connsiteX88" fmla="*/ 293797 w 400435"/>
                  <a:gd name="connsiteY88" fmla="*/ 167880 h 1261130"/>
                  <a:gd name="connsiteX89" fmla="*/ 253276 w 400435"/>
                  <a:gd name="connsiteY89" fmla="*/ 167880 h 1261130"/>
                  <a:gd name="connsiteX90" fmla="*/ 253276 w 400435"/>
                  <a:gd name="connsiteY90" fmla="*/ 204646 h 1261130"/>
                  <a:gd name="connsiteX91" fmla="*/ 293797 w 400435"/>
                  <a:gd name="connsiteY91" fmla="*/ 204646 h 1261130"/>
                  <a:gd name="connsiteX92" fmla="*/ 293797 w 400435"/>
                  <a:gd name="connsiteY92" fmla="*/ 167880 h 1261130"/>
                  <a:gd name="connsiteX93" fmla="*/ 293797 w 400435"/>
                  <a:gd name="connsiteY93" fmla="*/ 167880 h 126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400435" h="1261130">
                    <a:moveTo>
                      <a:pt x="371655" y="73829"/>
                    </a:moveTo>
                    <a:lnTo>
                      <a:pt x="400436" y="73829"/>
                    </a:lnTo>
                    <a:lnTo>
                      <a:pt x="400436" y="1261131"/>
                    </a:lnTo>
                    <a:lnTo>
                      <a:pt x="0" y="1261131"/>
                    </a:lnTo>
                    <a:lnTo>
                      <a:pt x="0" y="73829"/>
                    </a:lnTo>
                    <a:lnTo>
                      <a:pt x="198302" y="73829"/>
                    </a:lnTo>
                    <a:lnTo>
                      <a:pt x="233326" y="0"/>
                    </a:lnTo>
                    <a:lnTo>
                      <a:pt x="346880" y="0"/>
                    </a:lnTo>
                    <a:lnTo>
                      <a:pt x="371680" y="73829"/>
                    </a:lnTo>
                    <a:lnTo>
                      <a:pt x="371680" y="73829"/>
                    </a:lnTo>
                    <a:close/>
                    <a:moveTo>
                      <a:pt x="147135" y="1101360"/>
                    </a:moveTo>
                    <a:lnTo>
                      <a:pt x="106613" y="1101360"/>
                    </a:lnTo>
                    <a:lnTo>
                      <a:pt x="106613" y="1138125"/>
                    </a:lnTo>
                    <a:lnTo>
                      <a:pt x="147135" y="1138125"/>
                    </a:lnTo>
                    <a:lnTo>
                      <a:pt x="147135" y="1101360"/>
                    </a:lnTo>
                    <a:lnTo>
                      <a:pt x="147135" y="1101360"/>
                    </a:lnTo>
                    <a:close/>
                    <a:moveTo>
                      <a:pt x="293797" y="1101360"/>
                    </a:moveTo>
                    <a:lnTo>
                      <a:pt x="253276" y="1101360"/>
                    </a:lnTo>
                    <a:lnTo>
                      <a:pt x="253276" y="1138125"/>
                    </a:lnTo>
                    <a:lnTo>
                      <a:pt x="293797" y="1138125"/>
                    </a:lnTo>
                    <a:lnTo>
                      <a:pt x="293797" y="1101360"/>
                    </a:lnTo>
                    <a:lnTo>
                      <a:pt x="293797" y="1101360"/>
                    </a:lnTo>
                    <a:close/>
                    <a:moveTo>
                      <a:pt x="147135" y="968005"/>
                    </a:moveTo>
                    <a:lnTo>
                      <a:pt x="106613" y="968005"/>
                    </a:lnTo>
                    <a:lnTo>
                      <a:pt x="106613" y="1004770"/>
                    </a:lnTo>
                    <a:lnTo>
                      <a:pt x="147135" y="1004770"/>
                    </a:lnTo>
                    <a:lnTo>
                      <a:pt x="147135" y="968005"/>
                    </a:lnTo>
                    <a:lnTo>
                      <a:pt x="147135" y="968005"/>
                    </a:lnTo>
                    <a:close/>
                    <a:moveTo>
                      <a:pt x="293797" y="968005"/>
                    </a:moveTo>
                    <a:lnTo>
                      <a:pt x="253276" y="968005"/>
                    </a:lnTo>
                    <a:lnTo>
                      <a:pt x="253276" y="1004770"/>
                    </a:lnTo>
                    <a:lnTo>
                      <a:pt x="293797" y="1004770"/>
                    </a:lnTo>
                    <a:lnTo>
                      <a:pt x="293797" y="968005"/>
                    </a:lnTo>
                    <a:lnTo>
                      <a:pt x="293797" y="968005"/>
                    </a:lnTo>
                    <a:close/>
                    <a:moveTo>
                      <a:pt x="147135" y="834651"/>
                    </a:moveTo>
                    <a:lnTo>
                      <a:pt x="106613" y="834651"/>
                    </a:lnTo>
                    <a:lnTo>
                      <a:pt x="106613" y="871416"/>
                    </a:lnTo>
                    <a:lnTo>
                      <a:pt x="147135" y="871416"/>
                    </a:lnTo>
                    <a:lnTo>
                      <a:pt x="147135" y="834651"/>
                    </a:lnTo>
                    <a:lnTo>
                      <a:pt x="147135" y="834651"/>
                    </a:lnTo>
                    <a:close/>
                    <a:moveTo>
                      <a:pt x="293797" y="834651"/>
                    </a:moveTo>
                    <a:lnTo>
                      <a:pt x="253276" y="834651"/>
                    </a:lnTo>
                    <a:lnTo>
                      <a:pt x="253276" y="871416"/>
                    </a:lnTo>
                    <a:lnTo>
                      <a:pt x="293797" y="871416"/>
                    </a:lnTo>
                    <a:lnTo>
                      <a:pt x="293797" y="834651"/>
                    </a:lnTo>
                    <a:lnTo>
                      <a:pt x="293797" y="834651"/>
                    </a:lnTo>
                    <a:close/>
                    <a:moveTo>
                      <a:pt x="147135" y="701297"/>
                    </a:moveTo>
                    <a:lnTo>
                      <a:pt x="106613" y="701297"/>
                    </a:lnTo>
                    <a:lnTo>
                      <a:pt x="106613" y="738062"/>
                    </a:lnTo>
                    <a:lnTo>
                      <a:pt x="147135" y="738062"/>
                    </a:lnTo>
                    <a:lnTo>
                      <a:pt x="147135" y="701297"/>
                    </a:lnTo>
                    <a:lnTo>
                      <a:pt x="147135" y="701297"/>
                    </a:lnTo>
                    <a:close/>
                    <a:moveTo>
                      <a:pt x="293797" y="701297"/>
                    </a:moveTo>
                    <a:lnTo>
                      <a:pt x="253276" y="701297"/>
                    </a:lnTo>
                    <a:lnTo>
                      <a:pt x="253276" y="738062"/>
                    </a:lnTo>
                    <a:lnTo>
                      <a:pt x="293797" y="738062"/>
                    </a:lnTo>
                    <a:lnTo>
                      <a:pt x="293797" y="701297"/>
                    </a:lnTo>
                    <a:lnTo>
                      <a:pt x="293797" y="701297"/>
                    </a:lnTo>
                    <a:close/>
                    <a:moveTo>
                      <a:pt x="147135" y="567943"/>
                    </a:moveTo>
                    <a:lnTo>
                      <a:pt x="106613" y="567943"/>
                    </a:lnTo>
                    <a:lnTo>
                      <a:pt x="106613" y="604708"/>
                    </a:lnTo>
                    <a:lnTo>
                      <a:pt x="147135" y="604708"/>
                    </a:lnTo>
                    <a:lnTo>
                      <a:pt x="147135" y="567943"/>
                    </a:lnTo>
                    <a:lnTo>
                      <a:pt x="147135" y="567943"/>
                    </a:lnTo>
                    <a:close/>
                    <a:moveTo>
                      <a:pt x="293797" y="567943"/>
                    </a:moveTo>
                    <a:lnTo>
                      <a:pt x="253276" y="567943"/>
                    </a:lnTo>
                    <a:lnTo>
                      <a:pt x="253276" y="604708"/>
                    </a:lnTo>
                    <a:lnTo>
                      <a:pt x="293797" y="604708"/>
                    </a:lnTo>
                    <a:lnTo>
                      <a:pt x="293797" y="567943"/>
                    </a:lnTo>
                    <a:lnTo>
                      <a:pt x="293797" y="567943"/>
                    </a:lnTo>
                    <a:close/>
                    <a:moveTo>
                      <a:pt x="147135" y="434589"/>
                    </a:moveTo>
                    <a:lnTo>
                      <a:pt x="106613" y="434589"/>
                    </a:lnTo>
                    <a:lnTo>
                      <a:pt x="106613" y="471354"/>
                    </a:lnTo>
                    <a:lnTo>
                      <a:pt x="147135" y="471354"/>
                    </a:lnTo>
                    <a:lnTo>
                      <a:pt x="147135" y="434589"/>
                    </a:lnTo>
                    <a:lnTo>
                      <a:pt x="147135" y="434589"/>
                    </a:lnTo>
                    <a:close/>
                    <a:moveTo>
                      <a:pt x="293797" y="434589"/>
                    </a:moveTo>
                    <a:lnTo>
                      <a:pt x="253276" y="434589"/>
                    </a:lnTo>
                    <a:lnTo>
                      <a:pt x="253276" y="471354"/>
                    </a:lnTo>
                    <a:lnTo>
                      <a:pt x="293797" y="471354"/>
                    </a:lnTo>
                    <a:lnTo>
                      <a:pt x="293797" y="434589"/>
                    </a:lnTo>
                    <a:lnTo>
                      <a:pt x="293797" y="434589"/>
                    </a:lnTo>
                    <a:close/>
                    <a:moveTo>
                      <a:pt x="293797" y="301235"/>
                    </a:moveTo>
                    <a:lnTo>
                      <a:pt x="253276" y="301235"/>
                    </a:lnTo>
                    <a:lnTo>
                      <a:pt x="253276" y="338000"/>
                    </a:lnTo>
                    <a:lnTo>
                      <a:pt x="293797" y="338000"/>
                    </a:lnTo>
                    <a:lnTo>
                      <a:pt x="293797" y="301235"/>
                    </a:lnTo>
                    <a:lnTo>
                      <a:pt x="293797" y="301235"/>
                    </a:lnTo>
                    <a:close/>
                    <a:moveTo>
                      <a:pt x="293797" y="167880"/>
                    </a:moveTo>
                    <a:lnTo>
                      <a:pt x="253276" y="167880"/>
                    </a:lnTo>
                    <a:lnTo>
                      <a:pt x="253276" y="204646"/>
                    </a:lnTo>
                    <a:lnTo>
                      <a:pt x="293797" y="204646"/>
                    </a:lnTo>
                    <a:lnTo>
                      <a:pt x="293797" y="167880"/>
                    </a:lnTo>
                    <a:lnTo>
                      <a:pt x="293797" y="1678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FB79E01-90B8-9C9C-26E8-6A9CF5380F01}"/>
                  </a:ext>
                </a:extLst>
              </p:cNvPr>
              <p:cNvSpPr/>
              <p:nvPr/>
            </p:nvSpPr>
            <p:spPr>
              <a:xfrm>
                <a:off x="6625469" y="2956892"/>
                <a:ext cx="420335" cy="1281030"/>
              </a:xfrm>
              <a:custGeom>
                <a:avLst/>
                <a:gdLst>
                  <a:gd name="connsiteX0" fmla="*/ 201984 w 420335"/>
                  <a:gd name="connsiteY0" fmla="*/ 73804 h 1281030"/>
                  <a:gd name="connsiteX1" fmla="*/ 234296 w 420335"/>
                  <a:gd name="connsiteY1" fmla="*/ 5671 h 1281030"/>
                  <a:gd name="connsiteX2" fmla="*/ 243276 w 420335"/>
                  <a:gd name="connsiteY2" fmla="*/ 0 h 1281030"/>
                  <a:gd name="connsiteX3" fmla="*/ 356830 w 420335"/>
                  <a:gd name="connsiteY3" fmla="*/ 0 h 1281030"/>
                  <a:gd name="connsiteX4" fmla="*/ 366257 w 420335"/>
                  <a:gd name="connsiteY4" fmla="*/ 6791 h 1281030"/>
                  <a:gd name="connsiteX5" fmla="*/ 388769 w 420335"/>
                  <a:gd name="connsiteY5" fmla="*/ 73829 h 1281030"/>
                  <a:gd name="connsiteX6" fmla="*/ 410385 w 420335"/>
                  <a:gd name="connsiteY6" fmla="*/ 73829 h 1281030"/>
                  <a:gd name="connsiteX7" fmla="*/ 420335 w 420335"/>
                  <a:gd name="connsiteY7" fmla="*/ 83779 h 1281030"/>
                  <a:gd name="connsiteX8" fmla="*/ 420335 w 420335"/>
                  <a:gd name="connsiteY8" fmla="*/ 1271081 h 1281030"/>
                  <a:gd name="connsiteX9" fmla="*/ 410385 w 420335"/>
                  <a:gd name="connsiteY9" fmla="*/ 1281031 h 1281030"/>
                  <a:gd name="connsiteX10" fmla="*/ 9950 w 420335"/>
                  <a:gd name="connsiteY10" fmla="*/ 1281031 h 1281030"/>
                  <a:gd name="connsiteX11" fmla="*/ 0 w 420335"/>
                  <a:gd name="connsiteY11" fmla="*/ 1271081 h 1281030"/>
                  <a:gd name="connsiteX12" fmla="*/ 0 w 420335"/>
                  <a:gd name="connsiteY12" fmla="*/ 83779 h 1281030"/>
                  <a:gd name="connsiteX13" fmla="*/ 9950 w 420335"/>
                  <a:gd name="connsiteY13" fmla="*/ 73829 h 1281030"/>
                  <a:gd name="connsiteX14" fmla="*/ 201959 w 420335"/>
                  <a:gd name="connsiteY14" fmla="*/ 73829 h 1281030"/>
                  <a:gd name="connsiteX15" fmla="*/ 349691 w 420335"/>
                  <a:gd name="connsiteY15" fmla="*/ 19875 h 1281030"/>
                  <a:gd name="connsiteX16" fmla="*/ 249595 w 420335"/>
                  <a:gd name="connsiteY16" fmla="*/ 19875 h 1281030"/>
                  <a:gd name="connsiteX17" fmla="*/ 217282 w 420335"/>
                  <a:gd name="connsiteY17" fmla="*/ 88007 h 1281030"/>
                  <a:gd name="connsiteX18" fmla="*/ 208302 w 420335"/>
                  <a:gd name="connsiteY18" fmla="*/ 93704 h 1281030"/>
                  <a:gd name="connsiteX19" fmla="*/ 19950 w 420335"/>
                  <a:gd name="connsiteY19" fmla="*/ 93704 h 1281030"/>
                  <a:gd name="connsiteX20" fmla="*/ 19950 w 420335"/>
                  <a:gd name="connsiteY20" fmla="*/ 1261106 h 1281030"/>
                  <a:gd name="connsiteX21" fmla="*/ 400485 w 420335"/>
                  <a:gd name="connsiteY21" fmla="*/ 1261106 h 1281030"/>
                  <a:gd name="connsiteX22" fmla="*/ 400485 w 420335"/>
                  <a:gd name="connsiteY22" fmla="*/ 93704 h 1281030"/>
                  <a:gd name="connsiteX23" fmla="*/ 381655 w 420335"/>
                  <a:gd name="connsiteY23" fmla="*/ 93704 h 1281030"/>
                  <a:gd name="connsiteX24" fmla="*/ 372227 w 420335"/>
                  <a:gd name="connsiteY24" fmla="*/ 86913 h 1281030"/>
                  <a:gd name="connsiteX25" fmla="*/ 349716 w 420335"/>
                  <a:gd name="connsiteY25" fmla="*/ 19875 h 1281030"/>
                  <a:gd name="connsiteX26" fmla="*/ 349716 w 420335"/>
                  <a:gd name="connsiteY26" fmla="*/ 19875 h 1281030"/>
                  <a:gd name="connsiteX27" fmla="*/ 167084 w 420335"/>
                  <a:gd name="connsiteY27" fmla="*/ 1111285 h 1281030"/>
                  <a:gd name="connsiteX28" fmla="*/ 157134 w 420335"/>
                  <a:gd name="connsiteY28" fmla="*/ 1101335 h 1281030"/>
                  <a:gd name="connsiteX29" fmla="*/ 116613 w 420335"/>
                  <a:gd name="connsiteY29" fmla="*/ 1101335 h 1281030"/>
                  <a:gd name="connsiteX30" fmla="*/ 106663 w 420335"/>
                  <a:gd name="connsiteY30" fmla="*/ 1111285 h 1281030"/>
                  <a:gd name="connsiteX31" fmla="*/ 106663 w 420335"/>
                  <a:gd name="connsiteY31" fmla="*/ 1148050 h 1281030"/>
                  <a:gd name="connsiteX32" fmla="*/ 116613 w 420335"/>
                  <a:gd name="connsiteY32" fmla="*/ 1158000 h 1281030"/>
                  <a:gd name="connsiteX33" fmla="*/ 157134 w 420335"/>
                  <a:gd name="connsiteY33" fmla="*/ 1158000 h 1281030"/>
                  <a:gd name="connsiteX34" fmla="*/ 167084 w 420335"/>
                  <a:gd name="connsiteY34" fmla="*/ 1148050 h 1281030"/>
                  <a:gd name="connsiteX35" fmla="*/ 167084 w 420335"/>
                  <a:gd name="connsiteY35" fmla="*/ 1111285 h 1281030"/>
                  <a:gd name="connsiteX36" fmla="*/ 167084 w 420335"/>
                  <a:gd name="connsiteY36" fmla="*/ 1111285 h 1281030"/>
                  <a:gd name="connsiteX37" fmla="*/ 313746 w 420335"/>
                  <a:gd name="connsiteY37" fmla="*/ 1111285 h 1281030"/>
                  <a:gd name="connsiteX38" fmla="*/ 303796 w 420335"/>
                  <a:gd name="connsiteY38" fmla="*/ 1101335 h 1281030"/>
                  <a:gd name="connsiteX39" fmla="*/ 263276 w 420335"/>
                  <a:gd name="connsiteY39" fmla="*/ 1101335 h 1281030"/>
                  <a:gd name="connsiteX40" fmla="*/ 253326 w 420335"/>
                  <a:gd name="connsiteY40" fmla="*/ 1111285 h 1281030"/>
                  <a:gd name="connsiteX41" fmla="*/ 253326 w 420335"/>
                  <a:gd name="connsiteY41" fmla="*/ 1148050 h 1281030"/>
                  <a:gd name="connsiteX42" fmla="*/ 263276 w 420335"/>
                  <a:gd name="connsiteY42" fmla="*/ 1158000 h 1281030"/>
                  <a:gd name="connsiteX43" fmla="*/ 303796 w 420335"/>
                  <a:gd name="connsiteY43" fmla="*/ 1158000 h 1281030"/>
                  <a:gd name="connsiteX44" fmla="*/ 313746 w 420335"/>
                  <a:gd name="connsiteY44" fmla="*/ 1148050 h 1281030"/>
                  <a:gd name="connsiteX45" fmla="*/ 313746 w 420335"/>
                  <a:gd name="connsiteY45" fmla="*/ 1111285 h 1281030"/>
                  <a:gd name="connsiteX46" fmla="*/ 313746 w 420335"/>
                  <a:gd name="connsiteY46" fmla="*/ 1111285 h 1281030"/>
                  <a:gd name="connsiteX47" fmla="*/ 273226 w 420335"/>
                  <a:gd name="connsiteY47" fmla="*/ 1121234 h 1281030"/>
                  <a:gd name="connsiteX48" fmla="*/ 273226 w 420335"/>
                  <a:gd name="connsiteY48" fmla="*/ 1138100 h 1281030"/>
                  <a:gd name="connsiteX49" fmla="*/ 293846 w 420335"/>
                  <a:gd name="connsiteY49" fmla="*/ 1138100 h 1281030"/>
                  <a:gd name="connsiteX50" fmla="*/ 293846 w 420335"/>
                  <a:gd name="connsiteY50" fmla="*/ 1121234 h 1281030"/>
                  <a:gd name="connsiteX51" fmla="*/ 273226 w 420335"/>
                  <a:gd name="connsiteY51" fmla="*/ 1121234 h 1281030"/>
                  <a:gd name="connsiteX52" fmla="*/ 126563 w 420335"/>
                  <a:gd name="connsiteY52" fmla="*/ 1121234 h 1281030"/>
                  <a:gd name="connsiteX53" fmla="*/ 126563 w 420335"/>
                  <a:gd name="connsiteY53" fmla="*/ 1138100 h 1281030"/>
                  <a:gd name="connsiteX54" fmla="*/ 147184 w 420335"/>
                  <a:gd name="connsiteY54" fmla="*/ 1138100 h 1281030"/>
                  <a:gd name="connsiteX55" fmla="*/ 147184 w 420335"/>
                  <a:gd name="connsiteY55" fmla="*/ 1121234 h 1281030"/>
                  <a:gd name="connsiteX56" fmla="*/ 126563 w 420335"/>
                  <a:gd name="connsiteY56" fmla="*/ 1121234 h 1281030"/>
                  <a:gd name="connsiteX57" fmla="*/ 167084 w 420335"/>
                  <a:gd name="connsiteY57" fmla="*/ 977930 h 1281030"/>
                  <a:gd name="connsiteX58" fmla="*/ 157134 w 420335"/>
                  <a:gd name="connsiteY58" fmla="*/ 967980 h 1281030"/>
                  <a:gd name="connsiteX59" fmla="*/ 116613 w 420335"/>
                  <a:gd name="connsiteY59" fmla="*/ 967980 h 1281030"/>
                  <a:gd name="connsiteX60" fmla="*/ 106663 w 420335"/>
                  <a:gd name="connsiteY60" fmla="*/ 977930 h 1281030"/>
                  <a:gd name="connsiteX61" fmla="*/ 106663 w 420335"/>
                  <a:gd name="connsiteY61" fmla="*/ 1014696 h 1281030"/>
                  <a:gd name="connsiteX62" fmla="*/ 116613 w 420335"/>
                  <a:gd name="connsiteY62" fmla="*/ 1024645 h 1281030"/>
                  <a:gd name="connsiteX63" fmla="*/ 157134 w 420335"/>
                  <a:gd name="connsiteY63" fmla="*/ 1024645 h 1281030"/>
                  <a:gd name="connsiteX64" fmla="*/ 167084 w 420335"/>
                  <a:gd name="connsiteY64" fmla="*/ 1014696 h 1281030"/>
                  <a:gd name="connsiteX65" fmla="*/ 167084 w 420335"/>
                  <a:gd name="connsiteY65" fmla="*/ 977930 h 1281030"/>
                  <a:gd name="connsiteX66" fmla="*/ 167084 w 420335"/>
                  <a:gd name="connsiteY66" fmla="*/ 977930 h 1281030"/>
                  <a:gd name="connsiteX67" fmla="*/ 313746 w 420335"/>
                  <a:gd name="connsiteY67" fmla="*/ 977930 h 1281030"/>
                  <a:gd name="connsiteX68" fmla="*/ 303796 w 420335"/>
                  <a:gd name="connsiteY68" fmla="*/ 967980 h 1281030"/>
                  <a:gd name="connsiteX69" fmla="*/ 263276 w 420335"/>
                  <a:gd name="connsiteY69" fmla="*/ 967980 h 1281030"/>
                  <a:gd name="connsiteX70" fmla="*/ 253326 w 420335"/>
                  <a:gd name="connsiteY70" fmla="*/ 977930 h 1281030"/>
                  <a:gd name="connsiteX71" fmla="*/ 253326 w 420335"/>
                  <a:gd name="connsiteY71" fmla="*/ 1014696 h 1281030"/>
                  <a:gd name="connsiteX72" fmla="*/ 263276 w 420335"/>
                  <a:gd name="connsiteY72" fmla="*/ 1024645 h 1281030"/>
                  <a:gd name="connsiteX73" fmla="*/ 303796 w 420335"/>
                  <a:gd name="connsiteY73" fmla="*/ 1024645 h 1281030"/>
                  <a:gd name="connsiteX74" fmla="*/ 313746 w 420335"/>
                  <a:gd name="connsiteY74" fmla="*/ 1014696 h 1281030"/>
                  <a:gd name="connsiteX75" fmla="*/ 313746 w 420335"/>
                  <a:gd name="connsiteY75" fmla="*/ 977930 h 1281030"/>
                  <a:gd name="connsiteX76" fmla="*/ 313746 w 420335"/>
                  <a:gd name="connsiteY76" fmla="*/ 977930 h 1281030"/>
                  <a:gd name="connsiteX77" fmla="*/ 273226 w 420335"/>
                  <a:gd name="connsiteY77" fmla="*/ 987880 h 1281030"/>
                  <a:gd name="connsiteX78" fmla="*/ 273226 w 420335"/>
                  <a:gd name="connsiteY78" fmla="*/ 1004746 h 1281030"/>
                  <a:gd name="connsiteX79" fmla="*/ 293846 w 420335"/>
                  <a:gd name="connsiteY79" fmla="*/ 1004746 h 1281030"/>
                  <a:gd name="connsiteX80" fmla="*/ 293846 w 420335"/>
                  <a:gd name="connsiteY80" fmla="*/ 987880 h 1281030"/>
                  <a:gd name="connsiteX81" fmla="*/ 273226 w 420335"/>
                  <a:gd name="connsiteY81" fmla="*/ 987880 h 1281030"/>
                  <a:gd name="connsiteX82" fmla="*/ 126563 w 420335"/>
                  <a:gd name="connsiteY82" fmla="*/ 987880 h 1281030"/>
                  <a:gd name="connsiteX83" fmla="*/ 126563 w 420335"/>
                  <a:gd name="connsiteY83" fmla="*/ 1004746 h 1281030"/>
                  <a:gd name="connsiteX84" fmla="*/ 147184 w 420335"/>
                  <a:gd name="connsiteY84" fmla="*/ 1004746 h 1281030"/>
                  <a:gd name="connsiteX85" fmla="*/ 147184 w 420335"/>
                  <a:gd name="connsiteY85" fmla="*/ 987880 h 1281030"/>
                  <a:gd name="connsiteX86" fmla="*/ 126563 w 420335"/>
                  <a:gd name="connsiteY86" fmla="*/ 987880 h 1281030"/>
                  <a:gd name="connsiteX87" fmla="*/ 313746 w 420335"/>
                  <a:gd name="connsiteY87" fmla="*/ 844576 h 1281030"/>
                  <a:gd name="connsiteX88" fmla="*/ 303796 w 420335"/>
                  <a:gd name="connsiteY88" fmla="*/ 834626 h 1281030"/>
                  <a:gd name="connsiteX89" fmla="*/ 263276 w 420335"/>
                  <a:gd name="connsiteY89" fmla="*/ 834626 h 1281030"/>
                  <a:gd name="connsiteX90" fmla="*/ 253326 w 420335"/>
                  <a:gd name="connsiteY90" fmla="*/ 844576 h 1281030"/>
                  <a:gd name="connsiteX91" fmla="*/ 253326 w 420335"/>
                  <a:gd name="connsiteY91" fmla="*/ 881341 h 1281030"/>
                  <a:gd name="connsiteX92" fmla="*/ 263276 w 420335"/>
                  <a:gd name="connsiteY92" fmla="*/ 891291 h 1281030"/>
                  <a:gd name="connsiteX93" fmla="*/ 303796 w 420335"/>
                  <a:gd name="connsiteY93" fmla="*/ 891291 h 1281030"/>
                  <a:gd name="connsiteX94" fmla="*/ 313746 w 420335"/>
                  <a:gd name="connsiteY94" fmla="*/ 881341 h 1281030"/>
                  <a:gd name="connsiteX95" fmla="*/ 313746 w 420335"/>
                  <a:gd name="connsiteY95" fmla="*/ 844576 h 1281030"/>
                  <a:gd name="connsiteX96" fmla="*/ 313746 w 420335"/>
                  <a:gd name="connsiteY96" fmla="*/ 844576 h 1281030"/>
                  <a:gd name="connsiteX97" fmla="*/ 167084 w 420335"/>
                  <a:gd name="connsiteY97" fmla="*/ 844576 h 1281030"/>
                  <a:gd name="connsiteX98" fmla="*/ 157134 w 420335"/>
                  <a:gd name="connsiteY98" fmla="*/ 834626 h 1281030"/>
                  <a:gd name="connsiteX99" fmla="*/ 116613 w 420335"/>
                  <a:gd name="connsiteY99" fmla="*/ 834626 h 1281030"/>
                  <a:gd name="connsiteX100" fmla="*/ 106663 w 420335"/>
                  <a:gd name="connsiteY100" fmla="*/ 844576 h 1281030"/>
                  <a:gd name="connsiteX101" fmla="*/ 106663 w 420335"/>
                  <a:gd name="connsiteY101" fmla="*/ 881341 h 1281030"/>
                  <a:gd name="connsiteX102" fmla="*/ 116613 w 420335"/>
                  <a:gd name="connsiteY102" fmla="*/ 891291 h 1281030"/>
                  <a:gd name="connsiteX103" fmla="*/ 157134 w 420335"/>
                  <a:gd name="connsiteY103" fmla="*/ 891291 h 1281030"/>
                  <a:gd name="connsiteX104" fmla="*/ 167084 w 420335"/>
                  <a:gd name="connsiteY104" fmla="*/ 881341 h 1281030"/>
                  <a:gd name="connsiteX105" fmla="*/ 167084 w 420335"/>
                  <a:gd name="connsiteY105" fmla="*/ 844576 h 1281030"/>
                  <a:gd name="connsiteX106" fmla="*/ 167084 w 420335"/>
                  <a:gd name="connsiteY106" fmla="*/ 844576 h 1281030"/>
                  <a:gd name="connsiteX107" fmla="*/ 273226 w 420335"/>
                  <a:gd name="connsiteY107" fmla="*/ 854526 h 1281030"/>
                  <a:gd name="connsiteX108" fmla="*/ 273226 w 420335"/>
                  <a:gd name="connsiteY108" fmla="*/ 871391 h 1281030"/>
                  <a:gd name="connsiteX109" fmla="*/ 293846 w 420335"/>
                  <a:gd name="connsiteY109" fmla="*/ 871391 h 1281030"/>
                  <a:gd name="connsiteX110" fmla="*/ 293846 w 420335"/>
                  <a:gd name="connsiteY110" fmla="*/ 854526 h 1281030"/>
                  <a:gd name="connsiteX111" fmla="*/ 273226 w 420335"/>
                  <a:gd name="connsiteY111" fmla="*/ 854526 h 1281030"/>
                  <a:gd name="connsiteX112" fmla="*/ 126563 w 420335"/>
                  <a:gd name="connsiteY112" fmla="*/ 854526 h 1281030"/>
                  <a:gd name="connsiteX113" fmla="*/ 126563 w 420335"/>
                  <a:gd name="connsiteY113" fmla="*/ 871391 h 1281030"/>
                  <a:gd name="connsiteX114" fmla="*/ 147184 w 420335"/>
                  <a:gd name="connsiteY114" fmla="*/ 871391 h 1281030"/>
                  <a:gd name="connsiteX115" fmla="*/ 147184 w 420335"/>
                  <a:gd name="connsiteY115" fmla="*/ 854526 h 1281030"/>
                  <a:gd name="connsiteX116" fmla="*/ 126563 w 420335"/>
                  <a:gd name="connsiteY116" fmla="*/ 854526 h 1281030"/>
                  <a:gd name="connsiteX117" fmla="*/ 167084 w 420335"/>
                  <a:gd name="connsiteY117" fmla="*/ 711222 h 1281030"/>
                  <a:gd name="connsiteX118" fmla="*/ 157134 w 420335"/>
                  <a:gd name="connsiteY118" fmla="*/ 701272 h 1281030"/>
                  <a:gd name="connsiteX119" fmla="*/ 116613 w 420335"/>
                  <a:gd name="connsiteY119" fmla="*/ 701272 h 1281030"/>
                  <a:gd name="connsiteX120" fmla="*/ 106663 w 420335"/>
                  <a:gd name="connsiteY120" fmla="*/ 711222 h 1281030"/>
                  <a:gd name="connsiteX121" fmla="*/ 106663 w 420335"/>
                  <a:gd name="connsiteY121" fmla="*/ 747987 h 1281030"/>
                  <a:gd name="connsiteX122" fmla="*/ 116613 w 420335"/>
                  <a:gd name="connsiteY122" fmla="*/ 757937 h 1281030"/>
                  <a:gd name="connsiteX123" fmla="*/ 157134 w 420335"/>
                  <a:gd name="connsiteY123" fmla="*/ 757937 h 1281030"/>
                  <a:gd name="connsiteX124" fmla="*/ 167084 w 420335"/>
                  <a:gd name="connsiteY124" fmla="*/ 747987 h 1281030"/>
                  <a:gd name="connsiteX125" fmla="*/ 167084 w 420335"/>
                  <a:gd name="connsiteY125" fmla="*/ 711222 h 1281030"/>
                  <a:gd name="connsiteX126" fmla="*/ 167084 w 420335"/>
                  <a:gd name="connsiteY126" fmla="*/ 711222 h 1281030"/>
                  <a:gd name="connsiteX127" fmla="*/ 313746 w 420335"/>
                  <a:gd name="connsiteY127" fmla="*/ 711222 h 1281030"/>
                  <a:gd name="connsiteX128" fmla="*/ 303796 w 420335"/>
                  <a:gd name="connsiteY128" fmla="*/ 701272 h 1281030"/>
                  <a:gd name="connsiteX129" fmla="*/ 263276 w 420335"/>
                  <a:gd name="connsiteY129" fmla="*/ 701272 h 1281030"/>
                  <a:gd name="connsiteX130" fmla="*/ 253326 w 420335"/>
                  <a:gd name="connsiteY130" fmla="*/ 711222 h 1281030"/>
                  <a:gd name="connsiteX131" fmla="*/ 253326 w 420335"/>
                  <a:gd name="connsiteY131" fmla="*/ 747987 h 1281030"/>
                  <a:gd name="connsiteX132" fmla="*/ 263276 w 420335"/>
                  <a:gd name="connsiteY132" fmla="*/ 757937 h 1281030"/>
                  <a:gd name="connsiteX133" fmla="*/ 303796 w 420335"/>
                  <a:gd name="connsiteY133" fmla="*/ 757937 h 1281030"/>
                  <a:gd name="connsiteX134" fmla="*/ 313746 w 420335"/>
                  <a:gd name="connsiteY134" fmla="*/ 747987 h 1281030"/>
                  <a:gd name="connsiteX135" fmla="*/ 313746 w 420335"/>
                  <a:gd name="connsiteY135" fmla="*/ 711222 h 1281030"/>
                  <a:gd name="connsiteX136" fmla="*/ 313746 w 420335"/>
                  <a:gd name="connsiteY136" fmla="*/ 711222 h 1281030"/>
                  <a:gd name="connsiteX137" fmla="*/ 273226 w 420335"/>
                  <a:gd name="connsiteY137" fmla="*/ 721172 h 1281030"/>
                  <a:gd name="connsiteX138" fmla="*/ 273226 w 420335"/>
                  <a:gd name="connsiteY138" fmla="*/ 738037 h 1281030"/>
                  <a:gd name="connsiteX139" fmla="*/ 293846 w 420335"/>
                  <a:gd name="connsiteY139" fmla="*/ 738037 h 1281030"/>
                  <a:gd name="connsiteX140" fmla="*/ 293846 w 420335"/>
                  <a:gd name="connsiteY140" fmla="*/ 721172 h 1281030"/>
                  <a:gd name="connsiteX141" fmla="*/ 273226 w 420335"/>
                  <a:gd name="connsiteY141" fmla="*/ 721172 h 1281030"/>
                  <a:gd name="connsiteX142" fmla="*/ 126563 w 420335"/>
                  <a:gd name="connsiteY142" fmla="*/ 721172 h 1281030"/>
                  <a:gd name="connsiteX143" fmla="*/ 126563 w 420335"/>
                  <a:gd name="connsiteY143" fmla="*/ 738037 h 1281030"/>
                  <a:gd name="connsiteX144" fmla="*/ 147184 w 420335"/>
                  <a:gd name="connsiteY144" fmla="*/ 738037 h 1281030"/>
                  <a:gd name="connsiteX145" fmla="*/ 147184 w 420335"/>
                  <a:gd name="connsiteY145" fmla="*/ 721172 h 1281030"/>
                  <a:gd name="connsiteX146" fmla="*/ 126563 w 420335"/>
                  <a:gd name="connsiteY146" fmla="*/ 721172 h 1281030"/>
                  <a:gd name="connsiteX147" fmla="*/ 167084 w 420335"/>
                  <a:gd name="connsiteY147" fmla="*/ 577868 h 1281030"/>
                  <a:gd name="connsiteX148" fmla="*/ 157134 w 420335"/>
                  <a:gd name="connsiteY148" fmla="*/ 567918 h 1281030"/>
                  <a:gd name="connsiteX149" fmla="*/ 116613 w 420335"/>
                  <a:gd name="connsiteY149" fmla="*/ 567918 h 1281030"/>
                  <a:gd name="connsiteX150" fmla="*/ 106663 w 420335"/>
                  <a:gd name="connsiteY150" fmla="*/ 577868 h 1281030"/>
                  <a:gd name="connsiteX151" fmla="*/ 106663 w 420335"/>
                  <a:gd name="connsiteY151" fmla="*/ 614633 h 1281030"/>
                  <a:gd name="connsiteX152" fmla="*/ 116613 w 420335"/>
                  <a:gd name="connsiteY152" fmla="*/ 624583 h 1281030"/>
                  <a:gd name="connsiteX153" fmla="*/ 157134 w 420335"/>
                  <a:gd name="connsiteY153" fmla="*/ 624583 h 1281030"/>
                  <a:gd name="connsiteX154" fmla="*/ 167084 w 420335"/>
                  <a:gd name="connsiteY154" fmla="*/ 614633 h 1281030"/>
                  <a:gd name="connsiteX155" fmla="*/ 167084 w 420335"/>
                  <a:gd name="connsiteY155" fmla="*/ 577868 h 1281030"/>
                  <a:gd name="connsiteX156" fmla="*/ 167084 w 420335"/>
                  <a:gd name="connsiteY156" fmla="*/ 577868 h 1281030"/>
                  <a:gd name="connsiteX157" fmla="*/ 313746 w 420335"/>
                  <a:gd name="connsiteY157" fmla="*/ 577868 h 1281030"/>
                  <a:gd name="connsiteX158" fmla="*/ 303796 w 420335"/>
                  <a:gd name="connsiteY158" fmla="*/ 567918 h 1281030"/>
                  <a:gd name="connsiteX159" fmla="*/ 263276 w 420335"/>
                  <a:gd name="connsiteY159" fmla="*/ 567918 h 1281030"/>
                  <a:gd name="connsiteX160" fmla="*/ 253326 w 420335"/>
                  <a:gd name="connsiteY160" fmla="*/ 577868 h 1281030"/>
                  <a:gd name="connsiteX161" fmla="*/ 253326 w 420335"/>
                  <a:gd name="connsiteY161" fmla="*/ 614633 h 1281030"/>
                  <a:gd name="connsiteX162" fmla="*/ 263276 w 420335"/>
                  <a:gd name="connsiteY162" fmla="*/ 624583 h 1281030"/>
                  <a:gd name="connsiteX163" fmla="*/ 303796 w 420335"/>
                  <a:gd name="connsiteY163" fmla="*/ 624583 h 1281030"/>
                  <a:gd name="connsiteX164" fmla="*/ 313746 w 420335"/>
                  <a:gd name="connsiteY164" fmla="*/ 614633 h 1281030"/>
                  <a:gd name="connsiteX165" fmla="*/ 313746 w 420335"/>
                  <a:gd name="connsiteY165" fmla="*/ 577868 h 1281030"/>
                  <a:gd name="connsiteX166" fmla="*/ 313746 w 420335"/>
                  <a:gd name="connsiteY166" fmla="*/ 577868 h 1281030"/>
                  <a:gd name="connsiteX167" fmla="*/ 273226 w 420335"/>
                  <a:gd name="connsiteY167" fmla="*/ 587818 h 1281030"/>
                  <a:gd name="connsiteX168" fmla="*/ 273226 w 420335"/>
                  <a:gd name="connsiteY168" fmla="*/ 604683 h 1281030"/>
                  <a:gd name="connsiteX169" fmla="*/ 293846 w 420335"/>
                  <a:gd name="connsiteY169" fmla="*/ 604683 h 1281030"/>
                  <a:gd name="connsiteX170" fmla="*/ 293846 w 420335"/>
                  <a:gd name="connsiteY170" fmla="*/ 587818 h 1281030"/>
                  <a:gd name="connsiteX171" fmla="*/ 273226 w 420335"/>
                  <a:gd name="connsiteY171" fmla="*/ 587818 h 1281030"/>
                  <a:gd name="connsiteX172" fmla="*/ 126563 w 420335"/>
                  <a:gd name="connsiteY172" fmla="*/ 587818 h 1281030"/>
                  <a:gd name="connsiteX173" fmla="*/ 126563 w 420335"/>
                  <a:gd name="connsiteY173" fmla="*/ 604683 h 1281030"/>
                  <a:gd name="connsiteX174" fmla="*/ 147184 w 420335"/>
                  <a:gd name="connsiteY174" fmla="*/ 604683 h 1281030"/>
                  <a:gd name="connsiteX175" fmla="*/ 147184 w 420335"/>
                  <a:gd name="connsiteY175" fmla="*/ 587818 h 1281030"/>
                  <a:gd name="connsiteX176" fmla="*/ 126563 w 420335"/>
                  <a:gd name="connsiteY176" fmla="*/ 587818 h 1281030"/>
                  <a:gd name="connsiteX177" fmla="*/ 167084 w 420335"/>
                  <a:gd name="connsiteY177" fmla="*/ 444514 h 1281030"/>
                  <a:gd name="connsiteX178" fmla="*/ 157134 w 420335"/>
                  <a:gd name="connsiteY178" fmla="*/ 434564 h 1281030"/>
                  <a:gd name="connsiteX179" fmla="*/ 116613 w 420335"/>
                  <a:gd name="connsiteY179" fmla="*/ 434564 h 1281030"/>
                  <a:gd name="connsiteX180" fmla="*/ 106663 w 420335"/>
                  <a:gd name="connsiteY180" fmla="*/ 444514 h 1281030"/>
                  <a:gd name="connsiteX181" fmla="*/ 106663 w 420335"/>
                  <a:gd name="connsiteY181" fmla="*/ 481279 h 1281030"/>
                  <a:gd name="connsiteX182" fmla="*/ 116613 w 420335"/>
                  <a:gd name="connsiteY182" fmla="*/ 491229 h 1281030"/>
                  <a:gd name="connsiteX183" fmla="*/ 157134 w 420335"/>
                  <a:gd name="connsiteY183" fmla="*/ 491229 h 1281030"/>
                  <a:gd name="connsiteX184" fmla="*/ 167084 w 420335"/>
                  <a:gd name="connsiteY184" fmla="*/ 481279 h 1281030"/>
                  <a:gd name="connsiteX185" fmla="*/ 167084 w 420335"/>
                  <a:gd name="connsiteY185" fmla="*/ 444514 h 1281030"/>
                  <a:gd name="connsiteX186" fmla="*/ 167084 w 420335"/>
                  <a:gd name="connsiteY186" fmla="*/ 444514 h 1281030"/>
                  <a:gd name="connsiteX187" fmla="*/ 313746 w 420335"/>
                  <a:gd name="connsiteY187" fmla="*/ 444514 h 1281030"/>
                  <a:gd name="connsiteX188" fmla="*/ 303796 w 420335"/>
                  <a:gd name="connsiteY188" fmla="*/ 434564 h 1281030"/>
                  <a:gd name="connsiteX189" fmla="*/ 263276 w 420335"/>
                  <a:gd name="connsiteY189" fmla="*/ 434564 h 1281030"/>
                  <a:gd name="connsiteX190" fmla="*/ 253326 w 420335"/>
                  <a:gd name="connsiteY190" fmla="*/ 444514 h 1281030"/>
                  <a:gd name="connsiteX191" fmla="*/ 253326 w 420335"/>
                  <a:gd name="connsiteY191" fmla="*/ 481279 h 1281030"/>
                  <a:gd name="connsiteX192" fmla="*/ 263276 w 420335"/>
                  <a:gd name="connsiteY192" fmla="*/ 491229 h 1281030"/>
                  <a:gd name="connsiteX193" fmla="*/ 303796 w 420335"/>
                  <a:gd name="connsiteY193" fmla="*/ 491229 h 1281030"/>
                  <a:gd name="connsiteX194" fmla="*/ 313746 w 420335"/>
                  <a:gd name="connsiteY194" fmla="*/ 481279 h 1281030"/>
                  <a:gd name="connsiteX195" fmla="*/ 313746 w 420335"/>
                  <a:gd name="connsiteY195" fmla="*/ 444514 h 1281030"/>
                  <a:gd name="connsiteX196" fmla="*/ 313746 w 420335"/>
                  <a:gd name="connsiteY196" fmla="*/ 444514 h 1281030"/>
                  <a:gd name="connsiteX197" fmla="*/ 273226 w 420335"/>
                  <a:gd name="connsiteY197" fmla="*/ 454464 h 1281030"/>
                  <a:gd name="connsiteX198" fmla="*/ 273226 w 420335"/>
                  <a:gd name="connsiteY198" fmla="*/ 471329 h 1281030"/>
                  <a:gd name="connsiteX199" fmla="*/ 293846 w 420335"/>
                  <a:gd name="connsiteY199" fmla="*/ 471329 h 1281030"/>
                  <a:gd name="connsiteX200" fmla="*/ 293846 w 420335"/>
                  <a:gd name="connsiteY200" fmla="*/ 454464 h 1281030"/>
                  <a:gd name="connsiteX201" fmla="*/ 273226 w 420335"/>
                  <a:gd name="connsiteY201" fmla="*/ 454464 h 1281030"/>
                  <a:gd name="connsiteX202" fmla="*/ 126563 w 420335"/>
                  <a:gd name="connsiteY202" fmla="*/ 454464 h 1281030"/>
                  <a:gd name="connsiteX203" fmla="*/ 126563 w 420335"/>
                  <a:gd name="connsiteY203" fmla="*/ 471329 h 1281030"/>
                  <a:gd name="connsiteX204" fmla="*/ 147184 w 420335"/>
                  <a:gd name="connsiteY204" fmla="*/ 471329 h 1281030"/>
                  <a:gd name="connsiteX205" fmla="*/ 147184 w 420335"/>
                  <a:gd name="connsiteY205" fmla="*/ 454464 h 1281030"/>
                  <a:gd name="connsiteX206" fmla="*/ 126563 w 420335"/>
                  <a:gd name="connsiteY206" fmla="*/ 454464 h 1281030"/>
                  <a:gd name="connsiteX207" fmla="*/ 313746 w 420335"/>
                  <a:gd name="connsiteY207" fmla="*/ 311160 h 1281030"/>
                  <a:gd name="connsiteX208" fmla="*/ 303796 w 420335"/>
                  <a:gd name="connsiteY208" fmla="*/ 301210 h 1281030"/>
                  <a:gd name="connsiteX209" fmla="*/ 263276 w 420335"/>
                  <a:gd name="connsiteY209" fmla="*/ 301210 h 1281030"/>
                  <a:gd name="connsiteX210" fmla="*/ 253326 w 420335"/>
                  <a:gd name="connsiteY210" fmla="*/ 311160 h 1281030"/>
                  <a:gd name="connsiteX211" fmla="*/ 253326 w 420335"/>
                  <a:gd name="connsiteY211" fmla="*/ 347925 h 1281030"/>
                  <a:gd name="connsiteX212" fmla="*/ 263276 w 420335"/>
                  <a:gd name="connsiteY212" fmla="*/ 357875 h 1281030"/>
                  <a:gd name="connsiteX213" fmla="*/ 303796 w 420335"/>
                  <a:gd name="connsiteY213" fmla="*/ 357875 h 1281030"/>
                  <a:gd name="connsiteX214" fmla="*/ 313746 w 420335"/>
                  <a:gd name="connsiteY214" fmla="*/ 347925 h 1281030"/>
                  <a:gd name="connsiteX215" fmla="*/ 313746 w 420335"/>
                  <a:gd name="connsiteY215" fmla="*/ 311160 h 1281030"/>
                  <a:gd name="connsiteX216" fmla="*/ 313746 w 420335"/>
                  <a:gd name="connsiteY216" fmla="*/ 311160 h 1281030"/>
                  <a:gd name="connsiteX217" fmla="*/ 273226 w 420335"/>
                  <a:gd name="connsiteY217" fmla="*/ 321110 h 1281030"/>
                  <a:gd name="connsiteX218" fmla="*/ 273226 w 420335"/>
                  <a:gd name="connsiteY218" fmla="*/ 337975 h 1281030"/>
                  <a:gd name="connsiteX219" fmla="*/ 293846 w 420335"/>
                  <a:gd name="connsiteY219" fmla="*/ 337975 h 1281030"/>
                  <a:gd name="connsiteX220" fmla="*/ 293846 w 420335"/>
                  <a:gd name="connsiteY220" fmla="*/ 321110 h 1281030"/>
                  <a:gd name="connsiteX221" fmla="*/ 273226 w 420335"/>
                  <a:gd name="connsiteY221" fmla="*/ 321110 h 1281030"/>
                  <a:gd name="connsiteX222" fmla="*/ 313746 w 420335"/>
                  <a:gd name="connsiteY222" fmla="*/ 177806 h 1281030"/>
                  <a:gd name="connsiteX223" fmla="*/ 303796 w 420335"/>
                  <a:gd name="connsiteY223" fmla="*/ 167856 h 1281030"/>
                  <a:gd name="connsiteX224" fmla="*/ 263276 w 420335"/>
                  <a:gd name="connsiteY224" fmla="*/ 167856 h 1281030"/>
                  <a:gd name="connsiteX225" fmla="*/ 253326 w 420335"/>
                  <a:gd name="connsiteY225" fmla="*/ 177806 h 1281030"/>
                  <a:gd name="connsiteX226" fmla="*/ 253326 w 420335"/>
                  <a:gd name="connsiteY226" fmla="*/ 214571 h 1281030"/>
                  <a:gd name="connsiteX227" fmla="*/ 263276 w 420335"/>
                  <a:gd name="connsiteY227" fmla="*/ 224521 h 1281030"/>
                  <a:gd name="connsiteX228" fmla="*/ 303796 w 420335"/>
                  <a:gd name="connsiteY228" fmla="*/ 224521 h 1281030"/>
                  <a:gd name="connsiteX229" fmla="*/ 313746 w 420335"/>
                  <a:gd name="connsiteY229" fmla="*/ 214571 h 1281030"/>
                  <a:gd name="connsiteX230" fmla="*/ 313746 w 420335"/>
                  <a:gd name="connsiteY230" fmla="*/ 177806 h 1281030"/>
                  <a:gd name="connsiteX231" fmla="*/ 313746 w 420335"/>
                  <a:gd name="connsiteY231" fmla="*/ 177806 h 1281030"/>
                  <a:gd name="connsiteX232" fmla="*/ 273226 w 420335"/>
                  <a:gd name="connsiteY232" fmla="*/ 187755 h 1281030"/>
                  <a:gd name="connsiteX233" fmla="*/ 273226 w 420335"/>
                  <a:gd name="connsiteY233" fmla="*/ 204621 h 1281030"/>
                  <a:gd name="connsiteX234" fmla="*/ 293846 w 420335"/>
                  <a:gd name="connsiteY234" fmla="*/ 204621 h 1281030"/>
                  <a:gd name="connsiteX235" fmla="*/ 293846 w 420335"/>
                  <a:gd name="connsiteY235" fmla="*/ 187755 h 1281030"/>
                  <a:gd name="connsiteX236" fmla="*/ 273226 w 420335"/>
                  <a:gd name="connsiteY236" fmla="*/ 187755 h 128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</a:cxnLst>
                <a:rect l="l" t="t" r="r" b="b"/>
                <a:pathLst>
                  <a:path w="420335" h="1281030">
                    <a:moveTo>
                      <a:pt x="201984" y="73804"/>
                    </a:moveTo>
                    <a:lnTo>
                      <a:pt x="234296" y="5671"/>
                    </a:lnTo>
                    <a:cubicBezTo>
                      <a:pt x="235938" y="2189"/>
                      <a:pt x="239445" y="0"/>
                      <a:pt x="243276" y="0"/>
                    </a:cubicBezTo>
                    <a:lnTo>
                      <a:pt x="356830" y="0"/>
                    </a:lnTo>
                    <a:cubicBezTo>
                      <a:pt x="361108" y="0"/>
                      <a:pt x="364889" y="2736"/>
                      <a:pt x="366257" y="6791"/>
                    </a:cubicBezTo>
                    <a:lnTo>
                      <a:pt x="388769" y="73829"/>
                    </a:lnTo>
                    <a:lnTo>
                      <a:pt x="410385" y="73829"/>
                    </a:lnTo>
                    <a:cubicBezTo>
                      <a:pt x="415883" y="73829"/>
                      <a:pt x="420335" y="78281"/>
                      <a:pt x="420335" y="83779"/>
                    </a:cubicBezTo>
                    <a:lnTo>
                      <a:pt x="420335" y="1271081"/>
                    </a:lnTo>
                    <a:cubicBezTo>
                      <a:pt x="420335" y="1276578"/>
                      <a:pt x="415883" y="1281031"/>
                      <a:pt x="410385" y="1281031"/>
                    </a:cubicBezTo>
                    <a:lnTo>
                      <a:pt x="9950" y="1281031"/>
                    </a:lnTo>
                    <a:cubicBezTo>
                      <a:pt x="4453" y="1281031"/>
                      <a:pt x="0" y="1276578"/>
                      <a:pt x="0" y="1271081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201959" y="73829"/>
                    </a:lnTo>
                    <a:close/>
                    <a:moveTo>
                      <a:pt x="349691" y="19875"/>
                    </a:moveTo>
                    <a:lnTo>
                      <a:pt x="249595" y="19875"/>
                    </a:lnTo>
                    <a:lnTo>
                      <a:pt x="217282" y="88007"/>
                    </a:lnTo>
                    <a:cubicBezTo>
                      <a:pt x="215640" y="91490"/>
                      <a:pt x="212133" y="93704"/>
                      <a:pt x="208302" y="93704"/>
                    </a:cubicBezTo>
                    <a:lnTo>
                      <a:pt x="19950" y="93704"/>
                    </a:lnTo>
                    <a:lnTo>
                      <a:pt x="19950" y="1261106"/>
                    </a:lnTo>
                    <a:lnTo>
                      <a:pt x="400485" y="1261106"/>
                    </a:lnTo>
                    <a:lnTo>
                      <a:pt x="400485" y="93704"/>
                    </a:lnTo>
                    <a:lnTo>
                      <a:pt x="381655" y="93704"/>
                    </a:lnTo>
                    <a:cubicBezTo>
                      <a:pt x="377376" y="93704"/>
                      <a:pt x="373595" y="90967"/>
                      <a:pt x="372227" y="86913"/>
                    </a:cubicBezTo>
                    <a:lnTo>
                      <a:pt x="349716" y="19875"/>
                    </a:lnTo>
                    <a:lnTo>
                      <a:pt x="349716" y="19875"/>
                    </a:lnTo>
                    <a:close/>
                    <a:moveTo>
                      <a:pt x="167084" y="1111285"/>
                    </a:moveTo>
                    <a:cubicBezTo>
                      <a:pt x="167084" y="1105787"/>
                      <a:pt x="162632" y="1101335"/>
                      <a:pt x="157134" y="1101335"/>
                    </a:cubicBezTo>
                    <a:lnTo>
                      <a:pt x="116613" y="1101335"/>
                    </a:lnTo>
                    <a:cubicBezTo>
                      <a:pt x="111116" y="1101335"/>
                      <a:pt x="106663" y="1105787"/>
                      <a:pt x="106663" y="1111285"/>
                    </a:cubicBezTo>
                    <a:lnTo>
                      <a:pt x="106663" y="1148050"/>
                    </a:lnTo>
                    <a:cubicBezTo>
                      <a:pt x="106663" y="1153547"/>
                      <a:pt x="111116" y="1158000"/>
                      <a:pt x="116613" y="1158000"/>
                    </a:cubicBezTo>
                    <a:lnTo>
                      <a:pt x="157134" y="1158000"/>
                    </a:lnTo>
                    <a:cubicBezTo>
                      <a:pt x="162632" y="1158000"/>
                      <a:pt x="167084" y="1153547"/>
                      <a:pt x="167084" y="1148050"/>
                    </a:cubicBezTo>
                    <a:lnTo>
                      <a:pt x="167084" y="1111285"/>
                    </a:lnTo>
                    <a:lnTo>
                      <a:pt x="167084" y="1111285"/>
                    </a:lnTo>
                    <a:close/>
                    <a:moveTo>
                      <a:pt x="313746" y="1111285"/>
                    </a:moveTo>
                    <a:cubicBezTo>
                      <a:pt x="313746" y="1105787"/>
                      <a:pt x="309294" y="1101335"/>
                      <a:pt x="303796" y="1101335"/>
                    </a:cubicBezTo>
                    <a:lnTo>
                      <a:pt x="263276" y="1101335"/>
                    </a:lnTo>
                    <a:cubicBezTo>
                      <a:pt x="257778" y="1101335"/>
                      <a:pt x="253326" y="1105787"/>
                      <a:pt x="253326" y="1111285"/>
                    </a:cubicBezTo>
                    <a:lnTo>
                      <a:pt x="253326" y="1148050"/>
                    </a:lnTo>
                    <a:cubicBezTo>
                      <a:pt x="253326" y="1153547"/>
                      <a:pt x="257778" y="1158000"/>
                      <a:pt x="263276" y="1158000"/>
                    </a:cubicBezTo>
                    <a:lnTo>
                      <a:pt x="303796" y="1158000"/>
                    </a:lnTo>
                    <a:cubicBezTo>
                      <a:pt x="309294" y="1158000"/>
                      <a:pt x="313746" y="1153547"/>
                      <a:pt x="313746" y="1148050"/>
                    </a:cubicBezTo>
                    <a:lnTo>
                      <a:pt x="313746" y="1111285"/>
                    </a:lnTo>
                    <a:lnTo>
                      <a:pt x="313746" y="1111285"/>
                    </a:lnTo>
                    <a:close/>
                    <a:moveTo>
                      <a:pt x="273226" y="1121234"/>
                    </a:moveTo>
                    <a:lnTo>
                      <a:pt x="273226" y="1138100"/>
                    </a:lnTo>
                    <a:lnTo>
                      <a:pt x="293846" y="1138100"/>
                    </a:lnTo>
                    <a:lnTo>
                      <a:pt x="293846" y="1121234"/>
                    </a:lnTo>
                    <a:lnTo>
                      <a:pt x="273226" y="1121234"/>
                    </a:lnTo>
                    <a:close/>
                    <a:moveTo>
                      <a:pt x="126563" y="1121234"/>
                    </a:moveTo>
                    <a:lnTo>
                      <a:pt x="126563" y="1138100"/>
                    </a:lnTo>
                    <a:lnTo>
                      <a:pt x="147184" y="1138100"/>
                    </a:lnTo>
                    <a:lnTo>
                      <a:pt x="147184" y="1121234"/>
                    </a:lnTo>
                    <a:lnTo>
                      <a:pt x="126563" y="1121234"/>
                    </a:lnTo>
                    <a:close/>
                    <a:moveTo>
                      <a:pt x="167084" y="977930"/>
                    </a:moveTo>
                    <a:cubicBezTo>
                      <a:pt x="167084" y="972433"/>
                      <a:pt x="162632" y="967980"/>
                      <a:pt x="157134" y="967980"/>
                    </a:cubicBezTo>
                    <a:lnTo>
                      <a:pt x="116613" y="967980"/>
                    </a:lnTo>
                    <a:cubicBezTo>
                      <a:pt x="111116" y="967980"/>
                      <a:pt x="106663" y="972433"/>
                      <a:pt x="106663" y="977930"/>
                    </a:cubicBezTo>
                    <a:lnTo>
                      <a:pt x="106663" y="1014696"/>
                    </a:lnTo>
                    <a:cubicBezTo>
                      <a:pt x="106663" y="1020193"/>
                      <a:pt x="111116" y="1024645"/>
                      <a:pt x="116613" y="1024645"/>
                    </a:cubicBezTo>
                    <a:lnTo>
                      <a:pt x="157134" y="1024645"/>
                    </a:lnTo>
                    <a:cubicBezTo>
                      <a:pt x="162632" y="1024645"/>
                      <a:pt x="167084" y="1020193"/>
                      <a:pt x="167084" y="1014696"/>
                    </a:cubicBezTo>
                    <a:lnTo>
                      <a:pt x="167084" y="977930"/>
                    </a:lnTo>
                    <a:lnTo>
                      <a:pt x="167084" y="977930"/>
                    </a:lnTo>
                    <a:close/>
                    <a:moveTo>
                      <a:pt x="313746" y="977930"/>
                    </a:moveTo>
                    <a:cubicBezTo>
                      <a:pt x="313746" y="972433"/>
                      <a:pt x="309294" y="967980"/>
                      <a:pt x="303796" y="967980"/>
                    </a:cubicBezTo>
                    <a:lnTo>
                      <a:pt x="263276" y="967980"/>
                    </a:lnTo>
                    <a:cubicBezTo>
                      <a:pt x="257778" y="967980"/>
                      <a:pt x="253326" y="972433"/>
                      <a:pt x="253326" y="977930"/>
                    </a:cubicBezTo>
                    <a:lnTo>
                      <a:pt x="253326" y="1014696"/>
                    </a:lnTo>
                    <a:cubicBezTo>
                      <a:pt x="253326" y="1020193"/>
                      <a:pt x="257778" y="1024645"/>
                      <a:pt x="263276" y="1024645"/>
                    </a:cubicBezTo>
                    <a:lnTo>
                      <a:pt x="303796" y="1024645"/>
                    </a:lnTo>
                    <a:cubicBezTo>
                      <a:pt x="309294" y="1024645"/>
                      <a:pt x="313746" y="1020193"/>
                      <a:pt x="313746" y="1014696"/>
                    </a:cubicBezTo>
                    <a:lnTo>
                      <a:pt x="313746" y="977930"/>
                    </a:lnTo>
                    <a:lnTo>
                      <a:pt x="313746" y="977930"/>
                    </a:lnTo>
                    <a:close/>
                    <a:moveTo>
                      <a:pt x="273226" y="987880"/>
                    </a:moveTo>
                    <a:lnTo>
                      <a:pt x="273226" y="1004746"/>
                    </a:lnTo>
                    <a:lnTo>
                      <a:pt x="293846" y="1004746"/>
                    </a:lnTo>
                    <a:lnTo>
                      <a:pt x="293846" y="987880"/>
                    </a:lnTo>
                    <a:lnTo>
                      <a:pt x="273226" y="987880"/>
                    </a:lnTo>
                    <a:close/>
                    <a:moveTo>
                      <a:pt x="126563" y="987880"/>
                    </a:moveTo>
                    <a:lnTo>
                      <a:pt x="126563" y="1004746"/>
                    </a:lnTo>
                    <a:lnTo>
                      <a:pt x="147184" y="1004746"/>
                    </a:lnTo>
                    <a:lnTo>
                      <a:pt x="147184" y="987880"/>
                    </a:lnTo>
                    <a:lnTo>
                      <a:pt x="126563" y="987880"/>
                    </a:lnTo>
                    <a:close/>
                    <a:moveTo>
                      <a:pt x="313746" y="844576"/>
                    </a:moveTo>
                    <a:cubicBezTo>
                      <a:pt x="313746" y="839079"/>
                      <a:pt x="309294" y="834626"/>
                      <a:pt x="303796" y="834626"/>
                    </a:cubicBezTo>
                    <a:lnTo>
                      <a:pt x="263276" y="834626"/>
                    </a:lnTo>
                    <a:cubicBezTo>
                      <a:pt x="257778" y="834626"/>
                      <a:pt x="253326" y="839079"/>
                      <a:pt x="253326" y="844576"/>
                    </a:cubicBezTo>
                    <a:lnTo>
                      <a:pt x="253326" y="881341"/>
                    </a:lnTo>
                    <a:cubicBezTo>
                      <a:pt x="253326" y="886839"/>
                      <a:pt x="257778" y="891291"/>
                      <a:pt x="263276" y="891291"/>
                    </a:cubicBezTo>
                    <a:lnTo>
                      <a:pt x="303796" y="891291"/>
                    </a:lnTo>
                    <a:cubicBezTo>
                      <a:pt x="309294" y="891291"/>
                      <a:pt x="313746" y="886839"/>
                      <a:pt x="313746" y="881341"/>
                    </a:cubicBezTo>
                    <a:lnTo>
                      <a:pt x="313746" y="844576"/>
                    </a:lnTo>
                    <a:lnTo>
                      <a:pt x="313746" y="844576"/>
                    </a:lnTo>
                    <a:close/>
                    <a:moveTo>
                      <a:pt x="167084" y="844576"/>
                    </a:moveTo>
                    <a:cubicBezTo>
                      <a:pt x="167084" y="839079"/>
                      <a:pt x="162632" y="834626"/>
                      <a:pt x="157134" y="834626"/>
                    </a:cubicBezTo>
                    <a:lnTo>
                      <a:pt x="116613" y="834626"/>
                    </a:lnTo>
                    <a:cubicBezTo>
                      <a:pt x="111116" y="834626"/>
                      <a:pt x="106663" y="839079"/>
                      <a:pt x="106663" y="844576"/>
                    </a:cubicBezTo>
                    <a:lnTo>
                      <a:pt x="106663" y="881341"/>
                    </a:lnTo>
                    <a:cubicBezTo>
                      <a:pt x="106663" y="886839"/>
                      <a:pt x="111116" y="891291"/>
                      <a:pt x="116613" y="891291"/>
                    </a:cubicBezTo>
                    <a:lnTo>
                      <a:pt x="157134" y="891291"/>
                    </a:lnTo>
                    <a:cubicBezTo>
                      <a:pt x="162632" y="891291"/>
                      <a:pt x="167084" y="886839"/>
                      <a:pt x="167084" y="881341"/>
                    </a:cubicBezTo>
                    <a:lnTo>
                      <a:pt x="167084" y="844576"/>
                    </a:lnTo>
                    <a:lnTo>
                      <a:pt x="167084" y="844576"/>
                    </a:lnTo>
                    <a:close/>
                    <a:moveTo>
                      <a:pt x="273226" y="854526"/>
                    </a:moveTo>
                    <a:lnTo>
                      <a:pt x="273226" y="871391"/>
                    </a:lnTo>
                    <a:lnTo>
                      <a:pt x="293846" y="871391"/>
                    </a:lnTo>
                    <a:lnTo>
                      <a:pt x="293846" y="854526"/>
                    </a:lnTo>
                    <a:lnTo>
                      <a:pt x="273226" y="854526"/>
                    </a:lnTo>
                    <a:close/>
                    <a:moveTo>
                      <a:pt x="126563" y="854526"/>
                    </a:moveTo>
                    <a:lnTo>
                      <a:pt x="126563" y="871391"/>
                    </a:lnTo>
                    <a:lnTo>
                      <a:pt x="147184" y="871391"/>
                    </a:lnTo>
                    <a:lnTo>
                      <a:pt x="147184" y="854526"/>
                    </a:lnTo>
                    <a:lnTo>
                      <a:pt x="126563" y="854526"/>
                    </a:lnTo>
                    <a:close/>
                    <a:moveTo>
                      <a:pt x="167084" y="711222"/>
                    </a:moveTo>
                    <a:cubicBezTo>
                      <a:pt x="167084" y="705725"/>
                      <a:pt x="162632" y="701272"/>
                      <a:pt x="157134" y="701272"/>
                    </a:cubicBezTo>
                    <a:lnTo>
                      <a:pt x="116613" y="701272"/>
                    </a:lnTo>
                    <a:cubicBezTo>
                      <a:pt x="111116" y="701272"/>
                      <a:pt x="106663" y="705725"/>
                      <a:pt x="106663" y="711222"/>
                    </a:cubicBezTo>
                    <a:lnTo>
                      <a:pt x="106663" y="747987"/>
                    </a:lnTo>
                    <a:cubicBezTo>
                      <a:pt x="106663" y="753485"/>
                      <a:pt x="111116" y="757937"/>
                      <a:pt x="116613" y="757937"/>
                    </a:cubicBezTo>
                    <a:lnTo>
                      <a:pt x="157134" y="757937"/>
                    </a:lnTo>
                    <a:cubicBezTo>
                      <a:pt x="162632" y="757937"/>
                      <a:pt x="167084" y="753485"/>
                      <a:pt x="167084" y="747987"/>
                    </a:cubicBezTo>
                    <a:lnTo>
                      <a:pt x="167084" y="711222"/>
                    </a:lnTo>
                    <a:lnTo>
                      <a:pt x="167084" y="711222"/>
                    </a:lnTo>
                    <a:close/>
                    <a:moveTo>
                      <a:pt x="313746" y="711222"/>
                    </a:moveTo>
                    <a:cubicBezTo>
                      <a:pt x="313746" y="705725"/>
                      <a:pt x="309294" y="701272"/>
                      <a:pt x="303796" y="701272"/>
                    </a:cubicBezTo>
                    <a:lnTo>
                      <a:pt x="263276" y="701272"/>
                    </a:lnTo>
                    <a:cubicBezTo>
                      <a:pt x="257778" y="701272"/>
                      <a:pt x="253326" y="705725"/>
                      <a:pt x="253326" y="711222"/>
                    </a:cubicBezTo>
                    <a:lnTo>
                      <a:pt x="253326" y="747987"/>
                    </a:lnTo>
                    <a:cubicBezTo>
                      <a:pt x="253326" y="753485"/>
                      <a:pt x="257778" y="757937"/>
                      <a:pt x="263276" y="757937"/>
                    </a:cubicBezTo>
                    <a:lnTo>
                      <a:pt x="303796" y="757937"/>
                    </a:lnTo>
                    <a:cubicBezTo>
                      <a:pt x="309294" y="757937"/>
                      <a:pt x="313746" y="753485"/>
                      <a:pt x="313746" y="747987"/>
                    </a:cubicBezTo>
                    <a:lnTo>
                      <a:pt x="313746" y="711222"/>
                    </a:lnTo>
                    <a:lnTo>
                      <a:pt x="313746" y="711222"/>
                    </a:lnTo>
                    <a:close/>
                    <a:moveTo>
                      <a:pt x="273226" y="721172"/>
                    </a:moveTo>
                    <a:lnTo>
                      <a:pt x="273226" y="738037"/>
                    </a:lnTo>
                    <a:lnTo>
                      <a:pt x="293846" y="738037"/>
                    </a:lnTo>
                    <a:lnTo>
                      <a:pt x="293846" y="721172"/>
                    </a:lnTo>
                    <a:lnTo>
                      <a:pt x="273226" y="721172"/>
                    </a:lnTo>
                    <a:close/>
                    <a:moveTo>
                      <a:pt x="126563" y="721172"/>
                    </a:moveTo>
                    <a:lnTo>
                      <a:pt x="126563" y="738037"/>
                    </a:lnTo>
                    <a:lnTo>
                      <a:pt x="147184" y="738037"/>
                    </a:lnTo>
                    <a:lnTo>
                      <a:pt x="147184" y="721172"/>
                    </a:lnTo>
                    <a:lnTo>
                      <a:pt x="126563" y="721172"/>
                    </a:lnTo>
                    <a:close/>
                    <a:moveTo>
                      <a:pt x="167084" y="577868"/>
                    </a:moveTo>
                    <a:cubicBezTo>
                      <a:pt x="167084" y="572371"/>
                      <a:pt x="162632" y="567918"/>
                      <a:pt x="157134" y="567918"/>
                    </a:cubicBezTo>
                    <a:lnTo>
                      <a:pt x="116613" y="567918"/>
                    </a:lnTo>
                    <a:cubicBezTo>
                      <a:pt x="111116" y="567918"/>
                      <a:pt x="106663" y="572371"/>
                      <a:pt x="106663" y="577868"/>
                    </a:cubicBezTo>
                    <a:lnTo>
                      <a:pt x="106663" y="614633"/>
                    </a:lnTo>
                    <a:cubicBezTo>
                      <a:pt x="106663" y="620130"/>
                      <a:pt x="111116" y="624583"/>
                      <a:pt x="116613" y="624583"/>
                    </a:cubicBezTo>
                    <a:lnTo>
                      <a:pt x="157134" y="624583"/>
                    </a:lnTo>
                    <a:cubicBezTo>
                      <a:pt x="162632" y="624583"/>
                      <a:pt x="167084" y="620130"/>
                      <a:pt x="167084" y="614633"/>
                    </a:cubicBezTo>
                    <a:lnTo>
                      <a:pt x="167084" y="577868"/>
                    </a:lnTo>
                    <a:lnTo>
                      <a:pt x="167084" y="577868"/>
                    </a:lnTo>
                    <a:close/>
                    <a:moveTo>
                      <a:pt x="313746" y="577868"/>
                    </a:moveTo>
                    <a:cubicBezTo>
                      <a:pt x="313746" y="572371"/>
                      <a:pt x="309294" y="567918"/>
                      <a:pt x="303796" y="567918"/>
                    </a:cubicBezTo>
                    <a:lnTo>
                      <a:pt x="263276" y="567918"/>
                    </a:lnTo>
                    <a:cubicBezTo>
                      <a:pt x="257778" y="567918"/>
                      <a:pt x="253326" y="572371"/>
                      <a:pt x="253326" y="577868"/>
                    </a:cubicBezTo>
                    <a:lnTo>
                      <a:pt x="253326" y="614633"/>
                    </a:lnTo>
                    <a:cubicBezTo>
                      <a:pt x="253326" y="620130"/>
                      <a:pt x="257778" y="624583"/>
                      <a:pt x="263276" y="624583"/>
                    </a:cubicBezTo>
                    <a:lnTo>
                      <a:pt x="303796" y="624583"/>
                    </a:lnTo>
                    <a:cubicBezTo>
                      <a:pt x="309294" y="624583"/>
                      <a:pt x="313746" y="620130"/>
                      <a:pt x="313746" y="614633"/>
                    </a:cubicBezTo>
                    <a:lnTo>
                      <a:pt x="313746" y="577868"/>
                    </a:lnTo>
                    <a:lnTo>
                      <a:pt x="313746" y="577868"/>
                    </a:lnTo>
                    <a:close/>
                    <a:moveTo>
                      <a:pt x="273226" y="587818"/>
                    </a:moveTo>
                    <a:lnTo>
                      <a:pt x="273226" y="604683"/>
                    </a:lnTo>
                    <a:lnTo>
                      <a:pt x="293846" y="604683"/>
                    </a:lnTo>
                    <a:lnTo>
                      <a:pt x="293846" y="587818"/>
                    </a:lnTo>
                    <a:lnTo>
                      <a:pt x="273226" y="587818"/>
                    </a:lnTo>
                    <a:close/>
                    <a:moveTo>
                      <a:pt x="126563" y="587818"/>
                    </a:moveTo>
                    <a:lnTo>
                      <a:pt x="126563" y="604683"/>
                    </a:lnTo>
                    <a:lnTo>
                      <a:pt x="147184" y="604683"/>
                    </a:lnTo>
                    <a:lnTo>
                      <a:pt x="147184" y="587818"/>
                    </a:lnTo>
                    <a:lnTo>
                      <a:pt x="126563" y="587818"/>
                    </a:lnTo>
                    <a:close/>
                    <a:moveTo>
                      <a:pt x="167084" y="444514"/>
                    </a:moveTo>
                    <a:cubicBezTo>
                      <a:pt x="167084" y="439017"/>
                      <a:pt x="162632" y="434564"/>
                      <a:pt x="157134" y="434564"/>
                    </a:cubicBezTo>
                    <a:lnTo>
                      <a:pt x="116613" y="434564"/>
                    </a:lnTo>
                    <a:cubicBezTo>
                      <a:pt x="111116" y="434564"/>
                      <a:pt x="106663" y="439017"/>
                      <a:pt x="106663" y="444514"/>
                    </a:cubicBezTo>
                    <a:lnTo>
                      <a:pt x="106663" y="481279"/>
                    </a:lnTo>
                    <a:cubicBezTo>
                      <a:pt x="106663" y="486776"/>
                      <a:pt x="111116" y="491229"/>
                      <a:pt x="116613" y="491229"/>
                    </a:cubicBezTo>
                    <a:lnTo>
                      <a:pt x="157134" y="491229"/>
                    </a:lnTo>
                    <a:cubicBezTo>
                      <a:pt x="162632" y="491229"/>
                      <a:pt x="167084" y="486776"/>
                      <a:pt x="167084" y="481279"/>
                    </a:cubicBezTo>
                    <a:lnTo>
                      <a:pt x="167084" y="444514"/>
                    </a:lnTo>
                    <a:lnTo>
                      <a:pt x="167084" y="444514"/>
                    </a:lnTo>
                    <a:close/>
                    <a:moveTo>
                      <a:pt x="313746" y="444514"/>
                    </a:moveTo>
                    <a:cubicBezTo>
                      <a:pt x="313746" y="439017"/>
                      <a:pt x="309294" y="434564"/>
                      <a:pt x="303796" y="434564"/>
                    </a:cubicBezTo>
                    <a:lnTo>
                      <a:pt x="263276" y="434564"/>
                    </a:lnTo>
                    <a:cubicBezTo>
                      <a:pt x="257778" y="434564"/>
                      <a:pt x="253326" y="439017"/>
                      <a:pt x="253326" y="444514"/>
                    </a:cubicBezTo>
                    <a:lnTo>
                      <a:pt x="253326" y="481279"/>
                    </a:lnTo>
                    <a:cubicBezTo>
                      <a:pt x="253326" y="486776"/>
                      <a:pt x="257778" y="491229"/>
                      <a:pt x="263276" y="491229"/>
                    </a:cubicBezTo>
                    <a:lnTo>
                      <a:pt x="303796" y="491229"/>
                    </a:lnTo>
                    <a:cubicBezTo>
                      <a:pt x="309294" y="491229"/>
                      <a:pt x="313746" y="486776"/>
                      <a:pt x="313746" y="481279"/>
                    </a:cubicBezTo>
                    <a:lnTo>
                      <a:pt x="313746" y="444514"/>
                    </a:lnTo>
                    <a:lnTo>
                      <a:pt x="313746" y="444514"/>
                    </a:lnTo>
                    <a:close/>
                    <a:moveTo>
                      <a:pt x="273226" y="454464"/>
                    </a:moveTo>
                    <a:lnTo>
                      <a:pt x="273226" y="471329"/>
                    </a:lnTo>
                    <a:lnTo>
                      <a:pt x="293846" y="471329"/>
                    </a:lnTo>
                    <a:lnTo>
                      <a:pt x="293846" y="454464"/>
                    </a:lnTo>
                    <a:lnTo>
                      <a:pt x="273226" y="454464"/>
                    </a:lnTo>
                    <a:close/>
                    <a:moveTo>
                      <a:pt x="126563" y="454464"/>
                    </a:moveTo>
                    <a:lnTo>
                      <a:pt x="126563" y="471329"/>
                    </a:lnTo>
                    <a:lnTo>
                      <a:pt x="147184" y="471329"/>
                    </a:lnTo>
                    <a:lnTo>
                      <a:pt x="147184" y="454464"/>
                    </a:lnTo>
                    <a:lnTo>
                      <a:pt x="126563" y="454464"/>
                    </a:lnTo>
                    <a:close/>
                    <a:moveTo>
                      <a:pt x="313746" y="311160"/>
                    </a:moveTo>
                    <a:cubicBezTo>
                      <a:pt x="313746" y="305662"/>
                      <a:pt x="309294" y="301210"/>
                      <a:pt x="303796" y="301210"/>
                    </a:cubicBezTo>
                    <a:lnTo>
                      <a:pt x="263276" y="301210"/>
                    </a:lnTo>
                    <a:cubicBezTo>
                      <a:pt x="257778" y="301210"/>
                      <a:pt x="253326" y="305662"/>
                      <a:pt x="253326" y="311160"/>
                    </a:cubicBezTo>
                    <a:lnTo>
                      <a:pt x="253326" y="347925"/>
                    </a:lnTo>
                    <a:cubicBezTo>
                      <a:pt x="253326" y="353422"/>
                      <a:pt x="257778" y="357875"/>
                      <a:pt x="263276" y="357875"/>
                    </a:cubicBezTo>
                    <a:lnTo>
                      <a:pt x="303796" y="357875"/>
                    </a:lnTo>
                    <a:cubicBezTo>
                      <a:pt x="309294" y="357875"/>
                      <a:pt x="313746" y="353422"/>
                      <a:pt x="313746" y="347925"/>
                    </a:cubicBezTo>
                    <a:lnTo>
                      <a:pt x="313746" y="311160"/>
                    </a:lnTo>
                    <a:lnTo>
                      <a:pt x="313746" y="311160"/>
                    </a:lnTo>
                    <a:close/>
                    <a:moveTo>
                      <a:pt x="273226" y="321110"/>
                    </a:moveTo>
                    <a:lnTo>
                      <a:pt x="273226" y="337975"/>
                    </a:lnTo>
                    <a:lnTo>
                      <a:pt x="293846" y="337975"/>
                    </a:lnTo>
                    <a:lnTo>
                      <a:pt x="293846" y="321110"/>
                    </a:lnTo>
                    <a:lnTo>
                      <a:pt x="273226" y="321110"/>
                    </a:lnTo>
                    <a:close/>
                    <a:moveTo>
                      <a:pt x="313746" y="177806"/>
                    </a:moveTo>
                    <a:cubicBezTo>
                      <a:pt x="313746" y="172308"/>
                      <a:pt x="309294" y="167856"/>
                      <a:pt x="303796" y="167856"/>
                    </a:cubicBezTo>
                    <a:lnTo>
                      <a:pt x="263276" y="167856"/>
                    </a:lnTo>
                    <a:cubicBezTo>
                      <a:pt x="257778" y="167856"/>
                      <a:pt x="253326" y="172308"/>
                      <a:pt x="253326" y="177806"/>
                    </a:cubicBezTo>
                    <a:lnTo>
                      <a:pt x="253326" y="214571"/>
                    </a:lnTo>
                    <a:cubicBezTo>
                      <a:pt x="253326" y="220068"/>
                      <a:pt x="257778" y="224521"/>
                      <a:pt x="263276" y="224521"/>
                    </a:cubicBezTo>
                    <a:lnTo>
                      <a:pt x="303796" y="224521"/>
                    </a:lnTo>
                    <a:cubicBezTo>
                      <a:pt x="309294" y="224521"/>
                      <a:pt x="313746" y="220068"/>
                      <a:pt x="313746" y="214571"/>
                    </a:cubicBezTo>
                    <a:lnTo>
                      <a:pt x="313746" y="177806"/>
                    </a:lnTo>
                    <a:lnTo>
                      <a:pt x="313746" y="177806"/>
                    </a:lnTo>
                    <a:close/>
                    <a:moveTo>
                      <a:pt x="273226" y="187755"/>
                    </a:moveTo>
                    <a:lnTo>
                      <a:pt x="273226" y="204621"/>
                    </a:lnTo>
                    <a:lnTo>
                      <a:pt x="293846" y="204621"/>
                    </a:lnTo>
                    <a:lnTo>
                      <a:pt x="293846" y="187755"/>
                    </a:lnTo>
                    <a:lnTo>
                      <a:pt x="273226" y="18775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BF10A9C-393C-A89C-823F-9A32D082A2A2}"/>
                  </a:ext>
                </a:extLst>
              </p:cNvPr>
              <p:cNvSpPr/>
              <p:nvPr/>
            </p:nvSpPr>
            <p:spPr>
              <a:xfrm>
                <a:off x="5184244" y="2341214"/>
                <a:ext cx="540182" cy="1896683"/>
              </a:xfrm>
              <a:custGeom>
                <a:avLst/>
                <a:gdLst>
                  <a:gd name="connsiteX0" fmla="*/ 67038 w 540182"/>
                  <a:gd name="connsiteY0" fmla="*/ 466379 h 1896683"/>
                  <a:gd name="connsiteX1" fmla="*/ 67038 w 540182"/>
                  <a:gd name="connsiteY1" fmla="*/ 374566 h 1896683"/>
                  <a:gd name="connsiteX2" fmla="*/ 104450 w 540182"/>
                  <a:gd name="connsiteY2" fmla="*/ 374566 h 1896683"/>
                  <a:gd name="connsiteX3" fmla="*/ 104450 w 540182"/>
                  <a:gd name="connsiteY3" fmla="*/ 276733 h 1896683"/>
                  <a:gd name="connsiteX4" fmla="*/ 144673 w 540182"/>
                  <a:gd name="connsiteY4" fmla="*/ 276733 h 1896683"/>
                  <a:gd name="connsiteX5" fmla="*/ 144673 w 540182"/>
                  <a:gd name="connsiteY5" fmla="*/ 213028 h 1896683"/>
                  <a:gd name="connsiteX6" fmla="*/ 203153 w 540182"/>
                  <a:gd name="connsiteY6" fmla="*/ 213028 h 1896683"/>
                  <a:gd name="connsiteX7" fmla="*/ 203153 w 540182"/>
                  <a:gd name="connsiteY7" fmla="*/ 149324 h 1896683"/>
                  <a:gd name="connsiteX8" fmla="*/ 252903 w 540182"/>
                  <a:gd name="connsiteY8" fmla="*/ 149324 h 1896683"/>
                  <a:gd name="connsiteX9" fmla="*/ 252903 w 540182"/>
                  <a:gd name="connsiteY9" fmla="*/ 0 h 1896683"/>
                  <a:gd name="connsiteX10" fmla="*/ 287330 w 540182"/>
                  <a:gd name="connsiteY10" fmla="*/ 0 h 1896683"/>
                  <a:gd name="connsiteX11" fmla="*/ 287330 w 540182"/>
                  <a:gd name="connsiteY11" fmla="*/ 149324 h 1896683"/>
                  <a:gd name="connsiteX12" fmla="*/ 337079 w 540182"/>
                  <a:gd name="connsiteY12" fmla="*/ 149324 h 1896683"/>
                  <a:gd name="connsiteX13" fmla="*/ 337079 w 540182"/>
                  <a:gd name="connsiteY13" fmla="*/ 213028 h 1896683"/>
                  <a:gd name="connsiteX14" fmla="*/ 395560 w 540182"/>
                  <a:gd name="connsiteY14" fmla="*/ 213028 h 1896683"/>
                  <a:gd name="connsiteX15" fmla="*/ 395560 w 540182"/>
                  <a:gd name="connsiteY15" fmla="*/ 276733 h 1896683"/>
                  <a:gd name="connsiteX16" fmla="*/ 435783 w 540182"/>
                  <a:gd name="connsiteY16" fmla="*/ 276733 h 1896683"/>
                  <a:gd name="connsiteX17" fmla="*/ 435783 w 540182"/>
                  <a:gd name="connsiteY17" fmla="*/ 374566 h 1896683"/>
                  <a:gd name="connsiteX18" fmla="*/ 473195 w 540182"/>
                  <a:gd name="connsiteY18" fmla="*/ 374566 h 1896683"/>
                  <a:gd name="connsiteX19" fmla="*/ 473195 w 540182"/>
                  <a:gd name="connsiteY19" fmla="*/ 466379 h 1896683"/>
                  <a:gd name="connsiteX20" fmla="*/ 540183 w 540182"/>
                  <a:gd name="connsiteY20" fmla="*/ 466379 h 1896683"/>
                  <a:gd name="connsiteX21" fmla="*/ 540183 w 540182"/>
                  <a:gd name="connsiteY21" fmla="*/ 1896684 h 1896683"/>
                  <a:gd name="connsiteX22" fmla="*/ 0 w 540182"/>
                  <a:gd name="connsiteY22" fmla="*/ 1896684 h 1896683"/>
                  <a:gd name="connsiteX23" fmla="*/ 0 w 540182"/>
                  <a:gd name="connsiteY23" fmla="*/ 466379 h 1896683"/>
                  <a:gd name="connsiteX24" fmla="*/ 66988 w 540182"/>
                  <a:gd name="connsiteY24" fmla="*/ 466379 h 1896683"/>
                  <a:gd name="connsiteX25" fmla="*/ 459340 w 540182"/>
                  <a:gd name="connsiteY25" fmla="*/ 1758877 h 1896683"/>
                  <a:gd name="connsiteX26" fmla="*/ 419117 w 540182"/>
                  <a:gd name="connsiteY26" fmla="*/ 1758877 h 1896683"/>
                  <a:gd name="connsiteX27" fmla="*/ 419117 w 540182"/>
                  <a:gd name="connsiteY27" fmla="*/ 1795368 h 1896683"/>
                  <a:gd name="connsiteX28" fmla="*/ 459340 w 540182"/>
                  <a:gd name="connsiteY28" fmla="*/ 1795368 h 1896683"/>
                  <a:gd name="connsiteX29" fmla="*/ 459340 w 540182"/>
                  <a:gd name="connsiteY29" fmla="*/ 1758877 h 1896683"/>
                  <a:gd name="connsiteX30" fmla="*/ 459340 w 540182"/>
                  <a:gd name="connsiteY30" fmla="*/ 1758877 h 1896683"/>
                  <a:gd name="connsiteX31" fmla="*/ 121141 w 540182"/>
                  <a:gd name="connsiteY31" fmla="*/ 1738554 h 1896683"/>
                  <a:gd name="connsiteX32" fmla="*/ 80918 w 540182"/>
                  <a:gd name="connsiteY32" fmla="*/ 1738554 h 1896683"/>
                  <a:gd name="connsiteX33" fmla="*/ 80918 w 540182"/>
                  <a:gd name="connsiteY33" fmla="*/ 1775046 h 1896683"/>
                  <a:gd name="connsiteX34" fmla="*/ 121141 w 540182"/>
                  <a:gd name="connsiteY34" fmla="*/ 1775046 h 1896683"/>
                  <a:gd name="connsiteX35" fmla="*/ 121141 w 540182"/>
                  <a:gd name="connsiteY35" fmla="*/ 1738554 h 1896683"/>
                  <a:gd name="connsiteX36" fmla="*/ 121141 w 540182"/>
                  <a:gd name="connsiteY36" fmla="*/ 1738554 h 1896683"/>
                  <a:gd name="connsiteX37" fmla="*/ 459340 w 540182"/>
                  <a:gd name="connsiteY37" fmla="*/ 1626543 h 1896683"/>
                  <a:gd name="connsiteX38" fmla="*/ 419117 w 540182"/>
                  <a:gd name="connsiteY38" fmla="*/ 1626543 h 1896683"/>
                  <a:gd name="connsiteX39" fmla="*/ 419117 w 540182"/>
                  <a:gd name="connsiteY39" fmla="*/ 1663034 h 1896683"/>
                  <a:gd name="connsiteX40" fmla="*/ 459340 w 540182"/>
                  <a:gd name="connsiteY40" fmla="*/ 1663034 h 1896683"/>
                  <a:gd name="connsiteX41" fmla="*/ 459340 w 540182"/>
                  <a:gd name="connsiteY41" fmla="*/ 1626543 h 1896683"/>
                  <a:gd name="connsiteX42" fmla="*/ 459340 w 540182"/>
                  <a:gd name="connsiteY42" fmla="*/ 1626543 h 1896683"/>
                  <a:gd name="connsiteX43" fmla="*/ 121141 w 540182"/>
                  <a:gd name="connsiteY43" fmla="*/ 1606220 h 1896683"/>
                  <a:gd name="connsiteX44" fmla="*/ 80918 w 540182"/>
                  <a:gd name="connsiteY44" fmla="*/ 1606220 h 1896683"/>
                  <a:gd name="connsiteX45" fmla="*/ 80918 w 540182"/>
                  <a:gd name="connsiteY45" fmla="*/ 1642711 h 1896683"/>
                  <a:gd name="connsiteX46" fmla="*/ 121141 w 540182"/>
                  <a:gd name="connsiteY46" fmla="*/ 1642711 h 1896683"/>
                  <a:gd name="connsiteX47" fmla="*/ 121141 w 540182"/>
                  <a:gd name="connsiteY47" fmla="*/ 1606220 h 1896683"/>
                  <a:gd name="connsiteX48" fmla="*/ 121141 w 540182"/>
                  <a:gd name="connsiteY48" fmla="*/ 1606220 h 1896683"/>
                  <a:gd name="connsiteX49" fmla="*/ 459340 w 540182"/>
                  <a:gd name="connsiteY49" fmla="*/ 1494208 h 1896683"/>
                  <a:gd name="connsiteX50" fmla="*/ 419117 w 540182"/>
                  <a:gd name="connsiteY50" fmla="*/ 1494208 h 1896683"/>
                  <a:gd name="connsiteX51" fmla="*/ 419117 w 540182"/>
                  <a:gd name="connsiteY51" fmla="*/ 1530700 h 1896683"/>
                  <a:gd name="connsiteX52" fmla="*/ 459340 w 540182"/>
                  <a:gd name="connsiteY52" fmla="*/ 1530700 h 1896683"/>
                  <a:gd name="connsiteX53" fmla="*/ 459340 w 540182"/>
                  <a:gd name="connsiteY53" fmla="*/ 1494208 h 1896683"/>
                  <a:gd name="connsiteX54" fmla="*/ 459340 w 540182"/>
                  <a:gd name="connsiteY54" fmla="*/ 1494208 h 1896683"/>
                  <a:gd name="connsiteX55" fmla="*/ 121141 w 540182"/>
                  <a:gd name="connsiteY55" fmla="*/ 1473886 h 1896683"/>
                  <a:gd name="connsiteX56" fmla="*/ 80918 w 540182"/>
                  <a:gd name="connsiteY56" fmla="*/ 1473886 h 1896683"/>
                  <a:gd name="connsiteX57" fmla="*/ 80918 w 540182"/>
                  <a:gd name="connsiteY57" fmla="*/ 1510377 h 1896683"/>
                  <a:gd name="connsiteX58" fmla="*/ 121141 w 540182"/>
                  <a:gd name="connsiteY58" fmla="*/ 1510377 h 1896683"/>
                  <a:gd name="connsiteX59" fmla="*/ 121141 w 540182"/>
                  <a:gd name="connsiteY59" fmla="*/ 1473886 h 1896683"/>
                  <a:gd name="connsiteX60" fmla="*/ 121141 w 540182"/>
                  <a:gd name="connsiteY60" fmla="*/ 1473886 h 1896683"/>
                  <a:gd name="connsiteX61" fmla="*/ 459340 w 540182"/>
                  <a:gd name="connsiteY61" fmla="*/ 1361874 h 1896683"/>
                  <a:gd name="connsiteX62" fmla="*/ 419117 w 540182"/>
                  <a:gd name="connsiteY62" fmla="*/ 1361874 h 1896683"/>
                  <a:gd name="connsiteX63" fmla="*/ 419117 w 540182"/>
                  <a:gd name="connsiteY63" fmla="*/ 1398365 h 1896683"/>
                  <a:gd name="connsiteX64" fmla="*/ 459340 w 540182"/>
                  <a:gd name="connsiteY64" fmla="*/ 1398365 h 1896683"/>
                  <a:gd name="connsiteX65" fmla="*/ 459340 w 540182"/>
                  <a:gd name="connsiteY65" fmla="*/ 1361874 h 1896683"/>
                  <a:gd name="connsiteX66" fmla="*/ 459340 w 540182"/>
                  <a:gd name="connsiteY66" fmla="*/ 1361874 h 1896683"/>
                  <a:gd name="connsiteX67" fmla="*/ 121141 w 540182"/>
                  <a:gd name="connsiteY67" fmla="*/ 1341551 h 1896683"/>
                  <a:gd name="connsiteX68" fmla="*/ 80918 w 540182"/>
                  <a:gd name="connsiteY68" fmla="*/ 1341551 h 1896683"/>
                  <a:gd name="connsiteX69" fmla="*/ 80918 w 540182"/>
                  <a:gd name="connsiteY69" fmla="*/ 1378043 h 1896683"/>
                  <a:gd name="connsiteX70" fmla="*/ 121141 w 540182"/>
                  <a:gd name="connsiteY70" fmla="*/ 1378043 h 1896683"/>
                  <a:gd name="connsiteX71" fmla="*/ 121141 w 540182"/>
                  <a:gd name="connsiteY71" fmla="*/ 1341551 h 1896683"/>
                  <a:gd name="connsiteX72" fmla="*/ 121141 w 540182"/>
                  <a:gd name="connsiteY72" fmla="*/ 1341551 h 1896683"/>
                  <a:gd name="connsiteX73" fmla="*/ 459340 w 540182"/>
                  <a:gd name="connsiteY73" fmla="*/ 1229540 h 1896683"/>
                  <a:gd name="connsiteX74" fmla="*/ 419117 w 540182"/>
                  <a:gd name="connsiteY74" fmla="*/ 1229540 h 1896683"/>
                  <a:gd name="connsiteX75" fmla="*/ 419117 w 540182"/>
                  <a:gd name="connsiteY75" fmla="*/ 1266031 h 1896683"/>
                  <a:gd name="connsiteX76" fmla="*/ 459340 w 540182"/>
                  <a:gd name="connsiteY76" fmla="*/ 1266031 h 1896683"/>
                  <a:gd name="connsiteX77" fmla="*/ 459340 w 540182"/>
                  <a:gd name="connsiteY77" fmla="*/ 1229540 h 1896683"/>
                  <a:gd name="connsiteX78" fmla="*/ 459340 w 540182"/>
                  <a:gd name="connsiteY78" fmla="*/ 1229540 h 1896683"/>
                  <a:gd name="connsiteX79" fmla="*/ 121141 w 540182"/>
                  <a:gd name="connsiteY79" fmla="*/ 1209192 h 1896683"/>
                  <a:gd name="connsiteX80" fmla="*/ 80918 w 540182"/>
                  <a:gd name="connsiteY80" fmla="*/ 1209192 h 1896683"/>
                  <a:gd name="connsiteX81" fmla="*/ 80918 w 540182"/>
                  <a:gd name="connsiteY81" fmla="*/ 1245684 h 1896683"/>
                  <a:gd name="connsiteX82" fmla="*/ 121141 w 540182"/>
                  <a:gd name="connsiteY82" fmla="*/ 1245684 h 1896683"/>
                  <a:gd name="connsiteX83" fmla="*/ 121141 w 540182"/>
                  <a:gd name="connsiteY83" fmla="*/ 1209192 h 1896683"/>
                  <a:gd name="connsiteX84" fmla="*/ 121141 w 540182"/>
                  <a:gd name="connsiteY84" fmla="*/ 1209192 h 1896683"/>
                  <a:gd name="connsiteX85" fmla="*/ 459340 w 540182"/>
                  <a:gd name="connsiteY85" fmla="*/ 1097181 h 1896683"/>
                  <a:gd name="connsiteX86" fmla="*/ 419117 w 540182"/>
                  <a:gd name="connsiteY86" fmla="*/ 1097181 h 1896683"/>
                  <a:gd name="connsiteX87" fmla="*/ 419117 w 540182"/>
                  <a:gd name="connsiteY87" fmla="*/ 1133672 h 1896683"/>
                  <a:gd name="connsiteX88" fmla="*/ 459340 w 540182"/>
                  <a:gd name="connsiteY88" fmla="*/ 1133672 h 1896683"/>
                  <a:gd name="connsiteX89" fmla="*/ 459340 w 540182"/>
                  <a:gd name="connsiteY89" fmla="*/ 1097181 h 1896683"/>
                  <a:gd name="connsiteX90" fmla="*/ 459340 w 540182"/>
                  <a:gd name="connsiteY90" fmla="*/ 1097181 h 1896683"/>
                  <a:gd name="connsiteX91" fmla="*/ 121141 w 540182"/>
                  <a:gd name="connsiteY91" fmla="*/ 1076833 h 1896683"/>
                  <a:gd name="connsiteX92" fmla="*/ 80918 w 540182"/>
                  <a:gd name="connsiteY92" fmla="*/ 1076833 h 1896683"/>
                  <a:gd name="connsiteX93" fmla="*/ 80918 w 540182"/>
                  <a:gd name="connsiteY93" fmla="*/ 1113324 h 1896683"/>
                  <a:gd name="connsiteX94" fmla="*/ 121141 w 540182"/>
                  <a:gd name="connsiteY94" fmla="*/ 1113324 h 1896683"/>
                  <a:gd name="connsiteX95" fmla="*/ 121141 w 540182"/>
                  <a:gd name="connsiteY95" fmla="*/ 1076833 h 1896683"/>
                  <a:gd name="connsiteX96" fmla="*/ 121141 w 540182"/>
                  <a:gd name="connsiteY96" fmla="*/ 1076833 h 1896683"/>
                  <a:gd name="connsiteX97" fmla="*/ 459340 w 540182"/>
                  <a:gd name="connsiteY97" fmla="*/ 964821 h 1896683"/>
                  <a:gd name="connsiteX98" fmla="*/ 419117 w 540182"/>
                  <a:gd name="connsiteY98" fmla="*/ 964821 h 1896683"/>
                  <a:gd name="connsiteX99" fmla="*/ 419117 w 540182"/>
                  <a:gd name="connsiteY99" fmla="*/ 1001313 h 1896683"/>
                  <a:gd name="connsiteX100" fmla="*/ 459340 w 540182"/>
                  <a:gd name="connsiteY100" fmla="*/ 1001313 h 1896683"/>
                  <a:gd name="connsiteX101" fmla="*/ 459340 w 540182"/>
                  <a:gd name="connsiteY101" fmla="*/ 964821 h 1896683"/>
                  <a:gd name="connsiteX102" fmla="*/ 459340 w 540182"/>
                  <a:gd name="connsiteY102" fmla="*/ 964821 h 1896683"/>
                  <a:gd name="connsiteX103" fmla="*/ 121141 w 540182"/>
                  <a:gd name="connsiteY103" fmla="*/ 944499 h 1896683"/>
                  <a:gd name="connsiteX104" fmla="*/ 80918 w 540182"/>
                  <a:gd name="connsiteY104" fmla="*/ 944499 h 1896683"/>
                  <a:gd name="connsiteX105" fmla="*/ 80918 w 540182"/>
                  <a:gd name="connsiteY105" fmla="*/ 980990 h 1896683"/>
                  <a:gd name="connsiteX106" fmla="*/ 121141 w 540182"/>
                  <a:gd name="connsiteY106" fmla="*/ 980990 h 1896683"/>
                  <a:gd name="connsiteX107" fmla="*/ 121141 w 540182"/>
                  <a:gd name="connsiteY107" fmla="*/ 944499 h 1896683"/>
                  <a:gd name="connsiteX108" fmla="*/ 121141 w 540182"/>
                  <a:gd name="connsiteY108" fmla="*/ 944499 h 1896683"/>
                  <a:gd name="connsiteX109" fmla="*/ 459340 w 540182"/>
                  <a:gd name="connsiteY109" fmla="*/ 832487 h 1896683"/>
                  <a:gd name="connsiteX110" fmla="*/ 419117 w 540182"/>
                  <a:gd name="connsiteY110" fmla="*/ 832487 h 1896683"/>
                  <a:gd name="connsiteX111" fmla="*/ 419117 w 540182"/>
                  <a:gd name="connsiteY111" fmla="*/ 868979 h 1896683"/>
                  <a:gd name="connsiteX112" fmla="*/ 459340 w 540182"/>
                  <a:gd name="connsiteY112" fmla="*/ 868979 h 1896683"/>
                  <a:gd name="connsiteX113" fmla="*/ 459340 w 540182"/>
                  <a:gd name="connsiteY113" fmla="*/ 832487 h 1896683"/>
                  <a:gd name="connsiteX114" fmla="*/ 459340 w 540182"/>
                  <a:gd name="connsiteY114" fmla="*/ 832487 h 1896683"/>
                  <a:gd name="connsiteX115" fmla="*/ 121141 w 540182"/>
                  <a:gd name="connsiteY115" fmla="*/ 812140 h 1896683"/>
                  <a:gd name="connsiteX116" fmla="*/ 80918 w 540182"/>
                  <a:gd name="connsiteY116" fmla="*/ 812140 h 1896683"/>
                  <a:gd name="connsiteX117" fmla="*/ 80918 w 540182"/>
                  <a:gd name="connsiteY117" fmla="*/ 848631 h 1896683"/>
                  <a:gd name="connsiteX118" fmla="*/ 121141 w 540182"/>
                  <a:gd name="connsiteY118" fmla="*/ 848631 h 1896683"/>
                  <a:gd name="connsiteX119" fmla="*/ 121141 w 540182"/>
                  <a:gd name="connsiteY119" fmla="*/ 812140 h 1896683"/>
                  <a:gd name="connsiteX120" fmla="*/ 121141 w 540182"/>
                  <a:gd name="connsiteY120" fmla="*/ 812140 h 1896683"/>
                  <a:gd name="connsiteX121" fmla="*/ 459340 w 540182"/>
                  <a:gd name="connsiteY121" fmla="*/ 700128 h 1896683"/>
                  <a:gd name="connsiteX122" fmla="*/ 419117 w 540182"/>
                  <a:gd name="connsiteY122" fmla="*/ 700128 h 1896683"/>
                  <a:gd name="connsiteX123" fmla="*/ 419117 w 540182"/>
                  <a:gd name="connsiteY123" fmla="*/ 736619 h 1896683"/>
                  <a:gd name="connsiteX124" fmla="*/ 459340 w 540182"/>
                  <a:gd name="connsiteY124" fmla="*/ 736619 h 1896683"/>
                  <a:gd name="connsiteX125" fmla="*/ 459340 w 540182"/>
                  <a:gd name="connsiteY125" fmla="*/ 700128 h 1896683"/>
                  <a:gd name="connsiteX126" fmla="*/ 459340 w 540182"/>
                  <a:gd name="connsiteY126" fmla="*/ 700128 h 1896683"/>
                  <a:gd name="connsiteX127" fmla="*/ 121141 w 540182"/>
                  <a:gd name="connsiteY127" fmla="*/ 679805 h 1896683"/>
                  <a:gd name="connsiteX128" fmla="*/ 80918 w 540182"/>
                  <a:gd name="connsiteY128" fmla="*/ 679805 h 1896683"/>
                  <a:gd name="connsiteX129" fmla="*/ 80918 w 540182"/>
                  <a:gd name="connsiteY129" fmla="*/ 716297 h 1896683"/>
                  <a:gd name="connsiteX130" fmla="*/ 121141 w 540182"/>
                  <a:gd name="connsiteY130" fmla="*/ 716297 h 1896683"/>
                  <a:gd name="connsiteX131" fmla="*/ 121141 w 540182"/>
                  <a:gd name="connsiteY131" fmla="*/ 679805 h 1896683"/>
                  <a:gd name="connsiteX132" fmla="*/ 121141 w 540182"/>
                  <a:gd name="connsiteY132" fmla="*/ 679805 h 1896683"/>
                  <a:gd name="connsiteX133" fmla="*/ 459340 w 540182"/>
                  <a:gd name="connsiteY133" fmla="*/ 567794 h 1896683"/>
                  <a:gd name="connsiteX134" fmla="*/ 419117 w 540182"/>
                  <a:gd name="connsiteY134" fmla="*/ 567794 h 1896683"/>
                  <a:gd name="connsiteX135" fmla="*/ 419117 w 540182"/>
                  <a:gd name="connsiteY135" fmla="*/ 604285 h 1896683"/>
                  <a:gd name="connsiteX136" fmla="*/ 459340 w 540182"/>
                  <a:gd name="connsiteY136" fmla="*/ 604285 h 1896683"/>
                  <a:gd name="connsiteX137" fmla="*/ 459340 w 540182"/>
                  <a:gd name="connsiteY137" fmla="*/ 567794 h 1896683"/>
                  <a:gd name="connsiteX138" fmla="*/ 459340 w 540182"/>
                  <a:gd name="connsiteY138" fmla="*/ 567794 h 1896683"/>
                  <a:gd name="connsiteX139" fmla="*/ 121141 w 540182"/>
                  <a:gd name="connsiteY139" fmla="*/ 547446 h 1896683"/>
                  <a:gd name="connsiteX140" fmla="*/ 80918 w 540182"/>
                  <a:gd name="connsiteY140" fmla="*/ 547446 h 1896683"/>
                  <a:gd name="connsiteX141" fmla="*/ 80918 w 540182"/>
                  <a:gd name="connsiteY141" fmla="*/ 583938 h 1896683"/>
                  <a:gd name="connsiteX142" fmla="*/ 121141 w 540182"/>
                  <a:gd name="connsiteY142" fmla="*/ 583938 h 1896683"/>
                  <a:gd name="connsiteX143" fmla="*/ 121141 w 540182"/>
                  <a:gd name="connsiteY143" fmla="*/ 547446 h 1896683"/>
                  <a:gd name="connsiteX144" fmla="*/ 121141 w 540182"/>
                  <a:gd name="connsiteY144" fmla="*/ 547446 h 189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540182" h="1896683">
                    <a:moveTo>
                      <a:pt x="67038" y="466379"/>
                    </a:moveTo>
                    <a:lnTo>
                      <a:pt x="67038" y="374566"/>
                    </a:lnTo>
                    <a:lnTo>
                      <a:pt x="104450" y="374566"/>
                    </a:lnTo>
                    <a:lnTo>
                      <a:pt x="104450" y="276733"/>
                    </a:lnTo>
                    <a:lnTo>
                      <a:pt x="144673" y="276733"/>
                    </a:lnTo>
                    <a:lnTo>
                      <a:pt x="144673" y="213028"/>
                    </a:lnTo>
                    <a:lnTo>
                      <a:pt x="203153" y="213028"/>
                    </a:lnTo>
                    <a:lnTo>
                      <a:pt x="203153" y="149324"/>
                    </a:lnTo>
                    <a:lnTo>
                      <a:pt x="252903" y="149324"/>
                    </a:lnTo>
                    <a:lnTo>
                      <a:pt x="252903" y="0"/>
                    </a:lnTo>
                    <a:lnTo>
                      <a:pt x="287330" y="0"/>
                    </a:lnTo>
                    <a:lnTo>
                      <a:pt x="287330" y="149324"/>
                    </a:lnTo>
                    <a:lnTo>
                      <a:pt x="337079" y="149324"/>
                    </a:lnTo>
                    <a:lnTo>
                      <a:pt x="337079" y="213028"/>
                    </a:lnTo>
                    <a:lnTo>
                      <a:pt x="395560" y="213028"/>
                    </a:lnTo>
                    <a:lnTo>
                      <a:pt x="395560" y="276733"/>
                    </a:lnTo>
                    <a:lnTo>
                      <a:pt x="435783" y="276733"/>
                    </a:lnTo>
                    <a:lnTo>
                      <a:pt x="435783" y="374566"/>
                    </a:lnTo>
                    <a:lnTo>
                      <a:pt x="473195" y="374566"/>
                    </a:lnTo>
                    <a:lnTo>
                      <a:pt x="473195" y="466379"/>
                    </a:lnTo>
                    <a:lnTo>
                      <a:pt x="540183" y="466379"/>
                    </a:lnTo>
                    <a:lnTo>
                      <a:pt x="540183" y="1896684"/>
                    </a:lnTo>
                    <a:lnTo>
                      <a:pt x="0" y="1896684"/>
                    </a:lnTo>
                    <a:lnTo>
                      <a:pt x="0" y="466379"/>
                    </a:lnTo>
                    <a:lnTo>
                      <a:pt x="66988" y="466379"/>
                    </a:lnTo>
                    <a:close/>
                    <a:moveTo>
                      <a:pt x="459340" y="1758877"/>
                    </a:moveTo>
                    <a:lnTo>
                      <a:pt x="419117" y="1758877"/>
                    </a:lnTo>
                    <a:lnTo>
                      <a:pt x="419117" y="1795368"/>
                    </a:lnTo>
                    <a:lnTo>
                      <a:pt x="459340" y="1795368"/>
                    </a:lnTo>
                    <a:lnTo>
                      <a:pt x="459340" y="1758877"/>
                    </a:lnTo>
                    <a:lnTo>
                      <a:pt x="459340" y="1758877"/>
                    </a:lnTo>
                    <a:close/>
                    <a:moveTo>
                      <a:pt x="121141" y="1738554"/>
                    </a:moveTo>
                    <a:lnTo>
                      <a:pt x="80918" y="1738554"/>
                    </a:lnTo>
                    <a:lnTo>
                      <a:pt x="80918" y="1775046"/>
                    </a:lnTo>
                    <a:lnTo>
                      <a:pt x="121141" y="1775046"/>
                    </a:lnTo>
                    <a:lnTo>
                      <a:pt x="121141" y="1738554"/>
                    </a:lnTo>
                    <a:lnTo>
                      <a:pt x="121141" y="1738554"/>
                    </a:lnTo>
                    <a:close/>
                    <a:moveTo>
                      <a:pt x="459340" y="1626543"/>
                    </a:moveTo>
                    <a:lnTo>
                      <a:pt x="419117" y="1626543"/>
                    </a:lnTo>
                    <a:lnTo>
                      <a:pt x="419117" y="1663034"/>
                    </a:lnTo>
                    <a:lnTo>
                      <a:pt x="459340" y="1663034"/>
                    </a:lnTo>
                    <a:lnTo>
                      <a:pt x="459340" y="1626543"/>
                    </a:lnTo>
                    <a:lnTo>
                      <a:pt x="459340" y="1626543"/>
                    </a:lnTo>
                    <a:close/>
                    <a:moveTo>
                      <a:pt x="121141" y="1606220"/>
                    </a:moveTo>
                    <a:lnTo>
                      <a:pt x="80918" y="1606220"/>
                    </a:lnTo>
                    <a:lnTo>
                      <a:pt x="80918" y="1642711"/>
                    </a:lnTo>
                    <a:lnTo>
                      <a:pt x="121141" y="1642711"/>
                    </a:lnTo>
                    <a:lnTo>
                      <a:pt x="121141" y="1606220"/>
                    </a:lnTo>
                    <a:lnTo>
                      <a:pt x="121141" y="1606220"/>
                    </a:lnTo>
                    <a:close/>
                    <a:moveTo>
                      <a:pt x="459340" y="1494208"/>
                    </a:moveTo>
                    <a:lnTo>
                      <a:pt x="419117" y="1494208"/>
                    </a:lnTo>
                    <a:lnTo>
                      <a:pt x="419117" y="1530700"/>
                    </a:lnTo>
                    <a:lnTo>
                      <a:pt x="459340" y="1530700"/>
                    </a:lnTo>
                    <a:lnTo>
                      <a:pt x="459340" y="1494208"/>
                    </a:lnTo>
                    <a:lnTo>
                      <a:pt x="459340" y="1494208"/>
                    </a:lnTo>
                    <a:close/>
                    <a:moveTo>
                      <a:pt x="121141" y="1473886"/>
                    </a:moveTo>
                    <a:lnTo>
                      <a:pt x="80918" y="1473886"/>
                    </a:lnTo>
                    <a:lnTo>
                      <a:pt x="80918" y="1510377"/>
                    </a:lnTo>
                    <a:lnTo>
                      <a:pt x="121141" y="1510377"/>
                    </a:lnTo>
                    <a:lnTo>
                      <a:pt x="121141" y="1473886"/>
                    </a:lnTo>
                    <a:lnTo>
                      <a:pt x="121141" y="1473886"/>
                    </a:lnTo>
                    <a:close/>
                    <a:moveTo>
                      <a:pt x="459340" y="1361874"/>
                    </a:moveTo>
                    <a:lnTo>
                      <a:pt x="419117" y="1361874"/>
                    </a:lnTo>
                    <a:lnTo>
                      <a:pt x="419117" y="1398365"/>
                    </a:lnTo>
                    <a:lnTo>
                      <a:pt x="459340" y="1398365"/>
                    </a:lnTo>
                    <a:lnTo>
                      <a:pt x="459340" y="1361874"/>
                    </a:lnTo>
                    <a:lnTo>
                      <a:pt x="459340" y="1361874"/>
                    </a:lnTo>
                    <a:close/>
                    <a:moveTo>
                      <a:pt x="121141" y="1341551"/>
                    </a:moveTo>
                    <a:lnTo>
                      <a:pt x="80918" y="1341551"/>
                    </a:lnTo>
                    <a:lnTo>
                      <a:pt x="80918" y="1378043"/>
                    </a:lnTo>
                    <a:lnTo>
                      <a:pt x="121141" y="1378043"/>
                    </a:lnTo>
                    <a:lnTo>
                      <a:pt x="121141" y="1341551"/>
                    </a:lnTo>
                    <a:lnTo>
                      <a:pt x="121141" y="1341551"/>
                    </a:lnTo>
                    <a:close/>
                    <a:moveTo>
                      <a:pt x="459340" y="1229540"/>
                    </a:moveTo>
                    <a:lnTo>
                      <a:pt x="419117" y="1229540"/>
                    </a:lnTo>
                    <a:lnTo>
                      <a:pt x="419117" y="1266031"/>
                    </a:lnTo>
                    <a:lnTo>
                      <a:pt x="459340" y="1266031"/>
                    </a:lnTo>
                    <a:lnTo>
                      <a:pt x="459340" y="1229540"/>
                    </a:lnTo>
                    <a:lnTo>
                      <a:pt x="459340" y="1229540"/>
                    </a:lnTo>
                    <a:close/>
                    <a:moveTo>
                      <a:pt x="121141" y="1209192"/>
                    </a:moveTo>
                    <a:lnTo>
                      <a:pt x="80918" y="1209192"/>
                    </a:lnTo>
                    <a:lnTo>
                      <a:pt x="80918" y="1245684"/>
                    </a:lnTo>
                    <a:lnTo>
                      <a:pt x="121141" y="1245684"/>
                    </a:lnTo>
                    <a:lnTo>
                      <a:pt x="121141" y="1209192"/>
                    </a:lnTo>
                    <a:lnTo>
                      <a:pt x="121141" y="1209192"/>
                    </a:lnTo>
                    <a:close/>
                    <a:moveTo>
                      <a:pt x="459340" y="1097181"/>
                    </a:moveTo>
                    <a:lnTo>
                      <a:pt x="419117" y="1097181"/>
                    </a:lnTo>
                    <a:lnTo>
                      <a:pt x="419117" y="1133672"/>
                    </a:lnTo>
                    <a:lnTo>
                      <a:pt x="459340" y="1133672"/>
                    </a:lnTo>
                    <a:lnTo>
                      <a:pt x="459340" y="1097181"/>
                    </a:lnTo>
                    <a:lnTo>
                      <a:pt x="459340" y="1097181"/>
                    </a:lnTo>
                    <a:close/>
                    <a:moveTo>
                      <a:pt x="121141" y="1076833"/>
                    </a:moveTo>
                    <a:lnTo>
                      <a:pt x="80918" y="1076833"/>
                    </a:lnTo>
                    <a:lnTo>
                      <a:pt x="80918" y="1113324"/>
                    </a:lnTo>
                    <a:lnTo>
                      <a:pt x="121141" y="1113324"/>
                    </a:lnTo>
                    <a:lnTo>
                      <a:pt x="121141" y="1076833"/>
                    </a:lnTo>
                    <a:lnTo>
                      <a:pt x="121141" y="1076833"/>
                    </a:lnTo>
                    <a:close/>
                    <a:moveTo>
                      <a:pt x="459340" y="964821"/>
                    </a:moveTo>
                    <a:lnTo>
                      <a:pt x="419117" y="964821"/>
                    </a:lnTo>
                    <a:lnTo>
                      <a:pt x="419117" y="1001313"/>
                    </a:lnTo>
                    <a:lnTo>
                      <a:pt x="459340" y="1001313"/>
                    </a:lnTo>
                    <a:lnTo>
                      <a:pt x="459340" y="964821"/>
                    </a:lnTo>
                    <a:lnTo>
                      <a:pt x="459340" y="964821"/>
                    </a:lnTo>
                    <a:close/>
                    <a:moveTo>
                      <a:pt x="121141" y="944499"/>
                    </a:moveTo>
                    <a:lnTo>
                      <a:pt x="80918" y="944499"/>
                    </a:lnTo>
                    <a:lnTo>
                      <a:pt x="80918" y="980990"/>
                    </a:lnTo>
                    <a:lnTo>
                      <a:pt x="121141" y="980990"/>
                    </a:lnTo>
                    <a:lnTo>
                      <a:pt x="121141" y="944499"/>
                    </a:lnTo>
                    <a:lnTo>
                      <a:pt x="121141" y="944499"/>
                    </a:lnTo>
                    <a:close/>
                    <a:moveTo>
                      <a:pt x="459340" y="832487"/>
                    </a:moveTo>
                    <a:lnTo>
                      <a:pt x="419117" y="832487"/>
                    </a:lnTo>
                    <a:lnTo>
                      <a:pt x="419117" y="868979"/>
                    </a:lnTo>
                    <a:lnTo>
                      <a:pt x="459340" y="868979"/>
                    </a:lnTo>
                    <a:lnTo>
                      <a:pt x="459340" y="832487"/>
                    </a:lnTo>
                    <a:lnTo>
                      <a:pt x="459340" y="832487"/>
                    </a:lnTo>
                    <a:close/>
                    <a:moveTo>
                      <a:pt x="121141" y="812140"/>
                    </a:moveTo>
                    <a:lnTo>
                      <a:pt x="80918" y="812140"/>
                    </a:lnTo>
                    <a:lnTo>
                      <a:pt x="80918" y="848631"/>
                    </a:lnTo>
                    <a:lnTo>
                      <a:pt x="121141" y="848631"/>
                    </a:lnTo>
                    <a:lnTo>
                      <a:pt x="121141" y="812140"/>
                    </a:lnTo>
                    <a:lnTo>
                      <a:pt x="121141" y="812140"/>
                    </a:lnTo>
                    <a:close/>
                    <a:moveTo>
                      <a:pt x="459340" y="700128"/>
                    </a:moveTo>
                    <a:lnTo>
                      <a:pt x="419117" y="700128"/>
                    </a:lnTo>
                    <a:lnTo>
                      <a:pt x="419117" y="736619"/>
                    </a:lnTo>
                    <a:lnTo>
                      <a:pt x="459340" y="736619"/>
                    </a:lnTo>
                    <a:lnTo>
                      <a:pt x="459340" y="700128"/>
                    </a:lnTo>
                    <a:lnTo>
                      <a:pt x="459340" y="700128"/>
                    </a:lnTo>
                    <a:close/>
                    <a:moveTo>
                      <a:pt x="121141" y="679805"/>
                    </a:moveTo>
                    <a:lnTo>
                      <a:pt x="80918" y="679805"/>
                    </a:lnTo>
                    <a:lnTo>
                      <a:pt x="80918" y="716297"/>
                    </a:lnTo>
                    <a:lnTo>
                      <a:pt x="121141" y="716297"/>
                    </a:lnTo>
                    <a:lnTo>
                      <a:pt x="121141" y="679805"/>
                    </a:lnTo>
                    <a:lnTo>
                      <a:pt x="121141" y="679805"/>
                    </a:lnTo>
                    <a:close/>
                    <a:moveTo>
                      <a:pt x="459340" y="567794"/>
                    </a:moveTo>
                    <a:lnTo>
                      <a:pt x="419117" y="567794"/>
                    </a:lnTo>
                    <a:lnTo>
                      <a:pt x="419117" y="604285"/>
                    </a:lnTo>
                    <a:lnTo>
                      <a:pt x="459340" y="604285"/>
                    </a:lnTo>
                    <a:lnTo>
                      <a:pt x="459340" y="567794"/>
                    </a:lnTo>
                    <a:lnTo>
                      <a:pt x="459340" y="567794"/>
                    </a:lnTo>
                    <a:close/>
                    <a:moveTo>
                      <a:pt x="121141" y="547446"/>
                    </a:moveTo>
                    <a:lnTo>
                      <a:pt x="80918" y="547446"/>
                    </a:lnTo>
                    <a:lnTo>
                      <a:pt x="80918" y="583938"/>
                    </a:lnTo>
                    <a:lnTo>
                      <a:pt x="121141" y="583938"/>
                    </a:lnTo>
                    <a:lnTo>
                      <a:pt x="121141" y="547446"/>
                    </a:lnTo>
                    <a:lnTo>
                      <a:pt x="121141" y="547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229E5D-12E2-9496-83D8-DD6441B12E46}"/>
                  </a:ext>
                </a:extLst>
              </p:cNvPr>
              <p:cNvSpPr/>
              <p:nvPr/>
            </p:nvSpPr>
            <p:spPr>
              <a:xfrm>
                <a:off x="5174319" y="2321315"/>
                <a:ext cx="560082" cy="1916583"/>
              </a:xfrm>
              <a:custGeom>
                <a:avLst/>
                <a:gdLst>
                  <a:gd name="connsiteX0" fmla="*/ 252903 w 560082"/>
                  <a:gd name="connsiteY0" fmla="*/ 149324 h 1916583"/>
                  <a:gd name="connsiteX1" fmla="*/ 252903 w 560082"/>
                  <a:gd name="connsiteY1" fmla="*/ 9950 h 1916583"/>
                  <a:gd name="connsiteX2" fmla="*/ 262853 w 560082"/>
                  <a:gd name="connsiteY2" fmla="*/ 0 h 1916583"/>
                  <a:gd name="connsiteX3" fmla="*/ 297280 w 560082"/>
                  <a:gd name="connsiteY3" fmla="*/ 0 h 1916583"/>
                  <a:gd name="connsiteX4" fmla="*/ 307229 w 560082"/>
                  <a:gd name="connsiteY4" fmla="*/ 9950 h 1916583"/>
                  <a:gd name="connsiteX5" fmla="*/ 307229 w 560082"/>
                  <a:gd name="connsiteY5" fmla="*/ 149324 h 1916583"/>
                  <a:gd name="connsiteX6" fmla="*/ 347029 w 560082"/>
                  <a:gd name="connsiteY6" fmla="*/ 149324 h 1916583"/>
                  <a:gd name="connsiteX7" fmla="*/ 356979 w 560082"/>
                  <a:gd name="connsiteY7" fmla="*/ 159274 h 1916583"/>
                  <a:gd name="connsiteX8" fmla="*/ 356979 w 560082"/>
                  <a:gd name="connsiteY8" fmla="*/ 213028 h 1916583"/>
                  <a:gd name="connsiteX9" fmla="*/ 405510 w 560082"/>
                  <a:gd name="connsiteY9" fmla="*/ 213028 h 1916583"/>
                  <a:gd name="connsiteX10" fmla="*/ 415460 w 560082"/>
                  <a:gd name="connsiteY10" fmla="*/ 222978 h 1916583"/>
                  <a:gd name="connsiteX11" fmla="*/ 415460 w 560082"/>
                  <a:gd name="connsiteY11" fmla="*/ 276733 h 1916583"/>
                  <a:gd name="connsiteX12" fmla="*/ 445733 w 560082"/>
                  <a:gd name="connsiteY12" fmla="*/ 276733 h 1916583"/>
                  <a:gd name="connsiteX13" fmla="*/ 455683 w 560082"/>
                  <a:gd name="connsiteY13" fmla="*/ 286683 h 1916583"/>
                  <a:gd name="connsiteX14" fmla="*/ 455683 w 560082"/>
                  <a:gd name="connsiteY14" fmla="*/ 374566 h 1916583"/>
                  <a:gd name="connsiteX15" fmla="*/ 483145 w 560082"/>
                  <a:gd name="connsiteY15" fmla="*/ 374566 h 1916583"/>
                  <a:gd name="connsiteX16" fmla="*/ 493095 w 560082"/>
                  <a:gd name="connsiteY16" fmla="*/ 384516 h 1916583"/>
                  <a:gd name="connsiteX17" fmla="*/ 493095 w 560082"/>
                  <a:gd name="connsiteY17" fmla="*/ 466379 h 1916583"/>
                  <a:gd name="connsiteX18" fmla="*/ 550133 w 560082"/>
                  <a:gd name="connsiteY18" fmla="*/ 466379 h 1916583"/>
                  <a:gd name="connsiteX19" fmla="*/ 560083 w 560082"/>
                  <a:gd name="connsiteY19" fmla="*/ 476329 h 1916583"/>
                  <a:gd name="connsiteX20" fmla="*/ 560083 w 560082"/>
                  <a:gd name="connsiteY20" fmla="*/ 1906634 h 1916583"/>
                  <a:gd name="connsiteX21" fmla="*/ 550133 w 560082"/>
                  <a:gd name="connsiteY21" fmla="*/ 1916584 h 1916583"/>
                  <a:gd name="connsiteX22" fmla="*/ 9950 w 560082"/>
                  <a:gd name="connsiteY22" fmla="*/ 1916584 h 1916583"/>
                  <a:gd name="connsiteX23" fmla="*/ 0 w 560082"/>
                  <a:gd name="connsiteY23" fmla="*/ 1906634 h 1916583"/>
                  <a:gd name="connsiteX24" fmla="*/ 0 w 560082"/>
                  <a:gd name="connsiteY24" fmla="*/ 476329 h 1916583"/>
                  <a:gd name="connsiteX25" fmla="*/ 9950 w 560082"/>
                  <a:gd name="connsiteY25" fmla="*/ 466379 h 1916583"/>
                  <a:gd name="connsiteX26" fmla="*/ 66988 w 560082"/>
                  <a:gd name="connsiteY26" fmla="*/ 466379 h 1916583"/>
                  <a:gd name="connsiteX27" fmla="*/ 66988 w 560082"/>
                  <a:gd name="connsiteY27" fmla="*/ 384516 h 1916583"/>
                  <a:gd name="connsiteX28" fmla="*/ 76938 w 560082"/>
                  <a:gd name="connsiteY28" fmla="*/ 374566 h 1916583"/>
                  <a:gd name="connsiteX29" fmla="*/ 104400 w 560082"/>
                  <a:gd name="connsiteY29" fmla="*/ 374566 h 1916583"/>
                  <a:gd name="connsiteX30" fmla="*/ 104400 w 560082"/>
                  <a:gd name="connsiteY30" fmla="*/ 286683 h 1916583"/>
                  <a:gd name="connsiteX31" fmla="*/ 114350 w 560082"/>
                  <a:gd name="connsiteY31" fmla="*/ 276733 h 1916583"/>
                  <a:gd name="connsiteX32" fmla="*/ 144623 w 560082"/>
                  <a:gd name="connsiteY32" fmla="*/ 276733 h 1916583"/>
                  <a:gd name="connsiteX33" fmla="*/ 144623 w 560082"/>
                  <a:gd name="connsiteY33" fmla="*/ 222978 h 1916583"/>
                  <a:gd name="connsiteX34" fmla="*/ 154573 w 560082"/>
                  <a:gd name="connsiteY34" fmla="*/ 213028 h 1916583"/>
                  <a:gd name="connsiteX35" fmla="*/ 203104 w 560082"/>
                  <a:gd name="connsiteY35" fmla="*/ 213028 h 1916583"/>
                  <a:gd name="connsiteX36" fmla="*/ 203104 w 560082"/>
                  <a:gd name="connsiteY36" fmla="*/ 159274 h 1916583"/>
                  <a:gd name="connsiteX37" fmla="*/ 213054 w 560082"/>
                  <a:gd name="connsiteY37" fmla="*/ 149324 h 1916583"/>
                  <a:gd name="connsiteX38" fmla="*/ 252853 w 560082"/>
                  <a:gd name="connsiteY38" fmla="*/ 149324 h 1916583"/>
                  <a:gd name="connsiteX39" fmla="*/ 287330 w 560082"/>
                  <a:gd name="connsiteY39" fmla="*/ 19900 h 1916583"/>
                  <a:gd name="connsiteX40" fmla="*/ 272803 w 560082"/>
                  <a:gd name="connsiteY40" fmla="*/ 19900 h 1916583"/>
                  <a:gd name="connsiteX41" fmla="*/ 272803 w 560082"/>
                  <a:gd name="connsiteY41" fmla="*/ 159274 h 1916583"/>
                  <a:gd name="connsiteX42" fmla="*/ 262853 w 560082"/>
                  <a:gd name="connsiteY42" fmla="*/ 169224 h 1916583"/>
                  <a:gd name="connsiteX43" fmla="*/ 223053 w 560082"/>
                  <a:gd name="connsiteY43" fmla="*/ 169224 h 1916583"/>
                  <a:gd name="connsiteX44" fmla="*/ 223053 w 560082"/>
                  <a:gd name="connsiteY44" fmla="*/ 222978 h 1916583"/>
                  <a:gd name="connsiteX45" fmla="*/ 213103 w 560082"/>
                  <a:gd name="connsiteY45" fmla="*/ 232928 h 1916583"/>
                  <a:gd name="connsiteX46" fmla="*/ 164572 w 560082"/>
                  <a:gd name="connsiteY46" fmla="*/ 232928 h 1916583"/>
                  <a:gd name="connsiteX47" fmla="*/ 164572 w 560082"/>
                  <a:gd name="connsiteY47" fmla="*/ 286683 h 1916583"/>
                  <a:gd name="connsiteX48" fmla="*/ 154623 w 560082"/>
                  <a:gd name="connsiteY48" fmla="*/ 296633 h 1916583"/>
                  <a:gd name="connsiteX49" fmla="*/ 124349 w 560082"/>
                  <a:gd name="connsiteY49" fmla="*/ 296633 h 1916583"/>
                  <a:gd name="connsiteX50" fmla="*/ 124349 w 560082"/>
                  <a:gd name="connsiteY50" fmla="*/ 384516 h 1916583"/>
                  <a:gd name="connsiteX51" fmla="*/ 114399 w 560082"/>
                  <a:gd name="connsiteY51" fmla="*/ 394466 h 1916583"/>
                  <a:gd name="connsiteX52" fmla="*/ 86938 w 560082"/>
                  <a:gd name="connsiteY52" fmla="*/ 394466 h 1916583"/>
                  <a:gd name="connsiteX53" fmla="*/ 86938 w 560082"/>
                  <a:gd name="connsiteY53" fmla="*/ 476329 h 1916583"/>
                  <a:gd name="connsiteX54" fmla="*/ 76988 w 560082"/>
                  <a:gd name="connsiteY54" fmla="*/ 486279 h 1916583"/>
                  <a:gd name="connsiteX55" fmla="*/ 19950 w 560082"/>
                  <a:gd name="connsiteY55" fmla="*/ 486279 h 1916583"/>
                  <a:gd name="connsiteX56" fmla="*/ 19950 w 560082"/>
                  <a:gd name="connsiteY56" fmla="*/ 1896684 h 1916583"/>
                  <a:gd name="connsiteX57" fmla="*/ 540233 w 560082"/>
                  <a:gd name="connsiteY57" fmla="*/ 1896684 h 1916583"/>
                  <a:gd name="connsiteX58" fmla="*/ 540233 w 560082"/>
                  <a:gd name="connsiteY58" fmla="*/ 486279 h 1916583"/>
                  <a:gd name="connsiteX59" fmla="*/ 483194 w 560082"/>
                  <a:gd name="connsiteY59" fmla="*/ 486279 h 1916583"/>
                  <a:gd name="connsiteX60" fmla="*/ 473244 w 560082"/>
                  <a:gd name="connsiteY60" fmla="*/ 476329 h 1916583"/>
                  <a:gd name="connsiteX61" fmla="*/ 473244 w 560082"/>
                  <a:gd name="connsiteY61" fmla="*/ 394466 h 1916583"/>
                  <a:gd name="connsiteX62" fmla="*/ 445783 w 560082"/>
                  <a:gd name="connsiteY62" fmla="*/ 394466 h 1916583"/>
                  <a:gd name="connsiteX63" fmla="*/ 435833 w 560082"/>
                  <a:gd name="connsiteY63" fmla="*/ 384516 h 1916583"/>
                  <a:gd name="connsiteX64" fmla="*/ 435833 w 560082"/>
                  <a:gd name="connsiteY64" fmla="*/ 296633 h 1916583"/>
                  <a:gd name="connsiteX65" fmla="*/ 405560 w 560082"/>
                  <a:gd name="connsiteY65" fmla="*/ 296633 h 1916583"/>
                  <a:gd name="connsiteX66" fmla="*/ 395610 w 560082"/>
                  <a:gd name="connsiteY66" fmla="*/ 286683 h 1916583"/>
                  <a:gd name="connsiteX67" fmla="*/ 395610 w 560082"/>
                  <a:gd name="connsiteY67" fmla="*/ 232928 h 1916583"/>
                  <a:gd name="connsiteX68" fmla="*/ 347079 w 560082"/>
                  <a:gd name="connsiteY68" fmla="*/ 232928 h 1916583"/>
                  <a:gd name="connsiteX69" fmla="*/ 337129 w 560082"/>
                  <a:gd name="connsiteY69" fmla="*/ 222978 h 1916583"/>
                  <a:gd name="connsiteX70" fmla="*/ 337129 w 560082"/>
                  <a:gd name="connsiteY70" fmla="*/ 169224 h 1916583"/>
                  <a:gd name="connsiteX71" fmla="*/ 297329 w 560082"/>
                  <a:gd name="connsiteY71" fmla="*/ 169224 h 1916583"/>
                  <a:gd name="connsiteX72" fmla="*/ 287379 w 560082"/>
                  <a:gd name="connsiteY72" fmla="*/ 159274 h 1916583"/>
                  <a:gd name="connsiteX73" fmla="*/ 287379 w 560082"/>
                  <a:gd name="connsiteY73" fmla="*/ 19900 h 1916583"/>
                  <a:gd name="connsiteX74" fmla="*/ 287379 w 560082"/>
                  <a:gd name="connsiteY74" fmla="*/ 19900 h 1916583"/>
                  <a:gd name="connsiteX75" fmla="*/ 479215 w 560082"/>
                  <a:gd name="connsiteY75" fmla="*/ 1768827 h 1916583"/>
                  <a:gd name="connsiteX76" fmla="*/ 469265 w 560082"/>
                  <a:gd name="connsiteY76" fmla="*/ 1758877 h 1916583"/>
                  <a:gd name="connsiteX77" fmla="*/ 429042 w 560082"/>
                  <a:gd name="connsiteY77" fmla="*/ 1758877 h 1916583"/>
                  <a:gd name="connsiteX78" fmla="*/ 419092 w 560082"/>
                  <a:gd name="connsiteY78" fmla="*/ 1768827 h 1916583"/>
                  <a:gd name="connsiteX79" fmla="*/ 419092 w 560082"/>
                  <a:gd name="connsiteY79" fmla="*/ 1805318 h 1916583"/>
                  <a:gd name="connsiteX80" fmla="*/ 429042 w 560082"/>
                  <a:gd name="connsiteY80" fmla="*/ 1815268 h 1916583"/>
                  <a:gd name="connsiteX81" fmla="*/ 469265 w 560082"/>
                  <a:gd name="connsiteY81" fmla="*/ 1815268 h 1916583"/>
                  <a:gd name="connsiteX82" fmla="*/ 479215 w 560082"/>
                  <a:gd name="connsiteY82" fmla="*/ 1805318 h 1916583"/>
                  <a:gd name="connsiteX83" fmla="*/ 479215 w 560082"/>
                  <a:gd name="connsiteY83" fmla="*/ 1768827 h 1916583"/>
                  <a:gd name="connsiteX84" fmla="*/ 479215 w 560082"/>
                  <a:gd name="connsiteY84" fmla="*/ 1768827 h 1916583"/>
                  <a:gd name="connsiteX85" fmla="*/ 438992 w 560082"/>
                  <a:gd name="connsiteY85" fmla="*/ 1778777 h 1916583"/>
                  <a:gd name="connsiteX86" fmla="*/ 438992 w 560082"/>
                  <a:gd name="connsiteY86" fmla="*/ 1795368 h 1916583"/>
                  <a:gd name="connsiteX87" fmla="*/ 459315 w 560082"/>
                  <a:gd name="connsiteY87" fmla="*/ 1795368 h 1916583"/>
                  <a:gd name="connsiteX88" fmla="*/ 459315 w 560082"/>
                  <a:gd name="connsiteY88" fmla="*/ 1778777 h 1916583"/>
                  <a:gd name="connsiteX89" fmla="*/ 438992 w 560082"/>
                  <a:gd name="connsiteY89" fmla="*/ 1778777 h 1916583"/>
                  <a:gd name="connsiteX90" fmla="*/ 141016 w 560082"/>
                  <a:gd name="connsiteY90" fmla="*/ 1748504 h 1916583"/>
                  <a:gd name="connsiteX91" fmla="*/ 131066 w 560082"/>
                  <a:gd name="connsiteY91" fmla="*/ 1738554 h 1916583"/>
                  <a:gd name="connsiteX92" fmla="*/ 90843 w 560082"/>
                  <a:gd name="connsiteY92" fmla="*/ 1738554 h 1916583"/>
                  <a:gd name="connsiteX93" fmla="*/ 80893 w 560082"/>
                  <a:gd name="connsiteY93" fmla="*/ 1748504 h 1916583"/>
                  <a:gd name="connsiteX94" fmla="*/ 80893 w 560082"/>
                  <a:gd name="connsiteY94" fmla="*/ 1784996 h 1916583"/>
                  <a:gd name="connsiteX95" fmla="*/ 90843 w 560082"/>
                  <a:gd name="connsiteY95" fmla="*/ 1794946 h 1916583"/>
                  <a:gd name="connsiteX96" fmla="*/ 131066 w 560082"/>
                  <a:gd name="connsiteY96" fmla="*/ 1794946 h 1916583"/>
                  <a:gd name="connsiteX97" fmla="*/ 141016 w 560082"/>
                  <a:gd name="connsiteY97" fmla="*/ 1784996 h 1916583"/>
                  <a:gd name="connsiteX98" fmla="*/ 141016 w 560082"/>
                  <a:gd name="connsiteY98" fmla="*/ 1748504 h 1916583"/>
                  <a:gd name="connsiteX99" fmla="*/ 141016 w 560082"/>
                  <a:gd name="connsiteY99" fmla="*/ 1748504 h 1916583"/>
                  <a:gd name="connsiteX100" fmla="*/ 100793 w 560082"/>
                  <a:gd name="connsiteY100" fmla="*/ 1758454 h 1916583"/>
                  <a:gd name="connsiteX101" fmla="*/ 100793 w 560082"/>
                  <a:gd name="connsiteY101" fmla="*/ 1775046 h 1916583"/>
                  <a:gd name="connsiteX102" fmla="*/ 121116 w 560082"/>
                  <a:gd name="connsiteY102" fmla="*/ 1775046 h 1916583"/>
                  <a:gd name="connsiteX103" fmla="*/ 121116 w 560082"/>
                  <a:gd name="connsiteY103" fmla="*/ 1758454 h 1916583"/>
                  <a:gd name="connsiteX104" fmla="*/ 100793 w 560082"/>
                  <a:gd name="connsiteY104" fmla="*/ 1758454 h 1916583"/>
                  <a:gd name="connsiteX105" fmla="*/ 479190 w 560082"/>
                  <a:gd name="connsiteY105" fmla="*/ 1636493 h 1916583"/>
                  <a:gd name="connsiteX106" fmla="*/ 469240 w 560082"/>
                  <a:gd name="connsiteY106" fmla="*/ 1626543 h 1916583"/>
                  <a:gd name="connsiteX107" fmla="*/ 429017 w 560082"/>
                  <a:gd name="connsiteY107" fmla="*/ 1626543 h 1916583"/>
                  <a:gd name="connsiteX108" fmla="*/ 419067 w 560082"/>
                  <a:gd name="connsiteY108" fmla="*/ 1636493 h 1916583"/>
                  <a:gd name="connsiteX109" fmla="*/ 419067 w 560082"/>
                  <a:gd name="connsiteY109" fmla="*/ 1672984 h 1916583"/>
                  <a:gd name="connsiteX110" fmla="*/ 429017 w 560082"/>
                  <a:gd name="connsiteY110" fmla="*/ 1682934 h 1916583"/>
                  <a:gd name="connsiteX111" fmla="*/ 469240 w 560082"/>
                  <a:gd name="connsiteY111" fmla="*/ 1682934 h 1916583"/>
                  <a:gd name="connsiteX112" fmla="*/ 479190 w 560082"/>
                  <a:gd name="connsiteY112" fmla="*/ 1672984 h 1916583"/>
                  <a:gd name="connsiteX113" fmla="*/ 479190 w 560082"/>
                  <a:gd name="connsiteY113" fmla="*/ 1636493 h 1916583"/>
                  <a:gd name="connsiteX114" fmla="*/ 479190 w 560082"/>
                  <a:gd name="connsiteY114" fmla="*/ 1636493 h 1916583"/>
                  <a:gd name="connsiteX115" fmla="*/ 438967 w 560082"/>
                  <a:gd name="connsiteY115" fmla="*/ 1646442 h 1916583"/>
                  <a:gd name="connsiteX116" fmla="*/ 438967 w 560082"/>
                  <a:gd name="connsiteY116" fmla="*/ 1663034 h 1916583"/>
                  <a:gd name="connsiteX117" fmla="*/ 459290 w 560082"/>
                  <a:gd name="connsiteY117" fmla="*/ 1663034 h 1916583"/>
                  <a:gd name="connsiteX118" fmla="*/ 459290 w 560082"/>
                  <a:gd name="connsiteY118" fmla="*/ 1646442 h 1916583"/>
                  <a:gd name="connsiteX119" fmla="*/ 438967 w 560082"/>
                  <a:gd name="connsiteY119" fmla="*/ 1646442 h 1916583"/>
                  <a:gd name="connsiteX120" fmla="*/ 140991 w 560082"/>
                  <a:gd name="connsiteY120" fmla="*/ 1616170 h 1916583"/>
                  <a:gd name="connsiteX121" fmla="*/ 131041 w 560082"/>
                  <a:gd name="connsiteY121" fmla="*/ 1606220 h 1916583"/>
                  <a:gd name="connsiteX122" fmla="*/ 90818 w 560082"/>
                  <a:gd name="connsiteY122" fmla="*/ 1606220 h 1916583"/>
                  <a:gd name="connsiteX123" fmla="*/ 80868 w 560082"/>
                  <a:gd name="connsiteY123" fmla="*/ 1616170 h 1916583"/>
                  <a:gd name="connsiteX124" fmla="*/ 80868 w 560082"/>
                  <a:gd name="connsiteY124" fmla="*/ 1652661 h 1916583"/>
                  <a:gd name="connsiteX125" fmla="*/ 90818 w 560082"/>
                  <a:gd name="connsiteY125" fmla="*/ 1662611 h 1916583"/>
                  <a:gd name="connsiteX126" fmla="*/ 131041 w 560082"/>
                  <a:gd name="connsiteY126" fmla="*/ 1662611 h 1916583"/>
                  <a:gd name="connsiteX127" fmla="*/ 140991 w 560082"/>
                  <a:gd name="connsiteY127" fmla="*/ 1652661 h 1916583"/>
                  <a:gd name="connsiteX128" fmla="*/ 140991 w 560082"/>
                  <a:gd name="connsiteY128" fmla="*/ 1616170 h 1916583"/>
                  <a:gd name="connsiteX129" fmla="*/ 140991 w 560082"/>
                  <a:gd name="connsiteY129" fmla="*/ 1616170 h 1916583"/>
                  <a:gd name="connsiteX130" fmla="*/ 100768 w 560082"/>
                  <a:gd name="connsiteY130" fmla="*/ 1626120 h 1916583"/>
                  <a:gd name="connsiteX131" fmla="*/ 100768 w 560082"/>
                  <a:gd name="connsiteY131" fmla="*/ 1642711 h 1916583"/>
                  <a:gd name="connsiteX132" fmla="*/ 121091 w 560082"/>
                  <a:gd name="connsiteY132" fmla="*/ 1642711 h 1916583"/>
                  <a:gd name="connsiteX133" fmla="*/ 121091 w 560082"/>
                  <a:gd name="connsiteY133" fmla="*/ 1626120 h 1916583"/>
                  <a:gd name="connsiteX134" fmla="*/ 100768 w 560082"/>
                  <a:gd name="connsiteY134" fmla="*/ 1626120 h 1916583"/>
                  <a:gd name="connsiteX135" fmla="*/ 479165 w 560082"/>
                  <a:gd name="connsiteY135" fmla="*/ 1504158 h 1916583"/>
                  <a:gd name="connsiteX136" fmla="*/ 469215 w 560082"/>
                  <a:gd name="connsiteY136" fmla="*/ 1494208 h 1916583"/>
                  <a:gd name="connsiteX137" fmla="*/ 428992 w 560082"/>
                  <a:gd name="connsiteY137" fmla="*/ 1494208 h 1916583"/>
                  <a:gd name="connsiteX138" fmla="*/ 419042 w 560082"/>
                  <a:gd name="connsiteY138" fmla="*/ 1504158 h 1916583"/>
                  <a:gd name="connsiteX139" fmla="*/ 419042 w 560082"/>
                  <a:gd name="connsiteY139" fmla="*/ 1540650 h 1916583"/>
                  <a:gd name="connsiteX140" fmla="*/ 428992 w 560082"/>
                  <a:gd name="connsiteY140" fmla="*/ 1550600 h 1916583"/>
                  <a:gd name="connsiteX141" fmla="*/ 469215 w 560082"/>
                  <a:gd name="connsiteY141" fmla="*/ 1550600 h 1916583"/>
                  <a:gd name="connsiteX142" fmla="*/ 479165 w 560082"/>
                  <a:gd name="connsiteY142" fmla="*/ 1540650 h 1916583"/>
                  <a:gd name="connsiteX143" fmla="*/ 479165 w 560082"/>
                  <a:gd name="connsiteY143" fmla="*/ 1504158 h 1916583"/>
                  <a:gd name="connsiteX144" fmla="*/ 479165 w 560082"/>
                  <a:gd name="connsiteY144" fmla="*/ 1504158 h 1916583"/>
                  <a:gd name="connsiteX145" fmla="*/ 438942 w 560082"/>
                  <a:gd name="connsiteY145" fmla="*/ 1514108 h 1916583"/>
                  <a:gd name="connsiteX146" fmla="*/ 438942 w 560082"/>
                  <a:gd name="connsiteY146" fmla="*/ 1530700 h 1916583"/>
                  <a:gd name="connsiteX147" fmla="*/ 459265 w 560082"/>
                  <a:gd name="connsiteY147" fmla="*/ 1530700 h 1916583"/>
                  <a:gd name="connsiteX148" fmla="*/ 459265 w 560082"/>
                  <a:gd name="connsiteY148" fmla="*/ 1514108 h 1916583"/>
                  <a:gd name="connsiteX149" fmla="*/ 438942 w 560082"/>
                  <a:gd name="connsiteY149" fmla="*/ 1514108 h 1916583"/>
                  <a:gd name="connsiteX150" fmla="*/ 140966 w 560082"/>
                  <a:gd name="connsiteY150" fmla="*/ 1483836 h 1916583"/>
                  <a:gd name="connsiteX151" fmla="*/ 131016 w 560082"/>
                  <a:gd name="connsiteY151" fmla="*/ 1473886 h 1916583"/>
                  <a:gd name="connsiteX152" fmla="*/ 90793 w 560082"/>
                  <a:gd name="connsiteY152" fmla="*/ 1473886 h 1916583"/>
                  <a:gd name="connsiteX153" fmla="*/ 80843 w 560082"/>
                  <a:gd name="connsiteY153" fmla="*/ 1483836 h 1916583"/>
                  <a:gd name="connsiteX154" fmla="*/ 80843 w 560082"/>
                  <a:gd name="connsiteY154" fmla="*/ 1520327 h 1916583"/>
                  <a:gd name="connsiteX155" fmla="*/ 90793 w 560082"/>
                  <a:gd name="connsiteY155" fmla="*/ 1530277 h 1916583"/>
                  <a:gd name="connsiteX156" fmla="*/ 131016 w 560082"/>
                  <a:gd name="connsiteY156" fmla="*/ 1530277 h 1916583"/>
                  <a:gd name="connsiteX157" fmla="*/ 140966 w 560082"/>
                  <a:gd name="connsiteY157" fmla="*/ 1520327 h 1916583"/>
                  <a:gd name="connsiteX158" fmla="*/ 140966 w 560082"/>
                  <a:gd name="connsiteY158" fmla="*/ 1483836 h 1916583"/>
                  <a:gd name="connsiteX159" fmla="*/ 140966 w 560082"/>
                  <a:gd name="connsiteY159" fmla="*/ 1483836 h 1916583"/>
                  <a:gd name="connsiteX160" fmla="*/ 100743 w 560082"/>
                  <a:gd name="connsiteY160" fmla="*/ 1493786 h 1916583"/>
                  <a:gd name="connsiteX161" fmla="*/ 100743 w 560082"/>
                  <a:gd name="connsiteY161" fmla="*/ 1510377 h 1916583"/>
                  <a:gd name="connsiteX162" fmla="*/ 121066 w 560082"/>
                  <a:gd name="connsiteY162" fmla="*/ 1510377 h 1916583"/>
                  <a:gd name="connsiteX163" fmla="*/ 121066 w 560082"/>
                  <a:gd name="connsiteY163" fmla="*/ 1493786 h 1916583"/>
                  <a:gd name="connsiteX164" fmla="*/ 100743 w 560082"/>
                  <a:gd name="connsiteY164" fmla="*/ 1493786 h 1916583"/>
                  <a:gd name="connsiteX165" fmla="*/ 479140 w 560082"/>
                  <a:gd name="connsiteY165" fmla="*/ 1371824 h 1916583"/>
                  <a:gd name="connsiteX166" fmla="*/ 469190 w 560082"/>
                  <a:gd name="connsiteY166" fmla="*/ 1361874 h 1916583"/>
                  <a:gd name="connsiteX167" fmla="*/ 428968 w 560082"/>
                  <a:gd name="connsiteY167" fmla="*/ 1361874 h 1916583"/>
                  <a:gd name="connsiteX168" fmla="*/ 419018 w 560082"/>
                  <a:gd name="connsiteY168" fmla="*/ 1371824 h 1916583"/>
                  <a:gd name="connsiteX169" fmla="*/ 419018 w 560082"/>
                  <a:gd name="connsiteY169" fmla="*/ 1408315 h 1916583"/>
                  <a:gd name="connsiteX170" fmla="*/ 428968 w 560082"/>
                  <a:gd name="connsiteY170" fmla="*/ 1418265 h 1916583"/>
                  <a:gd name="connsiteX171" fmla="*/ 469190 w 560082"/>
                  <a:gd name="connsiteY171" fmla="*/ 1418265 h 1916583"/>
                  <a:gd name="connsiteX172" fmla="*/ 479140 w 560082"/>
                  <a:gd name="connsiteY172" fmla="*/ 1408315 h 1916583"/>
                  <a:gd name="connsiteX173" fmla="*/ 479140 w 560082"/>
                  <a:gd name="connsiteY173" fmla="*/ 1371824 h 1916583"/>
                  <a:gd name="connsiteX174" fmla="*/ 479140 w 560082"/>
                  <a:gd name="connsiteY174" fmla="*/ 1371824 h 1916583"/>
                  <a:gd name="connsiteX175" fmla="*/ 438917 w 560082"/>
                  <a:gd name="connsiteY175" fmla="*/ 1381774 h 1916583"/>
                  <a:gd name="connsiteX176" fmla="*/ 438917 w 560082"/>
                  <a:gd name="connsiteY176" fmla="*/ 1398365 h 1916583"/>
                  <a:gd name="connsiteX177" fmla="*/ 459240 w 560082"/>
                  <a:gd name="connsiteY177" fmla="*/ 1398365 h 1916583"/>
                  <a:gd name="connsiteX178" fmla="*/ 459240 w 560082"/>
                  <a:gd name="connsiteY178" fmla="*/ 1381774 h 1916583"/>
                  <a:gd name="connsiteX179" fmla="*/ 438917 w 560082"/>
                  <a:gd name="connsiteY179" fmla="*/ 1381774 h 1916583"/>
                  <a:gd name="connsiteX180" fmla="*/ 140941 w 560082"/>
                  <a:gd name="connsiteY180" fmla="*/ 1351501 h 1916583"/>
                  <a:gd name="connsiteX181" fmla="*/ 130991 w 560082"/>
                  <a:gd name="connsiteY181" fmla="*/ 1341551 h 1916583"/>
                  <a:gd name="connsiteX182" fmla="*/ 90768 w 560082"/>
                  <a:gd name="connsiteY182" fmla="*/ 1341551 h 1916583"/>
                  <a:gd name="connsiteX183" fmla="*/ 80818 w 560082"/>
                  <a:gd name="connsiteY183" fmla="*/ 1351501 h 1916583"/>
                  <a:gd name="connsiteX184" fmla="*/ 80818 w 560082"/>
                  <a:gd name="connsiteY184" fmla="*/ 1387993 h 1916583"/>
                  <a:gd name="connsiteX185" fmla="*/ 90768 w 560082"/>
                  <a:gd name="connsiteY185" fmla="*/ 1397943 h 1916583"/>
                  <a:gd name="connsiteX186" fmla="*/ 130991 w 560082"/>
                  <a:gd name="connsiteY186" fmla="*/ 1397943 h 1916583"/>
                  <a:gd name="connsiteX187" fmla="*/ 140941 w 560082"/>
                  <a:gd name="connsiteY187" fmla="*/ 1387993 h 1916583"/>
                  <a:gd name="connsiteX188" fmla="*/ 140941 w 560082"/>
                  <a:gd name="connsiteY188" fmla="*/ 1351501 h 1916583"/>
                  <a:gd name="connsiteX189" fmla="*/ 140941 w 560082"/>
                  <a:gd name="connsiteY189" fmla="*/ 1351501 h 1916583"/>
                  <a:gd name="connsiteX190" fmla="*/ 100718 w 560082"/>
                  <a:gd name="connsiteY190" fmla="*/ 1361451 h 1916583"/>
                  <a:gd name="connsiteX191" fmla="*/ 100718 w 560082"/>
                  <a:gd name="connsiteY191" fmla="*/ 1378043 h 1916583"/>
                  <a:gd name="connsiteX192" fmla="*/ 121041 w 560082"/>
                  <a:gd name="connsiteY192" fmla="*/ 1378043 h 1916583"/>
                  <a:gd name="connsiteX193" fmla="*/ 121041 w 560082"/>
                  <a:gd name="connsiteY193" fmla="*/ 1361451 h 1916583"/>
                  <a:gd name="connsiteX194" fmla="*/ 100718 w 560082"/>
                  <a:gd name="connsiteY194" fmla="*/ 1361451 h 1916583"/>
                  <a:gd name="connsiteX195" fmla="*/ 479115 w 560082"/>
                  <a:gd name="connsiteY195" fmla="*/ 1239490 h 1916583"/>
                  <a:gd name="connsiteX196" fmla="*/ 469165 w 560082"/>
                  <a:gd name="connsiteY196" fmla="*/ 1229540 h 1916583"/>
                  <a:gd name="connsiteX197" fmla="*/ 428943 w 560082"/>
                  <a:gd name="connsiteY197" fmla="*/ 1229540 h 1916583"/>
                  <a:gd name="connsiteX198" fmla="*/ 418993 w 560082"/>
                  <a:gd name="connsiteY198" fmla="*/ 1239490 h 1916583"/>
                  <a:gd name="connsiteX199" fmla="*/ 418993 w 560082"/>
                  <a:gd name="connsiteY199" fmla="*/ 1275981 h 1916583"/>
                  <a:gd name="connsiteX200" fmla="*/ 428943 w 560082"/>
                  <a:gd name="connsiteY200" fmla="*/ 1285931 h 1916583"/>
                  <a:gd name="connsiteX201" fmla="*/ 469165 w 560082"/>
                  <a:gd name="connsiteY201" fmla="*/ 1285931 h 1916583"/>
                  <a:gd name="connsiteX202" fmla="*/ 479115 w 560082"/>
                  <a:gd name="connsiteY202" fmla="*/ 1275981 h 1916583"/>
                  <a:gd name="connsiteX203" fmla="*/ 479115 w 560082"/>
                  <a:gd name="connsiteY203" fmla="*/ 1239490 h 1916583"/>
                  <a:gd name="connsiteX204" fmla="*/ 479115 w 560082"/>
                  <a:gd name="connsiteY204" fmla="*/ 1239490 h 1916583"/>
                  <a:gd name="connsiteX205" fmla="*/ 438893 w 560082"/>
                  <a:gd name="connsiteY205" fmla="*/ 1249440 h 1916583"/>
                  <a:gd name="connsiteX206" fmla="*/ 438893 w 560082"/>
                  <a:gd name="connsiteY206" fmla="*/ 1266031 h 1916583"/>
                  <a:gd name="connsiteX207" fmla="*/ 459215 w 560082"/>
                  <a:gd name="connsiteY207" fmla="*/ 1266031 h 1916583"/>
                  <a:gd name="connsiteX208" fmla="*/ 459215 w 560082"/>
                  <a:gd name="connsiteY208" fmla="*/ 1249440 h 1916583"/>
                  <a:gd name="connsiteX209" fmla="*/ 438893 w 560082"/>
                  <a:gd name="connsiteY209" fmla="*/ 1249440 h 1916583"/>
                  <a:gd name="connsiteX210" fmla="*/ 140916 w 560082"/>
                  <a:gd name="connsiteY210" fmla="*/ 1219142 h 1916583"/>
                  <a:gd name="connsiteX211" fmla="*/ 130967 w 560082"/>
                  <a:gd name="connsiteY211" fmla="*/ 1209192 h 1916583"/>
                  <a:gd name="connsiteX212" fmla="*/ 90744 w 560082"/>
                  <a:gd name="connsiteY212" fmla="*/ 1209192 h 1916583"/>
                  <a:gd name="connsiteX213" fmla="*/ 80794 w 560082"/>
                  <a:gd name="connsiteY213" fmla="*/ 1219142 h 1916583"/>
                  <a:gd name="connsiteX214" fmla="*/ 80794 w 560082"/>
                  <a:gd name="connsiteY214" fmla="*/ 1255633 h 1916583"/>
                  <a:gd name="connsiteX215" fmla="*/ 90744 w 560082"/>
                  <a:gd name="connsiteY215" fmla="*/ 1265583 h 1916583"/>
                  <a:gd name="connsiteX216" fmla="*/ 130967 w 560082"/>
                  <a:gd name="connsiteY216" fmla="*/ 1265583 h 1916583"/>
                  <a:gd name="connsiteX217" fmla="*/ 140916 w 560082"/>
                  <a:gd name="connsiteY217" fmla="*/ 1255633 h 1916583"/>
                  <a:gd name="connsiteX218" fmla="*/ 140916 w 560082"/>
                  <a:gd name="connsiteY218" fmla="*/ 1219142 h 1916583"/>
                  <a:gd name="connsiteX219" fmla="*/ 140916 w 560082"/>
                  <a:gd name="connsiteY219" fmla="*/ 1219142 h 1916583"/>
                  <a:gd name="connsiteX220" fmla="*/ 100694 w 560082"/>
                  <a:gd name="connsiteY220" fmla="*/ 1229092 h 1916583"/>
                  <a:gd name="connsiteX221" fmla="*/ 100694 w 560082"/>
                  <a:gd name="connsiteY221" fmla="*/ 1245684 h 1916583"/>
                  <a:gd name="connsiteX222" fmla="*/ 121017 w 560082"/>
                  <a:gd name="connsiteY222" fmla="*/ 1245684 h 1916583"/>
                  <a:gd name="connsiteX223" fmla="*/ 121017 w 560082"/>
                  <a:gd name="connsiteY223" fmla="*/ 1229092 h 1916583"/>
                  <a:gd name="connsiteX224" fmla="*/ 100694 w 560082"/>
                  <a:gd name="connsiteY224" fmla="*/ 1229092 h 1916583"/>
                  <a:gd name="connsiteX225" fmla="*/ 479090 w 560082"/>
                  <a:gd name="connsiteY225" fmla="*/ 1107131 h 1916583"/>
                  <a:gd name="connsiteX226" fmla="*/ 469140 w 560082"/>
                  <a:gd name="connsiteY226" fmla="*/ 1097181 h 1916583"/>
                  <a:gd name="connsiteX227" fmla="*/ 428918 w 560082"/>
                  <a:gd name="connsiteY227" fmla="*/ 1097181 h 1916583"/>
                  <a:gd name="connsiteX228" fmla="*/ 418968 w 560082"/>
                  <a:gd name="connsiteY228" fmla="*/ 1107131 h 1916583"/>
                  <a:gd name="connsiteX229" fmla="*/ 418968 w 560082"/>
                  <a:gd name="connsiteY229" fmla="*/ 1143622 h 1916583"/>
                  <a:gd name="connsiteX230" fmla="*/ 428918 w 560082"/>
                  <a:gd name="connsiteY230" fmla="*/ 1153572 h 1916583"/>
                  <a:gd name="connsiteX231" fmla="*/ 469140 w 560082"/>
                  <a:gd name="connsiteY231" fmla="*/ 1153572 h 1916583"/>
                  <a:gd name="connsiteX232" fmla="*/ 479090 w 560082"/>
                  <a:gd name="connsiteY232" fmla="*/ 1143622 h 1916583"/>
                  <a:gd name="connsiteX233" fmla="*/ 479090 w 560082"/>
                  <a:gd name="connsiteY233" fmla="*/ 1107131 h 1916583"/>
                  <a:gd name="connsiteX234" fmla="*/ 479090 w 560082"/>
                  <a:gd name="connsiteY234" fmla="*/ 1107131 h 1916583"/>
                  <a:gd name="connsiteX235" fmla="*/ 438868 w 560082"/>
                  <a:gd name="connsiteY235" fmla="*/ 1117081 h 1916583"/>
                  <a:gd name="connsiteX236" fmla="*/ 438868 w 560082"/>
                  <a:gd name="connsiteY236" fmla="*/ 1133672 h 1916583"/>
                  <a:gd name="connsiteX237" fmla="*/ 459190 w 560082"/>
                  <a:gd name="connsiteY237" fmla="*/ 1133672 h 1916583"/>
                  <a:gd name="connsiteX238" fmla="*/ 459190 w 560082"/>
                  <a:gd name="connsiteY238" fmla="*/ 1117081 h 1916583"/>
                  <a:gd name="connsiteX239" fmla="*/ 438868 w 560082"/>
                  <a:gd name="connsiteY239" fmla="*/ 1117081 h 1916583"/>
                  <a:gd name="connsiteX240" fmla="*/ 140892 w 560082"/>
                  <a:gd name="connsiteY240" fmla="*/ 1086783 h 1916583"/>
                  <a:gd name="connsiteX241" fmla="*/ 130942 w 560082"/>
                  <a:gd name="connsiteY241" fmla="*/ 1076833 h 1916583"/>
                  <a:gd name="connsiteX242" fmla="*/ 90719 w 560082"/>
                  <a:gd name="connsiteY242" fmla="*/ 1076833 h 1916583"/>
                  <a:gd name="connsiteX243" fmla="*/ 80769 w 560082"/>
                  <a:gd name="connsiteY243" fmla="*/ 1086783 h 1916583"/>
                  <a:gd name="connsiteX244" fmla="*/ 80769 w 560082"/>
                  <a:gd name="connsiteY244" fmla="*/ 1123274 h 1916583"/>
                  <a:gd name="connsiteX245" fmla="*/ 90719 w 560082"/>
                  <a:gd name="connsiteY245" fmla="*/ 1133224 h 1916583"/>
                  <a:gd name="connsiteX246" fmla="*/ 130942 w 560082"/>
                  <a:gd name="connsiteY246" fmla="*/ 1133224 h 1916583"/>
                  <a:gd name="connsiteX247" fmla="*/ 140892 w 560082"/>
                  <a:gd name="connsiteY247" fmla="*/ 1123274 h 1916583"/>
                  <a:gd name="connsiteX248" fmla="*/ 140892 w 560082"/>
                  <a:gd name="connsiteY248" fmla="*/ 1086783 h 1916583"/>
                  <a:gd name="connsiteX249" fmla="*/ 140892 w 560082"/>
                  <a:gd name="connsiteY249" fmla="*/ 1086783 h 1916583"/>
                  <a:gd name="connsiteX250" fmla="*/ 100669 w 560082"/>
                  <a:gd name="connsiteY250" fmla="*/ 1096733 h 1916583"/>
                  <a:gd name="connsiteX251" fmla="*/ 100669 w 560082"/>
                  <a:gd name="connsiteY251" fmla="*/ 1113324 h 1916583"/>
                  <a:gd name="connsiteX252" fmla="*/ 120992 w 560082"/>
                  <a:gd name="connsiteY252" fmla="*/ 1113324 h 1916583"/>
                  <a:gd name="connsiteX253" fmla="*/ 120992 w 560082"/>
                  <a:gd name="connsiteY253" fmla="*/ 1096733 h 1916583"/>
                  <a:gd name="connsiteX254" fmla="*/ 100669 w 560082"/>
                  <a:gd name="connsiteY254" fmla="*/ 1096733 h 1916583"/>
                  <a:gd name="connsiteX255" fmla="*/ 479065 w 560082"/>
                  <a:gd name="connsiteY255" fmla="*/ 974771 h 1916583"/>
                  <a:gd name="connsiteX256" fmla="*/ 469115 w 560082"/>
                  <a:gd name="connsiteY256" fmla="*/ 964821 h 1916583"/>
                  <a:gd name="connsiteX257" fmla="*/ 428893 w 560082"/>
                  <a:gd name="connsiteY257" fmla="*/ 964821 h 1916583"/>
                  <a:gd name="connsiteX258" fmla="*/ 418943 w 560082"/>
                  <a:gd name="connsiteY258" fmla="*/ 974771 h 1916583"/>
                  <a:gd name="connsiteX259" fmla="*/ 418943 w 560082"/>
                  <a:gd name="connsiteY259" fmla="*/ 1011263 h 1916583"/>
                  <a:gd name="connsiteX260" fmla="*/ 428893 w 560082"/>
                  <a:gd name="connsiteY260" fmla="*/ 1021213 h 1916583"/>
                  <a:gd name="connsiteX261" fmla="*/ 469115 w 560082"/>
                  <a:gd name="connsiteY261" fmla="*/ 1021213 h 1916583"/>
                  <a:gd name="connsiteX262" fmla="*/ 479065 w 560082"/>
                  <a:gd name="connsiteY262" fmla="*/ 1011263 h 1916583"/>
                  <a:gd name="connsiteX263" fmla="*/ 479065 w 560082"/>
                  <a:gd name="connsiteY263" fmla="*/ 974771 h 1916583"/>
                  <a:gd name="connsiteX264" fmla="*/ 479065 w 560082"/>
                  <a:gd name="connsiteY264" fmla="*/ 974771 h 1916583"/>
                  <a:gd name="connsiteX265" fmla="*/ 438843 w 560082"/>
                  <a:gd name="connsiteY265" fmla="*/ 984721 h 1916583"/>
                  <a:gd name="connsiteX266" fmla="*/ 438843 w 560082"/>
                  <a:gd name="connsiteY266" fmla="*/ 1001313 h 1916583"/>
                  <a:gd name="connsiteX267" fmla="*/ 459165 w 560082"/>
                  <a:gd name="connsiteY267" fmla="*/ 1001313 h 1916583"/>
                  <a:gd name="connsiteX268" fmla="*/ 459165 w 560082"/>
                  <a:gd name="connsiteY268" fmla="*/ 984721 h 1916583"/>
                  <a:gd name="connsiteX269" fmla="*/ 438843 w 560082"/>
                  <a:gd name="connsiteY269" fmla="*/ 984721 h 1916583"/>
                  <a:gd name="connsiteX270" fmla="*/ 140867 w 560082"/>
                  <a:gd name="connsiteY270" fmla="*/ 954449 h 1916583"/>
                  <a:gd name="connsiteX271" fmla="*/ 130917 w 560082"/>
                  <a:gd name="connsiteY271" fmla="*/ 944499 h 1916583"/>
                  <a:gd name="connsiteX272" fmla="*/ 90694 w 560082"/>
                  <a:gd name="connsiteY272" fmla="*/ 944499 h 1916583"/>
                  <a:gd name="connsiteX273" fmla="*/ 80744 w 560082"/>
                  <a:gd name="connsiteY273" fmla="*/ 954449 h 1916583"/>
                  <a:gd name="connsiteX274" fmla="*/ 80744 w 560082"/>
                  <a:gd name="connsiteY274" fmla="*/ 990940 h 1916583"/>
                  <a:gd name="connsiteX275" fmla="*/ 90694 w 560082"/>
                  <a:gd name="connsiteY275" fmla="*/ 1000890 h 1916583"/>
                  <a:gd name="connsiteX276" fmla="*/ 130917 w 560082"/>
                  <a:gd name="connsiteY276" fmla="*/ 1000890 h 1916583"/>
                  <a:gd name="connsiteX277" fmla="*/ 140867 w 560082"/>
                  <a:gd name="connsiteY277" fmla="*/ 990940 h 1916583"/>
                  <a:gd name="connsiteX278" fmla="*/ 140867 w 560082"/>
                  <a:gd name="connsiteY278" fmla="*/ 954449 h 1916583"/>
                  <a:gd name="connsiteX279" fmla="*/ 140867 w 560082"/>
                  <a:gd name="connsiteY279" fmla="*/ 954449 h 1916583"/>
                  <a:gd name="connsiteX280" fmla="*/ 100644 w 560082"/>
                  <a:gd name="connsiteY280" fmla="*/ 964399 h 1916583"/>
                  <a:gd name="connsiteX281" fmla="*/ 100644 w 560082"/>
                  <a:gd name="connsiteY281" fmla="*/ 980990 h 1916583"/>
                  <a:gd name="connsiteX282" fmla="*/ 120967 w 560082"/>
                  <a:gd name="connsiteY282" fmla="*/ 980990 h 1916583"/>
                  <a:gd name="connsiteX283" fmla="*/ 120967 w 560082"/>
                  <a:gd name="connsiteY283" fmla="*/ 964399 h 1916583"/>
                  <a:gd name="connsiteX284" fmla="*/ 100644 w 560082"/>
                  <a:gd name="connsiteY284" fmla="*/ 964399 h 1916583"/>
                  <a:gd name="connsiteX285" fmla="*/ 479040 w 560082"/>
                  <a:gd name="connsiteY285" fmla="*/ 842437 h 1916583"/>
                  <a:gd name="connsiteX286" fmla="*/ 469090 w 560082"/>
                  <a:gd name="connsiteY286" fmla="*/ 832487 h 1916583"/>
                  <a:gd name="connsiteX287" fmla="*/ 428868 w 560082"/>
                  <a:gd name="connsiteY287" fmla="*/ 832487 h 1916583"/>
                  <a:gd name="connsiteX288" fmla="*/ 418918 w 560082"/>
                  <a:gd name="connsiteY288" fmla="*/ 842437 h 1916583"/>
                  <a:gd name="connsiteX289" fmla="*/ 418918 w 560082"/>
                  <a:gd name="connsiteY289" fmla="*/ 878929 h 1916583"/>
                  <a:gd name="connsiteX290" fmla="*/ 428868 w 560082"/>
                  <a:gd name="connsiteY290" fmla="*/ 888879 h 1916583"/>
                  <a:gd name="connsiteX291" fmla="*/ 469090 w 560082"/>
                  <a:gd name="connsiteY291" fmla="*/ 888879 h 1916583"/>
                  <a:gd name="connsiteX292" fmla="*/ 479040 w 560082"/>
                  <a:gd name="connsiteY292" fmla="*/ 878929 h 1916583"/>
                  <a:gd name="connsiteX293" fmla="*/ 479040 w 560082"/>
                  <a:gd name="connsiteY293" fmla="*/ 842437 h 1916583"/>
                  <a:gd name="connsiteX294" fmla="*/ 479040 w 560082"/>
                  <a:gd name="connsiteY294" fmla="*/ 842437 h 1916583"/>
                  <a:gd name="connsiteX295" fmla="*/ 438818 w 560082"/>
                  <a:gd name="connsiteY295" fmla="*/ 852387 h 1916583"/>
                  <a:gd name="connsiteX296" fmla="*/ 438818 w 560082"/>
                  <a:gd name="connsiteY296" fmla="*/ 868979 h 1916583"/>
                  <a:gd name="connsiteX297" fmla="*/ 459140 w 560082"/>
                  <a:gd name="connsiteY297" fmla="*/ 868979 h 1916583"/>
                  <a:gd name="connsiteX298" fmla="*/ 459140 w 560082"/>
                  <a:gd name="connsiteY298" fmla="*/ 852387 h 1916583"/>
                  <a:gd name="connsiteX299" fmla="*/ 438818 w 560082"/>
                  <a:gd name="connsiteY299" fmla="*/ 852387 h 1916583"/>
                  <a:gd name="connsiteX300" fmla="*/ 140842 w 560082"/>
                  <a:gd name="connsiteY300" fmla="*/ 822089 h 1916583"/>
                  <a:gd name="connsiteX301" fmla="*/ 130892 w 560082"/>
                  <a:gd name="connsiteY301" fmla="*/ 812140 h 1916583"/>
                  <a:gd name="connsiteX302" fmla="*/ 90669 w 560082"/>
                  <a:gd name="connsiteY302" fmla="*/ 812140 h 1916583"/>
                  <a:gd name="connsiteX303" fmla="*/ 80719 w 560082"/>
                  <a:gd name="connsiteY303" fmla="*/ 822089 h 1916583"/>
                  <a:gd name="connsiteX304" fmla="*/ 80719 w 560082"/>
                  <a:gd name="connsiteY304" fmla="*/ 858581 h 1916583"/>
                  <a:gd name="connsiteX305" fmla="*/ 90669 w 560082"/>
                  <a:gd name="connsiteY305" fmla="*/ 868531 h 1916583"/>
                  <a:gd name="connsiteX306" fmla="*/ 130892 w 560082"/>
                  <a:gd name="connsiteY306" fmla="*/ 868531 h 1916583"/>
                  <a:gd name="connsiteX307" fmla="*/ 140842 w 560082"/>
                  <a:gd name="connsiteY307" fmla="*/ 858581 h 1916583"/>
                  <a:gd name="connsiteX308" fmla="*/ 140842 w 560082"/>
                  <a:gd name="connsiteY308" fmla="*/ 822089 h 1916583"/>
                  <a:gd name="connsiteX309" fmla="*/ 140842 w 560082"/>
                  <a:gd name="connsiteY309" fmla="*/ 822089 h 1916583"/>
                  <a:gd name="connsiteX310" fmla="*/ 100619 w 560082"/>
                  <a:gd name="connsiteY310" fmla="*/ 832039 h 1916583"/>
                  <a:gd name="connsiteX311" fmla="*/ 100619 w 560082"/>
                  <a:gd name="connsiteY311" fmla="*/ 848631 h 1916583"/>
                  <a:gd name="connsiteX312" fmla="*/ 120942 w 560082"/>
                  <a:gd name="connsiteY312" fmla="*/ 848631 h 1916583"/>
                  <a:gd name="connsiteX313" fmla="*/ 120942 w 560082"/>
                  <a:gd name="connsiteY313" fmla="*/ 832039 h 1916583"/>
                  <a:gd name="connsiteX314" fmla="*/ 100619 w 560082"/>
                  <a:gd name="connsiteY314" fmla="*/ 832039 h 1916583"/>
                  <a:gd name="connsiteX315" fmla="*/ 479015 w 560082"/>
                  <a:gd name="connsiteY315" fmla="*/ 710078 h 1916583"/>
                  <a:gd name="connsiteX316" fmla="*/ 469065 w 560082"/>
                  <a:gd name="connsiteY316" fmla="*/ 700128 h 1916583"/>
                  <a:gd name="connsiteX317" fmla="*/ 428843 w 560082"/>
                  <a:gd name="connsiteY317" fmla="*/ 700128 h 1916583"/>
                  <a:gd name="connsiteX318" fmla="*/ 418893 w 560082"/>
                  <a:gd name="connsiteY318" fmla="*/ 710078 h 1916583"/>
                  <a:gd name="connsiteX319" fmla="*/ 418893 w 560082"/>
                  <a:gd name="connsiteY319" fmla="*/ 746569 h 1916583"/>
                  <a:gd name="connsiteX320" fmla="*/ 428843 w 560082"/>
                  <a:gd name="connsiteY320" fmla="*/ 756519 h 1916583"/>
                  <a:gd name="connsiteX321" fmla="*/ 469065 w 560082"/>
                  <a:gd name="connsiteY321" fmla="*/ 756519 h 1916583"/>
                  <a:gd name="connsiteX322" fmla="*/ 479015 w 560082"/>
                  <a:gd name="connsiteY322" fmla="*/ 746569 h 1916583"/>
                  <a:gd name="connsiteX323" fmla="*/ 479015 w 560082"/>
                  <a:gd name="connsiteY323" fmla="*/ 710078 h 1916583"/>
                  <a:gd name="connsiteX324" fmla="*/ 479015 w 560082"/>
                  <a:gd name="connsiteY324" fmla="*/ 710078 h 1916583"/>
                  <a:gd name="connsiteX325" fmla="*/ 438793 w 560082"/>
                  <a:gd name="connsiteY325" fmla="*/ 720028 h 1916583"/>
                  <a:gd name="connsiteX326" fmla="*/ 438793 w 560082"/>
                  <a:gd name="connsiteY326" fmla="*/ 736619 h 1916583"/>
                  <a:gd name="connsiteX327" fmla="*/ 459116 w 560082"/>
                  <a:gd name="connsiteY327" fmla="*/ 736619 h 1916583"/>
                  <a:gd name="connsiteX328" fmla="*/ 459116 w 560082"/>
                  <a:gd name="connsiteY328" fmla="*/ 720028 h 1916583"/>
                  <a:gd name="connsiteX329" fmla="*/ 438793 w 560082"/>
                  <a:gd name="connsiteY329" fmla="*/ 720028 h 1916583"/>
                  <a:gd name="connsiteX330" fmla="*/ 140817 w 560082"/>
                  <a:gd name="connsiteY330" fmla="*/ 689755 h 1916583"/>
                  <a:gd name="connsiteX331" fmla="*/ 130867 w 560082"/>
                  <a:gd name="connsiteY331" fmla="*/ 679805 h 1916583"/>
                  <a:gd name="connsiteX332" fmla="*/ 90644 w 560082"/>
                  <a:gd name="connsiteY332" fmla="*/ 679805 h 1916583"/>
                  <a:gd name="connsiteX333" fmla="*/ 80695 w 560082"/>
                  <a:gd name="connsiteY333" fmla="*/ 689755 h 1916583"/>
                  <a:gd name="connsiteX334" fmla="*/ 80695 w 560082"/>
                  <a:gd name="connsiteY334" fmla="*/ 726247 h 1916583"/>
                  <a:gd name="connsiteX335" fmla="*/ 90644 w 560082"/>
                  <a:gd name="connsiteY335" fmla="*/ 736197 h 1916583"/>
                  <a:gd name="connsiteX336" fmla="*/ 130867 w 560082"/>
                  <a:gd name="connsiteY336" fmla="*/ 736197 h 1916583"/>
                  <a:gd name="connsiteX337" fmla="*/ 140817 w 560082"/>
                  <a:gd name="connsiteY337" fmla="*/ 726247 h 1916583"/>
                  <a:gd name="connsiteX338" fmla="*/ 140817 w 560082"/>
                  <a:gd name="connsiteY338" fmla="*/ 689755 h 1916583"/>
                  <a:gd name="connsiteX339" fmla="*/ 140817 w 560082"/>
                  <a:gd name="connsiteY339" fmla="*/ 689755 h 1916583"/>
                  <a:gd name="connsiteX340" fmla="*/ 100594 w 560082"/>
                  <a:gd name="connsiteY340" fmla="*/ 699705 h 1916583"/>
                  <a:gd name="connsiteX341" fmla="*/ 100594 w 560082"/>
                  <a:gd name="connsiteY341" fmla="*/ 716297 h 1916583"/>
                  <a:gd name="connsiteX342" fmla="*/ 120917 w 560082"/>
                  <a:gd name="connsiteY342" fmla="*/ 716297 h 1916583"/>
                  <a:gd name="connsiteX343" fmla="*/ 120917 w 560082"/>
                  <a:gd name="connsiteY343" fmla="*/ 699705 h 1916583"/>
                  <a:gd name="connsiteX344" fmla="*/ 100594 w 560082"/>
                  <a:gd name="connsiteY344" fmla="*/ 699705 h 1916583"/>
                  <a:gd name="connsiteX345" fmla="*/ 478991 w 560082"/>
                  <a:gd name="connsiteY345" fmla="*/ 577744 h 1916583"/>
                  <a:gd name="connsiteX346" fmla="*/ 469041 w 560082"/>
                  <a:gd name="connsiteY346" fmla="*/ 567794 h 1916583"/>
                  <a:gd name="connsiteX347" fmla="*/ 428818 w 560082"/>
                  <a:gd name="connsiteY347" fmla="*/ 567794 h 1916583"/>
                  <a:gd name="connsiteX348" fmla="*/ 418868 w 560082"/>
                  <a:gd name="connsiteY348" fmla="*/ 577744 h 1916583"/>
                  <a:gd name="connsiteX349" fmla="*/ 418868 w 560082"/>
                  <a:gd name="connsiteY349" fmla="*/ 614235 h 1916583"/>
                  <a:gd name="connsiteX350" fmla="*/ 428818 w 560082"/>
                  <a:gd name="connsiteY350" fmla="*/ 624185 h 1916583"/>
                  <a:gd name="connsiteX351" fmla="*/ 469041 w 560082"/>
                  <a:gd name="connsiteY351" fmla="*/ 624185 h 1916583"/>
                  <a:gd name="connsiteX352" fmla="*/ 478991 w 560082"/>
                  <a:gd name="connsiteY352" fmla="*/ 614235 h 1916583"/>
                  <a:gd name="connsiteX353" fmla="*/ 478991 w 560082"/>
                  <a:gd name="connsiteY353" fmla="*/ 577744 h 1916583"/>
                  <a:gd name="connsiteX354" fmla="*/ 478991 w 560082"/>
                  <a:gd name="connsiteY354" fmla="*/ 577744 h 1916583"/>
                  <a:gd name="connsiteX355" fmla="*/ 438768 w 560082"/>
                  <a:gd name="connsiteY355" fmla="*/ 587694 h 1916583"/>
                  <a:gd name="connsiteX356" fmla="*/ 438768 w 560082"/>
                  <a:gd name="connsiteY356" fmla="*/ 604285 h 1916583"/>
                  <a:gd name="connsiteX357" fmla="*/ 459091 w 560082"/>
                  <a:gd name="connsiteY357" fmla="*/ 604285 h 1916583"/>
                  <a:gd name="connsiteX358" fmla="*/ 459091 w 560082"/>
                  <a:gd name="connsiteY358" fmla="*/ 587694 h 1916583"/>
                  <a:gd name="connsiteX359" fmla="*/ 438768 w 560082"/>
                  <a:gd name="connsiteY359" fmla="*/ 587694 h 1916583"/>
                  <a:gd name="connsiteX360" fmla="*/ 140792 w 560082"/>
                  <a:gd name="connsiteY360" fmla="*/ 557421 h 1916583"/>
                  <a:gd name="connsiteX361" fmla="*/ 130842 w 560082"/>
                  <a:gd name="connsiteY361" fmla="*/ 547471 h 1916583"/>
                  <a:gd name="connsiteX362" fmla="*/ 90620 w 560082"/>
                  <a:gd name="connsiteY362" fmla="*/ 547471 h 1916583"/>
                  <a:gd name="connsiteX363" fmla="*/ 80670 w 560082"/>
                  <a:gd name="connsiteY363" fmla="*/ 557421 h 1916583"/>
                  <a:gd name="connsiteX364" fmla="*/ 80670 w 560082"/>
                  <a:gd name="connsiteY364" fmla="*/ 593912 h 1916583"/>
                  <a:gd name="connsiteX365" fmla="*/ 90620 w 560082"/>
                  <a:gd name="connsiteY365" fmla="*/ 603862 h 1916583"/>
                  <a:gd name="connsiteX366" fmla="*/ 130842 w 560082"/>
                  <a:gd name="connsiteY366" fmla="*/ 603862 h 1916583"/>
                  <a:gd name="connsiteX367" fmla="*/ 140792 w 560082"/>
                  <a:gd name="connsiteY367" fmla="*/ 593912 h 1916583"/>
                  <a:gd name="connsiteX368" fmla="*/ 140792 w 560082"/>
                  <a:gd name="connsiteY368" fmla="*/ 557421 h 1916583"/>
                  <a:gd name="connsiteX369" fmla="*/ 140792 w 560082"/>
                  <a:gd name="connsiteY369" fmla="*/ 557421 h 1916583"/>
                  <a:gd name="connsiteX370" fmla="*/ 100570 w 560082"/>
                  <a:gd name="connsiteY370" fmla="*/ 567371 h 1916583"/>
                  <a:gd name="connsiteX371" fmla="*/ 100570 w 560082"/>
                  <a:gd name="connsiteY371" fmla="*/ 583962 h 1916583"/>
                  <a:gd name="connsiteX372" fmla="*/ 120892 w 560082"/>
                  <a:gd name="connsiteY372" fmla="*/ 583962 h 1916583"/>
                  <a:gd name="connsiteX373" fmla="*/ 120892 w 560082"/>
                  <a:gd name="connsiteY373" fmla="*/ 567371 h 1916583"/>
                  <a:gd name="connsiteX374" fmla="*/ 100570 w 560082"/>
                  <a:gd name="connsiteY374" fmla="*/ 567371 h 191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</a:cxnLst>
                <a:rect l="l" t="t" r="r" b="b"/>
                <a:pathLst>
                  <a:path w="560082" h="1916583">
                    <a:moveTo>
                      <a:pt x="252903" y="149324"/>
                    </a:moveTo>
                    <a:lnTo>
                      <a:pt x="252903" y="9950"/>
                    </a:lnTo>
                    <a:cubicBezTo>
                      <a:pt x="252903" y="4453"/>
                      <a:pt x="257356" y="0"/>
                      <a:pt x="262853" y="0"/>
                    </a:cubicBezTo>
                    <a:lnTo>
                      <a:pt x="297280" y="0"/>
                    </a:lnTo>
                    <a:cubicBezTo>
                      <a:pt x="302777" y="0"/>
                      <a:pt x="307229" y="4453"/>
                      <a:pt x="307229" y="9950"/>
                    </a:cubicBezTo>
                    <a:lnTo>
                      <a:pt x="307229" y="149324"/>
                    </a:lnTo>
                    <a:lnTo>
                      <a:pt x="347029" y="149324"/>
                    </a:lnTo>
                    <a:cubicBezTo>
                      <a:pt x="352527" y="149324"/>
                      <a:pt x="356979" y="153776"/>
                      <a:pt x="356979" y="159274"/>
                    </a:cubicBezTo>
                    <a:lnTo>
                      <a:pt x="356979" y="213028"/>
                    </a:lnTo>
                    <a:lnTo>
                      <a:pt x="405510" y="213028"/>
                    </a:lnTo>
                    <a:cubicBezTo>
                      <a:pt x="411008" y="213028"/>
                      <a:pt x="415460" y="217481"/>
                      <a:pt x="415460" y="222978"/>
                    </a:cubicBezTo>
                    <a:lnTo>
                      <a:pt x="415460" y="276733"/>
                    </a:lnTo>
                    <a:lnTo>
                      <a:pt x="445733" y="276733"/>
                    </a:lnTo>
                    <a:cubicBezTo>
                      <a:pt x="451230" y="276733"/>
                      <a:pt x="455683" y="281185"/>
                      <a:pt x="455683" y="286683"/>
                    </a:cubicBezTo>
                    <a:lnTo>
                      <a:pt x="455683" y="374566"/>
                    </a:lnTo>
                    <a:lnTo>
                      <a:pt x="483145" y="374566"/>
                    </a:lnTo>
                    <a:cubicBezTo>
                      <a:pt x="488642" y="374566"/>
                      <a:pt x="493095" y="379018"/>
                      <a:pt x="493095" y="384516"/>
                    </a:cubicBezTo>
                    <a:lnTo>
                      <a:pt x="493095" y="466379"/>
                    </a:lnTo>
                    <a:lnTo>
                      <a:pt x="550133" y="466379"/>
                    </a:lnTo>
                    <a:cubicBezTo>
                      <a:pt x="555630" y="466379"/>
                      <a:pt x="560083" y="470831"/>
                      <a:pt x="560083" y="476329"/>
                    </a:cubicBezTo>
                    <a:lnTo>
                      <a:pt x="560083" y="1906634"/>
                    </a:lnTo>
                    <a:cubicBezTo>
                      <a:pt x="560083" y="1912131"/>
                      <a:pt x="555630" y="1916584"/>
                      <a:pt x="550133" y="1916584"/>
                    </a:cubicBezTo>
                    <a:lnTo>
                      <a:pt x="9950" y="1916584"/>
                    </a:lnTo>
                    <a:cubicBezTo>
                      <a:pt x="4453" y="1916584"/>
                      <a:pt x="0" y="1912131"/>
                      <a:pt x="0" y="1906634"/>
                    </a:cubicBezTo>
                    <a:lnTo>
                      <a:pt x="0" y="476329"/>
                    </a:lnTo>
                    <a:cubicBezTo>
                      <a:pt x="0" y="470831"/>
                      <a:pt x="4453" y="466379"/>
                      <a:pt x="9950" y="466379"/>
                    </a:cubicBezTo>
                    <a:lnTo>
                      <a:pt x="66988" y="466379"/>
                    </a:lnTo>
                    <a:lnTo>
                      <a:pt x="66988" y="384516"/>
                    </a:lnTo>
                    <a:cubicBezTo>
                      <a:pt x="66988" y="379018"/>
                      <a:pt x="71441" y="374566"/>
                      <a:pt x="76938" y="374566"/>
                    </a:cubicBezTo>
                    <a:lnTo>
                      <a:pt x="104400" y="374566"/>
                    </a:lnTo>
                    <a:lnTo>
                      <a:pt x="104400" y="286683"/>
                    </a:lnTo>
                    <a:cubicBezTo>
                      <a:pt x="104400" y="281185"/>
                      <a:pt x="108852" y="276733"/>
                      <a:pt x="114350" y="276733"/>
                    </a:cubicBezTo>
                    <a:lnTo>
                      <a:pt x="144623" y="276733"/>
                    </a:lnTo>
                    <a:lnTo>
                      <a:pt x="144623" y="222978"/>
                    </a:lnTo>
                    <a:cubicBezTo>
                      <a:pt x="144623" y="217481"/>
                      <a:pt x="149076" y="213028"/>
                      <a:pt x="154573" y="213028"/>
                    </a:cubicBezTo>
                    <a:lnTo>
                      <a:pt x="203104" y="213028"/>
                    </a:lnTo>
                    <a:lnTo>
                      <a:pt x="203104" y="159274"/>
                    </a:lnTo>
                    <a:cubicBezTo>
                      <a:pt x="203104" y="153776"/>
                      <a:pt x="207556" y="149324"/>
                      <a:pt x="213054" y="149324"/>
                    </a:cubicBezTo>
                    <a:lnTo>
                      <a:pt x="252853" y="149324"/>
                    </a:lnTo>
                    <a:close/>
                    <a:moveTo>
                      <a:pt x="287330" y="19900"/>
                    </a:moveTo>
                    <a:lnTo>
                      <a:pt x="272803" y="19900"/>
                    </a:lnTo>
                    <a:lnTo>
                      <a:pt x="272803" y="159274"/>
                    </a:lnTo>
                    <a:cubicBezTo>
                      <a:pt x="272803" y="164771"/>
                      <a:pt x="268350" y="169224"/>
                      <a:pt x="262853" y="169224"/>
                    </a:cubicBezTo>
                    <a:lnTo>
                      <a:pt x="223053" y="169224"/>
                    </a:lnTo>
                    <a:lnTo>
                      <a:pt x="223053" y="222978"/>
                    </a:lnTo>
                    <a:cubicBezTo>
                      <a:pt x="223053" y="228476"/>
                      <a:pt x="218601" y="232928"/>
                      <a:pt x="213103" y="232928"/>
                    </a:cubicBezTo>
                    <a:lnTo>
                      <a:pt x="164572" y="232928"/>
                    </a:lnTo>
                    <a:lnTo>
                      <a:pt x="164572" y="286683"/>
                    </a:lnTo>
                    <a:cubicBezTo>
                      <a:pt x="164572" y="292180"/>
                      <a:pt x="160120" y="296633"/>
                      <a:pt x="154623" y="296633"/>
                    </a:cubicBezTo>
                    <a:lnTo>
                      <a:pt x="124349" y="296633"/>
                    </a:lnTo>
                    <a:lnTo>
                      <a:pt x="124349" y="384516"/>
                    </a:lnTo>
                    <a:cubicBezTo>
                      <a:pt x="124349" y="390013"/>
                      <a:pt x="119897" y="394466"/>
                      <a:pt x="114399" y="394466"/>
                    </a:cubicBezTo>
                    <a:lnTo>
                      <a:pt x="86938" y="394466"/>
                    </a:lnTo>
                    <a:lnTo>
                      <a:pt x="86938" y="476329"/>
                    </a:lnTo>
                    <a:cubicBezTo>
                      <a:pt x="86938" y="481826"/>
                      <a:pt x="82485" y="486279"/>
                      <a:pt x="76988" y="486279"/>
                    </a:cubicBezTo>
                    <a:lnTo>
                      <a:pt x="19950" y="486279"/>
                    </a:lnTo>
                    <a:lnTo>
                      <a:pt x="19950" y="1896684"/>
                    </a:lnTo>
                    <a:lnTo>
                      <a:pt x="540233" y="1896684"/>
                    </a:lnTo>
                    <a:lnTo>
                      <a:pt x="540233" y="486279"/>
                    </a:lnTo>
                    <a:lnTo>
                      <a:pt x="483194" y="486279"/>
                    </a:lnTo>
                    <a:cubicBezTo>
                      <a:pt x="477697" y="486279"/>
                      <a:pt x="473244" y="481826"/>
                      <a:pt x="473244" y="476329"/>
                    </a:cubicBezTo>
                    <a:lnTo>
                      <a:pt x="473244" y="394466"/>
                    </a:lnTo>
                    <a:lnTo>
                      <a:pt x="445783" y="394466"/>
                    </a:lnTo>
                    <a:cubicBezTo>
                      <a:pt x="440285" y="394466"/>
                      <a:pt x="435833" y="390013"/>
                      <a:pt x="435833" y="384516"/>
                    </a:cubicBezTo>
                    <a:lnTo>
                      <a:pt x="435833" y="296633"/>
                    </a:lnTo>
                    <a:lnTo>
                      <a:pt x="405560" y="296633"/>
                    </a:lnTo>
                    <a:cubicBezTo>
                      <a:pt x="400063" y="296633"/>
                      <a:pt x="395610" y="292180"/>
                      <a:pt x="395610" y="286683"/>
                    </a:cubicBezTo>
                    <a:lnTo>
                      <a:pt x="395610" y="232928"/>
                    </a:lnTo>
                    <a:lnTo>
                      <a:pt x="347079" y="232928"/>
                    </a:lnTo>
                    <a:cubicBezTo>
                      <a:pt x="341582" y="232928"/>
                      <a:pt x="337129" y="228476"/>
                      <a:pt x="337129" y="222978"/>
                    </a:cubicBezTo>
                    <a:lnTo>
                      <a:pt x="337129" y="169224"/>
                    </a:lnTo>
                    <a:lnTo>
                      <a:pt x="297329" y="169224"/>
                    </a:lnTo>
                    <a:cubicBezTo>
                      <a:pt x="291832" y="169224"/>
                      <a:pt x="287379" y="164771"/>
                      <a:pt x="287379" y="159274"/>
                    </a:cubicBezTo>
                    <a:lnTo>
                      <a:pt x="287379" y="19900"/>
                    </a:lnTo>
                    <a:lnTo>
                      <a:pt x="287379" y="19900"/>
                    </a:lnTo>
                    <a:close/>
                    <a:moveTo>
                      <a:pt x="479215" y="1768827"/>
                    </a:moveTo>
                    <a:cubicBezTo>
                      <a:pt x="479215" y="1763329"/>
                      <a:pt x="474762" y="1758877"/>
                      <a:pt x="469265" y="1758877"/>
                    </a:cubicBezTo>
                    <a:lnTo>
                      <a:pt x="429042" y="1758877"/>
                    </a:lnTo>
                    <a:cubicBezTo>
                      <a:pt x="423544" y="1758877"/>
                      <a:pt x="419092" y="1763329"/>
                      <a:pt x="419092" y="1768827"/>
                    </a:cubicBezTo>
                    <a:lnTo>
                      <a:pt x="419092" y="1805318"/>
                    </a:lnTo>
                    <a:cubicBezTo>
                      <a:pt x="419092" y="1810816"/>
                      <a:pt x="423544" y="1815268"/>
                      <a:pt x="429042" y="1815268"/>
                    </a:cubicBezTo>
                    <a:lnTo>
                      <a:pt x="469265" y="1815268"/>
                    </a:lnTo>
                    <a:cubicBezTo>
                      <a:pt x="474762" y="1815268"/>
                      <a:pt x="479215" y="1810816"/>
                      <a:pt x="479215" y="1805318"/>
                    </a:cubicBezTo>
                    <a:lnTo>
                      <a:pt x="479215" y="1768827"/>
                    </a:lnTo>
                    <a:lnTo>
                      <a:pt x="479215" y="1768827"/>
                    </a:lnTo>
                    <a:close/>
                    <a:moveTo>
                      <a:pt x="438992" y="1778777"/>
                    </a:moveTo>
                    <a:lnTo>
                      <a:pt x="438992" y="1795368"/>
                    </a:lnTo>
                    <a:lnTo>
                      <a:pt x="459315" y="1795368"/>
                    </a:lnTo>
                    <a:lnTo>
                      <a:pt x="459315" y="1778777"/>
                    </a:lnTo>
                    <a:lnTo>
                      <a:pt x="438992" y="1778777"/>
                    </a:lnTo>
                    <a:close/>
                    <a:moveTo>
                      <a:pt x="141016" y="1748504"/>
                    </a:moveTo>
                    <a:cubicBezTo>
                      <a:pt x="141016" y="1743007"/>
                      <a:pt x="136563" y="1738554"/>
                      <a:pt x="131066" y="1738554"/>
                    </a:cubicBezTo>
                    <a:lnTo>
                      <a:pt x="90843" y="1738554"/>
                    </a:lnTo>
                    <a:cubicBezTo>
                      <a:pt x="85346" y="1738554"/>
                      <a:pt x="80893" y="1743007"/>
                      <a:pt x="80893" y="1748504"/>
                    </a:cubicBezTo>
                    <a:lnTo>
                      <a:pt x="80893" y="1784996"/>
                    </a:lnTo>
                    <a:cubicBezTo>
                      <a:pt x="80893" y="1790493"/>
                      <a:pt x="85346" y="1794946"/>
                      <a:pt x="90843" y="1794946"/>
                    </a:cubicBezTo>
                    <a:lnTo>
                      <a:pt x="131066" y="1794946"/>
                    </a:lnTo>
                    <a:cubicBezTo>
                      <a:pt x="136563" y="1794946"/>
                      <a:pt x="141016" y="1790493"/>
                      <a:pt x="141016" y="1784996"/>
                    </a:cubicBezTo>
                    <a:lnTo>
                      <a:pt x="141016" y="1748504"/>
                    </a:lnTo>
                    <a:lnTo>
                      <a:pt x="141016" y="1748504"/>
                    </a:lnTo>
                    <a:close/>
                    <a:moveTo>
                      <a:pt x="100793" y="1758454"/>
                    </a:moveTo>
                    <a:lnTo>
                      <a:pt x="100793" y="1775046"/>
                    </a:lnTo>
                    <a:lnTo>
                      <a:pt x="121116" y="1775046"/>
                    </a:lnTo>
                    <a:lnTo>
                      <a:pt x="121116" y="1758454"/>
                    </a:lnTo>
                    <a:lnTo>
                      <a:pt x="100793" y="1758454"/>
                    </a:lnTo>
                    <a:close/>
                    <a:moveTo>
                      <a:pt x="479190" y="1636493"/>
                    </a:moveTo>
                    <a:cubicBezTo>
                      <a:pt x="479190" y="1630995"/>
                      <a:pt x="474737" y="1626543"/>
                      <a:pt x="469240" y="1626543"/>
                    </a:cubicBezTo>
                    <a:lnTo>
                      <a:pt x="429017" y="1626543"/>
                    </a:lnTo>
                    <a:cubicBezTo>
                      <a:pt x="423519" y="1626543"/>
                      <a:pt x="419067" y="1630995"/>
                      <a:pt x="419067" y="1636493"/>
                    </a:cubicBezTo>
                    <a:lnTo>
                      <a:pt x="419067" y="1672984"/>
                    </a:lnTo>
                    <a:cubicBezTo>
                      <a:pt x="419067" y="1678481"/>
                      <a:pt x="423519" y="1682934"/>
                      <a:pt x="429017" y="1682934"/>
                    </a:cubicBezTo>
                    <a:lnTo>
                      <a:pt x="469240" y="1682934"/>
                    </a:lnTo>
                    <a:cubicBezTo>
                      <a:pt x="474737" y="1682934"/>
                      <a:pt x="479190" y="1678481"/>
                      <a:pt x="479190" y="1672984"/>
                    </a:cubicBezTo>
                    <a:lnTo>
                      <a:pt x="479190" y="1636493"/>
                    </a:lnTo>
                    <a:lnTo>
                      <a:pt x="479190" y="1636493"/>
                    </a:lnTo>
                    <a:close/>
                    <a:moveTo>
                      <a:pt x="438967" y="1646442"/>
                    </a:moveTo>
                    <a:lnTo>
                      <a:pt x="438967" y="1663034"/>
                    </a:lnTo>
                    <a:lnTo>
                      <a:pt x="459290" y="1663034"/>
                    </a:lnTo>
                    <a:lnTo>
                      <a:pt x="459290" y="1646442"/>
                    </a:lnTo>
                    <a:lnTo>
                      <a:pt x="438967" y="1646442"/>
                    </a:lnTo>
                    <a:close/>
                    <a:moveTo>
                      <a:pt x="140991" y="1616170"/>
                    </a:moveTo>
                    <a:cubicBezTo>
                      <a:pt x="140991" y="1610672"/>
                      <a:pt x="136538" y="1606220"/>
                      <a:pt x="131041" y="1606220"/>
                    </a:cubicBezTo>
                    <a:lnTo>
                      <a:pt x="90818" y="1606220"/>
                    </a:lnTo>
                    <a:cubicBezTo>
                      <a:pt x="85321" y="1606220"/>
                      <a:pt x="80868" y="1610672"/>
                      <a:pt x="80868" y="1616170"/>
                    </a:cubicBezTo>
                    <a:lnTo>
                      <a:pt x="80868" y="1652661"/>
                    </a:lnTo>
                    <a:cubicBezTo>
                      <a:pt x="80868" y="1658159"/>
                      <a:pt x="85321" y="1662611"/>
                      <a:pt x="90818" y="1662611"/>
                    </a:cubicBezTo>
                    <a:lnTo>
                      <a:pt x="131041" y="1662611"/>
                    </a:lnTo>
                    <a:cubicBezTo>
                      <a:pt x="136538" y="1662611"/>
                      <a:pt x="140991" y="1658159"/>
                      <a:pt x="140991" y="1652661"/>
                    </a:cubicBezTo>
                    <a:lnTo>
                      <a:pt x="140991" y="1616170"/>
                    </a:lnTo>
                    <a:lnTo>
                      <a:pt x="140991" y="1616170"/>
                    </a:lnTo>
                    <a:close/>
                    <a:moveTo>
                      <a:pt x="100768" y="1626120"/>
                    </a:moveTo>
                    <a:lnTo>
                      <a:pt x="100768" y="1642711"/>
                    </a:lnTo>
                    <a:lnTo>
                      <a:pt x="121091" y="1642711"/>
                    </a:lnTo>
                    <a:lnTo>
                      <a:pt x="121091" y="1626120"/>
                    </a:lnTo>
                    <a:lnTo>
                      <a:pt x="100768" y="1626120"/>
                    </a:lnTo>
                    <a:close/>
                    <a:moveTo>
                      <a:pt x="479165" y="1504158"/>
                    </a:moveTo>
                    <a:cubicBezTo>
                      <a:pt x="479165" y="1498661"/>
                      <a:pt x="474712" y="1494208"/>
                      <a:pt x="469215" y="1494208"/>
                    </a:cubicBezTo>
                    <a:lnTo>
                      <a:pt x="428992" y="1494208"/>
                    </a:lnTo>
                    <a:cubicBezTo>
                      <a:pt x="423495" y="1494208"/>
                      <a:pt x="419042" y="1498661"/>
                      <a:pt x="419042" y="1504158"/>
                    </a:cubicBezTo>
                    <a:lnTo>
                      <a:pt x="419042" y="1540650"/>
                    </a:lnTo>
                    <a:cubicBezTo>
                      <a:pt x="419042" y="1546147"/>
                      <a:pt x="423495" y="1550600"/>
                      <a:pt x="428992" y="1550600"/>
                    </a:cubicBezTo>
                    <a:lnTo>
                      <a:pt x="469215" y="1550600"/>
                    </a:lnTo>
                    <a:cubicBezTo>
                      <a:pt x="474712" y="1550600"/>
                      <a:pt x="479165" y="1546147"/>
                      <a:pt x="479165" y="1540650"/>
                    </a:cubicBezTo>
                    <a:lnTo>
                      <a:pt x="479165" y="1504158"/>
                    </a:lnTo>
                    <a:lnTo>
                      <a:pt x="479165" y="1504158"/>
                    </a:lnTo>
                    <a:close/>
                    <a:moveTo>
                      <a:pt x="438942" y="1514108"/>
                    </a:moveTo>
                    <a:lnTo>
                      <a:pt x="438942" y="1530700"/>
                    </a:lnTo>
                    <a:lnTo>
                      <a:pt x="459265" y="1530700"/>
                    </a:lnTo>
                    <a:lnTo>
                      <a:pt x="459265" y="1514108"/>
                    </a:lnTo>
                    <a:lnTo>
                      <a:pt x="438942" y="1514108"/>
                    </a:lnTo>
                    <a:close/>
                    <a:moveTo>
                      <a:pt x="140966" y="1483836"/>
                    </a:moveTo>
                    <a:cubicBezTo>
                      <a:pt x="140966" y="1478338"/>
                      <a:pt x="136514" y="1473886"/>
                      <a:pt x="131016" y="1473886"/>
                    </a:cubicBezTo>
                    <a:lnTo>
                      <a:pt x="90793" y="1473886"/>
                    </a:lnTo>
                    <a:cubicBezTo>
                      <a:pt x="85296" y="1473886"/>
                      <a:pt x="80843" y="1478338"/>
                      <a:pt x="80843" y="1483836"/>
                    </a:cubicBezTo>
                    <a:lnTo>
                      <a:pt x="80843" y="1520327"/>
                    </a:lnTo>
                    <a:cubicBezTo>
                      <a:pt x="80843" y="1525824"/>
                      <a:pt x="85296" y="1530277"/>
                      <a:pt x="90793" y="1530277"/>
                    </a:cubicBezTo>
                    <a:lnTo>
                      <a:pt x="131016" y="1530277"/>
                    </a:lnTo>
                    <a:cubicBezTo>
                      <a:pt x="136514" y="1530277"/>
                      <a:pt x="140966" y="1525824"/>
                      <a:pt x="140966" y="1520327"/>
                    </a:cubicBezTo>
                    <a:lnTo>
                      <a:pt x="140966" y="1483836"/>
                    </a:lnTo>
                    <a:lnTo>
                      <a:pt x="140966" y="1483836"/>
                    </a:lnTo>
                    <a:close/>
                    <a:moveTo>
                      <a:pt x="100743" y="1493786"/>
                    </a:moveTo>
                    <a:lnTo>
                      <a:pt x="100743" y="1510377"/>
                    </a:lnTo>
                    <a:lnTo>
                      <a:pt x="121066" y="1510377"/>
                    </a:lnTo>
                    <a:lnTo>
                      <a:pt x="121066" y="1493786"/>
                    </a:lnTo>
                    <a:lnTo>
                      <a:pt x="100743" y="1493786"/>
                    </a:lnTo>
                    <a:close/>
                    <a:moveTo>
                      <a:pt x="479140" y="1371824"/>
                    </a:moveTo>
                    <a:cubicBezTo>
                      <a:pt x="479140" y="1366327"/>
                      <a:pt x="474687" y="1361874"/>
                      <a:pt x="469190" y="1361874"/>
                    </a:cubicBezTo>
                    <a:lnTo>
                      <a:pt x="428968" y="1361874"/>
                    </a:lnTo>
                    <a:cubicBezTo>
                      <a:pt x="423470" y="1361874"/>
                      <a:pt x="419018" y="1366327"/>
                      <a:pt x="419018" y="1371824"/>
                    </a:cubicBezTo>
                    <a:lnTo>
                      <a:pt x="419018" y="1408315"/>
                    </a:lnTo>
                    <a:cubicBezTo>
                      <a:pt x="419018" y="1413813"/>
                      <a:pt x="423470" y="1418265"/>
                      <a:pt x="428968" y="1418265"/>
                    </a:cubicBezTo>
                    <a:lnTo>
                      <a:pt x="469190" y="1418265"/>
                    </a:lnTo>
                    <a:cubicBezTo>
                      <a:pt x="474687" y="1418265"/>
                      <a:pt x="479140" y="1413813"/>
                      <a:pt x="479140" y="1408315"/>
                    </a:cubicBezTo>
                    <a:lnTo>
                      <a:pt x="479140" y="1371824"/>
                    </a:lnTo>
                    <a:lnTo>
                      <a:pt x="479140" y="1371824"/>
                    </a:lnTo>
                    <a:close/>
                    <a:moveTo>
                      <a:pt x="438917" y="1381774"/>
                    </a:moveTo>
                    <a:lnTo>
                      <a:pt x="438917" y="1398365"/>
                    </a:lnTo>
                    <a:lnTo>
                      <a:pt x="459240" y="1398365"/>
                    </a:lnTo>
                    <a:lnTo>
                      <a:pt x="459240" y="1381774"/>
                    </a:lnTo>
                    <a:lnTo>
                      <a:pt x="438917" y="1381774"/>
                    </a:lnTo>
                    <a:close/>
                    <a:moveTo>
                      <a:pt x="140941" y="1351501"/>
                    </a:moveTo>
                    <a:cubicBezTo>
                      <a:pt x="140941" y="1346004"/>
                      <a:pt x="136489" y="1341551"/>
                      <a:pt x="130991" y="1341551"/>
                    </a:cubicBezTo>
                    <a:lnTo>
                      <a:pt x="90768" y="1341551"/>
                    </a:lnTo>
                    <a:cubicBezTo>
                      <a:pt x="85271" y="1341551"/>
                      <a:pt x="80818" y="1346004"/>
                      <a:pt x="80818" y="1351501"/>
                    </a:cubicBezTo>
                    <a:lnTo>
                      <a:pt x="80818" y="1387993"/>
                    </a:lnTo>
                    <a:cubicBezTo>
                      <a:pt x="80818" y="1393490"/>
                      <a:pt x="85271" y="1397943"/>
                      <a:pt x="90768" y="1397943"/>
                    </a:cubicBezTo>
                    <a:lnTo>
                      <a:pt x="130991" y="1397943"/>
                    </a:lnTo>
                    <a:cubicBezTo>
                      <a:pt x="136489" y="1397943"/>
                      <a:pt x="140941" y="1393490"/>
                      <a:pt x="140941" y="1387993"/>
                    </a:cubicBezTo>
                    <a:lnTo>
                      <a:pt x="140941" y="1351501"/>
                    </a:lnTo>
                    <a:lnTo>
                      <a:pt x="140941" y="1351501"/>
                    </a:lnTo>
                    <a:close/>
                    <a:moveTo>
                      <a:pt x="100718" y="1361451"/>
                    </a:moveTo>
                    <a:lnTo>
                      <a:pt x="100718" y="1378043"/>
                    </a:lnTo>
                    <a:lnTo>
                      <a:pt x="121041" y="1378043"/>
                    </a:lnTo>
                    <a:lnTo>
                      <a:pt x="121041" y="1361451"/>
                    </a:lnTo>
                    <a:lnTo>
                      <a:pt x="100718" y="1361451"/>
                    </a:lnTo>
                    <a:close/>
                    <a:moveTo>
                      <a:pt x="479115" y="1239490"/>
                    </a:moveTo>
                    <a:cubicBezTo>
                      <a:pt x="479115" y="1233992"/>
                      <a:pt x="474662" y="1229540"/>
                      <a:pt x="469165" y="1229540"/>
                    </a:cubicBezTo>
                    <a:lnTo>
                      <a:pt x="428943" y="1229540"/>
                    </a:lnTo>
                    <a:cubicBezTo>
                      <a:pt x="423445" y="1229540"/>
                      <a:pt x="418993" y="1233992"/>
                      <a:pt x="418993" y="1239490"/>
                    </a:cubicBezTo>
                    <a:lnTo>
                      <a:pt x="418993" y="1275981"/>
                    </a:lnTo>
                    <a:cubicBezTo>
                      <a:pt x="418993" y="1281478"/>
                      <a:pt x="423445" y="1285931"/>
                      <a:pt x="428943" y="1285931"/>
                    </a:cubicBezTo>
                    <a:lnTo>
                      <a:pt x="469165" y="1285931"/>
                    </a:lnTo>
                    <a:cubicBezTo>
                      <a:pt x="474662" y="1285931"/>
                      <a:pt x="479115" y="1281478"/>
                      <a:pt x="479115" y="1275981"/>
                    </a:cubicBezTo>
                    <a:lnTo>
                      <a:pt x="479115" y="1239490"/>
                    </a:lnTo>
                    <a:lnTo>
                      <a:pt x="479115" y="1239490"/>
                    </a:lnTo>
                    <a:close/>
                    <a:moveTo>
                      <a:pt x="438893" y="1249440"/>
                    </a:moveTo>
                    <a:lnTo>
                      <a:pt x="438893" y="1266031"/>
                    </a:lnTo>
                    <a:lnTo>
                      <a:pt x="459215" y="1266031"/>
                    </a:lnTo>
                    <a:lnTo>
                      <a:pt x="459215" y="1249440"/>
                    </a:lnTo>
                    <a:lnTo>
                      <a:pt x="438893" y="1249440"/>
                    </a:lnTo>
                    <a:close/>
                    <a:moveTo>
                      <a:pt x="140916" y="1219142"/>
                    </a:moveTo>
                    <a:cubicBezTo>
                      <a:pt x="140916" y="1213645"/>
                      <a:pt x="136464" y="1209192"/>
                      <a:pt x="130967" y="1209192"/>
                    </a:cubicBezTo>
                    <a:lnTo>
                      <a:pt x="90744" y="1209192"/>
                    </a:lnTo>
                    <a:cubicBezTo>
                      <a:pt x="85246" y="1209192"/>
                      <a:pt x="80794" y="1213645"/>
                      <a:pt x="80794" y="1219142"/>
                    </a:cubicBezTo>
                    <a:lnTo>
                      <a:pt x="80794" y="1255633"/>
                    </a:lnTo>
                    <a:cubicBezTo>
                      <a:pt x="80794" y="1261131"/>
                      <a:pt x="85246" y="1265583"/>
                      <a:pt x="90744" y="1265583"/>
                    </a:cubicBezTo>
                    <a:lnTo>
                      <a:pt x="130967" y="1265583"/>
                    </a:lnTo>
                    <a:cubicBezTo>
                      <a:pt x="136464" y="1265583"/>
                      <a:pt x="140916" y="1261131"/>
                      <a:pt x="140916" y="1255633"/>
                    </a:cubicBezTo>
                    <a:lnTo>
                      <a:pt x="140916" y="1219142"/>
                    </a:lnTo>
                    <a:lnTo>
                      <a:pt x="140916" y="1219142"/>
                    </a:lnTo>
                    <a:close/>
                    <a:moveTo>
                      <a:pt x="100694" y="1229092"/>
                    </a:moveTo>
                    <a:lnTo>
                      <a:pt x="100694" y="1245684"/>
                    </a:lnTo>
                    <a:lnTo>
                      <a:pt x="121017" y="1245684"/>
                    </a:lnTo>
                    <a:lnTo>
                      <a:pt x="121017" y="1229092"/>
                    </a:lnTo>
                    <a:lnTo>
                      <a:pt x="100694" y="1229092"/>
                    </a:lnTo>
                    <a:close/>
                    <a:moveTo>
                      <a:pt x="479090" y="1107131"/>
                    </a:moveTo>
                    <a:cubicBezTo>
                      <a:pt x="479090" y="1101633"/>
                      <a:pt x="474637" y="1097181"/>
                      <a:pt x="469140" y="1097181"/>
                    </a:cubicBezTo>
                    <a:lnTo>
                      <a:pt x="428918" y="1097181"/>
                    </a:lnTo>
                    <a:cubicBezTo>
                      <a:pt x="423420" y="1097181"/>
                      <a:pt x="418968" y="1101633"/>
                      <a:pt x="418968" y="1107131"/>
                    </a:cubicBezTo>
                    <a:lnTo>
                      <a:pt x="418968" y="1143622"/>
                    </a:lnTo>
                    <a:cubicBezTo>
                      <a:pt x="418968" y="1149119"/>
                      <a:pt x="423420" y="1153572"/>
                      <a:pt x="428918" y="1153572"/>
                    </a:cubicBezTo>
                    <a:lnTo>
                      <a:pt x="469140" y="1153572"/>
                    </a:lnTo>
                    <a:cubicBezTo>
                      <a:pt x="474637" y="1153572"/>
                      <a:pt x="479090" y="1149119"/>
                      <a:pt x="479090" y="1143622"/>
                    </a:cubicBezTo>
                    <a:lnTo>
                      <a:pt x="479090" y="1107131"/>
                    </a:lnTo>
                    <a:lnTo>
                      <a:pt x="479090" y="1107131"/>
                    </a:lnTo>
                    <a:close/>
                    <a:moveTo>
                      <a:pt x="438868" y="1117081"/>
                    </a:moveTo>
                    <a:lnTo>
                      <a:pt x="438868" y="1133672"/>
                    </a:lnTo>
                    <a:lnTo>
                      <a:pt x="459190" y="1133672"/>
                    </a:lnTo>
                    <a:lnTo>
                      <a:pt x="459190" y="1117081"/>
                    </a:lnTo>
                    <a:lnTo>
                      <a:pt x="438868" y="1117081"/>
                    </a:lnTo>
                    <a:close/>
                    <a:moveTo>
                      <a:pt x="140892" y="1086783"/>
                    </a:moveTo>
                    <a:cubicBezTo>
                      <a:pt x="140892" y="1081286"/>
                      <a:pt x="136439" y="1076833"/>
                      <a:pt x="130942" y="1076833"/>
                    </a:cubicBezTo>
                    <a:lnTo>
                      <a:pt x="90719" y="1076833"/>
                    </a:lnTo>
                    <a:cubicBezTo>
                      <a:pt x="85221" y="1076833"/>
                      <a:pt x="80769" y="1081286"/>
                      <a:pt x="80769" y="1086783"/>
                    </a:cubicBezTo>
                    <a:lnTo>
                      <a:pt x="80769" y="1123274"/>
                    </a:lnTo>
                    <a:cubicBezTo>
                      <a:pt x="80769" y="1128772"/>
                      <a:pt x="85221" y="1133224"/>
                      <a:pt x="90719" y="1133224"/>
                    </a:cubicBezTo>
                    <a:lnTo>
                      <a:pt x="130942" y="1133224"/>
                    </a:lnTo>
                    <a:cubicBezTo>
                      <a:pt x="136439" y="1133224"/>
                      <a:pt x="140892" y="1128772"/>
                      <a:pt x="140892" y="1123274"/>
                    </a:cubicBezTo>
                    <a:lnTo>
                      <a:pt x="140892" y="1086783"/>
                    </a:lnTo>
                    <a:lnTo>
                      <a:pt x="140892" y="1086783"/>
                    </a:lnTo>
                    <a:close/>
                    <a:moveTo>
                      <a:pt x="100669" y="1096733"/>
                    </a:moveTo>
                    <a:lnTo>
                      <a:pt x="100669" y="1113324"/>
                    </a:lnTo>
                    <a:lnTo>
                      <a:pt x="120992" y="1113324"/>
                    </a:lnTo>
                    <a:lnTo>
                      <a:pt x="120992" y="1096733"/>
                    </a:lnTo>
                    <a:lnTo>
                      <a:pt x="100669" y="1096733"/>
                    </a:lnTo>
                    <a:close/>
                    <a:moveTo>
                      <a:pt x="479065" y="974771"/>
                    </a:moveTo>
                    <a:cubicBezTo>
                      <a:pt x="479065" y="969274"/>
                      <a:pt x="474613" y="964821"/>
                      <a:pt x="469115" y="964821"/>
                    </a:cubicBezTo>
                    <a:lnTo>
                      <a:pt x="428893" y="964821"/>
                    </a:lnTo>
                    <a:cubicBezTo>
                      <a:pt x="423396" y="964821"/>
                      <a:pt x="418943" y="969274"/>
                      <a:pt x="418943" y="974771"/>
                    </a:cubicBezTo>
                    <a:lnTo>
                      <a:pt x="418943" y="1011263"/>
                    </a:lnTo>
                    <a:cubicBezTo>
                      <a:pt x="418943" y="1016760"/>
                      <a:pt x="423396" y="1021213"/>
                      <a:pt x="428893" y="1021213"/>
                    </a:cubicBezTo>
                    <a:lnTo>
                      <a:pt x="469115" y="1021213"/>
                    </a:lnTo>
                    <a:cubicBezTo>
                      <a:pt x="474613" y="1021213"/>
                      <a:pt x="479065" y="1016760"/>
                      <a:pt x="479065" y="1011263"/>
                    </a:cubicBezTo>
                    <a:lnTo>
                      <a:pt x="479065" y="974771"/>
                    </a:lnTo>
                    <a:lnTo>
                      <a:pt x="479065" y="974771"/>
                    </a:lnTo>
                    <a:close/>
                    <a:moveTo>
                      <a:pt x="438843" y="984721"/>
                    </a:moveTo>
                    <a:lnTo>
                      <a:pt x="438843" y="1001313"/>
                    </a:lnTo>
                    <a:lnTo>
                      <a:pt x="459165" y="1001313"/>
                    </a:lnTo>
                    <a:lnTo>
                      <a:pt x="459165" y="984721"/>
                    </a:lnTo>
                    <a:lnTo>
                      <a:pt x="438843" y="984721"/>
                    </a:lnTo>
                    <a:close/>
                    <a:moveTo>
                      <a:pt x="140867" y="954449"/>
                    </a:moveTo>
                    <a:cubicBezTo>
                      <a:pt x="140867" y="948951"/>
                      <a:pt x="136414" y="944499"/>
                      <a:pt x="130917" y="944499"/>
                    </a:cubicBezTo>
                    <a:lnTo>
                      <a:pt x="90694" y="944499"/>
                    </a:lnTo>
                    <a:cubicBezTo>
                      <a:pt x="85196" y="944499"/>
                      <a:pt x="80744" y="948951"/>
                      <a:pt x="80744" y="954449"/>
                    </a:cubicBezTo>
                    <a:lnTo>
                      <a:pt x="80744" y="990940"/>
                    </a:lnTo>
                    <a:cubicBezTo>
                      <a:pt x="80744" y="996437"/>
                      <a:pt x="85196" y="1000890"/>
                      <a:pt x="90694" y="1000890"/>
                    </a:cubicBezTo>
                    <a:lnTo>
                      <a:pt x="130917" y="1000890"/>
                    </a:lnTo>
                    <a:cubicBezTo>
                      <a:pt x="136414" y="1000890"/>
                      <a:pt x="140867" y="996437"/>
                      <a:pt x="140867" y="990940"/>
                    </a:cubicBezTo>
                    <a:lnTo>
                      <a:pt x="140867" y="954449"/>
                    </a:lnTo>
                    <a:lnTo>
                      <a:pt x="140867" y="954449"/>
                    </a:lnTo>
                    <a:close/>
                    <a:moveTo>
                      <a:pt x="100644" y="964399"/>
                    </a:moveTo>
                    <a:lnTo>
                      <a:pt x="100644" y="980990"/>
                    </a:lnTo>
                    <a:lnTo>
                      <a:pt x="120967" y="980990"/>
                    </a:lnTo>
                    <a:lnTo>
                      <a:pt x="120967" y="964399"/>
                    </a:lnTo>
                    <a:lnTo>
                      <a:pt x="100644" y="964399"/>
                    </a:lnTo>
                    <a:close/>
                    <a:moveTo>
                      <a:pt x="479040" y="842437"/>
                    </a:moveTo>
                    <a:cubicBezTo>
                      <a:pt x="479040" y="836940"/>
                      <a:pt x="474588" y="832487"/>
                      <a:pt x="469090" y="832487"/>
                    </a:cubicBezTo>
                    <a:lnTo>
                      <a:pt x="428868" y="832487"/>
                    </a:lnTo>
                    <a:cubicBezTo>
                      <a:pt x="423371" y="832487"/>
                      <a:pt x="418918" y="836940"/>
                      <a:pt x="418918" y="842437"/>
                    </a:cubicBezTo>
                    <a:lnTo>
                      <a:pt x="418918" y="878929"/>
                    </a:lnTo>
                    <a:cubicBezTo>
                      <a:pt x="418918" y="884426"/>
                      <a:pt x="423371" y="888879"/>
                      <a:pt x="428868" y="888879"/>
                    </a:cubicBezTo>
                    <a:lnTo>
                      <a:pt x="469090" y="888879"/>
                    </a:lnTo>
                    <a:cubicBezTo>
                      <a:pt x="474588" y="888879"/>
                      <a:pt x="479040" y="884426"/>
                      <a:pt x="479040" y="878929"/>
                    </a:cubicBezTo>
                    <a:lnTo>
                      <a:pt x="479040" y="842437"/>
                    </a:lnTo>
                    <a:lnTo>
                      <a:pt x="479040" y="842437"/>
                    </a:lnTo>
                    <a:close/>
                    <a:moveTo>
                      <a:pt x="438818" y="852387"/>
                    </a:moveTo>
                    <a:lnTo>
                      <a:pt x="438818" y="868979"/>
                    </a:lnTo>
                    <a:lnTo>
                      <a:pt x="459140" y="868979"/>
                    </a:lnTo>
                    <a:lnTo>
                      <a:pt x="459140" y="852387"/>
                    </a:lnTo>
                    <a:lnTo>
                      <a:pt x="438818" y="852387"/>
                    </a:lnTo>
                    <a:close/>
                    <a:moveTo>
                      <a:pt x="140842" y="822089"/>
                    </a:moveTo>
                    <a:cubicBezTo>
                      <a:pt x="140842" y="816592"/>
                      <a:pt x="136389" y="812140"/>
                      <a:pt x="130892" y="812140"/>
                    </a:cubicBezTo>
                    <a:lnTo>
                      <a:pt x="90669" y="812140"/>
                    </a:lnTo>
                    <a:cubicBezTo>
                      <a:pt x="85172" y="812140"/>
                      <a:pt x="80719" y="816592"/>
                      <a:pt x="80719" y="822089"/>
                    </a:cubicBezTo>
                    <a:lnTo>
                      <a:pt x="80719" y="858581"/>
                    </a:lnTo>
                    <a:cubicBezTo>
                      <a:pt x="80719" y="864078"/>
                      <a:pt x="85172" y="868531"/>
                      <a:pt x="90669" y="868531"/>
                    </a:cubicBezTo>
                    <a:lnTo>
                      <a:pt x="130892" y="868531"/>
                    </a:lnTo>
                    <a:cubicBezTo>
                      <a:pt x="136389" y="868531"/>
                      <a:pt x="140842" y="864078"/>
                      <a:pt x="140842" y="858581"/>
                    </a:cubicBezTo>
                    <a:lnTo>
                      <a:pt x="140842" y="822089"/>
                    </a:lnTo>
                    <a:lnTo>
                      <a:pt x="140842" y="822089"/>
                    </a:lnTo>
                    <a:close/>
                    <a:moveTo>
                      <a:pt x="100619" y="832039"/>
                    </a:moveTo>
                    <a:lnTo>
                      <a:pt x="100619" y="848631"/>
                    </a:lnTo>
                    <a:lnTo>
                      <a:pt x="120942" y="848631"/>
                    </a:lnTo>
                    <a:lnTo>
                      <a:pt x="120942" y="832039"/>
                    </a:lnTo>
                    <a:lnTo>
                      <a:pt x="100619" y="832039"/>
                    </a:lnTo>
                    <a:close/>
                    <a:moveTo>
                      <a:pt x="479015" y="710078"/>
                    </a:moveTo>
                    <a:cubicBezTo>
                      <a:pt x="479015" y="704581"/>
                      <a:pt x="474563" y="700128"/>
                      <a:pt x="469065" y="700128"/>
                    </a:cubicBezTo>
                    <a:lnTo>
                      <a:pt x="428843" y="700128"/>
                    </a:lnTo>
                    <a:cubicBezTo>
                      <a:pt x="423346" y="700128"/>
                      <a:pt x="418893" y="704581"/>
                      <a:pt x="418893" y="710078"/>
                    </a:cubicBezTo>
                    <a:lnTo>
                      <a:pt x="418893" y="746569"/>
                    </a:lnTo>
                    <a:cubicBezTo>
                      <a:pt x="418893" y="752067"/>
                      <a:pt x="423346" y="756519"/>
                      <a:pt x="428843" y="756519"/>
                    </a:cubicBezTo>
                    <a:lnTo>
                      <a:pt x="469065" y="756519"/>
                    </a:lnTo>
                    <a:cubicBezTo>
                      <a:pt x="474563" y="756519"/>
                      <a:pt x="479015" y="752067"/>
                      <a:pt x="479015" y="746569"/>
                    </a:cubicBezTo>
                    <a:lnTo>
                      <a:pt x="479015" y="710078"/>
                    </a:lnTo>
                    <a:lnTo>
                      <a:pt x="479015" y="710078"/>
                    </a:lnTo>
                    <a:close/>
                    <a:moveTo>
                      <a:pt x="438793" y="720028"/>
                    </a:moveTo>
                    <a:lnTo>
                      <a:pt x="438793" y="736619"/>
                    </a:lnTo>
                    <a:lnTo>
                      <a:pt x="459116" y="736619"/>
                    </a:lnTo>
                    <a:lnTo>
                      <a:pt x="459116" y="720028"/>
                    </a:lnTo>
                    <a:lnTo>
                      <a:pt x="438793" y="720028"/>
                    </a:lnTo>
                    <a:close/>
                    <a:moveTo>
                      <a:pt x="140817" y="689755"/>
                    </a:moveTo>
                    <a:cubicBezTo>
                      <a:pt x="140817" y="684258"/>
                      <a:pt x="136364" y="679805"/>
                      <a:pt x="130867" y="679805"/>
                    </a:cubicBezTo>
                    <a:lnTo>
                      <a:pt x="90644" y="679805"/>
                    </a:lnTo>
                    <a:cubicBezTo>
                      <a:pt x="85147" y="679805"/>
                      <a:pt x="80695" y="684258"/>
                      <a:pt x="80695" y="689755"/>
                    </a:cubicBezTo>
                    <a:lnTo>
                      <a:pt x="80695" y="726247"/>
                    </a:lnTo>
                    <a:cubicBezTo>
                      <a:pt x="80695" y="731744"/>
                      <a:pt x="85147" y="736197"/>
                      <a:pt x="90644" y="736197"/>
                    </a:cubicBezTo>
                    <a:lnTo>
                      <a:pt x="130867" y="736197"/>
                    </a:lnTo>
                    <a:cubicBezTo>
                      <a:pt x="136364" y="736197"/>
                      <a:pt x="140817" y="731744"/>
                      <a:pt x="140817" y="726247"/>
                    </a:cubicBezTo>
                    <a:lnTo>
                      <a:pt x="140817" y="689755"/>
                    </a:lnTo>
                    <a:lnTo>
                      <a:pt x="140817" y="689755"/>
                    </a:lnTo>
                    <a:close/>
                    <a:moveTo>
                      <a:pt x="100594" y="699705"/>
                    </a:moveTo>
                    <a:lnTo>
                      <a:pt x="100594" y="716297"/>
                    </a:lnTo>
                    <a:lnTo>
                      <a:pt x="120917" y="716297"/>
                    </a:lnTo>
                    <a:lnTo>
                      <a:pt x="120917" y="699705"/>
                    </a:lnTo>
                    <a:lnTo>
                      <a:pt x="100594" y="699705"/>
                    </a:lnTo>
                    <a:close/>
                    <a:moveTo>
                      <a:pt x="478991" y="577744"/>
                    </a:moveTo>
                    <a:cubicBezTo>
                      <a:pt x="478991" y="572246"/>
                      <a:pt x="474538" y="567794"/>
                      <a:pt x="469041" y="567794"/>
                    </a:cubicBezTo>
                    <a:lnTo>
                      <a:pt x="428818" y="567794"/>
                    </a:lnTo>
                    <a:cubicBezTo>
                      <a:pt x="423321" y="567794"/>
                      <a:pt x="418868" y="572246"/>
                      <a:pt x="418868" y="577744"/>
                    </a:cubicBezTo>
                    <a:lnTo>
                      <a:pt x="418868" y="614235"/>
                    </a:lnTo>
                    <a:cubicBezTo>
                      <a:pt x="418868" y="619732"/>
                      <a:pt x="423321" y="624185"/>
                      <a:pt x="428818" y="624185"/>
                    </a:cubicBezTo>
                    <a:lnTo>
                      <a:pt x="469041" y="624185"/>
                    </a:lnTo>
                    <a:cubicBezTo>
                      <a:pt x="474538" y="624185"/>
                      <a:pt x="478991" y="619732"/>
                      <a:pt x="478991" y="614235"/>
                    </a:cubicBezTo>
                    <a:lnTo>
                      <a:pt x="478991" y="577744"/>
                    </a:lnTo>
                    <a:lnTo>
                      <a:pt x="478991" y="577744"/>
                    </a:lnTo>
                    <a:close/>
                    <a:moveTo>
                      <a:pt x="438768" y="587694"/>
                    </a:moveTo>
                    <a:lnTo>
                      <a:pt x="438768" y="604285"/>
                    </a:lnTo>
                    <a:lnTo>
                      <a:pt x="459091" y="604285"/>
                    </a:lnTo>
                    <a:lnTo>
                      <a:pt x="459091" y="587694"/>
                    </a:lnTo>
                    <a:lnTo>
                      <a:pt x="438768" y="587694"/>
                    </a:lnTo>
                    <a:close/>
                    <a:moveTo>
                      <a:pt x="140792" y="557421"/>
                    </a:moveTo>
                    <a:cubicBezTo>
                      <a:pt x="140792" y="551924"/>
                      <a:pt x="136339" y="547471"/>
                      <a:pt x="130842" y="547471"/>
                    </a:cubicBezTo>
                    <a:lnTo>
                      <a:pt x="90620" y="547471"/>
                    </a:lnTo>
                    <a:cubicBezTo>
                      <a:pt x="85122" y="547471"/>
                      <a:pt x="80670" y="551924"/>
                      <a:pt x="80670" y="557421"/>
                    </a:cubicBezTo>
                    <a:lnTo>
                      <a:pt x="80670" y="593912"/>
                    </a:lnTo>
                    <a:cubicBezTo>
                      <a:pt x="80670" y="599410"/>
                      <a:pt x="85122" y="603862"/>
                      <a:pt x="90620" y="603862"/>
                    </a:cubicBezTo>
                    <a:lnTo>
                      <a:pt x="130842" y="603862"/>
                    </a:lnTo>
                    <a:cubicBezTo>
                      <a:pt x="136339" y="603862"/>
                      <a:pt x="140792" y="599410"/>
                      <a:pt x="140792" y="593912"/>
                    </a:cubicBezTo>
                    <a:lnTo>
                      <a:pt x="140792" y="557421"/>
                    </a:lnTo>
                    <a:lnTo>
                      <a:pt x="140792" y="557421"/>
                    </a:lnTo>
                    <a:close/>
                    <a:moveTo>
                      <a:pt x="100570" y="567371"/>
                    </a:moveTo>
                    <a:lnTo>
                      <a:pt x="100570" y="583962"/>
                    </a:lnTo>
                    <a:lnTo>
                      <a:pt x="120892" y="583962"/>
                    </a:lnTo>
                    <a:lnTo>
                      <a:pt x="120892" y="567371"/>
                    </a:lnTo>
                    <a:lnTo>
                      <a:pt x="100570" y="56737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3A3ED7C-F2F2-8CFE-FB1D-436B1C56261E}"/>
                  </a:ext>
                </a:extLst>
              </p:cNvPr>
              <p:cNvSpPr/>
              <p:nvPr/>
            </p:nvSpPr>
            <p:spPr>
              <a:xfrm>
                <a:off x="2609671" y="1879661"/>
                <a:ext cx="518914" cy="2358212"/>
              </a:xfrm>
              <a:custGeom>
                <a:avLst/>
                <a:gdLst>
                  <a:gd name="connsiteX0" fmla="*/ 115121 w 518914"/>
                  <a:gd name="connsiteY0" fmla="*/ 276434 h 2358212"/>
                  <a:gd name="connsiteX1" fmla="*/ 115121 w 518914"/>
                  <a:gd name="connsiteY1" fmla="*/ 148926 h 2358212"/>
                  <a:gd name="connsiteX2" fmla="*/ 259470 w 518914"/>
                  <a:gd name="connsiteY2" fmla="*/ 0 h 2358212"/>
                  <a:gd name="connsiteX3" fmla="*/ 403818 w 518914"/>
                  <a:gd name="connsiteY3" fmla="*/ 148926 h 2358212"/>
                  <a:gd name="connsiteX4" fmla="*/ 403818 w 518914"/>
                  <a:gd name="connsiteY4" fmla="*/ 276434 h 2358212"/>
                  <a:gd name="connsiteX5" fmla="*/ 464190 w 518914"/>
                  <a:gd name="connsiteY5" fmla="*/ 276434 h 2358212"/>
                  <a:gd name="connsiteX6" fmla="*/ 464190 w 518914"/>
                  <a:gd name="connsiteY6" fmla="*/ 526128 h 2358212"/>
                  <a:gd name="connsiteX7" fmla="*/ 518915 w 518914"/>
                  <a:gd name="connsiteY7" fmla="*/ 526128 h 2358212"/>
                  <a:gd name="connsiteX8" fmla="*/ 518915 w 518914"/>
                  <a:gd name="connsiteY8" fmla="*/ 2358212 h 2358212"/>
                  <a:gd name="connsiteX9" fmla="*/ 0 w 518914"/>
                  <a:gd name="connsiteY9" fmla="*/ 2358212 h 2358212"/>
                  <a:gd name="connsiteX10" fmla="*/ 0 w 518914"/>
                  <a:gd name="connsiteY10" fmla="*/ 526128 h 2358212"/>
                  <a:gd name="connsiteX11" fmla="*/ 54725 w 518914"/>
                  <a:gd name="connsiteY11" fmla="*/ 526128 h 2358212"/>
                  <a:gd name="connsiteX12" fmla="*/ 54725 w 518914"/>
                  <a:gd name="connsiteY12" fmla="*/ 276434 h 2358212"/>
                  <a:gd name="connsiteX13" fmla="*/ 115096 w 518914"/>
                  <a:gd name="connsiteY13" fmla="*/ 276434 h 2358212"/>
                  <a:gd name="connsiteX14" fmla="*/ 414092 w 518914"/>
                  <a:gd name="connsiteY14" fmla="*/ 2153840 h 2358212"/>
                  <a:gd name="connsiteX15" fmla="*/ 372526 w 518914"/>
                  <a:gd name="connsiteY15" fmla="*/ 2153840 h 2358212"/>
                  <a:gd name="connsiteX16" fmla="*/ 372526 w 518914"/>
                  <a:gd name="connsiteY16" fmla="*/ 2191551 h 2358212"/>
                  <a:gd name="connsiteX17" fmla="*/ 414092 w 518914"/>
                  <a:gd name="connsiteY17" fmla="*/ 2191551 h 2358212"/>
                  <a:gd name="connsiteX18" fmla="*/ 414092 w 518914"/>
                  <a:gd name="connsiteY18" fmla="*/ 2153840 h 2358212"/>
                  <a:gd name="connsiteX19" fmla="*/ 414092 w 518914"/>
                  <a:gd name="connsiteY19" fmla="*/ 2153840 h 2358212"/>
                  <a:gd name="connsiteX20" fmla="*/ 146438 w 518914"/>
                  <a:gd name="connsiteY20" fmla="*/ 2153840 h 2358212"/>
                  <a:gd name="connsiteX21" fmla="*/ 104873 w 518914"/>
                  <a:gd name="connsiteY21" fmla="*/ 2153840 h 2358212"/>
                  <a:gd name="connsiteX22" fmla="*/ 104873 w 518914"/>
                  <a:gd name="connsiteY22" fmla="*/ 2191551 h 2358212"/>
                  <a:gd name="connsiteX23" fmla="*/ 146438 w 518914"/>
                  <a:gd name="connsiteY23" fmla="*/ 2191551 h 2358212"/>
                  <a:gd name="connsiteX24" fmla="*/ 146438 w 518914"/>
                  <a:gd name="connsiteY24" fmla="*/ 2153840 h 2358212"/>
                  <a:gd name="connsiteX25" fmla="*/ 146438 w 518914"/>
                  <a:gd name="connsiteY25" fmla="*/ 2153840 h 2358212"/>
                  <a:gd name="connsiteX26" fmla="*/ 280265 w 518914"/>
                  <a:gd name="connsiteY26" fmla="*/ 2153840 h 2358212"/>
                  <a:gd name="connsiteX27" fmla="*/ 238699 w 518914"/>
                  <a:gd name="connsiteY27" fmla="*/ 2153840 h 2358212"/>
                  <a:gd name="connsiteX28" fmla="*/ 238699 w 518914"/>
                  <a:gd name="connsiteY28" fmla="*/ 2191551 h 2358212"/>
                  <a:gd name="connsiteX29" fmla="*/ 280265 w 518914"/>
                  <a:gd name="connsiteY29" fmla="*/ 2191551 h 2358212"/>
                  <a:gd name="connsiteX30" fmla="*/ 280265 w 518914"/>
                  <a:gd name="connsiteY30" fmla="*/ 2153840 h 2358212"/>
                  <a:gd name="connsiteX31" fmla="*/ 280265 w 518914"/>
                  <a:gd name="connsiteY31" fmla="*/ 2153840 h 2358212"/>
                  <a:gd name="connsiteX32" fmla="*/ 414092 w 518914"/>
                  <a:gd name="connsiteY32" fmla="*/ 2017028 h 2358212"/>
                  <a:gd name="connsiteX33" fmla="*/ 372526 w 518914"/>
                  <a:gd name="connsiteY33" fmla="*/ 2017028 h 2358212"/>
                  <a:gd name="connsiteX34" fmla="*/ 372526 w 518914"/>
                  <a:gd name="connsiteY34" fmla="*/ 2054739 h 2358212"/>
                  <a:gd name="connsiteX35" fmla="*/ 414092 w 518914"/>
                  <a:gd name="connsiteY35" fmla="*/ 2054739 h 2358212"/>
                  <a:gd name="connsiteX36" fmla="*/ 414092 w 518914"/>
                  <a:gd name="connsiteY36" fmla="*/ 2017028 h 2358212"/>
                  <a:gd name="connsiteX37" fmla="*/ 414092 w 518914"/>
                  <a:gd name="connsiteY37" fmla="*/ 2017028 h 2358212"/>
                  <a:gd name="connsiteX38" fmla="*/ 146438 w 518914"/>
                  <a:gd name="connsiteY38" fmla="*/ 2017028 h 2358212"/>
                  <a:gd name="connsiteX39" fmla="*/ 104873 w 518914"/>
                  <a:gd name="connsiteY39" fmla="*/ 2017028 h 2358212"/>
                  <a:gd name="connsiteX40" fmla="*/ 104873 w 518914"/>
                  <a:gd name="connsiteY40" fmla="*/ 2054739 h 2358212"/>
                  <a:gd name="connsiteX41" fmla="*/ 146438 w 518914"/>
                  <a:gd name="connsiteY41" fmla="*/ 2054739 h 2358212"/>
                  <a:gd name="connsiteX42" fmla="*/ 146438 w 518914"/>
                  <a:gd name="connsiteY42" fmla="*/ 2017028 h 2358212"/>
                  <a:gd name="connsiteX43" fmla="*/ 146438 w 518914"/>
                  <a:gd name="connsiteY43" fmla="*/ 2017028 h 2358212"/>
                  <a:gd name="connsiteX44" fmla="*/ 280265 w 518914"/>
                  <a:gd name="connsiteY44" fmla="*/ 2017028 h 2358212"/>
                  <a:gd name="connsiteX45" fmla="*/ 238699 w 518914"/>
                  <a:gd name="connsiteY45" fmla="*/ 2017028 h 2358212"/>
                  <a:gd name="connsiteX46" fmla="*/ 238699 w 518914"/>
                  <a:gd name="connsiteY46" fmla="*/ 2054739 h 2358212"/>
                  <a:gd name="connsiteX47" fmla="*/ 280265 w 518914"/>
                  <a:gd name="connsiteY47" fmla="*/ 2054739 h 2358212"/>
                  <a:gd name="connsiteX48" fmla="*/ 280265 w 518914"/>
                  <a:gd name="connsiteY48" fmla="*/ 2017028 h 2358212"/>
                  <a:gd name="connsiteX49" fmla="*/ 280265 w 518914"/>
                  <a:gd name="connsiteY49" fmla="*/ 2017028 h 2358212"/>
                  <a:gd name="connsiteX50" fmla="*/ 414092 w 518914"/>
                  <a:gd name="connsiteY50" fmla="*/ 1880217 h 2358212"/>
                  <a:gd name="connsiteX51" fmla="*/ 372526 w 518914"/>
                  <a:gd name="connsiteY51" fmla="*/ 1880217 h 2358212"/>
                  <a:gd name="connsiteX52" fmla="*/ 372526 w 518914"/>
                  <a:gd name="connsiteY52" fmla="*/ 1917927 h 2358212"/>
                  <a:gd name="connsiteX53" fmla="*/ 414092 w 518914"/>
                  <a:gd name="connsiteY53" fmla="*/ 1917927 h 2358212"/>
                  <a:gd name="connsiteX54" fmla="*/ 414092 w 518914"/>
                  <a:gd name="connsiteY54" fmla="*/ 1880217 h 2358212"/>
                  <a:gd name="connsiteX55" fmla="*/ 414092 w 518914"/>
                  <a:gd name="connsiteY55" fmla="*/ 1880217 h 2358212"/>
                  <a:gd name="connsiteX56" fmla="*/ 280265 w 518914"/>
                  <a:gd name="connsiteY56" fmla="*/ 1880217 h 2358212"/>
                  <a:gd name="connsiteX57" fmla="*/ 238699 w 518914"/>
                  <a:gd name="connsiteY57" fmla="*/ 1880217 h 2358212"/>
                  <a:gd name="connsiteX58" fmla="*/ 238699 w 518914"/>
                  <a:gd name="connsiteY58" fmla="*/ 1917927 h 2358212"/>
                  <a:gd name="connsiteX59" fmla="*/ 280265 w 518914"/>
                  <a:gd name="connsiteY59" fmla="*/ 1917927 h 2358212"/>
                  <a:gd name="connsiteX60" fmla="*/ 280265 w 518914"/>
                  <a:gd name="connsiteY60" fmla="*/ 1880217 h 2358212"/>
                  <a:gd name="connsiteX61" fmla="*/ 280265 w 518914"/>
                  <a:gd name="connsiteY61" fmla="*/ 1880217 h 2358212"/>
                  <a:gd name="connsiteX62" fmla="*/ 146438 w 518914"/>
                  <a:gd name="connsiteY62" fmla="*/ 1880217 h 2358212"/>
                  <a:gd name="connsiteX63" fmla="*/ 104873 w 518914"/>
                  <a:gd name="connsiteY63" fmla="*/ 1880217 h 2358212"/>
                  <a:gd name="connsiteX64" fmla="*/ 104873 w 518914"/>
                  <a:gd name="connsiteY64" fmla="*/ 1917927 h 2358212"/>
                  <a:gd name="connsiteX65" fmla="*/ 146438 w 518914"/>
                  <a:gd name="connsiteY65" fmla="*/ 1917927 h 2358212"/>
                  <a:gd name="connsiteX66" fmla="*/ 146438 w 518914"/>
                  <a:gd name="connsiteY66" fmla="*/ 1880217 h 2358212"/>
                  <a:gd name="connsiteX67" fmla="*/ 146438 w 518914"/>
                  <a:gd name="connsiteY67" fmla="*/ 1880217 h 2358212"/>
                  <a:gd name="connsiteX68" fmla="*/ 280265 w 518914"/>
                  <a:gd name="connsiteY68" fmla="*/ 1743405 h 2358212"/>
                  <a:gd name="connsiteX69" fmla="*/ 238699 w 518914"/>
                  <a:gd name="connsiteY69" fmla="*/ 1743405 h 2358212"/>
                  <a:gd name="connsiteX70" fmla="*/ 238699 w 518914"/>
                  <a:gd name="connsiteY70" fmla="*/ 1781115 h 2358212"/>
                  <a:gd name="connsiteX71" fmla="*/ 280265 w 518914"/>
                  <a:gd name="connsiteY71" fmla="*/ 1781115 h 2358212"/>
                  <a:gd name="connsiteX72" fmla="*/ 280265 w 518914"/>
                  <a:gd name="connsiteY72" fmla="*/ 1743405 h 2358212"/>
                  <a:gd name="connsiteX73" fmla="*/ 280265 w 518914"/>
                  <a:gd name="connsiteY73" fmla="*/ 1743405 h 2358212"/>
                  <a:gd name="connsiteX74" fmla="*/ 146438 w 518914"/>
                  <a:gd name="connsiteY74" fmla="*/ 1743405 h 2358212"/>
                  <a:gd name="connsiteX75" fmla="*/ 104873 w 518914"/>
                  <a:gd name="connsiteY75" fmla="*/ 1743405 h 2358212"/>
                  <a:gd name="connsiteX76" fmla="*/ 104873 w 518914"/>
                  <a:gd name="connsiteY76" fmla="*/ 1781115 h 2358212"/>
                  <a:gd name="connsiteX77" fmla="*/ 146438 w 518914"/>
                  <a:gd name="connsiteY77" fmla="*/ 1781115 h 2358212"/>
                  <a:gd name="connsiteX78" fmla="*/ 146438 w 518914"/>
                  <a:gd name="connsiteY78" fmla="*/ 1743405 h 2358212"/>
                  <a:gd name="connsiteX79" fmla="*/ 146438 w 518914"/>
                  <a:gd name="connsiteY79" fmla="*/ 1743405 h 2358212"/>
                  <a:gd name="connsiteX80" fmla="*/ 414092 w 518914"/>
                  <a:gd name="connsiteY80" fmla="*/ 1743405 h 2358212"/>
                  <a:gd name="connsiteX81" fmla="*/ 372526 w 518914"/>
                  <a:gd name="connsiteY81" fmla="*/ 1743405 h 2358212"/>
                  <a:gd name="connsiteX82" fmla="*/ 372526 w 518914"/>
                  <a:gd name="connsiteY82" fmla="*/ 1781115 h 2358212"/>
                  <a:gd name="connsiteX83" fmla="*/ 414092 w 518914"/>
                  <a:gd name="connsiteY83" fmla="*/ 1781115 h 2358212"/>
                  <a:gd name="connsiteX84" fmla="*/ 414092 w 518914"/>
                  <a:gd name="connsiteY84" fmla="*/ 1743405 h 2358212"/>
                  <a:gd name="connsiteX85" fmla="*/ 414092 w 518914"/>
                  <a:gd name="connsiteY85" fmla="*/ 1743405 h 2358212"/>
                  <a:gd name="connsiteX86" fmla="*/ 146438 w 518914"/>
                  <a:gd name="connsiteY86" fmla="*/ 1606593 h 2358212"/>
                  <a:gd name="connsiteX87" fmla="*/ 104873 w 518914"/>
                  <a:gd name="connsiteY87" fmla="*/ 1606593 h 2358212"/>
                  <a:gd name="connsiteX88" fmla="*/ 104873 w 518914"/>
                  <a:gd name="connsiteY88" fmla="*/ 1644303 h 2358212"/>
                  <a:gd name="connsiteX89" fmla="*/ 146438 w 518914"/>
                  <a:gd name="connsiteY89" fmla="*/ 1644303 h 2358212"/>
                  <a:gd name="connsiteX90" fmla="*/ 146438 w 518914"/>
                  <a:gd name="connsiteY90" fmla="*/ 1606593 h 2358212"/>
                  <a:gd name="connsiteX91" fmla="*/ 146438 w 518914"/>
                  <a:gd name="connsiteY91" fmla="*/ 1606593 h 2358212"/>
                  <a:gd name="connsiteX92" fmla="*/ 280265 w 518914"/>
                  <a:gd name="connsiteY92" fmla="*/ 1606593 h 2358212"/>
                  <a:gd name="connsiteX93" fmla="*/ 238699 w 518914"/>
                  <a:gd name="connsiteY93" fmla="*/ 1606593 h 2358212"/>
                  <a:gd name="connsiteX94" fmla="*/ 238699 w 518914"/>
                  <a:gd name="connsiteY94" fmla="*/ 1644303 h 2358212"/>
                  <a:gd name="connsiteX95" fmla="*/ 280265 w 518914"/>
                  <a:gd name="connsiteY95" fmla="*/ 1644303 h 2358212"/>
                  <a:gd name="connsiteX96" fmla="*/ 280265 w 518914"/>
                  <a:gd name="connsiteY96" fmla="*/ 1606593 h 2358212"/>
                  <a:gd name="connsiteX97" fmla="*/ 280265 w 518914"/>
                  <a:gd name="connsiteY97" fmla="*/ 1606593 h 2358212"/>
                  <a:gd name="connsiteX98" fmla="*/ 414092 w 518914"/>
                  <a:gd name="connsiteY98" fmla="*/ 1606593 h 2358212"/>
                  <a:gd name="connsiteX99" fmla="*/ 372526 w 518914"/>
                  <a:gd name="connsiteY99" fmla="*/ 1606593 h 2358212"/>
                  <a:gd name="connsiteX100" fmla="*/ 372526 w 518914"/>
                  <a:gd name="connsiteY100" fmla="*/ 1644303 h 2358212"/>
                  <a:gd name="connsiteX101" fmla="*/ 414092 w 518914"/>
                  <a:gd name="connsiteY101" fmla="*/ 1644303 h 2358212"/>
                  <a:gd name="connsiteX102" fmla="*/ 414092 w 518914"/>
                  <a:gd name="connsiteY102" fmla="*/ 1606593 h 2358212"/>
                  <a:gd name="connsiteX103" fmla="*/ 414092 w 518914"/>
                  <a:gd name="connsiteY103" fmla="*/ 1606593 h 2358212"/>
                  <a:gd name="connsiteX104" fmla="*/ 146438 w 518914"/>
                  <a:gd name="connsiteY104" fmla="*/ 1469781 h 2358212"/>
                  <a:gd name="connsiteX105" fmla="*/ 104873 w 518914"/>
                  <a:gd name="connsiteY105" fmla="*/ 1469781 h 2358212"/>
                  <a:gd name="connsiteX106" fmla="*/ 104873 w 518914"/>
                  <a:gd name="connsiteY106" fmla="*/ 1507492 h 2358212"/>
                  <a:gd name="connsiteX107" fmla="*/ 146438 w 518914"/>
                  <a:gd name="connsiteY107" fmla="*/ 1507492 h 2358212"/>
                  <a:gd name="connsiteX108" fmla="*/ 146438 w 518914"/>
                  <a:gd name="connsiteY108" fmla="*/ 1469781 h 2358212"/>
                  <a:gd name="connsiteX109" fmla="*/ 146438 w 518914"/>
                  <a:gd name="connsiteY109" fmla="*/ 1469781 h 2358212"/>
                  <a:gd name="connsiteX110" fmla="*/ 280265 w 518914"/>
                  <a:gd name="connsiteY110" fmla="*/ 1469781 h 2358212"/>
                  <a:gd name="connsiteX111" fmla="*/ 238699 w 518914"/>
                  <a:gd name="connsiteY111" fmla="*/ 1469781 h 2358212"/>
                  <a:gd name="connsiteX112" fmla="*/ 238699 w 518914"/>
                  <a:gd name="connsiteY112" fmla="*/ 1507492 h 2358212"/>
                  <a:gd name="connsiteX113" fmla="*/ 280265 w 518914"/>
                  <a:gd name="connsiteY113" fmla="*/ 1507492 h 2358212"/>
                  <a:gd name="connsiteX114" fmla="*/ 280265 w 518914"/>
                  <a:gd name="connsiteY114" fmla="*/ 1469781 h 2358212"/>
                  <a:gd name="connsiteX115" fmla="*/ 280265 w 518914"/>
                  <a:gd name="connsiteY115" fmla="*/ 1469781 h 2358212"/>
                  <a:gd name="connsiteX116" fmla="*/ 414092 w 518914"/>
                  <a:gd name="connsiteY116" fmla="*/ 1469781 h 2358212"/>
                  <a:gd name="connsiteX117" fmla="*/ 372526 w 518914"/>
                  <a:gd name="connsiteY117" fmla="*/ 1469781 h 2358212"/>
                  <a:gd name="connsiteX118" fmla="*/ 372526 w 518914"/>
                  <a:gd name="connsiteY118" fmla="*/ 1507492 h 2358212"/>
                  <a:gd name="connsiteX119" fmla="*/ 414092 w 518914"/>
                  <a:gd name="connsiteY119" fmla="*/ 1507492 h 2358212"/>
                  <a:gd name="connsiteX120" fmla="*/ 414092 w 518914"/>
                  <a:gd name="connsiteY120" fmla="*/ 1469781 h 2358212"/>
                  <a:gd name="connsiteX121" fmla="*/ 414092 w 518914"/>
                  <a:gd name="connsiteY121" fmla="*/ 1469781 h 2358212"/>
                  <a:gd name="connsiteX122" fmla="*/ 146438 w 518914"/>
                  <a:gd name="connsiteY122" fmla="*/ 1332970 h 2358212"/>
                  <a:gd name="connsiteX123" fmla="*/ 104873 w 518914"/>
                  <a:gd name="connsiteY123" fmla="*/ 1332970 h 2358212"/>
                  <a:gd name="connsiteX124" fmla="*/ 104873 w 518914"/>
                  <a:gd name="connsiteY124" fmla="*/ 1370680 h 2358212"/>
                  <a:gd name="connsiteX125" fmla="*/ 146438 w 518914"/>
                  <a:gd name="connsiteY125" fmla="*/ 1370680 h 2358212"/>
                  <a:gd name="connsiteX126" fmla="*/ 146438 w 518914"/>
                  <a:gd name="connsiteY126" fmla="*/ 1332970 h 2358212"/>
                  <a:gd name="connsiteX127" fmla="*/ 146438 w 518914"/>
                  <a:gd name="connsiteY127" fmla="*/ 1332970 h 2358212"/>
                  <a:gd name="connsiteX128" fmla="*/ 280265 w 518914"/>
                  <a:gd name="connsiteY128" fmla="*/ 1332970 h 2358212"/>
                  <a:gd name="connsiteX129" fmla="*/ 238699 w 518914"/>
                  <a:gd name="connsiteY129" fmla="*/ 1332970 h 2358212"/>
                  <a:gd name="connsiteX130" fmla="*/ 238699 w 518914"/>
                  <a:gd name="connsiteY130" fmla="*/ 1370680 h 2358212"/>
                  <a:gd name="connsiteX131" fmla="*/ 280265 w 518914"/>
                  <a:gd name="connsiteY131" fmla="*/ 1370680 h 2358212"/>
                  <a:gd name="connsiteX132" fmla="*/ 280265 w 518914"/>
                  <a:gd name="connsiteY132" fmla="*/ 1332970 h 2358212"/>
                  <a:gd name="connsiteX133" fmla="*/ 280265 w 518914"/>
                  <a:gd name="connsiteY133" fmla="*/ 1332970 h 2358212"/>
                  <a:gd name="connsiteX134" fmla="*/ 414092 w 518914"/>
                  <a:gd name="connsiteY134" fmla="*/ 1332970 h 2358212"/>
                  <a:gd name="connsiteX135" fmla="*/ 372526 w 518914"/>
                  <a:gd name="connsiteY135" fmla="*/ 1332970 h 2358212"/>
                  <a:gd name="connsiteX136" fmla="*/ 372526 w 518914"/>
                  <a:gd name="connsiteY136" fmla="*/ 1370680 h 2358212"/>
                  <a:gd name="connsiteX137" fmla="*/ 414092 w 518914"/>
                  <a:gd name="connsiteY137" fmla="*/ 1370680 h 2358212"/>
                  <a:gd name="connsiteX138" fmla="*/ 414092 w 518914"/>
                  <a:gd name="connsiteY138" fmla="*/ 1332970 h 2358212"/>
                  <a:gd name="connsiteX139" fmla="*/ 414092 w 518914"/>
                  <a:gd name="connsiteY139" fmla="*/ 1332970 h 2358212"/>
                  <a:gd name="connsiteX140" fmla="*/ 146438 w 518914"/>
                  <a:gd name="connsiteY140" fmla="*/ 1196158 h 2358212"/>
                  <a:gd name="connsiteX141" fmla="*/ 104873 w 518914"/>
                  <a:gd name="connsiteY141" fmla="*/ 1196158 h 2358212"/>
                  <a:gd name="connsiteX142" fmla="*/ 104873 w 518914"/>
                  <a:gd name="connsiteY142" fmla="*/ 1233868 h 2358212"/>
                  <a:gd name="connsiteX143" fmla="*/ 146438 w 518914"/>
                  <a:gd name="connsiteY143" fmla="*/ 1233868 h 2358212"/>
                  <a:gd name="connsiteX144" fmla="*/ 146438 w 518914"/>
                  <a:gd name="connsiteY144" fmla="*/ 1196158 h 2358212"/>
                  <a:gd name="connsiteX145" fmla="*/ 146438 w 518914"/>
                  <a:gd name="connsiteY145" fmla="*/ 1196158 h 2358212"/>
                  <a:gd name="connsiteX146" fmla="*/ 280265 w 518914"/>
                  <a:gd name="connsiteY146" fmla="*/ 1196158 h 2358212"/>
                  <a:gd name="connsiteX147" fmla="*/ 238699 w 518914"/>
                  <a:gd name="connsiteY147" fmla="*/ 1196158 h 2358212"/>
                  <a:gd name="connsiteX148" fmla="*/ 238699 w 518914"/>
                  <a:gd name="connsiteY148" fmla="*/ 1233868 h 2358212"/>
                  <a:gd name="connsiteX149" fmla="*/ 280265 w 518914"/>
                  <a:gd name="connsiteY149" fmla="*/ 1233868 h 2358212"/>
                  <a:gd name="connsiteX150" fmla="*/ 280265 w 518914"/>
                  <a:gd name="connsiteY150" fmla="*/ 1196158 h 2358212"/>
                  <a:gd name="connsiteX151" fmla="*/ 280265 w 518914"/>
                  <a:gd name="connsiteY151" fmla="*/ 1196158 h 2358212"/>
                  <a:gd name="connsiteX152" fmla="*/ 414092 w 518914"/>
                  <a:gd name="connsiteY152" fmla="*/ 1196158 h 2358212"/>
                  <a:gd name="connsiteX153" fmla="*/ 372526 w 518914"/>
                  <a:gd name="connsiteY153" fmla="*/ 1196158 h 2358212"/>
                  <a:gd name="connsiteX154" fmla="*/ 372526 w 518914"/>
                  <a:gd name="connsiteY154" fmla="*/ 1233868 h 2358212"/>
                  <a:gd name="connsiteX155" fmla="*/ 414092 w 518914"/>
                  <a:gd name="connsiteY155" fmla="*/ 1233868 h 2358212"/>
                  <a:gd name="connsiteX156" fmla="*/ 414092 w 518914"/>
                  <a:gd name="connsiteY156" fmla="*/ 1196158 h 2358212"/>
                  <a:gd name="connsiteX157" fmla="*/ 414092 w 518914"/>
                  <a:gd name="connsiteY157" fmla="*/ 1196158 h 2358212"/>
                  <a:gd name="connsiteX158" fmla="*/ 146438 w 518914"/>
                  <a:gd name="connsiteY158" fmla="*/ 1059346 h 2358212"/>
                  <a:gd name="connsiteX159" fmla="*/ 104873 w 518914"/>
                  <a:gd name="connsiteY159" fmla="*/ 1059346 h 2358212"/>
                  <a:gd name="connsiteX160" fmla="*/ 104873 w 518914"/>
                  <a:gd name="connsiteY160" fmla="*/ 1097056 h 2358212"/>
                  <a:gd name="connsiteX161" fmla="*/ 146438 w 518914"/>
                  <a:gd name="connsiteY161" fmla="*/ 1097056 h 2358212"/>
                  <a:gd name="connsiteX162" fmla="*/ 146438 w 518914"/>
                  <a:gd name="connsiteY162" fmla="*/ 1059346 h 2358212"/>
                  <a:gd name="connsiteX163" fmla="*/ 146438 w 518914"/>
                  <a:gd name="connsiteY163" fmla="*/ 1059346 h 2358212"/>
                  <a:gd name="connsiteX164" fmla="*/ 280265 w 518914"/>
                  <a:gd name="connsiteY164" fmla="*/ 1059346 h 2358212"/>
                  <a:gd name="connsiteX165" fmla="*/ 238699 w 518914"/>
                  <a:gd name="connsiteY165" fmla="*/ 1059346 h 2358212"/>
                  <a:gd name="connsiteX166" fmla="*/ 238699 w 518914"/>
                  <a:gd name="connsiteY166" fmla="*/ 1097056 h 2358212"/>
                  <a:gd name="connsiteX167" fmla="*/ 280265 w 518914"/>
                  <a:gd name="connsiteY167" fmla="*/ 1097056 h 2358212"/>
                  <a:gd name="connsiteX168" fmla="*/ 280265 w 518914"/>
                  <a:gd name="connsiteY168" fmla="*/ 1059346 h 2358212"/>
                  <a:gd name="connsiteX169" fmla="*/ 280265 w 518914"/>
                  <a:gd name="connsiteY169" fmla="*/ 1059346 h 2358212"/>
                  <a:gd name="connsiteX170" fmla="*/ 414092 w 518914"/>
                  <a:gd name="connsiteY170" fmla="*/ 1059346 h 2358212"/>
                  <a:gd name="connsiteX171" fmla="*/ 372526 w 518914"/>
                  <a:gd name="connsiteY171" fmla="*/ 1059346 h 2358212"/>
                  <a:gd name="connsiteX172" fmla="*/ 372526 w 518914"/>
                  <a:gd name="connsiteY172" fmla="*/ 1097056 h 2358212"/>
                  <a:gd name="connsiteX173" fmla="*/ 414092 w 518914"/>
                  <a:gd name="connsiteY173" fmla="*/ 1097056 h 2358212"/>
                  <a:gd name="connsiteX174" fmla="*/ 414092 w 518914"/>
                  <a:gd name="connsiteY174" fmla="*/ 1059346 h 2358212"/>
                  <a:gd name="connsiteX175" fmla="*/ 414092 w 518914"/>
                  <a:gd name="connsiteY175" fmla="*/ 1059346 h 2358212"/>
                  <a:gd name="connsiteX176" fmla="*/ 146438 w 518914"/>
                  <a:gd name="connsiteY176" fmla="*/ 922534 h 2358212"/>
                  <a:gd name="connsiteX177" fmla="*/ 104873 w 518914"/>
                  <a:gd name="connsiteY177" fmla="*/ 922534 h 2358212"/>
                  <a:gd name="connsiteX178" fmla="*/ 104873 w 518914"/>
                  <a:gd name="connsiteY178" fmla="*/ 960244 h 2358212"/>
                  <a:gd name="connsiteX179" fmla="*/ 146438 w 518914"/>
                  <a:gd name="connsiteY179" fmla="*/ 960244 h 2358212"/>
                  <a:gd name="connsiteX180" fmla="*/ 146438 w 518914"/>
                  <a:gd name="connsiteY180" fmla="*/ 922534 h 2358212"/>
                  <a:gd name="connsiteX181" fmla="*/ 146438 w 518914"/>
                  <a:gd name="connsiteY181" fmla="*/ 922534 h 2358212"/>
                  <a:gd name="connsiteX182" fmla="*/ 280265 w 518914"/>
                  <a:gd name="connsiteY182" fmla="*/ 922534 h 2358212"/>
                  <a:gd name="connsiteX183" fmla="*/ 238699 w 518914"/>
                  <a:gd name="connsiteY183" fmla="*/ 922534 h 2358212"/>
                  <a:gd name="connsiteX184" fmla="*/ 238699 w 518914"/>
                  <a:gd name="connsiteY184" fmla="*/ 960244 h 2358212"/>
                  <a:gd name="connsiteX185" fmla="*/ 280265 w 518914"/>
                  <a:gd name="connsiteY185" fmla="*/ 960244 h 2358212"/>
                  <a:gd name="connsiteX186" fmla="*/ 280265 w 518914"/>
                  <a:gd name="connsiteY186" fmla="*/ 922534 h 2358212"/>
                  <a:gd name="connsiteX187" fmla="*/ 280265 w 518914"/>
                  <a:gd name="connsiteY187" fmla="*/ 922534 h 2358212"/>
                  <a:gd name="connsiteX188" fmla="*/ 414092 w 518914"/>
                  <a:gd name="connsiteY188" fmla="*/ 922534 h 2358212"/>
                  <a:gd name="connsiteX189" fmla="*/ 372526 w 518914"/>
                  <a:gd name="connsiteY189" fmla="*/ 922534 h 2358212"/>
                  <a:gd name="connsiteX190" fmla="*/ 372526 w 518914"/>
                  <a:gd name="connsiteY190" fmla="*/ 960244 h 2358212"/>
                  <a:gd name="connsiteX191" fmla="*/ 414092 w 518914"/>
                  <a:gd name="connsiteY191" fmla="*/ 960244 h 2358212"/>
                  <a:gd name="connsiteX192" fmla="*/ 414092 w 518914"/>
                  <a:gd name="connsiteY192" fmla="*/ 922534 h 2358212"/>
                  <a:gd name="connsiteX193" fmla="*/ 414092 w 518914"/>
                  <a:gd name="connsiteY193" fmla="*/ 922534 h 2358212"/>
                  <a:gd name="connsiteX194" fmla="*/ 146438 w 518914"/>
                  <a:gd name="connsiteY194" fmla="*/ 785722 h 2358212"/>
                  <a:gd name="connsiteX195" fmla="*/ 104873 w 518914"/>
                  <a:gd name="connsiteY195" fmla="*/ 785722 h 2358212"/>
                  <a:gd name="connsiteX196" fmla="*/ 104873 w 518914"/>
                  <a:gd name="connsiteY196" fmla="*/ 823433 h 2358212"/>
                  <a:gd name="connsiteX197" fmla="*/ 146438 w 518914"/>
                  <a:gd name="connsiteY197" fmla="*/ 823433 h 2358212"/>
                  <a:gd name="connsiteX198" fmla="*/ 146438 w 518914"/>
                  <a:gd name="connsiteY198" fmla="*/ 785722 h 2358212"/>
                  <a:gd name="connsiteX199" fmla="*/ 146438 w 518914"/>
                  <a:gd name="connsiteY199" fmla="*/ 785722 h 2358212"/>
                  <a:gd name="connsiteX200" fmla="*/ 280265 w 518914"/>
                  <a:gd name="connsiteY200" fmla="*/ 785722 h 2358212"/>
                  <a:gd name="connsiteX201" fmla="*/ 238699 w 518914"/>
                  <a:gd name="connsiteY201" fmla="*/ 785722 h 2358212"/>
                  <a:gd name="connsiteX202" fmla="*/ 238699 w 518914"/>
                  <a:gd name="connsiteY202" fmla="*/ 823433 h 2358212"/>
                  <a:gd name="connsiteX203" fmla="*/ 280265 w 518914"/>
                  <a:gd name="connsiteY203" fmla="*/ 823433 h 2358212"/>
                  <a:gd name="connsiteX204" fmla="*/ 280265 w 518914"/>
                  <a:gd name="connsiteY204" fmla="*/ 785722 h 2358212"/>
                  <a:gd name="connsiteX205" fmla="*/ 280265 w 518914"/>
                  <a:gd name="connsiteY205" fmla="*/ 785722 h 2358212"/>
                  <a:gd name="connsiteX206" fmla="*/ 414092 w 518914"/>
                  <a:gd name="connsiteY206" fmla="*/ 785722 h 2358212"/>
                  <a:gd name="connsiteX207" fmla="*/ 372526 w 518914"/>
                  <a:gd name="connsiteY207" fmla="*/ 785722 h 2358212"/>
                  <a:gd name="connsiteX208" fmla="*/ 372526 w 518914"/>
                  <a:gd name="connsiteY208" fmla="*/ 823433 h 2358212"/>
                  <a:gd name="connsiteX209" fmla="*/ 414092 w 518914"/>
                  <a:gd name="connsiteY209" fmla="*/ 823433 h 2358212"/>
                  <a:gd name="connsiteX210" fmla="*/ 414092 w 518914"/>
                  <a:gd name="connsiteY210" fmla="*/ 785722 h 2358212"/>
                  <a:gd name="connsiteX211" fmla="*/ 414092 w 518914"/>
                  <a:gd name="connsiteY211" fmla="*/ 785722 h 2358212"/>
                  <a:gd name="connsiteX212" fmla="*/ 146438 w 518914"/>
                  <a:gd name="connsiteY212" fmla="*/ 648911 h 2358212"/>
                  <a:gd name="connsiteX213" fmla="*/ 104873 w 518914"/>
                  <a:gd name="connsiteY213" fmla="*/ 648911 h 2358212"/>
                  <a:gd name="connsiteX214" fmla="*/ 104873 w 518914"/>
                  <a:gd name="connsiteY214" fmla="*/ 686621 h 2358212"/>
                  <a:gd name="connsiteX215" fmla="*/ 146438 w 518914"/>
                  <a:gd name="connsiteY215" fmla="*/ 686621 h 2358212"/>
                  <a:gd name="connsiteX216" fmla="*/ 146438 w 518914"/>
                  <a:gd name="connsiteY216" fmla="*/ 648911 h 2358212"/>
                  <a:gd name="connsiteX217" fmla="*/ 146438 w 518914"/>
                  <a:gd name="connsiteY217" fmla="*/ 648911 h 2358212"/>
                  <a:gd name="connsiteX218" fmla="*/ 280265 w 518914"/>
                  <a:gd name="connsiteY218" fmla="*/ 648911 h 2358212"/>
                  <a:gd name="connsiteX219" fmla="*/ 238699 w 518914"/>
                  <a:gd name="connsiteY219" fmla="*/ 648911 h 2358212"/>
                  <a:gd name="connsiteX220" fmla="*/ 238699 w 518914"/>
                  <a:gd name="connsiteY220" fmla="*/ 686621 h 2358212"/>
                  <a:gd name="connsiteX221" fmla="*/ 280265 w 518914"/>
                  <a:gd name="connsiteY221" fmla="*/ 686621 h 2358212"/>
                  <a:gd name="connsiteX222" fmla="*/ 280265 w 518914"/>
                  <a:gd name="connsiteY222" fmla="*/ 648911 h 2358212"/>
                  <a:gd name="connsiteX223" fmla="*/ 280265 w 518914"/>
                  <a:gd name="connsiteY223" fmla="*/ 648911 h 2358212"/>
                  <a:gd name="connsiteX224" fmla="*/ 414092 w 518914"/>
                  <a:gd name="connsiteY224" fmla="*/ 648911 h 2358212"/>
                  <a:gd name="connsiteX225" fmla="*/ 372526 w 518914"/>
                  <a:gd name="connsiteY225" fmla="*/ 648911 h 2358212"/>
                  <a:gd name="connsiteX226" fmla="*/ 372526 w 518914"/>
                  <a:gd name="connsiteY226" fmla="*/ 686621 h 2358212"/>
                  <a:gd name="connsiteX227" fmla="*/ 414092 w 518914"/>
                  <a:gd name="connsiteY227" fmla="*/ 686621 h 2358212"/>
                  <a:gd name="connsiteX228" fmla="*/ 414092 w 518914"/>
                  <a:gd name="connsiteY228" fmla="*/ 648911 h 2358212"/>
                  <a:gd name="connsiteX229" fmla="*/ 414092 w 518914"/>
                  <a:gd name="connsiteY229" fmla="*/ 648911 h 2358212"/>
                  <a:gd name="connsiteX230" fmla="*/ 213177 w 518914"/>
                  <a:gd name="connsiteY230" fmla="*/ 488368 h 2358212"/>
                  <a:gd name="connsiteX231" fmla="*/ 171612 w 518914"/>
                  <a:gd name="connsiteY231" fmla="*/ 488368 h 2358212"/>
                  <a:gd name="connsiteX232" fmla="*/ 171612 w 518914"/>
                  <a:gd name="connsiteY232" fmla="*/ 526079 h 2358212"/>
                  <a:gd name="connsiteX233" fmla="*/ 213177 w 518914"/>
                  <a:gd name="connsiteY233" fmla="*/ 526079 h 2358212"/>
                  <a:gd name="connsiteX234" fmla="*/ 213177 w 518914"/>
                  <a:gd name="connsiteY234" fmla="*/ 488368 h 2358212"/>
                  <a:gd name="connsiteX235" fmla="*/ 213177 w 518914"/>
                  <a:gd name="connsiteY235" fmla="*/ 488368 h 2358212"/>
                  <a:gd name="connsiteX236" fmla="*/ 347004 w 518914"/>
                  <a:gd name="connsiteY236" fmla="*/ 488368 h 2358212"/>
                  <a:gd name="connsiteX237" fmla="*/ 305439 w 518914"/>
                  <a:gd name="connsiteY237" fmla="*/ 488368 h 2358212"/>
                  <a:gd name="connsiteX238" fmla="*/ 305439 w 518914"/>
                  <a:gd name="connsiteY238" fmla="*/ 526079 h 2358212"/>
                  <a:gd name="connsiteX239" fmla="*/ 347004 w 518914"/>
                  <a:gd name="connsiteY239" fmla="*/ 526079 h 2358212"/>
                  <a:gd name="connsiteX240" fmla="*/ 347004 w 518914"/>
                  <a:gd name="connsiteY240" fmla="*/ 488368 h 2358212"/>
                  <a:gd name="connsiteX241" fmla="*/ 347004 w 518914"/>
                  <a:gd name="connsiteY241" fmla="*/ 488368 h 2358212"/>
                  <a:gd name="connsiteX242" fmla="*/ 213177 w 518914"/>
                  <a:gd name="connsiteY242" fmla="*/ 351557 h 2358212"/>
                  <a:gd name="connsiteX243" fmla="*/ 171612 w 518914"/>
                  <a:gd name="connsiteY243" fmla="*/ 351557 h 2358212"/>
                  <a:gd name="connsiteX244" fmla="*/ 171612 w 518914"/>
                  <a:gd name="connsiteY244" fmla="*/ 389267 h 2358212"/>
                  <a:gd name="connsiteX245" fmla="*/ 213177 w 518914"/>
                  <a:gd name="connsiteY245" fmla="*/ 389267 h 2358212"/>
                  <a:gd name="connsiteX246" fmla="*/ 213177 w 518914"/>
                  <a:gd name="connsiteY246" fmla="*/ 351557 h 2358212"/>
                  <a:gd name="connsiteX247" fmla="*/ 213177 w 518914"/>
                  <a:gd name="connsiteY247" fmla="*/ 351557 h 2358212"/>
                  <a:gd name="connsiteX248" fmla="*/ 347004 w 518914"/>
                  <a:gd name="connsiteY248" fmla="*/ 351557 h 2358212"/>
                  <a:gd name="connsiteX249" fmla="*/ 305439 w 518914"/>
                  <a:gd name="connsiteY249" fmla="*/ 351557 h 2358212"/>
                  <a:gd name="connsiteX250" fmla="*/ 305439 w 518914"/>
                  <a:gd name="connsiteY250" fmla="*/ 389267 h 2358212"/>
                  <a:gd name="connsiteX251" fmla="*/ 347004 w 518914"/>
                  <a:gd name="connsiteY251" fmla="*/ 389267 h 2358212"/>
                  <a:gd name="connsiteX252" fmla="*/ 347004 w 518914"/>
                  <a:gd name="connsiteY252" fmla="*/ 351557 h 2358212"/>
                  <a:gd name="connsiteX253" fmla="*/ 347004 w 518914"/>
                  <a:gd name="connsiteY253" fmla="*/ 351557 h 235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518914" h="2358212">
                    <a:moveTo>
                      <a:pt x="115121" y="276434"/>
                    </a:moveTo>
                    <a:lnTo>
                      <a:pt x="115121" y="148926"/>
                    </a:lnTo>
                    <a:lnTo>
                      <a:pt x="259470" y="0"/>
                    </a:lnTo>
                    <a:lnTo>
                      <a:pt x="403818" y="148926"/>
                    </a:lnTo>
                    <a:lnTo>
                      <a:pt x="403818" y="276434"/>
                    </a:lnTo>
                    <a:lnTo>
                      <a:pt x="464190" y="276434"/>
                    </a:lnTo>
                    <a:lnTo>
                      <a:pt x="464190" y="526128"/>
                    </a:lnTo>
                    <a:lnTo>
                      <a:pt x="518915" y="526128"/>
                    </a:lnTo>
                    <a:lnTo>
                      <a:pt x="518915" y="2358212"/>
                    </a:lnTo>
                    <a:lnTo>
                      <a:pt x="0" y="2358212"/>
                    </a:lnTo>
                    <a:lnTo>
                      <a:pt x="0" y="526128"/>
                    </a:lnTo>
                    <a:lnTo>
                      <a:pt x="54725" y="526128"/>
                    </a:lnTo>
                    <a:lnTo>
                      <a:pt x="54725" y="276434"/>
                    </a:lnTo>
                    <a:lnTo>
                      <a:pt x="115096" y="276434"/>
                    </a:lnTo>
                    <a:close/>
                    <a:moveTo>
                      <a:pt x="414092" y="2153840"/>
                    </a:moveTo>
                    <a:lnTo>
                      <a:pt x="372526" y="2153840"/>
                    </a:lnTo>
                    <a:lnTo>
                      <a:pt x="372526" y="2191551"/>
                    </a:lnTo>
                    <a:lnTo>
                      <a:pt x="414092" y="2191551"/>
                    </a:lnTo>
                    <a:lnTo>
                      <a:pt x="414092" y="2153840"/>
                    </a:lnTo>
                    <a:lnTo>
                      <a:pt x="414092" y="2153840"/>
                    </a:lnTo>
                    <a:close/>
                    <a:moveTo>
                      <a:pt x="146438" y="2153840"/>
                    </a:moveTo>
                    <a:lnTo>
                      <a:pt x="104873" y="2153840"/>
                    </a:lnTo>
                    <a:lnTo>
                      <a:pt x="104873" y="2191551"/>
                    </a:lnTo>
                    <a:lnTo>
                      <a:pt x="146438" y="2191551"/>
                    </a:lnTo>
                    <a:lnTo>
                      <a:pt x="146438" y="2153840"/>
                    </a:lnTo>
                    <a:lnTo>
                      <a:pt x="146438" y="2153840"/>
                    </a:lnTo>
                    <a:close/>
                    <a:moveTo>
                      <a:pt x="280265" y="2153840"/>
                    </a:moveTo>
                    <a:lnTo>
                      <a:pt x="238699" y="2153840"/>
                    </a:lnTo>
                    <a:lnTo>
                      <a:pt x="238699" y="2191551"/>
                    </a:lnTo>
                    <a:lnTo>
                      <a:pt x="280265" y="2191551"/>
                    </a:lnTo>
                    <a:lnTo>
                      <a:pt x="280265" y="2153840"/>
                    </a:lnTo>
                    <a:lnTo>
                      <a:pt x="280265" y="2153840"/>
                    </a:lnTo>
                    <a:close/>
                    <a:moveTo>
                      <a:pt x="414092" y="2017028"/>
                    </a:moveTo>
                    <a:lnTo>
                      <a:pt x="372526" y="2017028"/>
                    </a:lnTo>
                    <a:lnTo>
                      <a:pt x="372526" y="2054739"/>
                    </a:lnTo>
                    <a:lnTo>
                      <a:pt x="414092" y="2054739"/>
                    </a:lnTo>
                    <a:lnTo>
                      <a:pt x="414092" y="2017028"/>
                    </a:lnTo>
                    <a:lnTo>
                      <a:pt x="414092" y="2017028"/>
                    </a:lnTo>
                    <a:close/>
                    <a:moveTo>
                      <a:pt x="146438" y="2017028"/>
                    </a:moveTo>
                    <a:lnTo>
                      <a:pt x="104873" y="2017028"/>
                    </a:lnTo>
                    <a:lnTo>
                      <a:pt x="104873" y="2054739"/>
                    </a:lnTo>
                    <a:lnTo>
                      <a:pt x="146438" y="2054739"/>
                    </a:lnTo>
                    <a:lnTo>
                      <a:pt x="146438" y="2017028"/>
                    </a:lnTo>
                    <a:lnTo>
                      <a:pt x="146438" y="2017028"/>
                    </a:lnTo>
                    <a:close/>
                    <a:moveTo>
                      <a:pt x="280265" y="2017028"/>
                    </a:moveTo>
                    <a:lnTo>
                      <a:pt x="238699" y="2017028"/>
                    </a:lnTo>
                    <a:lnTo>
                      <a:pt x="238699" y="2054739"/>
                    </a:lnTo>
                    <a:lnTo>
                      <a:pt x="280265" y="2054739"/>
                    </a:lnTo>
                    <a:lnTo>
                      <a:pt x="280265" y="2017028"/>
                    </a:lnTo>
                    <a:lnTo>
                      <a:pt x="280265" y="2017028"/>
                    </a:lnTo>
                    <a:close/>
                    <a:moveTo>
                      <a:pt x="414092" y="1880217"/>
                    </a:moveTo>
                    <a:lnTo>
                      <a:pt x="372526" y="1880217"/>
                    </a:lnTo>
                    <a:lnTo>
                      <a:pt x="372526" y="1917927"/>
                    </a:lnTo>
                    <a:lnTo>
                      <a:pt x="414092" y="1917927"/>
                    </a:lnTo>
                    <a:lnTo>
                      <a:pt x="414092" y="1880217"/>
                    </a:lnTo>
                    <a:lnTo>
                      <a:pt x="414092" y="1880217"/>
                    </a:lnTo>
                    <a:close/>
                    <a:moveTo>
                      <a:pt x="280265" y="1880217"/>
                    </a:moveTo>
                    <a:lnTo>
                      <a:pt x="238699" y="1880217"/>
                    </a:lnTo>
                    <a:lnTo>
                      <a:pt x="238699" y="1917927"/>
                    </a:lnTo>
                    <a:lnTo>
                      <a:pt x="280265" y="1917927"/>
                    </a:lnTo>
                    <a:lnTo>
                      <a:pt x="280265" y="1880217"/>
                    </a:lnTo>
                    <a:lnTo>
                      <a:pt x="280265" y="1880217"/>
                    </a:lnTo>
                    <a:close/>
                    <a:moveTo>
                      <a:pt x="146438" y="1880217"/>
                    </a:moveTo>
                    <a:lnTo>
                      <a:pt x="104873" y="1880217"/>
                    </a:lnTo>
                    <a:lnTo>
                      <a:pt x="104873" y="1917927"/>
                    </a:lnTo>
                    <a:lnTo>
                      <a:pt x="146438" y="1917927"/>
                    </a:lnTo>
                    <a:lnTo>
                      <a:pt x="146438" y="1880217"/>
                    </a:lnTo>
                    <a:lnTo>
                      <a:pt x="146438" y="1880217"/>
                    </a:lnTo>
                    <a:close/>
                    <a:moveTo>
                      <a:pt x="280265" y="1743405"/>
                    </a:moveTo>
                    <a:lnTo>
                      <a:pt x="238699" y="1743405"/>
                    </a:lnTo>
                    <a:lnTo>
                      <a:pt x="238699" y="1781115"/>
                    </a:lnTo>
                    <a:lnTo>
                      <a:pt x="280265" y="1781115"/>
                    </a:lnTo>
                    <a:lnTo>
                      <a:pt x="280265" y="1743405"/>
                    </a:lnTo>
                    <a:lnTo>
                      <a:pt x="280265" y="1743405"/>
                    </a:lnTo>
                    <a:close/>
                    <a:moveTo>
                      <a:pt x="146438" y="1743405"/>
                    </a:moveTo>
                    <a:lnTo>
                      <a:pt x="104873" y="1743405"/>
                    </a:lnTo>
                    <a:lnTo>
                      <a:pt x="104873" y="1781115"/>
                    </a:lnTo>
                    <a:lnTo>
                      <a:pt x="146438" y="1781115"/>
                    </a:lnTo>
                    <a:lnTo>
                      <a:pt x="146438" y="1743405"/>
                    </a:lnTo>
                    <a:lnTo>
                      <a:pt x="146438" y="1743405"/>
                    </a:lnTo>
                    <a:close/>
                    <a:moveTo>
                      <a:pt x="414092" y="1743405"/>
                    </a:moveTo>
                    <a:lnTo>
                      <a:pt x="372526" y="1743405"/>
                    </a:lnTo>
                    <a:lnTo>
                      <a:pt x="372526" y="1781115"/>
                    </a:lnTo>
                    <a:lnTo>
                      <a:pt x="414092" y="1781115"/>
                    </a:lnTo>
                    <a:lnTo>
                      <a:pt x="414092" y="1743405"/>
                    </a:lnTo>
                    <a:lnTo>
                      <a:pt x="414092" y="1743405"/>
                    </a:lnTo>
                    <a:close/>
                    <a:moveTo>
                      <a:pt x="146438" y="1606593"/>
                    </a:moveTo>
                    <a:lnTo>
                      <a:pt x="104873" y="1606593"/>
                    </a:lnTo>
                    <a:lnTo>
                      <a:pt x="104873" y="1644303"/>
                    </a:lnTo>
                    <a:lnTo>
                      <a:pt x="146438" y="1644303"/>
                    </a:lnTo>
                    <a:lnTo>
                      <a:pt x="146438" y="1606593"/>
                    </a:lnTo>
                    <a:lnTo>
                      <a:pt x="146438" y="1606593"/>
                    </a:lnTo>
                    <a:close/>
                    <a:moveTo>
                      <a:pt x="280265" y="1606593"/>
                    </a:moveTo>
                    <a:lnTo>
                      <a:pt x="238699" y="1606593"/>
                    </a:lnTo>
                    <a:lnTo>
                      <a:pt x="238699" y="1644303"/>
                    </a:lnTo>
                    <a:lnTo>
                      <a:pt x="280265" y="1644303"/>
                    </a:lnTo>
                    <a:lnTo>
                      <a:pt x="280265" y="1606593"/>
                    </a:lnTo>
                    <a:lnTo>
                      <a:pt x="280265" y="1606593"/>
                    </a:lnTo>
                    <a:close/>
                    <a:moveTo>
                      <a:pt x="414092" y="1606593"/>
                    </a:moveTo>
                    <a:lnTo>
                      <a:pt x="372526" y="1606593"/>
                    </a:lnTo>
                    <a:lnTo>
                      <a:pt x="372526" y="1644303"/>
                    </a:lnTo>
                    <a:lnTo>
                      <a:pt x="414092" y="1644303"/>
                    </a:lnTo>
                    <a:lnTo>
                      <a:pt x="414092" y="1606593"/>
                    </a:lnTo>
                    <a:lnTo>
                      <a:pt x="414092" y="1606593"/>
                    </a:lnTo>
                    <a:close/>
                    <a:moveTo>
                      <a:pt x="146438" y="1469781"/>
                    </a:moveTo>
                    <a:lnTo>
                      <a:pt x="104873" y="1469781"/>
                    </a:lnTo>
                    <a:lnTo>
                      <a:pt x="104873" y="1507492"/>
                    </a:lnTo>
                    <a:lnTo>
                      <a:pt x="146438" y="1507492"/>
                    </a:lnTo>
                    <a:lnTo>
                      <a:pt x="146438" y="1469781"/>
                    </a:lnTo>
                    <a:lnTo>
                      <a:pt x="146438" y="1469781"/>
                    </a:lnTo>
                    <a:close/>
                    <a:moveTo>
                      <a:pt x="280265" y="1469781"/>
                    </a:moveTo>
                    <a:lnTo>
                      <a:pt x="238699" y="1469781"/>
                    </a:lnTo>
                    <a:lnTo>
                      <a:pt x="238699" y="1507492"/>
                    </a:lnTo>
                    <a:lnTo>
                      <a:pt x="280265" y="1507492"/>
                    </a:lnTo>
                    <a:lnTo>
                      <a:pt x="280265" y="1469781"/>
                    </a:lnTo>
                    <a:lnTo>
                      <a:pt x="280265" y="1469781"/>
                    </a:lnTo>
                    <a:close/>
                    <a:moveTo>
                      <a:pt x="414092" y="1469781"/>
                    </a:moveTo>
                    <a:lnTo>
                      <a:pt x="372526" y="1469781"/>
                    </a:lnTo>
                    <a:lnTo>
                      <a:pt x="372526" y="1507492"/>
                    </a:lnTo>
                    <a:lnTo>
                      <a:pt x="414092" y="1507492"/>
                    </a:lnTo>
                    <a:lnTo>
                      <a:pt x="414092" y="1469781"/>
                    </a:lnTo>
                    <a:lnTo>
                      <a:pt x="414092" y="1469781"/>
                    </a:lnTo>
                    <a:close/>
                    <a:moveTo>
                      <a:pt x="146438" y="1332970"/>
                    </a:moveTo>
                    <a:lnTo>
                      <a:pt x="104873" y="1332970"/>
                    </a:lnTo>
                    <a:lnTo>
                      <a:pt x="104873" y="1370680"/>
                    </a:lnTo>
                    <a:lnTo>
                      <a:pt x="146438" y="1370680"/>
                    </a:lnTo>
                    <a:lnTo>
                      <a:pt x="146438" y="1332970"/>
                    </a:lnTo>
                    <a:lnTo>
                      <a:pt x="146438" y="1332970"/>
                    </a:lnTo>
                    <a:close/>
                    <a:moveTo>
                      <a:pt x="280265" y="1332970"/>
                    </a:moveTo>
                    <a:lnTo>
                      <a:pt x="238699" y="1332970"/>
                    </a:lnTo>
                    <a:lnTo>
                      <a:pt x="238699" y="1370680"/>
                    </a:lnTo>
                    <a:lnTo>
                      <a:pt x="280265" y="1370680"/>
                    </a:lnTo>
                    <a:lnTo>
                      <a:pt x="280265" y="1332970"/>
                    </a:lnTo>
                    <a:lnTo>
                      <a:pt x="280265" y="1332970"/>
                    </a:lnTo>
                    <a:close/>
                    <a:moveTo>
                      <a:pt x="414092" y="1332970"/>
                    </a:moveTo>
                    <a:lnTo>
                      <a:pt x="372526" y="1332970"/>
                    </a:lnTo>
                    <a:lnTo>
                      <a:pt x="372526" y="1370680"/>
                    </a:lnTo>
                    <a:lnTo>
                      <a:pt x="414092" y="1370680"/>
                    </a:lnTo>
                    <a:lnTo>
                      <a:pt x="414092" y="1332970"/>
                    </a:lnTo>
                    <a:lnTo>
                      <a:pt x="414092" y="1332970"/>
                    </a:lnTo>
                    <a:close/>
                    <a:moveTo>
                      <a:pt x="146438" y="1196158"/>
                    </a:moveTo>
                    <a:lnTo>
                      <a:pt x="104873" y="1196158"/>
                    </a:lnTo>
                    <a:lnTo>
                      <a:pt x="104873" y="1233868"/>
                    </a:lnTo>
                    <a:lnTo>
                      <a:pt x="146438" y="1233868"/>
                    </a:lnTo>
                    <a:lnTo>
                      <a:pt x="146438" y="1196158"/>
                    </a:lnTo>
                    <a:lnTo>
                      <a:pt x="146438" y="1196158"/>
                    </a:lnTo>
                    <a:close/>
                    <a:moveTo>
                      <a:pt x="280265" y="1196158"/>
                    </a:moveTo>
                    <a:lnTo>
                      <a:pt x="238699" y="1196158"/>
                    </a:lnTo>
                    <a:lnTo>
                      <a:pt x="238699" y="1233868"/>
                    </a:lnTo>
                    <a:lnTo>
                      <a:pt x="280265" y="1233868"/>
                    </a:lnTo>
                    <a:lnTo>
                      <a:pt x="280265" y="1196158"/>
                    </a:lnTo>
                    <a:lnTo>
                      <a:pt x="280265" y="1196158"/>
                    </a:lnTo>
                    <a:close/>
                    <a:moveTo>
                      <a:pt x="414092" y="1196158"/>
                    </a:moveTo>
                    <a:lnTo>
                      <a:pt x="372526" y="1196158"/>
                    </a:lnTo>
                    <a:lnTo>
                      <a:pt x="372526" y="1233868"/>
                    </a:lnTo>
                    <a:lnTo>
                      <a:pt x="414092" y="1233868"/>
                    </a:lnTo>
                    <a:lnTo>
                      <a:pt x="414092" y="1196158"/>
                    </a:lnTo>
                    <a:lnTo>
                      <a:pt x="414092" y="1196158"/>
                    </a:lnTo>
                    <a:close/>
                    <a:moveTo>
                      <a:pt x="146438" y="1059346"/>
                    </a:moveTo>
                    <a:lnTo>
                      <a:pt x="104873" y="1059346"/>
                    </a:lnTo>
                    <a:lnTo>
                      <a:pt x="104873" y="1097056"/>
                    </a:lnTo>
                    <a:lnTo>
                      <a:pt x="146438" y="1097056"/>
                    </a:lnTo>
                    <a:lnTo>
                      <a:pt x="146438" y="1059346"/>
                    </a:lnTo>
                    <a:lnTo>
                      <a:pt x="146438" y="1059346"/>
                    </a:lnTo>
                    <a:close/>
                    <a:moveTo>
                      <a:pt x="280265" y="1059346"/>
                    </a:moveTo>
                    <a:lnTo>
                      <a:pt x="238699" y="1059346"/>
                    </a:lnTo>
                    <a:lnTo>
                      <a:pt x="238699" y="1097056"/>
                    </a:lnTo>
                    <a:lnTo>
                      <a:pt x="280265" y="1097056"/>
                    </a:lnTo>
                    <a:lnTo>
                      <a:pt x="280265" y="1059346"/>
                    </a:lnTo>
                    <a:lnTo>
                      <a:pt x="280265" y="1059346"/>
                    </a:lnTo>
                    <a:close/>
                    <a:moveTo>
                      <a:pt x="414092" y="1059346"/>
                    </a:moveTo>
                    <a:lnTo>
                      <a:pt x="372526" y="1059346"/>
                    </a:lnTo>
                    <a:lnTo>
                      <a:pt x="372526" y="1097056"/>
                    </a:lnTo>
                    <a:lnTo>
                      <a:pt x="414092" y="1097056"/>
                    </a:lnTo>
                    <a:lnTo>
                      <a:pt x="414092" y="1059346"/>
                    </a:lnTo>
                    <a:lnTo>
                      <a:pt x="414092" y="1059346"/>
                    </a:lnTo>
                    <a:close/>
                    <a:moveTo>
                      <a:pt x="146438" y="922534"/>
                    </a:moveTo>
                    <a:lnTo>
                      <a:pt x="104873" y="922534"/>
                    </a:lnTo>
                    <a:lnTo>
                      <a:pt x="104873" y="960244"/>
                    </a:lnTo>
                    <a:lnTo>
                      <a:pt x="146438" y="960244"/>
                    </a:lnTo>
                    <a:lnTo>
                      <a:pt x="146438" y="922534"/>
                    </a:lnTo>
                    <a:lnTo>
                      <a:pt x="146438" y="922534"/>
                    </a:lnTo>
                    <a:close/>
                    <a:moveTo>
                      <a:pt x="280265" y="922534"/>
                    </a:moveTo>
                    <a:lnTo>
                      <a:pt x="238699" y="922534"/>
                    </a:lnTo>
                    <a:lnTo>
                      <a:pt x="238699" y="960244"/>
                    </a:lnTo>
                    <a:lnTo>
                      <a:pt x="280265" y="960244"/>
                    </a:lnTo>
                    <a:lnTo>
                      <a:pt x="280265" y="922534"/>
                    </a:lnTo>
                    <a:lnTo>
                      <a:pt x="280265" y="922534"/>
                    </a:lnTo>
                    <a:close/>
                    <a:moveTo>
                      <a:pt x="414092" y="922534"/>
                    </a:moveTo>
                    <a:lnTo>
                      <a:pt x="372526" y="922534"/>
                    </a:lnTo>
                    <a:lnTo>
                      <a:pt x="372526" y="960244"/>
                    </a:lnTo>
                    <a:lnTo>
                      <a:pt x="414092" y="960244"/>
                    </a:lnTo>
                    <a:lnTo>
                      <a:pt x="414092" y="922534"/>
                    </a:lnTo>
                    <a:lnTo>
                      <a:pt x="414092" y="922534"/>
                    </a:lnTo>
                    <a:close/>
                    <a:moveTo>
                      <a:pt x="146438" y="785722"/>
                    </a:moveTo>
                    <a:lnTo>
                      <a:pt x="104873" y="785722"/>
                    </a:lnTo>
                    <a:lnTo>
                      <a:pt x="104873" y="823433"/>
                    </a:lnTo>
                    <a:lnTo>
                      <a:pt x="146438" y="823433"/>
                    </a:lnTo>
                    <a:lnTo>
                      <a:pt x="146438" y="785722"/>
                    </a:lnTo>
                    <a:lnTo>
                      <a:pt x="146438" y="785722"/>
                    </a:lnTo>
                    <a:close/>
                    <a:moveTo>
                      <a:pt x="280265" y="785722"/>
                    </a:moveTo>
                    <a:lnTo>
                      <a:pt x="238699" y="785722"/>
                    </a:lnTo>
                    <a:lnTo>
                      <a:pt x="238699" y="823433"/>
                    </a:lnTo>
                    <a:lnTo>
                      <a:pt x="280265" y="823433"/>
                    </a:lnTo>
                    <a:lnTo>
                      <a:pt x="280265" y="785722"/>
                    </a:lnTo>
                    <a:lnTo>
                      <a:pt x="280265" y="785722"/>
                    </a:lnTo>
                    <a:close/>
                    <a:moveTo>
                      <a:pt x="414092" y="785722"/>
                    </a:moveTo>
                    <a:lnTo>
                      <a:pt x="372526" y="785722"/>
                    </a:lnTo>
                    <a:lnTo>
                      <a:pt x="372526" y="823433"/>
                    </a:lnTo>
                    <a:lnTo>
                      <a:pt x="414092" y="823433"/>
                    </a:lnTo>
                    <a:lnTo>
                      <a:pt x="414092" y="785722"/>
                    </a:lnTo>
                    <a:lnTo>
                      <a:pt x="414092" y="785722"/>
                    </a:lnTo>
                    <a:close/>
                    <a:moveTo>
                      <a:pt x="146438" y="648911"/>
                    </a:moveTo>
                    <a:lnTo>
                      <a:pt x="104873" y="648911"/>
                    </a:lnTo>
                    <a:lnTo>
                      <a:pt x="104873" y="686621"/>
                    </a:lnTo>
                    <a:lnTo>
                      <a:pt x="146438" y="686621"/>
                    </a:lnTo>
                    <a:lnTo>
                      <a:pt x="146438" y="648911"/>
                    </a:lnTo>
                    <a:lnTo>
                      <a:pt x="146438" y="648911"/>
                    </a:lnTo>
                    <a:close/>
                    <a:moveTo>
                      <a:pt x="280265" y="648911"/>
                    </a:moveTo>
                    <a:lnTo>
                      <a:pt x="238699" y="648911"/>
                    </a:lnTo>
                    <a:lnTo>
                      <a:pt x="238699" y="686621"/>
                    </a:lnTo>
                    <a:lnTo>
                      <a:pt x="280265" y="686621"/>
                    </a:lnTo>
                    <a:lnTo>
                      <a:pt x="280265" y="648911"/>
                    </a:lnTo>
                    <a:lnTo>
                      <a:pt x="280265" y="648911"/>
                    </a:lnTo>
                    <a:close/>
                    <a:moveTo>
                      <a:pt x="414092" y="648911"/>
                    </a:moveTo>
                    <a:lnTo>
                      <a:pt x="372526" y="648911"/>
                    </a:lnTo>
                    <a:lnTo>
                      <a:pt x="372526" y="686621"/>
                    </a:lnTo>
                    <a:lnTo>
                      <a:pt x="414092" y="686621"/>
                    </a:lnTo>
                    <a:lnTo>
                      <a:pt x="414092" y="648911"/>
                    </a:lnTo>
                    <a:lnTo>
                      <a:pt x="414092" y="648911"/>
                    </a:lnTo>
                    <a:close/>
                    <a:moveTo>
                      <a:pt x="213177" y="488368"/>
                    </a:moveTo>
                    <a:lnTo>
                      <a:pt x="171612" y="488368"/>
                    </a:lnTo>
                    <a:lnTo>
                      <a:pt x="171612" y="526079"/>
                    </a:lnTo>
                    <a:lnTo>
                      <a:pt x="213177" y="526079"/>
                    </a:lnTo>
                    <a:lnTo>
                      <a:pt x="213177" y="488368"/>
                    </a:lnTo>
                    <a:lnTo>
                      <a:pt x="213177" y="488368"/>
                    </a:lnTo>
                    <a:close/>
                    <a:moveTo>
                      <a:pt x="347004" y="488368"/>
                    </a:moveTo>
                    <a:lnTo>
                      <a:pt x="305439" y="488368"/>
                    </a:lnTo>
                    <a:lnTo>
                      <a:pt x="305439" y="526079"/>
                    </a:lnTo>
                    <a:lnTo>
                      <a:pt x="347004" y="526079"/>
                    </a:lnTo>
                    <a:lnTo>
                      <a:pt x="347004" y="488368"/>
                    </a:lnTo>
                    <a:lnTo>
                      <a:pt x="347004" y="488368"/>
                    </a:lnTo>
                    <a:close/>
                    <a:moveTo>
                      <a:pt x="213177" y="351557"/>
                    </a:moveTo>
                    <a:lnTo>
                      <a:pt x="171612" y="351557"/>
                    </a:lnTo>
                    <a:lnTo>
                      <a:pt x="171612" y="389267"/>
                    </a:lnTo>
                    <a:lnTo>
                      <a:pt x="213177" y="389267"/>
                    </a:lnTo>
                    <a:lnTo>
                      <a:pt x="213177" y="351557"/>
                    </a:lnTo>
                    <a:lnTo>
                      <a:pt x="213177" y="351557"/>
                    </a:lnTo>
                    <a:close/>
                    <a:moveTo>
                      <a:pt x="347004" y="351557"/>
                    </a:moveTo>
                    <a:lnTo>
                      <a:pt x="305439" y="351557"/>
                    </a:lnTo>
                    <a:lnTo>
                      <a:pt x="305439" y="389267"/>
                    </a:lnTo>
                    <a:lnTo>
                      <a:pt x="347004" y="389267"/>
                    </a:lnTo>
                    <a:lnTo>
                      <a:pt x="347004" y="351557"/>
                    </a:lnTo>
                    <a:lnTo>
                      <a:pt x="347004" y="3515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70AA447-1B3E-4F17-7EF8-3B8C3ACADD6A}"/>
                  </a:ext>
                </a:extLst>
              </p:cNvPr>
              <p:cNvSpPr/>
              <p:nvPr/>
            </p:nvSpPr>
            <p:spPr>
              <a:xfrm>
                <a:off x="2599721" y="1859761"/>
                <a:ext cx="538814" cy="2378111"/>
              </a:xfrm>
              <a:custGeom>
                <a:avLst/>
                <a:gdLst>
                  <a:gd name="connsiteX0" fmla="*/ 115121 w 538814"/>
                  <a:gd name="connsiteY0" fmla="*/ 276434 h 2378111"/>
                  <a:gd name="connsiteX1" fmla="*/ 115121 w 538814"/>
                  <a:gd name="connsiteY1" fmla="*/ 158876 h 2378111"/>
                  <a:gd name="connsiteX2" fmla="*/ 117932 w 538814"/>
                  <a:gd name="connsiteY2" fmla="*/ 151961 h 2378111"/>
                  <a:gd name="connsiteX3" fmla="*/ 262281 w 538814"/>
                  <a:gd name="connsiteY3" fmla="*/ 3035 h 2378111"/>
                  <a:gd name="connsiteX4" fmla="*/ 269420 w 538814"/>
                  <a:gd name="connsiteY4" fmla="*/ 0 h 2378111"/>
                  <a:gd name="connsiteX5" fmla="*/ 276559 w 538814"/>
                  <a:gd name="connsiteY5" fmla="*/ 3035 h 2378111"/>
                  <a:gd name="connsiteX6" fmla="*/ 420907 w 538814"/>
                  <a:gd name="connsiteY6" fmla="*/ 151961 h 2378111"/>
                  <a:gd name="connsiteX7" fmla="*/ 423718 w 538814"/>
                  <a:gd name="connsiteY7" fmla="*/ 158876 h 2378111"/>
                  <a:gd name="connsiteX8" fmla="*/ 423718 w 538814"/>
                  <a:gd name="connsiteY8" fmla="*/ 276434 h 2378111"/>
                  <a:gd name="connsiteX9" fmla="*/ 474140 w 538814"/>
                  <a:gd name="connsiteY9" fmla="*/ 276434 h 2378111"/>
                  <a:gd name="connsiteX10" fmla="*/ 484090 w 538814"/>
                  <a:gd name="connsiteY10" fmla="*/ 286384 h 2378111"/>
                  <a:gd name="connsiteX11" fmla="*/ 484090 w 538814"/>
                  <a:gd name="connsiteY11" fmla="*/ 526128 h 2378111"/>
                  <a:gd name="connsiteX12" fmla="*/ 528864 w 538814"/>
                  <a:gd name="connsiteY12" fmla="*/ 526128 h 2378111"/>
                  <a:gd name="connsiteX13" fmla="*/ 538814 w 538814"/>
                  <a:gd name="connsiteY13" fmla="*/ 536078 h 2378111"/>
                  <a:gd name="connsiteX14" fmla="*/ 538814 w 538814"/>
                  <a:gd name="connsiteY14" fmla="*/ 2368162 h 2378111"/>
                  <a:gd name="connsiteX15" fmla="*/ 528864 w 538814"/>
                  <a:gd name="connsiteY15" fmla="*/ 2378112 h 2378111"/>
                  <a:gd name="connsiteX16" fmla="*/ 9950 w 538814"/>
                  <a:gd name="connsiteY16" fmla="*/ 2378112 h 2378111"/>
                  <a:gd name="connsiteX17" fmla="*/ 0 w 538814"/>
                  <a:gd name="connsiteY17" fmla="*/ 2368162 h 2378111"/>
                  <a:gd name="connsiteX18" fmla="*/ 0 w 538814"/>
                  <a:gd name="connsiteY18" fmla="*/ 536078 h 2378111"/>
                  <a:gd name="connsiteX19" fmla="*/ 9950 w 538814"/>
                  <a:gd name="connsiteY19" fmla="*/ 526128 h 2378111"/>
                  <a:gd name="connsiteX20" fmla="*/ 54725 w 538814"/>
                  <a:gd name="connsiteY20" fmla="*/ 526128 h 2378111"/>
                  <a:gd name="connsiteX21" fmla="*/ 54725 w 538814"/>
                  <a:gd name="connsiteY21" fmla="*/ 286384 h 2378111"/>
                  <a:gd name="connsiteX22" fmla="*/ 64675 w 538814"/>
                  <a:gd name="connsiteY22" fmla="*/ 276434 h 2378111"/>
                  <a:gd name="connsiteX23" fmla="*/ 115096 w 538814"/>
                  <a:gd name="connsiteY23" fmla="*/ 276434 h 2378111"/>
                  <a:gd name="connsiteX24" fmla="*/ 403843 w 538814"/>
                  <a:gd name="connsiteY24" fmla="*/ 162906 h 2378111"/>
                  <a:gd name="connsiteX25" fmla="*/ 269444 w 538814"/>
                  <a:gd name="connsiteY25" fmla="*/ 24228 h 2378111"/>
                  <a:gd name="connsiteX26" fmla="*/ 135046 w 538814"/>
                  <a:gd name="connsiteY26" fmla="*/ 162906 h 2378111"/>
                  <a:gd name="connsiteX27" fmla="*/ 135046 w 538814"/>
                  <a:gd name="connsiteY27" fmla="*/ 286384 h 2378111"/>
                  <a:gd name="connsiteX28" fmla="*/ 125096 w 538814"/>
                  <a:gd name="connsiteY28" fmla="*/ 296334 h 2378111"/>
                  <a:gd name="connsiteX29" fmla="*/ 74674 w 538814"/>
                  <a:gd name="connsiteY29" fmla="*/ 296334 h 2378111"/>
                  <a:gd name="connsiteX30" fmla="*/ 74674 w 538814"/>
                  <a:gd name="connsiteY30" fmla="*/ 536078 h 2378111"/>
                  <a:gd name="connsiteX31" fmla="*/ 64724 w 538814"/>
                  <a:gd name="connsiteY31" fmla="*/ 546028 h 2378111"/>
                  <a:gd name="connsiteX32" fmla="*/ 19950 w 538814"/>
                  <a:gd name="connsiteY32" fmla="*/ 546028 h 2378111"/>
                  <a:gd name="connsiteX33" fmla="*/ 19950 w 538814"/>
                  <a:gd name="connsiteY33" fmla="*/ 2358212 h 2378111"/>
                  <a:gd name="connsiteX34" fmla="*/ 518964 w 538814"/>
                  <a:gd name="connsiteY34" fmla="*/ 2358212 h 2378111"/>
                  <a:gd name="connsiteX35" fmla="*/ 518964 w 538814"/>
                  <a:gd name="connsiteY35" fmla="*/ 546028 h 2378111"/>
                  <a:gd name="connsiteX36" fmla="*/ 474190 w 538814"/>
                  <a:gd name="connsiteY36" fmla="*/ 546028 h 2378111"/>
                  <a:gd name="connsiteX37" fmla="*/ 464240 w 538814"/>
                  <a:gd name="connsiteY37" fmla="*/ 536078 h 2378111"/>
                  <a:gd name="connsiteX38" fmla="*/ 464240 w 538814"/>
                  <a:gd name="connsiteY38" fmla="*/ 296334 h 2378111"/>
                  <a:gd name="connsiteX39" fmla="*/ 413818 w 538814"/>
                  <a:gd name="connsiteY39" fmla="*/ 296334 h 2378111"/>
                  <a:gd name="connsiteX40" fmla="*/ 403868 w 538814"/>
                  <a:gd name="connsiteY40" fmla="*/ 286384 h 2378111"/>
                  <a:gd name="connsiteX41" fmla="*/ 403868 w 538814"/>
                  <a:gd name="connsiteY41" fmla="*/ 162906 h 2378111"/>
                  <a:gd name="connsiteX42" fmla="*/ 403868 w 538814"/>
                  <a:gd name="connsiteY42" fmla="*/ 162906 h 2378111"/>
                  <a:gd name="connsiteX43" fmla="*/ 166338 w 538814"/>
                  <a:gd name="connsiteY43" fmla="*/ 2163790 h 2378111"/>
                  <a:gd name="connsiteX44" fmla="*/ 156388 w 538814"/>
                  <a:gd name="connsiteY44" fmla="*/ 2153840 h 2378111"/>
                  <a:gd name="connsiteX45" fmla="*/ 114822 w 538814"/>
                  <a:gd name="connsiteY45" fmla="*/ 2153840 h 2378111"/>
                  <a:gd name="connsiteX46" fmla="*/ 104873 w 538814"/>
                  <a:gd name="connsiteY46" fmla="*/ 2163790 h 2378111"/>
                  <a:gd name="connsiteX47" fmla="*/ 104873 w 538814"/>
                  <a:gd name="connsiteY47" fmla="*/ 2201501 h 2378111"/>
                  <a:gd name="connsiteX48" fmla="*/ 114822 w 538814"/>
                  <a:gd name="connsiteY48" fmla="*/ 2211450 h 2378111"/>
                  <a:gd name="connsiteX49" fmla="*/ 156388 w 538814"/>
                  <a:gd name="connsiteY49" fmla="*/ 2211450 h 2378111"/>
                  <a:gd name="connsiteX50" fmla="*/ 166338 w 538814"/>
                  <a:gd name="connsiteY50" fmla="*/ 2201501 h 2378111"/>
                  <a:gd name="connsiteX51" fmla="*/ 166338 w 538814"/>
                  <a:gd name="connsiteY51" fmla="*/ 2163790 h 2378111"/>
                  <a:gd name="connsiteX52" fmla="*/ 166338 w 538814"/>
                  <a:gd name="connsiteY52" fmla="*/ 2163790 h 2378111"/>
                  <a:gd name="connsiteX53" fmla="*/ 300165 w 538814"/>
                  <a:gd name="connsiteY53" fmla="*/ 2163790 h 2378111"/>
                  <a:gd name="connsiteX54" fmla="*/ 290215 w 538814"/>
                  <a:gd name="connsiteY54" fmla="*/ 2153840 h 2378111"/>
                  <a:gd name="connsiteX55" fmla="*/ 248649 w 538814"/>
                  <a:gd name="connsiteY55" fmla="*/ 2153840 h 2378111"/>
                  <a:gd name="connsiteX56" fmla="*/ 238699 w 538814"/>
                  <a:gd name="connsiteY56" fmla="*/ 2163790 h 2378111"/>
                  <a:gd name="connsiteX57" fmla="*/ 238699 w 538814"/>
                  <a:gd name="connsiteY57" fmla="*/ 2201501 h 2378111"/>
                  <a:gd name="connsiteX58" fmla="*/ 248649 w 538814"/>
                  <a:gd name="connsiteY58" fmla="*/ 2211450 h 2378111"/>
                  <a:gd name="connsiteX59" fmla="*/ 290215 w 538814"/>
                  <a:gd name="connsiteY59" fmla="*/ 2211450 h 2378111"/>
                  <a:gd name="connsiteX60" fmla="*/ 300165 w 538814"/>
                  <a:gd name="connsiteY60" fmla="*/ 2201501 h 2378111"/>
                  <a:gd name="connsiteX61" fmla="*/ 300165 w 538814"/>
                  <a:gd name="connsiteY61" fmla="*/ 2163790 h 2378111"/>
                  <a:gd name="connsiteX62" fmla="*/ 300165 w 538814"/>
                  <a:gd name="connsiteY62" fmla="*/ 2163790 h 2378111"/>
                  <a:gd name="connsiteX63" fmla="*/ 433992 w 538814"/>
                  <a:gd name="connsiteY63" fmla="*/ 2163790 h 2378111"/>
                  <a:gd name="connsiteX64" fmla="*/ 424042 w 538814"/>
                  <a:gd name="connsiteY64" fmla="*/ 2153840 h 2378111"/>
                  <a:gd name="connsiteX65" fmla="*/ 382476 w 538814"/>
                  <a:gd name="connsiteY65" fmla="*/ 2153840 h 2378111"/>
                  <a:gd name="connsiteX66" fmla="*/ 372526 w 538814"/>
                  <a:gd name="connsiteY66" fmla="*/ 2163790 h 2378111"/>
                  <a:gd name="connsiteX67" fmla="*/ 372526 w 538814"/>
                  <a:gd name="connsiteY67" fmla="*/ 2201501 h 2378111"/>
                  <a:gd name="connsiteX68" fmla="*/ 382476 w 538814"/>
                  <a:gd name="connsiteY68" fmla="*/ 2211450 h 2378111"/>
                  <a:gd name="connsiteX69" fmla="*/ 424042 w 538814"/>
                  <a:gd name="connsiteY69" fmla="*/ 2211450 h 2378111"/>
                  <a:gd name="connsiteX70" fmla="*/ 433992 w 538814"/>
                  <a:gd name="connsiteY70" fmla="*/ 2201501 h 2378111"/>
                  <a:gd name="connsiteX71" fmla="*/ 433992 w 538814"/>
                  <a:gd name="connsiteY71" fmla="*/ 2163790 h 2378111"/>
                  <a:gd name="connsiteX72" fmla="*/ 433992 w 538814"/>
                  <a:gd name="connsiteY72" fmla="*/ 2163790 h 2378111"/>
                  <a:gd name="connsiteX73" fmla="*/ 392426 w 538814"/>
                  <a:gd name="connsiteY73" fmla="*/ 2173740 h 2378111"/>
                  <a:gd name="connsiteX74" fmla="*/ 392426 w 538814"/>
                  <a:gd name="connsiteY74" fmla="*/ 2191551 h 2378111"/>
                  <a:gd name="connsiteX75" fmla="*/ 414092 w 538814"/>
                  <a:gd name="connsiteY75" fmla="*/ 2191551 h 2378111"/>
                  <a:gd name="connsiteX76" fmla="*/ 414092 w 538814"/>
                  <a:gd name="connsiteY76" fmla="*/ 2173740 h 2378111"/>
                  <a:gd name="connsiteX77" fmla="*/ 392426 w 538814"/>
                  <a:gd name="connsiteY77" fmla="*/ 2173740 h 2378111"/>
                  <a:gd name="connsiteX78" fmla="*/ 258599 w 538814"/>
                  <a:gd name="connsiteY78" fmla="*/ 2173740 h 2378111"/>
                  <a:gd name="connsiteX79" fmla="*/ 258599 w 538814"/>
                  <a:gd name="connsiteY79" fmla="*/ 2191551 h 2378111"/>
                  <a:gd name="connsiteX80" fmla="*/ 280265 w 538814"/>
                  <a:gd name="connsiteY80" fmla="*/ 2191551 h 2378111"/>
                  <a:gd name="connsiteX81" fmla="*/ 280265 w 538814"/>
                  <a:gd name="connsiteY81" fmla="*/ 2173740 h 2378111"/>
                  <a:gd name="connsiteX82" fmla="*/ 258599 w 538814"/>
                  <a:gd name="connsiteY82" fmla="*/ 2173740 h 2378111"/>
                  <a:gd name="connsiteX83" fmla="*/ 124772 w 538814"/>
                  <a:gd name="connsiteY83" fmla="*/ 2173740 h 2378111"/>
                  <a:gd name="connsiteX84" fmla="*/ 124772 w 538814"/>
                  <a:gd name="connsiteY84" fmla="*/ 2191551 h 2378111"/>
                  <a:gd name="connsiteX85" fmla="*/ 146438 w 538814"/>
                  <a:gd name="connsiteY85" fmla="*/ 2191551 h 2378111"/>
                  <a:gd name="connsiteX86" fmla="*/ 146438 w 538814"/>
                  <a:gd name="connsiteY86" fmla="*/ 2173740 h 2378111"/>
                  <a:gd name="connsiteX87" fmla="*/ 124772 w 538814"/>
                  <a:gd name="connsiteY87" fmla="*/ 2173740 h 2378111"/>
                  <a:gd name="connsiteX88" fmla="*/ 300165 w 538814"/>
                  <a:gd name="connsiteY88" fmla="*/ 2026978 h 2378111"/>
                  <a:gd name="connsiteX89" fmla="*/ 290215 w 538814"/>
                  <a:gd name="connsiteY89" fmla="*/ 2017028 h 2378111"/>
                  <a:gd name="connsiteX90" fmla="*/ 248649 w 538814"/>
                  <a:gd name="connsiteY90" fmla="*/ 2017028 h 2378111"/>
                  <a:gd name="connsiteX91" fmla="*/ 238699 w 538814"/>
                  <a:gd name="connsiteY91" fmla="*/ 2026978 h 2378111"/>
                  <a:gd name="connsiteX92" fmla="*/ 238699 w 538814"/>
                  <a:gd name="connsiteY92" fmla="*/ 2064689 h 2378111"/>
                  <a:gd name="connsiteX93" fmla="*/ 248649 w 538814"/>
                  <a:gd name="connsiteY93" fmla="*/ 2074639 h 2378111"/>
                  <a:gd name="connsiteX94" fmla="*/ 290215 w 538814"/>
                  <a:gd name="connsiteY94" fmla="*/ 2074639 h 2378111"/>
                  <a:gd name="connsiteX95" fmla="*/ 300165 w 538814"/>
                  <a:gd name="connsiteY95" fmla="*/ 2064689 h 2378111"/>
                  <a:gd name="connsiteX96" fmla="*/ 300165 w 538814"/>
                  <a:gd name="connsiteY96" fmla="*/ 2026978 h 2378111"/>
                  <a:gd name="connsiteX97" fmla="*/ 300165 w 538814"/>
                  <a:gd name="connsiteY97" fmla="*/ 2026978 h 2378111"/>
                  <a:gd name="connsiteX98" fmla="*/ 433992 w 538814"/>
                  <a:gd name="connsiteY98" fmla="*/ 2026978 h 2378111"/>
                  <a:gd name="connsiteX99" fmla="*/ 424042 w 538814"/>
                  <a:gd name="connsiteY99" fmla="*/ 2017028 h 2378111"/>
                  <a:gd name="connsiteX100" fmla="*/ 382476 w 538814"/>
                  <a:gd name="connsiteY100" fmla="*/ 2017028 h 2378111"/>
                  <a:gd name="connsiteX101" fmla="*/ 372526 w 538814"/>
                  <a:gd name="connsiteY101" fmla="*/ 2026978 h 2378111"/>
                  <a:gd name="connsiteX102" fmla="*/ 372526 w 538814"/>
                  <a:gd name="connsiteY102" fmla="*/ 2064689 h 2378111"/>
                  <a:gd name="connsiteX103" fmla="*/ 382476 w 538814"/>
                  <a:gd name="connsiteY103" fmla="*/ 2074639 h 2378111"/>
                  <a:gd name="connsiteX104" fmla="*/ 424042 w 538814"/>
                  <a:gd name="connsiteY104" fmla="*/ 2074639 h 2378111"/>
                  <a:gd name="connsiteX105" fmla="*/ 433992 w 538814"/>
                  <a:gd name="connsiteY105" fmla="*/ 2064689 h 2378111"/>
                  <a:gd name="connsiteX106" fmla="*/ 433992 w 538814"/>
                  <a:gd name="connsiteY106" fmla="*/ 2026978 h 2378111"/>
                  <a:gd name="connsiteX107" fmla="*/ 433992 w 538814"/>
                  <a:gd name="connsiteY107" fmla="*/ 2026978 h 2378111"/>
                  <a:gd name="connsiteX108" fmla="*/ 166338 w 538814"/>
                  <a:gd name="connsiteY108" fmla="*/ 2026978 h 2378111"/>
                  <a:gd name="connsiteX109" fmla="*/ 156388 w 538814"/>
                  <a:gd name="connsiteY109" fmla="*/ 2017028 h 2378111"/>
                  <a:gd name="connsiteX110" fmla="*/ 114822 w 538814"/>
                  <a:gd name="connsiteY110" fmla="*/ 2017028 h 2378111"/>
                  <a:gd name="connsiteX111" fmla="*/ 104873 w 538814"/>
                  <a:gd name="connsiteY111" fmla="*/ 2026978 h 2378111"/>
                  <a:gd name="connsiteX112" fmla="*/ 104873 w 538814"/>
                  <a:gd name="connsiteY112" fmla="*/ 2064689 h 2378111"/>
                  <a:gd name="connsiteX113" fmla="*/ 114822 w 538814"/>
                  <a:gd name="connsiteY113" fmla="*/ 2074639 h 2378111"/>
                  <a:gd name="connsiteX114" fmla="*/ 156388 w 538814"/>
                  <a:gd name="connsiteY114" fmla="*/ 2074639 h 2378111"/>
                  <a:gd name="connsiteX115" fmla="*/ 166338 w 538814"/>
                  <a:gd name="connsiteY115" fmla="*/ 2064689 h 2378111"/>
                  <a:gd name="connsiteX116" fmla="*/ 166338 w 538814"/>
                  <a:gd name="connsiteY116" fmla="*/ 2026978 h 2378111"/>
                  <a:gd name="connsiteX117" fmla="*/ 166338 w 538814"/>
                  <a:gd name="connsiteY117" fmla="*/ 2026978 h 2378111"/>
                  <a:gd name="connsiteX118" fmla="*/ 392426 w 538814"/>
                  <a:gd name="connsiteY118" fmla="*/ 2036928 h 2378111"/>
                  <a:gd name="connsiteX119" fmla="*/ 392426 w 538814"/>
                  <a:gd name="connsiteY119" fmla="*/ 2054739 h 2378111"/>
                  <a:gd name="connsiteX120" fmla="*/ 414092 w 538814"/>
                  <a:gd name="connsiteY120" fmla="*/ 2054739 h 2378111"/>
                  <a:gd name="connsiteX121" fmla="*/ 414092 w 538814"/>
                  <a:gd name="connsiteY121" fmla="*/ 2036928 h 2378111"/>
                  <a:gd name="connsiteX122" fmla="*/ 392426 w 538814"/>
                  <a:gd name="connsiteY122" fmla="*/ 2036928 h 2378111"/>
                  <a:gd name="connsiteX123" fmla="*/ 258599 w 538814"/>
                  <a:gd name="connsiteY123" fmla="*/ 2036928 h 2378111"/>
                  <a:gd name="connsiteX124" fmla="*/ 258599 w 538814"/>
                  <a:gd name="connsiteY124" fmla="*/ 2054739 h 2378111"/>
                  <a:gd name="connsiteX125" fmla="*/ 280265 w 538814"/>
                  <a:gd name="connsiteY125" fmla="*/ 2054739 h 2378111"/>
                  <a:gd name="connsiteX126" fmla="*/ 280265 w 538814"/>
                  <a:gd name="connsiteY126" fmla="*/ 2036928 h 2378111"/>
                  <a:gd name="connsiteX127" fmla="*/ 258599 w 538814"/>
                  <a:gd name="connsiteY127" fmla="*/ 2036928 h 2378111"/>
                  <a:gd name="connsiteX128" fmla="*/ 124772 w 538814"/>
                  <a:gd name="connsiteY128" fmla="*/ 2036928 h 2378111"/>
                  <a:gd name="connsiteX129" fmla="*/ 124772 w 538814"/>
                  <a:gd name="connsiteY129" fmla="*/ 2054739 h 2378111"/>
                  <a:gd name="connsiteX130" fmla="*/ 146438 w 538814"/>
                  <a:gd name="connsiteY130" fmla="*/ 2054739 h 2378111"/>
                  <a:gd name="connsiteX131" fmla="*/ 146438 w 538814"/>
                  <a:gd name="connsiteY131" fmla="*/ 2036928 h 2378111"/>
                  <a:gd name="connsiteX132" fmla="*/ 124772 w 538814"/>
                  <a:gd name="connsiteY132" fmla="*/ 2036928 h 2378111"/>
                  <a:gd name="connsiteX133" fmla="*/ 434017 w 538814"/>
                  <a:gd name="connsiteY133" fmla="*/ 1890167 h 2378111"/>
                  <a:gd name="connsiteX134" fmla="*/ 424067 w 538814"/>
                  <a:gd name="connsiteY134" fmla="*/ 1880217 h 2378111"/>
                  <a:gd name="connsiteX135" fmla="*/ 382501 w 538814"/>
                  <a:gd name="connsiteY135" fmla="*/ 1880217 h 2378111"/>
                  <a:gd name="connsiteX136" fmla="*/ 372551 w 538814"/>
                  <a:gd name="connsiteY136" fmla="*/ 1890167 h 2378111"/>
                  <a:gd name="connsiteX137" fmla="*/ 372551 w 538814"/>
                  <a:gd name="connsiteY137" fmla="*/ 1927877 h 2378111"/>
                  <a:gd name="connsiteX138" fmla="*/ 382501 w 538814"/>
                  <a:gd name="connsiteY138" fmla="*/ 1937827 h 2378111"/>
                  <a:gd name="connsiteX139" fmla="*/ 424067 w 538814"/>
                  <a:gd name="connsiteY139" fmla="*/ 1937827 h 2378111"/>
                  <a:gd name="connsiteX140" fmla="*/ 434017 w 538814"/>
                  <a:gd name="connsiteY140" fmla="*/ 1927877 h 2378111"/>
                  <a:gd name="connsiteX141" fmla="*/ 434017 w 538814"/>
                  <a:gd name="connsiteY141" fmla="*/ 1890167 h 2378111"/>
                  <a:gd name="connsiteX142" fmla="*/ 434017 w 538814"/>
                  <a:gd name="connsiteY142" fmla="*/ 1890167 h 2378111"/>
                  <a:gd name="connsiteX143" fmla="*/ 300190 w 538814"/>
                  <a:gd name="connsiteY143" fmla="*/ 1890167 h 2378111"/>
                  <a:gd name="connsiteX144" fmla="*/ 290240 w 538814"/>
                  <a:gd name="connsiteY144" fmla="*/ 1880217 h 2378111"/>
                  <a:gd name="connsiteX145" fmla="*/ 248674 w 538814"/>
                  <a:gd name="connsiteY145" fmla="*/ 1880217 h 2378111"/>
                  <a:gd name="connsiteX146" fmla="*/ 238724 w 538814"/>
                  <a:gd name="connsiteY146" fmla="*/ 1890167 h 2378111"/>
                  <a:gd name="connsiteX147" fmla="*/ 238724 w 538814"/>
                  <a:gd name="connsiteY147" fmla="*/ 1927877 h 2378111"/>
                  <a:gd name="connsiteX148" fmla="*/ 248674 w 538814"/>
                  <a:gd name="connsiteY148" fmla="*/ 1937827 h 2378111"/>
                  <a:gd name="connsiteX149" fmla="*/ 290240 w 538814"/>
                  <a:gd name="connsiteY149" fmla="*/ 1937827 h 2378111"/>
                  <a:gd name="connsiteX150" fmla="*/ 300190 w 538814"/>
                  <a:gd name="connsiteY150" fmla="*/ 1927877 h 2378111"/>
                  <a:gd name="connsiteX151" fmla="*/ 300190 w 538814"/>
                  <a:gd name="connsiteY151" fmla="*/ 1890167 h 2378111"/>
                  <a:gd name="connsiteX152" fmla="*/ 300190 w 538814"/>
                  <a:gd name="connsiteY152" fmla="*/ 1890167 h 2378111"/>
                  <a:gd name="connsiteX153" fmla="*/ 166363 w 538814"/>
                  <a:gd name="connsiteY153" fmla="*/ 1890167 h 2378111"/>
                  <a:gd name="connsiteX154" fmla="*/ 156413 w 538814"/>
                  <a:gd name="connsiteY154" fmla="*/ 1880217 h 2378111"/>
                  <a:gd name="connsiteX155" fmla="*/ 114847 w 538814"/>
                  <a:gd name="connsiteY155" fmla="*/ 1880217 h 2378111"/>
                  <a:gd name="connsiteX156" fmla="*/ 104897 w 538814"/>
                  <a:gd name="connsiteY156" fmla="*/ 1890167 h 2378111"/>
                  <a:gd name="connsiteX157" fmla="*/ 104897 w 538814"/>
                  <a:gd name="connsiteY157" fmla="*/ 1927877 h 2378111"/>
                  <a:gd name="connsiteX158" fmla="*/ 114847 w 538814"/>
                  <a:gd name="connsiteY158" fmla="*/ 1937827 h 2378111"/>
                  <a:gd name="connsiteX159" fmla="*/ 156413 w 538814"/>
                  <a:gd name="connsiteY159" fmla="*/ 1937827 h 2378111"/>
                  <a:gd name="connsiteX160" fmla="*/ 166363 w 538814"/>
                  <a:gd name="connsiteY160" fmla="*/ 1927877 h 2378111"/>
                  <a:gd name="connsiteX161" fmla="*/ 166363 w 538814"/>
                  <a:gd name="connsiteY161" fmla="*/ 1890167 h 2378111"/>
                  <a:gd name="connsiteX162" fmla="*/ 166363 w 538814"/>
                  <a:gd name="connsiteY162" fmla="*/ 1890167 h 2378111"/>
                  <a:gd name="connsiteX163" fmla="*/ 392451 w 538814"/>
                  <a:gd name="connsiteY163" fmla="*/ 1900116 h 2378111"/>
                  <a:gd name="connsiteX164" fmla="*/ 392451 w 538814"/>
                  <a:gd name="connsiteY164" fmla="*/ 1917927 h 2378111"/>
                  <a:gd name="connsiteX165" fmla="*/ 414117 w 538814"/>
                  <a:gd name="connsiteY165" fmla="*/ 1917927 h 2378111"/>
                  <a:gd name="connsiteX166" fmla="*/ 414117 w 538814"/>
                  <a:gd name="connsiteY166" fmla="*/ 1900116 h 2378111"/>
                  <a:gd name="connsiteX167" fmla="*/ 392451 w 538814"/>
                  <a:gd name="connsiteY167" fmla="*/ 1900116 h 2378111"/>
                  <a:gd name="connsiteX168" fmla="*/ 258624 w 538814"/>
                  <a:gd name="connsiteY168" fmla="*/ 1900116 h 2378111"/>
                  <a:gd name="connsiteX169" fmla="*/ 258624 w 538814"/>
                  <a:gd name="connsiteY169" fmla="*/ 1917927 h 2378111"/>
                  <a:gd name="connsiteX170" fmla="*/ 280290 w 538814"/>
                  <a:gd name="connsiteY170" fmla="*/ 1917927 h 2378111"/>
                  <a:gd name="connsiteX171" fmla="*/ 280290 w 538814"/>
                  <a:gd name="connsiteY171" fmla="*/ 1900116 h 2378111"/>
                  <a:gd name="connsiteX172" fmla="*/ 258624 w 538814"/>
                  <a:gd name="connsiteY172" fmla="*/ 1900116 h 2378111"/>
                  <a:gd name="connsiteX173" fmla="*/ 124797 w 538814"/>
                  <a:gd name="connsiteY173" fmla="*/ 1900116 h 2378111"/>
                  <a:gd name="connsiteX174" fmla="*/ 124797 w 538814"/>
                  <a:gd name="connsiteY174" fmla="*/ 1917927 h 2378111"/>
                  <a:gd name="connsiteX175" fmla="*/ 146463 w 538814"/>
                  <a:gd name="connsiteY175" fmla="*/ 1917927 h 2378111"/>
                  <a:gd name="connsiteX176" fmla="*/ 146463 w 538814"/>
                  <a:gd name="connsiteY176" fmla="*/ 1900116 h 2378111"/>
                  <a:gd name="connsiteX177" fmla="*/ 124797 w 538814"/>
                  <a:gd name="connsiteY177" fmla="*/ 1900116 h 2378111"/>
                  <a:gd name="connsiteX178" fmla="*/ 300190 w 538814"/>
                  <a:gd name="connsiteY178" fmla="*/ 1753355 h 2378111"/>
                  <a:gd name="connsiteX179" fmla="*/ 290240 w 538814"/>
                  <a:gd name="connsiteY179" fmla="*/ 1743405 h 2378111"/>
                  <a:gd name="connsiteX180" fmla="*/ 248674 w 538814"/>
                  <a:gd name="connsiteY180" fmla="*/ 1743405 h 2378111"/>
                  <a:gd name="connsiteX181" fmla="*/ 238724 w 538814"/>
                  <a:gd name="connsiteY181" fmla="*/ 1753355 h 2378111"/>
                  <a:gd name="connsiteX182" fmla="*/ 238724 w 538814"/>
                  <a:gd name="connsiteY182" fmla="*/ 1791065 h 2378111"/>
                  <a:gd name="connsiteX183" fmla="*/ 248674 w 538814"/>
                  <a:gd name="connsiteY183" fmla="*/ 1801015 h 2378111"/>
                  <a:gd name="connsiteX184" fmla="*/ 290240 w 538814"/>
                  <a:gd name="connsiteY184" fmla="*/ 1801015 h 2378111"/>
                  <a:gd name="connsiteX185" fmla="*/ 300190 w 538814"/>
                  <a:gd name="connsiteY185" fmla="*/ 1791065 h 2378111"/>
                  <a:gd name="connsiteX186" fmla="*/ 300190 w 538814"/>
                  <a:gd name="connsiteY186" fmla="*/ 1753355 h 2378111"/>
                  <a:gd name="connsiteX187" fmla="*/ 300190 w 538814"/>
                  <a:gd name="connsiteY187" fmla="*/ 1753355 h 2378111"/>
                  <a:gd name="connsiteX188" fmla="*/ 166363 w 538814"/>
                  <a:gd name="connsiteY188" fmla="*/ 1753355 h 2378111"/>
                  <a:gd name="connsiteX189" fmla="*/ 156413 w 538814"/>
                  <a:gd name="connsiteY189" fmla="*/ 1743405 h 2378111"/>
                  <a:gd name="connsiteX190" fmla="*/ 114847 w 538814"/>
                  <a:gd name="connsiteY190" fmla="*/ 1743405 h 2378111"/>
                  <a:gd name="connsiteX191" fmla="*/ 104897 w 538814"/>
                  <a:gd name="connsiteY191" fmla="*/ 1753355 h 2378111"/>
                  <a:gd name="connsiteX192" fmla="*/ 104897 w 538814"/>
                  <a:gd name="connsiteY192" fmla="*/ 1791065 h 2378111"/>
                  <a:gd name="connsiteX193" fmla="*/ 114847 w 538814"/>
                  <a:gd name="connsiteY193" fmla="*/ 1801015 h 2378111"/>
                  <a:gd name="connsiteX194" fmla="*/ 156413 w 538814"/>
                  <a:gd name="connsiteY194" fmla="*/ 1801015 h 2378111"/>
                  <a:gd name="connsiteX195" fmla="*/ 166363 w 538814"/>
                  <a:gd name="connsiteY195" fmla="*/ 1791065 h 2378111"/>
                  <a:gd name="connsiteX196" fmla="*/ 166363 w 538814"/>
                  <a:gd name="connsiteY196" fmla="*/ 1753355 h 2378111"/>
                  <a:gd name="connsiteX197" fmla="*/ 166363 w 538814"/>
                  <a:gd name="connsiteY197" fmla="*/ 1753355 h 2378111"/>
                  <a:gd name="connsiteX198" fmla="*/ 434017 w 538814"/>
                  <a:gd name="connsiteY198" fmla="*/ 1753355 h 2378111"/>
                  <a:gd name="connsiteX199" fmla="*/ 424067 w 538814"/>
                  <a:gd name="connsiteY199" fmla="*/ 1743405 h 2378111"/>
                  <a:gd name="connsiteX200" fmla="*/ 382501 w 538814"/>
                  <a:gd name="connsiteY200" fmla="*/ 1743405 h 2378111"/>
                  <a:gd name="connsiteX201" fmla="*/ 372551 w 538814"/>
                  <a:gd name="connsiteY201" fmla="*/ 1753355 h 2378111"/>
                  <a:gd name="connsiteX202" fmla="*/ 372551 w 538814"/>
                  <a:gd name="connsiteY202" fmla="*/ 1791065 h 2378111"/>
                  <a:gd name="connsiteX203" fmla="*/ 382501 w 538814"/>
                  <a:gd name="connsiteY203" fmla="*/ 1801015 h 2378111"/>
                  <a:gd name="connsiteX204" fmla="*/ 424067 w 538814"/>
                  <a:gd name="connsiteY204" fmla="*/ 1801015 h 2378111"/>
                  <a:gd name="connsiteX205" fmla="*/ 434017 w 538814"/>
                  <a:gd name="connsiteY205" fmla="*/ 1791065 h 2378111"/>
                  <a:gd name="connsiteX206" fmla="*/ 434017 w 538814"/>
                  <a:gd name="connsiteY206" fmla="*/ 1753355 h 2378111"/>
                  <a:gd name="connsiteX207" fmla="*/ 434017 w 538814"/>
                  <a:gd name="connsiteY207" fmla="*/ 1753355 h 2378111"/>
                  <a:gd name="connsiteX208" fmla="*/ 392451 w 538814"/>
                  <a:gd name="connsiteY208" fmla="*/ 1763305 h 2378111"/>
                  <a:gd name="connsiteX209" fmla="*/ 392451 w 538814"/>
                  <a:gd name="connsiteY209" fmla="*/ 1781115 h 2378111"/>
                  <a:gd name="connsiteX210" fmla="*/ 414117 w 538814"/>
                  <a:gd name="connsiteY210" fmla="*/ 1781115 h 2378111"/>
                  <a:gd name="connsiteX211" fmla="*/ 414117 w 538814"/>
                  <a:gd name="connsiteY211" fmla="*/ 1763305 h 2378111"/>
                  <a:gd name="connsiteX212" fmla="*/ 392451 w 538814"/>
                  <a:gd name="connsiteY212" fmla="*/ 1763305 h 2378111"/>
                  <a:gd name="connsiteX213" fmla="*/ 258624 w 538814"/>
                  <a:gd name="connsiteY213" fmla="*/ 1763305 h 2378111"/>
                  <a:gd name="connsiteX214" fmla="*/ 258624 w 538814"/>
                  <a:gd name="connsiteY214" fmla="*/ 1781115 h 2378111"/>
                  <a:gd name="connsiteX215" fmla="*/ 280290 w 538814"/>
                  <a:gd name="connsiteY215" fmla="*/ 1781115 h 2378111"/>
                  <a:gd name="connsiteX216" fmla="*/ 280290 w 538814"/>
                  <a:gd name="connsiteY216" fmla="*/ 1763305 h 2378111"/>
                  <a:gd name="connsiteX217" fmla="*/ 258624 w 538814"/>
                  <a:gd name="connsiteY217" fmla="*/ 1763305 h 2378111"/>
                  <a:gd name="connsiteX218" fmla="*/ 124797 w 538814"/>
                  <a:gd name="connsiteY218" fmla="*/ 1763305 h 2378111"/>
                  <a:gd name="connsiteX219" fmla="*/ 124797 w 538814"/>
                  <a:gd name="connsiteY219" fmla="*/ 1781115 h 2378111"/>
                  <a:gd name="connsiteX220" fmla="*/ 146463 w 538814"/>
                  <a:gd name="connsiteY220" fmla="*/ 1781115 h 2378111"/>
                  <a:gd name="connsiteX221" fmla="*/ 146463 w 538814"/>
                  <a:gd name="connsiteY221" fmla="*/ 1763305 h 2378111"/>
                  <a:gd name="connsiteX222" fmla="*/ 124797 w 538814"/>
                  <a:gd name="connsiteY222" fmla="*/ 1763305 h 2378111"/>
                  <a:gd name="connsiteX223" fmla="*/ 300190 w 538814"/>
                  <a:gd name="connsiteY223" fmla="*/ 1616543 h 2378111"/>
                  <a:gd name="connsiteX224" fmla="*/ 290240 w 538814"/>
                  <a:gd name="connsiteY224" fmla="*/ 1606593 h 2378111"/>
                  <a:gd name="connsiteX225" fmla="*/ 248674 w 538814"/>
                  <a:gd name="connsiteY225" fmla="*/ 1606593 h 2378111"/>
                  <a:gd name="connsiteX226" fmla="*/ 238724 w 538814"/>
                  <a:gd name="connsiteY226" fmla="*/ 1616543 h 2378111"/>
                  <a:gd name="connsiteX227" fmla="*/ 238724 w 538814"/>
                  <a:gd name="connsiteY227" fmla="*/ 1654253 h 2378111"/>
                  <a:gd name="connsiteX228" fmla="*/ 248674 w 538814"/>
                  <a:gd name="connsiteY228" fmla="*/ 1664203 h 2378111"/>
                  <a:gd name="connsiteX229" fmla="*/ 290240 w 538814"/>
                  <a:gd name="connsiteY229" fmla="*/ 1664203 h 2378111"/>
                  <a:gd name="connsiteX230" fmla="*/ 300190 w 538814"/>
                  <a:gd name="connsiteY230" fmla="*/ 1654253 h 2378111"/>
                  <a:gd name="connsiteX231" fmla="*/ 300190 w 538814"/>
                  <a:gd name="connsiteY231" fmla="*/ 1616543 h 2378111"/>
                  <a:gd name="connsiteX232" fmla="*/ 300190 w 538814"/>
                  <a:gd name="connsiteY232" fmla="*/ 1616543 h 2378111"/>
                  <a:gd name="connsiteX233" fmla="*/ 434017 w 538814"/>
                  <a:gd name="connsiteY233" fmla="*/ 1616543 h 2378111"/>
                  <a:gd name="connsiteX234" fmla="*/ 424067 w 538814"/>
                  <a:gd name="connsiteY234" fmla="*/ 1606593 h 2378111"/>
                  <a:gd name="connsiteX235" fmla="*/ 382501 w 538814"/>
                  <a:gd name="connsiteY235" fmla="*/ 1606593 h 2378111"/>
                  <a:gd name="connsiteX236" fmla="*/ 372551 w 538814"/>
                  <a:gd name="connsiteY236" fmla="*/ 1616543 h 2378111"/>
                  <a:gd name="connsiteX237" fmla="*/ 372551 w 538814"/>
                  <a:gd name="connsiteY237" fmla="*/ 1654253 h 2378111"/>
                  <a:gd name="connsiteX238" fmla="*/ 382501 w 538814"/>
                  <a:gd name="connsiteY238" fmla="*/ 1664203 h 2378111"/>
                  <a:gd name="connsiteX239" fmla="*/ 424067 w 538814"/>
                  <a:gd name="connsiteY239" fmla="*/ 1664203 h 2378111"/>
                  <a:gd name="connsiteX240" fmla="*/ 434017 w 538814"/>
                  <a:gd name="connsiteY240" fmla="*/ 1654253 h 2378111"/>
                  <a:gd name="connsiteX241" fmla="*/ 434017 w 538814"/>
                  <a:gd name="connsiteY241" fmla="*/ 1616543 h 2378111"/>
                  <a:gd name="connsiteX242" fmla="*/ 434017 w 538814"/>
                  <a:gd name="connsiteY242" fmla="*/ 1616543 h 2378111"/>
                  <a:gd name="connsiteX243" fmla="*/ 166363 w 538814"/>
                  <a:gd name="connsiteY243" fmla="*/ 1616543 h 2378111"/>
                  <a:gd name="connsiteX244" fmla="*/ 156413 w 538814"/>
                  <a:gd name="connsiteY244" fmla="*/ 1606593 h 2378111"/>
                  <a:gd name="connsiteX245" fmla="*/ 114847 w 538814"/>
                  <a:gd name="connsiteY245" fmla="*/ 1606593 h 2378111"/>
                  <a:gd name="connsiteX246" fmla="*/ 104897 w 538814"/>
                  <a:gd name="connsiteY246" fmla="*/ 1616543 h 2378111"/>
                  <a:gd name="connsiteX247" fmla="*/ 104897 w 538814"/>
                  <a:gd name="connsiteY247" fmla="*/ 1654253 h 2378111"/>
                  <a:gd name="connsiteX248" fmla="*/ 114847 w 538814"/>
                  <a:gd name="connsiteY248" fmla="*/ 1664203 h 2378111"/>
                  <a:gd name="connsiteX249" fmla="*/ 156413 w 538814"/>
                  <a:gd name="connsiteY249" fmla="*/ 1664203 h 2378111"/>
                  <a:gd name="connsiteX250" fmla="*/ 166363 w 538814"/>
                  <a:gd name="connsiteY250" fmla="*/ 1654253 h 2378111"/>
                  <a:gd name="connsiteX251" fmla="*/ 166363 w 538814"/>
                  <a:gd name="connsiteY251" fmla="*/ 1616543 h 2378111"/>
                  <a:gd name="connsiteX252" fmla="*/ 166363 w 538814"/>
                  <a:gd name="connsiteY252" fmla="*/ 1616543 h 2378111"/>
                  <a:gd name="connsiteX253" fmla="*/ 392451 w 538814"/>
                  <a:gd name="connsiteY253" fmla="*/ 1626493 h 2378111"/>
                  <a:gd name="connsiteX254" fmla="*/ 392451 w 538814"/>
                  <a:gd name="connsiteY254" fmla="*/ 1644303 h 2378111"/>
                  <a:gd name="connsiteX255" fmla="*/ 414117 w 538814"/>
                  <a:gd name="connsiteY255" fmla="*/ 1644303 h 2378111"/>
                  <a:gd name="connsiteX256" fmla="*/ 414117 w 538814"/>
                  <a:gd name="connsiteY256" fmla="*/ 1626493 h 2378111"/>
                  <a:gd name="connsiteX257" fmla="*/ 392451 w 538814"/>
                  <a:gd name="connsiteY257" fmla="*/ 1626493 h 2378111"/>
                  <a:gd name="connsiteX258" fmla="*/ 258624 w 538814"/>
                  <a:gd name="connsiteY258" fmla="*/ 1626493 h 2378111"/>
                  <a:gd name="connsiteX259" fmla="*/ 258624 w 538814"/>
                  <a:gd name="connsiteY259" fmla="*/ 1644303 h 2378111"/>
                  <a:gd name="connsiteX260" fmla="*/ 280290 w 538814"/>
                  <a:gd name="connsiteY260" fmla="*/ 1644303 h 2378111"/>
                  <a:gd name="connsiteX261" fmla="*/ 280290 w 538814"/>
                  <a:gd name="connsiteY261" fmla="*/ 1626493 h 2378111"/>
                  <a:gd name="connsiteX262" fmla="*/ 258624 w 538814"/>
                  <a:gd name="connsiteY262" fmla="*/ 1626493 h 2378111"/>
                  <a:gd name="connsiteX263" fmla="*/ 124797 w 538814"/>
                  <a:gd name="connsiteY263" fmla="*/ 1626493 h 2378111"/>
                  <a:gd name="connsiteX264" fmla="*/ 124797 w 538814"/>
                  <a:gd name="connsiteY264" fmla="*/ 1644303 h 2378111"/>
                  <a:gd name="connsiteX265" fmla="*/ 146463 w 538814"/>
                  <a:gd name="connsiteY265" fmla="*/ 1644303 h 2378111"/>
                  <a:gd name="connsiteX266" fmla="*/ 146463 w 538814"/>
                  <a:gd name="connsiteY266" fmla="*/ 1626493 h 2378111"/>
                  <a:gd name="connsiteX267" fmla="*/ 124797 w 538814"/>
                  <a:gd name="connsiteY267" fmla="*/ 1626493 h 2378111"/>
                  <a:gd name="connsiteX268" fmla="*/ 300190 w 538814"/>
                  <a:gd name="connsiteY268" fmla="*/ 1479731 h 2378111"/>
                  <a:gd name="connsiteX269" fmla="*/ 290240 w 538814"/>
                  <a:gd name="connsiteY269" fmla="*/ 1469781 h 2378111"/>
                  <a:gd name="connsiteX270" fmla="*/ 248674 w 538814"/>
                  <a:gd name="connsiteY270" fmla="*/ 1469781 h 2378111"/>
                  <a:gd name="connsiteX271" fmla="*/ 238724 w 538814"/>
                  <a:gd name="connsiteY271" fmla="*/ 1479731 h 2378111"/>
                  <a:gd name="connsiteX272" fmla="*/ 238724 w 538814"/>
                  <a:gd name="connsiteY272" fmla="*/ 1517441 h 2378111"/>
                  <a:gd name="connsiteX273" fmla="*/ 248674 w 538814"/>
                  <a:gd name="connsiteY273" fmla="*/ 1527391 h 2378111"/>
                  <a:gd name="connsiteX274" fmla="*/ 290240 w 538814"/>
                  <a:gd name="connsiteY274" fmla="*/ 1527391 h 2378111"/>
                  <a:gd name="connsiteX275" fmla="*/ 300190 w 538814"/>
                  <a:gd name="connsiteY275" fmla="*/ 1517441 h 2378111"/>
                  <a:gd name="connsiteX276" fmla="*/ 300190 w 538814"/>
                  <a:gd name="connsiteY276" fmla="*/ 1479731 h 2378111"/>
                  <a:gd name="connsiteX277" fmla="*/ 300190 w 538814"/>
                  <a:gd name="connsiteY277" fmla="*/ 1479731 h 2378111"/>
                  <a:gd name="connsiteX278" fmla="*/ 434017 w 538814"/>
                  <a:gd name="connsiteY278" fmla="*/ 1479731 h 2378111"/>
                  <a:gd name="connsiteX279" fmla="*/ 424067 w 538814"/>
                  <a:gd name="connsiteY279" fmla="*/ 1469781 h 2378111"/>
                  <a:gd name="connsiteX280" fmla="*/ 382501 w 538814"/>
                  <a:gd name="connsiteY280" fmla="*/ 1469781 h 2378111"/>
                  <a:gd name="connsiteX281" fmla="*/ 372551 w 538814"/>
                  <a:gd name="connsiteY281" fmla="*/ 1479731 h 2378111"/>
                  <a:gd name="connsiteX282" fmla="*/ 372551 w 538814"/>
                  <a:gd name="connsiteY282" fmla="*/ 1517441 h 2378111"/>
                  <a:gd name="connsiteX283" fmla="*/ 382501 w 538814"/>
                  <a:gd name="connsiteY283" fmla="*/ 1527391 h 2378111"/>
                  <a:gd name="connsiteX284" fmla="*/ 424067 w 538814"/>
                  <a:gd name="connsiteY284" fmla="*/ 1527391 h 2378111"/>
                  <a:gd name="connsiteX285" fmla="*/ 434017 w 538814"/>
                  <a:gd name="connsiteY285" fmla="*/ 1517441 h 2378111"/>
                  <a:gd name="connsiteX286" fmla="*/ 434017 w 538814"/>
                  <a:gd name="connsiteY286" fmla="*/ 1479731 h 2378111"/>
                  <a:gd name="connsiteX287" fmla="*/ 434017 w 538814"/>
                  <a:gd name="connsiteY287" fmla="*/ 1479731 h 2378111"/>
                  <a:gd name="connsiteX288" fmla="*/ 166363 w 538814"/>
                  <a:gd name="connsiteY288" fmla="*/ 1479731 h 2378111"/>
                  <a:gd name="connsiteX289" fmla="*/ 156413 w 538814"/>
                  <a:gd name="connsiteY289" fmla="*/ 1469781 h 2378111"/>
                  <a:gd name="connsiteX290" fmla="*/ 114847 w 538814"/>
                  <a:gd name="connsiteY290" fmla="*/ 1469781 h 2378111"/>
                  <a:gd name="connsiteX291" fmla="*/ 104897 w 538814"/>
                  <a:gd name="connsiteY291" fmla="*/ 1479731 h 2378111"/>
                  <a:gd name="connsiteX292" fmla="*/ 104897 w 538814"/>
                  <a:gd name="connsiteY292" fmla="*/ 1517441 h 2378111"/>
                  <a:gd name="connsiteX293" fmla="*/ 114847 w 538814"/>
                  <a:gd name="connsiteY293" fmla="*/ 1527391 h 2378111"/>
                  <a:gd name="connsiteX294" fmla="*/ 156413 w 538814"/>
                  <a:gd name="connsiteY294" fmla="*/ 1527391 h 2378111"/>
                  <a:gd name="connsiteX295" fmla="*/ 166363 w 538814"/>
                  <a:gd name="connsiteY295" fmla="*/ 1517441 h 2378111"/>
                  <a:gd name="connsiteX296" fmla="*/ 166363 w 538814"/>
                  <a:gd name="connsiteY296" fmla="*/ 1479731 h 2378111"/>
                  <a:gd name="connsiteX297" fmla="*/ 166363 w 538814"/>
                  <a:gd name="connsiteY297" fmla="*/ 1479731 h 2378111"/>
                  <a:gd name="connsiteX298" fmla="*/ 392451 w 538814"/>
                  <a:gd name="connsiteY298" fmla="*/ 1489681 h 2378111"/>
                  <a:gd name="connsiteX299" fmla="*/ 392451 w 538814"/>
                  <a:gd name="connsiteY299" fmla="*/ 1507492 h 2378111"/>
                  <a:gd name="connsiteX300" fmla="*/ 414117 w 538814"/>
                  <a:gd name="connsiteY300" fmla="*/ 1507492 h 2378111"/>
                  <a:gd name="connsiteX301" fmla="*/ 414117 w 538814"/>
                  <a:gd name="connsiteY301" fmla="*/ 1489681 h 2378111"/>
                  <a:gd name="connsiteX302" fmla="*/ 392451 w 538814"/>
                  <a:gd name="connsiteY302" fmla="*/ 1489681 h 2378111"/>
                  <a:gd name="connsiteX303" fmla="*/ 258624 w 538814"/>
                  <a:gd name="connsiteY303" fmla="*/ 1489681 h 2378111"/>
                  <a:gd name="connsiteX304" fmla="*/ 258624 w 538814"/>
                  <a:gd name="connsiteY304" fmla="*/ 1507492 h 2378111"/>
                  <a:gd name="connsiteX305" fmla="*/ 280290 w 538814"/>
                  <a:gd name="connsiteY305" fmla="*/ 1507492 h 2378111"/>
                  <a:gd name="connsiteX306" fmla="*/ 280290 w 538814"/>
                  <a:gd name="connsiteY306" fmla="*/ 1489681 h 2378111"/>
                  <a:gd name="connsiteX307" fmla="*/ 258624 w 538814"/>
                  <a:gd name="connsiteY307" fmla="*/ 1489681 h 2378111"/>
                  <a:gd name="connsiteX308" fmla="*/ 124797 w 538814"/>
                  <a:gd name="connsiteY308" fmla="*/ 1489681 h 2378111"/>
                  <a:gd name="connsiteX309" fmla="*/ 124797 w 538814"/>
                  <a:gd name="connsiteY309" fmla="*/ 1507492 h 2378111"/>
                  <a:gd name="connsiteX310" fmla="*/ 146463 w 538814"/>
                  <a:gd name="connsiteY310" fmla="*/ 1507492 h 2378111"/>
                  <a:gd name="connsiteX311" fmla="*/ 146463 w 538814"/>
                  <a:gd name="connsiteY311" fmla="*/ 1489681 h 2378111"/>
                  <a:gd name="connsiteX312" fmla="*/ 124797 w 538814"/>
                  <a:gd name="connsiteY312" fmla="*/ 1489681 h 2378111"/>
                  <a:gd name="connsiteX313" fmla="*/ 166363 w 538814"/>
                  <a:gd name="connsiteY313" fmla="*/ 1342919 h 2378111"/>
                  <a:gd name="connsiteX314" fmla="*/ 156413 w 538814"/>
                  <a:gd name="connsiteY314" fmla="*/ 1332970 h 2378111"/>
                  <a:gd name="connsiteX315" fmla="*/ 114847 w 538814"/>
                  <a:gd name="connsiteY315" fmla="*/ 1332970 h 2378111"/>
                  <a:gd name="connsiteX316" fmla="*/ 104897 w 538814"/>
                  <a:gd name="connsiteY316" fmla="*/ 1342919 h 2378111"/>
                  <a:gd name="connsiteX317" fmla="*/ 104897 w 538814"/>
                  <a:gd name="connsiteY317" fmla="*/ 1380630 h 2378111"/>
                  <a:gd name="connsiteX318" fmla="*/ 114847 w 538814"/>
                  <a:gd name="connsiteY318" fmla="*/ 1390580 h 2378111"/>
                  <a:gd name="connsiteX319" fmla="*/ 156413 w 538814"/>
                  <a:gd name="connsiteY319" fmla="*/ 1390580 h 2378111"/>
                  <a:gd name="connsiteX320" fmla="*/ 166363 w 538814"/>
                  <a:gd name="connsiteY320" fmla="*/ 1380630 h 2378111"/>
                  <a:gd name="connsiteX321" fmla="*/ 166363 w 538814"/>
                  <a:gd name="connsiteY321" fmla="*/ 1342919 h 2378111"/>
                  <a:gd name="connsiteX322" fmla="*/ 166363 w 538814"/>
                  <a:gd name="connsiteY322" fmla="*/ 1342919 h 2378111"/>
                  <a:gd name="connsiteX323" fmla="*/ 300190 w 538814"/>
                  <a:gd name="connsiteY323" fmla="*/ 1342919 h 2378111"/>
                  <a:gd name="connsiteX324" fmla="*/ 290240 w 538814"/>
                  <a:gd name="connsiteY324" fmla="*/ 1332970 h 2378111"/>
                  <a:gd name="connsiteX325" fmla="*/ 248674 w 538814"/>
                  <a:gd name="connsiteY325" fmla="*/ 1332970 h 2378111"/>
                  <a:gd name="connsiteX326" fmla="*/ 238724 w 538814"/>
                  <a:gd name="connsiteY326" fmla="*/ 1342919 h 2378111"/>
                  <a:gd name="connsiteX327" fmla="*/ 238724 w 538814"/>
                  <a:gd name="connsiteY327" fmla="*/ 1380630 h 2378111"/>
                  <a:gd name="connsiteX328" fmla="*/ 248674 w 538814"/>
                  <a:gd name="connsiteY328" fmla="*/ 1390580 h 2378111"/>
                  <a:gd name="connsiteX329" fmla="*/ 290240 w 538814"/>
                  <a:gd name="connsiteY329" fmla="*/ 1390580 h 2378111"/>
                  <a:gd name="connsiteX330" fmla="*/ 300190 w 538814"/>
                  <a:gd name="connsiteY330" fmla="*/ 1380630 h 2378111"/>
                  <a:gd name="connsiteX331" fmla="*/ 300190 w 538814"/>
                  <a:gd name="connsiteY331" fmla="*/ 1342919 h 2378111"/>
                  <a:gd name="connsiteX332" fmla="*/ 300190 w 538814"/>
                  <a:gd name="connsiteY332" fmla="*/ 1342919 h 2378111"/>
                  <a:gd name="connsiteX333" fmla="*/ 434017 w 538814"/>
                  <a:gd name="connsiteY333" fmla="*/ 1342919 h 2378111"/>
                  <a:gd name="connsiteX334" fmla="*/ 424067 w 538814"/>
                  <a:gd name="connsiteY334" fmla="*/ 1332970 h 2378111"/>
                  <a:gd name="connsiteX335" fmla="*/ 382501 w 538814"/>
                  <a:gd name="connsiteY335" fmla="*/ 1332970 h 2378111"/>
                  <a:gd name="connsiteX336" fmla="*/ 372551 w 538814"/>
                  <a:gd name="connsiteY336" fmla="*/ 1342919 h 2378111"/>
                  <a:gd name="connsiteX337" fmla="*/ 372551 w 538814"/>
                  <a:gd name="connsiteY337" fmla="*/ 1380630 h 2378111"/>
                  <a:gd name="connsiteX338" fmla="*/ 382501 w 538814"/>
                  <a:gd name="connsiteY338" fmla="*/ 1390580 h 2378111"/>
                  <a:gd name="connsiteX339" fmla="*/ 424067 w 538814"/>
                  <a:gd name="connsiteY339" fmla="*/ 1390580 h 2378111"/>
                  <a:gd name="connsiteX340" fmla="*/ 434017 w 538814"/>
                  <a:gd name="connsiteY340" fmla="*/ 1380630 h 2378111"/>
                  <a:gd name="connsiteX341" fmla="*/ 434017 w 538814"/>
                  <a:gd name="connsiteY341" fmla="*/ 1342919 h 2378111"/>
                  <a:gd name="connsiteX342" fmla="*/ 434017 w 538814"/>
                  <a:gd name="connsiteY342" fmla="*/ 1342919 h 2378111"/>
                  <a:gd name="connsiteX343" fmla="*/ 392451 w 538814"/>
                  <a:gd name="connsiteY343" fmla="*/ 1352869 h 2378111"/>
                  <a:gd name="connsiteX344" fmla="*/ 392451 w 538814"/>
                  <a:gd name="connsiteY344" fmla="*/ 1370680 h 2378111"/>
                  <a:gd name="connsiteX345" fmla="*/ 414117 w 538814"/>
                  <a:gd name="connsiteY345" fmla="*/ 1370680 h 2378111"/>
                  <a:gd name="connsiteX346" fmla="*/ 414117 w 538814"/>
                  <a:gd name="connsiteY346" fmla="*/ 1352869 h 2378111"/>
                  <a:gd name="connsiteX347" fmla="*/ 392451 w 538814"/>
                  <a:gd name="connsiteY347" fmla="*/ 1352869 h 2378111"/>
                  <a:gd name="connsiteX348" fmla="*/ 258624 w 538814"/>
                  <a:gd name="connsiteY348" fmla="*/ 1352869 h 2378111"/>
                  <a:gd name="connsiteX349" fmla="*/ 258624 w 538814"/>
                  <a:gd name="connsiteY349" fmla="*/ 1370680 h 2378111"/>
                  <a:gd name="connsiteX350" fmla="*/ 280290 w 538814"/>
                  <a:gd name="connsiteY350" fmla="*/ 1370680 h 2378111"/>
                  <a:gd name="connsiteX351" fmla="*/ 280290 w 538814"/>
                  <a:gd name="connsiteY351" fmla="*/ 1352869 h 2378111"/>
                  <a:gd name="connsiteX352" fmla="*/ 258624 w 538814"/>
                  <a:gd name="connsiteY352" fmla="*/ 1352869 h 2378111"/>
                  <a:gd name="connsiteX353" fmla="*/ 124797 w 538814"/>
                  <a:gd name="connsiteY353" fmla="*/ 1352869 h 2378111"/>
                  <a:gd name="connsiteX354" fmla="*/ 124797 w 538814"/>
                  <a:gd name="connsiteY354" fmla="*/ 1370680 h 2378111"/>
                  <a:gd name="connsiteX355" fmla="*/ 146463 w 538814"/>
                  <a:gd name="connsiteY355" fmla="*/ 1370680 h 2378111"/>
                  <a:gd name="connsiteX356" fmla="*/ 146463 w 538814"/>
                  <a:gd name="connsiteY356" fmla="*/ 1352869 h 2378111"/>
                  <a:gd name="connsiteX357" fmla="*/ 124797 w 538814"/>
                  <a:gd name="connsiteY357" fmla="*/ 1352869 h 2378111"/>
                  <a:gd name="connsiteX358" fmla="*/ 434041 w 538814"/>
                  <a:gd name="connsiteY358" fmla="*/ 1206108 h 2378111"/>
                  <a:gd name="connsiteX359" fmla="*/ 424092 w 538814"/>
                  <a:gd name="connsiteY359" fmla="*/ 1196158 h 2378111"/>
                  <a:gd name="connsiteX360" fmla="*/ 382526 w 538814"/>
                  <a:gd name="connsiteY360" fmla="*/ 1196158 h 2378111"/>
                  <a:gd name="connsiteX361" fmla="*/ 372576 w 538814"/>
                  <a:gd name="connsiteY361" fmla="*/ 1206108 h 2378111"/>
                  <a:gd name="connsiteX362" fmla="*/ 372576 w 538814"/>
                  <a:gd name="connsiteY362" fmla="*/ 1243818 h 2378111"/>
                  <a:gd name="connsiteX363" fmla="*/ 382526 w 538814"/>
                  <a:gd name="connsiteY363" fmla="*/ 1253768 h 2378111"/>
                  <a:gd name="connsiteX364" fmla="*/ 424092 w 538814"/>
                  <a:gd name="connsiteY364" fmla="*/ 1253768 h 2378111"/>
                  <a:gd name="connsiteX365" fmla="*/ 434041 w 538814"/>
                  <a:gd name="connsiteY365" fmla="*/ 1243818 h 2378111"/>
                  <a:gd name="connsiteX366" fmla="*/ 434041 w 538814"/>
                  <a:gd name="connsiteY366" fmla="*/ 1206108 h 2378111"/>
                  <a:gd name="connsiteX367" fmla="*/ 434041 w 538814"/>
                  <a:gd name="connsiteY367" fmla="*/ 1206108 h 2378111"/>
                  <a:gd name="connsiteX368" fmla="*/ 300215 w 538814"/>
                  <a:gd name="connsiteY368" fmla="*/ 1206108 h 2378111"/>
                  <a:gd name="connsiteX369" fmla="*/ 290265 w 538814"/>
                  <a:gd name="connsiteY369" fmla="*/ 1196158 h 2378111"/>
                  <a:gd name="connsiteX370" fmla="*/ 248699 w 538814"/>
                  <a:gd name="connsiteY370" fmla="*/ 1196158 h 2378111"/>
                  <a:gd name="connsiteX371" fmla="*/ 238749 w 538814"/>
                  <a:gd name="connsiteY371" fmla="*/ 1206108 h 2378111"/>
                  <a:gd name="connsiteX372" fmla="*/ 238749 w 538814"/>
                  <a:gd name="connsiteY372" fmla="*/ 1243818 h 2378111"/>
                  <a:gd name="connsiteX373" fmla="*/ 248699 w 538814"/>
                  <a:gd name="connsiteY373" fmla="*/ 1253768 h 2378111"/>
                  <a:gd name="connsiteX374" fmla="*/ 290265 w 538814"/>
                  <a:gd name="connsiteY374" fmla="*/ 1253768 h 2378111"/>
                  <a:gd name="connsiteX375" fmla="*/ 300215 w 538814"/>
                  <a:gd name="connsiteY375" fmla="*/ 1243818 h 2378111"/>
                  <a:gd name="connsiteX376" fmla="*/ 300215 w 538814"/>
                  <a:gd name="connsiteY376" fmla="*/ 1206108 h 2378111"/>
                  <a:gd name="connsiteX377" fmla="*/ 300215 w 538814"/>
                  <a:gd name="connsiteY377" fmla="*/ 1206108 h 2378111"/>
                  <a:gd name="connsiteX378" fmla="*/ 166388 w 538814"/>
                  <a:gd name="connsiteY378" fmla="*/ 1206108 h 2378111"/>
                  <a:gd name="connsiteX379" fmla="*/ 156438 w 538814"/>
                  <a:gd name="connsiteY379" fmla="*/ 1196158 h 2378111"/>
                  <a:gd name="connsiteX380" fmla="*/ 114872 w 538814"/>
                  <a:gd name="connsiteY380" fmla="*/ 1196158 h 2378111"/>
                  <a:gd name="connsiteX381" fmla="*/ 104922 w 538814"/>
                  <a:gd name="connsiteY381" fmla="*/ 1206108 h 2378111"/>
                  <a:gd name="connsiteX382" fmla="*/ 104922 w 538814"/>
                  <a:gd name="connsiteY382" fmla="*/ 1243818 h 2378111"/>
                  <a:gd name="connsiteX383" fmla="*/ 114872 w 538814"/>
                  <a:gd name="connsiteY383" fmla="*/ 1253768 h 2378111"/>
                  <a:gd name="connsiteX384" fmla="*/ 156438 w 538814"/>
                  <a:gd name="connsiteY384" fmla="*/ 1253768 h 2378111"/>
                  <a:gd name="connsiteX385" fmla="*/ 166388 w 538814"/>
                  <a:gd name="connsiteY385" fmla="*/ 1243818 h 2378111"/>
                  <a:gd name="connsiteX386" fmla="*/ 166388 w 538814"/>
                  <a:gd name="connsiteY386" fmla="*/ 1206108 h 2378111"/>
                  <a:gd name="connsiteX387" fmla="*/ 166388 w 538814"/>
                  <a:gd name="connsiteY387" fmla="*/ 1206108 h 2378111"/>
                  <a:gd name="connsiteX388" fmla="*/ 392476 w 538814"/>
                  <a:gd name="connsiteY388" fmla="*/ 1216058 h 2378111"/>
                  <a:gd name="connsiteX389" fmla="*/ 392476 w 538814"/>
                  <a:gd name="connsiteY389" fmla="*/ 1233868 h 2378111"/>
                  <a:gd name="connsiteX390" fmla="*/ 414142 w 538814"/>
                  <a:gd name="connsiteY390" fmla="*/ 1233868 h 2378111"/>
                  <a:gd name="connsiteX391" fmla="*/ 414142 w 538814"/>
                  <a:gd name="connsiteY391" fmla="*/ 1216058 h 2378111"/>
                  <a:gd name="connsiteX392" fmla="*/ 392476 w 538814"/>
                  <a:gd name="connsiteY392" fmla="*/ 1216058 h 2378111"/>
                  <a:gd name="connsiteX393" fmla="*/ 258649 w 538814"/>
                  <a:gd name="connsiteY393" fmla="*/ 1216058 h 2378111"/>
                  <a:gd name="connsiteX394" fmla="*/ 258649 w 538814"/>
                  <a:gd name="connsiteY394" fmla="*/ 1233868 h 2378111"/>
                  <a:gd name="connsiteX395" fmla="*/ 280315 w 538814"/>
                  <a:gd name="connsiteY395" fmla="*/ 1233868 h 2378111"/>
                  <a:gd name="connsiteX396" fmla="*/ 280315 w 538814"/>
                  <a:gd name="connsiteY396" fmla="*/ 1216058 h 2378111"/>
                  <a:gd name="connsiteX397" fmla="*/ 258649 w 538814"/>
                  <a:gd name="connsiteY397" fmla="*/ 1216058 h 2378111"/>
                  <a:gd name="connsiteX398" fmla="*/ 124822 w 538814"/>
                  <a:gd name="connsiteY398" fmla="*/ 1216058 h 2378111"/>
                  <a:gd name="connsiteX399" fmla="*/ 124822 w 538814"/>
                  <a:gd name="connsiteY399" fmla="*/ 1233868 h 2378111"/>
                  <a:gd name="connsiteX400" fmla="*/ 146488 w 538814"/>
                  <a:gd name="connsiteY400" fmla="*/ 1233868 h 2378111"/>
                  <a:gd name="connsiteX401" fmla="*/ 146488 w 538814"/>
                  <a:gd name="connsiteY401" fmla="*/ 1216058 h 2378111"/>
                  <a:gd name="connsiteX402" fmla="*/ 124822 w 538814"/>
                  <a:gd name="connsiteY402" fmla="*/ 1216058 h 2378111"/>
                  <a:gd name="connsiteX403" fmla="*/ 300215 w 538814"/>
                  <a:gd name="connsiteY403" fmla="*/ 1069296 h 2378111"/>
                  <a:gd name="connsiteX404" fmla="*/ 290265 w 538814"/>
                  <a:gd name="connsiteY404" fmla="*/ 1059346 h 2378111"/>
                  <a:gd name="connsiteX405" fmla="*/ 248699 w 538814"/>
                  <a:gd name="connsiteY405" fmla="*/ 1059346 h 2378111"/>
                  <a:gd name="connsiteX406" fmla="*/ 238749 w 538814"/>
                  <a:gd name="connsiteY406" fmla="*/ 1069296 h 2378111"/>
                  <a:gd name="connsiteX407" fmla="*/ 238749 w 538814"/>
                  <a:gd name="connsiteY407" fmla="*/ 1107006 h 2378111"/>
                  <a:gd name="connsiteX408" fmla="*/ 248699 w 538814"/>
                  <a:gd name="connsiteY408" fmla="*/ 1116956 h 2378111"/>
                  <a:gd name="connsiteX409" fmla="*/ 290265 w 538814"/>
                  <a:gd name="connsiteY409" fmla="*/ 1116956 h 2378111"/>
                  <a:gd name="connsiteX410" fmla="*/ 300215 w 538814"/>
                  <a:gd name="connsiteY410" fmla="*/ 1107006 h 2378111"/>
                  <a:gd name="connsiteX411" fmla="*/ 300215 w 538814"/>
                  <a:gd name="connsiteY411" fmla="*/ 1069296 h 2378111"/>
                  <a:gd name="connsiteX412" fmla="*/ 300215 w 538814"/>
                  <a:gd name="connsiteY412" fmla="*/ 1069296 h 2378111"/>
                  <a:gd name="connsiteX413" fmla="*/ 434041 w 538814"/>
                  <a:gd name="connsiteY413" fmla="*/ 1069296 h 2378111"/>
                  <a:gd name="connsiteX414" fmla="*/ 424092 w 538814"/>
                  <a:gd name="connsiteY414" fmla="*/ 1059346 h 2378111"/>
                  <a:gd name="connsiteX415" fmla="*/ 382526 w 538814"/>
                  <a:gd name="connsiteY415" fmla="*/ 1059346 h 2378111"/>
                  <a:gd name="connsiteX416" fmla="*/ 372576 w 538814"/>
                  <a:gd name="connsiteY416" fmla="*/ 1069296 h 2378111"/>
                  <a:gd name="connsiteX417" fmla="*/ 372576 w 538814"/>
                  <a:gd name="connsiteY417" fmla="*/ 1107006 h 2378111"/>
                  <a:gd name="connsiteX418" fmla="*/ 382526 w 538814"/>
                  <a:gd name="connsiteY418" fmla="*/ 1116956 h 2378111"/>
                  <a:gd name="connsiteX419" fmla="*/ 424092 w 538814"/>
                  <a:gd name="connsiteY419" fmla="*/ 1116956 h 2378111"/>
                  <a:gd name="connsiteX420" fmla="*/ 434041 w 538814"/>
                  <a:gd name="connsiteY420" fmla="*/ 1107006 h 2378111"/>
                  <a:gd name="connsiteX421" fmla="*/ 434041 w 538814"/>
                  <a:gd name="connsiteY421" fmla="*/ 1069296 h 2378111"/>
                  <a:gd name="connsiteX422" fmla="*/ 434041 w 538814"/>
                  <a:gd name="connsiteY422" fmla="*/ 1069296 h 2378111"/>
                  <a:gd name="connsiteX423" fmla="*/ 166388 w 538814"/>
                  <a:gd name="connsiteY423" fmla="*/ 1069296 h 2378111"/>
                  <a:gd name="connsiteX424" fmla="*/ 156438 w 538814"/>
                  <a:gd name="connsiteY424" fmla="*/ 1059346 h 2378111"/>
                  <a:gd name="connsiteX425" fmla="*/ 114872 w 538814"/>
                  <a:gd name="connsiteY425" fmla="*/ 1059346 h 2378111"/>
                  <a:gd name="connsiteX426" fmla="*/ 104922 w 538814"/>
                  <a:gd name="connsiteY426" fmla="*/ 1069296 h 2378111"/>
                  <a:gd name="connsiteX427" fmla="*/ 104922 w 538814"/>
                  <a:gd name="connsiteY427" fmla="*/ 1107006 h 2378111"/>
                  <a:gd name="connsiteX428" fmla="*/ 114872 w 538814"/>
                  <a:gd name="connsiteY428" fmla="*/ 1116956 h 2378111"/>
                  <a:gd name="connsiteX429" fmla="*/ 156438 w 538814"/>
                  <a:gd name="connsiteY429" fmla="*/ 1116956 h 2378111"/>
                  <a:gd name="connsiteX430" fmla="*/ 166388 w 538814"/>
                  <a:gd name="connsiteY430" fmla="*/ 1107006 h 2378111"/>
                  <a:gd name="connsiteX431" fmla="*/ 166388 w 538814"/>
                  <a:gd name="connsiteY431" fmla="*/ 1069296 h 2378111"/>
                  <a:gd name="connsiteX432" fmla="*/ 166388 w 538814"/>
                  <a:gd name="connsiteY432" fmla="*/ 1069296 h 2378111"/>
                  <a:gd name="connsiteX433" fmla="*/ 392476 w 538814"/>
                  <a:gd name="connsiteY433" fmla="*/ 1079246 h 2378111"/>
                  <a:gd name="connsiteX434" fmla="*/ 392476 w 538814"/>
                  <a:gd name="connsiteY434" fmla="*/ 1097056 h 2378111"/>
                  <a:gd name="connsiteX435" fmla="*/ 414142 w 538814"/>
                  <a:gd name="connsiteY435" fmla="*/ 1097056 h 2378111"/>
                  <a:gd name="connsiteX436" fmla="*/ 414142 w 538814"/>
                  <a:gd name="connsiteY436" fmla="*/ 1079246 h 2378111"/>
                  <a:gd name="connsiteX437" fmla="*/ 392476 w 538814"/>
                  <a:gd name="connsiteY437" fmla="*/ 1079246 h 2378111"/>
                  <a:gd name="connsiteX438" fmla="*/ 258649 w 538814"/>
                  <a:gd name="connsiteY438" fmla="*/ 1079246 h 2378111"/>
                  <a:gd name="connsiteX439" fmla="*/ 258649 w 538814"/>
                  <a:gd name="connsiteY439" fmla="*/ 1097056 h 2378111"/>
                  <a:gd name="connsiteX440" fmla="*/ 280315 w 538814"/>
                  <a:gd name="connsiteY440" fmla="*/ 1097056 h 2378111"/>
                  <a:gd name="connsiteX441" fmla="*/ 280315 w 538814"/>
                  <a:gd name="connsiteY441" fmla="*/ 1079246 h 2378111"/>
                  <a:gd name="connsiteX442" fmla="*/ 258649 w 538814"/>
                  <a:gd name="connsiteY442" fmla="*/ 1079246 h 2378111"/>
                  <a:gd name="connsiteX443" fmla="*/ 124822 w 538814"/>
                  <a:gd name="connsiteY443" fmla="*/ 1079246 h 2378111"/>
                  <a:gd name="connsiteX444" fmla="*/ 124822 w 538814"/>
                  <a:gd name="connsiteY444" fmla="*/ 1097056 h 2378111"/>
                  <a:gd name="connsiteX445" fmla="*/ 146488 w 538814"/>
                  <a:gd name="connsiteY445" fmla="*/ 1097056 h 2378111"/>
                  <a:gd name="connsiteX446" fmla="*/ 146488 w 538814"/>
                  <a:gd name="connsiteY446" fmla="*/ 1079246 h 2378111"/>
                  <a:gd name="connsiteX447" fmla="*/ 124822 w 538814"/>
                  <a:gd name="connsiteY447" fmla="*/ 1079246 h 2378111"/>
                  <a:gd name="connsiteX448" fmla="*/ 166388 w 538814"/>
                  <a:gd name="connsiteY448" fmla="*/ 932484 h 2378111"/>
                  <a:gd name="connsiteX449" fmla="*/ 156438 w 538814"/>
                  <a:gd name="connsiteY449" fmla="*/ 922534 h 2378111"/>
                  <a:gd name="connsiteX450" fmla="*/ 114872 w 538814"/>
                  <a:gd name="connsiteY450" fmla="*/ 922534 h 2378111"/>
                  <a:gd name="connsiteX451" fmla="*/ 104922 w 538814"/>
                  <a:gd name="connsiteY451" fmla="*/ 932484 h 2378111"/>
                  <a:gd name="connsiteX452" fmla="*/ 104922 w 538814"/>
                  <a:gd name="connsiteY452" fmla="*/ 970194 h 2378111"/>
                  <a:gd name="connsiteX453" fmla="*/ 114872 w 538814"/>
                  <a:gd name="connsiteY453" fmla="*/ 980144 h 2378111"/>
                  <a:gd name="connsiteX454" fmla="*/ 156438 w 538814"/>
                  <a:gd name="connsiteY454" fmla="*/ 980144 h 2378111"/>
                  <a:gd name="connsiteX455" fmla="*/ 166388 w 538814"/>
                  <a:gd name="connsiteY455" fmla="*/ 970194 h 2378111"/>
                  <a:gd name="connsiteX456" fmla="*/ 166388 w 538814"/>
                  <a:gd name="connsiteY456" fmla="*/ 932484 h 2378111"/>
                  <a:gd name="connsiteX457" fmla="*/ 166388 w 538814"/>
                  <a:gd name="connsiteY457" fmla="*/ 932484 h 2378111"/>
                  <a:gd name="connsiteX458" fmla="*/ 300215 w 538814"/>
                  <a:gd name="connsiteY458" fmla="*/ 932484 h 2378111"/>
                  <a:gd name="connsiteX459" fmla="*/ 290265 w 538814"/>
                  <a:gd name="connsiteY459" fmla="*/ 922534 h 2378111"/>
                  <a:gd name="connsiteX460" fmla="*/ 248699 w 538814"/>
                  <a:gd name="connsiteY460" fmla="*/ 922534 h 2378111"/>
                  <a:gd name="connsiteX461" fmla="*/ 238749 w 538814"/>
                  <a:gd name="connsiteY461" fmla="*/ 932484 h 2378111"/>
                  <a:gd name="connsiteX462" fmla="*/ 238749 w 538814"/>
                  <a:gd name="connsiteY462" fmla="*/ 970194 h 2378111"/>
                  <a:gd name="connsiteX463" fmla="*/ 248699 w 538814"/>
                  <a:gd name="connsiteY463" fmla="*/ 980144 h 2378111"/>
                  <a:gd name="connsiteX464" fmla="*/ 290265 w 538814"/>
                  <a:gd name="connsiteY464" fmla="*/ 980144 h 2378111"/>
                  <a:gd name="connsiteX465" fmla="*/ 300215 w 538814"/>
                  <a:gd name="connsiteY465" fmla="*/ 970194 h 2378111"/>
                  <a:gd name="connsiteX466" fmla="*/ 300215 w 538814"/>
                  <a:gd name="connsiteY466" fmla="*/ 932484 h 2378111"/>
                  <a:gd name="connsiteX467" fmla="*/ 300215 w 538814"/>
                  <a:gd name="connsiteY467" fmla="*/ 932484 h 2378111"/>
                  <a:gd name="connsiteX468" fmla="*/ 434041 w 538814"/>
                  <a:gd name="connsiteY468" fmla="*/ 932484 h 2378111"/>
                  <a:gd name="connsiteX469" fmla="*/ 424092 w 538814"/>
                  <a:gd name="connsiteY469" fmla="*/ 922534 h 2378111"/>
                  <a:gd name="connsiteX470" fmla="*/ 382526 w 538814"/>
                  <a:gd name="connsiteY470" fmla="*/ 922534 h 2378111"/>
                  <a:gd name="connsiteX471" fmla="*/ 372576 w 538814"/>
                  <a:gd name="connsiteY471" fmla="*/ 932484 h 2378111"/>
                  <a:gd name="connsiteX472" fmla="*/ 372576 w 538814"/>
                  <a:gd name="connsiteY472" fmla="*/ 970194 h 2378111"/>
                  <a:gd name="connsiteX473" fmla="*/ 382526 w 538814"/>
                  <a:gd name="connsiteY473" fmla="*/ 980144 h 2378111"/>
                  <a:gd name="connsiteX474" fmla="*/ 424092 w 538814"/>
                  <a:gd name="connsiteY474" fmla="*/ 980144 h 2378111"/>
                  <a:gd name="connsiteX475" fmla="*/ 434041 w 538814"/>
                  <a:gd name="connsiteY475" fmla="*/ 970194 h 2378111"/>
                  <a:gd name="connsiteX476" fmla="*/ 434041 w 538814"/>
                  <a:gd name="connsiteY476" fmla="*/ 932484 h 2378111"/>
                  <a:gd name="connsiteX477" fmla="*/ 434041 w 538814"/>
                  <a:gd name="connsiteY477" fmla="*/ 932484 h 2378111"/>
                  <a:gd name="connsiteX478" fmla="*/ 392476 w 538814"/>
                  <a:gd name="connsiteY478" fmla="*/ 942434 h 2378111"/>
                  <a:gd name="connsiteX479" fmla="*/ 392476 w 538814"/>
                  <a:gd name="connsiteY479" fmla="*/ 960244 h 2378111"/>
                  <a:gd name="connsiteX480" fmla="*/ 414142 w 538814"/>
                  <a:gd name="connsiteY480" fmla="*/ 960244 h 2378111"/>
                  <a:gd name="connsiteX481" fmla="*/ 414142 w 538814"/>
                  <a:gd name="connsiteY481" fmla="*/ 942434 h 2378111"/>
                  <a:gd name="connsiteX482" fmla="*/ 392476 w 538814"/>
                  <a:gd name="connsiteY482" fmla="*/ 942434 h 2378111"/>
                  <a:gd name="connsiteX483" fmla="*/ 258649 w 538814"/>
                  <a:gd name="connsiteY483" fmla="*/ 942434 h 2378111"/>
                  <a:gd name="connsiteX484" fmla="*/ 258649 w 538814"/>
                  <a:gd name="connsiteY484" fmla="*/ 960244 h 2378111"/>
                  <a:gd name="connsiteX485" fmla="*/ 280315 w 538814"/>
                  <a:gd name="connsiteY485" fmla="*/ 960244 h 2378111"/>
                  <a:gd name="connsiteX486" fmla="*/ 280315 w 538814"/>
                  <a:gd name="connsiteY486" fmla="*/ 942434 h 2378111"/>
                  <a:gd name="connsiteX487" fmla="*/ 258649 w 538814"/>
                  <a:gd name="connsiteY487" fmla="*/ 942434 h 2378111"/>
                  <a:gd name="connsiteX488" fmla="*/ 124822 w 538814"/>
                  <a:gd name="connsiteY488" fmla="*/ 942434 h 2378111"/>
                  <a:gd name="connsiteX489" fmla="*/ 124822 w 538814"/>
                  <a:gd name="connsiteY489" fmla="*/ 960244 h 2378111"/>
                  <a:gd name="connsiteX490" fmla="*/ 146488 w 538814"/>
                  <a:gd name="connsiteY490" fmla="*/ 960244 h 2378111"/>
                  <a:gd name="connsiteX491" fmla="*/ 146488 w 538814"/>
                  <a:gd name="connsiteY491" fmla="*/ 942434 h 2378111"/>
                  <a:gd name="connsiteX492" fmla="*/ 124822 w 538814"/>
                  <a:gd name="connsiteY492" fmla="*/ 942434 h 2378111"/>
                  <a:gd name="connsiteX493" fmla="*/ 166388 w 538814"/>
                  <a:gd name="connsiteY493" fmla="*/ 795672 h 2378111"/>
                  <a:gd name="connsiteX494" fmla="*/ 156438 w 538814"/>
                  <a:gd name="connsiteY494" fmla="*/ 785722 h 2378111"/>
                  <a:gd name="connsiteX495" fmla="*/ 114872 w 538814"/>
                  <a:gd name="connsiteY495" fmla="*/ 785722 h 2378111"/>
                  <a:gd name="connsiteX496" fmla="*/ 104922 w 538814"/>
                  <a:gd name="connsiteY496" fmla="*/ 795672 h 2378111"/>
                  <a:gd name="connsiteX497" fmla="*/ 104922 w 538814"/>
                  <a:gd name="connsiteY497" fmla="*/ 833383 h 2378111"/>
                  <a:gd name="connsiteX498" fmla="*/ 114872 w 538814"/>
                  <a:gd name="connsiteY498" fmla="*/ 843333 h 2378111"/>
                  <a:gd name="connsiteX499" fmla="*/ 156438 w 538814"/>
                  <a:gd name="connsiteY499" fmla="*/ 843333 h 2378111"/>
                  <a:gd name="connsiteX500" fmla="*/ 166388 w 538814"/>
                  <a:gd name="connsiteY500" fmla="*/ 833383 h 2378111"/>
                  <a:gd name="connsiteX501" fmla="*/ 166388 w 538814"/>
                  <a:gd name="connsiteY501" fmla="*/ 795672 h 2378111"/>
                  <a:gd name="connsiteX502" fmla="*/ 166388 w 538814"/>
                  <a:gd name="connsiteY502" fmla="*/ 795672 h 2378111"/>
                  <a:gd name="connsiteX503" fmla="*/ 300215 w 538814"/>
                  <a:gd name="connsiteY503" fmla="*/ 795672 h 2378111"/>
                  <a:gd name="connsiteX504" fmla="*/ 290265 w 538814"/>
                  <a:gd name="connsiteY504" fmla="*/ 785722 h 2378111"/>
                  <a:gd name="connsiteX505" fmla="*/ 248699 w 538814"/>
                  <a:gd name="connsiteY505" fmla="*/ 785722 h 2378111"/>
                  <a:gd name="connsiteX506" fmla="*/ 238749 w 538814"/>
                  <a:gd name="connsiteY506" fmla="*/ 795672 h 2378111"/>
                  <a:gd name="connsiteX507" fmla="*/ 238749 w 538814"/>
                  <a:gd name="connsiteY507" fmla="*/ 833383 h 2378111"/>
                  <a:gd name="connsiteX508" fmla="*/ 248699 w 538814"/>
                  <a:gd name="connsiteY508" fmla="*/ 843333 h 2378111"/>
                  <a:gd name="connsiteX509" fmla="*/ 290265 w 538814"/>
                  <a:gd name="connsiteY509" fmla="*/ 843333 h 2378111"/>
                  <a:gd name="connsiteX510" fmla="*/ 300215 w 538814"/>
                  <a:gd name="connsiteY510" fmla="*/ 833383 h 2378111"/>
                  <a:gd name="connsiteX511" fmla="*/ 300215 w 538814"/>
                  <a:gd name="connsiteY511" fmla="*/ 795672 h 2378111"/>
                  <a:gd name="connsiteX512" fmla="*/ 300215 w 538814"/>
                  <a:gd name="connsiteY512" fmla="*/ 795672 h 2378111"/>
                  <a:gd name="connsiteX513" fmla="*/ 434041 w 538814"/>
                  <a:gd name="connsiteY513" fmla="*/ 795672 h 2378111"/>
                  <a:gd name="connsiteX514" fmla="*/ 424092 w 538814"/>
                  <a:gd name="connsiteY514" fmla="*/ 785722 h 2378111"/>
                  <a:gd name="connsiteX515" fmla="*/ 382526 w 538814"/>
                  <a:gd name="connsiteY515" fmla="*/ 785722 h 2378111"/>
                  <a:gd name="connsiteX516" fmla="*/ 372576 w 538814"/>
                  <a:gd name="connsiteY516" fmla="*/ 795672 h 2378111"/>
                  <a:gd name="connsiteX517" fmla="*/ 372576 w 538814"/>
                  <a:gd name="connsiteY517" fmla="*/ 833383 h 2378111"/>
                  <a:gd name="connsiteX518" fmla="*/ 382526 w 538814"/>
                  <a:gd name="connsiteY518" fmla="*/ 843333 h 2378111"/>
                  <a:gd name="connsiteX519" fmla="*/ 424092 w 538814"/>
                  <a:gd name="connsiteY519" fmla="*/ 843333 h 2378111"/>
                  <a:gd name="connsiteX520" fmla="*/ 434041 w 538814"/>
                  <a:gd name="connsiteY520" fmla="*/ 833383 h 2378111"/>
                  <a:gd name="connsiteX521" fmla="*/ 434041 w 538814"/>
                  <a:gd name="connsiteY521" fmla="*/ 795672 h 2378111"/>
                  <a:gd name="connsiteX522" fmla="*/ 434041 w 538814"/>
                  <a:gd name="connsiteY522" fmla="*/ 795672 h 2378111"/>
                  <a:gd name="connsiteX523" fmla="*/ 392476 w 538814"/>
                  <a:gd name="connsiteY523" fmla="*/ 805622 h 2378111"/>
                  <a:gd name="connsiteX524" fmla="*/ 392476 w 538814"/>
                  <a:gd name="connsiteY524" fmla="*/ 823433 h 2378111"/>
                  <a:gd name="connsiteX525" fmla="*/ 414142 w 538814"/>
                  <a:gd name="connsiteY525" fmla="*/ 823433 h 2378111"/>
                  <a:gd name="connsiteX526" fmla="*/ 414142 w 538814"/>
                  <a:gd name="connsiteY526" fmla="*/ 805622 h 2378111"/>
                  <a:gd name="connsiteX527" fmla="*/ 392476 w 538814"/>
                  <a:gd name="connsiteY527" fmla="*/ 805622 h 2378111"/>
                  <a:gd name="connsiteX528" fmla="*/ 258649 w 538814"/>
                  <a:gd name="connsiteY528" fmla="*/ 805622 h 2378111"/>
                  <a:gd name="connsiteX529" fmla="*/ 258649 w 538814"/>
                  <a:gd name="connsiteY529" fmla="*/ 823433 h 2378111"/>
                  <a:gd name="connsiteX530" fmla="*/ 280315 w 538814"/>
                  <a:gd name="connsiteY530" fmla="*/ 823433 h 2378111"/>
                  <a:gd name="connsiteX531" fmla="*/ 280315 w 538814"/>
                  <a:gd name="connsiteY531" fmla="*/ 805622 h 2378111"/>
                  <a:gd name="connsiteX532" fmla="*/ 258649 w 538814"/>
                  <a:gd name="connsiteY532" fmla="*/ 805622 h 2378111"/>
                  <a:gd name="connsiteX533" fmla="*/ 124822 w 538814"/>
                  <a:gd name="connsiteY533" fmla="*/ 805622 h 2378111"/>
                  <a:gd name="connsiteX534" fmla="*/ 124822 w 538814"/>
                  <a:gd name="connsiteY534" fmla="*/ 823433 h 2378111"/>
                  <a:gd name="connsiteX535" fmla="*/ 146488 w 538814"/>
                  <a:gd name="connsiteY535" fmla="*/ 823433 h 2378111"/>
                  <a:gd name="connsiteX536" fmla="*/ 146488 w 538814"/>
                  <a:gd name="connsiteY536" fmla="*/ 805622 h 2378111"/>
                  <a:gd name="connsiteX537" fmla="*/ 124822 w 538814"/>
                  <a:gd name="connsiteY537" fmla="*/ 805622 h 2378111"/>
                  <a:gd name="connsiteX538" fmla="*/ 434066 w 538814"/>
                  <a:gd name="connsiteY538" fmla="*/ 658861 h 2378111"/>
                  <a:gd name="connsiteX539" fmla="*/ 424116 w 538814"/>
                  <a:gd name="connsiteY539" fmla="*/ 648911 h 2378111"/>
                  <a:gd name="connsiteX540" fmla="*/ 382551 w 538814"/>
                  <a:gd name="connsiteY540" fmla="*/ 648911 h 2378111"/>
                  <a:gd name="connsiteX541" fmla="*/ 372601 w 538814"/>
                  <a:gd name="connsiteY541" fmla="*/ 658861 h 2378111"/>
                  <a:gd name="connsiteX542" fmla="*/ 372601 w 538814"/>
                  <a:gd name="connsiteY542" fmla="*/ 696571 h 2378111"/>
                  <a:gd name="connsiteX543" fmla="*/ 382551 w 538814"/>
                  <a:gd name="connsiteY543" fmla="*/ 706521 h 2378111"/>
                  <a:gd name="connsiteX544" fmla="*/ 424116 w 538814"/>
                  <a:gd name="connsiteY544" fmla="*/ 706521 h 2378111"/>
                  <a:gd name="connsiteX545" fmla="*/ 434066 w 538814"/>
                  <a:gd name="connsiteY545" fmla="*/ 696571 h 2378111"/>
                  <a:gd name="connsiteX546" fmla="*/ 434066 w 538814"/>
                  <a:gd name="connsiteY546" fmla="*/ 658861 h 2378111"/>
                  <a:gd name="connsiteX547" fmla="*/ 434066 w 538814"/>
                  <a:gd name="connsiteY547" fmla="*/ 658861 h 2378111"/>
                  <a:gd name="connsiteX548" fmla="*/ 300240 w 538814"/>
                  <a:gd name="connsiteY548" fmla="*/ 658861 h 2378111"/>
                  <a:gd name="connsiteX549" fmla="*/ 290290 w 538814"/>
                  <a:gd name="connsiteY549" fmla="*/ 648911 h 2378111"/>
                  <a:gd name="connsiteX550" fmla="*/ 248724 w 538814"/>
                  <a:gd name="connsiteY550" fmla="*/ 648911 h 2378111"/>
                  <a:gd name="connsiteX551" fmla="*/ 238774 w 538814"/>
                  <a:gd name="connsiteY551" fmla="*/ 658861 h 2378111"/>
                  <a:gd name="connsiteX552" fmla="*/ 238774 w 538814"/>
                  <a:gd name="connsiteY552" fmla="*/ 696571 h 2378111"/>
                  <a:gd name="connsiteX553" fmla="*/ 248724 w 538814"/>
                  <a:gd name="connsiteY553" fmla="*/ 706521 h 2378111"/>
                  <a:gd name="connsiteX554" fmla="*/ 290290 w 538814"/>
                  <a:gd name="connsiteY554" fmla="*/ 706521 h 2378111"/>
                  <a:gd name="connsiteX555" fmla="*/ 300240 w 538814"/>
                  <a:gd name="connsiteY555" fmla="*/ 696571 h 2378111"/>
                  <a:gd name="connsiteX556" fmla="*/ 300240 w 538814"/>
                  <a:gd name="connsiteY556" fmla="*/ 658861 h 2378111"/>
                  <a:gd name="connsiteX557" fmla="*/ 300240 w 538814"/>
                  <a:gd name="connsiteY557" fmla="*/ 658861 h 2378111"/>
                  <a:gd name="connsiteX558" fmla="*/ 166413 w 538814"/>
                  <a:gd name="connsiteY558" fmla="*/ 658861 h 2378111"/>
                  <a:gd name="connsiteX559" fmla="*/ 156463 w 538814"/>
                  <a:gd name="connsiteY559" fmla="*/ 648911 h 2378111"/>
                  <a:gd name="connsiteX560" fmla="*/ 114897 w 538814"/>
                  <a:gd name="connsiteY560" fmla="*/ 648911 h 2378111"/>
                  <a:gd name="connsiteX561" fmla="*/ 104947 w 538814"/>
                  <a:gd name="connsiteY561" fmla="*/ 658861 h 2378111"/>
                  <a:gd name="connsiteX562" fmla="*/ 104947 w 538814"/>
                  <a:gd name="connsiteY562" fmla="*/ 696571 h 2378111"/>
                  <a:gd name="connsiteX563" fmla="*/ 114897 w 538814"/>
                  <a:gd name="connsiteY563" fmla="*/ 706521 h 2378111"/>
                  <a:gd name="connsiteX564" fmla="*/ 156463 w 538814"/>
                  <a:gd name="connsiteY564" fmla="*/ 706521 h 2378111"/>
                  <a:gd name="connsiteX565" fmla="*/ 166413 w 538814"/>
                  <a:gd name="connsiteY565" fmla="*/ 696571 h 2378111"/>
                  <a:gd name="connsiteX566" fmla="*/ 166413 w 538814"/>
                  <a:gd name="connsiteY566" fmla="*/ 658861 h 2378111"/>
                  <a:gd name="connsiteX567" fmla="*/ 166413 w 538814"/>
                  <a:gd name="connsiteY567" fmla="*/ 658861 h 2378111"/>
                  <a:gd name="connsiteX568" fmla="*/ 392501 w 538814"/>
                  <a:gd name="connsiteY568" fmla="*/ 668811 h 2378111"/>
                  <a:gd name="connsiteX569" fmla="*/ 392501 w 538814"/>
                  <a:gd name="connsiteY569" fmla="*/ 686621 h 2378111"/>
                  <a:gd name="connsiteX570" fmla="*/ 414167 w 538814"/>
                  <a:gd name="connsiteY570" fmla="*/ 686621 h 2378111"/>
                  <a:gd name="connsiteX571" fmla="*/ 414167 w 538814"/>
                  <a:gd name="connsiteY571" fmla="*/ 668811 h 2378111"/>
                  <a:gd name="connsiteX572" fmla="*/ 392501 w 538814"/>
                  <a:gd name="connsiteY572" fmla="*/ 668811 h 2378111"/>
                  <a:gd name="connsiteX573" fmla="*/ 258674 w 538814"/>
                  <a:gd name="connsiteY573" fmla="*/ 668811 h 2378111"/>
                  <a:gd name="connsiteX574" fmla="*/ 258674 w 538814"/>
                  <a:gd name="connsiteY574" fmla="*/ 686621 h 2378111"/>
                  <a:gd name="connsiteX575" fmla="*/ 280340 w 538814"/>
                  <a:gd name="connsiteY575" fmla="*/ 686621 h 2378111"/>
                  <a:gd name="connsiteX576" fmla="*/ 280340 w 538814"/>
                  <a:gd name="connsiteY576" fmla="*/ 668811 h 2378111"/>
                  <a:gd name="connsiteX577" fmla="*/ 258674 w 538814"/>
                  <a:gd name="connsiteY577" fmla="*/ 668811 h 2378111"/>
                  <a:gd name="connsiteX578" fmla="*/ 124847 w 538814"/>
                  <a:gd name="connsiteY578" fmla="*/ 668811 h 2378111"/>
                  <a:gd name="connsiteX579" fmla="*/ 124847 w 538814"/>
                  <a:gd name="connsiteY579" fmla="*/ 686621 h 2378111"/>
                  <a:gd name="connsiteX580" fmla="*/ 146513 w 538814"/>
                  <a:gd name="connsiteY580" fmla="*/ 686621 h 2378111"/>
                  <a:gd name="connsiteX581" fmla="*/ 146513 w 538814"/>
                  <a:gd name="connsiteY581" fmla="*/ 668811 h 2378111"/>
                  <a:gd name="connsiteX582" fmla="*/ 124847 w 538814"/>
                  <a:gd name="connsiteY582" fmla="*/ 668811 h 2378111"/>
                  <a:gd name="connsiteX583" fmla="*/ 233152 w 538814"/>
                  <a:gd name="connsiteY583" fmla="*/ 498318 h 2378111"/>
                  <a:gd name="connsiteX584" fmla="*/ 223202 w 538814"/>
                  <a:gd name="connsiteY584" fmla="*/ 488368 h 2378111"/>
                  <a:gd name="connsiteX585" fmla="*/ 181636 w 538814"/>
                  <a:gd name="connsiteY585" fmla="*/ 488368 h 2378111"/>
                  <a:gd name="connsiteX586" fmla="*/ 171686 w 538814"/>
                  <a:gd name="connsiteY586" fmla="*/ 498318 h 2378111"/>
                  <a:gd name="connsiteX587" fmla="*/ 171686 w 538814"/>
                  <a:gd name="connsiteY587" fmla="*/ 536029 h 2378111"/>
                  <a:gd name="connsiteX588" fmla="*/ 181636 w 538814"/>
                  <a:gd name="connsiteY588" fmla="*/ 545978 h 2378111"/>
                  <a:gd name="connsiteX589" fmla="*/ 223202 w 538814"/>
                  <a:gd name="connsiteY589" fmla="*/ 545978 h 2378111"/>
                  <a:gd name="connsiteX590" fmla="*/ 233152 w 538814"/>
                  <a:gd name="connsiteY590" fmla="*/ 536029 h 2378111"/>
                  <a:gd name="connsiteX591" fmla="*/ 233152 w 538814"/>
                  <a:gd name="connsiteY591" fmla="*/ 498318 h 2378111"/>
                  <a:gd name="connsiteX592" fmla="*/ 233152 w 538814"/>
                  <a:gd name="connsiteY592" fmla="*/ 498318 h 2378111"/>
                  <a:gd name="connsiteX593" fmla="*/ 366979 w 538814"/>
                  <a:gd name="connsiteY593" fmla="*/ 498318 h 2378111"/>
                  <a:gd name="connsiteX594" fmla="*/ 357029 w 538814"/>
                  <a:gd name="connsiteY594" fmla="*/ 488368 h 2378111"/>
                  <a:gd name="connsiteX595" fmla="*/ 315463 w 538814"/>
                  <a:gd name="connsiteY595" fmla="*/ 488368 h 2378111"/>
                  <a:gd name="connsiteX596" fmla="*/ 305513 w 538814"/>
                  <a:gd name="connsiteY596" fmla="*/ 498318 h 2378111"/>
                  <a:gd name="connsiteX597" fmla="*/ 305513 w 538814"/>
                  <a:gd name="connsiteY597" fmla="*/ 536029 h 2378111"/>
                  <a:gd name="connsiteX598" fmla="*/ 315463 w 538814"/>
                  <a:gd name="connsiteY598" fmla="*/ 545978 h 2378111"/>
                  <a:gd name="connsiteX599" fmla="*/ 357029 w 538814"/>
                  <a:gd name="connsiteY599" fmla="*/ 545978 h 2378111"/>
                  <a:gd name="connsiteX600" fmla="*/ 366979 w 538814"/>
                  <a:gd name="connsiteY600" fmla="*/ 536029 h 2378111"/>
                  <a:gd name="connsiteX601" fmla="*/ 366979 w 538814"/>
                  <a:gd name="connsiteY601" fmla="*/ 498318 h 2378111"/>
                  <a:gd name="connsiteX602" fmla="*/ 366979 w 538814"/>
                  <a:gd name="connsiteY602" fmla="*/ 498318 h 2378111"/>
                  <a:gd name="connsiteX603" fmla="*/ 325413 w 538814"/>
                  <a:gd name="connsiteY603" fmla="*/ 508268 h 2378111"/>
                  <a:gd name="connsiteX604" fmla="*/ 325413 w 538814"/>
                  <a:gd name="connsiteY604" fmla="*/ 526079 h 2378111"/>
                  <a:gd name="connsiteX605" fmla="*/ 347079 w 538814"/>
                  <a:gd name="connsiteY605" fmla="*/ 526079 h 2378111"/>
                  <a:gd name="connsiteX606" fmla="*/ 347079 w 538814"/>
                  <a:gd name="connsiteY606" fmla="*/ 508268 h 2378111"/>
                  <a:gd name="connsiteX607" fmla="*/ 325413 w 538814"/>
                  <a:gd name="connsiteY607" fmla="*/ 508268 h 2378111"/>
                  <a:gd name="connsiteX608" fmla="*/ 191586 w 538814"/>
                  <a:gd name="connsiteY608" fmla="*/ 508268 h 2378111"/>
                  <a:gd name="connsiteX609" fmla="*/ 191586 w 538814"/>
                  <a:gd name="connsiteY609" fmla="*/ 526079 h 2378111"/>
                  <a:gd name="connsiteX610" fmla="*/ 213252 w 538814"/>
                  <a:gd name="connsiteY610" fmla="*/ 526079 h 2378111"/>
                  <a:gd name="connsiteX611" fmla="*/ 213252 w 538814"/>
                  <a:gd name="connsiteY611" fmla="*/ 508268 h 2378111"/>
                  <a:gd name="connsiteX612" fmla="*/ 191586 w 538814"/>
                  <a:gd name="connsiteY612" fmla="*/ 508268 h 2378111"/>
                  <a:gd name="connsiteX613" fmla="*/ 233152 w 538814"/>
                  <a:gd name="connsiteY613" fmla="*/ 361506 h 2378111"/>
                  <a:gd name="connsiteX614" fmla="*/ 223202 w 538814"/>
                  <a:gd name="connsiteY614" fmla="*/ 351557 h 2378111"/>
                  <a:gd name="connsiteX615" fmla="*/ 181636 w 538814"/>
                  <a:gd name="connsiteY615" fmla="*/ 351557 h 2378111"/>
                  <a:gd name="connsiteX616" fmla="*/ 171686 w 538814"/>
                  <a:gd name="connsiteY616" fmla="*/ 361506 h 2378111"/>
                  <a:gd name="connsiteX617" fmla="*/ 171686 w 538814"/>
                  <a:gd name="connsiteY617" fmla="*/ 399217 h 2378111"/>
                  <a:gd name="connsiteX618" fmla="*/ 181636 w 538814"/>
                  <a:gd name="connsiteY618" fmla="*/ 409167 h 2378111"/>
                  <a:gd name="connsiteX619" fmla="*/ 223202 w 538814"/>
                  <a:gd name="connsiteY619" fmla="*/ 409167 h 2378111"/>
                  <a:gd name="connsiteX620" fmla="*/ 233152 w 538814"/>
                  <a:gd name="connsiteY620" fmla="*/ 399217 h 2378111"/>
                  <a:gd name="connsiteX621" fmla="*/ 233152 w 538814"/>
                  <a:gd name="connsiteY621" fmla="*/ 361506 h 2378111"/>
                  <a:gd name="connsiteX622" fmla="*/ 233152 w 538814"/>
                  <a:gd name="connsiteY622" fmla="*/ 361506 h 2378111"/>
                  <a:gd name="connsiteX623" fmla="*/ 366979 w 538814"/>
                  <a:gd name="connsiteY623" fmla="*/ 361506 h 2378111"/>
                  <a:gd name="connsiteX624" fmla="*/ 357029 w 538814"/>
                  <a:gd name="connsiteY624" fmla="*/ 351557 h 2378111"/>
                  <a:gd name="connsiteX625" fmla="*/ 315463 w 538814"/>
                  <a:gd name="connsiteY625" fmla="*/ 351557 h 2378111"/>
                  <a:gd name="connsiteX626" fmla="*/ 305513 w 538814"/>
                  <a:gd name="connsiteY626" fmla="*/ 361506 h 2378111"/>
                  <a:gd name="connsiteX627" fmla="*/ 305513 w 538814"/>
                  <a:gd name="connsiteY627" fmla="*/ 399217 h 2378111"/>
                  <a:gd name="connsiteX628" fmla="*/ 315463 w 538814"/>
                  <a:gd name="connsiteY628" fmla="*/ 409167 h 2378111"/>
                  <a:gd name="connsiteX629" fmla="*/ 357029 w 538814"/>
                  <a:gd name="connsiteY629" fmla="*/ 409167 h 2378111"/>
                  <a:gd name="connsiteX630" fmla="*/ 366979 w 538814"/>
                  <a:gd name="connsiteY630" fmla="*/ 399217 h 2378111"/>
                  <a:gd name="connsiteX631" fmla="*/ 366979 w 538814"/>
                  <a:gd name="connsiteY631" fmla="*/ 361506 h 2378111"/>
                  <a:gd name="connsiteX632" fmla="*/ 366979 w 538814"/>
                  <a:gd name="connsiteY632" fmla="*/ 361506 h 2378111"/>
                  <a:gd name="connsiteX633" fmla="*/ 325413 w 538814"/>
                  <a:gd name="connsiteY633" fmla="*/ 371456 h 2378111"/>
                  <a:gd name="connsiteX634" fmla="*/ 325413 w 538814"/>
                  <a:gd name="connsiteY634" fmla="*/ 389267 h 2378111"/>
                  <a:gd name="connsiteX635" fmla="*/ 347079 w 538814"/>
                  <a:gd name="connsiteY635" fmla="*/ 389267 h 2378111"/>
                  <a:gd name="connsiteX636" fmla="*/ 347079 w 538814"/>
                  <a:gd name="connsiteY636" fmla="*/ 371456 h 2378111"/>
                  <a:gd name="connsiteX637" fmla="*/ 325413 w 538814"/>
                  <a:gd name="connsiteY637" fmla="*/ 371456 h 2378111"/>
                  <a:gd name="connsiteX638" fmla="*/ 191586 w 538814"/>
                  <a:gd name="connsiteY638" fmla="*/ 371456 h 2378111"/>
                  <a:gd name="connsiteX639" fmla="*/ 191586 w 538814"/>
                  <a:gd name="connsiteY639" fmla="*/ 389267 h 2378111"/>
                  <a:gd name="connsiteX640" fmla="*/ 213252 w 538814"/>
                  <a:gd name="connsiteY640" fmla="*/ 389267 h 2378111"/>
                  <a:gd name="connsiteX641" fmla="*/ 213252 w 538814"/>
                  <a:gd name="connsiteY641" fmla="*/ 371456 h 2378111"/>
                  <a:gd name="connsiteX642" fmla="*/ 191586 w 538814"/>
                  <a:gd name="connsiteY642" fmla="*/ 371456 h 2378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</a:cxnLst>
                <a:rect l="l" t="t" r="r" b="b"/>
                <a:pathLst>
                  <a:path w="538814" h="2378111">
                    <a:moveTo>
                      <a:pt x="115121" y="276434"/>
                    </a:moveTo>
                    <a:lnTo>
                      <a:pt x="115121" y="158876"/>
                    </a:lnTo>
                    <a:cubicBezTo>
                      <a:pt x="115121" y="156289"/>
                      <a:pt x="116116" y="153801"/>
                      <a:pt x="117932" y="151961"/>
                    </a:cubicBezTo>
                    <a:lnTo>
                      <a:pt x="262281" y="3035"/>
                    </a:lnTo>
                    <a:cubicBezTo>
                      <a:pt x="264146" y="1095"/>
                      <a:pt x="266733" y="0"/>
                      <a:pt x="269420" y="0"/>
                    </a:cubicBezTo>
                    <a:cubicBezTo>
                      <a:pt x="272106" y="0"/>
                      <a:pt x="274693" y="1095"/>
                      <a:pt x="276559" y="3035"/>
                    </a:cubicBezTo>
                    <a:lnTo>
                      <a:pt x="420907" y="151961"/>
                    </a:lnTo>
                    <a:cubicBezTo>
                      <a:pt x="422699" y="153826"/>
                      <a:pt x="423718" y="156289"/>
                      <a:pt x="423718" y="158876"/>
                    </a:cubicBezTo>
                    <a:lnTo>
                      <a:pt x="423718" y="276434"/>
                    </a:lnTo>
                    <a:lnTo>
                      <a:pt x="474140" y="276434"/>
                    </a:lnTo>
                    <a:cubicBezTo>
                      <a:pt x="479637" y="276434"/>
                      <a:pt x="484090" y="280887"/>
                      <a:pt x="484090" y="286384"/>
                    </a:cubicBezTo>
                    <a:lnTo>
                      <a:pt x="484090" y="526128"/>
                    </a:lnTo>
                    <a:lnTo>
                      <a:pt x="528864" y="526128"/>
                    </a:lnTo>
                    <a:cubicBezTo>
                      <a:pt x="534362" y="526128"/>
                      <a:pt x="538814" y="530581"/>
                      <a:pt x="538814" y="536078"/>
                    </a:cubicBezTo>
                    <a:lnTo>
                      <a:pt x="538814" y="2368162"/>
                    </a:lnTo>
                    <a:cubicBezTo>
                      <a:pt x="538814" y="2373659"/>
                      <a:pt x="534362" y="2378112"/>
                      <a:pt x="528864" y="2378112"/>
                    </a:cubicBezTo>
                    <a:lnTo>
                      <a:pt x="9950" y="2378112"/>
                    </a:lnTo>
                    <a:cubicBezTo>
                      <a:pt x="4453" y="2378112"/>
                      <a:pt x="0" y="2373659"/>
                      <a:pt x="0" y="2368162"/>
                    </a:cubicBezTo>
                    <a:lnTo>
                      <a:pt x="0" y="536078"/>
                    </a:lnTo>
                    <a:cubicBezTo>
                      <a:pt x="0" y="530581"/>
                      <a:pt x="4453" y="526128"/>
                      <a:pt x="9950" y="526128"/>
                    </a:cubicBezTo>
                    <a:lnTo>
                      <a:pt x="54725" y="526128"/>
                    </a:lnTo>
                    <a:lnTo>
                      <a:pt x="54725" y="286384"/>
                    </a:lnTo>
                    <a:cubicBezTo>
                      <a:pt x="54725" y="280887"/>
                      <a:pt x="59177" y="276434"/>
                      <a:pt x="64675" y="276434"/>
                    </a:cubicBezTo>
                    <a:lnTo>
                      <a:pt x="115096" y="276434"/>
                    </a:lnTo>
                    <a:close/>
                    <a:moveTo>
                      <a:pt x="403843" y="162906"/>
                    </a:moveTo>
                    <a:lnTo>
                      <a:pt x="269444" y="24228"/>
                    </a:lnTo>
                    <a:lnTo>
                      <a:pt x="135046" y="162906"/>
                    </a:lnTo>
                    <a:lnTo>
                      <a:pt x="135046" y="286384"/>
                    </a:lnTo>
                    <a:cubicBezTo>
                      <a:pt x="135046" y="291882"/>
                      <a:pt x="130593" y="296334"/>
                      <a:pt x="125096" y="296334"/>
                    </a:cubicBezTo>
                    <a:lnTo>
                      <a:pt x="74674" y="296334"/>
                    </a:lnTo>
                    <a:lnTo>
                      <a:pt x="74674" y="536078"/>
                    </a:lnTo>
                    <a:cubicBezTo>
                      <a:pt x="74674" y="541576"/>
                      <a:pt x="70222" y="546028"/>
                      <a:pt x="64724" y="546028"/>
                    </a:cubicBezTo>
                    <a:lnTo>
                      <a:pt x="19950" y="546028"/>
                    </a:lnTo>
                    <a:lnTo>
                      <a:pt x="19950" y="2358212"/>
                    </a:lnTo>
                    <a:lnTo>
                      <a:pt x="518964" y="2358212"/>
                    </a:lnTo>
                    <a:lnTo>
                      <a:pt x="518964" y="546028"/>
                    </a:lnTo>
                    <a:lnTo>
                      <a:pt x="474190" y="546028"/>
                    </a:lnTo>
                    <a:cubicBezTo>
                      <a:pt x="468692" y="546028"/>
                      <a:pt x="464240" y="541576"/>
                      <a:pt x="464240" y="536078"/>
                    </a:cubicBezTo>
                    <a:lnTo>
                      <a:pt x="464240" y="296334"/>
                    </a:lnTo>
                    <a:lnTo>
                      <a:pt x="413818" y="296334"/>
                    </a:lnTo>
                    <a:cubicBezTo>
                      <a:pt x="408321" y="296334"/>
                      <a:pt x="403868" y="291882"/>
                      <a:pt x="403868" y="286384"/>
                    </a:cubicBezTo>
                    <a:lnTo>
                      <a:pt x="403868" y="162906"/>
                    </a:lnTo>
                    <a:lnTo>
                      <a:pt x="403868" y="162906"/>
                    </a:lnTo>
                    <a:close/>
                    <a:moveTo>
                      <a:pt x="166338" y="2163790"/>
                    </a:moveTo>
                    <a:cubicBezTo>
                      <a:pt x="166338" y="2158293"/>
                      <a:pt x="161886" y="2153840"/>
                      <a:pt x="156388" y="2153840"/>
                    </a:cubicBezTo>
                    <a:lnTo>
                      <a:pt x="114822" y="2153840"/>
                    </a:lnTo>
                    <a:cubicBezTo>
                      <a:pt x="109325" y="2153840"/>
                      <a:pt x="104873" y="2158293"/>
                      <a:pt x="104873" y="2163790"/>
                    </a:cubicBezTo>
                    <a:lnTo>
                      <a:pt x="104873" y="2201501"/>
                    </a:lnTo>
                    <a:cubicBezTo>
                      <a:pt x="104873" y="2206998"/>
                      <a:pt x="109325" y="2211450"/>
                      <a:pt x="114822" y="2211450"/>
                    </a:cubicBezTo>
                    <a:lnTo>
                      <a:pt x="156388" y="2211450"/>
                    </a:lnTo>
                    <a:cubicBezTo>
                      <a:pt x="161886" y="2211450"/>
                      <a:pt x="166338" y="2206998"/>
                      <a:pt x="166338" y="2201501"/>
                    </a:cubicBezTo>
                    <a:lnTo>
                      <a:pt x="166338" y="2163790"/>
                    </a:lnTo>
                    <a:lnTo>
                      <a:pt x="166338" y="2163790"/>
                    </a:lnTo>
                    <a:close/>
                    <a:moveTo>
                      <a:pt x="300165" y="2163790"/>
                    </a:moveTo>
                    <a:cubicBezTo>
                      <a:pt x="300165" y="2158293"/>
                      <a:pt x="295712" y="2153840"/>
                      <a:pt x="290215" y="2153840"/>
                    </a:cubicBezTo>
                    <a:lnTo>
                      <a:pt x="248649" y="2153840"/>
                    </a:lnTo>
                    <a:cubicBezTo>
                      <a:pt x="243152" y="2153840"/>
                      <a:pt x="238699" y="2158293"/>
                      <a:pt x="238699" y="2163790"/>
                    </a:cubicBezTo>
                    <a:lnTo>
                      <a:pt x="238699" y="2201501"/>
                    </a:lnTo>
                    <a:cubicBezTo>
                      <a:pt x="238699" y="2206998"/>
                      <a:pt x="243152" y="2211450"/>
                      <a:pt x="248649" y="2211450"/>
                    </a:cubicBezTo>
                    <a:lnTo>
                      <a:pt x="290215" y="2211450"/>
                    </a:lnTo>
                    <a:cubicBezTo>
                      <a:pt x="295712" y="2211450"/>
                      <a:pt x="300165" y="2206998"/>
                      <a:pt x="300165" y="2201501"/>
                    </a:cubicBezTo>
                    <a:lnTo>
                      <a:pt x="300165" y="2163790"/>
                    </a:lnTo>
                    <a:lnTo>
                      <a:pt x="300165" y="2163790"/>
                    </a:lnTo>
                    <a:close/>
                    <a:moveTo>
                      <a:pt x="433992" y="2163790"/>
                    </a:moveTo>
                    <a:cubicBezTo>
                      <a:pt x="433992" y="2158293"/>
                      <a:pt x="429539" y="2153840"/>
                      <a:pt x="424042" y="2153840"/>
                    </a:cubicBezTo>
                    <a:lnTo>
                      <a:pt x="382476" y="2153840"/>
                    </a:lnTo>
                    <a:cubicBezTo>
                      <a:pt x="376979" y="2153840"/>
                      <a:pt x="372526" y="2158293"/>
                      <a:pt x="372526" y="2163790"/>
                    </a:cubicBezTo>
                    <a:lnTo>
                      <a:pt x="372526" y="2201501"/>
                    </a:lnTo>
                    <a:cubicBezTo>
                      <a:pt x="372526" y="2206998"/>
                      <a:pt x="376979" y="2211450"/>
                      <a:pt x="382476" y="2211450"/>
                    </a:cubicBezTo>
                    <a:lnTo>
                      <a:pt x="424042" y="2211450"/>
                    </a:lnTo>
                    <a:cubicBezTo>
                      <a:pt x="429539" y="2211450"/>
                      <a:pt x="433992" y="2206998"/>
                      <a:pt x="433992" y="2201501"/>
                    </a:cubicBezTo>
                    <a:lnTo>
                      <a:pt x="433992" y="2163790"/>
                    </a:lnTo>
                    <a:lnTo>
                      <a:pt x="433992" y="2163790"/>
                    </a:lnTo>
                    <a:close/>
                    <a:moveTo>
                      <a:pt x="392426" y="2173740"/>
                    </a:moveTo>
                    <a:lnTo>
                      <a:pt x="392426" y="2191551"/>
                    </a:lnTo>
                    <a:lnTo>
                      <a:pt x="414092" y="2191551"/>
                    </a:lnTo>
                    <a:lnTo>
                      <a:pt x="414092" y="2173740"/>
                    </a:lnTo>
                    <a:lnTo>
                      <a:pt x="392426" y="2173740"/>
                    </a:lnTo>
                    <a:close/>
                    <a:moveTo>
                      <a:pt x="258599" y="2173740"/>
                    </a:moveTo>
                    <a:lnTo>
                      <a:pt x="258599" y="2191551"/>
                    </a:lnTo>
                    <a:lnTo>
                      <a:pt x="280265" y="2191551"/>
                    </a:lnTo>
                    <a:lnTo>
                      <a:pt x="280265" y="2173740"/>
                    </a:lnTo>
                    <a:lnTo>
                      <a:pt x="258599" y="2173740"/>
                    </a:lnTo>
                    <a:close/>
                    <a:moveTo>
                      <a:pt x="124772" y="2173740"/>
                    </a:moveTo>
                    <a:lnTo>
                      <a:pt x="124772" y="2191551"/>
                    </a:lnTo>
                    <a:lnTo>
                      <a:pt x="146438" y="2191551"/>
                    </a:lnTo>
                    <a:lnTo>
                      <a:pt x="146438" y="2173740"/>
                    </a:lnTo>
                    <a:lnTo>
                      <a:pt x="124772" y="2173740"/>
                    </a:lnTo>
                    <a:close/>
                    <a:moveTo>
                      <a:pt x="300165" y="2026978"/>
                    </a:moveTo>
                    <a:cubicBezTo>
                      <a:pt x="300165" y="2021481"/>
                      <a:pt x="295712" y="2017028"/>
                      <a:pt x="290215" y="2017028"/>
                    </a:cubicBezTo>
                    <a:lnTo>
                      <a:pt x="248649" y="2017028"/>
                    </a:lnTo>
                    <a:cubicBezTo>
                      <a:pt x="243152" y="2017028"/>
                      <a:pt x="238699" y="2021481"/>
                      <a:pt x="238699" y="2026978"/>
                    </a:cubicBezTo>
                    <a:lnTo>
                      <a:pt x="238699" y="2064689"/>
                    </a:lnTo>
                    <a:cubicBezTo>
                      <a:pt x="238699" y="2070186"/>
                      <a:pt x="243152" y="2074639"/>
                      <a:pt x="248649" y="2074639"/>
                    </a:cubicBezTo>
                    <a:lnTo>
                      <a:pt x="290215" y="2074639"/>
                    </a:lnTo>
                    <a:cubicBezTo>
                      <a:pt x="295712" y="2074639"/>
                      <a:pt x="300165" y="2070186"/>
                      <a:pt x="300165" y="2064689"/>
                    </a:cubicBezTo>
                    <a:lnTo>
                      <a:pt x="300165" y="2026978"/>
                    </a:lnTo>
                    <a:lnTo>
                      <a:pt x="300165" y="2026978"/>
                    </a:lnTo>
                    <a:close/>
                    <a:moveTo>
                      <a:pt x="433992" y="2026978"/>
                    </a:moveTo>
                    <a:cubicBezTo>
                      <a:pt x="433992" y="2021481"/>
                      <a:pt x="429539" y="2017028"/>
                      <a:pt x="424042" y="2017028"/>
                    </a:cubicBezTo>
                    <a:lnTo>
                      <a:pt x="382476" y="2017028"/>
                    </a:lnTo>
                    <a:cubicBezTo>
                      <a:pt x="376979" y="2017028"/>
                      <a:pt x="372526" y="2021481"/>
                      <a:pt x="372526" y="2026978"/>
                    </a:cubicBezTo>
                    <a:lnTo>
                      <a:pt x="372526" y="2064689"/>
                    </a:lnTo>
                    <a:cubicBezTo>
                      <a:pt x="372526" y="2070186"/>
                      <a:pt x="376979" y="2074639"/>
                      <a:pt x="382476" y="2074639"/>
                    </a:cubicBezTo>
                    <a:lnTo>
                      <a:pt x="424042" y="2074639"/>
                    </a:lnTo>
                    <a:cubicBezTo>
                      <a:pt x="429539" y="2074639"/>
                      <a:pt x="433992" y="2070186"/>
                      <a:pt x="433992" y="2064689"/>
                    </a:cubicBezTo>
                    <a:lnTo>
                      <a:pt x="433992" y="2026978"/>
                    </a:lnTo>
                    <a:lnTo>
                      <a:pt x="433992" y="2026978"/>
                    </a:lnTo>
                    <a:close/>
                    <a:moveTo>
                      <a:pt x="166338" y="2026978"/>
                    </a:moveTo>
                    <a:cubicBezTo>
                      <a:pt x="166338" y="2021481"/>
                      <a:pt x="161886" y="2017028"/>
                      <a:pt x="156388" y="2017028"/>
                    </a:cubicBezTo>
                    <a:lnTo>
                      <a:pt x="114822" y="2017028"/>
                    </a:lnTo>
                    <a:cubicBezTo>
                      <a:pt x="109325" y="2017028"/>
                      <a:pt x="104873" y="2021481"/>
                      <a:pt x="104873" y="2026978"/>
                    </a:cubicBezTo>
                    <a:lnTo>
                      <a:pt x="104873" y="2064689"/>
                    </a:lnTo>
                    <a:cubicBezTo>
                      <a:pt x="104873" y="2070186"/>
                      <a:pt x="109325" y="2074639"/>
                      <a:pt x="114822" y="2074639"/>
                    </a:cubicBezTo>
                    <a:lnTo>
                      <a:pt x="156388" y="2074639"/>
                    </a:lnTo>
                    <a:cubicBezTo>
                      <a:pt x="161886" y="2074639"/>
                      <a:pt x="166338" y="2070186"/>
                      <a:pt x="166338" y="2064689"/>
                    </a:cubicBezTo>
                    <a:lnTo>
                      <a:pt x="166338" y="2026978"/>
                    </a:lnTo>
                    <a:lnTo>
                      <a:pt x="166338" y="2026978"/>
                    </a:lnTo>
                    <a:close/>
                    <a:moveTo>
                      <a:pt x="392426" y="2036928"/>
                    </a:moveTo>
                    <a:lnTo>
                      <a:pt x="392426" y="2054739"/>
                    </a:lnTo>
                    <a:lnTo>
                      <a:pt x="414092" y="2054739"/>
                    </a:lnTo>
                    <a:lnTo>
                      <a:pt x="414092" y="2036928"/>
                    </a:lnTo>
                    <a:lnTo>
                      <a:pt x="392426" y="2036928"/>
                    </a:lnTo>
                    <a:close/>
                    <a:moveTo>
                      <a:pt x="258599" y="2036928"/>
                    </a:moveTo>
                    <a:lnTo>
                      <a:pt x="258599" y="2054739"/>
                    </a:lnTo>
                    <a:lnTo>
                      <a:pt x="280265" y="2054739"/>
                    </a:lnTo>
                    <a:lnTo>
                      <a:pt x="280265" y="2036928"/>
                    </a:lnTo>
                    <a:lnTo>
                      <a:pt x="258599" y="2036928"/>
                    </a:lnTo>
                    <a:close/>
                    <a:moveTo>
                      <a:pt x="124772" y="2036928"/>
                    </a:moveTo>
                    <a:lnTo>
                      <a:pt x="124772" y="2054739"/>
                    </a:lnTo>
                    <a:lnTo>
                      <a:pt x="146438" y="2054739"/>
                    </a:lnTo>
                    <a:lnTo>
                      <a:pt x="146438" y="2036928"/>
                    </a:lnTo>
                    <a:lnTo>
                      <a:pt x="124772" y="2036928"/>
                    </a:lnTo>
                    <a:close/>
                    <a:moveTo>
                      <a:pt x="434017" y="1890167"/>
                    </a:moveTo>
                    <a:cubicBezTo>
                      <a:pt x="434017" y="1884669"/>
                      <a:pt x="429564" y="1880217"/>
                      <a:pt x="424067" y="1880217"/>
                    </a:cubicBezTo>
                    <a:lnTo>
                      <a:pt x="382501" y="1880217"/>
                    </a:lnTo>
                    <a:cubicBezTo>
                      <a:pt x="377004" y="1880217"/>
                      <a:pt x="372551" y="1884669"/>
                      <a:pt x="372551" y="1890167"/>
                    </a:cubicBezTo>
                    <a:lnTo>
                      <a:pt x="372551" y="1927877"/>
                    </a:lnTo>
                    <a:cubicBezTo>
                      <a:pt x="372551" y="1933374"/>
                      <a:pt x="377004" y="1937827"/>
                      <a:pt x="382501" y="1937827"/>
                    </a:cubicBezTo>
                    <a:lnTo>
                      <a:pt x="424067" y="1937827"/>
                    </a:lnTo>
                    <a:cubicBezTo>
                      <a:pt x="429564" y="1937827"/>
                      <a:pt x="434017" y="1933374"/>
                      <a:pt x="434017" y="1927877"/>
                    </a:cubicBezTo>
                    <a:lnTo>
                      <a:pt x="434017" y="1890167"/>
                    </a:lnTo>
                    <a:lnTo>
                      <a:pt x="434017" y="1890167"/>
                    </a:lnTo>
                    <a:close/>
                    <a:moveTo>
                      <a:pt x="300190" y="1890167"/>
                    </a:moveTo>
                    <a:cubicBezTo>
                      <a:pt x="300190" y="1884669"/>
                      <a:pt x="295737" y="1880217"/>
                      <a:pt x="290240" y="1880217"/>
                    </a:cubicBezTo>
                    <a:lnTo>
                      <a:pt x="248674" y="1880217"/>
                    </a:lnTo>
                    <a:cubicBezTo>
                      <a:pt x="243177" y="1880217"/>
                      <a:pt x="238724" y="1884669"/>
                      <a:pt x="238724" y="1890167"/>
                    </a:cubicBezTo>
                    <a:lnTo>
                      <a:pt x="238724" y="1927877"/>
                    </a:lnTo>
                    <a:cubicBezTo>
                      <a:pt x="238724" y="1933374"/>
                      <a:pt x="243177" y="1937827"/>
                      <a:pt x="248674" y="1937827"/>
                    </a:cubicBezTo>
                    <a:lnTo>
                      <a:pt x="290240" y="1937827"/>
                    </a:lnTo>
                    <a:cubicBezTo>
                      <a:pt x="295737" y="1937827"/>
                      <a:pt x="300190" y="1933374"/>
                      <a:pt x="300190" y="1927877"/>
                    </a:cubicBezTo>
                    <a:lnTo>
                      <a:pt x="300190" y="1890167"/>
                    </a:lnTo>
                    <a:lnTo>
                      <a:pt x="300190" y="1890167"/>
                    </a:lnTo>
                    <a:close/>
                    <a:moveTo>
                      <a:pt x="166363" y="1890167"/>
                    </a:moveTo>
                    <a:cubicBezTo>
                      <a:pt x="166363" y="1884669"/>
                      <a:pt x="161910" y="1880217"/>
                      <a:pt x="156413" y="1880217"/>
                    </a:cubicBezTo>
                    <a:lnTo>
                      <a:pt x="114847" y="1880217"/>
                    </a:lnTo>
                    <a:cubicBezTo>
                      <a:pt x="109350" y="1880217"/>
                      <a:pt x="104897" y="1884669"/>
                      <a:pt x="104897" y="1890167"/>
                    </a:cubicBezTo>
                    <a:lnTo>
                      <a:pt x="104897" y="1927877"/>
                    </a:lnTo>
                    <a:cubicBezTo>
                      <a:pt x="104897" y="1933374"/>
                      <a:pt x="109350" y="1937827"/>
                      <a:pt x="114847" y="1937827"/>
                    </a:cubicBezTo>
                    <a:lnTo>
                      <a:pt x="156413" y="1937827"/>
                    </a:lnTo>
                    <a:cubicBezTo>
                      <a:pt x="161910" y="1937827"/>
                      <a:pt x="166363" y="1933374"/>
                      <a:pt x="166363" y="1927877"/>
                    </a:cubicBezTo>
                    <a:lnTo>
                      <a:pt x="166363" y="1890167"/>
                    </a:lnTo>
                    <a:lnTo>
                      <a:pt x="166363" y="1890167"/>
                    </a:lnTo>
                    <a:close/>
                    <a:moveTo>
                      <a:pt x="392451" y="1900116"/>
                    </a:moveTo>
                    <a:lnTo>
                      <a:pt x="392451" y="1917927"/>
                    </a:lnTo>
                    <a:lnTo>
                      <a:pt x="414117" y="1917927"/>
                    </a:lnTo>
                    <a:lnTo>
                      <a:pt x="414117" y="1900116"/>
                    </a:lnTo>
                    <a:lnTo>
                      <a:pt x="392451" y="1900116"/>
                    </a:lnTo>
                    <a:close/>
                    <a:moveTo>
                      <a:pt x="258624" y="1900116"/>
                    </a:moveTo>
                    <a:lnTo>
                      <a:pt x="258624" y="1917927"/>
                    </a:lnTo>
                    <a:lnTo>
                      <a:pt x="280290" y="1917927"/>
                    </a:lnTo>
                    <a:lnTo>
                      <a:pt x="280290" y="1900116"/>
                    </a:lnTo>
                    <a:lnTo>
                      <a:pt x="258624" y="1900116"/>
                    </a:lnTo>
                    <a:close/>
                    <a:moveTo>
                      <a:pt x="124797" y="1900116"/>
                    </a:moveTo>
                    <a:lnTo>
                      <a:pt x="124797" y="1917927"/>
                    </a:lnTo>
                    <a:lnTo>
                      <a:pt x="146463" y="1917927"/>
                    </a:lnTo>
                    <a:lnTo>
                      <a:pt x="146463" y="1900116"/>
                    </a:lnTo>
                    <a:lnTo>
                      <a:pt x="124797" y="1900116"/>
                    </a:lnTo>
                    <a:close/>
                    <a:moveTo>
                      <a:pt x="300190" y="1753355"/>
                    </a:moveTo>
                    <a:cubicBezTo>
                      <a:pt x="300190" y="1747857"/>
                      <a:pt x="295737" y="1743405"/>
                      <a:pt x="290240" y="1743405"/>
                    </a:cubicBezTo>
                    <a:lnTo>
                      <a:pt x="248674" y="1743405"/>
                    </a:lnTo>
                    <a:cubicBezTo>
                      <a:pt x="243177" y="1743405"/>
                      <a:pt x="238724" y="1747857"/>
                      <a:pt x="238724" y="1753355"/>
                    </a:cubicBezTo>
                    <a:lnTo>
                      <a:pt x="238724" y="1791065"/>
                    </a:lnTo>
                    <a:cubicBezTo>
                      <a:pt x="238724" y="1796562"/>
                      <a:pt x="243177" y="1801015"/>
                      <a:pt x="248674" y="1801015"/>
                    </a:cubicBezTo>
                    <a:lnTo>
                      <a:pt x="290240" y="1801015"/>
                    </a:lnTo>
                    <a:cubicBezTo>
                      <a:pt x="295737" y="1801015"/>
                      <a:pt x="300190" y="1796562"/>
                      <a:pt x="300190" y="1791065"/>
                    </a:cubicBezTo>
                    <a:lnTo>
                      <a:pt x="300190" y="1753355"/>
                    </a:lnTo>
                    <a:lnTo>
                      <a:pt x="300190" y="1753355"/>
                    </a:lnTo>
                    <a:close/>
                    <a:moveTo>
                      <a:pt x="166363" y="1753355"/>
                    </a:moveTo>
                    <a:cubicBezTo>
                      <a:pt x="166363" y="1747857"/>
                      <a:pt x="161910" y="1743405"/>
                      <a:pt x="156413" y="1743405"/>
                    </a:cubicBezTo>
                    <a:lnTo>
                      <a:pt x="114847" y="1743405"/>
                    </a:lnTo>
                    <a:cubicBezTo>
                      <a:pt x="109350" y="1743405"/>
                      <a:pt x="104897" y="1747857"/>
                      <a:pt x="104897" y="1753355"/>
                    </a:cubicBezTo>
                    <a:lnTo>
                      <a:pt x="104897" y="1791065"/>
                    </a:lnTo>
                    <a:cubicBezTo>
                      <a:pt x="104897" y="1796562"/>
                      <a:pt x="109350" y="1801015"/>
                      <a:pt x="114847" y="1801015"/>
                    </a:cubicBezTo>
                    <a:lnTo>
                      <a:pt x="156413" y="1801015"/>
                    </a:lnTo>
                    <a:cubicBezTo>
                      <a:pt x="161910" y="1801015"/>
                      <a:pt x="166363" y="1796562"/>
                      <a:pt x="166363" y="1791065"/>
                    </a:cubicBezTo>
                    <a:lnTo>
                      <a:pt x="166363" y="1753355"/>
                    </a:lnTo>
                    <a:lnTo>
                      <a:pt x="166363" y="1753355"/>
                    </a:lnTo>
                    <a:close/>
                    <a:moveTo>
                      <a:pt x="434017" y="1753355"/>
                    </a:moveTo>
                    <a:cubicBezTo>
                      <a:pt x="434017" y="1747857"/>
                      <a:pt x="429564" y="1743405"/>
                      <a:pt x="424067" y="1743405"/>
                    </a:cubicBezTo>
                    <a:lnTo>
                      <a:pt x="382501" y="1743405"/>
                    </a:lnTo>
                    <a:cubicBezTo>
                      <a:pt x="377004" y="1743405"/>
                      <a:pt x="372551" y="1747857"/>
                      <a:pt x="372551" y="1753355"/>
                    </a:cubicBezTo>
                    <a:lnTo>
                      <a:pt x="372551" y="1791065"/>
                    </a:lnTo>
                    <a:cubicBezTo>
                      <a:pt x="372551" y="1796562"/>
                      <a:pt x="377004" y="1801015"/>
                      <a:pt x="382501" y="1801015"/>
                    </a:cubicBezTo>
                    <a:lnTo>
                      <a:pt x="424067" y="1801015"/>
                    </a:lnTo>
                    <a:cubicBezTo>
                      <a:pt x="429564" y="1801015"/>
                      <a:pt x="434017" y="1796562"/>
                      <a:pt x="434017" y="1791065"/>
                    </a:cubicBezTo>
                    <a:lnTo>
                      <a:pt x="434017" y="1753355"/>
                    </a:lnTo>
                    <a:lnTo>
                      <a:pt x="434017" y="1753355"/>
                    </a:lnTo>
                    <a:close/>
                    <a:moveTo>
                      <a:pt x="392451" y="1763305"/>
                    </a:moveTo>
                    <a:lnTo>
                      <a:pt x="392451" y="1781115"/>
                    </a:lnTo>
                    <a:lnTo>
                      <a:pt x="414117" y="1781115"/>
                    </a:lnTo>
                    <a:lnTo>
                      <a:pt x="414117" y="1763305"/>
                    </a:lnTo>
                    <a:lnTo>
                      <a:pt x="392451" y="1763305"/>
                    </a:lnTo>
                    <a:close/>
                    <a:moveTo>
                      <a:pt x="258624" y="1763305"/>
                    </a:moveTo>
                    <a:lnTo>
                      <a:pt x="258624" y="1781115"/>
                    </a:lnTo>
                    <a:lnTo>
                      <a:pt x="280290" y="1781115"/>
                    </a:lnTo>
                    <a:lnTo>
                      <a:pt x="280290" y="1763305"/>
                    </a:lnTo>
                    <a:lnTo>
                      <a:pt x="258624" y="1763305"/>
                    </a:lnTo>
                    <a:close/>
                    <a:moveTo>
                      <a:pt x="124797" y="1763305"/>
                    </a:moveTo>
                    <a:lnTo>
                      <a:pt x="124797" y="1781115"/>
                    </a:lnTo>
                    <a:lnTo>
                      <a:pt x="146463" y="1781115"/>
                    </a:lnTo>
                    <a:lnTo>
                      <a:pt x="146463" y="1763305"/>
                    </a:lnTo>
                    <a:lnTo>
                      <a:pt x="124797" y="1763305"/>
                    </a:lnTo>
                    <a:close/>
                    <a:moveTo>
                      <a:pt x="300190" y="1616543"/>
                    </a:moveTo>
                    <a:cubicBezTo>
                      <a:pt x="300190" y="1611046"/>
                      <a:pt x="295737" y="1606593"/>
                      <a:pt x="290240" y="1606593"/>
                    </a:cubicBezTo>
                    <a:lnTo>
                      <a:pt x="248674" y="1606593"/>
                    </a:lnTo>
                    <a:cubicBezTo>
                      <a:pt x="243177" y="1606593"/>
                      <a:pt x="238724" y="1611046"/>
                      <a:pt x="238724" y="1616543"/>
                    </a:cubicBezTo>
                    <a:lnTo>
                      <a:pt x="238724" y="1654253"/>
                    </a:lnTo>
                    <a:cubicBezTo>
                      <a:pt x="238724" y="1659751"/>
                      <a:pt x="243177" y="1664203"/>
                      <a:pt x="248674" y="1664203"/>
                    </a:cubicBezTo>
                    <a:lnTo>
                      <a:pt x="290240" y="1664203"/>
                    </a:lnTo>
                    <a:cubicBezTo>
                      <a:pt x="295737" y="1664203"/>
                      <a:pt x="300190" y="1659751"/>
                      <a:pt x="300190" y="1654253"/>
                    </a:cubicBezTo>
                    <a:lnTo>
                      <a:pt x="300190" y="1616543"/>
                    </a:lnTo>
                    <a:lnTo>
                      <a:pt x="300190" y="1616543"/>
                    </a:lnTo>
                    <a:close/>
                    <a:moveTo>
                      <a:pt x="434017" y="1616543"/>
                    </a:moveTo>
                    <a:cubicBezTo>
                      <a:pt x="434017" y="1611046"/>
                      <a:pt x="429564" y="1606593"/>
                      <a:pt x="424067" y="1606593"/>
                    </a:cubicBezTo>
                    <a:lnTo>
                      <a:pt x="382501" y="1606593"/>
                    </a:lnTo>
                    <a:cubicBezTo>
                      <a:pt x="377004" y="1606593"/>
                      <a:pt x="372551" y="1611046"/>
                      <a:pt x="372551" y="1616543"/>
                    </a:cubicBezTo>
                    <a:lnTo>
                      <a:pt x="372551" y="1654253"/>
                    </a:lnTo>
                    <a:cubicBezTo>
                      <a:pt x="372551" y="1659751"/>
                      <a:pt x="377004" y="1664203"/>
                      <a:pt x="382501" y="1664203"/>
                    </a:cubicBezTo>
                    <a:lnTo>
                      <a:pt x="424067" y="1664203"/>
                    </a:lnTo>
                    <a:cubicBezTo>
                      <a:pt x="429564" y="1664203"/>
                      <a:pt x="434017" y="1659751"/>
                      <a:pt x="434017" y="1654253"/>
                    </a:cubicBezTo>
                    <a:lnTo>
                      <a:pt x="434017" y="1616543"/>
                    </a:lnTo>
                    <a:lnTo>
                      <a:pt x="434017" y="1616543"/>
                    </a:lnTo>
                    <a:close/>
                    <a:moveTo>
                      <a:pt x="166363" y="1616543"/>
                    </a:moveTo>
                    <a:cubicBezTo>
                      <a:pt x="166363" y="1611046"/>
                      <a:pt x="161910" y="1606593"/>
                      <a:pt x="156413" y="1606593"/>
                    </a:cubicBezTo>
                    <a:lnTo>
                      <a:pt x="114847" y="1606593"/>
                    </a:lnTo>
                    <a:cubicBezTo>
                      <a:pt x="109350" y="1606593"/>
                      <a:pt x="104897" y="1611046"/>
                      <a:pt x="104897" y="1616543"/>
                    </a:cubicBezTo>
                    <a:lnTo>
                      <a:pt x="104897" y="1654253"/>
                    </a:lnTo>
                    <a:cubicBezTo>
                      <a:pt x="104897" y="1659751"/>
                      <a:pt x="109350" y="1664203"/>
                      <a:pt x="114847" y="1664203"/>
                    </a:cubicBezTo>
                    <a:lnTo>
                      <a:pt x="156413" y="1664203"/>
                    </a:lnTo>
                    <a:cubicBezTo>
                      <a:pt x="161910" y="1664203"/>
                      <a:pt x="166363" y="1659751"/>
                      <a:pt x="166363" y="1654253"/>
                    </a:cubicBezTo>
                    <a:lnTo>
                      <a:pt x="166363" y="1616543"/>
                    </a:lnTo>
                    <a:lnTo>
                      <a:pt x="166363" y="1616543"/>
                    </a:lnTo>
                    <a:close/>
                    <a:moveTo>
                      <a:pt x="392451" y="1626493"/>
                    </a:moveTo>
                    <a:lnTo>
                      <a:pt x="392451" y="1644303"/>
                    </a:lnTo>
                    <a:lnTo>
                      <a:pt x="414117" y="1644303"/>
                    </a:lnTo>
                    <a:lnTo>
                      <a:pt x="414117" y="1626493"/>
                    </a:lnTo>
                    <a:lnTo>
                      <a:pt x="392451" y="1626493"/>
                    </a:lnTo>
                    <a:close/>
                    <a:moveTo>
                      <a:pt x="258624" y="1626493"/>
                    </a:moveTo>
                    <a:lnTo>
                      <a:pt x="258624" y="1644303"/>
                    </a:lnTo>
                    <a:lnTo>
                      <a:pt x="280290" y="1644303"/>
                    </a:lnTo>
                    <a:lnTo>
                      <a:pt x="280290" y="1626493"/>
                    </a:lnTo>
                    <a:lnTo>
                      <a:pt x="258624" y="1626493"/>
                    </a:lnTo>
                    <a:close/>
                    <a:moveTo>
                      <a:pt x="124797" y="1626493"/>
                    </a:moveTo>
                    <a:lnTo>
                      <a:pt x="124797" y="1644303"/>
                    </a:lnTo>
                    <a:lnTo>
                      <a:pt x="146463" y="1644303"/>
                    </a:lnTo>
                    <a:lnTo>
                      <a:pt x="146463" y="1626493"/>
                    </a:lnTo>
                    <a:lnTo>
                      <a:pt x="124797" y="1626493"/>
                    </a:lnTo>
                    <a:close/>
                    <a:moveTo>
                      <a:pt x="300190" y="1479731"/>
                    </a:moveTo>
                    <a:cubicBezTo>
                      <a:pt x="300190" y="1474234"/>
                      <a:pt x="295737" y="1469781"/>
                      <a:pt x="290240" y="1469781"/>
                    </a:cubicBezTo>
                    <a:lnTo>
                      <a:pt x="248674" y="1469781"/>
                    </a:lnTo>
                    <a:cubicBezTo>
                      <a:pt x="243177" y="1469781"/>
                      <a:pt x="238724" y="1474234"/>
                      <a:pt x="238724" y="1479731"/>
                    </a:cubicBezTo>
                    <a:lnTo>
                      <a:pt x="238724" y="1517441"/>
                    </a:lnTo>
                    <a:cubicBezTo>
                      <a:pt x="238724" y="1522939"/>
                      <a:pt x="243177" y="1527391"/>
                      <a:pt x="248674" y="1527391"/>
                    </a:cubicBezTo>
                    <a:lnTo>
                      <a:pt x="290240" y="1527391"/>
                    </a:lnTo>
                    <a:cubicBezTo>
                      <a:pt x="295737" y="1527391"/>
                      <a:pt x="300190" y="1522939"/>
                      <a:pt x="300190" y="1517441"/>
                    </a:cubicBezTo>
                    <a:lnTo>
                      <a:pt x="300190" y="1479731"/>
                    </a:lnTo>
                    <a:lnTo>
                      <a:pt x="300190" y="1479731"/>
                    </a:lnTo>
                    <a:close/>
                    <a:moveTo>
                      <a:pt x="434017" y="1479731"/>
                    </a:moveTo>
                    <a:cubicBezTo>
                      <a:pt x="434017" y="1474234"/>
                      <a:pt x="429564" y="1469781"/>
                      <a:pt x="424067" y="1469781"/>
                    </a:cubicBezTo>
                    <a:lnTo>
                      <a:pt x="382501" y="1469781"/>
                    </a:lnTo>
                    <a:cubicBezTo>
                      <a:pt x="377004" y="1469781"/>
                      <a:pt x="372551" y="1474234"/>
                      <a:pt x="372551" y="1479731"/>
                    </a:cubicBezTo>
                    <a:lnTo>
                      <a:pt x="372551" y="1517441"/>
                    </a:lnTo>
                    <a:cubicBezTo>
                      <a:pt x="372551" y="1522939"/>
                      <a:pt x="377004" y="1527391"/>
                      <a:pt x="382501" y="1527391"/>
                    </a:cubicBezTo>
                    <a:lnTo>
                      <a:pt x="424067" y="1527391"/>
                    </a:lnTo>
                    <a:cubicBezTo>
                      <a:pt x="429564" y="1527391"/>
                      <a:pt x="434017" y="1522939"/>
                      <a:pt x="434017" y="1517441"/>
                    </a:cubicBezTo>
                    <a:lnTo>
                      <a:pt x="434017" y="1479731"/>
                    </a:lnTo>
                    <a:lnTo>
                      <a:pt x="434017" y="1479731"/>
                    </a:lnTo>
                    <a:close/>
                    <a:moveTo>
                      <a:pt x="166363" y="1479731"/>
                    </a:moveTo>
                    <a:cubicBezTo>
                      <a:pt x="166363" y="1474234"/>
                      <a:pt x="161910" y="1469781"/>
                      <a:pt x="156413" y="1469781"/>
                    </a:cubicBezTo>
                    <a:lnTo>
                      <a:pt x="114847" y="1469781"/>
                    </a:lnTo>
                    <a:cubicBezTo>
                      <a:pt x="109350" y="1469781"/>
                      <a:pt x="104897" y="1474234"/>
                      <a:pt x="104897" y="1479731"/>
                    </a:cubicBezTo>
                    <a:lnTo>
                      <a:pt x="104897" y="1517441"/>
                    </a:lnTo>
                    <a:cubicBezTo>
                      <a:pt x="104897" y="1522939"/>
                      <a:pt x="109350" y="1527391"/>
                      <a:pt x="114847" y="1527391"/>
                    </a:cubicBezTo>
                    <a:lnTo>
                      <a:pt x="156413" y="1527391"/>
                    </a:lnTo>
                    <a:cubicBezTo>
                      <a:pt x="161910" y="1527391"/>
                      <a:pt x="166363" y="1522939"/>
                      <a:pt x="166363" y="1517441"/>
                    </a:cubicBezTo>
                    <a:lnTo>
                      <a:pt x="166363" y="1479731"/>
                    </a:lnTo>
                    <a:lnTo>
                      <a:pt x="166363" y="1479731"/>
                    </a:lnTo>
                    <a:close/>
                    <a:moveTo>
                      <a:pt x="392451" y="1489681"/>
                    </a:moveTo>
                    <a:lnTo>
                      <a:pt x="392451" y="1507492"/>
                    </a:lnTo>
                    <a:lnTo>
                      <a:pt x="414117" y="1507492"/>
                    </a:lnTo>
                    <a:lnTo>
                      <a:pt x="414117" y="1489681"/>
                    </a:lnTo>
                    <a:lnTo>
                      <a:pt x="392451" y="1489681"/>
                    </a:lnTo>
                    <a:close/>
                    <a:moveTo>
                      <a:pt x="258624" y="1489681"/>
                    </a:moveTo>
                    <a:lnTo>
                      <a:pt x="258624" y="1507492"/>
                    </a:lnTo>
                    <a:lnTo>
                      <a:pt x="280290" y="1507492"/>
                    </a:lnTo>
                    <a:lnTo>
                      <a:pt x="280290" y="1489681"/>
                    </a:lnTo>
                    <a:lnTo>
                      <a:pt x="258624" y="1489681"/>
                    </a:lnTo>
                    <a:close/>
                    <a:moveTo>
                      <a:pt x="124797" y="1489681"/>
                    </a:moveTo>
                    <a:lnTo>
                      <a:pt x="124797" y="1507492"/>
                    </a:lnTo>
                    <a:lnTo>
                      <a:pt x="146463" y="1507492"/>
                    </a:lnTo>
                    <a:lnTo>
                      <a:pt x="146463" y="1489681"/>
                    </a:lnTo>
                    <a:lnTo>
                      <a:pt x="124797" y="1489681"/>
                    </a:lnTo>
                    <a:close/>
                    <a:moveTo>
                      <a:pt x="166363" y="1342919"/>
                    </a:moveTo>
                    <a:cubicBezTo>
                      <a:pt x="166363" y="1337422"/>
                      <a:pt x="161910" y="1332970"/>
                      <a:pt x="156413" y="1332970"/>
                    </a:cubicBezTo>
                    <a:lnTo>
                      <a:pt x="114847" y="1332970"/>
                    </a:lnTo>
                    <a:cubicBezTo>
                      <a:pt x="109350" y="1332970"/>
                      <a:pt x="104897" y="1337422"/>
                      <a:pt x="104897" y="1342919"/>
                    </a:cubicBezTo>
                    <a:lnTo>
                      <a:pt x="104897" y="1380630"/>
                    </a:lnTo>
                    <a:cubicBezTo>
                      <a:pt x="104897" y="1386127"/>
                      <a:pt x="109350" y="1390580"/>
                      <a:pt x="114847" y="1390580"/>
                    </a:cubicBezTo>
                    <a:lnTo>
                      <a:pt x="156413" y="1390580"/>
                    </a:lnTo>
                    <a:cubicBezTo>
                      <a:pt x="161910" y="1390580"/>
                      <a:pt x="166363" y="1386127"/>
                      <a:pt x="166363" y="1380630"/>
                    </a:cubicBezTo>
                    <a:lnTo>
                      <a:pt x="166363" y="1342919"/>
                    </a:lnTo>
                    <a:lnTo>
                      <a:pt x="166363" y="1342919"/>
                    </a:lnTo>
                    <a:close/>
                    <a:moveTo>
                      <a:pt x="300190" y="1342919"/>
                    </a:moveTo>
                    <a:cubicBezTo>
                      <a:pt x="300190" y="1337422"/>
                      <a:pt x="295737" y="1332970"/>
                      <a:pt x="290240" y="1332970"/>
                    </a:cubicBezTo>
                    <a:lnTo>
                      <a:pt x="248674" y="1332970"/>
                    </a:lnTo>
                    <a:cubicBezTo>
                      <a:pt x="243177" y="1332970"/>
                      <a:pt x="238724" y="1337422"/>
                      <a:pt x="238724" y="1342919"/>
                    </a:cubicBezTo>
                    <a:lnTo>
                      <a:pt x="238724" y="1380630"/>
                    </a:lnTo>
                    <a:cubicBezTo>
                      <a:pt x="238724" y="1386127"/>
                      <a:pt x="243177" y="1390580"/>
                      <a:pt x="248674" y="1390580"/>
                    </a:cubicBezTo>
                    <a:lnTo>
                      <a:pt x="290240" y="1390580"/>
                    </a:lnTo>
                    <a:cubicBezTo>
                      <a:pt x="295737" y="1390580"/>
                      <a:pt x="300190" y="1386127"/>
                      <a:pt x="300190" y="1380630"/>
                    </a:cubicBezTo>
                    <a:lnTo>
                      <a:pt x="300190" y="1342919"/>
                    </a:lnTo>
                    <a:lnTo>
                      <a:pt x="300190" y="1342919"/>
                    </a:lnTo>
                    <a:close/>
                    <a:moveTo>
                      <a:pt x="434017" y="1342919"/>
                    </a:moveTo>
                    <a:cubicBezTo>
                      <a:pt x="434017" y="1337422"/>
                      <a:pt x="429564" y="1332970"/>
                      <a:pt x="424067" y="1332970"/>
                    </a:cubicBezTo>
                    <a:lnTo>
                      <a:pt x="382501" y="1332970"/>
                    </a:lnTo>
                    <a:cubicBezTo>
                      <a:pt x="377004" y="1332970"/>
                      <a:pt x="372551" y="1337422"/>
                      <a:pt x="372551" y="1342919"/>
                    </a:cubicBezTo>
                    <a:lnTo>
                      <a:pt x="372551" y="1380630"/>
                    </a:lnTo>
                    <a:cubicBezTo>
                      <a:pt x="372551" y="1386127"/>
                      <a:pt x="377004" y="1390580"/>
                      <a:pt x="382501" y="1390580"/>
                    </a:cubicBezTo>
                    <a:lnTo>
                      <a:pt x="424067" y="1390580"/>
                    </a:lnTo>
                    <a:cubicBezTo>
                      <a:pt x="429564" y="1390580"/>
                      <a:pt x="434017" y="1386127"/>
                      <a:pt x="434017" y="1380630"/>
                    </a:cubicBezTo>
                    <a:lnTo>
                      <a:pt x="434017" y="1342919"/>
                    </a:lnTo>
                    <a:lnTo>
                      <a:pt x="434017" y="1342919"/>
                    </a:lnTo>
                    <a:close/>
                    <a:moveTo>
                      <a:pt x="392451" y="1352869"/>
                    </a:moveTo>
                    <a:lnTo>
                      <a:pt x="392451" y="1370680"/>
                    </a:lnTo>
                    <a:lnTo>
                      <a:pt x="414117" y="1370680"/>
                    </a:lnTo>
                    <a:lnTo>
                      <a:pt x="414117" y="1352869"/>
                    </a:lnTo>
                    <a:lnTo>
                      <a:pt x="392451" y="1352869"/>
                    </a:lnTo>
                    <a:close/>
                    <a:moveTo>
                      <a:pt x="258624" y="1352869"/>
                    </a:moveTo>
                    <a:lnTo>
                      <a:pt x="258624" y="1370680"/>
                    </a:lnTo>
                    <a:lnTo>
                      <a:pt x="280290" y="1370680"/>
                    </a:lnTo>
                    <a:lnTo>
                      <a:pt x="280290" y="1352869"/>
                    </a:lnTo>
                    <a:lnTo>
                      <a:pt x="258624" y="1352869"/>
                    </a:lnTo>
                    <a:close/>
                    <a:moveTo>
                      <a:pt x="124797" y="1352869"/>
                    </a:moveTo>
                    <a:lnTo>
                      <a:pt x="124797" y="1370680"/>
                    </a:lnTo>
                    <a:lnTo>
                      <a:pt x="146463" y="1370680"/>
                    </a:lnTo>
                    <a:lnTo>
                      <a:pt x="146463" y="1352869"/>
                    </a:lnTo>
                    <a:lnTo>
                      <a:pt x="124797" y="1352869"/>
                    </a:lnTo>
                    <a:close/>
                    <a:moveTo>
                      <a:pt x="434041" y="1206108"/>
                    </a:moveTo>
                    <a:cubicBezTo>
                      <a:pt x="434041" y="1200610"/>
                      <a:pt x="429589" y="1196158"/>
                      <a:pt x="424092" y="1196158"/>
                    </a:cubicBezTo>
                    <a:lnTo>
                      <a:pt x="382526" y="1196158"/>
                    </a:lnTo>
                    <a:cubicBezTo>
                      <a:pt x="377028" y="1196158"/>
                      <a:pt x="372576" y="1200610"/>
                      <a:pt x="372576" y="1206108"/>
                    </a:cubicBezTo>
                    <a:lnTo>
                      <a:pt x="372576" y="1243818"/>
                    </a:lnTo>
                    <a:cubicBezTo>
                      <a:pt x="372576" y="1249315"/>
                      <a:pt x="377028" y="1253768"/>
                      <a:pt x="382526" y="1253768"/>
                    </a:cubicBezTo>
                    <a:lnTo>
                      <a:pt x="424092" y="1253768"/>
                    </a:lnTo>
                    <a:cubicBezTo>
                      <a:pt x="429589" y="1253768"/>
                      <a:pt x="434041" y="1249315"/>
                      <a:pt x="434041" y="1243818"/>
                    </a:cubicBezTo>
                    <a:lnTo>
                      <a:pt x="434041" y="1206108"/>
                    </a:lnTo>
                    <a:lnTo>
                      <a:pt x="434041" y="1206108"/>
                    </a:lnTo>
                    <a:close/>
                    <a:moveTo>
                      <a:pt x="300215" y="1206108"/>
                    </a:moveTo>
                    <a:cubicBezTo>
                      <a:pt x="300215" y="1200610"/>
                      <a:pt x="295762" y="1196158"/>
                      <a:pt x="290265" y="1196158"/>
                    </a:cubicBezTo>
                    <a:lnTo>
                      <a:pt x="248699" y="1196158"/>
                    </a:lnTo>
                    <a:cubicBezTo>
                      <a:pt x="243202" y="1196158"/>
                      <a:pt x="238749" y="1200610"/>
                      <a:pt x="238749" y="1206108"/>
                    </a:cubicBezTo>
                    <a:lnTo>
                      <a:pt x="238749" y="1243818"/>
                    </a:lnTo>
                    <a:cubicBezTo>
                      <a:pt x="238749" y="1249315"/>
                      <a:pt x="243202" y="1253768"/>
                      <a:pt x="248699" y="1253768"/>
                    </a:cubicBezTo>
                    <a:lnTo>
                      <a:pt x="290265" y="1253768"/>
                    </a:lnTo>
                    <a:cubicBezTo>
                      <a:pt x="295762" y="1253768"/>
                      <a:pt x="300215" y="1249315"/>
                      <a:pt x="300215" y="1243818"/>
                    </a:cubicBezTo>
                    <a:lnTo>
                      <a:pt x="300215" y="1206108"/>
                    </a:lnTo>
                    <a:lnTo>
                      <a:pt x="300215" y="1206108"/>
                    </a:lnTo>
                    <a:close/>
                    <a:moveTo>
                      <a:pt x="166388" y="1206108"/>
                    </a:moveTo>
                    <a:cubicBezTo>
                      <a:pt x="166388" y="1200610"/>
                      <a:pt x="161935" y="1196158"/>
                      <a:pt x="156438" y="1196158"/>
                    </a:cubicBezTo>
                    <a:lnTo>
                      <a:pt x="114872" y="1196158"/>
                    </a:lnTo>
                    <a:cubicBezTo>
                      <a:pt x="109375" y="1196158"/>
                      <a:pt x="104922" y="1200610"/>
                      <a:pt x="104922" y="1206108"/>
                    </a:cubicBezTo>
                    <a:lnTo>
                      <a:pt x="104922" y="1243818"/>
                    </a:lnTo>
                    <a:cubicBezTo>
                      <a:pt x="104922" y="1249315"/>
                      <a:pt x="109375" y="1253768"/>
                      <a:pt x="114872" y="1253768"/>
                    </a:cubicBezTo>
                    <a:lnTo>
                      <a:pt x="156438" y="1253768"/>
                    </a:lnTo>
                    <a:cubicBezTo>
                      <a:pt x="161935" y="1253768"/>
                      <a:pt x="166388" y="1249315"/>
                      <a:pt x="166388" y="1243818"/>
                    </a:cubicBezTo>
                    <a:lnTo>
                      <a:pt x="166388" y="1206108"/>
                    </a:lnTo>
                    <a:lnTo>
                      <a:pt x="166388" y="1206108"/>
                    </a:lnTo>
                    <a:close/>
                    <a:moveTo>
                      <a:pt x="392476" y="1216058"/>
                    </a:moveTo>
                    <a:lnTo>
                      <a:pt x="392476" y="1233868"/>
                    </a:lnTo>
                    <a:lnTo>
                      <a:pt x="414142" y="1233868"/>
                    </a:lnTo>
                    <a:lnTo>
                      <a:pt x="414142" y="1216058"/>
                    </a:lnTo>
                    <a:lnTo>
                      <a:pt x="392476" y="1216058"/>
                    </a:lnTo>
                    <a:close/>
                    <a:moveTo>
                      <a:pt x="258649" y="1216058"/>
                    </a:moveTo>
                    <a:lnTo>
                      <a:pt x="258649" y="1233868"/>
                    </a:lnTo>
                    <a:lnTo>
                      <a:pt x="280315" y="1233868"/>
                    </a:lnTo>
                    <a:lnTo>
                      <a:pt x="280315" y="1216058"/>
                    </a:lnTo>
                    <a:lnTo>
                      <a:pt x="258649" y="1216058"/>
                    </a:lnTo>
                    <a:close/>
                    <a:moveTo>
                      <a:pt x="124822" y="1216058"/>
                    </a:moveTo>
                    <a:lnTo>
                      <a:pt x="124822" y="1233868"/>
                    </a:lnTo>
                    <a:lnTo>
                      <a:pt x="146488" y="1233868"/>
                    </a:lnTo>
                    <a:lnTo>
                      <a:pt x="146488" y="1216058"/>
                    </a:lnTo>
                    <a:lnTo>
                      <a:pt x="124822" y="1216058"/>
                    </a:lnTo>
                    <a:close/>
                    <a:moveTo>
                      <a:pt x="300215" y="1069296"/>
                    </a:moveTo>
                    <a:cubicBezTo>
                      <a:pt x="300215" y="1063799"/>
                      <a:pt x="295762" y="1059346"/>
                      <a:pt x="290265" y="1059346"/>
                    </a:cubicBezTo>
                    <a:lnTo>
                      <a:pt x="248699" y="1059346"/>
                    </a:lnTo>
                    <a:cubicBezTo>
                      <a:pt x="243202" y="1059346"/>
                      <a:pt x="238749" y="1063799"/>
                      <a:pt x="238749" y="1069296"/>
                    </a:cubicBezTo>
                    <a:lnTo>
                      <a:pt x="238749" y="1107006"/>
                    </a:lnTo>
                    <a:cubicBezTo>
                      <a:pt x="238749" y="1112504"/>
                      <a:pt x="243202" y="1116956"/>
                      <a:pt x="248699" y="1116956"/>
                    </a:cubicBezTo>
                    <a:lnTo>
                      <a:pt x="290265" y="1116956"/>
                    </a:lnTo>
                    <a:cubicBezTo>
                      <a:pt x="295762" y="1116956"/>
                      <a:pt x="300215" y="1112504"/>
                      <a:pt x="300215" y="1107006"/>
                    </a:cubicBezTo>
                    <a:lnTo>
                      <a:pt x="300215" y="1069296"/>
                    </a:lnTo>
                    <a:lnTo>
                      <a:pt x="300215" y="1069296"/>
                    </a:lnTo>
                    <a:close/>
                    <a:moveTo>
                      <a:pt x="434041" y="1069296"/>
                    </a:moveTo>
                    <a:cubicBezTo>
                      <a:pt x="434041" y="1063799"/>
                      <a:pt x="429589" y="1059346"/>
                      <a:pt x="424092" y="1059346"/>
                    </a:cubicBezTo>
                    <a:lnTo>
                      <a:pt x="382526" y="1059346"/>
                    </a:lnTo>
                    <a:cubicBezTo>
                      <a:pt x="377028" y="1059346"/>
                      <a:pt x="372576" y="1063799"/>
                      <a:pt x="372576" y="1069296"/>
                    </a:cubicBezTo>
                    <a:lnTo>
                      <a:pt x="372576" y="1107006"/>
                    </a:lnTo>
                    <a:cubicBezTo>
                      <a:pt x="372576" y="1112504"/>
                      <a:pt x="377028" y="1116956"/>
                      <a:pt x="382526" y="1116956"/>
                    </a:cubicBezTo>
                    <a:lnTo>
                      <a:pt x="424092" y="1116956"/>
                    </a:lnTo>
                    <a:cubicBezTo>
                      <a:pt x="429589" y="1116956"/>
                      <a:pt x="434041" y="1112504"/>
                      <a:pt x="434041" y="1107006"/>
                    </a:cubicBezTo>
                    <a:lnTo>
                      <a:pt x="434041" y="1069296"/>
                    </a:lnTo>
                    <a:lnTo>
                      <a:pt x="434041" y="1069296"/>
                    </a:lnTo>
                    <a:close/>
                    <a:moveTo>
                      <a:pt x="166388" y="1069296"/>
                    </a:moveTo>
                    <a:cubicBezTo>
                      <a:pt x="166388" y="1063799"/>
                      <a:pt x="161935" y="1059346"/>
                      <a:pt x="156438" y="1059346"/>
                    </a:cubicBezTo>
                    <a:lnTo>
                      <a:pt x="114872" y="1059346"/>
                    </a:lnTo>
                    <a:cubicBezTo>
                      <a:pt x="109375" y="1059346"/>
                      <a:pt x="104922" y="1063799"/>
                      <a:pt x="104922" y="1069296"/>
                    </a:cubicBezTo>
                    <a:lnTo>
                      <a:pt x="104922" y="1107006"/>
                    </a:lnTo>
                    <a:cubicBezTo>
                      <a:pt x="104922" y="1112504"/>
                      <a:pt x="109375" y="1116956"/>
                      <a:pt x="114872" y="1116956"/>
                    </a:cubicBezTo>
                    <a:lnTo>
                      <a:pt x="156438" y="1116956"/>
                    </a:lnTo>
                    <a:cubicBezTo>
                      <a:pt x="161935" y="1116956"/>
                      <a:pt x="166388" y="1112504"/>
                      <a:pt x="166388" y="1107006"/>
                    </a:cubicBezTo>
                    <a:lnTo>
                      <a:pt x="166388" y="1069296"/>
                    </a:lnTo>
                    <a:lnTo>
                      <a:pt x="166388" y="1069296"/>
                    </a:lnTo>
                    <a:close/>
                    <a:moveTo>
                      <a:pt x="392476" y="1079246"/>
                    </a:moveTo>
                    <a:lnTo>
                      <a:pt x="392476" y="1097056"/>
                    </a:lnTo>
                    <a:lnTo>
                      <a:pt x="414142" y="1097056"/>
                    </a:lnTo>
                    <a:lnTo>
                      <a:pt x="414142" y="1079246"/>
                    </a:lnTo>
                    <a:lnTo>
                      <a:pt x="392476" y="1079246"/>
                    </a:lnTo>
                    <a:close/>
                    <a:moveTo>
                      <a:pt x="258649" y="1079246"/>
                    </a:moveTo>
                    <a:lnTo>
                      <a:pt x="258649" y="1097056"/>
                    </a:lnTo>
                    <a:lnTo>
                      <a:pt x="280315" y="1097056"/>
                    </a:lnTo>
                    <a:lnTo>
                      <a:pt x="280315" y="1079246"/>
                    </a:lnTo>
                    <a:lnTo>
                      <a:pt x="258649" y="1079246"/>
                    </a:lnTo>
                    <a:close/>
                    <a:moveTo>
                      <a:pt x="124822" y="1079246"/>
                    </a:moveTo>
                    <a:lnTo>
                      <a:pt x="124822" y="1097056"/>
                    </a:lnTo>
                    <a:lnTo>
                      <a:pt x="146488" y="1097056"/>
                    </a:lnTo>
                    <a:lnTo>
                      <a:pt x="146488" y="1079246"/>
                    </a:lnTo>
                    <a:lnTo>
                      <a:pt x="124822" y="1079246"/>
                    </a:lnTo>
                    <a:close/>
                    <a:moveTo>
                      <a:pt x="166388" y="932484"/>
                    </a:moveTo>
                    <a:cubicBezTo>
                      <a:pt x="166388" y="926987"/>
                      <a:pt x="161935" y="922534"/>
                      <a:pt x="156438" y="922534"/>
                    </a:cubicBezTo>
                    <a:lnTo>
                      <a:pt x="114872" y="922534"/>
                    </a:lnTo>
                    <a:cubicBezTo>
                      <a:pt x="109375" y="922534"/>
                      <a:pt x="104922" y="926987"/>
                      <a:pt x="104922" y="932484"/>
                    </a:cubicBezTo>
                    <a:lnTo>
                      <a:pt x="104922" y="970194"/>
                    </a:lnTo>
                    <a:cubicBezTo>
                      <a:pt x="104922" y="975692"/>
                      <a:pt x="109375" y="980144"/>
                      <a:pt x="114872" y="980144"/>
                    </a:cubicBezTo>
                    <a:lnTo>
                      <a:pt x="156438" y="980144"/>
                    </a:lnTo>
                    <a:cubicBezTo>
                      <a:pt x="161935" y="980144"/>
                      <a:pt x="166388" y="975692"/>
                      <a:pt x="166388" y="970194"/>
                    </a:cubicBezTo>
                    <a:lnTo>
                      <a:pt x="166388" y="932484"/>
                    </a:lnTo>
                    <a:lnTo>
                      <a:pt x="166388" y="932484"/>
                    </a:lnTo>
                    <a:close/>
                    <a:moveTo>
                      <a:pt x="300215" y="932484"/>
                    </a:moveTo>
                    <a:cubicBezTo>
                      <a:pt x="300215" y="926987"/>
                      <a:pt x="295762" y="922534"/>
                      <a:pt x="290265" y="922534"/>
                    </a:cubicBezTo>
                    <a:lnTo>
                      <a:pt x="248699" y="922534"/>
                    </a:lnTo>
                    <a:cubicBezTo>
                      <a:pt x="243202" y="922534"/>
                      <a:pt x="238749" y="926987"/>
                      <a:pt x="238749" y="932484"/>
                    </a:cubicBezTo>
                    <a:lnTo>
                      <a:pt x="238749" y="970194"/>
                    </a:lnTo>
                    <a:cubicBezTo>
                      <a:pt x="238749" y="975692"/>
                      <a:pt x="243202" y="980144"/>
                      <a:pt x="248699" y="980144"/>
                    </a:cubicBezTo>
                    <a:lnTo>
                      <a:pt x="290265" y="980144"/>
                    </a:lnTo>
                    <a:cubicBezTo>
                      <a:pt x="295762" y="980144"/>
                      <a:pt x="300215" y="975692"/>
                      <a:pt x="300215" y="970194"/>
                    </a:cubicBezTo>
                    <a:lnTo>
                      <a:pt x="300215" y="932484"/>
                    </a:lnTo>
                    <a:lnTo>
                      <a:pt x="300215" y="932484"/>
                    </a:lnTo>
                    <a:close/>
                    <a:moveTo>
                      <a:pt x="434041" y="932484"/>
                    </a:moveTo>
                    <a:cubicBezTo>
                      <a:pt x="434041" y="926987"/>
                      <a:pt x="429589" y="922534"/>
                      <a:pt x="424092" y="922534"/>
                    </a:cubicBezTo>
                    <a:lnTo>
                      <a:pt x="382526" y="922534"/>
                    </a:lnTo>
                    <a:cubicBezTo>
                      <a:pt x="377028" y="922534"/>
                      <a:pt x="372576" y="926987"/>
                      <a:pt x="372576" y="932484"/>
                    </a:cubicBezTo>
                    <a:lnTo>
                      <a:pt x="372576" y="970194"/>
                    </a:lnTo>
                    <a:cubicBezTo>
                      <a:pt x="372576" y="975692"/>
                      <a:pt x="377028" y="980144"/>
                      <a:pt x="382526" y="980144"/>
                    </a:cubicBezTo>
                    <a:lnTo>
                      <a:pt x="424092" y="980144"/>
                    </a:lnTo>
                    <a:cubicBezTo>
                      <a:pt x="429589" y="980144"/>
                      <a:pt x="434041" y="975692"/>
                      <a:pt x="434041" y="970194"/>
                    </a:cubicBezTo>
                    <a:lnTo>
                      <a:pt x="434041" y="932484"/>
                    </a:lnTo>
                    <a:lnTo>
                      <a:pt x="434041" y="932484"/>
                    </a:lnTo>
                    <a:close/>
                    <a:moveTo>
                      <a:pt x="392476" y="942434"/>
                    </a:moveTo>
                    <a:lnTo>
                      <a:pt x="392476" y="960244"/>
                    </a:lnTo>
                    <a:lnTo>
                      <a:pt x="414142" y="960244"/>
                    </a:lnTo>
                    <a:lnTo>
                      <a:pt x="414142" y="942434"/>
                    </a:lnTo>
                    <a:lnTo>
                      <a:pt x="392476" y="942434"/>
                    </a:lnTo>
                    <a:close/>
                    <a:moveTo>
                      <a:pt x="258649" y="942434"/>
                    </a:moveTo>
                    <a:lnTo>
                      <a:pt x="258649" y="960244"/>
                    </a:lnTo>
                    <a:lnTo>
                      <a:pt x="280315" y="960244"/>
                    </a:lnTo>
                    <a:lnTo>
                      <a:pt x="280315" y="942434"/>
                    </a:lnTo>
                    <a:lnTo>
                      <a:pt x="258649" y="942434"/>
                    </a:lnTo>
                    <a:close/>
                    <a:moveTo>
                      <a:pt x="124822" y="942434"/>
                    </a:moveTo>
                    <a:lnTo>
                      <a:pt x="124822" y="960244"/>
                    </a:lnTo>
                    <a:lnTo>
                      <a:pt x="146488" y="960244"/>
                    </a:lnTo>
                    <a:lnTo>
                      <a:pt x="146488" y="942434"/>
                    </a:lnTo>
                    <a:lnTo>
                      <a:pt x="124822" y="942434"/>
                    </a:lnTo>
                    <a:close/>
                    <a:moveTo>
                      <a:pt x="166388" y="795672"/>
                    </a:moveTo>
                    <a:cubicBezTo>
                      <a:pt x="166388" y="790175"/>
                      <a:pt x="161935" y="785722"/>
                      <a:pt x="156438" y="785722"/>
                    </a:cubicBezTo>
                    <a:lnTo>
                      <a:pt x="114872" y="785722"/>
                    </a:lnTo>
                    <a:cubicBezTo>
                      <a:pt x="109375" y="785722"/>
                      <a:pt x="104922" y="790175"/>
                      <a:pt x="104922" y="795672"/>
                    </a:cubicBezTo>
                    <a:lnTo>
                      <a:pt x="104922" y="833383"/>
                    </a:lnTo>
                    <a:cubicBezTo>
                      <a:pt x="104922" y="838880"/>
                      <a:pt x="109375" y="843333"/>
                      <a:pt x="114872" y="843333"/>
                    </a:cubicBezTo>
                    <a:lnTo>
                      <a:pt x="156438" y="843333"/>
                    </a:lnTo>
                    <a:cubicBezTo>
                      <a:pt x="161935" y="843333"/>
                      <a:pt x="166388" y="838880"/>
                      <a:pt x="166388" y="833383"/>
                    </a:cubicBezTo>
                    <a:lnTo>
                      <a:pt x="166388" y="795672"/>
                    </a:lnTo>
                    <a:lnTo>
                      <a:pt x="166388" y="795672"/>
                    </a:lnTo>
                    <a:close/>
                    <a:moveTo>
                      <a:pt x="300215" y="795672"/>
                    </a:moveTo>
                    <a:cubicBezTo>
                      <a:pt x="300215" y="790175"/>
                      <a:pt x="295762" y="785722"/>
                      <a:pt x="290265" y="785722"/>
                    </a:cubicBezTo>
                    <a:lnTo>
                      <a:pt x="248699" y="785722"/>
                    </a:lnTo>
                    <a:cubicBezTo>
                      <a:pt x="243202" y="785722"/>
                      <a:pt x="238749" y="790175"/>
                      <a:pt x="238749" y="795672"/>
                    </a:cubicBezTo>
                    <a:lnTo>
                      <a:pt x="238749" y="833383"/>
                    </a:lnTo>
                    <a:cubicBezTo>
                      <a:pt x="238749" y="838880"/>
                      <a:pt x="243202" y="843333"/>
                      <a:pt x="248699" y="843333"/>
                    </a:cubicBezTo>
                    <a:lnTo>
                      <a:pt x="290265" y="843333"/>
                    </a:lnTo>
                    <a:cubicBezTo>
                      <a:pt x="295762" y="843333"/>
                      <a:pt x="300215" y="838880"/>
                      <a:pt x="300215" y="833383"/>
                    </a:cubicBezTo>
                    <a:lnTo>
                      <a:pt x="300215" y="795672"/>
                    </a:lnTo>
                    <a:lnTo>
                      <a:pt x="300215" y="795672"/>
                    </a:lnTo>
                    <a:close/>
                    <a:moveTo>
                      <a:pt x="434041" y="795672"/>
                    </a:moveTo>
                    <a:cubicBezTo>
                      <a:pt x="434041" y="790175"/>
                      <a:pt x="429589" y="785722"/>
                      <a:pt x="424092" y="785722"/>
                    </a:cubicBezTo>
                    <a:lnTo>
                      <a:pt x="382526" y="785722"/>
                    </a:lnTo>
                    <a:cubicBezTo>
                      <a:pt x="377028" y="785722"/>
                      <a:pt x="372576" y="790175"/>
                      <a:pt x="372576" y="795672"/>
                    </a:cubicBezTo>
                    <a:lnTo>
                      <a:pt x="372576" y="833383"/>
                    </a:lnTo>
                    <a:cubicBezTo>
                      <a:pt x="372576" y="838880"/>
                      <a:pt x="377028" y="843333"/>
                      <a:pt x="382526" y="843333"/>
                    </a:cubicBezTo>
                    <a:lnTo>
                      <a:pt x="424092" y="843333"/>
                    </a:lnTo>
                    <a:cubicBezTo>
                      <a:pt x="429589" y="843333"/>
                      <a:pt x="434041" y="838880"/>
                      <a:pt x="434041" y="833383"/>
                    </a:cubicBezTo>
                    <a:lnTo>
                      <a:pt x="434041" y="795672"/>
                    </a:lnTo>
                    <a:lnTo>
                      <a:pt x="434041" y="795672"/>
                    </a:lnTo>
                    <a:close/>
                    <a:moveTo>
                      <a:pt x="392476" y="805622"/>
                    </a:moveTo>
                    <a:lnTo>
                      <a:pt x="392476" y="823433"/>
                    </a:lnTo>
                    <a:lnTo>
                      <a:pt x="414142" y="823433"/>
                    </a:lnTo>
                    <a:lnTo>
                      <a:pt x="414142" y="805622"/>
                    </a:lnTo>
                    <a:lnTo>
                      <a:pt x="392476" y="805622"/>
                    </a:lnTo>
                    <a:close/>
                    <a:moveTo>
                      <a:pt x="258649" y="805622"/>
                    </a:moveTo>
                    <a:lnTo>
                      <a:pt x="258649" y="823433"/>
                    </a:lnTo>
                    <a:lnTo>
                      <a:pt x="280315" y="823433"/>
                    </a:lnTo>
                    <a:lnTo>
                      <a:pt x="280315" y="805622"/>
                    </a:lnTo>
                    <a:lnTo>
                      <a:pt x="258649" y="805622"/>
                    </a:lnTo>
                    <a:close/>
                    <a:moveTo>
                      <a:pt x="124822" y="805622"/>
                    </a:moveTo>
                    <a:lnTo>
                      <a:pt x="124822" y="823433"/>
                    </a:lnTo>
                    <a:lnTo>
                      <a:pt x="146488" y="823433"/>
                    </a:lnTo>
                    <a:lnTo>
                      <a:pt x="146488" y="805622"/>
                    </a:lnTo>
                    <a:lnTo>
                      <a:pt x="124822" y="805622"/>
                    </a:lnTo>
                    <a:close/>
                    <a:moveTo>
                      <a:pt x="434066" y="658861"/>
                    </a:moveTo>
                    <a:cubicBezTo>
                      <a:pt x="434066" y="653363"/>
                      <a:pt x="429614" y="648911"/>
                      <a:pt x="424116" y="648911"/>
                    </a:cubicBezTo>
                    <a:lnTo>
                      <a:pt x="382551" y="648911"/>
                    </a:lnTo>
                    <a:cubicBezTo>
                      <a:pt x="377053" y="648911"/>
                      <a:pt x="372601" y="653363"/>
                      <a:pt x="372601" y="658861"/>
                    </a:cubicBezTo>
                    <a:lnTo>
                      <a:pt x="372601" y="696571"/>
                    </a:lnTo>
                    <a:cubicBezTo>
                      <a:pt x="372601" y="702068"/>
                      <a:pt x="377053" y="706521"/>
                      <a:pt x="382551" y="706521"/>
                    </a:cubicBezTo>
                    <a:lnTo>
                      <a:pt x="424116" y="706521"/>
                    </a:lnTo>
                    <a:cubicBezTo>
                      <a:pt x="429614" y="706521"/>
                      <a:pt x="434066" y="702068"/>
                      <a:pt x="434066" y="696571"/>
                    </a:cubicBezTo>
                    <a:lnTo>
                      <a:pt x="434066" y="658861"/>
                    </a:lnTo>
                    <a:lnTo>
                      <a:pt x="434066" y="658861"/>
                    </a:lnTo>
                    <a:close/>
                    <a:moveTo>
                      <a:pt x="300240" y="658861"/>
                    </a:moveTo>
                    <a:cubicBezTo>
                      <a:pt x="300240" y="653363"/>
                      <a:pt x="295787" y="648911"/>
                      <a:pt x="290290" y="648911"/>
                    </a:cubicBezTo>
                    <a:lnTo>
                      <a:pt x="248724" y="648911"/>
                    </a:lnTo>
                    <a:cubicBezTo>
                      <a:pt x="243227" y="648911"/>
                      <a:pt x="238774" y="653363"/>
                      <a:pt x="238774" y="658861"/>
                    </a:cubicBezTo>
                    <a:lnTo>
                      <a:pt x="238774" y="696571"/>
                    </a:lnTo>
                    <a:cubicBezTo>
                      <a:pt x="238774" y="702068"/>
                      <a:pt x="243227" y="706521"/>
                      <a:pt x="248724" y="706521"/>
                    </a:cubicBezTo>
                    <a:lnTo>
                      <a:pt x="290290" y="706521"/>
                    </a:lnTo>
                    <a:cubicBezTo>
                      <a:pt x="295787" y="706521"/>
                      <a:pt x="300240" y="702068"/>
                      <a:pt x="300240" y="696571"/>
                    </a:cubicBezTo>
                    <a:lnTo>
                      <a:pt x="300240" y="658861"/>
                    </a:lnTo>
                    <a:lnTo>
                      <a:pt x="300240" y="658861"/>
                    </a:lnTo>
                    <a:close/>
                    <a:moveTo>
                      <a:pt x="166413" y="658861"/>
                    </a:moveTo>
                    <a:cubicBezTo>
                      <a:pt x="166413" y="653363"/>
                      <a:pt x="161960" y="648911"/>
                      <a:pt x="156463" y="648911"/>
                    </a:cubicBezTo>
                    <a:lnTo>
                      <a:pt x="114897" y="648911"/>
                    </a:lnTo>
                    <a:cubicBezTo>
                      <a:pt x="109400" y="648911"/>
                      <a:pt x="104947" y="653363"/>
                      <a:pt x="104947" y="658861"/>
                    </a:cubicBezTo>
                    <a:lnTo>
                      <a:pt x="104947" y="696571"/>
                    </a:lnTo>
                    <a:cubicBezTo>
                      <a:pt x="104947" y="702068"/>
                      <a:pt x="109400" y="706521"/>
                      <a:pt x="114897" y="706521"/>
                    </a:cubicBezTo>
                    <a:lnTo>
                      <a:pt x="156463" y="706521"/>
                    </a:lnTo>
                    <a:cubicBezTo>
                      <a:pt x="161960" y="706521"/>
                      <a:pt x="166413" y="702068"/>
                      <a:pt x="166413" y="696571"/>
                    </a:cubicBezTo>
                    <a:lnTo>
                      <a:pt x="166413" y="658861"/>
                    </a:lnTo>
                    <a:lnTo>
                      <a:pt x="166413" y="658861"/>
                    </a:lnTo>
                    <a:close/>
                    <a:moveTo>
                      <a:pt x="392501" y="668811"/>
                    </a:moveTo>
                    <a:lnTo>
                      <a:pt x="392501" y="686621"/>
                    </a:lnTo>
                    <a:lnTo>
                      <a:pt x="414167" y="686621"/>
                    </a:lnTo>
                    <a:lnTo>
                      <a:pt x="414167" y="668811"/>
                    </a:lnTo>
                    <a:lnTo>
                      <a:pt x="392501" y="668811"/>
                    </a:lnTo>
                    <a:close/>
                    <a:moveTo>
                      <a:pt x="258674" y="668811"/>
                    </a:moveTo>
                    <a:lnTo>
                      <a:pt x="258674" y="686621"/>
                    </a:lnTo>
                    <a:lnTo>
                      <a:pt x="280340" y="686621"/>
                    </a:lnTo>
                    <a:lnTo>
                      <a:pt x="280340" y="668811"/>
                    </a:lnTo>
                    <a:lnTo>
                      <a:pt x="258674" y="668811"/>
                    </a:lnTo>
                    <a:close/>
                    <a:moveTo>
                      <a:pt x="124847" y="668811"/>
                    </a:moveTo>
                    <a:lnTo>
                      <a:pt x="124847" y="686621"/>
                    </a:lnTo>
                    <a:lnTo>
                      <a:pt x="146513" y="686621"/>
                    </a:lnTo>
                    <a:lnTo>
                      <a:pt x="146513" y="668811"/>
                    </a:lnTo>
                    <a:lnTo>
                      <a:pt x="124847" y="668811"/>
                    </a:lnTo>
                    <a:close/>
                    <a:moveTo>
                      <a:pt x="233152" y="498318"/>
                    </a:moveTo>
                    <a:cubicBezTo>
                      <a:pt x="233152" y="492821"/>
                      <a:pt x="228700" y="488368"/>
                      <a:pt x="223202" y="488368"/>
                    </a:cubicBezTo>
                    <a:lnTo>
                      <a:pt x="181636" y="488368"/>
                    </a:lnTo>
                    <a:cubicBezTo>
                      <a:pt x="176139" y="488368"/>
                      <a:pt x="171686" y="492821"/>
                      <a:pt x="171686" y="498318"/>
                    </a:cubicBezTo>
                    <a:lnTo>
                      <a:pt x="171686" y="536029"/>
                    </a:lnTo>
                    <a:cubicBezTo>
                      <a:pt x="171686" y="541526"/>
                      <a:pt x="176139" y="545978"/>
                      <a:pt x="181636" y="545978"/>
                    </a:cubicBezTo>
                    <a:lnTo>
                      <a:pt x="223202" y="545978"/>
                    </a:lnTo>
                    <a:cubicBezTo>
                      <a:pt x="228700" y="545978"/>
                      <a:pt x="233152" y="541526"/>
                      <a:pt x="233152" y="536029"/>
                    </a:cubicBezTo>
                    <a:lnTo>
                      <a:pt x="233152" y="498318"/>
                    </a:lnTo>
                    <a:lnTo>
                      <a:pt x="233152" y="498318"/>
                    </a:lnTo>
                    <a:close/>
                    <a:moveTo>
                      <a:pt x="366979" y="498318"/>
                    </a:moveTo>
                    <a:cubicBezTo>
                      <a:pt x="366979" y="492821"/>
                      <a:pt x="362526" y="488368"/>
                      <a:pt x="357029" y="488368"/>
                    </a:cubicBezTo>
                    <a:lnTo>
                      <a:pt x="315463" y="488368"/>
                    </a:lnTo>
                    <a:cubicBezTo>
                      <a:pt x="309966" y="488368"/>
                      <a:pt x="305513" y="492821"/>
                      <a:pt x="305513" y="498318"/>
                    </a:cubicBezTo>
                    <a:lnTo>
                      <a:pt x="305513" y="536029"/>
                    </a:lnTo>
                    <a:cubicBezTo>
                      <a:pt x="305513" y="541526"/>
                      <a:pt x="309966" y="545978"/>
                      <a:pt x="315463" y="545978"/>
                    </a:cubicBezTo>
                    <a:lnTo>
                      <a:pt x="357029" y="545978"/>
                    </a:lnTo>
                    <a:cubicBezTo>
                      <a:pt x="362526" y="545978"/>
                      <a:pt x="366979" y="541526"/>
                      <a:pt x="366979" y="536029"/>
                    </a:cubicBezTo>
                    <a:lnTo>
                      <a:pt x="366979" y="498318"/>
                    </a:lnTo>
                    <a:lnTo>
                      <a:pt x="366979" y="498318"/>
                    </a:lnTo>
                    <a:close/>
                    <a:moveTo>
                      <a:pt x="325413" y="508268"/>
                    </a:moveTo>
                    <a:lnTo>
                      <a:pt x="325413" y="526079"/>
                    </a:lnTo>
                    <a:lnTo>
                      <a:pt x="347079" y="526079"/>
                    </a:lnTo>
                    <a:lnTo>
                      <a:pt x="347079" y="508268"/>
                    </a:lnTo>
                    <a:lnTo>
                      <a:pt x="325413" y="508268"/>
                    </a:lnTo>
                    <a:close/>
                    <a:moveTo>
                      <a:pt x="191586" y="508268"/>
                    </a:moveTo>
                    <a:lnTo>
                      <a:pt x="191586" y="526079"/>
                    </a:lnTo>
                    <a:lnTo>
                      <a:pt x="213252" y="526079"/>
                    </a:lnTo>
                    <a:lnTo>
                      <a:pt x="213252" y="508268"/>
                    </a:lnTo>
                    <a:lnTo>
                      <a:pt x="191586" y="508268"/>
                    </a:lnTo>
                    <a:close/>
                    <a:moveTo>
                      <a:pt x="233152" y="361506"/>
                    </a:moveTo>
                    <a:cubicBezTo>
                      <a:pt x="233152" y="356009"/>
                      <a:pt x="228700" y="351557"/>
                      <a:pt x="223202" y="351557"/>
                    </a:cubicBezTo>
                    <a:lnTo>
                      <a:pt x="181636" y="351557"/>
                    </a:lnTo>
                    <a:cubicBezTo>
                      <a:pt x="176139" y="351557"/>
                      <a:pt x="171686" y="356009"/>
                      <a:pt x="171686" y="361506"/>
                    </a:cubicBezTo>
                    <a:lnTo>
                      <a:pt x="171686" y="399217"/>
                    </a:lnTo>
                    <a:cubicBezTo>
                      <a:pt x="171686" y="404714"/>
                      <a:pt x="176139" y="409167"/>
                      <a:pt x="181636" y="409167"/>
                    </a:cubicBezTo>
                    <a:lnTo>
                      <a:pt x="223202" y="409167"/>
                    </a:lnTo>
                    <a:cubicBezTo>
                      <a:pt x="228700" y="409167"/>
                      <a:pt x="233152" y="404714"/>
                      <a:pt x="233152" y="399217"/>
                    </a:cubicBezTo>
                    <a:lnTo>
                      <a:pt x="233152" y="361506"/>
                    </a:lnTo>
                    <a:lnTo>
                      <a:pt x="233152" y="361506"/>
                    </a:lnTo>
                    <a:close/>
                    <a:moveTo>
                      <a:pt x="366979" y="361506"/>
                    </a:moveTo>
                    <a:cubicBezTo>
                      <a:pt x="366979" y="356009"/>
                      <a:pt x="362526" y="351557"/>
                      <a:pt x="357029" y="351557"/>
                    </a:cubicBezTo>
                    <a:lnTo>
                      <a:pt x="315463" y="351557"/>
                    </a:lnTo>
                    <a:cubicBezTo>
                      <a:pt x="309966" y="351557"/>
                      <a:pt x="305513" y="356009"/>
                      <a:pt x="305513" y="361506"/>
                    </a:cubicBezTo>
                    <a:lnTo>
                      <a:pt x="305513" y="399217"/>
                    </a:lnTo>
                    <a:cubicBezTo>
                      <a:pt x="305513" y="404714"/>
                      <a:pt x="309966" y="409167"/>
                      <a:pt x="315463" y="409167"/>
                    </a:cubicBezTo>
                    <a:lnTo>
                      <a:pt x="357029" y="409167"/>
                    </a:lnTo>
                    <a:cubicBezTo>
                      <a:pt x="362526" y="409167"/>
                      <a:pt x="366979" y="404714"/>
                      <a:pt x="366979" y="399217"/>
                    </a:cubicBezTo>
                    <a:lnTo>
                      <a:pt x="366979" y="361506"/>
                    </a:lnTo>
                    <a:lnTo>
                      <a:pt x="366979" y="361506"/>
                    </a:lnTo>
                    <a:close/>
                    <a:moveTo>
                      <a:pt x="325413" y="371456"/>
                    </a:moveTo>
                    <a:lnTo>
                      <a:pt x="325413" y="389267"/>
                    </a:lnTo>
                    <a:lnTo>
                      <a:pt x="347079" y="389267"/>
                    </a:lnTo>
                    <a:lnTo>
                      <a:pt x="347079" y="371456"/>
                    </a:lnTo>
                    <a:lnTo>
                      <a:pt x="325413" y="371456"/>
                    </a:lnTo>
                    <a:close/>
                    <a:moveTo>
                      <a:pt x="191586" y="371456"/>
                    </a:moveTo>
                    <a:lnTo>
                      <a:pt x="191586" y="389267"/>
                    </a:lnTo>
                    <a:lnTo>
                      <a:pt x="213252" y="389267"/>
                    </a:lnTo>
                    <a:lnTo>
                      <a:pt x="213252" y="371456"/>
                    </a:lnTo>
                    <a:lnTo>
                      <a:pt x="191586" y="37145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09B9E2-CB0F-478D-B81B-8E2A8C3DEE9F}"/>
                  </a:ext>
                </a:extLst>
              </p:cNvPr>
              <p:cNvSpPr/>
              <p:nvPr/>
            </p:nvSpPr>
            <p:spPr>
              <a:xfrm>
                <a:off x="3175475" y="1684841"/>
                <a:ext cx="570380" cy="2553031"/>
              </a:xfrm>
              <a:custGeom>
                <a:avLst/>
                <a:gdLst>
                  <a:gd name="connsiteX0" fmla="*/ 70744 w 570380"/>
                  <a:gd name="connsiteY0" fmla="*/ 677815 h 2553031"/>
                  <a:gd name="connsiteX1" fmla="*/ 70744 w 570380"/>
                  <a:gd name="connsiteY1" fmla="*/ 353372 h 2553031"/>
                  <a:gd name="connsiteX2" fmla="*/ 161736 w 570380"/>
                  <a:gd name="connsiteY2" fmla="*/ 353372 h 2553031"/>
                  <a:gd name="connsiteX3" fmla="*/ 161736 w 570380"/>
                  <a:gd name="connsiteY3" fmla="*/ 84152 h 2553031"/>
                  <a:gd name="connsiteX4" fmla="*/ 161736 w 570380"/>
                  <a:gd name="connsiteY4" fmla="*/ 84152 h 2553031"/>
                  <a:gd name="connsiteX5" fmla="*/ 285190 w 570380"/>
                  <a:gd name="connsiteY5" fmla="*/ 0 h 2553031"/>
                  <a:gd name="connsiteX6" fmla="*/ 408644 w 570380"/>
                  <a:gd name="connsiteY6" fmla="*/ 84152 h 2553031"/>
                  <a:gd name="connsiteX7" fmla="*/ 408644 w 570380"/>
                  <a:gd name="connsiteY7" fmla="*/ 84152 h 2553031"/>
                  <a:gd name="connsiteX8" fmla="*/ 408644 w 570380"/>
                  <a:gd name="connsiteY8" fmla="*/ 353372 h 2553031"/>
                  <a:gd name="connsiteX9" fmla="*/ 499636 w 570380"/>
                  <a:gd name="connsiteY9" fmla="*/ 353372 h 2553031"/>
                  <a:gd name="connsiteX10" fmla="*/ 499636 w 570380"/>
                  <a:gd name="connsiteY10" fmla="*/ 677815 h 2553031"/>
                  <a:gd name="connsiteX11" fmla="*/ 570381 w 570380"/>
                  <a:gd name="connsiteY11" fmla="*/ 677815 h 2553031"/>
                  <a:gd name="connsiteX12" fmla="*/ 570381 w 570380"/>
                  <a:gd name="connsiteY12" fmla="*/ 2553032 h 2553031"/>
                  <a:gd name="connsiteX13" fmla="*/ 0 w 570380"/>
                  <a:gd name="connsiteY13" fmla="*/ 2553032 h 2553031"/>
                  <a:gd name="connsiteX14" fmla="*/ 0 w 570380"/>
                  <a:gd name="connsiteY14" fmla="*/ 677815 h 2553031"/>
                  <a:gd name="connsiteX15" fmla="*/ 70744 w 570380"/>
                  <a:gd name="connsiteY15" fmla="*/ 677815 h 2553031"/>
                  <a:gd name="connsiteX16" fmla="*/ 445658 w 570380"/>
                  <a:gd name="connsiteY16" fmla="*/ 2328039 h 2553031"/>
                  <a:gd name="connsiteX17" fmla="*/ 124748 w 570380"/>
                  <a:gd name="connsiteY17" fmla="*/ 2328039 h 2553031"/>
                  <a:gd name="connsiteX18" fmla="*/ 124748 w 570380"/>
                  <a:gd name="connsiteY18" fmla="*/ 2364530 h 2553031"/>
                  <a:gd name="connsiteX19" fmla="*/ 445658 w 570380"/>
                  <a:gd name="connsiteY19" fmla="*/ 2364530 h 2553031"/>
                  <a:gd name="connsiteX20" fmla="*/ 445658 w 570380"/>
                  <a:gd name="connsiteY20" fmla="*/ 2328039 h 2553031"/>
                  <a:gd name="connsiteX21" fmla="*/ 445658 w 570380"/>
                  <a:gd name="connsiteY21" fmla="*/ 2328039 h 2553031"/>
                  <a:gd name="connsiteX22" fmla="*/ 445658 w 570380"/>
                  <a:gd name="connsiteY22" fmla="*/ 2195680 h 2553031"/>
                  <a:gd name="connsiteX23" fmla="*/ 124748 w 570380"/>
                  <a:gd name="connsiteY23" fmla="*/ 2195680 h 2553031"/>
                  <a:gd name="connsiteX24" fmla="*/ 124748 w 570380"/>
                  <a:gd name="connsiteY24" fmla="*/ 2232171 h 2553031"/>
                  <a:gd name="connsiteX25" fmla="*/ 445658 w 570380"/>
                  <a:gd name="connsiteY25" fmla="*/ 2232171 h 2553031"/>
                  <a:gd name="connsiteX26" fmla="*/ 445658 w 570380"/>
                  <a:gd name="connsiteY26" fmla="*/ 2195680 h 2553031"/>
                  <a:gd name="connsiteX27" fmla="*/ 445658 w 570380"/>
                  <a:gd name="connsiteY27" fmla="*/ 2195680 h 2553031"/>
                  <a:gd name="connsiteX28" fmla="*/ 445658 w 570380"/>
                  <a:gd name="connsiteY28" fmla="*/ 2063320 h 2553031"/>
                  <a:gd name="connsiteX29" fmla="*/ 124748 w 570380"/>
                  <a:gd name="connsiteY29" fmla="*/ 2063320 h 2553031"/>
                  <a:gd name="connsiteX30" fmla="*/ 124748 w 570380"/>
                  <a:gd name="connsiteY30" fmla="*/ 2099812 h 2553031"/>
                  <a:gd name="connsiteX31" fmla="*/ 445658 w 570380"/>
                  <a:gd name="connsiteY31" fmla="*/ 2099812 h 2553031"/>
                  <a:gd name="connsiteX32" fmla="*/ 445658 w 570380"/>
                  <a:gd name="connsiteY32" fmla="*/ 2063320 h 2553031"/>
                  <a:gd name="connsiteX33" fmla="*/ 445658 w 570380"/>
                  <a:gd name="connsiteY33" fmla="*/ 2063320 h 2553031"/>
                  <a:gd name="connsiteX34" fmla="*/ 445658 w 570380"/>
                  <a:gd name="connsiteY34" fmla="*/ 1930961 h 2553031"/>
                  <a:gd name="connsiteX35" fmla="*/ 124748 w 570380"/>
                  <a:gd name="connsiteY35" fmla="*/ 1930961 h 2553031"/>
                  <a:gd name="connsiteX36" fmla="*/ 124748 w 570380"/>
                  <a:gd name="connsiteY36" fmla="*/ 1967453 h 2553031"/>
                  <a:gd name="connsiteX37" fmla="*/ 445658 w 570380"/>
                  <a:gd name="connsiteY37" fmla="*/ 1967453 h 2553031"/>
                  <a:gd name="connsiteX38" fmla="*/ 445658 w 570380"/>
                  <a:gd name="connsiteY38" fmla="*/ 1930961 h 2553031"/>
                  <a:gd name="connsiteX39" fmla="*/ 445658 w 570380"/>
                  <a:gd name="connsiteY39" fmla="*/ 1930961 h 2553031"/>
                  <a:gd name="connsiteX40" fmla="*/ 445658 w 570380"/>
                  <a:gd name="connsiteY40" fmla="*/ 1798602 h 2553031"/>
                  <a:gd name="connsiteX41" fmla="*/ 124748 w 570380"/>
                  <a:gd name="connsiteY41" fmla="*/ 1798602 h 2553031"/>
                  <a:gd name="connsiteX42" fmla="*/ 124748 w 570380"/>
                  <a:gd name="connsiteY42" fmla="*/ 1835094 h 2553031"/>
                  <a:gd name="connsiteX43" fmla="*/ 445658 w 570380"/>
                  <a:gd name="connsiteY43" fmla="*/ 1835094 h 2553031"/>
                  <a:gd name="connsiteX44" fmla="*/ 445658 w 570380"/>
                  <a:gd name="connsiteY44" fmla="*/ 1798602 h 2553031"/>
                  <a:gd name="connsiteX45" fmla="*/ 445658 w 570380"/>
                  <a:gd name="connsiteY45" fmla="*/ 1798602 h 2553031"/>
                  <a:gd name="connsiteX46" fmla="*/ 445658 w 570380"/>
                  <a:gd name="connsiteY46" fmla="*/ 1666243 h 2553031"/>
                  <a:gd name="connsiteX47" fmla="*/ 124748 w 570380"/>
                  <a:gd name="connsiteY47" fmla="*/ 1666243 h 2553031"/>
                  <a:gd name="connsiteX48" fmla="*/ 124748 w 570380"/>
                  <a:gd name="connsiteY48" fmla="*/ 1702734 h 2553031"/>
                  <a:gd name="connsiteX49" fmla="*/ 445658 w 570380"/>
                  <a:gd name="connsiteY49" fmla="*/ 1702734 h 2553031"/>
                  <a:gd name="connsiteX50" fmla="*/ 445658 w 570380"/>
                  <a:gd name="connsiteY50" fmla="*/ 1666243 h 2553031"/>
                  <a:gd name="connsiteX51" fmla="*/ 445658 w 570380"/>
                  <a:gd name="connsiteY51" fmla="*/ 1666243 h 2553031"/>
                  <a:gd name="connsiteX52" fmla="*/ 445658 w 570380"/>
                  <a:gd name="connsiteY52" fmla="*/ 1533884 h 2553031"/>
                  <a:gd name="connsiteX53" fmla="*/ 124748 w 570380"/>
                  <a:gd name="connsiteY53" fmla="*/ 1533884 h 2553031"/>
                  <a:gd name="connsiteX54" fmla="*/ 124748 w 570380"/>
                  <a:gd name="connsiteY54" fmla="*/ 1570375 h 2553031"/>
                  <a:gd name="connsiteX55" fmla="*/ 445658 w 570380"/>
                  <a:gd name="connsiteY55" fmla="*/ 1570375 h 2553031"/>
                  <a:gd name="connsiteX56" fmla="*/ 445658 w 570380"/>
                  <a:gd name="connsiteY56" fmla="*/ 1533884 h 2553031"/>
                  <a:gd name="connsiteX57" fmla="*/ 445658 w 570380"/>
                  <a:gd name="connsiteY57" fmla="*/ 1533884 h 2553031"/>
                  <a:gd name="connsiteX58" fmla="*/ 445658 w 570380"/>
                  <a:gd name="connsiteY58" fmla="*/ 1401525 h 2553031"/>
                  <a:gd name="connsiteX59" fmla="*/ 124748 w 570380"/>
                  <a:gd name="connsiteY59" fmla="*/ 1401525 h 2553031"/>
                  <a:gd name="connsiteX60" fmla="*/ 124748 w 570380"/>
                  <a:gd name="connsiteY60" fmla="*/ 1438016 h 2553031"/>
                  <a:gd name="connsiteX61" fmla="*/ 445658 w 570380"/>
                  <a:gd name="connsiteY61" fmla="*/ 1438016 h 2553031"/>
                  <a:gd name="connsiteX62" fmla="*/ 445658 w 570380"/>
                  <a:gd name="connsiteY62" fmla="*/ 1401525 h 2553031"/>
                  <a:gd name="connsiteX63" fmla="*/ 445658 w 570380"/>
                  <a:gd name="connsiteY63" fmla="*/ 1401525 h 2553031"/>
                  <a:gd name="connsiteX64" fmla="*/ 445658 w 570380"/>
                  <a:gd name="connsiteY64" fmla="*/ 1269165 h 2553031"/>
                  <a:gd name="connsiteX65" fmla="*/ 124748 w 570380"/>
                  <a:gd name="connsiteY65" fmla="*/ 1269165 h 2553031"/>
                  <a:gd name="connsiteX66" fmla="*/ 124748 w 570380"/>
                  <a:gd name="connsiteY66" fmla="*/ 1305657 h 2553031"/>
                  <a:gd name="connsiteX67" fmla="*/ 445658 w 570380"/>
                  <a:gd name="connsiteY67" fmla="*/ 1305657 h 2553031"/>
                  <a:gd name="connsiteX68" fmla="*/ 445658 w 570380"/>
                  <a:gd name="connsiteY68" fmla="*/ 1269165 h 2553031"/>
                  <a:gd name="connsiteX69" fmla="*/ 445658 w 570380"/>
                  <a:gd name="connsiteY69" fmla="*/ 1269165 h 2553031"/>
                  <a:gd name="connsiteX70" fmla="*/ 445658 w 570380"/>
                  <a:gd name="connsiteY70" fmla="*/ 1136806 h 2553031"/>
                  <a:gd name="connsiteX71" fmla="*/ 124748 w 570380"/>
                  <a:gd name="connsiteY71" fmla="*/ 1136806 h 2553031"/>
                  <a:gd name="connsiteX72" fmla="*/ 124748 w 570380"/>
                  <a:gd name="connsiteY72" fmla="*/ 1173298 h 2553031"/>
                  <a:gd name="connsiteX73" fmla="*/ 445658 w 570380"/>
                  <a:gd name="connsiteY73" fmla="*/ 1173298 h 2553031"/>
                  <a:gd name="connsiteX74" fmla="*/ 445658 w 570380"/>
                  <a:gd name="connsiteY74" fmla="*/ 1136806 h 2553031"/>
                  <a:gd name="connsiteX75" fmla="*/ 445658 w 570380"/>
                  <a:gd name="connsiteY75" fmla="*/ 1136806 h 2553031"/>
                  <a:gd name="connsiteX76" fmla="*/ 445658 w 570380"/>
                  <a:gd name="connsiteY76" fmla="*/ 1004447 h 2553031"/>
                  <a:gd name="connsiteX77" fmla="*/ 124748 w 570380"/>
                  <a:gd name="connsiteY77" fmla="*/ 1004447 h 2553031"/>
                  <a:gd name="connsiteX78" fmla="*/ 124748 w 570380"/>
                  <a:gd name="connsiteY78" fmla="*/ 1040938 h 2553031"/>
                  <a:gd name="connsiteX79" fmla="*/ 445658 w 570380"/>
                  <a:gd name="connsiteY79" fmla="*/ 1040938 h 2553031"/>
                  <a:gd name="connsiteX80" fmla="*/ 445658 w 570380"/>
                  <a:gd name="connsiteY80" fmla="*/ 1004447 h 2553031"/>
                  <a:gd name="connsiteX81" fmla="*/ 445658 w 570380"/>
                  <a:gd name="connsiteY81" fmla="*/ 1004447 h 2553031"/>
                  <a:gd name="connsiteX82" fmla="*/ 445658 w 570380"/>
                  <a:gd name="connsiteY82" fmla="*/ 872088 h 2553031"/>
                  <a:gd name="connsiteX83" fmla="*/ 124748 w 570380"/>
                  <a:gd name="connsiteY83" fmla="*/ 872088 h 2553031"/>
                  <a:gd name="connsiteX84" fmla="*/ 124748 w 570380"/>
                  <a:gd name="connsiteY84" fmla="*/ 908579 h 2553031"/>
                  <a:gd name="connsiteX85" fmla="*/ 445658 w 570380"/>
                  <a:gd name="connsiteY85" fmla="*/ 908579 h 2553031"/>
                  <a:gd name="connsiteX86" fmla="*/ 445658 w 570380"/>
                  <a:gd name="connsiteY86" fmla="*/ 872088 h 2553031"/>
                  <a:gd name="connsiteX87" fmla="*/ 445658 w 570380"/>
                  <a:gd name="connsiteY87" fmla="*/ 872088 h 2553031"/>
                  <a:gd name="connsiteX88" fmla="*/ 445658 w 570380"/>
                  <a:gd name="connsiteY88" fmla="*/ 739729 h 2553031"/>
                  <a:gd name="connsiteX89" fmla="*/ 124748 w 570380"/>
                  <a:gd name="connsiteY89" fmla="*/ 739729 h 2553031"/>
                  <a:gd name="connsiteX90" fmla="*/ 124748 w 570380"/>
                  <a:gd name="connsiteY90" fmla="*/ 776220 h 2553031"/>
                  <a:gd name="connsiteX91" fmla="*/ 445658 w 570380"/>
                  <a:gd name="connsiteY91" fmla="*/ 776220 h 2553031"/>
                  <a:gd name="connsiteX92" fmla="*/ 445658 w 570380"/>
                  <a:gd name="connsiteY92" fmla="*/ 739729 h 2553031"/>
                  <a:gd name="connsiteX93" fmla="*/ 445658 w 570380"/>
                  <a:gd name="connsiteY93" fmla="*/ 739729 h 2553031"/>
                  <a:gd name="connsiteX94" fmla="*/ 227506 w 570380"/>
                  <a:gd name="connsiteY94" fmla="*/ 639732 h 2553031"/>
                  <a:gd name="connsiteX95" fmla="*/ 227506 w 570380"/>
                  <a:gd name="connsiteY95" fmla="*/ 603240 h 2553031"/>
                  <a:gd name="connsiteX96" fmla="*/ 167508 w 570380"/>
                  <a:gd name="connsiteY96" fmla="*/ 603240 h 2553031"/>
                  <a:gd name="connsiteX97" fmla="*/ 167508 w 570380"/>
                  <a:gd name="connsiteY97" fmla="*/ 639732 h 2553031"/>
                  <a:gd name="connsiteX98" fmla="*/ 227506 w 570380"/>
                  <a:gd name="connsiteY98" fmla="*/ 639732 h 2553031"/>
                  <a:gd name="connsiteX99" fmla="*/ 406381 w 570380"/>
                  <a:gd name="connsiteY99" fmla="*/ 639732 h 2553031"/>
                  <a:gd name="connsiteX100" fmla="*/ 406381 w 570380"/>
                  <a:gd name="connsiteY100" fmla="*/ 603240 h 2553031"/>
                  <a:gd name="connsiteX101" fmla="*/ 346382 w 570380"/>
                  <a:gd name="connsiteY101" fmla="*/ 603240 h 2553031"/>
                  <a:gd name="connsiteX102" fmla="*/ 346382 w 570380"/>
                  <a:gd name="connsiteY102" fmla="*/ 639732 h 2553031"/>
                  <a:gd name="connsiteX103" fmla="*/ 406381 w 570380"/>
                  <a:gd name="connsiteY103" fmla="*/ 639732 h 2553031"/>
                  <a:gd name="connsiteX104" fmla="*/ 227506 w 570380"/>
                  <a:gd name="connsiteY104" fmla="*/ 545456 h 2553031"/>
                  <a:gd name="connsiteX105" fmla="*/ 227506 w 570380"/>
                  <a:gd name="connsiteY105" fmla="*/ 508965 h 2553031"/>
                  <a:gd name="connsiteX106" fmla="*/ 167508 w 570380"/>
                  <a:gd name="connsiteY106" fmla="*/ 508965 h 2553031"/>
                  <a:gd name="connsiteX107" fmla="*/ 167508 w 570380"/>
                  <a:gd name="connsiteY107" fmla="*/ 545456 h 2553031"/>
                  <a:gd name="connsiteX108" fmla="*/ 227506 w 570380"/>
                  <a:gd name="connsiteY108" fmla="*/ 545456 h 2553031"/>
                  <a:gd name="connsiteX109" fmla="*/ 406381 w 570380"/>
                  <a:gd name="connsiteY109" fmla="*/ 545456 h 2553031"/>
                  <a:gd name="connsiteX110" fmla="*/ 406381 w 570380"/>
                  <a:gd name="connsiteY110" fmla="*/ 508965 h 2553031"/>
                  <a:gd name="connsiteX111" fmla="*/ 346382 w 570380"/>
                  <a:gd name="connsiteY111" fmla="*/ 508965 h 2553031"/>
                  <a:gd name="connsiteX112" fmla="*/ 346382 w 570380"/>
                  <a:gd name="connsiteY112" fmla="*/ 545456 h 2553031"/>
                  <a:gd name="connsiteX113" fmla="*/ 406381 w 570380"/>
                  <a:gd name="connsiteY113" fmla="*/ 545456 h 2553031"/>
                  <a:gd name="connsiteX114" fmla="*/ 227506 w 570380"/>
                  <a:gd name="connsiteY114" fmla="*/ 451180 h 2553031"/>
                  <a:gd name="connsiteX115" fmla="*/ 227506 w 570380"/>
                  <a:gd name="connsiteY115" fmla="*/ 414689 h 2553031"/>
                  <a:gd name="connsiteX116" fmla="*/ 167508 w 570380"/>
                  <a:gd name="connsiteY116" fmla="*/ 414689 h 2553031"/>
                  <a:gd name="connsiteX117" fmla="*/ 167508 w 570380"/>
                  <a:gd name="connsiteY117" fmla="*/ 451180 h 2553031"/>
                  <a:gd name="connsiteX118" fmla="*/ 227506 w 570380"/>
                  <a:gd name="connsiteY118" fmla="*/ 451180 h 2553031"/>
                  <a:gd name="connsiteX119" fmla="*/ 406381 w 570380"/>
                  <a:gd name="connsiteY119" fmla="*/ 451180 h 2553031"/>
                  <a:gd name="connsiteX120" fmla="*/ 406381 w 570380"/>
                  <a:gd name="connsiteY120" fmla="*/ 414689 h 2553031"/>
                  <a:gd name="connsiteX121" fmla="*/ 346382 w 570380"/>
                  <a:gd name="connsiteY121" fmla="*/ 414689 h 2553031"/>
                  <a:gd name="connsiteX122" fmla="*/ 346382 w 570380"/>
                  <a:gd name="connsiteY122" fmla="*/ 451180 h 2553031"/>
                  <a:gd name="connsiteX123" fmla="*/ 406381 w 570380"/>
                  <a:gd name="connsiteY123" fmla="*/ 451180 h 255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570380" h="2553031">
                    <a:moveTo>
                      <a:pt x="70744" y="677815"/>
                    </a:moveTo>
                    <a:lnTo>
                      <a:pt x="70744" y="353372"/>
                    </a:lnTo>
                    <a:lnTo>
                      <a:pt x="161736" y="353372"/>
                    </a:lnTo>
                    <a:lnTo>
                      <a:pt x="161736" y="84152"/>
                    </a:lnTo>
                    <a:cubicBezTo>
                      <a:pt x="161736" y="84152"/>
                      <a:pt x="161736" y="84152"/>
                      <a:pt x="161736" y="84152"/>
                    </a:cubicBezTo>
                    <a:cubicBezTo>
                      <a:pt x="181661" y="33382"/>
                      <a:pt x="230640" y="0"/>
                      <a:pt x="285190" y="0"/>
                    </a:cubicBezTo>
                    <a:cubicBezTo>
                      <a:pt x="339741" y="0"/>
                      <a:pt x="388720" y="33382"/>
                      <a:pt x="408644" y="84152"/>
                    </a:cubicBezTo>
                    <a:cubicBezTo>
                      <a:pt x="408644" y="84152"/>
                      <a:pt x="408644" y="84152"/>
                      <a:pt x="408644" y="84152"/>
                    </a:cubicBezTo>
                    <a:lnTo>
                      <a:pt x="408644" y="353372"/>
                    </a:lnTo>
                    <a:lnTo>
                      <a:pt x="499636" y="353372"/>
                    </a:lnTo>
                    <a:lnTo>
                      <a:pt x="499636" y="677815"/>
                    </a:lnTo>
                    <a:lnTo>
                      <a:pt x="570381" y="677815"/>
                    </a:lnTo>
                    <a:lnTo>
                      <a:pt x="570381" y="2553032"/>
                    </a:lnTo>
                    <a:lnTo>
                      <a:pt x="0" y="2553032"/>
                    </a:lnTo>
                    <a:lnTo>
                      <a:pt x="0" y="677815"/>
                    </a:lnTo>
                    <a:lnTo>
                      <a:pt x="70744" y="677815"/>
                    </a:lnTo>
                    <a:close/>
                    <a:moveTo>
                      <a:pt x="445658" y="2328039"/>
                    </a:moveTo>
                    <a:lnTo>
                      <a:pt x="124748" y="2328039"/>
                    </a:lnTo>
                    <a:lnTo>
                      <a:pt x="124748" y="2364530"/>
                    </a:lnTo>
                    <a:lnTo>
                      <a:pt x="445658" y="2364530"/>
                    </a:lnTo>
                    <a:lnTo>
                      <a:pt x="445658" y="2328039"/>
                    </a:lnTo>
                    <a:lnTo>
                      <a:pt x="445658" y="2328039"/>
                    </a:lnTo>
                    <a:close/>
                    <a:moveTo>
                      <a:pt x="445658" y="2195680"/>
                    </a:moveTo>
                    <a:lnTo>
                      <a:pt x="124748" y="2195680"/>
                    </a:lnTo>
                    <a:lnTo>
                      <a:pt x="124748" y="2232171"/>
                    </a:lnTo>
                    <a:lnTo>
                      <a:pt x="445658" y="2232171"/>
                    </a:lnTo>
                    <a:lnTo>
                      <a:pt x="445658" y="2195680"/>
                    </a:lnTo>
                    <a:lnTo>
                      <a:pt x="445658" y="2195680"/>
                    </a:lnTo>
                    <a:close/>
                    <a:moveTo>
                      <a:pt x="445658" y="2063320"/>
                    </a:moveTo>
                    <a:lnTo>
                      <a:pt x="124748" y="2063320"/>
                    </a:lnTo>
                    <a:lnTo>
                      <a:pt x="124748" y="2099812"/>
                    </a:lnTo>
                    <a:lnTo>
                      <a:pt x="445658" y="2099812"/>
                    </a:lnTo>
                    <a:lnTo>
                      <a:pt x="445658" y="2063320"/>
                    </a:lnTo>
                    <a:lnTo>
                      <a:pt x="445658" y="2063320"/>
                    </a:lnTo>
                    <a:close/>
                    <a:moveTo>
                      <a:pt x="445658" y="1930961"/>
                    </a:moveTo>
                    <a:lnTo>
                      <a:pt x="124748" y="1930961"/>
                    </a:lnTo>
                    <a:lnTo>
                      <a:pt x="124748" y="1967453"/>
                    </a:lnTo>
                    <a:lnTo>
                      <a:pt x="445658" y="1967453"/>
                    </a:lnTo>
                    <a:lnTo>
                      <a:pt x="445658" y="1930961"/>
                    </a:lnTo>
                    <a:lnTo>
                      <a:pt x="445658" y="1930961"/>
                    </a:lnTo>
                    <a:close/>
                    <a:moveTo>
                      <a:pt x="445658" y="1798602"/>
                    </a:moveTo>
                    <a:lnTo>
                      <a:pt x="124748" y="1798602"/>
                    </a:lnTo>
                    <a:lnTo>
                      <a:pt x="124748" y="1835094"/>
                    </a:lnTo>
                    <a:lnTo>
                      <a:pt x="445658" y="1835094"/>
                    </a:lnTo>
                    <a:lnTo>
                      <a:pt x="445658" y="1798602"/>
                    </a:lnTo>
                    <a:lnTo>
                      <a:pt x="445658" y="1798602"/>
                    </a:lnTo>
                    <a:close/>
                    <a:moveTo>
                      <a:pt x="445658" y="1666243"/>
                    </a:moveTo>
                    <a:lnTo>
                      <a:pt x="124748" y="1666243"/>
                    </a:lnTo>
                    <a:lnTo>
                      <a:pt x="124748" y="1702734"/>
                    </a:lnTo>
                    <a:lnTo>
                      <a:pt x="445658" y="1702734"/>
                    </a:lnTo>
                    <a:lnTo>
                      <a:pt x="445658" y="1666243"/>
                    </a:lnTo>
                    <a:lnTo>
                      <a:pt x="445658" y="1666243"/>
                    </a:lnTo>
                    <a:close/>
                    <a:moveTo>
                      <a:pt x="445658" y="1533884"/>
                    </a:moveTo>
                    <a:lnTo>
                      <a:pt x="124748" y="1533884"/>
                    </a:lnTo>
                    <a:lnTo>
                      <a:pt x="124748" y="1570375"/>
                    </a:lnTo>
                    <a:lnTo>
                      <a:pt x="445658" y="1570375"/>
                    </a:lnTo>
                    <a:lnTo>
                      <a:pt x="445658" y="1533884"/>
                    </a:lnTo>
                    <a:lnTo>
                      <a:pt x="445658" y="1533884"/>
                    </a:lnTo>
                    <a:close/>
                    <a:moveTo>
                      <a:pt x="445658" y="1401525"/>
                    </a:moveTo>
                    <a:lnTo>
                      <a:pt x="124748" y="1401525"/>
                    </a:lnTo>
                    <a:lnTo>
                      <a:pt x="124748" y="1438016"/>
                    </a:lnTo>
                    <a:lnTo>
                      <a:pt x="445658" y="1438016"/>
                    </a:lnTo>
                    <a:lnTo>
                      <a:pt x="445658" y="1401525"/>
                    </a:lnTo>
                    <a:lnTo>
                      <a:pt x="445658" y="1401525"/>
                    </a:lnTo>
                    <a:close/>
                    <a:moveTo>
                      <a:pt x="445658" y="1269165"/>
                    </a:moveTo>
                    <a:lnTo>
                      <a:pt x="124748" y="1269165"/>
                    </a:lnTo>
                    <a:lnTo>
                      <a:pt x="124748" y="1305657"/>
                    </a:lnTo>
                    <a:lnTo>
                      <a:pt x="445658" y="1305657"/>
                    </a:lnTo>
                    <a:lnTo>
                      <a:pt x="445658" y="1269165"/>
                    </a:lnTo>
                    <a:lnTo>
                      <a:pt x="445658" y="1269165"/>
                    </a:lnTo>
                    <a:close/>
                    <a:moveTo>
                      <a:pt x="445658" y="1136806"/>
                    </a:moveTo>
                    <a:lnTo>
                      <a:pt x="124748" y="1136806"/>
                    </a:lnTo>
                    <a:lnTo>
                      <a:pt x="124748" y="1173298"/>
                    </a:lnTo>
                    <a:lnTo>
                      <a:pt x="445658" y="1173298"/>
                    </a:lnTo>
                    <a:lnTo>
                      <a:pt x="445658" y="1136806"/>
                    </a:lnTo>
                    <a:lnTo>
                      <a:pt x="445658" y="1136806"/>
                    </a:lnTo>
                    <a:close/>
                    <a:moveTo>
                      <a:pt x="445658" y="1004447"/>
                    </a:moveTo>
                    <a:lnTo>
                      <a:pt x="124748" y="1004447"/>
                    </a:lnTo>
                    <a:lnTo>
                      <a:pt x="124748" y="1040938"/>
                    </a:lnTo>
                    <a:lnTo>
                      <a:pt x="445658" y="1040938"/>
                    </a:lnTo>
                    <a:lnTo>
                      <a:pt x="445658" y="1004447"/>
                    </a:lnTo>
                    <a:lnTo>
                      <a:pt x="445658" y="1004447"/>
                    </a:lnTo>
                    <a:close/>
                    <a:moveTo>
                      <a:pt x="445658" y="872088"/>
                    </a:moveTo>
                    <a:lnTo>
                      <a:pt x="124748" y="872088"/>
                    </a:lnTo>
                    <a:lnTo>
                      <a:pt x="124748" y="908579"/>
                    </a:lnTo>
                    <a:lnTo>
                      <a:pt x="445658" y="908579"/>
                    </a:lnTo>
                    <a:lnTo>
                      <a:pt x="445658" y="872088"/>
                    </a:lnTo>
                    <a:lnTo>
                      <a:pt x="445658" y="872088"/>
                    </a:lnTo>
                    <a:close/>
                    <a:moveTo>
                      <a:pt x="445658" y="739729"/>
                    </a:moveTo>
                    <a:lnTo>
                      <a:pt x="124748" y="739729"/>
                    </a:lnTo>
                    <a:lnTo>
                      <a:pt x="124748" y="776220"/>
                    </a:lnTo>
                    <a:lnTo>
                      <a:pt x="445658" y="776220"/>
                    </a:lnTo>
                    <a:lnTo>
                      <a:pt x="445658" y="739729"/>
                    </a:lnTo>
                    <a:lnTo>
                      <a:pt x="445658" y="739729"/>
                    </a:lnTo>
                    <a:close/>
                    <a:moveTo>
                      <a:pt x="227506" y="639732"/>
                    </a:moveTo>
                    <a:lnTo>
                      <a:pt x="227506" y="603240"/>
                    </a:lnTo>
                    <a:lnTo>
                      <a:pt x="167508" y="603240"/>
                    </a:lnTo>
                    <a:lnTo>
                      <a:pt x="167508" y="639732"/>
                    </a:lnTo>
                    <a:lnTo>
                      <a:pt x="227506" y="639732"/>
                    </a:lnTo>
                    <a:close/>
                    <a:moveTo>
                      <a:pt x="406381" y="639732"/>
                    </a:moveTo>
                    <a:lnTo>
                      <a:pt x="406381" y="603240"/>
                    </a:lnTo>
                    <a:lnTo>
                      <a:pt x="346382" y="603240"/>
                    </a:lnTo>
                    <a:lnTo>
                      <a:pt x="346382" y="639732"/>
                    </a:lnTo>
                    <a:lnTo>
                      <a:pt x="406381" y="639732"/>
                    </a:lnTo>
                    <a:close/>
                    <a:moveTo>
                      <a:pt x="227506" y="545456"/>
                    </a:moveTo>
                    <a:lnTo>
                      <a:pt x="227506" y="508965"/>
                    </a:lnTo>
                    <a:lnTo>
                      <a:pt x="167508" y="508965"/>
                    </a:lnTo>
                    <a:lnTo>
                      <a:pt x="167508" y="545456"/>
                    </a:lnTo>
                    <a:lnTo>
                      <a:pt x="227506" y="545456"/>
                    </a:lnTo>
                    <a:close/>
                    <a:moveTo>
                      <a:pt x="406381" y="545456"/>
                    </a:moveTo>
                    <a:lnTo>
                      <a:pt x="406381" y="508965"/>
                    </a:lnTo>
                    <a:lnTo>
                      <a:pt x="346382" y="508965"/>
                    </a:lnTo>
                    <a:lnTo>
                      <a:pt x="346382" y="545456"/>
                    </a:lnTo>
                    <a:lnTo>
                      <a:pt x="406381" y="545456"/>
                    </a:lnTo>
                    <a:close/>
                    <a:moveTo>
                      <a:pt x="227506" y="451180"/>
                    </a:moveTo>
                    <a:lnTo>
                      <a:pt x="227506" y="414689"/>
                    </a:lnTo>
                    <a:lnTo>
                      <a:pt x="167508" y="414689"/>
                    </a:lnTo>
                    <a:lnTo>
                      <a:pt x="167508" y="451180"/>
                    </a:lnTo>
                    <a:lnTo>
                      <a:pt x="227506" y="451180"/>
                    </a:lnTo>
                    <a:close/>
                    <a:moveTo>
                      <a:pt x="406381" y="451180"/>
                    </a:moveTo>
                    <a:lnTo>
                      <a:pt x="406381" y="414689"/>
                    </a:lnTo>
                    <a:lnTo>
                      <a:pt x="346382" y="414689"/>
                    </a:lnTo>
                    <a:lnTo>
                      <a:pt x="346382" y="451180"/>
                    </a:lnTo>
                    <a:lnTo>
                      <a:pt x="406381" y="4511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4D233C-CF35-F6A5-D1AA-909EAED6EB78}"/>
                  </a:ext>
                </a:extLst>
              </p:cNvPr>
              <p:cNvSpPr/>
              <p:nvPr/>
            </p:nvSpPr>
            <p:spPr>
              <a:xfrm>
                <a:off x="3166719" y="1667404"/>
                <a:ext cx="587792" cy="2570444"/>
              </a:xfrm>
              <a:custGeom>
                <a:avLst/>
                <a:gdLst>
                  <a:gd name="connsiteX0" fmla="*/ 161786 w 587792"/>
                  <a:gd name="connsiteY0" fmla="*/ 353397 h 2570444"/>
                  <a:gd name="connsiteX1" fmla="*/ 161786 w 587792"/>
                  <a:gd name="connsiteY1" fmla="*/ 92883 h 2570444"/>
                  <a:gd name="connsiteX2" fmla="*/ 162383 w 587792"/>
                  <a:gd name="connsiteY2" fmla="*/ 89699 h 2570444"/>
                  <a:gd name="connsiteX3" fmla="*/ 162383 w 587792"/>
                  <a:gd name="connsiteY3" fmla="*/ 89699 h 2570444"/>
                  <a:gd name="connsiteX4" fmla="*/ 214322 w 587792"/>
                  <a:gd name="connsiteY4" fmla="*/ 24551 h 2570444"/>
                  <a:gd name="connsiteX5" fmla="*/ 293921 w 587792"/>
                  <a:gd name="connsiteY5" fmla="*/ 0 h 2570444"/>
                  <a:gd name="connsiteX6" fmla="*/ 373521 w 587792"/>
                  <a:gd name="connsiteY6" fmla="*/ 24551 h 2570444"/>
                  <a:gd name="connsiteX7" fmla="*/ 425459 w 587792"/>
                  <a:gd name="connsiteY7" fmla="*/ 89674 h 2570444"/>
                  <a:gd name="connsiteX8" fmla="*/ 425459 w 587792"/>
                  <a:gd name="connsiteY8" fmla="*/ 89674 h 2570444"/>
                  <a:gd name="connsiteX9" fmla="*/ 426056 w 587792"/>
                  <a:gd name="connsiteY9" fmla="*/ 92858 h 2570444"/>
                  <a:gd name="connsiteX10" fmla="*/ 426056 w 587792"/>
                  <a:gd name="connsiteY10" fmla="*/ 353372 h 2570444"/>
                  <a:gd name="connsiteX11" fmla="*/ 508343 w 587792"/>
                  <a:gd name="connsiteY11" fmla="*/ 353372 h 2570444"/>
                  <a:gd name="connsiteX12" fmla="*/ 517049 w 587792"/>
                  <a:gd name="connsiteY12" fmla="*/ 362079 h 2570444"/>
                  <a:gd name="connsiteX13" fmla="*/ 517049 w 587792"/>
                  <a:gd name="connsiteY13" fmla="*/ 677815 h 2570444"/>
                  <a:gd name="connsiteX14" fmla="*/ 579087 w 587792"/>
                  <a:gd name="connsiteY14" fmla="*/ 677815 h 2570444"/>
                  <a:gd name="connsiteX15" fmla="*/ 587793 w 587792"/>
                  <a:gd name="connsiteY15" fmla="*/ 686521 h 2570444"/>
                  <a:gd name="connsiteX16" fmla="*/ 587793 w 587792"/>
                  <a:gd name="connsiteY16" fmla="*/ 2561738 h 2570444"/>
                  <a:gd name="connsiteX17" fmla="*/ 579087 w 587792"/>
                  <a:gd name="connsiteY17" fmla="*/ 2570444 h 2570444"/>
                  <a:gd name="connsiteX18" fmla="*/ 8706 w 587792"/>
                  <a:gd name="connsiteY18" fmla="*/ 2570444 h 2570444"/>
                  <a:gd name="connsiteX19" fmla="*/ 0 w 587792"/>
                  <a:gd name="connsiteY19" fmla="*/ 2561738 h 2570444"/>
                  <a:gd name="connsiteX20" fmla="*/ 0 w 587792"/>
                  <a:gd name="connsiteY20" fmla="*/ 686546 h 2570444"/>
                  <a:gd name="connsiteX21" fmla="*/ 8706 w 587792"/>
                  <a:gd name="connsiteY21" fmla="*/ 677840 h 2570444"/>
                  <a:gd name="connsiteX22" fmla="*/ 70744 w 587792"/>
                  <a:gd name="connsiteY22" fmla="*/ 677840 h 2570444"/>
                  <a:gd name="connsiteX23" fmla="*/ 70744 w 587792"/>
                  <a:gd name="connsiteY23" fmla="*/ 362103 h 2570444"/>
                  <a:gd name="connsiteX24" fmla="*/ 79450 w 587792"/>
                  <a:gd name="connsiteY24" fmla="*/ 353397 h 2570444"/>
                  <a:gd name="connsiteX25" fmla="*/ 161736 w 587792"/>
                  <a:gd name="connsiteY25" fmla="*/ 353397 h 2570444"/>
                  <a:gd name="connsiteX26" fmla="*/ 408694 w 587792"/>
                  <a:gd name="connsiteY26" fmla="*/ 94574 h 2570444"/>
                  <a:gd name="connsiteX27" fmla="*/ 363745 w 587792"/>
                  <a:gd name="connsiteY27" fmla="*/ 38954 h 2570444"/>
                  <a:gd name="connsiteX28" fmla="*/ 293946 w 587792"/>
                  <a:gd name="connsiteY28" fmla="*/ 17437 h 2570444"/>
                  <a:gd name="connsiteX29" fmla="*/ 224147 w 587792"/>
                  <a:gd name="connsiteY29" fmla="*/ 38954 h 2570444"/>
                  <a:gd name="connsiteX30" fmla="*/ 179198 w 587792"/>
                  <a:gd name="connsiteY30" fmla="*/ 94574 h 2570444"/>
                  <a:gd name="connsiteX31" fmla="*/ 179198 w 587792"/>
                  <a:gd name="connsiteY31" fmla="*/ 362103 h 2570444"/>
                  <a:gd name="connsiteX32" fmla="*/ 170492 w 587792"/>
                  <a:gd name="connsiteY32" fmla="*/ 370810 h 2570444"/>
                  <a:gd name="connsiteX33" fmla="*/ 88206 w 587792"/>
                  <a:gd name="connsiteY33" fmla="*/ 370810 h 2570444"/>
                  <a:gd name="connsiteX34" fmla="*/ 88206 w 587792"/>
                  <a:gd name="connsiteY34" fmla="*/ 686546 h 2570444"/>
                  <a:gd name="connsiteX35" fmla="*/ 79500 w 587792"/>
                  <a:gd name="connsiteY35" fmla="*/ 695253 h 2570444"/>
                  <a:gd name="connsiteX36" fmla="*/ 17462 w 587792"/>
                  <a:gd name="connsiteY36" fmla="*/ 695253 h 2570444"/>
                  <a:gd name="connsiteX37" fmla="*/ 17462 w 587792"/>
                  <a:gd name="connsiteY37" fmla="*/ 2553057 h 2570444"/>
                  <a:gd name="connsiteX38" fmla="*/ 570430 w 587792"/>
                  <a:gd name="connsiteY38" fmla="*/ 2553057 h 2570444"/>
                  <a:gd name="connsiteX39" fmla="*/ 570430 w 587792"/>
                  <a:gd name="connsiteY39" fmla="*/ 695253 h 2570444"/>
                  <a:gd name="connsiteX40" fmla="*/ 508392 w 587792"/>
                  <a:gd name="connsiteY40" fmla="*/ 695253 h 2570444"/>
                  <a:gd name="connsiteX41" fmla="*/ 499686 w 587792"/>
                  <a:gd name="connsiteY41" fmla="*/ 686546 h 2570444"/>
                  <a:gd name="connsiteX42" fmla="*/ 499686 w 587792"/>
                  <a:gd name="connsiteY42" fmla="*/ 370810 h 2570444"/>
                  <a:gd name="connsiteX43" fmla="*/ 417400 w 587792"/>
                  <a:gd name="connsiteY43" fmla="*/ 370810 h 2570444"/>
                  <a:gd name="connsiteX44" fmla="*/ 408694 w 587792"/>
                  <a:gd name="connsiteY44" fmla="*/ 362103 h 2570444"/>
                  <a:gd name="connsiteX45" fmla="*/ 408694 w 587792"/>
                  <a:gd name="connsiteY45" fmla="*/ 94574 h 2570444"/>
                  <a:gd name="connsiteX46" fmla="*/ 408694 w 587792"/>
                  <a:gd name="connsiteY46" fmla="*/ 94574 h 2570444"/>
                  <a:gd name="connsiteX47" fmla="*/ 463095 w 587792"/>
                  <a:gd name="connsiteY47" fmla="*/ 2336795 h 2570444"/>
                  <a:gd name="connsiteX48" fmla="*/ 454389 w 587792"/>
                  <a:gd name="connsiteY48" fmla="*/ 2328089 h 2570444"/>
                  <a:gd name="connsiteX49" fmla="*/ 133478 w 587792"/>
                  <a:gd name="connsiteY49" fmla="*/ 2328089 h 2570444"/>
                  <a:gd name="connsiteX50" fmla="*/ 124772 w 587792"/>
                  <a:gd name="connsiteY50" fmla="*/ 2336795 h 2570444"/>
                  <a:gd name="connsiteX51" fmla="*/ 124772 w 587792"/>
                  <a:gd name="connsiteY51" fmla="*/ 2373286 h 2570444"/>
                  <a:gd name="connsiteX52" fmla="*/ 133478 w 587792"/>
                  <a:gd name="connsiteY52" fmla="*/ 2381992 h 2570444"/>
                  <a:gd name="connsiteX53" fmla="*/ 454389 w 587792"/>
                  <a:gd name="connsiteY53" fmla="*/ 2381992 h 2570444"/>
                  <a:gd name="connsiteX54" fmla="*/ 463095 w 587792"/>
                  <a:gd name="connsiteY54" fmla="*/ 2373286 h 2570444"/>
                  <a:gd name="connsiteX55" fmla="*/ 463095 w 587792"/>
                  <a:gd name="connsiteY55" fmla="*/ 2336795 h 2570444"/>
                  <a:gd name="connsiteX56" fmla="*/ 463095 w 587792"/>
                  <a:gd name="connsiteY56" fmla="*/ 2336795 h 2570444"/>
                  <a:gd name="connsiteX57" fmla="*/ 142185 w 587792"/>
                  <a:gd name="connsiteY57" fmla="*/ 2345501 h 2570444"/>
                  <a:gd name="connsiteX58" fmla="*/ 142185 w 587792"/>
                  <a:gd name="connsiteY58" fmla="*/ 2364580 h 2570444"/>
                  <a:gd name="connsiteX59" fmla="*/ 445683 w 587792"/>
                  <a:gd name="connsiteY59" fmla="*/ 2364580 h 2570444"/>
                  <a:gd name="connsiteX60" fmla="*/ 445683 w 587792"/>
                  <a:gd name="connsiteY60" fmla="*/ 2345501 h 2570444"/>
                  <a:gd name="connsiteX61" fmla="*/ 142185 w 587792"/>
                  <a:gd name="connsiteY61" fmla="*/ 2345501 h 2570444"/>
                  <a:gd name="connsiteX62" fmla="*/ 463095 w 587792"/>
                  <a:gd name="connsiteY62" fmla="*/ 2204436 h 2570444"/>
                  <a:gd name="connsiteX63" fmla="*/ 454389 w 587792"/>
                  <a:gd name="connsiteY63" fmla="*/ 2195729 h 2570444"/>
                  <a:gd name="connsiteX64" fmla="*/ 133478 w 587792"/>
                  <a:gd name="connsiteY64" fmla="*/ 2195729 h 2570444"/>
                  <a:gd name="connsiteX65" fmla="*/ 124772 w 587792"/>
                  <a:gd name="connsiteY65" fmla="*/ 2204436 h 2570444"/>
                  <a:gd name="connsiteX66" fmla="*/ 124772 w 587792"/>
                  <a:gd name="connsiteY66" fmla="*/ 2240927 h 2570444"/>
                  <a:gd name="connsiteX67" fmla="*/ 133478 w 587792"/>
                  <a:gd name="connsiteY67" fmla="*/ 2249633 h 2570444"/>
                  <a:gd name="connsiteX68" fmla="*/ 454389 w 587792"/>
                  <a:gd name="connsiteY68" fmla="*/ 2249633 h 2570444"/>
                  <a:gd name="connsiteX69" fmla="*/ 463095 w 587792"/>
                  <a:gd name="connsiteY69" fmla="*/ 2240927 h 2570444"/>
                  <a:gd name="connsiteX70" fmla="*/ 463095 w 587792"/>
                  <a:gd name="connsiteY70" fmla="*/ 2204436 h 2570444"/>
                  <a:gd name="connsiteX71" fmla="*/ 463095 w 587792"/>
                  <a:gd name="connsiteY71" fmla="*/ 2204436 h 2570444"/>
                  <a:gd name="connsiteX72" fmla="*/ 142185 w 587792"/>
                  <a:gd name="connsiteY72" fmla="*/ 2213142 h 2570444"/>
                  <a:gd name="connsiteX73" fmla="*/ 142185 w 587792"/>
                  <a:gd name="connsiteY73" fmla="*/ 2232221 h 2570444"/>
                  <a:gd name="connsiteX74" fmla="*/ 445683 w 587792"/>
                  <a:gd name="connsiteY74" fmla="*/ 2232221 h 2570444"/>
                  <a:gd name="connsiteX75" fmla="*/ 445683 w 587792"/>
                  <a:gd name="connsiteY75" fmla="*/ 2213142 h 2570444"/>
                  <a:gd name="connsiteX76" fmla="*/ 142185 w 587792"/>
                  <a:gd name="connsiteY76" fmla="*/ 2213142 h 2570444"/>
                  <a:gd name="connsiteX77" fmla="*/ 463095 w 587792"/>
                  <a:gd name="connsiteY77" fmla="*/ 2072076 h 2570444"/>
                  <a:gd name="connsiteX78" fmla="*/ 454389 w 587792"/>
                  <a:gd name="connsiteY78" fmla="*/ 2063370 h 2570444"/>
                  <a:gd name="connsiteX79" fmla="*/ 133478 w 587792"/>
                  <a:gd name="connsiteY79" fmla="*/ 2063370 h 2570444"/>
                  <a:gd name="connsiteX80" fmla="*/ 124772 w 587792"/>
                  <a:gd name="connsiteY80" fmla="*/ 2072076 h 2570444"/>
                  <a:gd name="connsiteX81" fmla="*/ 124772 w 587792"/>
                  <a:gd name="connsiteY81" fmla="*/ 2108568 h 2570444"/>
                  <a:gd name="connsiteX82" fmla="*/ 133478 w 587792"/>
                  <a:gd name="connsiteY82" fmla="*/ 2117274 h 2570444"/>
                  <a:gd name="connsiteX83" fmla="*/ 454389 w 587792"/>
                  <a:gd name="connsiteY83" fmla="*/ 2117274 h 2570444"/>
                  <a:gd name="connsiteX84" fmla="*/ 463095 w 587792"/>
                  <a:gd name="connsiteY84" fmla="*/ 2108568 h 2570444"/>
                  <a:gd name="connsiteX85" fmla="*/ 463095 w 587792"/>
                  <a:gd name="connsiteY85" fmla="*/ 2072076 h 2570444"/>
                  <a:gd name="connsiteX86" fmla="*/ 463095 w 587792"/>
                  <a:gd name="connsiteY86" fmla="*/ 2072076 h 2570444"/>
                  <a:gd name="connsiteX87" fmla="*/ 142185 w 587792"/>
                  <a:gd name="connsiteY87" fmla="*/ 2080783 h 2570444"/>
                  <a:gd name="connsiteX88" fmla="*/ 142185 w 587792"/>
                  <a:gd name="connsiteY88" fmla="*/ 2099862 h 2570444"/>
                  <a:gd name="connsiteX89" fmla="*/ 445683 w 587792"/>
                  <a:gd name="connsiteY89" fmla="*/ 2099862 h 2570444"/>
                  <a:gd name="connsiteX90" fmla="*/ 445683 w 587792"/>
                  <a:gd name="connsiteY90" fmla="*/ 2080783 h 2570444"/>
                  <a:gd name="connsiteX91" fmla="*/ 142185 w 587792"/>
                  <a:gd name="connsiteY91" fmla="*/ 2080783 h 2570444"/>
                  <a:gd name="connsiteX92" fmla="*/ 463095 w 587792"/>
                  <a:gd name="connsiteY92" fmla="*/ 1939717 h 2570444"/>
                  <a:gd name="connsiteX93" fmla="*/ 454389 w 587792"/>
                  <a:gd name="connsiteY93" fmla="*/ 1931011 h 2570444"/>
                  <a:gd name="connsiteX94" fmla="*/ 133478 w 587792"/>
                  <a:gd name="connsiteY94" fmla="*/ 1931011 h 2570444"/>
                  <a:gd name="connsiteX95" fmla="*/ 124772 w 587792"/>
                  <a:gd name="connsiteY95" fmla="*/ 1939717 h 2570444"/>
                  <a:gd name="connsiteX96" fmla="*/ 124772 w 587792"/>
                  <a:gd name="connsiteY96" fmla="*/ 1976209 h 2570444"/>
                  <a:gd name="connsiteX97" fmla="*/ 133478 w 587792"/>
                  <a:gd name="connsiteY97" fmla="*/ 1984915 h 2570444"/>
                  <a:gd name="connsiteX98" fmla="*/ 454389 w 587792"/>
                  <a:gd name="connsiteY98" fmla="*/ 1984915 h 2570444"/>
                  <a:gd name="connsiteX99" fmla="*/ 463095 w 587792"/>
                  <a:gd name="connsiteY99" fmla="*/ 1976209 h 2570444"/>
                  <a:gd name="connsiteX100" fmla="*/ 463095 w 587792"/>
                  <a:gd name="connsiteY100" fmla="*/ 1939717 h 2570444"/>
                  <a:gd name="connsiteX101" fmla="*/ 463095 w 587792"/>
                  <a:gd name="connsiteY101" fmla="*/ 1939717 h 2570444"/>
                  <a:gd name="connsiteX102" fmla="*/ 142185 w 587792"/>
                  <a:gd name="connsiteY102" fmla="*/ 1948423 h 2570444"/>
                  <a:gd name="connsiteX103" fmla="*/ 142185 w 587792"/>
                  <a:gd name="connsiteY103" fmla="*/ 1967503 h 2570444"/>
                  <a:gd name="connsiteX104" fmla="*/ 445683 w 587792"/>
                  <a:gd name="connsiteY104" fmla="*/ 1967503 h 2570444"/>
                  <a:gd name="connsiteX105" fmla="*/ 445683 w 587792"/>
                  <a:gd name="connsiteY105" fmla="*/ 1948423 h 2570444"/>
                  <a:gd name="connsiteX106" fmla="*/ 142185 w 587792"/>
                  <a:gd name="connsiteY106" fmla="*/ 1948423 h 2570444"/>
                  <a:gd name="connsiteX107" fmla="*/ 463095 w 587792"/>
                  <a:gd name="connsiteY107" fmla="*/ 1807358 h 2570444"/>
                  <a:gd name="connsiteX108" fmla="*/ 454389 w 587792"/>
                  <a:gd name="connsiteY108" fmla="*/ 1798652 h 2570444"/>
                  <a:gd name="connsiteX109" fmla="*/ 133478 w 587792"/>
                  <a:gd name="connsiteY109" fmla="*/ 1798652 h 2570444"/>
                  <a:gd name="connsiteX110" fmla="*/ 124772 w 587792"/>
                  <a:gd name="connsiteY110" fmla="*/ 1807358 h 2570444"/>
                  <a:gd name="connsiteX111" fmla="*/ 124772 w 587792"/>
                  <a:gd name="connsiteY111" fmla="*/ 1843850 h 2570444"/>
                  <a:gd name="connsiteX112" fmla="*/ 133478 w 587792"/>
                  <a:gd name="connsiteY112" fmla="*/ 1852556 h 2570444"/>
                  <a:gd name="connsiteX113" fmla="*/ 454389 w 587792"/>
                  <a:gd name="connsiteY113" fmla="*/ 1852556 h 2570444"/>
                  <a:gd name="connsiteX114" fmla="*/ 463095 w 587792"/>
                  <a:gd name="connsiteY114" fmla="*/ 1843850 h 2570444"/>
                  <a:gd name="connsiteX115" fmla="*/ 463095 w 587792"/>
                  <a:gd name="connsiteY115" fmla="*/ 1807358 h 2570444"/>
                  <a:gd name="connsiteX116" fmla="*/ 463095 w 587792"/>
                  <a:gd name="connsiteY116" fmla="*/ 1807358 h 2570444"/>
                  <a:gd name="connsiteX117" fmla="*/ 142185 w 587792"/>
                  <a:gd name="connsiteY117" fmla="*/ 1816064 h 2570444"/>
                  <a:gd name="connsiteX118" fmla="*/ 142185 w 587792"/>
                  <a:gd name="connsiteY118" fmla="*/ 1835143 h 2570444"/>
                  <a:gd name="connsiteX119" fmla="*/ 445683 w 587792"/>
                  <a:gd name="connsiteY119" fmla="*/ 1835143 h 2570444"/>
                  <a:gd name="connsiteX120" fmla="*/ 445683 w 587792"/>
                  <a:gd name="connsiteY120" fmla="*/ 1816064 h 2570444"/>
                  <a:gd name="connsiteX121" fmla="*/ 142185 w 587792"/>
                  <a:gd name="connsiteY121" fmla="*/ 1816064 h 2570444"/>
                  <a:gd name="connsiteX122" fmla="*/ 463095 w 587792"/>
                  <a:gd name="connsiteY122" fmla="*/ 1674999 h 2570444"/>
                  <a:gd name="connsiteX123" fmla="*/ 454389 w 587792"/>
                  <a:gd name="connsiteY123" fmla="*/ 1666293 h 2570444"/>
                  <a:gd name="connsiteX124" fmla="*/ 133478 w 587792"/>
                  <a:gd name="connsiteY124" fmla="*/ 1666293 h 2570444"/>
                  <a:gd name="connsiteX125" fmla="*/ 124772 w 587792"/>
                  <a:gd name="connsiteY125" fmla="*/ 1674999 h 2570444"/>
                  <a:gd name="connsiteX126" fmla="*/ 124772 w 587792"/>
                  <a:gd name="connsiteY126" fmla="*/ 1711490 h 2570444"/>
                  <a:gd name="connsiteX127" fmla="*/ 133478 w 587792"/>
                  <a:gd name="connsiteY127" fmla="*/ 1720196 h 2570444"/>
                  <a:gd name="connsiteX128" fmla="*/ 454389 w 587792"/>
                  <a:gd name="connsiteY128" fmla="*/ 1720196 h 2570444"/>
                  <a:gd name="connsiteX129" fmla="*/ 463095 w 587792"/>
                  <a:gd name="connsiteY129" fmla="*/ 1711490 h 2570444"/>
                  <a:gd name="connsiteX130" fmla="*/ 463095 w 587792"/>
                  <a:gd name="connsiteY130" fmla="*/ 1674999 h 2570444"/>
                  <a:gd name="connsiteX131" fmla="*/ 463095 w 587792"/>
                  <a:gd name="connsiteY131" fmla="*/ 1674999 h 2570444"/>
                  <a:gd name="connsiteX132" fmla="*/ 142185 w 587792"/>
                  <a:gd name="connsiteY132" fmla="*/ 1683705 h 2570444"/>
                  <a:gd name="connsiteX133" fmla="*/ 142185 w 587792"/>
                  <a:gd name="connsiteY133" fmla="*/ 1702784 h 2570444"/>
                  <a:gd name="connsiteX134" fmla="*/ 445683 w 587792"/>
                  <a:gd name="connsiteY134" fmla="*/ 1702784 h 2570444"/>
                  <a:gd name="connsiteX135" fmla="*/ 445683 w 587792"/>
                  <a:gd name="connsiteY135" fmla="*/ 1683705 h 2570444"/>
                  <a:gd name="connsiteX136" fmla="*/ 142185 w 587792"/>
                  <a:gd name="connsiteY136" fmla="*/ 1683705 h 2570444"/>
                  <a:gd name="connsiteX137" fmla="*/ 463095 w 587792"/>
                  <a:gd name="connsiteY137" fmla="*/ 1542640 h 2570444"/>
                  <a:gd name="connsiteX138" fmla="*/ 454389 w 587792"/>
                  <a:gd name="connsiteY138" fmla="*/ 1533933 h 2570444"/>
                  <a:gd name="connsiteX139" fmla="*/ 133478 w 587792"/>
                  <a:gd name="connsiteY139" fmla="*/ 1533933 h 2570444"/>
                  <a:gd name="connsiteX140" fmla="*/ 124772 w 587792"/>
                  <a:gd name="connsiteY140" fmla="*/ 1542640 h 2570444"/>
                  <a:gd name="connsiteX141" fmla="*/ 124772 w 587792"/>
                  <a:gd name="connsiteY141" fmla="*/ 1579131 h 2570444"/>
                  <a:gd name="connsiteX142" fmla="*/ 133478 w 587792"/>
                  <a:gd name="connsiteY142" fmla="*/ 1587837 h 2570444"/>
                  <a:gd name="connsiteX143" fmla="*/ 454389 w 587792"/>
                  <a:gd name="connsiteY143" fmla="*/ 1587837 h 2570444"/>
                  <a:gd name="connsiteX144" fmla="*/ 463095 w 587792"/>
                  <a:gd name="connsiteY144" fmla="*/ 1579131 h 2570444"/>
                  <a:gd name="connsiteX145" fmla="*/ 463095 w 587792"/>
                  <a:gd name="connsiteY145" fmla="*/ 1542640 h 2570444"/>
                  <a:gd name="connsiteX146" fmla="*/ 463095 w 587792"/>
                  <a:gd name="connsiteY146" fmla="*/ 1542640 h 2570444"/>
                  <a:gd name="connsiteX147" fmla="*/ 142185 w 587792"/>
                  <a:gd name="connsiteY147" fmla="*/ 1551346 h 2570444"/>
                  <a:gd name="connsiteX148" fmla="*/ 142185 w 587792"/>
                  <a:gd name="connsiteY148" fmla="*/ 1570425 h 2570444"/>
                  <a:gd name="connsiteX149" fmla="*/ 445683 w 587792"/>
                  <a:gd name="connsiteY149" fmla="*/ 1570425 h 2570444"/>
                  <a:gd name="connsiteX150" fmla="*/ 445683 w 587792"/>
                  <a:gd name="connsiteY150" fmla="*/ 1551346 h 2570444"/>
                  <a:gd name="connsiteX151" fmla="*/ 142185 w 587792"/>
                  <a:gd name="connsiteY151" fmla="*/ 1551346 h 2570444"/>
                  <a:gd name="connsiteX152" fmla="*/ 463095 w 587792"/>
                  <a:gd name="connsiteY152" fmla="*/ 1410281 h 2570444"/>
                  <a:gd name="connsiteX153" fmla="*/ 454389 w 587792"/>
                  <a:gd name="connsiteY153" fmla="*/ 1401574 h 2570444"/>
                  <a:gd name="connsiteX154" fmla="*/ 133478 w 587792"/>
                  <a:gd name="connsiteY154" fmla="*/ 1401574 h 2570444"/>
                  <a:gd name="connsiteX155" fmla="*/ 124772 w 587792"/>
                  <a:gd name="connsiteY155" fmla="*/ 1410281 h 2570444"/>
                  <a:gd name="connsiteX156" fmla="*/ 124772 w 587792"/>
                  <a:gd name="connsiteY156" fmla="*/ 1446772 h 2570444"/>
                  <a:gd name="connsiteX157" fmla="*/ 133478 w 587792"/>
                  <a:gd name="connsiteY157" fmla="*/ 1455478 h 2570444"/>
                  <a:gd name="connsiteX158" fmla="*/ 454389 w 587792"/>
                  <a:gd name="connsiteY158" fmla="*/ 1455478 h 2570444"/>
                  <a:gd name="connsiteX159" fmla="*/ 463095 w 587792"/>
                  <a:gd name="connsiteY159" fmla="*/ 1446772 h 2570444"/>
                  <a:gd name="connsiteX160" fmla="*/ 463095 w 587792"/>
                  <a:gd name="connsiteY160" fmla="*/ 1410281 h 2570444"/>
                  <a:gd name="connsiteX161" fmla="*/ 463095 w 587792"/>
                  <a:gd name="connsiteY161" fmla="*/ 1410281 h 2570444"/>
                  <a:gd name="connsiteX162" fmla="*/ 142185 w 587792"/>
                  <a:gd name="connsiteY162" fmla="*/ 1418987 h 2570444"/>
                  <a:gd name="connsiteX163" fmla="*/ 142185 w 587792"/>
                  <a:gd name="connsiteY163" fmla="*/ 1438066 h 2570444"/>
                  <a:gd name="connsiteX164" fmla="*/ 445683 w 587792"/>
                  <a:gd name="connsiteY164" fmla="*/ 1438066 h 2570444"/>
                  <a:gd name="connsiteX165" fmla="*/ 445683 w 587792"/>
                  <a:gd name="connsiteY165" fmla="*/ 1418987 h 2570444"/>
                  <a:gd name="connsiteX166" fmla="*/ 142185 w 587792"/>
                  <a:gd name="connsiteY166" fmla="*/ 1418987 h 2570444"/>
                  <a:gd name="connsiteX167" fmla="*/ 463095 w 587792"/>
                  <a:gd name="connsiteY167" fmla="*/ 1277921 h 2570444"/>
                  <a:gd name="connsiteX168" fmla="*/ 454389 w 587792"/>
                  <a:gd name="connsiteY168" fmla="*/ 1269215 h 2570444"/>
                  <a:gd name="connsiteX169" fmla="*/ 133478 w 587792"/>
                  <a:gd name="connsiteY169" fmla="*/ 1269215 h 2570444"/>
                  <a:gd name="connsiteX170" fmla="*/ 124772 w 587792"/>
                  <a:gd name="connsiteY170" fmla="*/ 1277921 h 2570444"/>
                  <a:gd name="connsiteX171" fmla="*/ 124772 w 587792"/>
                  <a:gd name="connsiteY171" fmla="*/ 1314413 h 2570444"/>
                  <a:gd name="connsiteX172" fmla="*/ 133478 w 587792"/>
                  <a:gd name="connsiteY172" fmla="*/ 1323119 h 2570444"/>
                  <a:gd name="connsiteX173" fmla="*/ 454389 w 587792"/>
                  <a:gd name="connsiteY173" fmla="*/ 1323119 h 2570444"/>
                  <a:gd name="connsiteX174" fmla="*/ 463095 w 587792"/>
                  <a:gd name="connsiteY174" fmla="*/ 1314413 h 2570444"/>
                  <a:gd name="connsiteX175" fmla="*/ 463095 w 587792"/>
                  <a:gd name="connsiteY175" fmla="*/ 1277921 h 2570444"/>
                  <a:gd name="connsiteX176" fmla="*/ 463095 w 587792"/>
                  <a:gd name="connsiteY176" fmla="*/ 1277921 h 2570444"/>
                  <a:gd name="connsiteX177" fmla="*/ 142185 w 587792"/>
                  <a:gd name="connsiteY177" fmla="*/ 1286628 h 2570444"/>
                  <a:gd name="connsiteX178" fmla="*/ 142185 w 587792"/>
                  <a:gd name="connsiteY178" fmla="*/ 1305707 h 2570444"/>
                  <a:gd name="connsiteX179" fmla="*/ 445683 w 587792"/>
                  <a:gd name="connsiteY179" fmla="*/ 1305707 h 2570444"/>
                  <a:gd name="connsiteX180" fmla="*/ 445683 w 587792"/>
                  <a:gd name="connsiteY180" fmla="*/ 1286628 h 2570444"/>
                  <a:gd name="connsiteX181" fmla="*/ 142185 w 587792"/>
                  <a:gd name="connsiteY181" fmla="*/ 1286628 h 2570444"/>
                  <a:gd name="connsiteX182" fmla="*/ 463095 w 587792"/>
                  <a:gd name="connsiteY182" fmla="*/ 1145562 h 2570444"/>
                  <a:gd name="connsiteX183" fmla="*/ 454389 w 587792"/>
                  <a:gd name="connsiteY183" fmla="*/ 1136856 h 2570444"/>
                  <a:gd name="connsiteX184" fmla="*/ 133478 w 587792"/>
                  <a:gd name="connsiteY184" fmla="*/ 1136856 h 2570444"/>
                  <a:gd name="connsiteX185" fmla="*/ 124772 w 587792"/>
                  <a:gd name="connsiteY185" fmla="*/ 1145562 h 2570444"/>
                  <a:gd name="connsiteX186" fmla="*/ 124772 w 587792"/>
                  <a:gd name="connsiteY186" fmla="*/ 1182054 h 2570444"/>
                  <a:gd name="connsiteX187" fmla="*/ 133478 w 587792"/>
                  <a:gd name="connsiteY187" fmla="*/ 1190760 h 2570444"/>
                  <a:gd name="connsiteX188" fmla="*/ 454389 w 587792"/>
                  <a:gd name="connsiteY188" fmla="*/ 1190760 h 2570444"/>
                  <a:gd name="connsiteX189" fmla="*/ 463095 w 587792"/>
                  <a:gd name="connsiteY189" fmla="*/ 1182054 h 2570444"/>
                  <a:gd name="connsiteX190" fmla="*/ 463095 w 587792"/>
                  <a:gd name="connsiteY190" fmla="*/ 1145562 h 2570444"/>
                  <a:gd name="connsiteX191" fmla="*/ 463095 w 587792"/>
                  <a:gd name="connsiteY191" fmla="*/ 1145562 h 2570444"/>
                  <a:gd name="connsiteX192" fmla="*/ 142185 w 587792"/>
                  <a:gd name="connsiteY192" fmla="*/ 1154269 h 2570444"/>
                  <a:gd name="connsiteX193" fmla="*/ 142185 w 587792"/>
                  <a:gd name="connsiteY193" fmla="*/ 1173348 h 2570444"/>
                  <a:gd name="connsiteX194" fmla="*/ 445683 w 587792"/>
                  <a:gd name="connsiteY194" fmla="*/ 1173348 h 2570444"/>
                  <a:gd name="connsiteX195" fmla="*/ 445683 w 587792"/>
                  <a:gd name="connsiteY195" fmla="*/ 1154269 h 2570444"/>
                  <a:gd name="connsiteX196" fmla="*/ 142185 w 587792"/>
                  <a:gd name="connsiteY196" fmla="*/ 1154269 h 2570444"/>
                  <a:gd name="connsiteX197" fmla="*/ 463095 w 587792"/>
                  <a:gd name="connsiteY197" fmla="*/ 1013203 h 2570444"/>
                  <a:gd name="connsiteX198" fmla="*/ 454389 w 587792"/>
                  <a:gd name="connsiteY198" fmla="*/ 1004497 h 2570444"/>
                  <a:gd name="connsiteX199" fmla="*/ 133478 w 587792"/>
                  <a:gd name="connsiteY199" fmla="*/ 1004497 h 2570444"/>
                  <a:gd name="connsiteX200" fmla="*/ 124772 w 587792"/>
                  <a:gd name="connsiteY200" fmla="*/ 1013203 h 2570444"/>
                  <a:gd name="connsiteX201" fmla="*/ 124772 w 587792"/>
                  <a:gd name="connsiteY201" fmla="*/ 1049695 h 2570444"/>
                  <a:gd name="connsiteX202" fmla="*/ 133478 w 587792"/>
                  <a:gd name="connsiteY202" fmla="*/ 1058401 h 2570444"/>
                  <a:gd name="connsiteX203" fmla="*/ 454389 w 587792"/>
                  <a:gd name="connsiteY203" fmla="*/ 1058401 h 2570444"/>
                  <a:gd name="connsiteX204" fmla="*/ 463095 w 587792"/>
                  <a:gd name="connsiteY204" fmla="*/ 1049695 h 2570444"/>
                  <a:gd name="connsiteX205" fmla="*/ 463095 w 587792"/>
                  <a:gd name="connsiteY205" fmla="*/ 1013203 h 2570444"/>
                  <a:gd name="connsiteX206" fmla="*/ 463095 w 587792"/>
                  <a:gd name="connsiteY206" fmla="*/ 1013203 h 2570444"/>
                  <a:gd name="connsiteX207" fmla="*/ 142185 w 587792"/>
                  <a:gd name="connsiteY207" fmla="*/ 1021909 h 2570444"/>
                  <a:gd name="connsiteX208" fmla="*/ 142185 w 587792"/>
                  <a:gd name="connsiteY208" fmla="*/ 1040988 h 2570444"/>
                  <a:gd name="connsiteX209" fmla="*/ 445683 w 587792"/>
                  <a:gd name="connsiteY209" fmla="*/ 1040988 h 2570444"/>
                  <a:gd name="connsiteX210" fmla="*/ 445683 w 587792"/>
                  <a:gd name="connsiteY210" fmla="*/ 1021909 h 2570444"/>
                  <a:gd name="connsiteX211" fmla="*/ 142185 w 587792"/>
                  <a:gd name="connsiteY211" fmla="*/ 1021909 h 2570444"/>
                  <a:gd name="connsiteX212" fmla="*/ 463095 w 587792"/>
                  <a:gd name="connsiteY212" fmla="*/ 880844 h 2570444"/>
                  <a:gd name="connsiteX213" fmla="*/ 454389 w 587792"/>
                  <a:gd name="connsiteY213" fmla="*/ 872138 h 2570444"/>
                  <a:gd name="connsiteX214" fmla="*/ 133478 w 587792"/>
                  <a:gd name="connsiteY214" fmla="*/ 872138 h 2570444"/>
                  <a:gd name="connsiteX215" fmla="*/ 124772 w 587792"/>
                  <a:gd name="connsiteY215" fmla="*/ 880844 h 2570444"/>
                  <a:gd name="connsiteX216" fmla="*/ 124772 w 587792"/>
                  <a:gd name="connsiteY216" fmla="*/ 917335 h 2570444"/>
                  <a:gd name="connsiteX217" fmla="*/ 133478 w 587792"/>
                  <a:gd name="connsiteY217" fmla="*/ 926042 h 2570444"/>
                  <a:gd name="connsiteX218" fmla="*/ 454389 w 587792"/>
                  <a:gd name="connsiteY218" fmla="*/ 926042 h 2570444"/>
                  <a:gd name="connsiteX219" fmla="*/ 463095 w 587792"/>
                  <a:gd name="connsiteY219" fmla="*/ 917335 h 2570444"/>
                  <a:gd name="connsiteX220" fmla="*/ 463095 w 587792"/>
                  <a:gd name="connsiteY220" fmla="*/ 880844 h 2570444"/>
                  <a:gd name="connsiteX221" fmla="*/ 463095 w 587792"/>
                  <a:gd name="connsiteY221" fmla="*/ 880844 h 2570444"/>
                  <a:gd name="connsiteX222" fmla="*/ 142185 w 587792"/>
                  <a:gd name="connsiteY222" fmla="*/ 889550 h 2570444"/>
                  <a:gd name="connsiteX223" fmla="*/ 142185 w 587792"/>
                  <a:gd name="connsiteY223" fmla="*/ 908629 h 2570444"/>
                  <a:gd name="connsiteX224" fmla="*/ 445683 w 587792"/>
                  <a:gd name="connsiteY224" fmla="*/ 908629 h 2570444"/>
                  <a:gd name="connsiteX225" fmla="*/ 445683 w 587792"/>
                  <a:gd name="connsiteY225" fmla="*/ 889550 h 2570444"/>
                  <a:gd name="connsiteX226" fmla="*/ 142185 w 587792"/>
                  <a:gd name="connsiteY226" fmla="*/ 889550 h 2570444"/>
                  <a:gd name="connsiteX227" fmla="*/ 463095 w 587792"/>
                  <a:gd name="connsiteY227" fmla="*/ 748485 h 2570444"/>
                  <a:gd name="connsiteX228" fmla="*/ 454389 w 587792"/>
                  <a:gd name="connsiteY228" fmla="*/ 739779 h 2570444"/>
                  <a:gd name="connsiteX229" fmla="*/ 133478 w 587792"/>
                  <a:gd name="connsiteY229" fmla="*/ 739779 h 2570444"/>
                  <a:gd name="connsiteX230" fmla="*/ 124772 w 587792"/>
                  <a:gd name="connsiteY230" fmla="*/ 748485 h 2570444"/>
                  <a:gd name="connsiteX231" fmla="*/ 124772 w 587792"/>
                  <a:gd name="connsiteY231" fmla="*/ 784976 h 2570444"/>
                  <a:gd name="connsiteX232" fmla="*/ 133478 w 587792"/>
                  <a:gd name="connsiteY232" fmla="*/ 793682 h 2570444"/>
                  <a:gd name="connsiteX233" fmla="*/ 454389 w 587792"/>
                  <a:gd name="connsiteY233" fmla="*/ 793682 h 2570444"/>
                  <a:gd name="connsiteX234" fmla="*/ 463095 w 587792"/>
                  <a:gd name="connsiteY234" fmla="*/ 784976 h 2570444"/>
                  <a:gd name="connsiteX235" fmla="*/ 463095 w 587792"/>
                  <a:gd name="connsiteY235" fmla="*/ 748485 h 2570444"/>
                  <a:gd name="connsiteX236" fmla="*/ 463095 w 587792"/>
                  <a:gd name="connsiteY236" fmla="*/ 748485 h 2570444"/>
                  <a:gd name="connsiteX237" fmla="*/ 142185 w 587792"/>
                  <a:gd name="connsiteY237" fmla="*/ 757191 h 2570444"/>
                  <a:gd name="connsiteX238" fmla="*/ 142185 w 587792"/>
                  <a:gd name="connsiteY238" fmla="*/ 776270 h 2570444"/>
                  <a:gd name="connsiteX239" fmla="*/ 445683 w 587792"/>
                  <a:gd name="connsiteY239" fmla="*/ 776270 h 2570444"/>
                  <a:gd name="connsiteX240" fmla="*/ 445683 w 587792"/>
                  <a:gd name="connsiteY240" fmla="*/ 757191 h 2570444"/>
                  <a:gd name="connsiteX241" fmla="*/ 142185 w 587792"/>
                  <a:gd name="connsiteY241" fmla="*/ 757191 h 2570444"/>
                  <a:gd name="connsiteX242" fmla="*/ 236237 w 587792"/>
                  <a:gd name="connsiteY242" fmla="*/ 657194 h 2570444"/>
                  <a:gd name="connsiteX243" fmla="*/ 244943 w 587792"/>
                  <a:gd name="connsiteY243" fmla="*/ 648488 h 2570444"/>
                  <a:gd name="connsiteX244" fmla="*/ 244943 w 587792"/>
                  <a:gd name="connsiteY244" fmla="*/ 611996 h 2570444"/>
                  <a:gd name="connsiteX245" fmla="*/ 236237 w 587792"/>
                  <a:gd name="connsiteY245" fmla="*/ 603290 h 2570444"/>
                  <a:gd name="connsiteX246" fmla="*/ 176238 w 587792"/>
                  <a:gd name="connsiteY246" fmla="*/ 603290 h 2570444"/>
                  <a:gd name="connsiteX247" fmla="*/ 167532 w 587792"/>
                  <a:gd name="connsiteY247" fmla="*/ 611996 h 2570444"/>
                  <a:gd name="connsiteX248" fmla="*/ 167532 w 587792"/>
                  <a:gd name="connsiteY248" fmla="*/ 648488 h 2570444"/>
                  <a:gd name="connsiteX249" fmla="*/ 176238 w 587792"/>
                  <a:gd name="connsiteY249" fmla="*/ 657194 h 2570444"/>
                  <a:gd name="connsiteX250" fmla="*/ 236237 w 587792"/>
                  <a:gd name="connsiteY250" fmla="*/ 657194 h 2570444"/>
                  <a:gd name="connsiteX251" fmla="*/ 415111 w 587792"/>
                  <a:gd name="connsiteY251" fmla="*/ 657194 h 2570444"/>
                  <a:gd name="connsiteX252" fmla="*/ 423818 w 587792"/>
                  <a:gd name="connsiteY252" fmla="*/ 648488 h 2570444"/>
                  <a:gd name="connsiteX253" fmla="*/ 423818 w 587792"/>
                  <a:gd name="connsiteY253" fmla="*/ 611996 h 2570444"/>
                  <a:gd name="connsiteX254" fmla="*/ 415111 w 587792"/>
                  <a:gd name="connsiteY254" fmla="*/ 603290 h 2570444"/>
                  <a:gd name="connsiteX255" fmla="*/ 355113 w 587792"/>
                  <a:gd name="connsiteY255" fmla="*/ 603290 h 2570444"/>
                  <a:gd name="connsiteX256" fmla="*/ 346407 w 587792"/>
                  <a:gd name="connsiteY256" fmla="*/ 611996 h 2570444"/>
                  <a:gd name="connsiteX257" fmla="*/ 346407 w 587792"/>
                  <a:gd name="connsiteY257" fmla="*/ 648488 h 2570444"/>
                  <a:gd name="connsiteX258" fmla="*/ 355113 w 587792"/>
                  <a:gd name="connsiteY258" fmla="*/ 657194 h 2570444"/>
                  <a:gd name="connsiteX259" fmla="*/ 415111 w 587792"/>
                  <a:gd name="connsiteY259" fmla="*/ 657194 h 2570444"/>
                  <a:gd name="connsiteX260" fmla="*/ 363819 w 587792"/>
                  <a:gd name="connsiteY260" fmla="*/ 620703 h 2570444"/>
                  <a:gd name="connsiteX261" fmla="*/ 363819 w 587792"/>
                  <a:gd name="connsiteY261" fmla="*/ 639782 h 2570444"/>
                  <a:gd name="connsiteX262" fmla="*/ 406405 w 587792"/>
                  <a:gd name="connsiteY262" fmla="*/ 639782 h 2570444"/>
                  <a:gd name="connsiteX263" fmla="*/ 406405 w 587792"/>
                  <a:gd name="connsiteY263" fmla="*/ 620703 h 2570444"/>
                  <a:gd name="connsiteX264" fmla="*/ 363819 w 587792"/>
                  <a:gd name="connsiteY264" fmla="*/ 620703 h 2570444"/>
                  <a:gd name="connsiteX265" fmla="*/ 184945 w 587792"/>
                  <a:gd name="connsiteY265" fmla="*/ 620703 h 2570444"/>
                  <a:gd name="connsiteX266" fmla="*/ 184945 w 587792"/>
                  <a:gd name="connsiteY266" fmla="*/ 639782 h 2570444"/>
                  <a:gd name="connsiteX267" fmla="*/ 227530 w 587792"/>
                  <a:gd name="connsiteY267" fmla="*/ 639782 h 2570444"/>
                  <a:gd name="connsiteX268" fmla="*/ 227530 w 587792"/>
                  <a:gd name="connsiteY268" fmla="*/ 620703 h 2570444"/>
                  <a:gd name="connsiteX269" fmla="*/ 184945 w 587792"/>
                  <a:gd name="connsiteY269" fmla="*/ 620703 h 2570444"/>
                  <a:gd name="connsiteX270" fmla="*/ 236237 w 587792"/>
                  <a:gd name="connsiteY270" fmla="*/ 562918 h 2570444"/>
                  <a:gd name="connsiteX271" fmla="*/ 244943 w 587792"/>
                  <a:gd name="connsiteY271" fmla="*/ 554212 h 2570444"/>
                  <a:gd name="connsiteX272" fmla="*/ 244943 w 587792"/>
                  <a:gd name="connsiteY272" fmla="*/ 517721 h 2570444"/>
                  <a:gd name="connsiteX273" fmla="*/ 236237 w 587792"/>
                  <a:gd name="connsiteY273" fmla="*/ 509014 h 2570444"/>
                  <a:gd name="connsiteX274" fmla="*/ 176238 w 587792"/>
                  <a:gd name="connsiteY274" fmla="*/ 509014 h 2570444"/>
                  <a:gd name="connsiteX275" fmla="*/ 167532 w 587792"/>
                  <a:gd name="connsiteY275" fmla="*/ 517721 h 2570444"/>
                  <a:gd name="connsiteX276" fmla="*/ 167532 w 587792"/>
                  <a:gd name="connsiteY276" fmla="*/ 554212 h 2570444"/>
                  <a:gd name="connsiteX277" fmla="*/ 176238 w 587792"/>
                  <a:gd name="connsiteY277" fmla="*/ 562918 h 2570444"/>
                  <a:gd name="connsiteX278" fmla="*/ 236237 w 587792"/>
                  <a:gd name="connsiteY278" fmla="*/ 562918 h 2570444"/>
                  <a:gd name="connsiteX279" fmla="*/ 415111 w 587792"/>
                  <a:gd name="connsiteY279" fmla="*/ 562918 h 2570444"/>
                  <a:gd name="connsiteX280" fmla="*/ 423818 w 587792"/>
                  <a:gd name="connsiteY280" fmla="*/ 554212 h 2570444"/>
                  <a:gd name="connsiteX281" fmla="*/ 423818 w 587792"/>
                  <a:gd name="connsiteY281" fmla="*/ 517721 h 2570444"/>
                  <a:gd name="connsiteX282" fmla="*/ 415111 w 587792"/>
                  <a:gd name="connsiteY282" fmla="*/ 509014 h 2570444"/>
                  <a:gd name="connsiteX283" fmla="*/ 355113 w 587792"/>
                  <a:gd name="connsiteY283" fmla="*/ 509014 h 2570444"/>
                  <a:gd name="connsiteX284" fmla="*/ 346407 w 587792"/>
                  <a:gd name="connsiteY284" fmla="*/ 517721 h 2570444"/>
                  <a:gd name="connsiteX285" fmla="*/ 346407 w 587792"/>
                  <a:gd name="connsiteY285" fmla="*/ 554212 h 2570444"/>
                  <a:gd name="connsiteX286" fmla="*/ 355113 w 587792"/>
                  <a:gd name="connsiteY286" fmla="*/ 562918 h 2570444"/>
                  <a:gd name="connsiteX287" fmla="*/ 415111 w 587792"/>
                  <a:gd name="connsiteY287" fmla="*/ 562918 h 2570444"/>
                  <a:gd name="connsiteX288" fmla="*/ 363819 w 587792"/>
                  <a:gd name="connsiteY288" fmla="*/ 526427 h 2570444"/>
                  <a:gd name="connsiteX289" fmla="*/ 363819 w 587792"/>
                  <a:gd name="connsiteY289" fmla="*/ 545506 h 2570444"/>
                  <a:gd name="connsiteX290" fmla="*/ 406405 w 587792"/>
                  <a:gd name="connsiteY290" fmla="*/ 545506 h 2570444"/>
                  <a:gd name="connsiteX291" fmla="*/ 406405 w 587792"/>
                  <a:gd name="connsiteY291" fmla="*/ 526427 h 2570444"/>
                  <a:gd name="connsiteX292" fmla="*/ 363819 w 587792"/>
                  <a:gd name="connsiteY292" fmla="*/ 526427 h 2570444"/>
                  <a:gd name="connsiteX293" fmla="*/ 184945 w 587792"/>
                  <a:gd name="connsiteY293" fmla="*/ 526427 h 2570444"/>
                  <a:gd name="connsiteX294" fmla="*/ 184945 w 587792"/>
                  <a:gd name="connsiteY294" fmla="*/ 545506 h 2570444"/>
                  <a:gd name="connsiteX295" fmla="*/ 227530 w 587792"/>
                  <a:gd name="connsiteY295" fmla="*/ 545506 h 2570444"/>
                  <a:gd name="connsiteX296" fmla="*/ 227530 w 587792"/>
                  <a:gd name="connsiteY296" fmla="*/ 526427 h 2570444"/>
                  <a:gd name="connsiteX297" fmla="*/ 184945 w 587792"/>
                  <a:gd name="connsiteY297" fmla="*/ 526427 h 2570444"/>
                  <a:gd name="connsiteX298" fmla="*/ 415111 w 587792"/>
                  <a:gd name="connsiteY298" fmla="*/ 468642 h 2570444"/>
                  <a:gd name="connsiteX299" fmla="*/ 423818 w 587792"/>
                  <a:gd name="connsiteY299" fmla="*/ 459936 h 2570444"/>
                  <a:gd name="connsiteX300" fmla="*/ 423818 w 587792"/>
                  <a:gd name="connsiteY300" fmla="*/ 423445 h 2570444"/>
                  <a:gd name="connsiteX301" fmla="*/ 415111 w 587792"/>
                  <a:gd name="connsiteY301" fmla="*/ 414739 h 2570444"/>
                  <a:gd name="connsiteX302" fmla="*/ 355113 w 587792"/>
                  <a:gd name="connsiteY302" fmla="*/ 414739 h 2570444"/>
                  <a:gd name="connsiteX303" fmla="*/ 346407 w 587792"/>
                  <a:gd name="connsiteY303" fmla="*/ 423445 h 2570444"/>
                  <a:gd name="connsiteX304" fmla="*/ 346407 w 587792"/>
                  <a:gd name="connsiteY304" fmla="*/ 459936 h 2570444"/>
                  <a:gd name="connsiteX305" fmla="*/ 355113 w 587792"/>
                  <a:gd name="connsiteY305" fmla="*/ 468642 h 2570444"/>
                  <a:gd name="connsiteX306" fmla="*/ 415111 w 587792"/>
                  <a:gd name="connsiteY306" fmla="*/ 468642 h 2570444"/>
                  <a:gd name="connsiteX307" fmla="*/ 236237 w 587792"/>
                  <a:gd name="connsiteY307" fmla="*/ 468642 h 2570444"/>
                  <a:gd name="connsiteX308" fmla="*/ 244943 w 587792"/>
                  <a:gd name="connsiteY308" fmla="*/ 459936 h 2570444"/>
                  <a:gd name="connsiteX309" fmla="*/ 244943 w 587792"/>
                  <a:gd name="connsiteY309" fmla="*/ 423445 h 2570444"/>
                  <a:gd name="connsiteX310" fmla="*/ 236237 w 587792"/>
                  <a:gd name="connsiteY310" fmla="*/ 414739 h 2570444"/>
                  <a:gd name="connsiteX311" fmla="*/ 176238 w 587792"/>
                  <a:gd name="connsiteY311" fmla="*/ 414739 h 2570444"/>
                  <a:gd name="connsiteX312" fmla="*/ 167532 w 587792"/>
                  <a:gd name="connsiteY312" fmla="*/ 423445 h 2570444"/>
                  <a:gd name="connsiteX313" fmla="*/ 167532 w 587792"/>
                  <a:gd name="connsiteY313" fmla="*/ 459936 h 2570444"/>
                  <a:gd name="connsiteX314" fmla="*/ 176238 w 587792"/>
                  <a:gd name="connsiteY314" fmla="*/ 468642 h 2570444"/>
                  <a:gd name="connsiteX315" fmla="*/ 236237 w 587792"/>
                  <a:gd name="connsiteY315" fmla="*/ 468642 h 2570444"/>
                  <a:gd name="connsiteX316" fmla="*/ 363819 w 587792"/>
                  <a:gd name="connsiteY316" fmla="*/ 432151 h 2570444"/>
                  <a:gd name="connsiteX317" fmla="*/ 363819 w 587792"/>
                  <a:gd name="connsiteY317" fmla="*/ 451230 h 2570444"/>
                  <a:gd name="connsiteX318" fmla="*/ 406405 w 587792"/>
                  <a:gd name="connsiteY318" fmla="*/ 451230 h 2570444"/>
                  <a:gd name="connsiteX319" fmla="*/ 406405 w 587792"/>
                  <a:gd name="connsiteY319" fmla="*/ 432151 h 2570444"/>
                  <a:gd name="connsiteX320" fmla="*/ 363819 w 587792"/>
                  <a:gd name="connsiteY320" fmla="*/ 432151 h 2570444"/>
                  <a:gd name="connsiteX321" fmla="*/ 184945 w 587792"/>
                  <a:gd name="connsiteY321" fmla="*/ 432151 h 2570444"/>
                  <a:gd name="connsiteX322" fmla="*/ 184945 w 587792"/>
                  <a:gd name="connsiteY322" fmla="*/ 451230 h 2570444"/>
                  <a:gd name="connsiteX323" fmla="*/ 227530 w 587792"/>
                  <a:gd name="connsiteY323" fmla="*/ 451230 h 2570444"/>
                  <a:gd name="connsiteX324" fmla="*/ 227530 w 587792"/>
                  <a:gd name="connsiteY324" fmla="*/ 432151 h 2570444"/>
                  <a:gd name="connsiteX325" fmla="*/ 184945 w 587792"/>
                  <a:gd name="connsiteY325" fmla="*/ 432151 h 25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587792" h="2570444">
                    <a:moveTo>
                      <a:pt x="161786" y="353397"/>
                    </a:moveTo>
                    <a:lnTo>
                      <a:pt x="161786" y="92883"/>
                    </a:lnTo>
                    <a:cubicBezTo>
                      <a:pt x="161786" y="91788"/>
                      <a:pt x="161985" y="90719"/>
                      <a:pt x="162383" y="89699"/>
                    </a:cubicBezTo>
                    <a:lnTo>
                      <a:pt x="162383" y="89699"/>
                    </a:lnTo>
                    <a:cubicBezTo>
                      <a:pt x="173005" y="62635"/>
                      <a:pt x="191362" y="40223"/>
                      <a:pt x="214322" y="24551"/>
                    </a:cubicBezTo>
                    <a:cubicBezTo>
                      <a:pt x="237281" y="8905"/>
                      <a:pt x="264868" y="0"/>
                      <a:pt x="293921" y="0"/>
                    </a:cubicBezTo>
                    <a:cubicBezTo>
                      <a:pt x="322975" y="0"/>
                      <a:pt x="350561" y="8905"/>
                      <a:pt x="373521" y="24551"/>
                    </a:cubicBezTo>
                    <a:cubicBezTo>
                      <a:pt x="396480" y="40223"/>
                      <a:pt x="414838" y="62635"/>
                      <a:pt x="425459" y="89674"/>
                    </a:cubicBezTo>
                    <a:lnTo>
                      <a:pt x="425459" y="89674"/>
                    </a:lnTo>
                    <a:cubicBezTo>
                      <a:pt x="425858" y="90694"/>
                      <a:pt x="426056" y="91763"/>
                      <a:pt x="426056" y="92858"/>
                    </a:cubicBezTo>
                    <a:lnTo>
                      <a:pt x="426056" y="353372"/>
                    </a:lnTo>
                    <a:lnTo>
                      <a:pt x="508343" y="353372"/>
                    </a:lnTo>
                    <a:cubicBezTo>
                      <a:pt x="513143" y="353372"/>
                      <a:pt x="517049" y="357278"/>
                      <a:pt x="517049" y="362079"/>
                    </a:cubicBezTo>
                    <a:lnTo>
                      <a:pt x="517049" y="677815"/>
                    </a:lnTo>
                    <a:lnTo>
                      <a:pt x="579087" y="677815"/>
                    </a:lnTo>
                    <a:cubicBezTo>
                      <a:pt x="583888" y="677815"/>
                      <a:pt x="587793" y="681721"/>
                      <a:pt x="587793" y="686521"/>
                    </a:cubicBezTo>
                    <a:lnTo>
                      <a:pt x="587793" y="2561738"/>
                    </a:lnTo>
                    <a:cubicBezTo>
                      <a:pt x="587793" y="2566539"/>
                      <a:pt x="583888" y="2570444"/>
                      <a:pt x="579087" y="2570444"/>
                    </a:cubicBezTo>
                    <a:lnTo>
                      <a:pt x="8706" y="2570444"/>
                    </a:lnTo>
                    <a:cubicBezTo>
                      <a:pt x="3905" y="2570444"/>
                      <a:pt x="0" y="2566539"/>
                      <a:pt x="0" y="2561738"/>
                    </a:cubicBezTo>
                    <a:lnTo>
                      <a:pt x="0" y="686546"/>
                    </a:lnTo>
                    <a:cubicBezTo>
                      <a:pt x="0" y="681746"/>
                      <a:pt x="3905" y="677840"/>
                      <a:pt x="8706" y="677840"/>
                    </a:cubicBezTo>
                    <a:lnTo>
                      <a:pt x="70744" y="677840"/>
                    </a:lnTo>
                    <a:lnTo>
                      <a:pt x="70744" y="362103"/>
                    </a:lnTo>
                    <a:cubicBezTo>
                      <a:pt x="70744" y="357303"/>
                      <a:pt x="74649" y="353397"/>
                      <a:pt x="79450" y="353397"/>
                    </a:cubicBezTo>
                    <a:lnTo>
                      <a:pt x="161736" y="353397"/>
                    </a:lnTo>
                    <a:close/>
                    <a:moveTo>
                      <a:pt x="408694" y="94574"/>
                    </a:moveTo>
                    <a:cubicBezTo>
                      <a:pt x="399291" y="71515"/>
                      <a:pt x="383471" y="52386"/>
                      <a:pt x="363745" y="38954"/>
                    </a:cubicBezTo>
                    <a:cubicBezTo>
                      <a:pt x="343596" y="25223"/>
                      <a:pt x="319418" y="17437"/>
                      <a:pt x="293946" y="17437"/>
                    </a:cubicBezTo>
                    <a:cubicBezTo>
                      <a:pt x="268474" y="17437"/>
                      <a:pt x="244296" y="25248"/>
                      <a:pt x="224147" y="38954"/>
                    </a:cubicBezTo>
                    <a:cubicBezTo>
                      <a:pt x="204421" y="52386"/>
                      <a:pt x="188576" y="71515"/>
                      <a:pt x="179198" y="94574"/>
                    </a:cubicBezTo>
                    <a:lnTo>
                      <a:pt x="179198" y="362103"/>
                    </a:lnTo>
                    <a:cubicBezTo>
                      <a:pt x="179198" y="366904"/>
                      <a:pt x="175293" y="370810"/>
                      <a:pt x="170492" y="370810"/>
                    </a:cubicBezTo>
                    <a:lnTo>
                      <a:pt x="88206" y="370810"/>
                    </a:lnTo>
                    <a:lnTo>
                      <a:pt x="88206" y="686546"/>
                    </a:lnTo>
                    <a:cubicBezTo>
                      <a:pt x="88206" y="691347"/>
                      <a:pt x="84301" y="695253"/>
                      <a:pt x="79500" y="695253"/>
                    </a:cubicBezTo>
                    <a:lnTo>
                      <a:pt x="17462" y="695253"/>
                    </a:lnTo>
                    <a:lnTo>
                      <a:pt x="17462" y="2553057"/>
                    </a:lnTo>
                    <a:lnTo>
                      <a:pt x="570430" y="2553057"/>
                    </a:lnTo>
                    <a:lnTo>
                      <a:pt x="570430" y="695253"/>
                    </a:lnTo>
                    <a:lnTo>
                      <a:pt x="508392" y="695253"/>
                    </a:lnTo>
                    <a:cubicBezTo>
                      <a:pt x="503592" y="695253"/>
                      <a:pt x="499686" y="691347"/>
                      <a:pt x="499686" y="686546"/>
                    </a:cubicBezTo>
                    <a:lnTo>
                      <a:pt x="499686" y="370810"/>
                    </a:lnTo>
                    <a:lnTo>
                      <a:pt x="417400" y="370810"/>
                    </a:lnTo>
                    <a:cubicBezTo>
                      <a:pt x="412599" y="370810"/>
                      <a:pt x="408694" y="366904"/>
                      <a:pt x="408694" y="362103"/>
                    </a:cubicBezTo>
                    <a:lnTo>
                      <a:pt x="408694" y="94574"/>
                    </a:lnTo>
                    <a:lnTo>
                      <a:pt x="408694" y="94574"/>
                    </a:lnTo>
                    <a:close/>
                    <a:moveTo>
                      <a:pt x="463095" y="2336795"/>
                    </a:moveTo>
                    <a:cubicBezTo>
                      <a:pt x="463095" y="2331994"/>
                      <a:pt x="459190" y="2328089"/>
                      <a:pt x="454389" y="2328089"/>
                    </a:cubicBezTo>
                    <a:lnTo>
                      <a:pt x="133478" y="2328089"/>
                    </a:lnTo>
                    <a:cubicBezTo>
                      <a:pt x="128678" y="2328089"/>
                      <a:pt x="124772" y="2331994"/>
                      <a:pt x="124772" y="2336795"/>
                    </a:cubicBezTo>
                    <a:lnTo>
                      <a:pt x="124772" y="2373286"/>
                    </a:lnTo>
                    <a:cubicBezTo>
                      <a:pt x="124772" y="2378087"/>
                      <a:pt x="128678" y="2381992"/>
                      <a:pt x="133478" y="2381992"/>
                    </a:cubicBezTo>
                    <a:lnTo>
                      <a:pt x="454389" y="2381992"/>
                    </a:lnTo>
                    <a:cubicBezTo>
                      <a:pt x="459190" y="2381992"/>
                      <a:pt x="463095" y="2378087"/>
                      <a:pt x="463095" y="2373286"/>
                    </a:cubicBezTo>
                    <a:lnTo>
                      <a:pt x="463095" y="2336795"/>
                    </a:lnTo>
                    <a:lnTo>
                      <a:pt x="463095" y="2336795"/>
                    </a:lnTo>
                    <a:close/>
                    <a:moveTo>
                      <a:pt x="142185" y="2345501"/>
                    </a:moveTo>
                    <a:lnTo>
                      <a:pt x="142185" y="2364580"/>
                    </a:lnTo>
                    <a:lnTo>
                      <a:pt x="445683" y="2364580"/>
                    </a:lnTo>
                    <a:lnTo>
                      <a:pt x="445683" y="2345501"/>
                    </a:lnTo>
                    <a:lnTo>
                      <a:pt x="142185" y="2345501"/>
                    </a:lnTo>
                    <a:close/>
                    <a:moveTo>
                      <a:pt x="463095" y="2204436"/>
                    </a:moveTo>
                    <a:cubicBezTo>
                      <a:pt x="463095" y="2199635"/>
                      <a:pt x="459190" y="2195729"/>
                      <a:pt x="454389" y="2195729"/>
                    </a:cubicBezTo>
                    <a:lnTo>
                      <a:pt x="133478" y="2195729"/>
                    </a:lnTo>
                    <a:cubicBezTo>
                      <a:pt x="128678" y="2195729"/>
                      <a:pt x="124772" y="2199635"/>
                      <a:pt x="124772" y="2204436"/>
                    </a:cubicBezTo>
                    <a:lnTo>
                      <a:pt x="124772" y="2240927"/>
                    </a:lnTo>
                    <a:cubicBezTo>
                      <a:pt x="124772" y="2245728"/>
                      <a:pt x="128678" y="2249633"/>
                      <a:pt x="133478" y="2249633"/>
                    </a:cubicBezTo>
                    <a:lnTo>
                      <a:pt x="454389" y="2249633"/>
                    </a:lnTo>
                    <a:cubicBezTo>
                      <a:pt x="459190" y="2249633"/>
                      <a:pt x="463095" y="2245728"/>
                      <a:pt x="463095" y="2240927"/>
                    </a:cubicBezTo>
                    <a:lnTo>
                      <a:pt x="463095" y="2204436"/>
                    </a:lnTo>
                    <a:lnTo>
                      <a:pt x="463095" y="2204436"/>
                    </a:lnTo>
                    <a:close/>
                    <a:moveTo>
                      <a:pt x="142185" y="2213142"/>
                    </a:moveTo>
                    <a:lnTo>
                      <a:pt x="142185" y="2232221"/>
                    </a:lnTo>
                    <a:lnTo>
                      <a:pt x="445683" y="2232221"/>
                    </a:lnTo>
                    <a:lnTo>
                      <a:pt x="445683" y="2213142"/>
                    </a:lnTo>
                    <a:lnTo>
                      <a:pt x="142185" y="2213142"/>
                    </a:lnTo>
                    <a:close/>
                    <a:moveTo>
                      <a:pt x="463095" y="2072076"/>
                    </a:moveTo>
                    <a:cubicBezTo>
                      <a:pt x="463095" y="2067276"/>
                      <a:pt x="459190" y="2063370"/>
                      <a:pt x="454389" y="2063370"/>
                    </a:cubicBezTo>
                    <a:lnTo>
                      <a:pt x="133478" y="2063370"/>
                    </a:lnTo>
                    <a:cubicBezTo>
                      <a:pt x="128678" y="2063370"/>
                      <a:pt x="124772" y="2067276"/>
                      <a:pt x="124772" y="2072076"/>
                    </a:cubicBezTo>
                    <a:lnTo>
                      <a:pt x="124772" y="2108568"/>
                    </a:lnTo>
                    <a:cubicBezTo>
                      <a:pt x="124772" y="2113369"/>
                      <a:pt x="128678" y="2117274"/>
                      <a:pt x="133478" y="2117274"/>
                    </a:cubicBezTo>
                    <a:lnTo>
                      <a:pt x="454389" y="2117274"/>
                    </a:lnTo>
                    <a:cubicBezTo>
                      <a:pt x="459190" y="2117274"/>
                      <a:pt x="463095" y="2113369"/>
                      <a:pt x="463095" y="2108568"/>
                    </a:cubicBezTo>
                    <a:lnTo>
                      <a:pt x="463095" y="2072076"/>
                    </a:lnTo>
                    <a:lnTo>
                      <a:pt x="463095" y="2072076"/>
                    </a:lnTo>
                    <a:close/>
                    <a:moveTo>
                      <a:pt x="142185" y="2080783"/>
                    </a:moveTo>
                    <a:lnTo>
                      <a:pt x="142185" y="2099862"/>
                    </a:lnTo>
                    <a:lnTo>
                      <a:pt x="445683" y="2099862"/>
                    </a:lnTo>
                    <a:lnTo>
                      <a:pt x="445683" y="2080783"/>
                    </a:lnTo>
                    <a:lnTo>
                      <a:pt x="142185" y="2080783"/>
                    </a:lnTo>
                    <a:close/>
                    <a:moveTo>
                      <a:pt x="463095" y="1939717"/>
                    </a:moveTo>
                    <a:cubicBezTo>
                      <a:pt x="463095" y="1934916"/>
                      <a:pt x="459190" y="1931011"/>
                      <a:pt x="454389" y="1931011"/>
                    </a:cubicBezTo>
                    <a:lnTo>
                      <a:pt x="133478" y="1931011"/>
                    </a:lnTo>
                    <a:cubicBezTo>
                      <a:pt x="128678" y="1931011"/>
                      <a:pt x="124772" y="1934916"/>
                      <a:pt x="124772" y="1939717"/>
                    </a:cubicBezTo>
                    <a:lnTo>
                      <a:pt x="124772" y="1976209"/>
                    </a:lnTo>
                    <a:cubicBezTo>
                      <a:pt x="124772" y="1981010"/>
                      <a:pt x="128678" y="1984915"/>
                      <a:pt x="133478" y="1984915"/>
                    </a:cubicBezTo>
                    <a:lnTo>
                      <a:pt x="454389" y="1984915"/>
                    </a:lnTo>
                    <a:cubicBezTo>
                      <a:pt x="459190" y="1984915"/>
                      <a:pt x="463095" y="1981010"/>
                      <a:pt x="463095" y="1976209"/>
                    </a:cubicBezTo>
                    <a:lnTo>
                      <a:pt x="463095" y="1939717"/>
                    </a:lnTo>
                    <a:lnTo>
                      <a:pt x="463095" y="1939717"/>
                    </a:lnTo>
                    <a:close/>
                    <a:moveTo>
                      <a:pt x="142185" y="1948423"/>
                    </a:moveTo>
                    <a:lnTo>
                      <a:pt x="142185" y="1967503"/>
                    </a:lnTo>
                    <a:lnTo>
                      <a:pt x="445683" y="1967503"/>
                    </a:lnTo>
                    <a:lnTo>
                      <a:pt x="445683" y="1948423"/>
                    </a:lnTo>
                    <a:lnTo>
                      <a:pt x="142185" y="1948423"/>
                    </a:lnTo>
                    <a:close/>
                    <a:moveTo>
                      <a:pt x="463095" y="1807358"/>
                    </a:moveTo>
                    <a:cubicBezTo>
                      <a:pt x="463095" y="1802557"/>
                      <a:pt x="459190" y="1798652"/>
                      <a:pt x="454389" y="1798652"/>
                    </a:cubicBezTo>
                    <a:lnTo>
                      <a:pt x="133478" y="1798652"/>
                    </a:lnTo>
                    <a:cubicBezTo>
                      <a:pt x="128678" y="1798652"/>
                      <a:pt x="124772" y="1802557"/>
                      <a:pt x="124772" y="1807358"/>
                    </a:cubicBezTo>
                    <a:lnTo>
                      <a:pt x="124772" y="1843850"/>
                    </a:lnTo>
                    <a:cubicBezTo>
                      <a:pt x="124772" y="1848650"/>
                      <a:pt x="128678" y="1852556"/>
                      <a:pt x="133478" y="1852556"/>
                    </a:cubicBezTo>
                    <a:lnTo>
                      <a:pt x="454389" y="1852556"/>
                    </a:lnTo>
                    <a:cubicBezTo>
                      <a:pt x="459190" y="1852556"/>
                      <a:pt x="463095" y="1848650"/>
                      <a:pt x="463095" y="1843850"/>
                    </a:cubicBezTo>
                    <a:lnTo>
                      <a:pt x="463095" y="1807358"/>
                    </a:lnTo>
                    <a:lnTo>
                      <a:pt x="463095" y="1807358"/>
                    </a:lnTo>
                    <a:close/>
                    <a:moveTo>
                      <a:pt x="142185" y="1816064"/>
                    </a:moveTo>
                    <a:lnTo>
                      <a:pt x="142185" y="1835143"/>
                    </a:lnTo>
                    <a:lnTo>
                      <a:pt x="445683" y="1835143"/>
                    </a:lnTo>
                    <a:lnTo>
                      <a:pt x="445683" y="1816064"/>
                    </a:lnTo>
                    <a:lnTo>
                      <a:pt x="142185" y="1816064"/>
                    </a:lnTo>
                    <a:close/>
                    <a:moveTo>
                      <a:pt x="463095" y="1674999"/>
                    </a:moveTo>
                    <a:cubicBezTo>
                      <a:pt x="463095" y="1670198"/>
                      <a:pt x="459190" y="1666293"/>
                      <a:pt x="454389" y="1666293"/>
                    </a:cubicBezTo>
                    <a:lnTo>
                      <a:pt x="133478" y="1666293"/>
                    </a:lnTo>
                    <a:cubicBezTo>
                      <a:pt x="128678" y="1666293"/>
                      <a:pt x="124772" y="1670198"/>
                      <a:pt x="124772" y="1674999"/>
                    </a:cubicBezTo>
                    <a:lnTo>
                      <a:pt x="124772" y="1711490"/>
                    </a:lnTo>
                    <a:cubicBezTo>
                      <a:pt x="124772" y="1716291"/>
                      <a:pt x="128678" y="1720196"/>
                      <a:pt x="133478" y="1720196"/>
                    </a:cubicBezTo>
                    <a:lnTo>
                      <a:pt x="454389" y="1720196"/>
                    </a:lnTo>
                    <a:cubicBezTo>
                      <a:pt x="459190" y="1720196"/>
                      <a:pt x="463095" y="1716291"/>
                      <a:pt x="463095" y="1711490"/>
                    </a:cubicBezTo>
                    <a:lnTo>
                      <a:pt x="463095" y="1674999"/>
                    </a:lnTo>
                    <a:lnTo>
                      <a:pt x="463095" y="1674999"/>
                    </a:lnTo>
                    <a:close/>
                    <a:moveTo>
                      <a:pt x="142185" y="1683705"/>
                    </a:moveTo>
                    <a:lnTo>
                      <a:pt x="142185" y="1702784"/>
                    </a:lnTo>
                    <a:lnTo>
                      <a:pt x="445683" y="1702784"/>
                    </a:lnTo>
                    <a:lnTo>
                      <a:pt x="445683" y="1683705"/>
                    </a:lnTo>
                    <a:lnTo>
                      <a:pt x="142185" y="1683705"/>
                    </a:lnTo>
                    <a:close/>
                    <a:moveTo>
                      <a:pt x="463095" y="1542640"/>
                    </a:moveTo>
                    <a:cubicBezTo>
                      <a:pt x="463095" y="1537839"/>
                      <a:pt x="459190" y="1533933"/>
                      <a:pt x="454389" y="1533933"/>
                    </a:cubicBezTo>
                    <a:lnTo>
                      <a:pt x="133478" y="1533933"/>
                    </a:lnTo>
                    <a:cubicBezTo>
                      <a:pt x="128678" y="1533933"/>
                      <a:pt x="124772" y="1537839"/>
                      <a:pt x="124772" y="1542640"/>
                    </a:cubicBezTo>
                    <a:lnTo>
                      <a:pt x="124772" y="1579131"/>
                    </a:lnTo>
                    <a:cubicBezTo>
                      <a:pt x="124772" y="1583932"/>
                      <a:pt x="128678" y="1587837"/>
                      <a:pt x="133478" y="1587837"/>
                    </a:cubicBezTo>
                    <a:lnTo>
                      <a:pt x="454389" y="1587837"/>
                    </a:lnTo>
                    <a:cubicBezTo>
                      <a:pt x="459190" y="1587837"/>
                      <a:pt x="463095" y="1583932"/>
                      <a:pt x="463095" y="1579131"/>
                    </a:cubicBezTo>
                    <a:lnTo>
                      <a:pt x="463095" y="1542640"/>
                    </a:lnTo>
                    <a:lnTo>
                      <a:pt x="463095" y="1542640"/>
                    </a:lnTo>
                    <a:close/>
                    <a:moveTo>
                      <a:pt x="142185" y="1551346"/>
                    </a:moveTo>
                    <a:lnTo>
                      <a:pt x="142185" y="1570425"/>
                    </a:lnTo>
                    <a:lnTo>
                      <a:pt x="445683" y="1570425"/>
                    </a:lnTo>
                    <a:lnTo>
                      <a:pt x="445683" y="1551346"/>
                    </a:lnTo>
                    <a:lnTo>
                      <a:pt x="142185" y="1551346"/>
                    </a:lnTo>
                    <a:close/>
                    <a:moveTo>
                      <a:pt x="463095" y="1410281"/>
                    </a:moveTo>
                    <a:cubicBezTo>
                      <a:pt x="463095" y="1405480"/>
                      <a:pt x="459190" y="1401574"/>
                      <a:pt x="454389" y="1401574"/>
                    </a:cubicBezTo>
                    <a:lnTo>
                      <a:pt x="133478" y="1401574"/>
                    </a:lnTo>
                    <a:cubicBezTo>
                      <a:pt x="128678" y="1401574"/>
                      <a:pt x="124772" y="1405480"/>
                      <a:pt x="124772" y="1410281"/>
                    </a:cubicBezTo>
                    <a:lnTo>
                      <a:pt x="124772" y="1446772"/>
                    </a:lnTo>
                    <a:cubicBezTo>
                      <a:pt x="124772" y="1451573"/>
                      <a:pt x="128678" y="1455478"/>
                      <a:pt x="133478" y="1455478"/>
                    </a:cubicBezTo>
                    <a:lnTo>
                      <a:pt x="454389" y="1455478"/>
                    </a:lnTo>
                    <a:cubicBezTo>
                      <a:pt x="459190" y="1455478"/>
                      <a:pt x="463095" y="1451573"/>
                      <a:pt x="463095" y="1446772"/>
                    </a:cubicBezTo>
                    <a:lnTo>
                      <a:pt x="463095" y="1410281"/>
                    </a:lnTo>
                    <a:lnTo>
                      <a:pt x="463095" y="1410281"/>
                    </a:lnTo>
                    <a:close/>
                    <a:moveTo>
                      <a:pt x="142185" y="1418987"/>
                    </a:moveTo>
                    <a:lnTo>
                      <a:pt x="142185" y="1438066"/>
                    </a:lnTo>
                    <a:lnTo>
                      <a:pt x="445683" y="1438066"/>
                    </a:lnTo>
                    <a:lnTo>
                      <a:pt x="445683" y="1418987"/>
                    </a:lnTo>
                    <a:lnTo>
                      <a:pt x="142185" y="1418987"/>
                    </a:lnTo>
                    <a:close/>
                    <a:moveTo>
                      <a:pt x="463095" y="1277921"/>
                    </a:moveTo>
                    <a:cubicBezTo>
                      <a:pt x="463095" y="1273121"/>
                      <a:pt x="459190" y="1269215"/>
                      <a:pt x="454389" y="1269215"/>
                    </a:cubicBezTo>
                    <a:lnTo>
                      <a:pt x="133478" y="1269215"/>
                    </a:lnTo>
                    <a:cubicBezTo>
                      <a:pt x="128678" y="1269215"/>
                      <a:pt x="124772" y="1273121"/>
                      <a:pt x="124772" y="1277921"/>
                    </a:cubicBezTo>
                    <a:lnTo>
                      <a:pt x="124772" y="1314413"/>
                    </a:lnTo>
                    <a:cubicBezTo>
                      <a:pt x="124772" y="1319214"/>
                      <a:pt x="128678" y="1323119"/>
                      <a:pt x="133478" y="1323119"/>
                    </a:cubicBezTo>
                    <a:lnTo>
                      <a:pt x="454389" y="1323119"/>
                    </a:lnTo>
                    <a:cubicBezTo>
                      <a:pt x="459190" y="1323119"/>
                      <a:pt x="463095" y="1319214"/>
                      <a:pt x="463095" y="1314413"/>
                    </a:cubicBezTo>
                    <a:lnTo>
                      <a:pt x="463095" y="1277921"/>
                    </a:lnTo>
                    <a:lnTo>
                      <a:pt x="463095" y="1277921"/>
                    </a:lnTo>
                    <a:close/>
                    <a:moveTo>
                      <a:pt x="142185" y="1286628"/>
                    </a:moveTo>
                    <a:lnTo>
                      <a:pt x="142185" y="1305707"/>
                    </a:lnTo>
                    <a:lnTo>
                      <a:pt x="445683" y="1305707"/>
                    </a:lnTo>
                    <a:lnTo>
                      <a:pt x="445683" y="1286628"/>
                    </a:lnTo>
                    <a:lnTo>
                      <a:pt x="142185" y="1286628"/>
                    </a:lnTo>
                    <a:close/>
                    <a:moveTo>
                      <a:pt x="463095" y="1145562"/>
                    </a:moveTo>
                    <a:cubicBezTo>
                      <a:pt x="463095" y="1140761"/>
                      <a:pt x="459190" y="1136856"/>
                      <a:pt x="454389" y="1136856"/>
                    </a:cubicBezTo>
                    <a:lnTo>
                      <a:pt x="133478" y="1136856"/>
                    </a:lnTo>
                    <a:cubicBezTo>
                      <a:pt x="128678" y="1136856"/>
                      <a:pt x="124772" y="1140761"/>
                      <a:pt x="124772" y="1145562"/>
                    </a:cubicBezTo>
                    <a:lnTo>
                      <a:pt x="124772" y="1182054"/>
                    </a:lnTo>
                    <a:cubicBezTo>
                      <a:pt x="124772" y="1186855"/>
                      <a:pt x="128678" y="1190760"/>
                      <a:pt x="133478" y="1190760"/>
                    </a:cubicBezTo>
                    <a:lnTo>
                      <a:pt x="454389" y="1190760"/>
                    </a:lnTo>
                    <a:cubicBezTo>
                      <a:pt x="459190" y="1190760"/>
                      <a:pt x="463095" y="1186855"/>
                      <a:pt x="463095" y="1182054"/>
                    </a:cubicBezTo>
                    <a:lnTo>
                      <a:pt x="463095" y="1145562"/>
                    </a:lnTo>
                    <a:lnTo>
                      <a:pt x="463095" y="1145562"/>
                    </a:lnTo>
                    <a:close/>
                    <a:moveTo>
                      <a:pt x="142185" y="1154269"/>
                    </a:moveTo>
                    <a:lnTo>
                      <a:pt x="142185" y="1173348"/>
                    </a:lnTo>
                    <a:lnTo>
                      <a:pt x="445683" y="1173348"/>
                    </a:lnTo>
                    <a:lnTo>
                      <a:pt x="445683" y="1154269"/>
                    </a:lnTo>
                    <a:lnTo>
                      <a:pt x="142185" y="1154269"/>
                    </a:lnTo>
                    <a:close/>
                    <a:moveTo>
                      <a:pt x="463095" y="1013203"/>
                    </a:moveTo>
                    <a:cubicBezTo>
                      <a:pt x="463095" y="1008402"/>
                      <a:pt x="459190" y="1004497"/>
                      <a:pt x="454389" y="1004497"/>
                    </a:cubicBezTo>
                    <a:lnTo>
                      <a:pt x="133478" y="1004497"/>
                    </a:lnTo>
                    <a:cubicBezTo>
                      <a:pt x="128678" y="1004497"/>
                      <a:pt x="124772" y="1008402"/>
                      <a:pt x="124772" y="1013203"/>
                    </a:cubicBezTo>
                    <a:lnTo>
                      <a:pt x="124772" y="1049695"/>
                    </a:lnTo>
                    <a:cubicBezTo>
                      <a:pt x="124772" y="1054495"/>
                      <a:pt x="128678" y="1058401"/>
                      <a:pt x="133478" y="1058401"/>
                    </a:cubicBezTo>
                    <a:lnTo>
                      <a:pt x="454389" y="1058401"/>
                    </a:lnTo>
                    <a:cubicBezTo>
                      <a:pt x="459190" y="1058401"/>
                      <a:pt x="463095" y="1054495"/>
                      <a:pt x="463095" y="1049695"/>
                    </a:cubicBezTo>
                    <a:lnTo>
                      <a:pt x="463095" y="1013203"/>
                    </a:lnTo>
                    <a:lnTo>
                      <a:pt x="463095" y="1013203"/>
                    </a:lnTo>
                    <a:close/>
                    <a:moveTo>
                      <a:pt x="142185" y="1021909"/>
                    </a:moveTo>
                    <a:lnTo>
                      <a:pt x="142185" y="1040988"/>
                    </a:lnTo>
                    <a:lnTo>
                      <a:pt x="445683" y="1040988"/>
                    </a:lnTo>
                    <a:lnTo>
                      <a:pt x="445683" y="1021909"/>
                    </a:lnTo>
                    <a:lnTo>
                      <a:pt x="142185" y="1021909"/>
                    </a:lnTo>
                    <a:close/>
                    <a:moveTo>
                      <a:pt x="463095" y="880844"/>
                    </a:moveTo>
                    <a:cubicBezTo>
                      <a:pt x="463095" y="876043"/>
                      <a:pt x="459190" y="872138"/>
                      <a:pt x="454389" y="872138"/>
                    </a:cubicBezTo>
                    <a:lnTo>
                      <a:pt x="133478" y="872138"/>
                    </a:lnTo>
                    <a:cubicBezTo>
                      <a:pt x="128678" y="872138"/>
                      <a:pt x="124772" y="876043"/>
                      <a:pt x="124772" y="880844"/>
                    </a:cubicBezTo>
                    <a:lnTo>
                      <a:pt x="124772" y="917335"/>
                    </a:lnTo>
                    <a:cubicBezTo>
                      <a:pt x="124772" y="922136"/>
                      <a:pt x="128678" y="926042"/>
                      <a:pt x="133478" y="926042"/>
                    </a:cubicBezTo>
                    <a:lnTo>
                      <a:pt x="454389" y="926042"/>
                    </a:lnTo>
                    <a:cubicBezTo>
                      <a:pt x="459190" y="926042"/>
                      <a:pt x="463095" y="922136"/>
                      <a:pt x="463095" y="917335"/>
                    </a:cubicBezTo>
                    <a:lnTo>
                      <a:pt x="463095" y="880844"/>
                    </a:lnTo>
                    <a:lnTo>
                      <a:pt x="463095" y="880844"/>
                    </a:lnTo>
                    <a:close/>
                    <a:moveTo>
                      <a:pt x="142185" y="889550"/>
                    </a:moveTo>
                    <a:lnTo>
                      <a:pt x="142185" y="908629"/>
                    </a:lnTo>
                    <a:lnTo>
                      <a:pt x="445683" y="908629"/>
                    </a:lnTo>
                    <a:lnTo>
                      <a:pt x="445683" y="889550"/>
                    </a:lnTo>
                    <a:lnTo>
                      <a:pt x="142185" y="889550"/>
                    </a:lnTo>
                    <a:close/>
                    <a:moveTo>
                      <a:pt x="463095" y="748485"/>
                    </a:moveTo>
                    <a:cubicBezTo>
                      <a:pt x="463095" y="743684"/>
                      <a:pt x="459190" y="739779"/>
                      <a:pt x="454389" y="739779"/>
                    </a:cubicBezTo>
                    <a:lnTo>
                      <a:pt x="133478" y="739779"/>
                    </a:lnTo>
                    <a:cubicBezTo>
                      <a:pt x="128678" y="739779"/>
                      <a:pt x="124772" y="743684"/>
                      <a:pt x="124772" y="748485"/>
                    </a:cubicBezTo>
                    <a:lnTo>
                      <a:pt x="124772" y="784976"/>
                    </a:lnTo>
                    <a:cubicBezTo>
                      <a:pt x="124772" y="789777"/>
                      <a:pt x="128678" y="793682"/>
                      <a:pt x="133478" y="793682"/>
                    </a:cubicBezTo>
                    <a:lnTo>
                      <a:pt x="454389" y="793682"/>
                    </a:lnTo>
                    <a:cubicBezTo>
                      <a:pt x="459190" y="793682"/>
                      <a:pt x="463095" y="789777"/>
                      <a:pt x="463095" y="784976"/>
                    </a:cubicBezTo>
                    <a:lnTo>
                      <a:pt x="463095" y="748485"/>
                    </a:lnTo>
                    <a:lnTo>
                      <a:pt x="463095" y="748485"/>
                    </a:lnTo>
                    <a:close/>
                    <a:moveTo>
                      <a:pt x="142185" y="757191"/>
                    </a:moveTo>
                    <a:lnTo>
                      <a:pt x="142185" y="776270"/>
                    </a:lnTo>
                    <a:lnTo>
                      <a:pt x="445683" y="776270"/>
                    </a:lnTo>
                    <a:lnTo>
                      <a:pt x="445683" y="757191"/>
                    </a:lnTo>
                    <a:lnTo>
                      <a:pt x="142185" y="757191"/>
                    </a:lnTo>
                    <a:close/>
                    <a:moveTo>
                      <a:pt x="236237" y="657194"/>
                    </a:moveTo>
                    <a:cubicBezTo>
                      <a:pt x="241037" y="657194"/>
                      <a:pt x="244943" y="653289"/>
                      <a:pt x="244943" y="648488"/>
                    </a:cubicBezTo>
                    <a:lnTo>
                      <a:pt x="244943" y="611996"/>
                    </a:lnTo>
                    <a:cubicBezTo>
                      <a:pt x="244943" y="607196"/>
                      <a:pt x="241037" y="603290"/>
                      <a:pt x="236237" y="603290"/>
                    </a:cubicBezTo>
                    <a:lnTo>
                      <a:pt x="176238" y="603290"/>
                    </a:lnTo>
                    <a:cubicBezTo>
                      <a:pt x="171437" y="603290"/>
                      <a:pt x="167532" y="607196"/>
                      <a:pt x="167532" y="611996"/>
                    </a:cubicBezTo>
                    <a:lnTo>
                      <a:pt x="167532" y="648488"/>
                    </a:lnTo>
                    <a:cubicBezTo>
                      <a:pt x="167532" y="653289"/>
                      <a:pt x="171437" y="657194"/>
                      <a:pt x="176238" y="657194"/>
                    </a:cubicBezTo>
                    <a:lnTo>
                      <a:pt x="236237" y="657194"/>
                    </a:lnTo>
                    <a:close/>
                    <a:moveTo>
                      <a:pt x="415111" y="657194"/>
                    </a:moveTo>
                    <a:cubicBezTo>
                      <a:pt x="419912" y="657194"/>
                      <a:pt x="423818" y="653289"/>
                      <a:pt x="423818" y="648488"/>
                    </a:cubicBezTo>
                    <a:lnTo>
                      <a:pt x="423818" y="611996"/>
                    </a:lnTo>
                    <a:cubicBezTo>
                      <a:pt x="423818" y="607196"/>
                      <a:pt x="419912" y="603290"/>
                      <a:pt x="415111" y="603290"/>
                    </a:cubicBezTo>
                    <a:lnTo>
                      <a:pt x="355113" y="603290"/>
                    </a:lnTo>
                    <a:cubicBezTo>
                      <a:pt x="350313" y="603290"/>
                      <a:pt x="346407" y="607196"/>
                      <a:pt x="346407" y="611996"/>
                    </a:cubicBezTo>
                    <a:lnTo>
                      <a:pt x="346407" y="648488"/>
                    </a:lnTo>
                    <a:cubicBezTo>
                      <a:pt x="346407" y="653289"/>
                      <a:pt x="350313" y="657194"/>
                      <a:pt x="355113" y="657194"/>
                    </a:cubicBezTo>
                    <a:lnTo>
                      <a:pt x="415111" y="657194"/>
                    </a:lnTo>
                    <a:close/>
                    <a:moveTo>
                      <a:pt x="363819" y="620703"/>
                    </a:moveTo>
                    <a:lnTo>
                      <a:pt x="363819" y="639782"/>
                    </a:lnTo>
                    <a:lnTo>
                      <a:pt x="406405" y="639782"/>
                    </a:lnTo>
                    <a:lnTo>
                      <a:pt x="406405" y="620703"/>
                    </a:lnTo>
                    <a:lnTo>
                      <a:pt x="363819" y="620703"/>
                    </a:lnTo>
                    <a:close/>
                    <a:moveTo>
                      <a:pt x="184945" y="620703"/>
                    </a:moveTo>
                    <a:lnTo>
                      <a:pt x="184945" y="639782"/>
                    </a:lnTo>
                    <a:lnTo>
                      <a:pt x="227530" y="639782"/>
                    </a:lnTo>
                    <a:lnTo>
                      <a:pt x="227530" y="620703"/>
                    </a:lnTo>
                    <a:lnTo>
                      <a:pt x="184945" y="620703"/>
                    </a:lnTo>
                    <a:close/>
                    <a:moveTo>
                      <a:pt x="236237" y="562918"/>
                    </a:moveTo>
                    <a:cubicBezTo>
                      <a:pt x="241037" y="562918"/>
                      <a:pt x="244943" y="559013"/>
                      <a:pt x="244943" y="554212"/>
                    </a:cubicBezTo>
                    <a:lnTo>
                      <a:pt x="244943" y="517721"/>
                    </a:lnTo>
                    <a:cubicBezTo>
                      <a:pt x="244943" y="512920"/>
                      <a:pt x="241037" y="509014"/>
                      <a:pt x="236237" y="509014"/>
                    </a:cubicBezTo>
                    <a:lnTo>
                      <a:pt x="176238" y="509014"/>
                    </a:lnTo>
                    <a:cubicBezTo>
                      <a:pt x="171437" y="509014"/>
                      <a:pt x="167532" y="512920"/>
                      <a:pt x="167532" y="517721"/>
                    </a:cubicBezTo>
                    <a:lnTo>
                      <a:pt x="167532" y="554212"/>
                    </a:lnTo>
                    <a:cubicBezTo>
                      <a:pt x="167532" y="559013"/>
                      <a:pt x="171437" y="562918"/>
                      <a:pt x="176238" y="562918"/>
                    </a:cubicBezTo>
                    <a:lnTo>
                      <a:pt x="236237" y="562918"/>
                    </a:lnTo>
                    <a:close/>
                    <a:moveTo>
                      <a:pt x="415111" y="562918"/>
                    </a:moveTo>
                    <a:cubicBezTo>
                      <a:pt x="419912" y="562918"/>
                      <a:pt x="423818" y="559013"/>
                      <a:pt x="423818" y="554212"/>
                    </a:cubicBezTo>
                    <a:lnTo>
                      <a:pt x="423818" y="517721"/>
                    </a:lnTo>
                    <a:cubicBezTo>
                      <a:pt x="423818" y="512920"/>
                      <a:pt x="419912" y="509014"/>
                      <a:pt x="415111" y="509014"/>
                    </a:cubicBezTo>
                    <a:lnTo>
                      <a:pt x="355113" y="509014"/>
                    </a:lnTo>
                    <a:cubicBezTo>
                      <a:pt x="350313" y="509014"/>
                      <a:pt x="346407" y="512920"/>
                      <a:pt x="346407" y="517721"/>
                    </a:cubicBezTo>
                    <a:lnTo>
                      <a:pt x="346407" y="554212"/>
                    </a:lnTo>
                    <a:cubicBezTo>
                      <a:pt x="346407" y="559013"/>
                      <a:pt x="350313" y="562918"/>
                      <a:pt x="355113" y="562918"/>
                    </a:cubicBezTo>
                    <a:lnTo>
                      <a:pt x="415111" y="562918"/>
                    </a:lnTo>
                    <a:close/>
                    <a:moveTo>
                      <a:pt x="363819" y="526427"/>
                    </a:moveTo>
                    <a:lnTo>
                      <a:pt x="363819" y="545506"/>
                    </a:lnTo>
                    <a:lnTo>
                      <a:pt x="406405" y="545506"/>
                    </a:lnTo>
                    <a:lnTo>
                      <a:pt x="406405" y="526427"/>
                    </a:lnTo>
                    <a:lnTo>
                      <a:pt x="363819" y="526427"/>
                    </a:lnTo>
                    <a:close/>
                    <a:moveTo>
                      <a:pt x="184945" y="526427"/>
                    </a:moveTo>
                    <a:lnTo>
                      <a:pt x="184945" y="545506"/>
                    </a:lnTo>
                    <a:lnTo>
                      <a:pt x="227530" y="545506"/>
                    </a:lnTo>
                    <a:lnTo>
                      <a:pt x="227530" y="526427"/>
                    </a:lnTo>
                    <a:lnTo>
                      <a:pt x="184945" y="526427"/>
                    </a:lnTo>
                    <a:close/>
                    <a:moveTo>
                      <a:pt x="415111" y="468642"/>
                    </a:moveTo>
                    <a:cubicBezTo>
                      <a:pt x="419912" y="468642"/>
                      <a:pt x="423818" y="464737"/>
                      <a:pt x="423818" y="459936"/>
                    </a:cubicBezTo>
                    <a:lnTo>
                      <a:pt x="423818" y="423445"/>
                    </a:lnTo>
                    <a:cubicBezTo>
                      <a:pt x="423818" y="418644"/>
                      <a:pt x="419912" y="414739"/>
                      <a:pt x="415111" y="414739"/>
                    </a:cubicBezTo>
                    <a:lnTo>
                      <a:pt x="355113" y="414739"/>
                    </a:lnTo>
                    <a:cubicBezTo>
                      <a:pt x="350313" y="414739"/>
                      <a:pt x="346407" y="418644"/>
                      <a:pt x="346407" y="423445"/>
                    </a:cubicBezTo>
                    <a:lnTo>
                      <a:pt x="346407" y="459936"/>
                    </a:lnTo>
                    <a:cubicBezTo>
                      <a:pt x="346407" y="464737"/>
                      <a:pt x="350313" y="468642"/>
                      <a:pt x="355113" y="468642"/>
                    </a:cubicBezTo>
                    <a:lnTo>
                      <a:pt x="415111" y="468642"/>
                    </a:lnTo>
                    <a:close/>
                    <a:moveTo>
                      <a:pt x="236237" y="468642"/>
                    </a:moveTo>
                    <a:cubicBezTo>
                      <a:pt x="241037" y="468642"/>
                      <a:pt x="244943" y="464737"/>
                      <a:pt x="244943" y="459936"/>
                    </a:cubicBezTo>
                    <a:lnTo>
                      <a:pt x="244943" y="423445"/>
                    </a:lnTo>
                    <a:cubicBezTo>
                      <a:pt x="244943" y="418644"/>
                      <a:pt x="241037" y="414739"/>
                      <a:pt x="236237" y="414739"/>
                    </a:cubicBezTo>
                    <a:lnTo>
                      <a:pt x="176238" y="414739"/>
                    </a:lnTo>
                    <a:cubicBezTo>
                      <a:pt x="171437" y="414739"/>
                      <a:pt x="167532" y="418644"/>
                      <a:pt x="167532" y="423445"/>
                    </a:cubicBezTo>
                    <a:lnTo>
                      <a:pt x="167532" y="459936"/>
                    </a:lnTo>
                    <a:cubicBezTo>
                      <a:pt x="167532" y="464737"/>
                      <a:pt x="171437" y="468642"/>
                      <a:pt x="176238" y="468642"/>
                    </a:cubicBezTo>
                    <a:lnTo>
                      <a:pt x="236237" y="468642"/>
                    </a:lnTo>
                    <a:close/>
                    <a:moveTo>
                      <a:pt x="363819" y="432151"/>
                    </a:moveTo>
                    <a:lnTo>
                      <a:pt x="363819" y="451230"/>
                    </a:lnTo>
                    <a:lnTo>
                      <a:pt x="406405" y="451230"/>
                    </a:lnTo>
                    <a:lnTo>
                      <a:pt x="406405" y="432151"/>
                    </a:lnTo>
                    <a:lnTo>
                      <a:pt x="363819" y="432151"/>
                    </a:lnTo>
                    <a:close/>
                    <a:moveTo>
                      <a:pt x="184945" y="432151"/>
                    </a:moveTo>
                    <a:lnTo>
                      <a:pt x="184945" y="451230"/>
                    </a:lnTo>
                    <a:lnTo>
                      <a:pt x="227530" y="451230"/>
                    </a:lnTo>
                    <a:lnTo>
                      <a:pt x="227530" y="432151"/>
                    </a:lnTo>
                    <a:lnTo>
                      <a:pt x="184945" y="43215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DD6DA73-71E6-4FA1-DBE8-0CCB24FA76AE}"/>
                  </a:ext>
                </a:extLst>
              </p:cNvPr>
              <p:cNvSpPr/>
              <p:nvPr/>
            </p:nvSpPr>
            <p:spPr>
              <a:xfrm>
                <a:off x="2979212" y="3671671"/>
                <a:ext cx="400435" cy="566201"/>
              </a:xfrm>
              <a:custGeom>
                <a:avLst/>
                <a:gdLst>
                  <a:gd name="connsiteX0" fmla="*/ 333845 w 400435"/>
                  <a:gd name="connsiteY0" fmla="*/ 73829 h 566201"/>
                  <a:gd name="connsiteX1" fmla="*/ 400436 w 400435"/>
                  <a:gd name="connsiteY1" fmla="*/ 73829 h 566201"/>
                  <a:gd name="connsiteX2" fmla="*/ 400436 w 400435"/>
                  <a:gd name="connsiteY2" fmla="*/ 566202 h 566201"/>
                  <a:gd name="connsiteX3" fmla="*/ 0 w 400435"/>
                  <a:gd name="connsiteY3" fmla="*/ 566202 h 566201"/>
                  <a:gd name="connsiteX4" fmla="*/ 0 w 400435"/>
                  <a:gd name="connsiteY4" fmla="*/ 73829 h 566201"/>
                  <a:gd name="connsiteX5" fmla="*/ 49949 w 400435"/>
                  <a:gd name="connsiteY5" fmla="*/ 73829 h 566201"/>
                  <a:gd name="connsiteX6" fmla="*/ 49949 w 400435"/>
                  <a:gd name="connsiteY6" fmla="*/ 0 h 566201"/>
                  <a:gd name="connsiteX7" fmla="*/ 274494 w 400435"/>
                  <a:gd name="connsiteY7" fmla="*/ 0 h 566201"/>
                  <a:gd name="connsiteX8" fmla="*/ 333845 w 400435"/>
                  <a:gd name="connsiteY8" fmla="*/ 73829 h 566201"/>
                  <a:gd name="connsiteX9" fmla="*/ 333845 w 400435"/>
                  <a:gd name="connsiteY9" fmla="*/ 73829 h 566201"/>
                  <a:gd name="connsiteX10" fmla="*/ 147135 w 400435"/>
                  <a:gd name="connsiteY10" fmla="*/ 434589 h 566201"/>
                  <a:gd name="connsiteX11" fmla="*/ 106614 w 400435"/>
                  <a:gd name="connsiteY11" fmla="*/ 434589 h 566201"/>
                  <a:gd name="connsiteX12" fmla="*/ 106614 w 400435"/>
                  <a:gd name="connsiteY12" fmla="*/ 471354 h 566201"/>
                  <a:gd name="connsiteX13" fmla="*/ 147135 w 400435"/>
                  <a:gd name="connsiteY13" fmla="*/ 471354 h 566201"/>
                  <a:gd name="connsiteX14" fmla="*/ 147135 w 400435"/>
                  <a:gd name="connsiteY14" fmla="*/ 434589 h 566201"/>
                  <a:gd name="connsiteX15" fmla="*/ 147135 w 400435"/>
                  <a:gd name="connsiteY15" fmla="*/ 434589 h 566201"/>
                  <a:gd name="connsiteX16" fmla="*/ 293797 w 400435"/>
                  <a:gd name="connsiteY16" fmla="*/ 434589 h 566201"/>
                  <a:gd name="connsiteX17" fmla="*/ 253276 w 400435"/>
                  <a:gd name="connsiteY17" fmla="*/ 434589 h 566201"/>
                  <a:gd name="connsiteX18" fmla="*/ 253276 w 400435"/>
                  <a:gd name="connsiteY18" fmla="*/ 471354 h 566201"/>
                  <a:gd name="connsiteX19" fmla="*/ 293797 w 400435"/>
                  <a:gd name="connsiteY19" fmla="*/ 471354 h 566201"/>
                  <a:gd name="connsiteX20" fmla="*/ 293797 w 400435"/>
                  <a:gd name="connsiteY20" fmla="*/ 434589 h 566201"/>
                  <a:gd name="connsiteX21" fmla="*/ 293797 w 400435"/>
                  <a:gd name="connsiteY21" fmla="*/ 434589 h 566201"/>
                  <a:gd name="connsiteX22" fmla="*/ 147135 w 400435"/>
                  <a:gd name="connsiteY22" fmla="*/ 301235 h 566201"/>
                  <a:gd name="connsiteX23" fmla="*/ 106614 w 400435"/>
                  <a:gd name="connsiteY23" fmla="*/ 301235 h 566201"/>
                  <a:gd name="connsiteX24" fmla="*/ 106614 w 400435"/>
                  <a:gd name="connsiteY24" fmla="*/ 338000 h 566201"/>
                  <a:gd name="connsiteX25" fmla="*/ 147135 w 400435"/>
                  <a:gd name="connsiteY25" fmla="*/ 338000 h 566201"/>
                  <a:gd name="connsiteX26" fmla="*/ 147135 w 400435"/>
                  <a:gd name="connsiteY26" fmla="*/ 301235 h 566201"/>
                  <a:gd name="connsiteX27" fmla="*/ 147135 w 400435"/>
                  <a:gd name="connsiteY27" fmla="*/ 301235 h 566201"/>
                  <a:gd name="connsiteX28" fmla="*/ 293797 w 400435"/>
                  <a:gd name="connsiteY28" fmla="*/ 301235 h 566201"/>
                  <a:gd name="connsiteX29" fmla="*/ 253276 w 400435"/>
                  <a:gd name="connsiteY29" fmla="*/ 301235 h 566201"/>
                  <a:gd name="connsiteX30" fmla="*/ 253276 w 400435"/>
                  <a:gd name="connsiteY30" fmla="*/ 338000 h 566201"/>
                  <a:gd name="connsiteX31" fmla="*/ 293797 w 400435"/>
                  <a:gd name="connsiteY31" fmla="*/ 338000 h 566201"/>
                  <a:gd name="connsiteX32" fmla="*/ 293797 w 400435"/>
                  <a:gd name="connsiteY32" fmla="*/ 301235 h 566201"/>
                  <a:gd name="connsiteX33" fmla="*/ 293797 w 400435"/>
                  <a:gd name="connsiteY33" fmla="*/ 301235 h 566201"/>
                  <a:gd name="connsiteX34" fmla="*/ 147135 w 400435"/>
                  <a:gd name="connsiteY34" fmla="*/ 167881 h 566201"/>
                  <a:gd name="connsiteX35" fmla="*/ 106614 w 400435"/>
                  <a:gd name="connsiteY35" fmla="*/ 167881 h 566201"/>
                  <a:gd name="connsiteX36" fmla="*/ 106614 w 400435"/>
                  <a:gd name="connsiteY36" fmla="*/ 204645 h 566201"/>
                  <a:gd name="connsiteX37" fmla="*/ 147135 w 400435"/>
                  <a:gd name="connsiteY37" fmla="*/ 204645 h 566201"/>
                  <a:gd name="connsiteX38" fmla="*/ 147135 w 400435"/>
                  <a:gd name="connsiteY38" fmla="*/ 167881 h 566201"/>
                  <a:gd name="connsiteX39" fmla="*/ 147135 w 400435"/>
                  <a:gd name="connsiteY39" fmla="*/ 167881 h 566201"/>
                  <a:gd name="connsiteX40" fmla="*/ 293797 w 400435"/>
                  <a:gd name="connsiteY40" fmla="*/ 167881 h 566201"/>
                  <a:gd name="connsiteX41" fmla="*/ 253276 w 400435"/>
                  <a:gd name="connsiteY41" fmla="*/ 167881 h 566201"/>
                  <a:gd name="connsiteX42" fmla="*/ 253276 w 400435"/>
                  <a:gd name="connsiteY42" fmla="*/ 204645 h 566201"/>
                  <a:gd name="connsiteX43" fmla="*/ 293797 w 400435"/>
                  <a:gd name="connsiteY43" fmla="*/ 204645 h 566201"/>
                  <a:gd name="connsiteX44" fmla="*/ 293797 w 400435"/>
                  <a:gd name="connsiteY44" fmla="*/ 167881 h 566201"/>
                  <a:gd name="connsiteX45" fmla="*/ 293797 w 400435"/>
                  <a:gd name="connsiteY45" fmla="*/ 167881 h 56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0435" h="566201">
                    <a:moveTo>
                      <a:pt x="333845" y="73829"/>
                    </a:moveTo>
                    <a:lnTo>
                      <a:pt x="400436" y="73829"/>
                    </a:lnTo>
                    <a:lnTo>
                      <a:pt x="400436" y="566202"/>
                    </a:lnTo>
                    <a:lnTo>
                      <a:pt x="0" y="566202"/>
                    </a:lnTo>
                    <a:lnTo>
                      <a:pt x="0" y="73829"/>
                    </a:lnTo>
                    <a:lnTo>
                      <a:pt x="49949" y="73829"/>
                    </a:lnTo>
                    <a:lnTo>
                      <a:pt x="49949" y="0"/>
                    </a:lnTo>
                    <a:lnTo>
                      <a:pt x="274494" y="0"/>
                    </a:lnTo>
                    <a:lnTo>
                      <a:pt x="333845" y="73829"/>
                    </a:lnTo>
                    <a:lnTo>
                      <a:pt x="333845" y="73829"/>
                    </a:lnTo>
                    <a:close/>
                    <a:moveTo>
                      <a:pt x="147135" y="434589"/>
                    </a:moveTo>
                    <a:lnTo>
                      <a:pt x="106614" y="434589"/>
                    </a:lnTo>
                    <a:lnTo>
                      <a:pt x="106614" y="471354"/>
                    </a:lnTo>
                    <a:lnTo>
                      <a:pt x="147135" y="471354"/>
                    </a:lnTo>
                    <a:lnTo>
                      <a:pt x="147135" y="434589"/>
                    </a:lnTo>
                    <a:lnTo>
                      <a:pt x="147135" y="434589"/>
                    </a:lnTo>
                    <a:close/>
                    <a:moveTo>
                      <a:pt x="293797" y="434589"/>
                    </a:moveTo>
                    <a:lnTo>
                      <a:pt x="253276" y="434589"/>
                    </a:lnTo>
                    <a:lnTo>
                      <a:pt x="253276" y="471354"/>
                    </a:lnTo>
                    <a:lnTo>
                      <a:pt x="293797" y="471354"/>
                    </a:lnTo>
                    <a:lnTo>
                      <a:pt x="293797" y="434589"/>
                    </a:lnTo>
                    <a:lnTo>
                      <a:pt x="293797" y="434589"/>
                    </a:lnTo>
                    <a:close/>
                    <a:moveTo>
                      <a:pt x="147135" y="301235"/>
                    </a:moveTo>
                    <a:lnTo>
                      <a:pt x="106614" y="301235"/>
                    </a:lnTo>
                    <a:lnTo>
                      <a:pt x="106614" y="338000"/>
                    </a:lnTo>
                    <a:lnTo>
                      <a:pt x="147135" y="338000"/>
                    </a:lnTo>
                    <a:lnTo>
                      <a:pt x="147135" y="301235"/>
                    </a:lnTo>
                    <a:lnTo>
                      <a:pt x="147135" y="301235"/>
                    </a:lnTo>
                    <a:close/>
                    <a:moveTo>
                      <a:pt x="293797" y="301235"/>
                    </a:moveTo>
                    <a:lnTo>
                      <a:pt x="253276" y="301235"/>
                    </a:lnTo>
                    <a:lnTo>
                      <a:pt x="253276" y="338000"/>
                    </a:lnTo>
                    <a:lnTo>
                      <a:pt x="293797" y="338000"/>
                    </a:lnTo>
                    <a:lnTo>
                      <a:pt x="293797" y="301235"/>
                    </a:lnTo>
                    <a:lnTo>
                      <a:pt x="293797" y="301235"/>
                    </a:lnTo>
                    <a:close/>
                    <a:moveTo>
                      <a:pt x="147135" y="167881"/>
                    </a:moveTo>
                    <a:lnTo>
                      <a:pt x="106614" y="167881"/>
                    </a:lnTo>
                    <a:lnTo>
                      <a:pt x="106614" y="204645"/>
                    </a:lnTo>
                    <a:lnTo>
                      <a:pt x="147135" y="204645"/>
                    </a:lnTo>
                    <a:lnTo>
                      <a:pt x="147135" y="167881"/>
                    </a:lnTo>
                    <a:lnTo>
                      <a:pt x="147135" y="167881"/>
                    </a:lnTo>
                    <a:close/>
                    <a:moveTo>
                      <a:pt x="293797" y="167881"/>
                    </a:moveTo>
                    <a:lnTo>
                      <a:pt x="253276" y="167881"/>
                    </a:lnTo>
                    <a:lnTo>
                      <a:pt x="253276" y="204645"/>
                    </a:lnTo>
                    <a:lnTo>
                      <a:pt x="293797" y="204645"/>
                    </a:lnTo>
                    <a:lnTo>
                      <a:pt x="293797" y="167881"/>
                    </a:lnTo>
                    <a:lnTo>
                      <a:pt x="293797" y="1678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7908BD9-A846-CC8B-4084-4B5CBB9D386A}"/>
                  </a:ext>
                </a:extLst>
              </p:cNvPr>
              <p:cNvSpPr/>
              <p:nvPr/>
            </p:nvSpPr>
            <p:spPr>
              <a:xfrm>
                <a:off x="2969237" y="3651772"/>
                <a:ext cx="420335" cy="586076"/>
              </a:xfrm>
              <a:custGeom>
                <a:avLst/>
                <a:gdLst>
                  <a:gd name="connsiteX0" fmla="*/ 49949 w 420335"/>
                  <a:gd name="connsiteY0" fmla="*/ 73829 h 586076"/>
                  <a:gd name="connsiteX1" fmla="*/ 49949 w 420335"/>
                  <a:gd name="connsiteY1" fmla="*/ 9950 h 586076"/>
                  <a:gd name="connsiteX2" fmla="*/ 59899 w 420335"/>
                  <a:gd name="connsiteY2" fmla="*/ 0 h 586076"/>
                  <a:gd name="connsiteX3" fmla="*/ 284444 w 420335"/>
                  <a:gd name="connsiteY3" fmla="*/ 0 h 586076"/>
                  <a:gd name="connsiteX4" fmla="*/ 292205 w 420335"/>
                  <a:gd name="connsiteY4" fmla="*/ 3706 h 586076"/>
                  <a:gd name="connsiteX5" fmla="*/ 348571 w 420335"/>
                  <a:gd name="connsiteY5" fmla="*/ 73804 h 586076"/>
                  <a:gd name="connsiteX6" fmla="*/ 410385 w 420335"/>
                  <a:gd name="connsiteY6" fmla="*/ 73804 h 586076"/>
                  <a:gd name="connsiteX7" fmla="*/ 420335 w 420335"/>
                  <a:gd name="connsiteY7" fmla="*/ 83754 h 586076"/>
                  <a:gd name="connsiteX8" fmla="*/ 420335 w 420335"/>
                  <a:gd name="connsiteY8" fmla="*/ 576127 h 586076"/>
                  <a:gd name="connsiteX9" fmla="*/ 410385 w 420335"/>
                  <a:gd name="connsiteY9" fmla="*/ 586077 h 586076"/>
                  <a:gd name="connsiteX10" fmla="*/ 9950 w 420335"/>
                  <a:gd name="connsiteY10" fmla="*/ 586077 h 586076"/>
                  <a:gd name="connsiteX11" fmla="*/ 0 w 420335"/>
                  <a:gd name="connsiteY11" fmla="*/ 576127 h 586076"/>
                  <a:gd name="connsiteX12" fmla="*/ 0 w 420335"/>
                  <a:gd name="connsiteY12" fmla="*/ 83754 h 586076"/>
                  <a:gd name="connsiteX13" fmla="*/ 9950 w 420335"/>
                  <a:gd name="connsiteY13" fmla="*/ 73804 h 586076"/>
                  <a:gd name="connsiteX14" fmla="*/ 49949 w 420335"/>
                  <a:gd name="connsiteY14" fmla="*/ 73804 h 586076"/>
                  <a:gd name="connsiteX15" fmla="*/ 279693 w 420335"/>
                  <a:gd name="connsiteY15" fmla="*/ 19900 h 586076"/>
                  <a:gd name="connsiteX16" fmla="*/ 69849 w 420335"/>
                  <a:gd name="connsiteY16" fmla="*/ 19900 h 586076"/>
                  <a:gd name="connsiteX17" fmla="*/ 69849 w 420335"/>
                  <a:gd name="connsiteY17" fmla="*/ 83779 h 586076"/>
                  <a:gd name="connsiteX18" fmla="*/ 59899 w 420335"/>
                  <a:gd name="connsiteY18" fmla="*/ 93728 h 586076"/>
                  <a:gd name="connsiteX19" fmla="*/ 19900 w 420335"/>
                  <a:gd name="connsiteY19" fmla="*/ 93728 h 586076"/>
                  <a:gd name="connsiteX20" fmla="*/ 19900 w 420335"/>
                  <a:gd name="connsiteY20" fmla="*/ 566202 h 586076"/>
                  <a:gd name="connsiteX21" fmla="*/ 400436 w 420335"/>
                  <a:gd name="connsiteY21" fmla="*/ 566202 h 586076"/>
                  <a:gd name="connsiteX22" fmla="*/ 400436 w 420335"/>
                  <a:gd name="connsiteY22" fmla="*/ 93728 h 586076"/>
                  <a:gd name="connsiteX23" fmla="*/ 343795 w 420335"/>
                  <a:gd name="connsiteY23" fmla="*/ 93728 h 586076"/>
                  <a:gd name="connsiteX24" fmla="*/ 336034 w 420335"/>
                  <a:gd name="connsiteY24" fmla="*/ 90022 h 586076"/>
                  <a:gd name="connsiteX25" fmla="*/ 279668 w 420335"/>
                  <a:gd name="connsiteY25" fmla="*/ 19925 h 586076"/>
                  <a:gd name="connsiteX26" fmla="*/ 279668 w 420335"/>
                  <a:gd name="connsiteY26" fmla="*/ 19925 h 586076"/>
                  <a:gd name="connsiteX27" fmla="*/ 167059 w 420335"/>
                  <a:gd name="connsiteY27" fmla="*/ 444514 h 586076"/>
                  <a:gd name="connsiteX28" fmla="*/ 157109 w 420335"/>
                  <a:gd name="connsiteY28" fmla="*/ 434564 h 586076"/>
                  <a:gd name="connsiteX29" fmla="*/ 116588 w 420335"/>
                  <a:gd name="connsiteY29" fmla="*/ 434564 h 586076"/>
                  <a:gd name="connsiteX30" fmla="*/ 106639 w 420335"/>
                  <a:gd name="connsiteY30" fmla="*/ 444514 h 586076"/>
                  <a:gd name="connsiteX31" fmla="*/ 106639 w 420335"/>
                  <a:gd name="connsiteY31" fmla="*/ 481279 h 586076"/>
                  <a:gd name="connsiteX32" fmla="*/ 116588 w 420335"/>
                  <a:gd name="connsiteY32" fmla="*/ 491229 h 586076"/>
                  <a:gd name="connsiteX33" fmla="*/ 157109 w 420335"/>
                  <a:gd name="connsiteY33" fmla="*/ 491229 h 586076"/>
                  <a:gd name="connsiteX34" fmla="*/ 167059 w 420335"/>
                  <a:gd name="connsiteY34" fmla="*/ 481279 h 586076"/>
                  <a:gd name="connsiteX35" fmla="*/ 167059 w 420335"/>
                  <a:gd name="connsiteY35" fmla="*/ 444514 h 586076"/>
                  <a:gd name="connsiteX36" fmla="*/ 167059 w 420335"/>
                  <a:gd name="connsiteY36" fmla="*/ 444514 h 586076"/>
                  <a:gd name="connsiteX37" fmla="*/ 313722 w 420335"/>
                  <a:gd name="connsiteY37" fmla="*/ 444514 h 586076"/>
                  <a:gd name="connsiteX38" fmla="*/ 303772 w 420335"/>
                  <a:gd name="connsiteY38" fmla="*/ 434564 h 586076"/>
                  <a:gd name="connsiteX39" fmla="*/ 263251 w 420335"/>
                  <a:gd name="connsiteY39" fmla="*/ 434564 h 586076"/>
                  <a:gd name="connsiteX40" fmla="*/ 253301 w 420335"/>
                  <a:gd name="connsiteY40" fmla="*/ 444514 h 586076"/>
                  <a:gd name="connsiteX41" fmla="*/ 253301 w 420335"/>
                  <a:gd name="connsiteY41" fmla="*/ 481279 h 586076"/>
                  <a:gd name="connsiteX42" fmla="*/ 263251 w 420335"/>
                  <a:gd name="connsiteY42" fmla="*/ 491229 h 586076"/>
                  <a:gd name="connsiteX43" fmla="*/ 303772 w 420335"/>
                  <a:gd name="connsiteY43" fmla="*/ 491229 h 586076"/>
                  <a:gd name="connsiteX44" fmla="*/ 313722 w 420335"/>
                  <a:gd name="connsiteY44" fmla="*/ 481279 h 586076"/>
                  <a:gd name="connsiteX45" fmla="*/ 313722 w 420335"/>
                  <a:gd name="connsiteY45" fmla="*/ 444514 h 586076"/>
                  <a:gd name="connsiteX46" fmla="*/ 313722 w 420335"/>
                  <a:gd name="connsiteY46" fmla="*/ 444514 h 586076"/>
                  <a:gd name="connsiteX47" fmla="*/ 273201 w 420335"/>
                  <a:gd name="connsiteY47" fmla="*/ 454464 h 586076"/>
                  <a:gd name="connsiteX48" fmla="*/ 273201 w 420335"/>
                  <a:gd name="connsiteY48" fmla="*/ 471329 h 586076"/>
                  <a:gd name="connsiteX49" fmla="*/ 293822 w 420335"/>
                  <a:gd name="connsiteY49" fmla="*/ 471329 h 586076"/>
                  <a:gd name="connsiteX50" fmla="*/ 293822 w 420335"/>
                  <a:gd name="connsiteY50" fmla="*/ 454464 h 586076"/>
                  <a:gd name="connsiteX51" fmla="*/ 273201 w 420335"/>
                  <a:gd name="connsiteY51" fmla="*/ 454464 h 586076"/>
                  <a:gd name="connsiteX52" fmla="*/ 126538 w 420335"/>
                  <a:gd name="connsiteY52" fmla="*/ 454464 h 586076"/>
                  <a:gd name="connsiteX53" fmla="*/ 126538 w 420335"/>
                  <a:gd name="connsiteY53" fmla="*/ 471329 h 586076"/>
                  <a:gd name="connsiteX54" fmla="*/ 147159 w 420335"/>
                  <a:gd name="connsiteY54" fmla="*/ 471329 h 586076"/>
                  <a:gd name="connsiteX55" fmla="*/ 147159 w 420335"/>
                  <a:gd name="connsiteY55" fmla="*/ 454464 h 586076"/>
                  <a:gd name="connsiteX56" fmla="*/ 126538 w 420335"/>
                  <a:gd name="connsiteY56" fmla="*/ 454464 h 586076"/>
                  <a:gd name="connsiteX57" fmla="*/ 167059 w 420335"/>
                  <a:gd name="connsiteY57" fmla="*/ 311160 h 586076"/>
                  <a:gd name="connsiteX58" fmla="*/ 157109 w 420335"/>
                  <a:gd name="connsiteY58" fmla="*/ 301210 h 586076"/>
                  <a:gd name="connsiteX59" fmla="*/ 116588 w 420335"/>
                  <a:gd name="connsiteY59" fmla="*/ 301210 h 586076"/>
                  <a:gd name="connsiteX60" fmla="*/ 106639 w 420335"/>
                  <a:gd name="connsiteY60" fmla="*/ 311160 h 586076"/>
                  <a:gd name="connsiteX61" fmla="*/ 106639 w 420335"/>
                  <a:gd name="connsiteY61" fmla="*/ 347925 h 586076"/>
                  <a:gd name="connsiteX62" fmla="*/ 116588 w 420335"/>
                  <a:gd name="connsiteY62" fmla="*/ 357875 h 586076"/>
                  <a:gd name="connsiteX63" fmla="*/ 157109 w 420335"/>
                  <a:gd name="connsiteY63" fmla="*/ 357875 h 586076"/>
                  <a:gd name="connsiteX64" fmla="*/ 167059 w 420335"/>
                  <a:gd name="connsiteY64" fmla="*/ 347925 h 586076"/>
                  <a:gd name="connsiteX65" fmla="*/ 167059 w 420335"/>
                  <a:gd name="connsiteY65" fmla="*/ 311160 h 586076"/>
                  <a:gd name="connsiteX66" fmla="*/ 167059 w 420335"/>
                  <a:gd name="connsiteY66" fmla="*/ 311160 h 586076"/>
                  <a:gd name="connsiteX67" fmla="*/ 313722 w 420335"/>
                  <a:gd name="connsiteY67" fmla="*/ 311160 h 586076"/>
                  <a:gd name="connsiteX68" fmla="*/ 303772 w 420335"/>
                  <a:gd name="connsiteY68" fmla="*/ 301210 h 586076"/>
                  <a:gd name="connsiteX69" fmla="*/ 263251 w 420335"/>
                  <a:gd name="connsiteY69" fmla="*/ 301210 h 586076"/>
                  <a:gd name="connsiteX70" fmla="*/ 253301 w 420335"/>
                  <a:gd name="connsiteY70" fmla="*/ 311160 h 586076"/>
                  <a:gd name="connsiteX71" fmla="*/ 253301 w 420335"/>
                  <a:gd name="connsiteY71" fmla="*/ 347925 h 586076"/>
                  <a:gd name="connsiteX72" fmla="*/ 263251 w 420335"/>
                  <a:gd name="connsiteY72" fmla="*/ 357875 h 586076"/>
                  <a:gd name="connsiteX73" fmla="*/ 303772 w 420335"/>
                  <a:gd name="connsiteY73" fmla="*/ 357875 h 586076"/>
                  <a:gd name="connsiteX74" fmla="*/ 313722 w 420335"/>
                  <a:gd name="connsiteY74" fmla="*/ 347925 h 586076"/>
                  <a:gd name="connsiteX75" fmla="*/ 313722 w 420335"/>
                  <a:gd name="connsiteY75" fmla="*/ 311160 h 586076"/>
                  <a:gd name="connsiteX76" fmla="*/ 313722 w 420335"/>
                  <a:gd name="connsiteY76" fmla="*/ 311160 h 586076"/>
                  <a:gd name="connsiteX77" fmla="*/ 273201 w 420335"/>
                  <a:gd name="connsiteY77" fmla="*/ 321110 h 586076"/>
                  <a:gd name="connsiteX78" fmla="*/ 273201 w 420335"/>
                  <a:gd name="connsiteY78" fmla="*/ 337975 h 586076"/>
                  <a:gd name="connsiteX79" fmla="*/ 293822 w 420335"/>
                  <a:gd name="connsiteY79" fmla="*/ 337975 h 586076"/>
                  <a:gd name="connsiteX80" fmla="*/ 293822 w 420335"/>
                  <a:gd name="connsiteY80" fmla="*/ 321110 h 586076"/>
                  <a:gd name="connsiteX81" fmla="*/ 273201 w 420335"/>
                  <a:gd name="connsiteY81" fmla="*/ 321110 h 586076"/>
                  <a:gd name="connsiteX82" fmla="*/ 126538 w 420335"/>
                  <a:gd name="connsiteY82" fmla="*/ 321110 h 586076"/>
                  <a:gd name="connsiteX83" fmla="*/ 126538 w 420335"/>
                  <a:gd name="connsiteY83" fmla="*/ 337975 h 586076"/>
                  <a:gd name="connsiteX84" fmla="*/ 147159 w 420335"/>
                  <a:gd name="connsiteY84" fmla="*/ 337975 h 586076"/>
                  <a:gd name="connsiteX85" fmla="*/ 147159 w 420335"/>
                  <a:gd name="connsiteY85" fmla="*/ 321110 h 586076"/>
                  <a:gd name="connsiteX86" fmla="*/ 126538 w 420335"/>
                  <a:gd name="connsiteY86" fmla="*/ 321110 h 586076"/>
                  <a:gd name="connsiteX87" fmla="*/ 313722 w 420335"/>
                  <a:gd name="connsiteY87" fmla="*/ 177806 h 586076"/>
                  <a:gd name="connsiteX88" fmla="*/ 303772 w 420335"/>
                  <a:gd name="connsiteY88" fmla="*/ 167856 h 586076"/>
                  <a:gd name="connsiteX89" fmla="*/ 263251 w 420335"/>
                  <a:gd name="connsiteY89" fmla="*/ 167856 h 586076"/>
                  <a:gd name="connsiteX90" fmla="*/ 253301 w 420335"/>
                  <a:gd name="connsiteY90" fmla="*/ 177806 h 586076"/>
                  <a:gd name="connsiteX91" fmla="*/ 253301 w 420335"/>
                  <a:gd name="connsiteY91" fmla="*/ 214571 h 586076"/>
                  <a:gd name="connsiteX92" fmla="*/ 263251 w 420335"/>
                  <a:gd name="connsiteY92" fmla="*/ 224521 h 586076"/>
                  <a:gd name="connsiteX93" fmla="*/ 303772 w 420335"/>
                  <a:gd name="connsiteY93" fmla="*/ 224521 h 586076"/>
                  <a:gd name="connsiteX94" fmla="*/ 313722 w 420335"/>
                  <a:gd name="connsiteY94" fmla="*/ 214571 h 586076"/>
                  <a:gd name="connsiteX95" fmla="*/ 313722 w 420335"/>
                  <a:gd name="connsiteY95" fmla="*/ 177806 h 586076"/>
                  <a:gd name="connsiteX96" fmla="*/ 313722 w 420335"/>
                  <a:gd name="connsiteY96" fmla="*/ 177806 h 586076"/>
                  <a:gd name="connsiteX97" fmla="*/ 167059 w 420335"/>
                  <a:gd name="connsiteY97" fmla="*/ 177806 h 586076"/>
                  <a:gd name="connsiteX98" fmla="*/ 157109 w 420335"/>
                  <a:gd name="connsiteY98" fmla="*/ 167856 h 586076"/>
                  <a:gd name="connsiteX99" fmla="*/ 116588 w 420335"/>
                  <a:gd name="connsiteY99" fmla="*/ 167856 h 586076"/>
                  <a:gd name="connsiteX100" fmla="*/ 106639 w 420335"/>
                  <a:gd name="connsiteY100" fmla="*/ 177806 h 586076"/>
                  <a:gd name="connsiteX101" fmla="*/ 106639 w 420335"/>
                  <a:gd name="connsiteY101" fmla="*/ 214571 h 586076"/>
                  <a:gd name="connsiteX102" fmla="*/ 116588 w 420335"/>
                  <a:gd name="connsiteY102" fmla="*/ 224521 h 586076"/>
                  <a:gd name="connsiteX103" fmla="*/ 157109 w 420335"/>
                  <a:gd name="connsiteY103" fmla="*/ 224521 h 586076"/>
                  <a:gd name="connsiteX104" fmla="*/ 167059 w 420335"/>
                  <a:gd name="connsiteY104" fmla="*/ 214571 h 586076"/>
                  <a:gd name="connsiteX105" fmla="*/ 167059 w 420335"/>
                  <a:gd name="connsiteY105" fmla="*/ 177806 h 586076"/>
                  <a:gd name="connsiteX106" fmla="*/ 167059 w 420335"/>
                  <a:gd name="connsiteY106" fmla="*/ 177806 h 586076"/>
                  <a:gd name="connsiteX107" fmla="*/ 273201 w 420335"/>
                  <a:gd name="connsiteY107" fmla="*/ 187756 h 586076"/>
                  <a:gd name="connsiteX108" fmla="*/ 273201 w 420335"/>
                  <a:gd name="connsiteY108" fmla="*/ 204621 h 586076"/>
                  <a:gd name="connsiteX109" fmla="*/ 293822 w 420335"/>
                  <a:gd name="connsiteY109" fmla="*/ 204621 h 586076"/>
                  <a:gd name="connsiteX110" fmla="*/ 293822 w 420335"/>
                  <a:gd name="connsiteY110" fmla="*/ 187756 h 586076"/>
                  <a:gd name="connsiteX111" fmla="*/ 273201 w 420335"/>
                  <a:gd name="connsiteY111" fmla="*/ 187756 h 586076"/>
                  <a:gd name="connsiteX112" fmla="*/ 126538 w 420335"/>
                  <a:gd name="connsiteY112" fmla="*/ 187756 h 586076"/>
                  <a:gd name="connsiteX113" fmla="*/ 126538 w 420335"/>
                  <a:gd name="connsiteY113" fmla="*/ 204621 h 586076"/>
                  <a:gd name="connsiteX114" fmla="*/ 147159 w 420335"/>
                  <a:gd name="connsiteY114" fmla="*/ 204621 h 586076"/>
                  <a:gd name="connsiteX115" fmla="*/ 147159 w 420335"/>
                  <a:gd name="connsiteY115" fmla="*/ 187756 h 586076"/>
                  <a:gd name="connsiteX116" fmla="*/ 126538 w 420335"/>
                  <a:gd name="connsiteY116" fmla="*/ 187756 h 5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420335" h="586076">
                    <a:moveTo>
                      <a:pt x="49949" y="73829"/>
                    </a:moveTo>
                    <a:lnTo>
                      <a:pt x="49949" y="9950"/>
                    </a:lnTo>
                    <a:cubicBezTo>
                      <a:pt x="49949" y="4453"/>
                      <a:pt x="54401" y="0"/>
                      <a:pt x="59899" y="0"/>
                    </a:cubicBezTo>
                    <a:lnTo>
                      <a:pt x="284444" y="0"/>
                    </a:lnTo>
                    <a:cubicBezTo>
                      <a:pt x="287454" y="0"/>
                      <a:pt x="290314" y="1368"/>
                      <a:pt x="292205" y="3706"/>
                    </a:cubicBezTo>
                    <a:lnTo>
                      <a:pt x="348571" y="73804"/>
                    </a:lnTo>
                    <a:lnTo>
                      <a:pt x="410385" y="73804"/>
                    </a:lnTo>
                    <a:cubicBezTo>
                      <a:pt x="415883" y="73804"/>
                      <a:pt x="420335" y="78256"/>
                      <a:pt x="420335" y="83754"/>
                    </a:cubicBezTo>
                    <a:lnTo>
                      <a:pt x="420335" y="576127"/>
                    </a:lnTo>
                    <a:cubicBezTo>
                      <a:pt x="420335" y="581624"/>
                      <a:pt x="415883" y="586077"/>
                      <a:pt x="410385" y="586077"/>
                    </a:cubicBezTo>
                    <a:lnTo>
                      <a:pt x="9950" y="586077"/>
                    </a:lnTo>
                    <a:cubicBezTo>
                      <a:pt x="4452" y="586077"/>
                      <a:pt x="0" y="581624"/>
                      <a:pt x="0" y="576127"/>
                    </a:cubicBezTo>
                    <a:lnTo>
                      <a:pt x="0" y="83754"/>
                    </a:lnTo>
                    <a:cubicBezTo>
                      <a:pt x="0" y="78256"/>
                      <a:pt x="4452" y="73804"/>
                      <a:pt x="9950" y="73804"/>
                    </a:cubicBezTo>
                    <a:lnTo>
                      <a:pt x="49949" y="73804"/>
                    </a:lnTo>
                    <a:close/>
                    <a:moveTo>
                      <a:pt x="279693" y="19900"/>
                    </a:moveTo>
                    <a:lnTo>
                      <a:pt x="69849" y="19900"/>
                    </a:lnTo>
                    <a:lnTo>
                      <a:pt x="69849" y="83779"/>
                    </a:lnTo>
                    <a:cubicBezTo>
                      <a:pt x="69849" y="89276"/>
                      <a:pt x="65396" y="93728"/>
                      <a:pt x="59899" y="93728"/>
                    </a:cubicBezTo>
                    <a:lnTo>
                      <a:pt x="19900" y="93728"/>
                    </a:lnTo>
                    <a:lnTo>
                      <a:pt x="19900" y="566202"/>
                    </a:lnTo>
                    <a:lnTo>
                      <a:pt x="400436" y="566202"/>
                    </a:lnTo>
                    <a:lnTo>
                      <a:pt x="400436" y="93728"/>
                    </a:lnTo>
                    <a:lnTo>
                      <a:pt x="343795" y="93728"/>
                    </a:lnTo>
                    <a:cubicBezTo>
                      <a:pt x="340786" y="93728"/>
                      <a:pt x="337925" y="92360"/>
                      <a:pt x="336034" y="90022"/>
                    </a:cubicBezTo>
                    <a:lnTo>
                      <a:pt x="279668" y="19925"/>
                    </a:lnTo>
                    <a:lnTo>
                      <a:pt x="279668" y="19925"/>
                    </a:lnTo>
                    <a:close/>
                    <a:moveTo>
                      <a:pt x="167059" y="444514"/>
                    </a:moveTo>
                    <a:cubicBezTo>
                      <a:pt x="167059" y="439017"/>
                      <a:pt x="162607" y="434564"/>
                      <a:pt x="157109" y="434564"/>
                    </a:cubicBezTo>
                    <a:lnTo>
                      <a:pt x="116588" y="434564"/>
                    </a:lnTo>
                    <a:cubicBezTo>
                      <a:pt x="111091" y="434564"/>
                      <a:pt x="106639" y="439017"/>
                      <a:pt x="106639" y="444514"/>
                    </a:cubicBezTo>
                    <a:lnTo>
                      <a:pt x="106639" y="481279"/>
                    </a:lnTo>
                    <a:cubicBezTo>
                      <a:pt x="106639" y="486776"/>
                      <a:pt x="111091" y="491229"/>
                      <a:pt x="116588" y="491229"/>
                    </a:cubicBezTo>
                    <a:lnTo>
                      <a:pt x="157109" y="491229"/>
                    </a:lnTo>
                    <a:cubicBezTo>
                      <a:pt x="162607" y="491229"/>
                      <a:pt x="167059" y="486776"/>
                      <a:pt x="167059" y="481279"/>
                    </a:cubicBezTo>
                    <a:lnTo>
                      <a:pt x="167059" y="444514"/>
                    </a:lnTo>
                    <a:lnTo>
                      <a:pt x="167059" y="444514"/>
                    </a:lnTo>
                    <a:close/>
                    <a:moveTo>
                      <a:pt x="313722" y="444514"/>
                    </a:moveTo>
                    <a:cubicBezTo>
                      <a:pt x="313722" y="439017"/>
                      <a:pt x="309269" y="434564"/>
                      <a:pt x="303772" y="434564"/>
                    </a:cubicBezTo>
                    <a:lnTo>
                      <a:pt x="263251" y="434564"/>
                    </a:lnTo>
                    <a:cubicBezTo>
                      <a:pt x="257753" y="434564"/>
                      <a:pt x="253301" y="439017"/>
                      <a:pt x="253301" y="444514"/>
                    </a:cubicBezTo>
                    <a:lnTo>
                      <a:pt x="253301" y="481279"/>
                    </a:lnTo>
                    <a:cubicBezTo>
                      <a:pt x="253301" y="486776"/>
                      <a:pt x="257753" y="491229"/>
                      <a:pt x="263251" y="491229"/>
                    </a:cubicBezTo>
                    <a:lnTo>
                      <a:pt x="303772" y="491229"/>
                    </a:lnTo>
                    <a:cubicBezTo>
                      <a:pt x="309269" y="491229"/>
                      <a:pt x="313722" y="486776"/>
                      <a:pt x="313722" y="481279"/>
                    </a:cubicBezTo>
                    <a:lnTo>
                      <a:pt x="313722" y="444514"/>
                    </a:lnTo>
                    <a:lnTo>
                      <a:pt x="313722" y="444514"/>
                    </a:lnTo>
                    <a:close/>
                    <a:moveTo>
                      <a:pt x="273201" y="454464"/>
                    </a:moveTo>
                    <a:lnTo>
                      <a:pt x="273201" y="471329"/>
                    </a:lnTo>
                    <a:lnTo>
                      <a:pt x="293822" y="471329"/>
                    </a:lnTo>
                    <a:lnTo>
                      <a:pt x="293822" y="454464"/>
                    </a:lnTo>
                    <a:lnTo>
                      <a:pt x="273201" y="454464"/>
                    </a:lnTo>
                    <a:close/>
                    <a:moveTo>
                      <a:pt x="126538" y="454464"/>
                    </a:moveTo>
                    <a:lnTo>
                      <a:pt x="126538" y="471329"/>
                    </a:lnTo>
                    <a:lnTo>
                      <a:pt x="147159" y="471329"/>
                    </a:lnTo>
                    <a:lnTo>
                      <a:pt x="147159" y="454464"/>
                    </a:lnTo>
                    <a:lnTo>
                      <a:pt x="126538" y="454464"/>
                    </a:lnTo>
                    <a:close/>
                    <a:moveTo>
                      <a:pt x="167059" y="311160"/>
                    </a:moveTo>
                    <a:cubicBezTo>
                      <a:pt x="167059" y="305663"/>
                      <a:pt x="162607" y="301210"/>
                      <a:pt x="157109" y="301210"/>
                    </a:cubicBezTo>
                    <a:lnTo>
                      <a:pt x="116588" y="301210"/>
                    </a:lnTo>
                    <a:cubicBezTo>
                      <a:pt x="111091" y="301210"/>
                      <a:pt x="106639" y="305663"/>
                      <a:pt x="106639" y="311160"/>
                    </a:cubicBezTo>
                    <a:lnTo>
                      <a:pt x="106639" y="347925"/>
                    </a:lnTo>
                    <a:cubicBezTo>
                      <a:pt x="106639" y="353422"/>
                      <a:pt x="111091" y="357875"/>
                      <a:pt x="116588" y="357875"/>
                    </a:cubicBezTo>
                    <a:lnTo>
                      <a:pt x="157109" y="357875"/>
                    </a:lnTo>
                    <a:cubicBezTo>
                      <a:pt x="162607" y="357875"/>
                      <a:pt x="167059" y="353422"/>
                      <a:pt x="167059" y="347925"/>
                    </a:cubicBezTo>
                    <a:lnTo>
                      <a:pt x="167059" y="311160"/>
                    </a:lnTo>
                    <a:lnTo>
                      <a:pt x="167059" y="311160"/>
                    </a:lnTo>
                    <a:close/>
                    <a:moveTo>
                      <a:pt x="313722" y="311160"/>
                    </a:moveTo>
                    <a:cubicBezTo>
                      <a:pt x="313722" y="305663"/>
                      <a:pt x="309269" y="301210"/>
                      <a:pt x="303772" y="301210"/>
                    </a:cubicBezTo>
                    <a:lnTo>
                      <a:pt x="263251" y="301210"/>
                    </a:lnTo>
                    <a:cubicBezTo>
                      <a:pt x="257753" y="301210"/>
                      <a:pt x="253301" y="305663"/>
                      <a:pt x="253301" y="311160"/>
                    </a:cubicBezTo>
                    <a:lnTo>
                      <a:pt x="253301" y="347925"/>
                    </a:lnTo>
                    <a:cubicBezTo>
                      <a:pt x="253301" y="353422"/>
                      <a:pt x="257753" y="357875"/>
                      <a:pt x="263251" y="357875"/>
                    </a:cubicBezTo>
                    <a:lnTo>
                      <a:pt x="303772" y="357875"/>
                    </a:lnTo>
                    <a:cubicBezTo>
                      <a:pt x="309269" y="357875"/>
                      <a:pt x="313722" y="353422"/>
                      <a:pt x="313722" y="347925"/>
                    </a:cubicBezTo>
                    <a:lnTo>
                      <a:pt x="313722" y="311160"/>
                    </a:lnTo>
                    <a:lnTo>
                      <a:pt x="313722" y="311160"/>
                    </a:lnTo>
                    <a:close/>
                    <a:moveTo>
                      <a:pt x="273201" y="321110"/>
                    </a:moveTo>
                    <a:lnTo>
                      <a:pt x="273201" y="337975"/>
                    </a:lnTo>
                    <a:lnTo>
                      <a:pt x="293822" y="337975"/>
                    </a:lnTo>
                    <a:lnTo>
                      <a:pt x="293822" y="321110"/>
                    </a:lnTo>
                    <a:lnTo>
                      <a:pt x="273201" y="321110"/>
                    </a:lnTo>
                    <a:close/>
                    <a:moveTo>
                      <a:pt x="126538" y="321110"/>
                    </a:moveTo>
                    <a:lnTo>
                      <a:pt x="126538" y="337975"/>
                    </a:lnTo>
                    <a:lnTo>
                      <a:pt x="147159" y="337975"/>
                    </a:lnTo>
                    <a:lnTo>
                      <a:pt x="147159" y="321110"/>
                    </a:lnTo>
                    <a:lnTo>
                      <a:pt x="126538" y="321110"/>
                    </a:lnTo>
                    <a:close/>
                    <a:moveTo>
                      <a:pt x="313722" y="177806"/>
                    </a:moveTo>
                    <a:cubicBezTo>
                      <a:pt x="313722" y="172308"/>
                      <a:pt x="309269" y="167856"/>
                      <a:pt x="303772" y="167856"/>
                    </a:cubicBezTo>
                    <a:lnTo>
                      <a:pt x="263251" y="167856"/>
                    </a:lnTo>
                    <a:cubicBezTo>
                      <a:pt x="257753" y="167856"/>
                      <a:pt x="253301" y="172308"/>
                      <a:pt x="253301" y="177806"/>
                    </a:cubicBezTo>
                    <a:lnTo>
                      <a:pt x="253301" y="214571"/>
                    </a:lnTo>
                    <a:cubicBezTo>
                      <a:pt x="253301" y="220068"/>
                      <a:pt x="257753" y="224521"/>
                      <a:pt x="263251" y="224521"/>
                    </a:cubicBezTo>
                    <a:lnTo>
                      <a:pt x="303772" y="224521"/>
                    </a:lnTo>
                    <a:cubicBezTo>
                      <a:pt x="309269" y="224521"/>
                      <a:pt x="313722" y="220068"/>
                      <a:pt x="313722" y="214571"/>
                    </a:cubicBezTo>
                    <a:lnTo>
                      <a:pt x="313722" y="177806"/>
                    </a:lnTo>
                    <a:lnTo>
                      <a:pt x="313722" y="177806"/>
                    </a:lnTo>
                    <a:close/>
                    <a:moveTo>
                      <a:pt x="167059" y="177806"/>
                    </a:moveTo>
                    <a:cubicBezTo>
                      <a:pt x="167059" y="172308"/>
                      <a:pt x="162607" y="167856"/>
                      <a:pt x="157109" y="167856"/>
                    </a:cubicBezTo>
                    <a:lnTo>
                      <a:pt x="116588" y="167856"/>
                    </a:lnTo>
                    <a:cubicBezTo>
                      <a:pt x="111091" y="167856"/>
                      <a:pt x="106639" y="172308"/>
                      <a:pt x="106639" y="177806"/>
                    </a:cubicBezTo>
                    <a:lnTo>
                      <a:pt x="106639" y="214571"/>
                    </a:lnTo>
                    <a:cubicBezTo>
                      <a:pt x="106639" y="220068"/>
                      <a:pt x="111091" y="224521"/>
                      <a:pt x="116588" y="224521"/>
                    </a:cubicBezTo>
                    <a:lnTo>
                      <a:pt x="157109" y="224521"/>
                    </a:lnTo>
                    <a:cubicBezTo>
                      <a:pt x="162607" y="224521"/>
                      <a:pt x="167059" y="220068"/>
                      <a:pt x="167059" y="214571"/>
                    </a:cubicBezTo>
                    <a:lnTo>
                      <a:pt x="167059" y="177806"/>
                    </a:lnTo>
                    <a:lnTo>
                      <a:pt x="167059" y="177806"/>
                    </a:lnTo>
                    <a:close/>
                    <a:moveTo>
                      <a:pt x="273201" y="187756"/>
                    </a:moveTo>
                    <a:lnTo>
                      <a:pt x="273201" y="204621"/>
                    </a:lnTo>
                    <a:lnTo>
                      <a:pt x="293822" y="204621"/>
                    </a:lnTo>
                    <a:lnTo>
                      <a:pt x="293822" y="187756"/>
                    </a:lnTo>
                    <a:lnTo>
                      <a:pt x="273201" y="187756"/>
                    </a:lnTo>
                    <a:close/>
                    <a:moveTo>
                      <a:pt x="126538" y="187756"/>
                    </a:moveTo>
                    <a:lnTo>
                      <a:pt x="126538" y="204621"/>
                    </a:lnTo>
                    <a:lnTo>
                      <a:pt x="147159" y="204621"/>
                    </a:lnTo>
                    <a:lnTo>
                      <a:pt x="147159" y="187756"/>
                    </a:lnTo>
                    <a:lnTo>
                      <a:pt x="126538" y="18775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49B16C-5812-CF63-A2B9-C24B5A481F68}"/>
                  </a:ext>
                </a:extLst>
              </p:cNvPr>
              <p:cNvSpPr/>
              <p:nvPr/>
            </p:nvSpPr>
            <p:spPr>
              <a:xfrm>
                <a:off x="5682637" y="3871865"/>
                <a:ext cx="490009" cy="366008"/>
              </a:xfrm>
              <a:custGeom>
                <a:avLst/>
                <a:gdLst>
                  <a:gd name="connsiteX0" fmla="*/ 26641 w 490009"/>
                  <a:gd name="connsiteY0" fmla="*/ 34875 h 366008"/>
                  <a:gd name="connsiteX1" fmla="*/ 26641 w 490009"/>
                  <a:gd name="connsiteY1" fmla="*/ 0 h 366008"/>
                  <a:gd name="connsiteX2" fmla="*/ 335736 w 490009"/>
                  <a:gd name="connsiteY2" fmla="*/ 0 h 366008"/>
                  <a:gd name="connsiteX3" fmla="*/ 335736 w 490009"/>
                  <a:gd name="connsiteY3" fmla="*/ 34875 h 366008"/>
                  <a:gd name="connsiteX4" fmla="*/ 490010 w 490009"/>
                  <a:gd name="connsiteY4" fmla="*/ 34875 h 366008"/>
                  <a:gd name="connsiteX5" fmla="*/ 490010 w 490009"/>
                  <a:gd name="connsiteY5" fmla="*/ 366009 h 366008"/>
                  <a:gd name="connsiteX6" fmla="*/ 0 w 490009"/>
                  <a:gd name="connsiteY6" fmla="*/ 366009 h 366008"/>
                  <a:gd name="connsiteX7" fmla="*/ 0 w 490009"/>
                  <a:gd name="connsiteY7" fmla="*/ 34875 h 366008"/>
                  <a:gd name="connsiteX8" fmla="*/ 26641 w 490009"/>
                  <a:gd name="connsiteY8" fmla="*/ 34875 h 366008"/>
                  <a:gd name="connsiteX9" fmla="*/ 304170 w 490009"/>
                  <a:gd name="connsiteY9" fmla="*/ 241983 h 366008"/>
                  <a:gd name="connsiteX10" fmla="*/ 50596 w 490009"/>
                  <a:gd name="connsiteY10" fmla="*/ 241983 h 366008"/>
                  <a:gd name="connsiteX11" fmla="*/ 50596 w 490009"/>
                  <a:gd name="connsiteY11" fmla="*/ 264693 h 366008"/>
                  <a:gd name="connsiteX12" fmla="*/ 304170 w 490009"/>
                  <a:gd name="connsiteY12" fmla="*/ 264693 h 366008"/>
                  <a:gd name="connsiteX13" fmla="*/ 304170 w 490009"/>
                  <a:gd name="connsiteY13" fmla="*/ 241983 h 366008"/>
                  <a:gd name="connsiteX14" fmla="*/ 304170 w 490009"/>
                  <a:gd name="connsiteY14" fmla="*/ 241983 h 366008"/>
                  <a:gd name="connsiteX15" fmla="*/ 304170 w 490009"/>
                  <a:gd name="connsiteY15" fmla="*/ 159597 h 366008"/>
                  <a:gd name="connsiteX16" fmla="*/ 50596 w 490009"/>
                  <a:gd name="connsiteY16" fmla="*/ 159597 h 366008"/>
                  <a:gd name="connsiteX17" fmla="*/ 50596 w 490009"/>
                  <a:gd name="connsiteY17" fmla="*/ 182308 h 366008"/>
                  <a:gd name="connsiteX18" fmla="*/ 304170 w 490009"/>
                  <a:gd name="connsiteY18" fmla="*/ 182308 h 366008"/>
                  <a:gd name="connsiteX19" fmla="*/ 304170 w 490009"/>
                  <a:gd name="connsiteY19" fmla="*/ 159597 h 366008"/>
                  <a:gd name="connsiteX20" fmla="*/ 304170 w 490009"/>
                  <a:gd name="connsiteY20" fmla="*/ 159597 h 3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009" h="366008">
                    <a:moveTo>
                      <a:pt x="26641" y="34875"/>
                    </a:moveTo>
                    <a:lnTo>
                      <a:pt x="26641" y="0"/>
                    </a:lnTo>
                    <a:lnTo>
                      <a:pt x="335736" y="0"/>
                    </a:lnTo>
                    <a:lnTo>
                      <a:pt x="335736" y="34875"/>
                    </a:lnTo>
                    <a:lnTo>
                      <a:pt x="490010" y="34875"/>
                    </a:lnTo>
                    <a:lnTo>
                      <a:pt x="490010" y="366009"/>
                    </a:lnTo>
                    <a:lnTo>
                      <a:pt x="0" y="366009"/>
                    </a:lnTo>
                    <a:lnTo>
                      <a:pt x="0" y="34875"/>
                    </a:lnTo>
                    <a:lnTo>
                      <a:pt x="26641" y="34875"/>
                    </a:lnTo>
                    <a:close/>
                    <a:moveTo>
                      <a:pt x="304170" y="241983"/>
                    </a:moveTo>
                    <a:lnTo>
                      <a:pt x="50596" y="241983"/>
                    </a:lnTo>
                    <a:lnTo>
                      <a:pt x="50596" y="264693"/>
                    </a:lnTo>
                    <a:lnTo>
                      <a:pt x="304170" y="264693"/>
                    </a:lnTo>
                    <a:lnTo>
                      <a:pt x="304170" y="241983"/>
                    </a:lnTo>
                    <a:lnTo>
                      <a:pt x="304170" y="241983"/>
                    </a:lnTo>
                    <a:close/>
                    <a:moveTo>
                      <a:pt x="304170" y="159597"/>
                    </a:moveTo>
                    <a:lnTo>
                      <a:pt x="50596" y="159597"/>
                    </a:lnTo>
                    <a:lnTo>
                      <a:pt x="50596" y="182308"/>
                    </a:lnTo>
                    <a:lnTo>
                      <a:pt x="304170" y="182308"/>
                    </a:lnTo>
                    <a:lnTo>
                      <a:pt x="304170" y="159597"/>
                    </a:lnTo>
                    <a:lnTo>
                      <a:pt x="304170" y="1595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DE51357-E79D-7F04-6C46-BB5ACFF8C221}"/>
                  </a:ext>
                </a:extLst>
              </p:cNvPr>
              <p:cNvSpPr/>
              <p:nvPr/>
            </p:nvSpPr>
            <p:spPr>
              <a:xfrm>
                <a:off x="5673931" y="3854452"/>
                <a:ext cx="507422" cy="383421"/>
              </a:xfrm>
              <a:custGeom>
                <a:avLst/>
                <a:gdLst>
                  <a:gd name="connsiteX0" fmla="*/ 26641 w 507422"/>
                  <a:gd name="connsiteY0" fmla="*/ 34875 h 383421"/>
                  <a:gd name="connsiteX1" fmla="*/ 26641 w 507422"/>
                  <a:gd name="connsiteY1" fmla="*/ 8706 h 383421"/>
                  <a:gd name="connsiteX2" fmla="*/ 35347 w 507422"/>
                  <a:gd name="connsiteY2" fmla="*/ 0 h 383421"/>
                  <a:gd name="connsiteX3" fmla="*/ 344442 w 507422"/>
                  <a:gd name="connsiteY3" fmla="*/ 0 h 383421"/>
                  <a:gd name="connsiteX4" fmla="*/ 353148 w 507422"/>
                  <a:gd name="connsiteY4" fmla="*/ 8706 h 383421"/>
                  <a:gd name="connsiteX5" fmla="*/ 353148 w 507422"/>
                  <a:gd name="connsiteY5" fmla="*/ 34875 h 383421"/>
                  <a:gd name="connsiteX6" fmla="*/ 498716 w 507422"/>
                  <a:gd name="connsiteY6" fmla="*/ 34875 h 383421"/>
                  <a:gd name="connsiteX7" fmla="*/ 507422 w 507422"/>
                  <a:gd name="connsiteY7" fmla="*/ 43581 h 383421"/>
                  <a:gd name="connsiteX8" fmla="*/ 507422 w 507422"/>
                  <a:gd name="connsiteY8" fmla="*/ 374715 h 383421"/>
                  <a:gd name="connsiteX9" fmla="*/ 498716 w 507422"/>
                  <a:gd name="connsiteY9" fmla="*/ 383421 h 383421"/>
                  <a:gd name="connsiteX10" fmla="*/ 8706 w 507422"/>
                  <a:gd name="connsiteY10" fmla="*/ 383421 h 383421"/>
                  <a:gd name="connsiteX11" fmla="*/ 0 w 507422"/>
                  <a:gd name="connsiteY11" fmla="*/ 374715 h 383421"/>
                  <a:gd name="connsiteX12" fmla="*/ 0 w 507422"/>
                  <a:gd name="connsiteY12" fmla="*/ 43581 h 383421"/>
                  <a:gd name="connsiteX13" fmla="*/ 8706 w 507422"/>
                  <a:gd name="connsiteY13" fmla="*/ 34875 h 383421"/>
                  <a:gd name="connsiteX14" fmla="*/ 26641 w 507422"/>
                  <a:gd name="connsiteY14" fmla="*/ 34875 h 383421"/>
                  <a:gd name="connsiteX15" fmla="*/ 335736 w 507422"/>
                  <a:gd name="connsiteY15" fmla="*/ 17412 h 383421"/>
                  <a:gd name="connsiteX16" fmla="*/ 44053 w 507422"/>
                  <a:gd name="connsiteY16" fmla="*/ 17412 h 383421"/>
                  <a:gd name="connsiteX17" fmla="*/ 44053 w 507422"/>
                  <a:gd name="connsiteY17" fmla="*/ 43581 h 383421"/>
                  <a:gd name="connsiteX18" fmla="*/ 35347 w 507422"/>
                  <a:gd name="connsiteY18" fmla="*/ 52287 h 383421"/>
                  <a:gd name="connsiteX19" fmla="*/ 17412 w 507422"/>
                  <a:gd name="connsiteY19" fmla="*/ 52287 h 383421"/>
                  <a:gd name="connsiteX20" fmla="*/ 17412 w 507422"/>
                  <a:gd name="connsiteY20" fmla="*/ 366009 h 383421"/>
                  <a:gd name="connsiteX21" fmla="*/ 490010 w 507422"/>
                  <a:gd name="connsiteY21" fmla="*/ 366009 h 383421"/>
                  <a:gd name="connsiteX22" fmla="*/ 490010 w 507422"/>
                  <a:gd name="connsiteY22" fmla="*/ 52287 h 383421"/>
                  <a:gd name="connsiteX23" fmla="*/ 344442 w 507422"/>
                  <a:gd name="connsiteY23" fmla="*/ 52287 h 383421"/>
                  <a:gd name="connsiteX24" fmla="*/ 335736 w 507422"/>
                  <a:gd name="connsiteY24" fmla="*/ 43581 h 383421"/>
                  <a:gd name="connsiteX25" fmla="*/ 335736 w 507422"/>
                  <a:gd name="connsiteY25" fmla="*/ 17412 h 383421"/>
                  <a:gd name="connsiteX26" fmla="*/ 335736 w 507422"/>
                  <a:gd name="connsiteY26" fmla="*/ 17412 h 383421"/>
                  <a:gd name="connsiteX27" fmla="*/ 321582 w 507422"/>
                  <a:gd name="connsiteY27" fmla="*/ 250689 h 383421"/>
                  <a:gd name="connsiteX28" fmla="*/ 312876 w 507422"/>
                  <a:gd name="connsiteY28" fmla="*/ 241983 h 383421"/>
                  <a:gd name="connsiteX29" fmla="*/ 59302 w 507422"/>
                  <a:gd name="connsiteY29" fmla="*/ 241983 h 383421"/>
                  <a:gd name="connsiteX30" fmla="*/ 50596 w 507422"/>
                  <a:gd name="connsiteY30" fmla="*/ 250689 h 383421"/>
                  <a:gd name="connsiteX31" fmla="*/ 50596 w 507422"/>
                  <a:gd name="connsiteY31" fmla="*/ 273399 h 383421"/>
                  <a:gd name="connsiteX32" fmla="*/ 59302 w 507422"/>
                  <a:gd name="connsiteY32" fmla="*/ 282106 h 383421"/>
                  <a:gd name="connsiteX33" fmla="*/ 312876 w 507422"/>
                  <a:gd name="connsiteY33" fmla="*/ 282106 h 383421"/>
                  <a:gd name="connsiteX34" fmla="*/ 321582 w 507422"/>
                  <a:gd name="connsiteY34" fmla="*/ 273399 h 383421"/>
                  <a:gd name="connsiteX35" fmla="*/ 321582 w 507422"/>
                  <a:gd name="connsiteY35" fmla="*/ 250689 h 383421"/>
                  <a:gd name="connsiteX36" fmla="*/ 321582 w 507422"/>
                  <a:gd name="connsiteY36" fmla="*/ 250689 h 383421"/>
                  <a:gd name="connsiteX37" fmla="*/ 68008 w 507422"/>
                  <a:gd name="connsiteY37" fmla="*/ 259395 h 383421"/>
                  <a:gd name="connsiteX38" fmla="*/ 68008 w 507422"/>
                  <a:gd name="connsiteY38" fmla="*/ 264693 h 383421"/>
                  <a:gd name="connsiteX39" fmla="*/ 304170 w 507422"/>
                  <a:gd name="connsiteY39" fmla="*/ 264693 h 383421"/>
                  <a:gd name="connsiteX40" fmla="*/ 304170 w 507422"/>
                  <a:gd name="connsiteY40" fmla="*/ 259395 h 383421"/>
                  <a:gd name="connsiteX41" fmla="*/ 68008 w 507422"/>
                  <a:gd name="connsiteY41" fmla="*/ 259395 h 383421"/>
                  <a:gd name="connsiteX42" fmla="*/ 321582 w 507422"/>
                  <a:gd name="connsiteY42" fmla="*/ 168303 h 383421"/>
                  <a:gd name="connsiteX43" fmla="*/ 312876 w 507422"/>
                  <a:gd name="connsiteY43" fmla="*/ 159597 h 383421"/>
                  <a:gd name="connsiteX44" fmla="*/ 59302 w 507422"/>
                  <a:gd name="connsiteY44" fmla="*/ 159597 h 383421"/>
                  <a:gd name="connsiteX45" fmla="*/ 50596 w 507422"/>
                  <a:gd name="connsiteY45" fmla="*/ 168303 h 383421"/>
                  <a:gd name="connsiteX46" fmla="*/ 50596 w 507422"/>
                  <a:gd name="connsiteY46" fmla="*/ 191014 h 383421"/>
                  <a:gd name="connsiteX47" fmla="*/ 59302 w 507422"/>
                  <a:gd name="connsiteY47" fmla="*/ 199720 h 383421"/>
                  <a:gd name="connsiteX48" fmla="*/ 312876 w 507422"/>
                  <a:gd name="connsiteY48" fmla="*/ 199720 h 383421"/>
                  <a:gd name="connsiteX49" fmla="*/ 321582 w 507422"/>
                  <a:gd name="connsiteY49" fmla="*/ 191014 h 383421"/>
                  <a:gd name="connsiteX50" fmla="*/ 321582 w 507422"/>
                  <a:gd name="connsiteY50" fmla="*/ 168303 h 383421"/>
                  <a:gd name="connsiteX51" fmla="*/ 321582 w 507422"/>
                  <a:gd name="connsiteY51" fmla="*/ 168303 h 383421"/>
                  <a:gd name="connsiteX52" fmla="*/ 68008 w 507422"/>
                  <a:gd name="connsiteY52" fmla="*/ 177009 h 383421"/>
                  <a:gd name="connsiteX53" fmla="*/ 68008 w 507422"/>
                  <a:gd name="connsiteY53" fmla="*/ 182308 h 383421"/>
                  <a:gd name="connsiteX54" fmla="*/ 304170 w 507422"/>
                  <a:gd name="connsiteY54" fmla="*/ 182308 h 383421"/>
                  <a:gd name="connsiteX55" fmla="*/ 304170 w 507422"/>
                  <a:gd name="connsiteY55" fmla="*/ 177009 h 383421"/>
                  <a:gd name="connsiteX56" fmla="*/ 68008 w 507422"/>
                  <a:gd name="connsiteY56" fmla="*/ 177009 h 38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507422" h="383421">
                    <a:moveTo>
                      <a:pt x="26641" y="34875"/>
                    </a:moveTo>
                    <a:lnTo>
                      <a:pt x="26641" y="8706"/>
                    </a:lnTo>
                    <a:cubicBezTo>
                      <a:pt x="26641" y="3905"/>
                      <a:pt x="30546" y="0"/>
                      <a:pt x="35347" y="0"/>
                    </a:cubicBezTo>
                    <a:lnTo>
                      <a:pt x="344442" y="0"/>
                    </a:lnTo>
                    <a:cubicBezTo>
                      <a:pt x="349243" y="0"/>
                      <a:pt x="353148" y="3905"/>
                      <a:pt x="353148" y="8706"/>
                    </a:cubicBezTo>
                    <a:lnTo>
                      <a:pt x="353148" y="34875"/>
                    </a:lnTo>
                    <a:lnTo>
                      <a:pt x="498716" y="34875"/>
                    </a:lnTo>
                    <a:cubicBezTo>
                      <a:pt x="503517" y="34875"/>
                      <a:pt x="507422" y="38780"/>
                      <a:pt x="507422" y="43581"/>
                    </a:cubicBezTo>
                    <a:lnTo>
                      <a:pt x="507422" y="374715"/>
                    </a:lnTo>
                    <a:cubicBezTo>
                      <a:pt x="507422" y="379516"/>
                      <a:pt x="503517" y="383421"/>
                      <a:pt x="498716" y="383421"/>
                    </a:cubicBezTo>
                    <a:lnTo>
                      <a:pt x="8706" y="383421"/>
                    </a:lnTo>
                    <a:cubicBezTo>
                      <a:pt x="3906" y="383421"/>
                      <a:pt x="0" y="379516"/>
                      <a:pt x="0" y="374715"/>
                    </a:cubicBezTo>
                    <a:lnTo>
                      <a:pt x="0" y="43581"/>
                    </a:lnTo>
                    <a:cubicBezTo>
                      <a:pt x="0" y="38780"/>
                      <a:pt x="3906" y="34875"/>
                      <a:pt x="8706" y="34875"/>
                    </a:cubicBezTo>
                    <a:lnTo>
                      <a:pt x="26641" y="34875"/>
                    </a:lnTo>
                    <a:close/>
                    <a:moveTo>
                      <a:pt x="335736" y="17412"/>
                    </a:moveTo>
                    <a:lnTo>
                      <a:pt x="44053" y="17412"/>
                    </a:lnTo>
                    <a:lnTo>
                      <a:pt x="44053" y="43581"/>
                    </a:lnTo>
                    <a:cubicBezTo>
                      <a:pt x="44053" y="48381"/>
                      <a:pt x="40148" y="52287"/>
                      <a:pt x="35347" y="52287"/>
                    </a:cubicBezTo>
                    <a:lnTo>
                      <a:pt x="17412" y="52287"/>
                    </a:lnTo>
                    <a:lnTo>
                      <a:pt x="17412" y="366009"/>
                    </a:lnTo>
                    <a:lnTo>
                      <a:pt x="490010" y="366009"/>
                    </a:lnTo>
                    <a:lnTo>
                      <a:pt x="490010" y="52287"/>
                    </a:lnTo>
                    <a:lnTo>
                      <a:pt x="344442" y="52287"/>
                    </a:lnTo>
                    <a:cubicBezTo>
                      <a:pt x="339642" y="52287"/>
                      <a:pt x="335736" y="48381"/>
                      <a:pt x="335736" y="43581"/>
                    </a:cubicBezTo>
                    <a:lnTo>
                      <a:pt x="335736" y="17412"/>
                    </a:lnTo>
                    <a:lnTo>
                      <a:pt x="335736" y="17412"/>
                    </a:lnTo>
                    <a:close/>
                    <a:moveTo>
                      <a:pt x="321582" y="250689"/>
                    </a:moveTo>
                    <a:cubicBezTo>
                      <a:pt x="321582" y="245888"/>
                      <a:pt x="317677" y="241983"/>
                      <a:pt x="312876" y="241983"/>
                    </a:cubicBezTo>
                    <a:lnTo>
                      <a:pt x="59302" y="241983"/>
                    </a:lnTo>
                    <a:cubicBezTo>
                      <a:pt x="54501" y="241983"/>
                      <a:pt x="50596" y="245888"/>
                      <a:pt x="50596" y="250689"/>
                    </a:cubicBezTo>
                    <a:lnTo>
                      <a:pt x="50596" y="273399"/>
                    </a:lnTo>
                    <a:cubicBezTo>
                      <a:pt x="50596" y="278200"/>
                      <a:pt x="54501" y="282106"/>
                      <a:pt x="59302" y="282106"/>
                    </a:cubicBezTo>
                    <a:lnTo>
                      <a:pt x="312876" y="282106"/>
                    </a:lnTo>
                    <a:cubicBezTo>
                      <a:pt x="317677" y="282106"/>
                      <a:pt x="321582" y="278200"/>
                      <a:pt x="321582" y="273399"/>
                    </a:cubicBezTo>
                    <a:lnTo>
                      <a:pt x="321582" y="250689"/>
                    </a:lnTo>
                    <a:lnTo>
                      <a:pt x="321582" y="250689"/>
                    </a:lnTo>
                    <a:close/>
                    <a:moveTo>
                      <a:pt x="68008" y="259395"/>
                    </a:moveTo>
                    <a:lnTo>
                      <a:pt x="68008" y="264693"/>
                    </a:lnTo>
                    <a:lnTo>
                      <a:pt x="304170" y="264693"/>
                    </a:lnTo>
                    <a:lnTo>
                      <a:pt x="304170" y="259395"/>
                    </a:lnTo>
                    <a:lnTo>
                      <a:pt x="68008" y="259395"/>
                    </a:lnTo>
                    <a:close/>
                    <a:moveTo>
                      <a:pt x="321582" y="168303"/>
                    </a:moveTo>
                    <a:cubicBezTo>
                      <a:pt x="321582" y="163502"/>
                      <a:pt x="317677" y="159597"/>
                      <a:pt x="312876" y="159597"/>
                    </a:cubicBezTo>
                    <a:lnTo>
                      <a:pt x="59302" y="159597"/>
                    </a:lnTo>
                    <a:cubicBezTo>
                      <a:pt x="54501" y="159597"/>
                      <a:pt x="50596" y="163502"/>
                      <a:pt x="50596" y="168303"/>
                    </a:cubicBezTo>
                    <a:lnTo>
                      <a:pt x="50596" y="191014"/>
                    </a:lnTo>
                    <a:cubicBezTo>
                      <a:pt x="50596" y="195815"/>
                      <a:pt x="54501" y="199720"/>
                      <a:pt x="59302" y="199720"/>
                    </a:cubicBezTo>
                    <a:lnTo>
                      <a:pt x="312876" y="199720"/>
                    </a:lnTo>
                    <a:cubicBezTo>
                      <a:pt x="317677" y="199720"/>
                      <a:pt x="321582" y="195815"/>
                      <a:pt x="321582" y="191014"/>
                    </a:cubicBezTo>
                    <a:lnTo>
                      <a:pt x="321582" y="168303"/>
                    </a:lnTo>
                    <a:lnTo>
                      <a:pt x="321582" y="168303"/>
                    </a:lnTo>
                    <a:close/>
                    <a:moveTo>
                      <a:pt x="68008" y="177009"/>
                    </a:moveTo>
                    <a:lnTo>
                      <a:pt x="68008" y="182308"/>
                    </a:lnTo>
                    <a:lnTo>
                      <a:pt x="304170" y="182308"/>
                    </a:lnTo>
                    <a:lnTo>
                      <a:pt x="304170" y="177009"/>
                    </a:lnTo>
                    <a:lnTo>
                      <a:pt x="68008" y="177009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773B548-A2A1-50B2-87D1-054E1F11C9F5}"/>
                  </a:ext>
                </a:extLst>
              </p:cNvPr>
              <p:cNvSpPr/>
              <p:nvPr/>
            </p:nvSpPr>
            <p:spPr>
              <a:xfrm>
                <a:off x="815049" y="3871865"/>
                <a:ext cx="490009" cy="366008"/>
              </a:xfrm>
              <a:custGeom>
                <a:avLst/>
                <a:gdLst>
                  <a:gd name="connsiteX0" fmla="*/ 26666 w 490009"/>
                  <a:gd name="connsiteY0" fmla="*/ 34875 h 366008"/>
                  <a:gd name="connsiteX1" fmla="*/ 26666 w 490009"/>
                  <a:gd name="connsiteY1" fmla="*/ 0 h 366008"/>
                  <a:gd name="connsiteX2" fmla="*/ 335761 w 490009"/>
                  <a:gd name="connsiteY2" fmla="*/ 0 h 366008"/>
                  <a:gd name="connsiteX3" fmla="*/ 335761 w 490009"/>
                  <a:gd name="connsiteY3" fmla="*/ 34875 h 366008"/>
                  <a:gd name="connsiteX4" fmla="*/ 490010 w 490009"/>
                  <a:gd name="connsiteY4" fmla="*/ 34875 h 366008"/>
                  <a:gd name="connsiteX5" fmla="*/ 490010 w 490009"/>
                  <a:gd name="connsiteY5" fmla="*/ 366009 h 366008"/>
                  <a:gd name="connsiteX6" fmla="*/ 0 w 490009"/>
                  <a:gd name="connsiteY6" fmla="*/ 366009 h 366008"/>
                  <a:gd name="connsiteX7" fmla="*/ 0 w 490009"/>
                  <a:gd name="connsiteY7" fmla="*/ 34875 h 366008"/>
                  <a:gd name="connsiteX8" fmla="*/ 26641 w 490009"/>
                  <a:gd name="connsiteY8" fmla="*/ 34875 h 366008"/>
                  <a:gd name="connsiteX9" fmla="*/ 304195 w 490009"/>
                  <a:gd name="connsiteY9" fmla="*/ 241983 h 366008"/>
                  <a:gd name="connsiteX10" fmla="*/ 50620 w 490009"/>
                  <a:gd name="connsiteY10" fmla="*/ 241983 h 366008"/>
                  <a:gd name="connsiteX11" fmla="*/ 50620 w 490009"/>
                  <a:gd name="connsiteY11" fmla="*/ 264693 h 366008"/>
                  <a:gd name="connsiteX12" fmla="*/ 304195 w 490009"/>
                  <a:gd name="connsiteY12" fmla="*/ 264693 h 366008"/>
                  <a:gd name="connsiteX13" fmla="*/ 304195 w 490009"/>
                  <a:gd name="connsiteY13" fmla="*/ 241983 h 366008"/>
                  <a:gd name="connsiteX14" fmla="*/ 304195 w 490009"/>
                  <a:gd name="connsiteY14" fmla="*/ 241983 h 366008"/>
                  <a:gd name="connsiteX15" fmla="*/ 304195 w 490009"/>
                  <a:gd name="connsiteY15" fmla="*/ 159597 h 366008"/>
                  <a:gd name="connsiteX16" fmla="*/ 50620 w 490009"/>
                  <a:gd name="connsiteY16" fmla="*/ 159597 h 366008"/>
                  <a:gd name="connsiteX17" fmla="*/ 50620 w 490009"/>
                  <a:gd name="connsiteY17" fmla="*/ 182308 h 366008"/>
                  <a:gd name="connsiteX18" fmla="*/ 304195 w 490009"/>
                  <a:gd name="connsiteY18" fmla="*/ 182308 h 366008"/>
                  <a:gd name="connsiteX19" fmla="*/ 304195 w 490009"/>
                  <a:gd name="connsiteY19" fmla="*/ 159597 h 366008"/>
                  <a:gd name="connsiteX20" fmla="*/ 304195 w 490009"/>
                  <a:gd name="connsiteY20" fmla="*/ 159597 h 3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009" h="366008">
                    <a:moveTo>
                      <a:pt x="26666" y="34875"/>
                    </a:moveTo>
                    <a:lnTo>
                      <a:pt x="26666" y="0"/>
                    </a:lnTo>
                    <a:lnTo>
                      <a:pt x="335761" y="0"/>
                    </a:lnTo>
                    <a:lnTo>
                      <a:pt x="335761" y="34875"/>
                    </a:lnTo>
                    <a:lnTo>
                      <a:pt x="490010" y="34875"/>
                    </a:lnTo>
                    <a:lnTo>
                      <a:pt x="490010" y="366009"/>
                    </a:lnTo>
                    <a:lnTo>
                      <a:pt x="0" y="366009"/>
                    </a:lnTo>
                    <a:lnTo>
                      <a:pt x="0" y="34875"/>
                    </a:lnTo>
                    <a:lnTo>
                      <a:pt x="26641" y="34875"/>
                    </a:lnTo>
                    <a:close/>
                    <a:moveTo>
                      <a:pt x="304195" y="241983"/>
                    </a:moveTo>
                    <a:lnTo>
                      <a:pt x="50620" y="241983"/>
                    </a:lnTo>
                    <a:lnTo>
                      <a:pt x="50620" y="264693"/>
                    </a:lnTo>
                    <a:lnTo>
                      <a:pt x="304195" y="264693"/>
                    </a:lnTo>
                    <a:lnTo>
                      <a:pt x="304195" y="241983"/>
                    </a:lnTo>
                    <a:lnTo>
                      <a:pt x="304195" y="241983"/>
                    </a:lnTo>
                    <a:close/>
                    <a:moveTo>
                      <a:pt x="304195" y="159597"/>
                    </a:moveTo>
                    <a:lnTo>
                      <a:pt x="50620" y="159597"/>
                    </a:lnTo>
                    <a:lnTo>
                      <a:pt x="50620" y="182308"/>
                    </a:lnTo>
                    <a:lnTo>
                      <a:pt x="304195" y="182308"/>
                    </a:lnTo>
                    <a:lnTo>
                      <a:pt x="304195" y="159597"/>
                    </a:lnTo>
                    <a:lnTo>
                      <a:pt x="304195" y="1595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819EB89-FCC0-6334-137C-EC7C107F79A9}"/>
                  </a:ext>
                </a:extLst>
              </p:cNvPr>
              <p:cNvSpPr/>
              <p:nvPr/>
            </p:nvSpPr>
            <p:spPr>
              <a:xfrm>
                <a:off x="806368" y="3854452"/>
                <a:ext cx="507422" cy="383421"/>
              </a:xfrm>
              <a:custGeom>
                <a:avLst/>
                <a:gdLst>
                  <a:gd name="connsiteX0" fmla="*/ 26641 w 507422"/>
                  <a:gd name="connsiteY0" fmla="*/ 34875 h 383421"/>
                  <a:gd name="connsiteX1" fmla="*/ 26641 w 507422"/>
                  <a:gd name="connsiteY1" fmla="*/ 8706 h 383421"/>
                  <a:gd name="connsiteX2" fmla="*/ 35347 w 507422"/>
                  <a:gd name="connsiteY2" fmla="*/ 0 h 383421"/>
                  <a:gd name="connsiteX3" fmla="*/ 344442 w 507422"/>
                  <a:gd name="connsiteY3" fmla="*/ 0 h 383421"/>
                  <a:gd name="connsiteX4" fmla="*/ 353148 w 507422"/>
                  <a:gd name="connsiteY4" fmla="*/ 8706 h 383421"/>
                  <a:gd name="connsiteX5" fmla="*/ 353148 w 507422"/>
                  <a:gd name="connsiteY5" fmla="*/ 34875 h 383421"/>
                  <a:gd name="connsiteX6" fmla="*/ 498716 w 507422"/>
                  <a:gd name="connsiteY6" fmla="*/ 34875 h 383421"/>
                  <a:gd name="connsiteX7" fmla="*/ 507422 w 507422"/>
                  <a:gd name="connsiteY7" fmla="*/ 43581 h 383421"/>
                  <a:gd name="connsiteX8" fmla="*/ 507422 w 507422"/>
                  <a:gd name="connsiteY8" fmla="*/ 374715 h 383421"/>
                  <a:gd name="connsiteX9" fmla="*/ 498716 w 507422"/>
                  <a:gd name="connsiteY9" fmla="*/ 383421 h 383421"/>
                  <a:gd name="connsiteX10" fmla="*/ 8706 w 507422"/>
                  <a:gd name="connsiteY10" fmla="*/ 383421 h 383421"/>
                  <a:gd name="connsiteX11" fmla="*/ 0 w 507422"/>
                  <a:gd name="connsiteY11" fmla="*/ 374715 h 383421"/>
                  <a:gd name="connsiteX12" fmla="*/ 0 w 507422"/>
                  <a:gd name="connsiteY12" fmla="*/ 43581 h 383421"/>
                  <a:gd name="connsiteX13" fmla="*/ 8706 w 507422"/>
                  <a:gd name="connsiteY13" fmla="*/ 34875 h 383421"/>
                  <a:gd name="connsiteX14" fmla="*/ 26641 w 507422"/>
                  <a:gd name="connsiteY14" fmla="*/ 34875 h 383421"/>
                  <a:gd name="connsiteX15" fmla="*/ 335736 w 507422"/>
                  <a:gd name="connsiteY15" fmla="*/ 17412 h 383421"/>
                  <a:gd name="connsiteX16" fmla="*/ 44053 w 507422"/>
                  <a:gd name="connsiteY16" fmla="*/ 17412 h 383421"/>
                  <a:gd name="connsiteX17" fmla="*/ 44053 w 507422"/>
                  <a:gd name="connsiteY17" fmla="*/ 43581 h 383421"/>
                  <a:gd name="connsiteX18" fmla="*/ 35347 w 507422"/>
                  <a:gd name="connsiteY18" fmla="*/ 52287 h 383421"/>
                  <a:gd name="connsiteX19" fmla="*/ 17412 w 507422"/>
                  <a:gd name="connsiteY19" fmla="*/ 52287 h 383421"/>
                  <a:gd name="connsiteX20" fmla="*/ 17412 w 507422"/>
                  <a:gd name="connsiteY20" fmla="*/ 366009 h 383421"/>
                  <a:gd name="connsiteX21" fmla="*/ 490010 w 507422"/>
                  <a:gd name="connsiteY21" fmla="*/ 366009 h 383421"/>
                  <a:gd name="connsiteX22" fmla="*/ 490010 w 507422"/>
                  <a:gd name="connsiteY22" fmla="*/ 52287 h 383421"/>
                  <a:gd name="connsiteX23" fmla="*/ 344467 w 507422"/>
                  <a:gd name="connsiteY23" fmla="*/ 52287 h 383421"/>
                  <a:gd name="connsiteX24" fmla="*/ 335761 w 507422"/>
                  <a:gd name="connsiteY24" fmla="*/ 43581 h 383421"/>
                  <a:gd name="connsiteX25" fmla="*/ 335761 w 507422"/>
                  <a:gd name="connsiteY25" fmla="*/ 17412 h 383421"/>
                  <a:gd name="connsiteX26" fmla="*/ 335761 w 507422"/>
                  <a:gd name="connsiteY26" fmla="*/ 17412 h 383421"/>
                  <a:gd name="connsiteX27" fmla="*/ 321582 w 507422"/>
                  <a:gd name="connsiteY27" fmla="*/ 250689 h 383421"/>
                  <a:gd name="connsiteX28" fmla="*/ 312876 w 507422"/>
                  <a:gd name="connsiteY28" fmla="*/ 241983 h 383421"/>
                  <a:gd name="connsiteX29" fmla="*/ 59302 w 507422"/>
                  <a:gd name="connsiteY29" fmla="*/ 241983 h 383421"/>
                  <a:gd name="connsiteX30" fmla="*/ 50595 w 507422"/>
                  <a:gd name="connsiteY30" fmla="*/ 250689 h 383421"/>
                  <a:gd name="connsiteX31" fmla="*/ 50595 w 507422"/>
                  <a:gd name="connsiteY31" fmla="*/ 273399 h 383421"/>
                  <a:gd name="connsiteX32" fmla="*/ 59302 w 507422"/>
                  <a:gd name="connsiteY32" fmla="*/ 282106 h 383421"/>
                  <a:gd name="connsiteX33" fmla="*/ 312876 w 507422"/>
                  <a:gd name="connsiteY33" fmla="*/ 282106 h 383421"/>
                  <a:gd name="connsiteX34" fmla="*/ 321582 w 507422"/>
                  <a:gd name="connsiteY34" fmla="*/ 273399 h 383421"/>
                  <a:gd name="connsiteX35" fmla="*/ 321582 w 507422"/>
                  <a:gd name="connsiteY35" fmla="*/ 250689 h 383421"/>
                  <a:gd name="connsiteX36" fmla="*/ 321582 w 507422"/>
                  <a:gd name="connsiteY36" fmla="*/ 250689 h 383421"/>
                  <a:gd name="connsiteX37" fmla="*/ 68008 w 507422"/>
                  <a:gd name="connsiteY37" fmla="*/ 259395 h 383421"/>
                  <a:gd name="connsiteX38" fmla="*/ 68008 w 507422"/>
                  <a:gd name="connsiteY38" fmla="*/ 264693 h 383421"/>
                  <a:gd name="connsiteX39" fmla="*/ 304170 w 507422"/>
                  <a:gd name="connsiteY39" fmla="*/ 264693 h 383421"/>
                  <a:gd name="connsiteX40" fmla="*/ 304170 w 507422"/>
                  <a:gd name="connsiteY40" fmla="*/ 259395 h 383421"/>
                  <a:gd name="connsiteX41" fmla="*/ 68008 w 507422"/>
                  <a:gd name="connsiteY41" fmla="*/ 259395 h 383421"/>
                  <a:gd name="connsiteX42" fmla="*/ 321582 w 507422"/>
                  <a:gd name="connsiteY42" fmla="*/ 168303 h 383421"/>
                  <a:gd name="connsiteX43" fmla="*/ 312876 w 507422"/>
                  <a:gd name="connsiteY43" fmla="*/ 159597 h 383421"/>
                  <a:gd name="connsiteX44" fmla="*/ 59302 w 507422"/>
                  <a:gd name="connsiteY44" fmla="*/ 159597 h 383421"/>
                  <a:gd name="connsiteX45" fmla="*/ 50595 w 507422"/>
                  <a:gd name="connsiteY45" fmla="*/ 168303 h 383421"/>
                  <a:gd name="connsiteX46" fmla="*/ 50595 w 507422"/>
                  <a:gd name="connsiteY46" fmla="*/ 191014 h 383421"/>
                  <a:gd name="connsiteX47" fmla="*/ 59302 w 507422"/>
                  <a:gd name="connsiteY47" fmla="*/ 199720 h 383421"/>
                  <a:gd name="connsiteX48" fmla="*/ 312876 w 507422"/>
                  <a:gd name="connsiteY48" fmla="*/ 199720 h 383421"/>
                  <a:gd name="connsiteX49" fmla="*/ 321582 w 507422"/>
                  <a:gd name="connsiteY49" fmla="*/ 191014 h 383421"/>
                  <a:gd name="connsiteX50" fmla="*/ 321582 w 507422"/>
                  <a:gd name="connsiteY50" fmla="*/ 168303 h 383421"/>
                  <a:gd name="connsiteX51" fmla="*/ 321582 w 507422"/>
                  <a:gd name="connsiteY51" fmla="*/ 168303 h 383421"/>
                  <a:gd name="connsiteX52" fmla="*/ 68008 w 507422"/>
                  <a:gd name="connsiteY52" fmla="*/ 177009 h 383421"/>
                  <a:gd name="connsiteX53" fmla="*/ 68008 w 507422"/>
                  <a:gd name="connsiteY53" fmla="*/ 182308 h 383421"/>
                  <a:gd name="connsiteX54" fmla="*/ 304170 w 507422"/>
                  <a:gd name="connsiteY54" fmla="*/ 182308 h 383421"/>
                  <a:gd name="connsiteX55" fmla="*/ 304170 w 507422"/>
                  <a:gd name="connsiteY55" fmla="*/ 177009 h 383421"/>
                  <a:gd name="connsiteX56" fmla="*/ 68008 w 507422"/>
                  <a:gd name="connsiteY56" fmla="*/ 177009 h 38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507422" h="383421">
                    <a:moveTo>
                      <a:pt x="26641" y="34875"/>
                    </a:moveTo>
                    <a:lnTo>
                      <a:pt x="26641" y="8706"/>
                    </a:lnTo>
                    <a:cubicBezTo>
                      <a:pt x="26641" y="3905"/>
                      <a:pt x="30546" y="0"/>
                      <a:pt x="35347" y="0"/>
                    </a:cubicBezTo>
                    <a:lnTo>
                      <a:pt x="344442" y="0"/>
                    </a:lnTo>
                    <a:cubicBezTo>
                      <a:pt x="349243" y="0"/>
                      <a:pt x="353148" y="3905"/>
                      <a:pt x="353148" y="8706"/>
                    </a:cubicBezTo>
                    <a:lnTo>
                      <a:pt x="353148" y="34875"/>
                    </a:lnTo>
                    <a:lnTo>
                      <a:pt x="498716" y="34875"/>
                    </a:lnTo>
                    <a:cubicBezTo>
                      <a:pt x="503517" y="34875"/>
                      <a:pt x="507422" y="38780"/>
                      <a:pt x="507422" y="43581"/>
                    </a:cubicBezTo>
                    <a:lnTo>
                      <a:pt x="507422" y="374715"/>
                    </a:lnTo>
                    <a:cubicBezTo>
                      <a:pt x="507422" y="379516"/>
                      <a:pt x="503517" y="383421"/>
                      <a:pt x="498716" y="383421"/>
                    </a:cubicBezTo>
                    <a:lnTo>
                      <a:pt x="8706" y="383421"/>
                    </a:lnTo>
                    <a:cubicBezTo>
                      <a:pt x="3905" y="383421"/>
                      <a:pt x="0" y="379516"/>
                      <a:pt x="0" y="374715"/>
                    </a:cubicBezTo>
                    <a:lnTo>
                      <a:pt x="0" y="43581"/>
                    </a:lnTo>
                    <a:cubicBezTo>
                      <a:pt x="0" y="38780"/>
                      <a:pt x="3905" y="34875"/>
                      <a:pt x="8706" y="34875"/>
                    </a:cubicBezTo>
                    <a:lnTo>
                      <a:pt x="26641" y="34875"/>
                    </a:lnTo>
                    <a:close/>
                    <a:moveTo>
                      <a:pt x="335736" y="17412"/>
                    </a:moveTo>
                    <a:lnTo>
                      <a:pt x="44053" y="17412"/>
                    </a:lnTo>
                    <a:lnTo>
                      <a:pt x="44053" y="43581"/>
                    </a:lnTo>
                    <a:cubicBezTo>
                      <a:pt x="44053" y="48381"/>
                      <a:pt x="40148" y="52287"/>
                      <a:pt x="35347" y="52287"/>
                    </a:cubicBezTo>
                    <a:lnTo>
                      <a:pt x="17412" y="52287"/>
                    </a:lnTo>
                    <a:lnTo>
                      <a:pt x="17412" y="366009"/>
                    </a:lnTo>
                    <a:lnTo>
                      <a:pt x="490010" y="366009"/>
                    </a:lnTo>
                    <a:lnTo>
                      <a:pt x="490010" y="52287"/>
                    </a:lnTo>
                    <a:lnTo>
                      <a:pt x="344467" y="52287"/>
                    </a:lnTo>
                    <a:cubicBezTo>
                      <a:pt x="339666" y="52287"/>
                      <a:pt x="335761" y="48381"/>
                      <a:pt x="335761" y="43581"/>
                    </a:cubicBezTo>
                    <a:lnTo>
                      <a:pt x="335761" y="17412"/>
                    </a:lnTo>
                    <a:lnTo>
                      <a:pt x="335761" y="17412"/>
                    </a:lnTo>
                    <a:close/>
                    <a:moveTo>
                      <a:pt x="321582" y="250689"/>
                    </a:moveTo>
                    <a:cubicBezTo>
                      <a:pt x="321582" y="245888"/>
                      <a:pt x="317677" y="241983"/>
                      <a:pt x="312876" y="241983"/>
                    </a:cubicBezTo>
                    <a:lnTo>
                      <a:pt x="59302" y="241983"/>
                    </a:lnTo>
                    <a:cubicBezTo>
                      <a:pt x="54501" y="241983"/>
                      <a:pt x="50595" y="245888"/>
                      <a:pt x="50595" y="250689"/>
                    </a:cubicBezTo>
                    <a:lnTo>
                      <a:pt x="50595" y="273399"/>
                    </a:lnTo>
                    <a:cubicBezTo>
                      <a:pt x="50595" y="278200"/>
                      <a:pt x="54501" y="282106"/>
                      <a:pt x="59302" y="282106"/>
                    </a:cubicBezTo>
                    <a:lnTo>
                      <a:pt x="312876" y="282106"/>
                    </a:lnTo>
                    <a:cubicBezTo>
                      <a:pt x="317677" y="282106"/>
                      <a:pt x="321582" y="278200"/>
                      <a:pt x="321582" y="273399"/>
                    </a:cubicBezTo>
                    <a:lnTo>
                      <a:pt x="321582" y="250689"/>
                    </a:lnTo>
                    <a:lnTo>
                      <a:pt x="321582" y="250689"/>
                    </a:lnTo>
                    <a:close/>
                    <a:moveTo>
                      <a:pt x="68008" y="259395"/>
                    </a:moveTo>
                    <a:lnTo>
                      <a:pt x="68008" y="264693"/>
                    </a:lnTo>
                    <a:lnTo>
                      <a:pt x="304170" y="264693"/>
                    </a:lnTo>
                    <a:lnTo>
                      <a:pt x="304170" y="259395"/>
                    </a:lnTo>
                    <a:lnTo>
                      <a:pt x="68008" y="259395"/>
                    </a:lnTo>
                    <a:close/>
                    <a:moveTo>
                      <a:pt x="321582" y="168303"/>
                    </a:moveTo>
                    <a:cubicBezTo>
                      <a:pt x="321582" y="163502"/>
                      <a:pt x="317677" y="159597"/>
                      <a:pt x="312876" y="159597"/>
                    </a:cubicBezTo>
                    <a:lnTo>
                      <a:pt x="59302" y="159597"/>
                    </a:lnTo>
                    <a:cubicBezTo>
                      <a:pt x="54501" y="159597"/>
                      <a:pt x="50595" y="163502"/>
                      <a:pt x="50595" y="168303"/>
                    </a:cubicBezTo>
                    <a:lnTo>
                      <a:pt x="50595" y="191014"/>
                    </a:lnTo>
                    <a:cubicBezTo>
                      <a:pt x="50595" y="195815"/>
                      <a:pt x="54501" y="199720"/>
                      <a:pt x="59302" y="199720"/>
                    </a:cubicBezTo>
                    <a:lnTo>
                      <a:pt x="312876" y="199720"/>
                    </a:lnTo>
                    <a:cubicBezTo>
                      <a:pt x="317677" y="199720"/>
                      <a:pt x="321582" y="195815"/>
                      <a:pt x="321582" y="191014"/>
                    </a:cubicBezTo>
                    <a:lnTo>
                      <a:pt x="321582" y="168303"/>
                    </a:lnTo>
                    <a:lnTo>
                      <a:pt x="321582" y="168303"/>
                    </a:lnTo>
                    <a:close/>
                    <a:moveTo>
                      <a:pt x="68008" y="177009"/>
                    </a:moveTo>
                    <a:lnTo>
                      <a:pt x="68008" y="182308"/>
                    </a:lnTo>
                    <a:lnTo>
                      <a:pt x="304170" y="182308"/>
                    </a:lnTo>
                    <a:lnTo>
                      <a:pt x="304170" y="177009"/>
                    </a:lnTo>
                    <a:lnTo>
                      <a:pt x="68008" y="177009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C6EA13-7210-1820-2175-9A7DF1149CEE}"/>
                  </a:ext>
                </a:extLst>
              </p:cNvPr>
              <p:cNvSpPr/>
              <p:nvPr/>
            </p:nvSpPr>
            <p:spPr>
              <a:xfrm>
                <a:off x="4470908" y="3721720"/>
                <a:ext cx="489985" cy="516178"/>
              </a:xfrm>
              <a:custGeom>
                <a:avLst/>
                <a:gdLst>
                  <a:gd name="connsiteX0" fmla="*/ 26641 w 489985"/>
                  <a:gd name="connsiteY0" fmla="*/ 127981 h 516178"/>
                  <a:gd name="connsiteX1" fmla="*/ 26641 w 489985"/>
                  <a:gd name="connsiteY1" fmla="*/ 93107 h 516178"/>
                  <a:gd name="connsiteX2" fmla="*/ 176114 w 489985"/>
                  <a:gd name="connsiteY2" fmla="*/ 0 h 516178"/>
                  <a:gd name="connsiteX3" fmla="*/ 335736 w 489985"/>
                  <a:gd name="connsiteY3" fmla="*/ 93107 h 516178"/>
                  <a:gd name="connsiteX4" fmla="*/ 335736 w 489985"/>
                  <a:gd name="connsiteY4" fmla="*/ 127981 h 516178"/>
                  <a:gd name="connsiteX5" fmla="*/ 489985 w 489985"/>
                  <a:gd name="connsiteY5" fmla="*/ 127981 h 516178"/>
                  <a:gd name="connsiteX6" fmla="*/ 489985 w 489985"/>
                  <a:gd name="connsiteY6" fmla="*/ 516179 h 516178"/>
                  <a:gd name="connsiteX7" fmla="*/ 0 w 489985"/>
                  <a:gd name="connsiteY7" fmla="*/ 516179 h 516178"/>
                  <a:gd name="connsiteX8" fmla="*/ 0 w 489985"/>
                  <a:gd name="connsiteY8" fmla="*/ 127981 h 516178"/>
                  <a:gd name="connsiteX9" fmla="*/ 26641 w 489985"/>
                  <a:gd name="connsiteY9" fmla="*/ 127981 h 516178"/>
                  <a:gd name="connsiteX10" fmla="*/ 139523 w 489985"/>
                  <a:gd name="connsiteY10" fmla="*/ 270987 h 516178"/>
                  <a:gd name="connsiteX11" fmla="*/ 26641 w 489985"/>
                  <a:gd name="connsiteY11" fmla="*/ 270987 h 516178"/>
                  <a:gd name="connsiteX12" fmla="*/ 26641 w 489985"/>
                  <a:gd name="connsiteY12" fmla="*/ 321110 h 516178"/>
                  <a:gd name="connsiteX13" fmla="*/ 139523 w 489985"/>
                  <a:gd name="connsiteY13" fmla="*/ 321110 h 516178"/>
                  <a:gd name="connsiteX14" fmla="*/ 139523 w 489985"/>
                  <a:gd name="connsiteY14" fmla="*/ 270987 h 516178"/>
                  <a:gd name="connsiteX15" fmla="*/ 139523 w 489985"/>
                  <a:gd name="connsiteY15" fmla="*/ 270987 h 5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9985" h="516178">
                    <a:moveTo>
                      <a:pt x="26641" y="127981"/>
                    </a:moveTo>
                    <a:lnTo>
                      <a:pt x="26641" y="93107"/>
                    </a:lnTo>
                    <a:lnTo>
                      <a:pt x="176114" y="0"/>
                    </a:lnTo>
                    <a:lnTo>
                      <a:pt x="335736" y="93107"/>
                    </a:lnTo>
                    <a:lnTo>
                      <a:pt x="335736" y="127981"/>
                    </a:lnTo>
                    <a:lnTo>
                      <a:pt x="489985" y="127981"/>
                    </a:lnTo>
                    <a:lnTo>
                      <a:pt x="489985" y="516179"/>
                    </a:lnTo>
                    <a:lnTo>
                      <a:pt x="0" y="516179"/>
                    </a:lnTo>
                    <a:lnTo>
                      <a:pt x="0" y="127981"/>
                    </a:lnTo>
                    <a:lnTo>
                      <a:pt x="26641" y="127981"/>
                    </a:lnTo>
                    <a:close/>
                    <a:moveTo>
                      <a:pt x="139523" y="270987"/>
                    </a:moveTo>
                    <a:lnTo>
                      <a:pt x="26641" y="270987"/>
                    </a:lnTo>
                    <a:lnTo>
                      <a:pt x="26641" y="321110"/>
                    </a:lnTo>
                    <a:lnTo>
                      <a:pt x="139523" y="321110"/>
                    </a:lnTo>
                    <a:lnTo>
                      <a:pt x="139523" y="270987"/>
                    </a:lnTo>
                    <a:lnTo>
                      <a:pt x="139523" y="27098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868444-C3B0-394D-5A3B-BF93C8702D98}"/>
                  </a:ext>
                </a:extLst>
              </p:cNvPr>
              <p:cNvSpPr/>
              <p:nvPr/>
            </p:nvSpPr>
            <p:spPr>
              <a:xfrm>
                <a:off x="4462202" y="3704303"/>
                <a:ext cx="507397" cy="533594"/>
              </a:xfrm>
              <a:custGeom>
                <a:avLst/>
                <a:gdLst>
                  <a:gd name="connsiteX0" fmla="*/ 26641 w 507397"/>
                  <a:gd name="connsiteY0" fmla="*/ 127985 h 533594"/>
                  <a:gd name="connsiteX1" fmla="*/ 26641 w 507397"/>
                  <a:gd name="connsiteY1" fmla="*/ 101817 h 533594"/>
                  <a:gd name="connsiteX2" fmla="*/ 30745 w 507397"/>
                  <a:gd name="connsiteY2" fmla="*/ 94429 h 533594"/>
                  <a:gd name="connsiteX3" fmla="*/ 180219 w 507397"/>
                  <a:gd name="connsiteY3" fmla="*/ 1322 h 533594"/>
                  <a:gd name="connsiteX4" fmla="*/ 189198 w 507397"/>
                  <a:gd name="connsiteY4" fmla="*/ 1198 h 533594"/>
                  <a:gd name="connsiteX5" fmla="*/ 348820 w 507397"/>
                  <a:gd name="connsiteY5" fmla="*/ 94305 h 533594"/>
                  <a:gd name="connsiteX6" fmla="*/ 353148 w 507397"/>
                  <a:gd name="connsiteY6" fmla="*/ 101817 h 533594"/>
                  <a:gd name="connsiteX7" fmla="*/ 353148 w 507397"/>
                  <a:gd name="connsiteY7" fmla="*/ 127985 h 533594"/>
                  <a:gd name="connsiteX8" fmla="*/ 498691 w 507397"/>
                  <a:gd name="connsiteY8" fmla="*/ 127985 h 533594"/>
                  <a:gd name="connsiteX9" fmla="*/ 507397 w 507397"/>
                  <a:gd name="connsiteY9" fmla="*/ 136691 h 533594"/>
                  <a:gd name="connsiteX10" fmla="*/ 507397 w 507397"/>
                  <a:gd name="connsiteY10" fmla="*/ 524889 h 533594"/>
                  <a:gd name="connsiteX11" fmla="*/ 498691 w 507397"/>
                  <a:gd name="connsiteY11" fmla="*/ 533595 h 533594"/>
                  <a:gd name="connsiteX12" fmla="*/ 8706 w 507397"/>
                  <a:gd name="connsiteY12" fmla="*/ 533595 h 533594"/>
                  <a:gd name="connsiteX13" fmla="*/ 0 w 507397"/>
                  <a:gd name="connsiteY13" fmla="*/ 524889 h 533594"/>
                  <a:gd name="connsiteX14" fmla="*/ 0 w 507397"/>
                  <a:gd name="connsiteY14" fmla="*/ 136691 h 533594"/>
                  <a:gd name="connsiteX15" fmla="*/ 8706 w 507397"/>
                  <a:gd name="connsiteY15" fmla="*/ 127985 h 533594"/>
                  <a:gd name="connsiteX16" fmla="*/ 26641 w 507397"/>
                  <a:gd name="connsiteY16" fmla="*/ 127985 h 533594"/>
                  <a:gd name="connsiteX17" fmla="*/ 335736 w 507397"/>
                  <a:gd name="connsiteY17" fmla="*/ 106817 h 533594"/>
                  <a:gd name="connsiteX18" fmla="*/ 184945 w 507397"/>
                  <a:gd name="connsiteY18" fmla="*/ 18859 h 533594"/>
                  <a:gd name="connsiteX19" fmla="*/ 44053 w 507397"/>
                  <a:gd name="connsiteY19" fmla="*/ 106642 h 533594"/>
                  <a:gd name="connsiteX20" fmla="*/ 44053 w 507397"/>
                  <a:gd name="connsiteY20" fmla="*/ 136691 h 533594"/>
                  <a:gd name="connsiteX21" fmla="*/ 35347 w 507397"/>
                  <a:gd name="connsiteY21" fmla="*/ 145398 h 533594"/>
                  <a:gd name="connsiteX22" fmla="*/ 17412 w 507397"/>
                  <a:gd name="connsiteY22" fmla="*/ 145398 h 533594"/>
                  <a:gd name="connsiteX23" fmla="*/ 17412 w 507397"/>
                  <a:gd name="connsiteY23" fmla="*/ 516182 h 533594"/>
                  <a:gd name="connsiteX24" fmla="*/ 489985 w 507397"/>
                  <a:gd name="connsiteY24" fmla="*/ 516182 h 533594"/>
                  <a:gd name="connsiteX25" fmla="*/ 489985 w 507397"/>
                  <a:gd name="connsiteY25" fmla="*/ 145398 h 533594"/>
                  <a:gd name="connsiteX26" fmla="*/ 344442 w 507397"/>
                  <a:gd name="connsiteY26" fmla="*/ 145398 h 533594"/>
                  <a:gd name="connsiteX27" fmla="*/ 335736 w 507397"/>
                  <a:gd name="connsiteY27" fmla="*/ 136691 h 533594"/>
                  <a:gd name="connsiteX28" fmla="*/ 335736 w 507397"/>
                  <a:gd name="connsiteY28" fmla="*/ 106817 h 533594"/>
                  <a:gd name="connsiteX29" fmla="*/ 335736 w 507397"/>
                  <a:gd name="connsiteY29" fmla="*/ 106817 h 533594"/>
                  <a:gd name="connsiteX30" fmla="*/ 156935 w 507397"/>
                  <a:gd name="connsiteY30" fmla="*/ 279697 h 533594"/>
                  <a:gd name="connsiteX31" fmla="*/ 148229 w 507397"/>
                  <a:gd name="connsiteY31" fmla="*/ 270991 h 533594"/>
                  <a:gd name="connsiteX32" fmla="*/ 35347 w 507397"/>
                  <a:gd name="connsiteY32" fmla="*/ 270991 h 533594"/>
                  <a:gd name="connsiteX33" fmla="*/ 26641 w 507397"/>
                  <a:gd name="connsiteY33" fmla="*/ 279697 h 533594"/>
                  <a:gd name="connsiteX34" fmla="*/ 26641 w 507397"/>
                  <a:gd name="connsiteY34" fmla="*/ 329820 h 533594"/>
                  <a:gd name="connsiteX35" fmla="*/ 35347 w 507397"/>
                  <a:gd name="connsiteY35" fmla="*/ 338526 h 533594"/>
                  <a:gd name="connsiteX36" fmla="*/ 148229 w 507397"/>
                  <a:gd name="connsiteY36" fmla="*/ 338526 h 533594"/>
                  <a:gd name="connsiteX37" fmla="*/ 156935 w 507397"/>
                  <a:gd name="connsiteY37" fmla="*/ 329820 h 533594"/>
                  <a:gd name="connsiteX38" fmla="*/ 156935 w 507397"/>
                  <a:gd name="connsiteY38" fmla="*/ 279697 h 533594"/>
                  <a:gd name="connsiteX39" fmla="*/ 156935 w 507397"/>
                  <a:gd name="connsiteY39" fmla="*/ 279697 h 533594"/>
                  <a:gd name="connsiteX40" fmla="*/ 44053 w 507397"/>
                  <a:gd name="connsiteY40" fmla="*/ 288403 h 533594"/>
                  <a:gd name="connsiteX41" fmla="*/ 44053 w 507397"/>
                  <a:gd name="connsiteY41" fmla="*/ 321114 h 533594"/>
                  <a:gd name="connsiteX42" fmla="*/ 139523 w 507397"/>
                  <a:gd name="connsiteY42" fmla="*/ 321114 h 533594"/>
                  <a:gd name="connsiteX43" fmla="*/ 139523 w 507397"/>
                  <a:gd name="connsiteY43" fmla="*/ 288403 h 533594"/>
                  <a:gd name="connsiteX44" fmla="*/ 44053 w 507397"/>
                  <a:gd name="connsiteY44" fmla="*/ 288403 h 53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07397" h="533594">
                    <a:moveTo>
                      <a:pt x="26641" y="127985"/>
                    </a:moveTo>
                    <a:lnTo>
                      <a:pt x="26641" y="101817"/>
                    </a:lnTo>
                    <a:cubicBezTo>
                      <a:pt x="26641" y="98807"/>
                      <a:pt x="28183" y="96021"/>
                      <a:pt x="30745" y="94429"/>
                    </a:cubicBezTo>
                    <a:lnTo>
                      <a:pt x="180219" y="1322"/>
                    </a:lnTo>
                    <a:cubicBezTo>
                      <a:pt x="182955" y="-394"/>
                      <a:pt x="186412" y="-444"/>
                      <a:pt x="189198" y="1198"/>
                    </a:cubicBezTo>
                    <a:lnTo>
                      <a:pt x="348820" y="94305"/>
                    </a:lnTo>
                    <a:cubicBezTo>
                      <a:pt x="351507" y="95872"/>
                      <a:pt x="353148" y="98732"/>
                      <a:pt x="353148" y="101817"/>
                    </a:cubicBezTo>
                    <a:lnTo>
                      <a:pt x="353148" y="127985"/>
                    </a:lnTo>
                    <a:lnTo>
                      <a:pt x="498691" y="127985"/>
                    </a:lnTo>
                    <a:cubicBezTo>
                      <a:pt x="503492" y="127985"/>
                      <a:pt x="507397" y="131890"/>
                      <a:pt x="507397" y="136691"/>
                    </a:cubicBezTo>
                    <a:lnTo>
                      <a:pt x="507397" y="524889"/>
                    </a:lnTo>
                    <a:cubicBezTo>
                      <a:pt x="507397" y="529689"/>
                      <a:pt x="503492" y="533595"/>
                      <a:pt x="498691" y="533595"/>
                    </a:cubicBezTo>
                    <a:lnTo>
                      <a:pt x="8706" y="533595"/>
                    </a:lnTo>
                    <a:cubicBezTo>
                      <a:pt x="3906" y="533595"/>
                      <a:pt x="0" y="529689"/>
                      <a:pt x="0" y="524889"/>
                    </a:cubicBezTo>
                    <a:lnTo>
                      <a:pt x="0" y="136691"/>
                    </a:lnTo>
                    <a:cubicBezTo>
                      <a:pt x="0" y="131890"/>
                      <a:pt x="3906" y="127985"/>
                      <a:pt x="8706" y="127985"/>
                    </a:cubicBezTo>
                    <a:lnTo>
                      <a:pt x="26641" y="127985"/>
                    </a:lnTo>
                    <a:close/>
                    <a:moveTo>
                      <a:pt x="335736" y="106817"/>
                    </a:moveTo>
                    <a:lnTo>
                      <a:pt x="184945" y="18859"/>
                    </a:lnTo>
                    <a:lnTo>
                      <a:pt x="44053" y="106642"/>
                    </a:lnTo>
                    <a:lnTo>
                      <a:pt x="44053" y="136691"/>
                    </a:lnTo>
                    <a:cubicBezTo>
                      <a:pt x="44053" y="141492"/>
                      <a:pt x="40148" y="145398"/>
                      <a:pt x="35347" y="145398"/>
                    </a:cubicBezTo>
                    <a:lnTo>
                      <a:pt x="17412" y="145398"/>
                    </a:lnTo>
                    <a:lnTo>
                      <a:pt x="17412" y="516182"/>
                    </a:lnTo>
                    <a:lnTo>
                      <a:pt x="489985" y="516182"/>
                    </a:lnTo>
                    <a:lnTo>
                      <a:pt x="489985" y="145398"/>
                    </a:lnTo>
                    <a:lnTo>
                      <a:pt x="344442" y="145398"/>
                    </a:lnTo>
                    <a:cubicBezTo>
                      <a:pt x="339642" y="145398"/>
                      <a:pt x="335736" y="141492"/>
                      <a:pt x="335736" y="136691"/>
                    </a:cubicBezTo>
                    <a:lnTo>
                      <a:pt x="335736" y="106817"/>
                    </a:lnTo>
                    <a:lnTo>
                      <a:pt x="335736" y="106817"/>
                    </a:lnTo>
                    <a:close/>
                    <a:moveTo>
                      <a:pt x="156935" y="279697"/>
                    </a:moveTo>
                    <a:cubicBezTo>
                      <a:pt x="156935" y="274896"/>
                      <a:pt x="153030" y="270991"/>
                      <a:pt x="148229" y="270991"/>
                    </a:cubicBezTo>
                    <a:lnTo>
                      <a:pt x="35347" y="270991"/>
                    </a:lnTo>
                    <a:cubicBezTo>
                      <a:pt x="30546" y="270991"/>
                      <a:pt x="26641" y="274896"/>
                      <a:pt x="26641" y="279697"/>
                    </a:cubicBezTo>
                    <a:lnTo>
                      <a:pt x="26641" y="329820"/>
                    </a:lnTo>
                    <a:cubicBezTo>
                      <a:pt x="26641" y="334621"/>
                      <a:pt x="30546" y="338526"/>
                      <a:pt x="35347" y="338526"/>
                    </a:cubicBezTo>
                    <a:lnTo>
                      <a:pt x="148229" y="338526"/>
                    </a:lnTo>
                    <a:cubicBezTo>
                      <a:pt x="153030" y="338526"/>
                      <a:pt x="156935" y="334621"/>
                      <a:pt x="156935" y="329820"/>
                    </a:cubicBezTo>
                    <a:lnTo>
                      <a:pt x="156935" y="279697"/>
                    </a:lnTo>
                    <a:lnTo>
                      <a:pt x="156935" y="279697"/>
                    </a:lnTo>
                    <a:close/>
                    <a:moveTo>
                      <a:pt x="44053" y="288403"/>
                    </a:moveTo>
                    <a:lnTo>
                      <a:pt x="44053" y="321114"/>
                    </a:lnTo>
                    <a:lnTo>
                      <a:pt x="139523" y="321114"/>
                    </a:lnTo>
                    <a:lnTo>
                      <a:pt x="139523" y="288403"/>
                    </a:lnTo>
                    <a:lnTo>
                      <a:pt x="44053" y="288403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E8AC07B-F816-674F-99E4-20AFC7F8B726}"/>
                  </a:ext>
                </a:extLst>
              </p:cNvPr>
              <p:cNvSpPr/>
              <p:nvPr/>
            </p:nvSpPr>
            <p:spPr>
              <a:xfrm>
                <a:off x="1933747" y="2940375"/>
                <a:ext cx="398793" cy="1297498"/>
              </a:xfrm>
              <a:custGeom>
                <a:avLst/>
                <a:gdLst>
                  <a:gd name="connsiteX0" fmla="*/ 0 w 398793"/>
                  <a:gd name="connsiteY0" fmla="*/ 25 h 1297498"/>
                  <a:gd name="connsiteX1" fmla="*/ 398794 w 398793"/>
                  <a:gd name="connsiteY1" fmla="*/ 171065 h 1297498"/>
                  <a:gd name="connsiteX2" fmla="*/ 398794 w 398793"/>
                  <a:gd name="connsiteY2" fmla="*/ 1297498 h 1297498"/>
                  <a:gd name="connsiteX3" fmla="*/ 0 w 398793"/>
                  <a:gd name="connsiteY3" fmla="*/ 1297498 h 1297498"/>
                  <a:gd name="connsiteX4" fmla="*/ 0 w 398793"/>
                  <a:gd name="connsiteY4" fmla="*/ 0 h 1297498"/>
                  <a:gd name="connsiteX5" fmla="*/ 0 w 398793"/>
                  <a:gd name="connsiteY5" fmla="*/ 0 h 1297498"/>
                  <a:gd name="connsiteX6" fmla="*/ 252082 w 398793"/>
                  <a:gd name="connsiteY6" fmla="*/ 1027357 h 1297498"/>
                  <a:gd name="connsiteX7" fmla="*/ 292305 w 398793"/>
                  <a:gd name="connsiteY7" fmla="*/ 1027357 h 1297498"/>
                  <a:gd name="connsiteX8" fmla="*/ 292305 w 398793"/>
                  <a:gd name="connsiteY8" fmla="*/ 1063848 h 1297498"/>
                  <a:gd name="connsiteX9" fmla="*/ 252082 w 398793"/>
                  <a:gd name="connsiteY9" fmla="*/ 1063848 h 1297498"/>
                  <a:gd name="connsiteX10" fmla="*/ 252082 w 398793"/>
                  <a:gd name="connsiteY10" fmla="*/ 1027357 h 1297498"/>
                  <a:gd name="connsiteX11" fmla="*/ 252082 w 398793"/>
                  <a:gd name="connsiteY11" fmla="*/ 1027357 h 1297498"/>
                  <a:gd name="connsiteX12" fmla="*/ 106514 w 398793"/>
                  <a:gd name="connsiteY12" fmla="*/ 1027357 h 1297498"/>
                  <a:gd name="connsiteX13" fmla="*/ 146737 w 398793"/>
                  <a:gd name="connsiteY13" fmla="*/ 1027357 h 1297498"/>
                  <a:gd name="connsiteX14" fmla="*/ 146737 w 398793"/>
                  <a:gd name="connsiteY14" fmla="*/ 1063848 h 1297498"/>
                  <a:gd name="connsiteX15" fmla="*/ 106514 w 398793"/>
                  <a:gd name="connsiteY15" fmla="*/ 1063848 h 1297498"/>
                  <a:gd name="connsiteX16" fmla="*/ 106514 w 398793"/>
                  <a:gd name="connsiteY16" fmla="*/ 1027357 h 1297498"/>
                  <a:gd name="connsiteX17" fmla="*/ 106514 w 398793"/>
                  <a:gd name="connsiteY17" fmla="*/ 1027357 h 1297498"/>
                  <a:gd name="connsiteX18" fmla="*/ 252082 w 398793"/>
                  <a:gd name="connsiteY18" fmla="*/ 894998 h 1297498"/>
                  <a:gd name="connsiteX19" fmla="*/ 292305 w 398793"/>
                  <a:gd name="connsiteY19" fmla="*/ 894998 h 1297498"/>
                  <a:gd name="connsiteX20" fmla="*/ 292305 w 398793"/>
                  <a:gd name="connsiteY20" fmla="*/ 931489 h 1297498"/>
                  <a:gd name="connsiteX21" fmla="*/ 252082 w 398793"/>
                  <a:gd name="connsiteY21" fmla="*/ 931489 h 1297498"/>
                  <a:gd name="connsiteX22" fmla="*/ 252082 w 398793"/>
                  <a:gd name="connsiteY22" fmla="*/ 894998 h 1297498"/>
                  <a:gd name="connsiteX23" fmla="*/ 252082 w 398793"/>
                  <a:gd name="connsiteY23" fmla="*/ 894998 h 1297498"/>
                  <a:gd name="connsiteX24" fmla="*/ 106514 w 398793"/>
                  <a:gd name="connsiteY24" fmla="*/ 894998 h 1297498"/>
                  <a:gd name="connsiteX25" fmla="*/ 146737 w 398793"/>
                  <a:gd name="connsiteY25" fmla="*/ 894998 h 1297498"/>
                  <a:gd name="connsiteX26" fmla="*/ 146737 w 398793"/>
                  <a:gd name="connsiteY26" fmla="*/ 931489 h 1297498"/>
                  <a:gd name="connsiteX27" fmla="*/ 106514 w 398793"/>
                  <a:gd name="connsiteY27" fmla="*/ 931489 h 1297498"/>
                  <a:gd name="connsiteX28" fmla="*/ 106514 w 398793"/>
                  <a:gd name="connsiteY28" fmla="*/ 894998 h 1297498"/>
                  <a:gd name="connsiteX29" fmla="*/ 106514 w 398793"/>
                  <a:gd name="connsiteY29" fmla="*/ 894998 h 1297498"/>
                  <a:gd name="connsiteX30" fmla="*/ 252082 w 398793"/>
                  <a:gd name="connsiteY30" fmla="*/ 762639 h 1297498"/>
                  <a:gd name="connsiteX31" fmla="*/ 292305 w 398793"/>
                  <a:gd name="connsiteY31" fmla="*/ 762639 h 1297498"/>
                  <a:gd name="connsiteX32" fmla="*/ 292305 w 398793"/>
                  <a:gd name="connsiteY32" fmla="*/ 799130 h 1297498"/>
                  <a:gd name="connsiteX33" fmla="*/ 252082 w 398793"/>
                  <a:gd name="connsiteY33" fmla="*/ 799130 h 1297498"/>
                  <a:gd name="connsiteX34" fmla="*/ 252082 w 398793"/>
                  <a:gd name="connsiteY34" fmla="*/ 762639 h 1297498"/>
                  <a:gd name="connsiteX35" fmla="*/ 252082 w 398793"/>
                  <a:gd name="connsiteY35" fmla="*/ 762639 h 1297498"/>
                  <a:gd name="connsiteX36" fmla="*/ 106514 w 398793"/>
                  <a:gd name="connsiteY36" fmla="*/ 762639 h 1297498"/>
                  <a:gd name="connsiteX37" fmla="*/ 146737 w 398793"/>
                  <a:gd name="connsiteY37" fmla="*/ 762639 h 1297498"/>
                  <a:gd name="connsiteX38" fmla="*/ 146737 w 398793"/>
                  <a:gd name="connsiteY38" fmla="*/ 799130 h 1297498"/>
                  <a:gd name="connsiteX39" fmla="*/ 106514 w 398793"/>
                  <a:gd name="connsiteY39" fmla="*/ 799130 h 1297498"/>
                  <a:gd name="connsiteX40" fmla="*/ 106514 w 398793"/>
                  <a:gd name="connsiteY40" fmla="*/ 762639 h 1297498"/>
                  <a:gd name="connsiteX41" fmla="*/ 106514 w 398793"/>
                  <a:gd name="connsiteY41" fmla="*/ 762639 h 1297498"/>
                  <a:gd name="connsiteX42" fmla="*/ 252082 w 398793"/>
                  <a:gd name="connsiteY42" fmla="*/ 630279 h 1297498"/>
                  <a:gd name="connsiteX43" fmla="*/ 292305 w 398793"/>
                  <a:gd name="connsiteY43" fmla="*/ 630279 h 1297498"/>
                  <a:gd name="connsiteX44" fmla="*/ 292305 w 398793"/>
                  <a:gd name="connsiteY44" fmla="*/ 666771 h 1297498"/>
                  <a:gd name="connsiteX45" fmla="*/ 252082 w 398793"/>
                  <a:gd name="connsiteY45" fmla="*/ 666771 h 1297498"/>
                  <a:gd name="connsiteX46" fmla="*/ 252082 w 398793"/>
                  <a:gd name="connsiteY46" fmla="*/ 630279 h 1297498"/>
                  <a:gd name="connsiteX47" fmla="*/ 252082 w 398793"/>
                  <a:gd name="connsiteY47" fmla="*/ 630279 h 1297498"/>
                  <a:gd name="connsiteX48" fmla="*/ 106514 w 398793"/>
                  <a:gd name="connsiteY48" fmla="*/ 630279 h 1297498"/>
                  <a:gd name="connsiteX49" fmla="*/ 146737 w 398793"/>
                  <a:gd name="connsiteY49" fmla="*/ 630279 h 1297498"/>
                  <a:gd name="connsiteX50" fmla="*/ 146737 w 398793"/>
                  <a:gd name="connsiteY50" fmla="*/ 666771 h 1297498"/>
                  <a:gd name="connsiteX51" fmla="*/ 106514 w 398793"/>
                  <a:gd name="connsiteY51" fmla="*/ 666771 h 1297498"/>
                  <a:gd name="connsiteX52" fmla="*/ 106514 w 398793"/>
                  <a:gd name="connsiteY52" fmla="*/ 630279 h 1297498"/>
                  <a:gd name="connsiteX53" fmla="*/ 106514 w 398793"/>
                  <a:gd name="connsiteY53" fmla="*/ 630279 h 1297498"/>
                  <a:gd name="connsiteX54" fmla="*/ 252082 w 398793"/>
                  <a:gd name="connsiteY54" fmla="*/ 497920 h 1297498"/>
                  <a:gd name="connsiteX55" fmla="*/ 292305 w 398793"/>
                  <a:gd name="connsiteY55" fmla="*/ 497920 h 1297498"/>
                  <a:gd name="connsiteX56" fmla="*/ 292305 w 398793"/>
                  <a:gd name="connsiteY56" fmla="*/ 534412 h 1297498"/>
                  <a:gd name="connsiteX57" fmla="*/ 252082 w 398793"/>
                  <a:gd name="connsiteY57" fmla="*/ 534412 h 1297498"/>
                  <a:gd name="connsiteX58" fmla="*/ 252082 w 398793"/>
                  <a:gd name="connsiteY58" fmla="*/ 497920 h 1297498"/>
                  <a:gd name="connsiteX59" fmla="*/ 252082 w 398793"/>
                  <a:gd name="connsiteY59" fmla="*/ 497920 h 1297498"/>
                  <a:gd name="connsiteX60" fmla="*/ 106514 w 398793"/>
                  <a:gd name="connsiteY60" fmla="*/ 497920 h 1297498"/>
                  <a:gd name="connsiteX61" fmla="*/ 146737 w 398793"/>
                  <a:gd name="connsiteY61" fmla="*/ 497920 h 1297498"/>
                  <a:gd name="connsiteX62" fmla="*/ 146737 w 398793"/>
                  <a:gd name="connsiteY62" fmla="*/ 534412 h 1297498"/>
                  <a:gd name="connsiteX63" fmla="*/ 106514 w 398793"/>
                  <a:gd name="connsiteY63" fmla="*/ 534412 h 1297498"/>
                  <a:gd name="connsiteX64" fmla="*/ 106514 w 398793"/>
                  <a:gd name="connsiteY64" fmla="*/ 497920 h 1297498"/>
                  <a:gd name="connsiteX65" fmla="*/ 106514 w 398793"/>
                  <a:gd name="connsiteY65" fmla="*/ 497920 h 1297498"/>
                  <a:gd name="connsiteX66" fmla="*/ 252082 w 398793"/>
                  <a:gd name="connsiteY66" fmla="*/ 365561 h 1297498"/>
                  <a:gd name="connsiteX67" fmla="*/ 292305 w 398793"/>
                  <a:gd name="connsiteY67" fmla="*/ 365561 h 1297498"/>
                  <a:gd name="connsiteX68" fmla="*/ 292305 w 398793"/>
                  <a:gd name="connsiteY68" fmla="*/ 402052 h 1297498"/>
                  <a:gd name="connsiteX69" fmla="*/ 252082 w 398793"/>
                  <a:gd name="connsiteY69" fmla="*/ 402052 h 1297498"/>
                  <a:gd name="connsiteX70" fmla="*/ 252082 w 398793"/>
                  <a:gd name="connsiteY70" fmla="*/ 365561 h 1297498"/>
                  <a:gd name="connsiteX71" fmla="*/ 252082 w 398793"/>
                  <a:gd name="connsiteY71" fmla="*/ 365561 h 1297498"/>
                  <a:gd name="connsiteX72" fmla="*/ 106514 w 398793"/>
                  <a:gd name="connsiteY72" fmla="*/ 365561 h 1297498"/>
                  <a:gd name="connsiteX73" fmla="*/ 146737 w 398793"/>
                  <a:gd name="connsiteY73" fmla="*/ 365561 h 1297498"/>
                  <a:gd name="connsiteX74" fmla="*/ 146737 w 398793"/>
                  <a:gd name="connsiteY74" fmla="*/ 402052 h 1297498"/>
                  <a:gd name="connsiteX75" fmla="*/ 106514 w 398793"/>
                  <a:gd name="connsiteY75" fmla="*/ 402052 h 1297498"/>
                  <a:gd name="connsiteX76" fmla="*/ 106514 w 398793"/>
                  <a:gd name="connsiteY76" fmla="*/ 365561 h 1297498"/>
                  <a:gd name="connsiteX77" fmla="*/ 106514 w 398793"/>
                  <a:gd name="connsiteY77" fmla="*/ 365561 h 1297498"/>
                  <a:gd name="connsiteX78" fmla="*/ 252082 w 398793"/>
                  <a:gd name="connsiteY78" fmla="*/ 233202 h 1297498"/>
                  <a:gd name="connsiteX79" fmla="*/ 292305 w 398793"/>
                  <a:gd name="connsiteY79" fmla="*/ 233202 h 1297498"/>
                  <a:gd name="connsiteX80" fmla="*/ 292305 w 398793"/>
                  <a:gd name="connsiteY80" fmla="*/ 269693 h 1297498"/>
                  <a:gd name="connsiteX81" fmla="*/ 252082 w 398793"/>
                  <a:gd name="connsiteY81" fmla="*/ 269693 h 1297498"/>
                  <a:gd name="connsiteX82" fmla="*/ 252082 w 398793"/>
                  <a:gd name="connsiteY82" fmla="*/ 233202 h 1297498"/>
                  <a:gd name="connsiteX83" fmla="*/ 252082 w 398793"/>
                  <a:gd name="connsiteY83" fmla="*/ 233202 h 1297498"/>
                  <a:gd name="connsiteX84" fmla="*/ 106514 w 398793"/>
                  <a:gd name="connsiteY84" fmla="*/ 233202 h 1297498"/>
                  <a:gd name="connsiteX85" fmla="*/ 146737 w 398793"/>
                  <a:gd name="connsiteY85" fmla="*/ 233202 h 1297498"/>
                  <a:gd name="connsiteX86" fmla="*/ 146737 w 398793"/>
                  <a:gd name="connsiteY86" fmla="*/ 269693 h 1297498"/>
                  <a:gd name="connsiteX87" fmla="*/ 106514 w 398793"/>
                  <a:gd name="connsiteY87" fmla="*/ 269693 h 1297498"/>
                  <a:gd name="connsiteX88" fmla="*/ 106514 w 398793"/>
                  <a:gd name="connsiteY88" fmla="*/ 233202 h 1297498"/>
                  <a:gd name="connsiteX89" fmla="*/ 106514 w 398793"/>
                  <a:gd name="connsiteY89" fmla="*/ 233202 h 12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398793" h="1297498">
                    <a:moveTo>
                      <a:pt x="0" y="25"/>
                    </a:moveTo>
                    <a:lnTo>
                      <a:pt x="398794" y="171065"/>
                    </a:lnTo>
                    <a:lnTo>
                      <a:pt x="398794" y="1297498"/>
                    </a:lnTo>
                    <a:lnTo>
                      <a:pt x="0" y="1297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52082" y="1027357"/>
                    </a:moveTo>
                    <a:lnTo>
                      <a:pt x="292305" y="1027357"/>
                    </a:lnTo>
                    <a:lnTo>
                      <a:pt x="292305" y="1063848"/>
                    </a:lnTo>
                    <a:lnTo>
                      <a:pt x="252082" y="1063848"/>
                    </a:lnTo>
                    <a:lnTo>
                      <a:pt x="252082" y="1027357"/>
                    </a:lnTo>
                    <a:lnTo>
                      <a:pt x="252082" y="1027357"/>
                    </a:lnTo>
                    <a:close/>
                    <a:moveTo>
                      <a:pt x="106514" y="1027357"/>
                    </a:moveTo>
                    <a:lnTo>
                      <a:pt x="146737" y="1027357"/>
                    </a:lnTo>
                    <a:lnTo>
                      <a:pt x="146737" y="1063848"/>
                    </a:lnTo>
                    <a:lnTo>
                      <a:pt x="106514" y="1063848"/>
                    </a:lnTo>
                    <a:lnTo>
                      <a:pt x="106514" y="1027357"/>
                    </a:lnTo>
                    <a:lnTo>
                      <a:pt x="106514" y="1027357"/>
                    </a:lnTo>
                    <a:close/>
                    <a:moveTo>
                      <a:pt x="252082" y="894998"/>
                    </a:moveTo>
                    <a:lnTo>
                      <a:pt x="292305" y="894998"/>
                    </a:lnTo>
                    <a:lnTo>
                      <a:pt x="292305" y="931489"/>
                    </a:lnTo>
                    <a:lnTo>
                      <a:pt x="252082" y="931489"/>
                    </a:lnTo>
                    <a:lnTo>
                      <a:pt x="252082" y="894998"/>
                    </a:lnTo>
                    <a:lnTo>
                      <a:pt x="252082" y="894998"/>
                    </a:lnTo>
                    <a:close/>
                    <a:moveTo>
                      <a:pt x="106514" y="894998"/>
                    </a:moveTo>
                    <a:lnTo>
                      <a:pt x="146737" y="894998"/>
                    </a:lnTo>
                    <a:lnTo>
                      <a:pt x="146737" y="931489"/>
                    </a:lnTo>
                    <a:lnTo>
                      <a:pt x="106514" y="931489"/>
                    </a:lnTo>
                    <a:lnTo>
                      <a:pt x="106514" y="894998"/>
                    </a:lnTo>
                    <a:lnTo>
                      <a:pt x="106514" y="894998"/>
                    </a:lnTo>
                    <a:close/>
                    <a:moveTo>
                      <a:pt x="252082" y="762639"/>
                    </a:moveTo>
                    <a:lnTo>
                      <a:pt x="292305" y="762639"/>
                    </a:lnTo>
                    <a:lnTo>
                      <a:pt x="292305" y="799130"/>
                    </a:lnTo>
                    <a:lnTo>
                      <a:pt x="252082" y="799130"/>
                    </a:lnTo>
                    <a:lnTo>
                      <a:pt x="252082" y="762639"/>
                    </a:lnTo>
                    <a:lnTo>
                      <a:pt x="252082" y="762639"/>
                    </a:lnTo>
                    <a:close/>
                    <a:moveTo>
                      <a:pt x="106514" y="762639"/>
                    </a:moveTo>
                    <a:lnTo>
                      <a:pt x="146737" y="762639"/>
                    </a:lnTo>
                    <a:lnTo>
                      <a:pt x="146737" y="799130"/>
                    </a:lnTo>
                    <a:lnTo>
                      <a:pt x="106514" y="799130"/>
                    </a:lnTo>
                    <a:lnTo>
                      <a:pt x="106514" y="762639"/>
                    </a:lnTo>
                    <a:lnTo>
                      <a:pt x="106514" y="762639"/>
                    </a:lnTo>
                    <a:close/>
                    <a:moveTo>
                      <a:pt x="252082" y="630279"/>
                    </a:moveTo>
                    <a:lnTo>
                      <a:pt x="292305" y="630279"/>
                    </a:lnTo>
                    <a:lnTo>
                      <a:pt x="292305" y="666771"/>
                    </a:lnTo>
                    <a:lnTo>
                      <a:pt x="252082" y="666771"/>
                    </a:lnTo>
                    <a:lnTo>
                      <a:pt x="252082" y="630279"/>
                    </a:lnTo>
                    <a:lnTo>
                      <a:pt x="252082" y="630279"/>
                    </a:lnTo>
                    <a:close/>
                    <a:moveTo>
                      <a:pt x="106514" y="630279"/>
                    </a:moveTo>
                    <a:lnTo>
                      <a:pt x="146737" y="630279"/>
                    </a:lnTo>
                    <a:lnTo>
                      <a:pt x="146737" y="666771"/>
                    </a:lnTo>
                    <a:lnTo>
                      <a:pt x="106514" y="666771"/>
                    </a:lnTo>
                    <a:lnTo>
                      <a:pt x="106514" y="630279"/>
                    </a:lnTo>
                    <a:lnTo>
                      <a:pt x="106514" y="630279"/>
                    </a:lnTo>
                    <a:close/>
                    <a:moveTo>
                      <a:pt x="252082" y="497920"/>
                    </a:moveTo>
                    <a:lnTo>
                      <a:pt x="292305" y="497920"/>
                    </a:lnTo>
                    <a:lnTo>
                      <a:pt x="292305" y="534412"/>
                    </a:lnTo>
                    <a:lnTo>
                      <a:pt x="252082" y="534412"/>
                    </a:lnTo>
                    <a:lnTo>
                      <a:pt x="252082" y="497920"/>
                    </a:lnTo>
                    <a:lnTo>
                      <a:pt x="252082" y="497920"/>
                    </a:lnTo>
                    <a:close/>
                    <a:moveTo>
                      <a:pt x="106514" y="497920"/>
                    </a:moveTo>
                    <a:lnTo>
                      <a:pt x="146737" y="497920"/>
                    </a:lnTo>
                    <a:lnTo>
                      <a:pt x="146737" y="534412"/>
                    </a:lnTo>
                    <a:lnTo>
                      <a:pt x="106514" y="534412"/>
                    </a:lnTo>
                    <a:lnTo>
                      <a:pt x="106514" y="497920"/>
                    </a:lnTo>
                    <a:lnTo>
                      <a:pt x="106514" y="497920"/>
                    </a:lnTo>
                    <a:close/>
                    <a:moveTo>
                      <a:pt x="252082" y="365561"/>
                    </a:moveTo>
                    <a:lnTo>
                      <a:pt x="292305" y="365561"/>
                    </a:lnTo>
                    <a:lnTo>
                      <a:pt x="292305" y="402052"/>
                    </a:lnTo>
                    <a:lnTo>
                      <a:pt x="252082" y="402052"/>
                    </a:lnTo>
                    <a:lnTo>
                      <a:pt x="252082" y="365561"/>
                    </a:lnTo>
                    <a:lnTo>
                      <a:pt x="252082" y="365561"/>
                    </a:lnTo>
                    <a:close/>
                    <a:moveTo>
                      <a:pt x="106514" y="365561"/>
                    </a:moveTo>
                    <a:lnTo>
                      <a:pt x="146737" y="365561"/>
                    </a:lnTo>
                    <a:lnTo>
                      <a:pt x="146737" y="402052"/>
                    </a:lnTo>
                    <a:lnTo>
                      <a:pt x="106514" y="402052"/>
                    </a:lnTo>
                    <a:lnTo>
                      <a:pt x="106514" y="365561"/>
                    </a:lnTo>
                    <a:lnTo>
                      <a:pt x="106514" y="365561"/>
                    </a:lnTo>
                    <a:close/>
                    <a:moveTo>
                      <a:pt x="252082" y="233202"/>
                    </a:moveTo>
                    <a:lnTo>
                      <a:pt x="292305" y="233202"/>
                    </a:lnTo>
                    <a:lnTo>
                      <a:pt x="292305" y="269693"/>
                    </a:lnTo>
                    <a:lnTo>
                      <a:pt x="252082" y="269693"/>
                    </a:lnTo>
                    <a:lnTo>
                      <a:pt x="252082" y="233202"/>
                    </a:lnTo>
                    <a:lnTo>
                      <a:pt x="252082" y="233202"/>
                    </a:lnTo>
                    <a:close/>
                    <a:moveTo>
                      <a:pt x="106514" y="233202"/>
                    </a:moveTo>
                    <a:lnTo>
                      <a:pt x="146737" y="233202"/>
                    </a:lnTo>
                    <a:lnTo>
                      <a:pt x="146737" y="269693"/>
                    </a:lnTo>
                    <a:lnTo>
                      <a:pt x="106514" y="269693"/>
                    </a:lnTo>
                    <a:lnTo>
                      <a:pt x="106514" y="233202"/>
                    </a:lnTo>
                    <a:lnTo>
                      <a:pt x="106514" y="23320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7FDC070-A878-7B9B-0A58-C0266378F71C}"/>
                  </a:ext>
                </a:extLst>
              </p:cNvPr>
              <p:cNvSpPr/>
              <p:nvPr/>
            </p:nvSpPr>
            <p:spPr>
              <a:xfrm>
                <a:off x="1923797" y="2920494"/>
                <a:ext cx="418693" cy="1317404"/>
              </a:xfrm>
              <a:custGeom>
                <a:avLst/>
                <a:gdLst>
                  <a:gd name="connsiteX0" fmla="*/ 13880 w 418693"/>
                  <a:gd name="connsiteY0" fmla="*/ 802 h 1317404"/>
                  <a:gd name="connsiteX1" fmla="*/ 4477 w 418693"/>
                  <a:gd name="connsiteY1" fmla="*/ 1648 h 1317404"/>
                  <a:gd name="connsiteX2" fmla="*/ 0 w 418693"/>
                  <a:gd name="connsiteY2" fmla="*/ 9956 h 1317404"/>
                  <a:gd name="connsiteX3" fmla="*/ 0 w 418693"/>
                  <a:gd name="connsiteY3" fmla="*/ 1307454 h 1317404"/>
                  <a:gd name="connsiteX4" fmla="*/ 9950 w 418693"/>
                  <a:gd name="connsiteY4" fmla="*/ 1317404 h 1317404"/>
                  <a:gd name="connsiteX5" fmla="*/ 408744 w 418693"/>
                  <a:gd name="connsiteY5" fmla="*/ 1317404 h 1317404"/>
                  <a:gd name="connsiteX6" fmla="*/ 418694 w 418693"/>
                  <a:gd name="connsiteY6" fmla="*/ 1307454 h 1317404"/>
                  <a:gd name="connsiteX7" fmla="*/ 418694 w 418693"/>
                  <a:gd name="connsiteY7" fmla="*/ 181021 h 1317404"/>
                  <a:gd name="connsiteX8" fmla="*/ 412674 w 418693"/>
                  <a:gd name="connsiteY8" fmla="*/ 171867 h 1317404"/>
                  <a:gd name="connsiteX9" fmla="*/ 13880 w 418693"/>
                  <a:gd name="connsiteY9" fmla="*/ 827 h 1317404"/>
                  <a:gd name="connsiteX10" fmla="*/ 13880 w 418693"/>
                  <a:gd name="connsiteY10" fmla="*/ 827 h 1317404"/>
                  <a:gd name="connsiteX11" fmla="*/ 19900 w 418693"/>
                  <a:gd name="connsiteY11" fmla="*/ 1297479 h 1317404"/>
                  <a:gd name="connsiteX12" fmla="*/ 398794 w 418693"/>
                  <a:gd name="connsiteY12" fmla="*/ 1297479 h 1317404"/>
                  <a:gd name="connsiteX13" fmla="*/ 398794 w 418693"/>
                  <a:gd name="connsiteY13" fmla="*/ 187538 h 1317404"/>
                  <a:gd name="connsiteX14" fmla="*/ 19900 w 418693"/>
                  <a:gd name="connsiteY14" fmla="*/ 25030 h 1317404"/>
                  <a:gd name="connsiteX15" fmla="*/ 19900 w 418693"/>
                  <a:gd name="connsiteY15" fmla="*/ 1297479 h 1317404"/>
                  <a:gd name="connsiteX16" fmla="*/ 19900 w 418693"/>
                  <a:gd name="connsiteY16" fmla="*/ 1297479 h 1317404"/>
                  <a:gd name="connsiteX17" fmla="*/ 262032 w 418693"/>
                  <a:gd name="connsiteY17" fmla="*/ 1027338 h 1317404"/>
                  <a:gd name="connsiteX18" fmla="*/ 252082 w 418693"/>
                  <a:gd name="connsiteY18" fmla="*/ 1037288 h 1317404"/>
                  <a:gd name="connsiteX19" fmla="*/ 252082 w 418693"/>
                  <a:gd name="connsiteY19" fmla="*/ 1073780 h 1317404"/>
                  <a:gd name="connsiteX20" fmla="*/ 262032 w 418693"/>
                  <a:gd name="connsiteY20" fmla="*/ 1083730 h 1317404"/>
                  <a:gd name="connsiteX21" fmla="*/ 302255 w 418693"/>
                  <a:gd name="connsiteY21" fmla="*/ 1083730 h 1317404"/>
                  <a:gd name="connsiteX22" fmla="*/ 312204 w 418693"/>
                  <a:gd name="connsiteY22" fmla="*/ 1073780 h 1317404"/>
                  <a:gd name="connsiteX23" fmla="*/ 312204 w 418693"/>
                  <a:gd name="connsiteY23" fmla="*/ 1037288 h 1317404"/>
                  <a:gd name="connsiteX24" fmla="*/ 302255 w 418693"/>
                  <a:gd name="connsiteY24" fmla="*/ 1027338 h 1317404"/>
                  <a:gd name="connsiteX25" fmla="*/ 262032 w 418693"/>
                  <a:gd name="connsiteY25" fmla="*/ 1027338 h 1317404"/>
                  <a:gd name="connsiteX26" fmla="*/ 116464 w 418693"/>
                  <a:gd name="connsiteY26" fmla="*/ 1027338 h 1317404"/>
                  <a:gd name="connsiteX27" fmla="*/ 106514 w 418693"/>
                  <a:gd name="connsiteY27" fmla="*/ 1037288 h 1317404"/>
                  <a:gd name="connsiteX28" fmla="*/ 106514 w 418693"/>
                  <a:gd name="connsiteY28" fmla="*/ 1073780 h 1317404"/>
                  <a:gd name="connsiteX29" fmla="*/ 116464 w 418693"/>
                  <a:gd name="connsiteY29" fmla="*/ 1083730 h 1317404"/>
                  <a:gd name="connsiteX30" fmla="*/ 156687 w 418693"/>
                  <a:gd name="connsiteY30" fmla="*/ 1083730 h 1317404"/>
                  <a:gd name="connsiteX31" fmla="*/ 166637 w 418693"/>
                  <a:gd name="connsiteY31" fmla="*/ 1073780 h 1317404"/>
                  <a:gd name="connsiteX32" fmla="*/ 166637 w 418693"/>
                  <a:gd name="connsiteY32" fmla="*/ 1037288 h 1317404"/>
                  <a:gd name="connsiteX33" fmla="*/ 156687 w 418693"/>
                  <a:gd name="connsiteY33" fmla="*/ 1027338 h 1317404"/>
                  <a:gd name="connsiteX34" fmla="*/ 116464 w 418693"/>
                  <a:gd name="connsiteY34" fmla="*/ 1027338 h 1317404"/>
                  <a:gd name="connsiteX35" fmla="*/ 271982 w 418693"/>
                  <a:gd name="connsiteY35" fmla="*/ 1047238 h 1317404"/>
                  <a:gd name="connsiteX36" fmla="*/ 271982 w 418693"/>
                  <a:gd name="connsiteY36" fmla="*/ 1063830 h 1317404"/>
                  <a:gd name="connsiteX37" fmla="*/ 292305 w 418693"/>
                  <a:gd name="connsiteY37" fmla="*/ 1063830 h 1317404"/>
                  <a:gd name="connsiteX38" fmla="*/ 292305 w 418693"/>
                  <a:gd name="connsiteY38" fmla="*/ 1047238 h 1317404"/>
                  <a:gd name="connsiteX39" fmla="*/ 271982 w 418693"/>
                  <a:gd name="connsiteY39" fmla="*/ 1047238 h 1317404"/>
                  <a:gd name="connsiteX40" fmla="*/ 126414 w 418693"/>
                  <a:gd name="connsiteY40" fmla="*/ 1047238 h 1317404"/>
                  <a:gd name="connsiteX41" fmla="*/ 126414 w 418693"/>
                  <a:gd name="connsiteY41" fmla="*/ 1063830 h 1317404"/>
                  <a:gd name="connsiteX42" fmla="*/ 146737 w 418693"/>
                  <a:gd name="connsiteY42" fmla="*/ 1063830 h 1317404"/>
                  <a:gd name="connsiteX43" fmla="*/ 146737 w 418693"/>
                  <a:gd name="connsiteY43" fmla="*/ 1047238 h 1317404"/>
                  <a:gd name="connsiteX44" fmla="*/ 126414 w 418693"/>
                  <a:gd name="connsiteY44" fmla="*/ 1047238 h 1317404"/>
                  <a:gd name="connsiteX45" fmla="*/ 262032 w 418693"/>
                  <a:gd name="connsiteY45" fmla="*/ 894979 h 1317404"/>
                  <a:gd name="connsiteX46" fmla="*/ 252082 w 418693"/>
                  <a:gd name="connsiteY46" fmla="*/ 904929 h 1317404"/>
                  <a:gd name="connsiteX47" fmla="*/ 252082 w 418693"/>
                  <a:gd name="connsiteY47" fmla="*/ 941421 h 1317404"/>
                  <a:gd name="connsiteX48" fmla="*/ 262032 w 418693"/>
                  <a:gd name="connsiteY48" fmla="*/ 951371 h 1317404"/>
                  <a:gd name="connsiteX49" fmla="*/ 302255 w 418693"/>
                  <a:gd name="connsiteY49" fmla="*/ 951371 h 1317404"/>
                  <a:gd name="connsiteX50" fmla="*/ 312204 w 418693"/>
                  <a:gd name="connsiteY50" fmla="*/ 941421 h 1317404"/>
                  <a:gd name="connsiteX51" fmla="*/ 312204 w 418693"/>
                  <a:gd name="connsiteY51" fmla="*/ 904929 h 1317404"/>
                  <a:gd name="connsiteX52" fmla="*/ 302255 w 418693"/>
                  <a:gd name="connsiteY52" fmla="*/ 894979 h 1317404"/>
                  <a:gd name="connsiteX53" fmla="*/ 262032 w 418693"/>
                  <a:gd name="connsiteY53" fmla="*/ 894979 h 1317404"/>
                  <a:gd name="connsiteX54" fmla="*/ 116464 w 418693"/>
                  <a:gd name="connsiteY54" fmla="*/ 894979 h 1317404"/>
                  <a:gd name="connsiteX55" fmla="*/ 106514 w 418693"/>
                  <a:gd name="connsiteY55" fmla="*/ 904929 h 1317404"/>
                  <a:gd name="connsiteX56" fmla="*/ 106514 w 418693"/>
                  <a:gd name="connsiteY56" fmla="*/ 941421 h 1317404"/>
                  <a:gd name="connsiteX57" fmla="*/ 116464 w 418693"/>
                  <a:gd name="connsiteY57" fmla="*/ 951371 h 1317404"/>
                  <a:gd name="connsiteX58" fmla="*/ 156687 w 418693"/>
                  <a:gd name="connsiteY58" fmla="*/ 951371 h 1317404"/>
                  <a:gd name="connsiteX59" fmla="*/ 166637 w 418693"/>
                  <a:gd name="connsiteY59" fmla="*/ 941421 h 1317404"/>
                  <a:gd name="connsiteX60" fmla="*/ 166637 w 418693"/>
                  <a:gd name="connsiteY60" fmla="*/ 904929 h 1317404"/>
                  <a:gd name="connsiteX61" fmla="*/ 156687 w 418693"/>
                  <a:gd name="connsiteY61" fmla="*/ 894979 h 1317404"/>
                  <a:gd name="connsiteX62" fmla="*/ 116464 w 418693"/>
                  <a:gd name="connsiteY62" fmla="*/ 894979 h 1317404"/>
                  <a:gd name="connsiteX63" fmla="*/ 271982 w 418693"/>
                  <a:gd name="connsiteY63" fmla="*/ 914879 h 1317404"/>
                  <a:gd name="connsiteX64" fmla="*/ 271982 w 418693"/>
                  <a:gd name="connsiteY64" fmla="*/ 931471 h 1317404"/>
                  <a:gd name="connsiteX65" fmla="*/ 292305 w 418693"/>
                  <a:gd name="connsiteY65" fmla="*/ 931471 h 1317404"/>
                  <a:gd name="connsiteX66" fmla="*/ 292305 w 418693"/>
                  <a:gd name="connsiteY66" fmla="*/ 914879 h 1317404"/>
                  <a:gd name="connsiteX67" fmla="*/ 271982 w 418693"/>
                  <a:gd name="connsiteY67" fmla="*/ 914879 h 1317404"/>
                  <a:gd name="connsiteX68" fmla="*/ 126414 w 418693"/>
                  <a:gd name="connsiteY68" fmla="*/ 914879 h 1317404"/>
                  <a:gd name="connsiteX69" fmla="*/ 126414 w 418693"/>
                  <a:gd name="connsiteY69" fmla="*/ 931471 h 1317404"/>
                  <a:gd name="connsiteX70" fmla="*/ 146737 w 418693"/>
                  <a:gd name="connsiteY70" fmla="*/ 931471 h 1317404"/>
                  <a:gd name="connsiteX71" fmla="*/ 146737 w 418693"/>
                  <a:gd name="connsiteY71" fmla="*/ 914879 h 1317404"/>
                  <a:gd name="connsiteX72" fmla="*/ 126414 w 418693"/>
                  <a:gd name="connsiteY72" fmla="*/ 914879 h 1317404"/>
                  <a:gd name="connsiteX73" fmla="*/ 262032 w 418693"/>
                  <a:gd name="connsiteY73" fmla="*/ 762620 h 1317404"/>
                  <a:gd name="connsiteX74" fmla="*/ 252082 w 418693"/>
                  <a:gd name="connsiteY74" fmla="*/ 772570 h 1317404"/>
                  <a:gd name="connsiteX75" fmla="*/ 252082 w 418693"/>
                  <a:gd name="connsiteY75" fmla="*/ 809061 h 1317404"/>
                  <a:gd name="connsiteX76" fmla="*/ 262032 w 418693"/>
                  <a:gd name="connsiteY76" fmla="*/ 819011 h 1317404"/>
                  <a:gd name="connsiteX77" fmla="*/ 302255 w 418693"/>
                  <a:gd name="connsiteY77" fmla="*/ 819011 h 1317404"/>
                  <a:gd name="connsiteX78" fmla="*/ 312204 w 418693"/>
                  <a:gd name="connsiteY78" fmla="*/ 809061 h 1317404"/>
                  <a:gd name="connsiteX79" fmla="*/ 312204 w 418693"/>
                  <a:gd name="connsiteY79" fmla="*/ 772570 h 1317404"/>
                  <a:gd name="connsiteX80" fmla="*/ 302255 w 418693"/>
                  <a:gd name="connsiteY80" fmla="*/ 762620 h 1317404"/>
                  <a:gd name="connsiteX81" fmla="*/ 262032 w 418693"/>
                  <a:gd name="connsiteY81" fmla="*/ 762620 h 1317404"/>
                  <a:gd name="connsiteX82" fmla="*/ 116464 w 418693"/>
                  <a:gd name="connsiteY82" fmla="*/ 762620 h 1317404"/>
                  <a:gd name="connsiteX83" fmla="*/ 106514 w 418693"/>
                  <a:gd name="connsiteY83" fmla="*/ 772570 h 1317404"/>
                  <a:gd name="connsiteX84" fmla="*/ 106514 w 418693"/>
                  <a:gd name="connsiteY84" fmla="*/ 809061 h 1317404"/>
                  <a:gd name="connsiteX85" fmla="*/ 116464 w 418693"/>
                  <a:gd name="connsiteY85" fmla="*/ 819011 h 1317404"/>
                  <a:gd name="connsiteX86" fmla="*/ 156687 w 418693"/>
                  <a:gd name="connsiteY86" fmla="*/ 819011 h 1317404"/>
                  <a:gd name="connsiteX87" fmla="*/ 166637 w 418693"/>
                  <a:gd name="connsiteY87" fmla="*/ 809061 h 1317404"/>
                  <a:gd name="connsiteX88" fmla="*/ 166637 w 418693"/>
                  <a:gd name="connsiteY88" fmla="*/ 772570 h 1317404"/>
                  <a:gd name="connsiteX89" fmla="*/ 156687 w 418693"/>
                  <a:gd name="connsiteY89" fmla="*/ 762620 h 1317404"/>
                  <a:gd name="connsiteX90" fmla="*/ 116464 w 418693"/>
                  <a:gd name="connsiteY90" fmla="*/ 762620 h 1317404"/>
                  <a:gd name="connsiteX91" fmla="*/ 271982 w 418693"/>
                  <a:gd name="connsiteY91" fmla="*/ 782520 h 1317404"/>
                  <a:gd name="connsiteX92" fmla="*/ 271982 w 418693"/>
                  <a:gd name="connsiteY92" fmla="*/ 799111 h 1317404"/>
                  <a:gd name="connsiteX93" fmla="*/ 292305 w 418693"/>
                  <a:gd name="connsiteY93" fmla="*/ 799111 h 1317404"/>
                  <a:gd name="connsiteX94" fmla="*/ 292305 w 418693"/>
                  <a:gd name="connsiteY94" fmla="*/ 782520 h 1317404"/>
                  <a:gd name="connsiteX95" fmla="*/ 271982 w 418693"/>
                  <a:gd name="connsiteY95" fmla="*/ 782520 h 1317404"/>
                  <a:gd name="connsiteX96" fmla="*/ 126414 w 418693"/>
                  <a:gd name="connsiteY96" fmla="*/ 782520 h 1317404"/>
                  <a:gd name="connsiteX97" fmla="*/ 126414 w 418693"/>
                  <a:gd name="connsiteY97" fmla="*/ 799111 h 1317404"/>
                  <a:gd name="connsiteX98" fmla="*/ 146737 w 418693"/>
                  <a:gd name="connsiteY98" fmla="*/ 799111 h 1317404"/>
                  <a:gd name="connsiteX99" fmla="*/ 146737 w 418693"/>
                  <a:gd name="connsiteY99" fmla="*/ 782520 h 1317404"/>
                  <a:gd name="connsiteX100" fmla="*/ 126414 w 418693"/>
                  <a:gd name="connsiteY100" fmla="*/ 782520 h 1317404"/>
                  <a:gd name="connsiteX101" fmla="*/ 116464 w 418693"/>
                  <a:gd name="connsiteY101" fmla="*/ 630261 h 1317404"/>
                  <a:gd name="connsiteX102" fmla="*/ 106514 w 418693"/>
                  <a:gd name="connsiteY102" fmla="*/ 640211 h 1317404"/>
                  <a:gd name="connsiteX103" fmla="*/ 106514 w 418693"/>
                  <a:gd name="connsiteY103" fmla="*/ 676702 h 1317404"/>
                  <a:gd name="connsiteX104" fmla="*/ 116464 w 418693"/>
                  <a:gd name="connsiteY104" fmla="*/ 686652 h 1317404"/>
                  <a:gd name="connsiteX105" fmla="*/ 156687 w 418693"/>
                  <a:gd name="connsiteY105" fmla="*/ 686652 h 1317404"/>
                  <a:gd name="connsiteX106" fmla="*/ 166637 w 418693"/>
                  <a:gd name="connsiteY106" fmla="*/ 676702 h 1317404"/>
                  <a:gd name="connsiteX107" fmla="*/ 166637 w 418693"/>
                  <a:gd name="connsiteY107" fmla="*/ 640211 h 1317404"/>
                  <a:gd name="connsiteX108" fmla="*/ 156687 w 418693"/>
                  <a:gd name="connsiteY108" fmla="*/ 630261 h 1317404"/>
                  <a:gd name="connsiteX109" fmla="*/ 116464 w 418693"/>
                  <a:gd name="connsiteY109" fmla="*/ 630261 h 1317404"/>
                  <a:gd name="connsiteX110" fmla="*/ 262032 w 418693"/>
                  <a:gd name="connsiteY110" fmla="*/ 630261 h 1317404"/>
                  <a:gd name="connsiteX111" fmla="*/ 252082 w 418693"/>
                  <a:gd name="connsiteY111" fmla="*/ 640211 h 1317404"/>
                  <a:gd name="connsiteX112" fmla="*/ 252082 w 418693"/>
                  <a:gd name="connsiteY112" fmla="*/ 676702 h 1317404"/>
                  <a:gd name="connsiteX113" fmla="*/ 262032 w 418693"/>
                  <a:gd name="connsiteY113" fmla="*/ 686652 h 1317404"/>
                  <a:gd name="connsiteX114" fmla="*/ 302255 w 418693"/>
                  <a:gd name="connsiteY114" fmla="*/ 686652 h 1317404"/>
                  <a:gd name="connsiteX115" fmla="*/ 312204 w 418693"/>
                  <a:gd name="connsiteY115" fmla="*/ 676702 h 1317404"/>
                  <a:gd name="connsiteX116" fmla="*/ 312204 w 418693"/>
                  <a:gd name="connsiteY116" fmla="*/ 640211 h 1317404"/>
                  <a:gd name="connsiteX117" fmla="*/ 302255 w 418693"/>
                  <a:gd name="connsiteY117" fmla="*/ 630261 h 1317404"/>
                  <a:gd name="connsiteX118" fmla="*/ 262032 w 418693"/>
                  <a:gd name="connsiteY118" fmla="*/ 630261 h 1317404"/>
                  <a:gd name="connsiteX119" fmla="*/ 271982 w 418693"/>
                  <a:gd name="connsiteY119" fmla="*/ 650161 h 1317404"/>
                  <a:gd name="connsiteX120" fmla="*/ 271982 w 418693"/>
                  <a:gd name="connsiteY120" fmla="*/ 666752 h 1317404"/>
                  <a:gd name="connsiteX121" fmla="*/ 292305 w 418693"/>
                  <a:gd name="connsiteY121" fmla="*/ 666752 h 1317404"/>
                  <a:gd name="connsiteX122" fmla="*/ 292305 w 418693"/>
                  <a:gd name="connsiteY122" fmla="*/ 650161 h 1317404"/>
                  <a:gd name="connsiteX123" fmla="*/ 271982 w 418693"/>
                  <a:gd name="connsiteY123" fmla="*/ 650161 h 1317404"/>
                  <a:gd name="connsiteX124" fmla="*/ 126414 w 418693"/>
                  <a:gd name="connsiteY124" fmla="*/ 650161 h 1317404"/>
                  <a:gd name="connsiteX125" fmla="*/ 126414 w 418693"/>
                  <a:gd name="connsiteY125" fmla="*/ 666752 h 1317404"/>
                  <a:gd name="connsiteX126" fmla="*/ 146737 w 418693"/>
                  <a:gd name="connsiteY126" fmla="*/ 666752 h 1317404"/>
                  <a:gd name="connsiteX127" fmla="*/ 146737 w 418693"/>
                  <a:gd name="connsiteY127" fmla="*/ 650161 h 1317404"/>
                  <a:gd name="connsiteX128" fmla="*/ 126414 w 418693"/>
                  <a:gd name="connsiteY128" fmla="*/ 650161 h 1317404"/>
                  <a:gd name="connsiteX129" fmla="*/ 262032 w 418693"/>
                  <a:gd name="connsiteY129" fmla="*/ 497902 h 1317404"/>
                  <a:gd name="connsiteX130" fmla="*/ 252082 w 418693"/>
                  <a:gd name="connsiteY130" fmla="*/ 507852 h 1317404"/>
                  <a:gd name="connsiteX131" fmla="*/ 252082 w 418693"/>
                  <a:gd name="connsiteY131" fmla="*/ 544343 h 1317404"/>
                  <a:gd name="connsiteX132" fmla="*/ 262032 w 418693"/>
                  <a:gd name="connsiteY132" fmla="*/ 554293 h 1317404"/>
                  <a:gd name="connsiteX133" fmla="*/ 302255 w 418693"/>
                  <a:gd name="connsiteY133" fmla="*/ 554293 h 1317404"/>
                  <a:gd name="connsiteX134" fmla="*/ 312204 w 418693"/>
                  <a:gd name="connsiteY134" fmla="*/ 544343 h 1317404"/>
                  <a:gd name="connsiteX135" fmla="*/ 312204 w 418693"/>
                  <a:gd name="connsiteY135" fmla="*/ 507852 h 1317404"/>
                  <a:gd name="connsiteX136" fmla="*/ 302255 w 418693"/>
                  <a:gd name="connsiteY136" fmla="*/ 497902 h 1317404"/>
                  <a:gd name="connsiteX137" fmla="*/ 262032 w 418693"/>
                  <a:gd name="connsiteY137" fmla="*/ 497902 h 1317404"/>
                  <a:gd name="connsiteX138" fmla="*/ 116464 w 418693"/>
                  <a:gd name="connsiteY138" fmla="*/ 497902 h 1317404"/>
                  <a:gd name="connsiteX139" fmla="*/ 106514 w 418693"/>
                  <a:gd name="connsiteY139" fmla="*/ 507852 h 1317404"/>
                  <a:gd name="connsiteX140" fmla="*/ 106514 w 418693"/>
                  <a:gd name="connsiteY140" fmla="*/ 544343 h 1317404"/>
                  <a:gd name="connsiteX141" fmla="*/ 116464 w 418693"/>
                  <a:gd name="connsiteY141" fmla="*/ 554293 h 1317404"/>
                  <a:gd name="connsiteX142" fmla="*/ 156687 w 418693"/>
                  <a:gd name="connsiteY142" fmla="*/ 554293 h 1317404"/>
                  <a:gd name="connsiteX143" fmla="*/ 166637 w 418693"/>
                  <a:gd name="connsiteY143" fmla="*/ 544343 h 1317404"/>
                  <a:gd name="connsiteX144" fmla="*/ 166637 w 418693"/>
                  <a:gd name="connsiteY144" fmla="*/ 507852 h 1317404"/>
                  <a:gd name="connsiteX145" fmla="*/ 156687 w 418693"/>
                  <a:gd name="connsiteY145" fmla="*/ 497902 h 1317404"/>
                  <a:gd name="connsiteX146" fmla="*/ 116464 w 418693"/>
                  <a:gd name="connsiteY146" fmla="*/ 497902 h 1317404"/>
                  <a:gd name="connsiteX147" fmla="*/ 271982 w 418693"/>
                  <a:gd name="connsiteY147" fmla="*/ 517801 h 1317404"/>
                  <a:gd name="connsiteX148" fmla="*/ 271982 w 418693"/>
                  <a:gd name="connsiteY148" fmla="*/ 534393 h 1317404"/>
                  <a:gd name="connsiteX149" fmla="*/ 292305 w 418693"/>
                  <a:gd name="connsiteY149" fmla="*/ 534393 h 1317404"/>
                  <a:gd name="connsiteX150" fmla="*/ 292305 w 418693"/>
                  <a:gd name="connsiteY150" fmla="*/ 517801 h 1317404"/>
                  <a:gd name="connsiteX151" fmla="*/ 271982 w 418693"/>
                  <a:gd name="connsiteY151" fmla="*/ 517801 h 1317404"/>
                  <a:gd name="connsiteX152" fmla="*/ 126414 w 418693"/>
                  <a:gd name="connsiteY152" fmla="*/ 517801 h 1317404"/>
                  <a:gd name="connsiteX153" fmla="*/ 126414 w 418693"/>
                  <a:gd name="connsiteY153" fmla="*/ 534393 h 1317404"/>
                  <a:gd name="connsiteX154" fmla="*/ 146737 w 418693"/>
                  <a:gd name="connsiteY154" fmla="*/ 534393 h 1317404"/>
                  <a:gd name="connsiteX155" fmla="*/ 146737 w 418693"/>
                  <a:gd name="connsiteY155" fmla="*/ 517801 h 1317404"/>
                  <a:gd name="connsiteX156" fmla="*/ 126414 w 418693"/>
                  <a:gd name="connsiteY156" fmla="*/ 517801 h 1317404"/>
                  <a:gd name="connsiteX157" fmla="*/ 116464 w 418693"/>
                  <a:gd name="connsiteY157" fmla="*/ 365543 h 1317404"/>
                  <a:gd name="connsiteX158" fmla="*/ 106514 w 418693"/>
                  <a:gd name="connsiteY158" fmla="*/ 375492 h 1317404"/>
                  <a:gd name="connsiteX159" fmla="*/ 106514 w 418693"/>
                  <a:gd name="connsiteY159" fmla="*/ 411984 h 1317404"/>
                  <a:gd name="connsiteX160" fmla="*/ 116464 w 418693"/>
                  <a:gd name="connsiteY160" fmla="*/ 421934 h 1317404"/>
                  <a:gd name="connsiteX161" fmla="*/ 156687 w 418693"/>
                  <a:gd name="connsiteY161" fmla="*/ 421934 h 1317404"/>
                  <a:gd name="connsiteX162" fmla="*/ 166637 w 418693"/>
                  <a:gd name="connsiteY162" fmla="*/ 411984 h 1317404"/>
                  <a:gd name="connsiteX163" fmla="*/ 166637 w 418693"/>
                  <a:gd name="connsiteY163" fmla="*/ 375492 h 1317404"/>
                  <a:gd name="connsiteX164" fmla="*/ 156687 w 418693"/>
                  <a:gd name="connsiteY164" fmla="*/ 365543 h 1317404"/>
                  <a:gd name="connsiteX165" fmla="*/ 116464 w 418693"/>
                  <a:gd name="connsiteY165" fmla="*/ 365543 h 1317404"/>
                  <a:gd name="connsiteX166" fmla="*/ 262032 w 418693"/>
                  <a:gd name="connsiteY166" fmla="*/ 365543 h 1317404"/>
                  <a:gd name="connsiteX167" fmla="*/ 252082 w 418693"/>
                  <a:gd name="connsiteY167" fmla="*/ 375492 h 1317404"/>
                  <a:gd name="connsiteX168" fmla="*/ 252082 w 418693"/>
                  <a:gd name="connsiteY168" fmla="*/ 411984 h 1317404"/>
                  <a:gd name="connsiteX169" fmla="*/ 262032 w 418693"/>
                  <a:gd name="connsiteY169" fmla="*/ 421934 h 1317404"/>
                  <a:gd name="connsiteX170" fmla="*/ 302255 w 418693"/>
                  <a:gd name="connsiteY170" fmla="*/ 421934 h 1317404"/>
                  <a:gd name="connsiteX171" fmla="*/ 312204 w 418693"/>
                  <a:gd name="connsiteY171" fmla="*/ 411984 h 1317404"/>
                  <a:gd name="connsiteX172" fmla="*/ 312204 w 418693"/>
                  <a:gd name="connsiteY172" fmla="*/ 375492 h 1317404"/>
                  <a:gd name="connsiteX173" fmla="*/ 302255 w 418693"/>
                  <a:gd name="connsiteY173" fmla="*/ 365543 h 1317404"/>
                  <a:gd name="connsiteX174" fmla="*/ 262032 w 418693"/>
                  <a:gd name="connsiteY174" fmla="*/ 365543 h 1317404"/>
                  <a:gd name="connsiteX175" fmla="*/ 271982 w 418693"/>
                  <a:gd name="connsiteY175" fmla="*/ 385442 h 1317404"/>
                  <a:gd name="connsiteX176" fmla="*/ 271982 w 418693"/>
                  <a:gd name="connsiteY176" fmla="*/ 402034 h 1317404"/>
                  <a:gd name="connsiteX177" fmla="*/ 292305 w 418693"/>
                  <a:gd name="connsiteY177" fmla="*/ 402034 h 1317404"/>
                  <a:gd name="connsiteX178" fmla="*/ 292305 w 418693"/>
                  <a:gd name="connsiteY178" fmla="*/ 385442 h 1317404"/>
                  <a:gd name="connsiteX179" fmla="*/ 271982 w 418693"/>
                  <a:gd name="connsiteY179" fmla="*/ 385442 h 1317404"/>
                  <a:gd name="connsiteX180" fmla="*/ 126414 w 418693"/>
                  <a:gd name="connsiteY180" fmla="*/ 385442 h 1317404"/>
                  <a:gd name="connsiteX181" fmla="*/ 126414 w 418693"/>
                  <a:gd name="connsiteY181" fmla="*/ 402034 h 1317404"/>
                  <a:gd name="connsiteX182" fmla="*/ 146737 w 418693"/>
                  <a:gd name="connsiteY182" fmla="*/ 402034 h 1317404"/>
                  <a:gd name="connsiteX183" fmla="*/ 146737 w 418693"/>
                  <a:gd name="connsiteY183" fmla="*/ 385442 h 1317404"/>
                  <a:gd name="connsiteX184" fmla="*/ 126414 w 418693"/>
                  <a:gd name="connsiteY184" fmla="*/ 385442 h 1317404"/>
                  <a:gd name="connsiteX185" fmla="*/ 116464 w 418693"/>
                  <a:gd name="connsiteY185" fmla="*/ 233183 h 1317404"/>
                  <a:gd name="connsiteX186" fmla="*/ 106514 w 418693"/>
                  <a:gd name="connsiteY186" fmla="*/ 243133 h 1317404"/>
                  <a:gd name="connsiteX187" fmla="*/ 106514 w 418693"/>
                  <a:gd name="connsiteY187" fmla="*/ 279625 h 1317404"/>
                  <a:gd name="connsiteX188" fmla="*/ 116464 w 418693"/>
                  <a:gd name="connsiteY188" fmla="*/ 289575 h 1317404"/>
                  <a:gd name="connsiteX189" fmla="*/ 156687 w 418693"/>
                  <a:gd name="connsiteY189" fmla="*/ 289575 h 1317404"/>
                  <a:gd name="connsiteX190" fmla="*/ 166637 w 418693"/>
                  <a:gd name="connsiteY190" fmla="*/ 279625 h 1317404"/>
                  <a:gd name="connsiteX191" fmla="*/ 166637 w 418693"/>
                  <a:gd name="connsiteY191" fmla="*/ 243133 h 1317404"/>
                  <a:gd name="connsiteX192" fmla="*/ 156687 w 418693"/>
                  <a:gd name="connsiteY192" fmla="*/ 233183 h 1317404"/>
                  <a:gd name="connsiteX193" fmla="*/ 116464 w 418693"/>
                  <a:gd name="connsiteY193" fmla="*/ 233183 h 1317404"/>
                  <a:gd name="connsiteX194" fmla="*/ 262032 w 418693"/>
                  <a:gd name="connsiteY194" fmla="*/ 233183 h 1317404"/>
                  <a:gd name="connsiteX195" fmla="*/ 252082 w 418693"/>
                  <a:gd name="connsiteY195" fmla="*/ 243133 h 1317404"/>
                  <a:gd name="connsiteX196" fmla="*/ 252082 w 418693"/>
                  <a:gd name="connsiteY196" fmla="*/ 279625 h 1317404"/>
                  <a:gd name="connsiteX197" fmla="*/ 262032 w 418693"/>
                  <a:gd name="connsiteY197" fmla="*/ 289575 h 1317404"/>
                  <a:gd name="connsiteX198" fmla="*/ 302255 w 418693"/>
                  <a:gd name="connsiteY198" fmla="*/ 289575 h 1317404"/>
                  <a:gd name="connsiteX199" fmla="*/ 312204 w 418693"/>
                  <a:gd name="connsiteY199" fmla="*/ 279625 h 1317404"/>
                  <a:gd name="connsiteX200" fmla="*/ 312204 w 418693"/>
                  <a:gd name="connsiteY200" fmla="*/ 243133 h 1317404"/>
                  <a:gd name="connsiteX201" fmla="*/ 302255 w 418693"/>
                  <a:gd name="connsiteY201" fmla="*/ 233183 h 1317404"/>
                  <a:gd name="connsiteX202" fmla="*/ 262032 w 418693"/>
                  <a:gd name="connsiteY202" fmla="*/ 233183 h 1317404"/>
                  <a:gd name="connsiteX203" fmla="*/ 271982 w 418693"/>
                  <a:gd name="connsiteY203" fmla="*/ 253083 h 1317404"/>
                  <a:gd name="connsiteX204" fmla="*/ 271982 w 418693"/>
                  <a:gd name="connsiteY204" fmla="*/ 269675 h 1317404"/>
                  <a:gd name="connsiteX205" fmla="*/ 292305 w 418693"/>
                  <a:gd name="connsiteY205" fmla="*/ 269675 h 1317404"/>
                  <a:gd name="connsiteX206" fmla="*/ 292305 w 418693"/>
                  <a:gd name="connsiteY206" fmla="*/ 253083 h 1317404"/>
                  <a:gd name="connsiteX207" fmla="*/ 271982 w 418693"/>
                  <a:gd name="connsiteY207" fmla="*/ 253083 h 1317404"/>
                  <a:gd name="connsiteX208" fmla="*/ 126414 w 418693"/>
                  <a:gd name="connsiteY208" fmla="*/ 253083 h 1317404"/>
                  <a:gd name="connsiteX209" fmla="*/ 126414 w 418693"/>
                  <a:gd name="connsiteY209" fmla="*/ 269675 h 1317404"/>
                  <a:gd name="connsiteX210" fmla="*/ 146737 w 418693"/>
                  <a:gd name="connsiteY210" fmla="*/ 269675 h 1317404"/>
                  <a:gd name="connsiteX211" fmla="*/ 146737 w 418693"/>
                  <a:gd name="connsiteY211" fmla="*/ 253083 h 1317404"/>
                  <a:gd name="connsiteX212" fmla="*/ 126414 w 418693"/>
                  <a:gd name="connsiteY212" fmla="*/ 253083 h 131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</a:cxnLst>
                <a:rect l="l" t="t" r="r" b="b"/>
                <a:pathLst>
                  <a:path w="418693" h="1317404">
                    <a:moveTo>
                      <a:pt x="13880" y="802"/>
                    </a:moveTo>
                    <a:cubicBezTo>
                      <a:pt x="10796" y="-516"/>
                      <a:pt x="7263" y="-193"/>
                      <a:pt x="4477" y="1648"/>
                    </a:cubicBezTo>
                    <a:cubicBezTo>
                      <a:pt x="1691" y="3489"/>
                      <a:pt x="0" y="6623"/>
                      <a:pt x="0" y="9956"/>
                    </a:cubicBezTo>
                    <a:lnTo>
                      <a:pt x="0" y="1307454"/>
                    </a:lnTo>
                    <a:cubicBezTo>
                      <a:pt x="0" y="1312952"/>
                      <a:pt x="4453" y="1317404"/>
                      <a:pt x="9950" y="1317404"/>
                    </a:cubicBezTo>
                    <a:lnTo>
                      <a:pt x="408744" y="1317404"/>
                    </a:lnTo>
                    <a:cubicBezTo>
                      <a:pt x="414241" y="1317404"/>
                      <a:pt x="418694" y="1312952"/>
                      <a:pt x="418694" y="1307454"/>
                    </a:cubicBezTo>
                    <a:lnTo>
                      <a:pt x="418694" y="181021"/>
                    </a:lnTo>
                    <a:cubicBezTo>
                      <a:pt x="418694" y="177041"/>
                      <a:pt x="416331" y="173434"/>
                      <a:pt x="412674" y="171867"/>
                    </a:cubicBezTo>
                    <a:lnTo>
                      <a:pt x="13880" y="827"/>
                    </a:lnTo>
                    <a:lnTo>
                      <a:pt x="13880" y="827"/>
                    </a:lnTo>
                    <a:close/>
                    <a:moveTo>
                      <a:pt x="19900" y="1297479"/>
                    </a:moveTo>
                    <a:lnTo>
                      <a:pt x="398794" y="1297479"/>
                    </a:lnTo>
                    <a:lnTo>
                      <a:pt x="398794" y="187538"/>
                    </a:lnTo>
                    <a:lnTo>
                      <a:pt x="19900" y="25030"/>
                    </a:lnTo>
                    <a:lnTo>
                      <a:pt x="19900" y="1297479"/>
                    </a:lnTo>
                    <a:lnTo>
                      <a:pt x="19900" y="1297479"/>
                    </a:lnTo>
                    <a:close/>
                    <a:moveTo>
                      <a:pt x="262032" y="1027338"/>
                    </a:moveTo>
                    <a:cubicBezTo>
                      <a:pt x="256534" y="1027338"/>
                      <a:pt x="252082" y="1031791"/>
                      <a:pt x="252082" y="1037288"/>
                    </a:cubicBezTo>
                    <a:lnTo>
                      <a:pt x="252082" y="1073780"/>
                    </a:lnTo>
                    <a:cubicBezTo>
                      <a:pt x="252082" y="1079277"/>
                      <a:pt x="256534" y="1083730"/>
                      <a:pt x="262032" y="1083730"/>
                    </a:cubicBezTo>
                    <a:lnTo>
                      <a:pt x="302255" y="1083730"/>
                    </a:lnTo>
                    <a:cubicBezTo>
                      <a:pt x="307752" y="1083730"/>
                      <a:pt x="312204" y="1079277"/>
                      <a:pt x="312204" y="1073780"/>
                    </a:cubicBezTo>
                    <a:lnTo>
                      <a:pt x="312204" y="1037288"/>
                    </a:lnTo>
                    <a:cubicBezTo>
                      <a:pt x="312204" y="1031791"/>
                      <a:pt x="307752" y="1027338"/>
                      <a:pt x="302255" y="1027338"/>
                    </a:cubicBezTo>
                    <a:lnTo>
                      <a:pt x="262032" y="1027338"/>
                    </a:lnTo>
                    <a:close/>
                    <a:moveTo>
                      <a:pt x="116464" y="1027338"/>
                    </a:moveTo>
                    <a:cubicBezTo>
                      <a:pt x="110967" y="1027338"/>
                      <a:pt x="106514" y="1031791"/>
                      <a:pt x="106514" y="1037288"/>
                    </a:cubicBezTo>
                    <a:lnTo>
                      <a:pt x="106514" y="1073780"/>
                    </a:lnTo>
                    <a:cubicBezTo>
                      <a:pt x="106514" y="1079277"/>
                      <a:pt x="110967" y="1083730"/>
                      <a:pt x="116464" y="1083730"/>
                    </a:cubicBezTo>
                    <a:lnTo>
                      <a:pt x="156687" y="1083730"/>
                    </a:lnTo>
                    <a:cubicBezTo>
                      <a:pt x="162184" y="1083730"/>
                      <a:pt x="166637" y="1079277"/>
                      <a:pt x="166637" y="1073780"/>
                    </a:cubicBezTo>
                    <a:lnTo>
                      <a:pt x="166637" y="1037288"/>
                    </a:lnTo>
                    <a:cubicBezTo>
                      <a:pt x="166637" y="1031791"/>
                      <a:pt x="162184" y="1027338"/>
                      <a:pt x="156687" y="1027338"/>
                    </a:cubicBezTo>
                    <a:lnTo>
                      <a:pt x="116464" y="1027338"/>
                    </a:lnTo>
                    <a:close/>
                    <a:moveTo>
                      <a:pt x="271982" y="1047238"/>
                    </a:moveTo>
                    <a:lnTo>
                      <a:pt x="271982" y="1063830"/>
                    </a:lnTo>
                    <a:lnTo>
                      <a:pt x="292305" y="1063830"/>
                    </a:lnTo>
                    <a:lnTo>
                      <a:pt x="292305" y="1047238"/>
                    </a:lnTo>
                    <a:lnTo>
                      <a:pt x="271982" y="1047238"/>
                    </a:lnTo>
                    <a:close/>
                    <a:moveTo>
                      <a:pt x="126414" y="1047238"/>
                    </a:moveTo>
                    <a:lnTo>
                      <a:pt x="126414" y="1063830"/>
                    </a:lnTo>
                    <a:lnTo>
                      <a:pt x="146737" y="1063830"/>
                    </a:lnTo>
                    <a:lnTo>
                      <a:pt x="146737" y="1047238"/>
                    </a:lnTo>
                    <a:lnTo>
                      <a:pt x="126414" y="1047238"/>
                    </a:lnTo>
                    <a:close/>
                    <a:moveTo>
                      <a:pt x="262032" y="894979"/>
                    </a:moveTo>
                    <a:cubicBezTo>
                      <a:pt x="256534" y="894979"/>
                      <a:pt x="252082" y="899432"/>
                      <a:pt x="252082" y="904929"/>
                    </a:cubicBezTo>
                    <a:lnTo>
                      <a:pt x="252082" y="941421"/>
                    </a:lnTo>
                    <a:cubicBezTo>
                      <a:pt x="252082" y="946918"/>
                      <a:pt x="256534" y="951371"/>
                      <a:pt x="262032" y="951371"/>
                    </a:cubicBezTo>
                    <a:lnTo>
                      <a:pt x="302255" y="951371"/>
                    </a:lnTo>
                    <a:cubicBezTo>
                      <a:pt x="307752" y="951371"/>
                      <a:pt x="312204" y="946918"/>
                      <a:pt x="312204" y="941421"/>
                    </a:cubicBezTo>
                    <a:lnTo>
                      <a:pt x="312204" y="904929"/>
                    </a:lnTo>
                    <a:cubicBezTo>
                      <a:pt x="312204" y="899432"/>
                      <a:pt x="307752" y="894979"/>
                      <a:pt x="302255" y="894979"/>
                    </a:cubicBezTo>
                    <a:lnTo>
                      <a:pt x="262032" y="894979"/>
                    </a:lnTo>
                    <a:close/>
                    <a:moveTo>
                      <a:pt x="116464" y="894979"/>
                    </a:moveTo>
                    <a:cubicBezTo>
                      <a:pt x="110967" y="894979"/>
                      <a:pt x="106514" y="899432"/>
                      <a:pt x="106514" y="904929"/>
                    </a:cubicBezTo>
                    <a:lnTo>
                      <a:pt x="106514" y="941421"/>
                    </a:lnTo>
                    <a:cubicBezTo>
                      <a:pt x="106514" y="946918"/>
                      <a:pt x="110967" y="951371"/>
                      <a:pt x="116464" y="951371"/>
                    </a:cubicBezTo>
                    <a:lnTo>
                      <a:pt x="156687" y="951371"/>
                    </a:lnTo>
                    <a:cubicBezTo>
                      <a:pt x="162184" y="951371"/>
                      <a:pt x="166637" y="946918"/>
                      <a:pt x="166637" y="941421"/>
                    </a:cubicBezTo>
                    <a:lnTo>
                      <a:pt x="166637" y="904929"/>
                    </a:lnTo>
                    <a:cubicBezTo>
                      <a:pt x="166637" y="899432"/>
                      <a:pt x="162184" y="894979"/>
                      <a:pt x="156687" y="894979"/>
                    </a:cubicBezTo>
                    <a:lnTo>
                      <a:pt x="116464" y="894979"/>
                    </a:lnTo>
                    <a:close/>
                    <a:moveTo>
                      <a:pt x="271982" y="914879"/>
                    </a:moveTo>
                    <a:lnTo>
                      <a:pt x="271982" y="931471"/>
                    </a:lnTo>
                    <a:lnTo>
                      <a:pt x="292305" y="931471"/>
                    </a:lnTo>
                    <a:lnTo>
                      <a:pt x="292305" y="914879"/>
                    </a:lnTo>
                    <a:lnTo>
                      <a:pt x="271982" y="914879"/>
                    </a:lnTo>
                    <a:close/>
                    <a:moveTo>
                      <a:pt x="126414" y="914879"/>
                    </a:moveTo>
                    <a:lnTo>
                      <a:pt x="126414" y="931471"/>
                    </a:lnTo>
                    <a:lnTo>
                      <a:pt x="146737" y="931471"/>
                    </a:lnTo>
                    <a:lnTo>
                      <a:pt x="146737" y="914879"/>
                    </a:lnTo>
                    <a:lnTo>
                      <a:pt x="126414" y="914879"/>
                    </a:lnTo>
                    <a:close/>
                    <a:moveTo>
                      <a:pt x="262032" y="762620"/>
                    </a:moveTo>
                    <a:cubicBezTo>
                      <a:pt x="256534" y="762620"/>
                      <a:pt x="252082" y="767073"/>
                      <a:pt x="252082" y="772570"/>
                    </a:cubicBezTo>
                    <a:lnTo>
                      <a:pt x="252082" y="809061"/>
                    </a:lnTo>
                    <a:cubicBezTo>
                      <a:pt x="252082" y="814559"/>
                      <a:pt x="256534" y="819011"/>
                      <a:pt x="262032" y="819011"/>
                    </a:cubicBezTo>
                    <a:lnTo>
                      <a:pt x="302255" y="819011"/>
                    </a:lnTo>
                    <a:cubicBezTo>
                      <a:pt x="307752" y="819011"/>
                      <a:pt x="312204" y="814559"/>
                      <a:pt x="312204" y="809061"/>
                    </a:cubicBezTo>
                    <a:lnTo>
                      <a:pt x="312204" y="772570"/>
                    </a:lnTo>
                    <a:cubicBezTo>
                      <a:pt x="312204" y="767073"/>
                      <a:pt x="307752" y="762620"/>
                      <a:pt x="302255" y="762620"/>
                    </a:cubicBezTo>
                    <a:lnTo>
                      <a:pt x="262032" y="762620"/>
                    </a:lnTo>
                    <a:close/>
                    <a:moveTo>
                      <a:pt x="116464" y="762620"/>
                    </a:moveTo>
                    <a:cubicBezTo>
                      <a:pt x="110967" y="762620"/>
                      <a:pt x="106514" y="767073"/>
                      <a:pt x="106514" y="772570"/>
                    </a:cubicBezTo>
                    <a:lnTo>
                      <a:pt x="106514" y="809061"/>
                    </a:lnTo>
                    <a:cubicBezTo>
                      <a:pt x="106514" y="814559"/>
                      <a:pt x="110967" y="819011"/>
                      <a:pt x="116464" y="819011"/>
                    </a:cubicBezTo>
                    <a:lnTo>
                      <a:pt x="156687" y="819011"/>
                    </a:lnTo>
                    <a:cubicBezTo>
                      <a:pt x="162184" y="819011"/>
                      <a:pt x="166637" y="814559"/>
                      <a:pt x="166637" y="809061"/>
                    </a:cubicBezTo>
                    <a:lnTo>
                      <a:pt x="166637" y="772570"/>
                    </a:lnTo>
                    <a:cubicBezTo>
                      <a:pt x="166637" y="767073"/>
                      <a:pt x="162184" y="762620"/>
                      <a:pt x="156687" y="762620"/>
                    </a:cubicBezTo>
                    <a:lnTo>
                      <a:pt x="116464" y="762620"/>
                    </a:lnTo>
                    <a:close/>
                    <a:moveTo>
                      <a:pt x="271982" y="782520"/>
                    </a:moveTo>
                    <a:lnTo>
                      <a:pt x="271982" y="799111"/>
                    </a:lnTo>
                    <a:lnTo>
                      <a:pt x="292305" y="799111"/>
                    </a:lnTo>
                    <a:lnTo>
                      <a:pt x="292305" y="782520"/>
                    </a:lnTo>
                    <a:lnTo>
                      <a:pt x="271982" y="782520"/>
                    </a:lnTo>
                    <a:close/>
                    <a:moveTo>
                      <a:pt x="126414" y="782520"/>
                    </a:moveTo>
                    <a:lnTo>
                      <a:pt x="126414" y="799111"/>
                    </a:lnTo>
                    <a:lnTo>
                      <a:pt x="146737" y="799111"/>
                    </a:lnTo>
                    <a:lnTo>
                      <a:pt x="146737" y="782520"/>
                    </a:lnTo>
                    <a:lnTo>
                      <a:pt x="126414" y="782520"/>
                    </a:lnTo>
                    <a:close/>
                    <a:moveTo>
                      <a:pt x="116464" y="630261"/>
                    </a:moveTo>
                    <a:cubicBezTo>
                      <a:pt x="110967" y="630261"/>
                      <a:pt x="106514" y="634713"/>
                      <a:pt x="106514" y="640211"/>
                    </a:cubicBezTo>
                    <a:lnTo>
                      <a:pt x="106514" y="676702"/>
                    </a:lnTo>
                    <a:cubicBezTo>
                      <a:pt x="106514" y="682200"/>
                      <a:pt x="110967" y="686652"/>
                      <a:pt x="116464" y="686652"/>
                    </a:cubicBezTo>
                    <a:lnTo>
                      <a:pt x="156687" y="686652"/>
                    </a:lnTo>
                    <a:cubicBezTo>
                      <a:pt x="162184" y="686652"/>
                      <a:pt x="166637" y="682200"/>
                      <a:pt x="166637" y="676702"/>
                    </a:cubicBezTo>
                    <a:lnTo>
                      <a:pt x="166637" y="640211"/>
                    </a:lnTo>
                    <a:cubicBezTo>
                      <a:pt x="166637" y="634713"/>
                      <a:pt x="162184" y="630261"/>
                      <a:pt x="156687" y="630261"/>
                    </a:cubicBezTo>
                    <a:lnTo>
                      <a:pt x="116464" y="630261"/>
                    </a:lnTo>
                    <a:close/>
                    <a:moveTo>
                      <a:pt x="262032" y="630261"/>
                    </a:moveTo>
                    <a:cubicBezTo>
                      <a:pt x="256534" y="630261"/>
                      <a:pt x="252082" y="634713"/>
                      <a:pt x="252082" y="640211"/>
                    </a:cubicBezTo>
                    <a:lnTo>
                      <a:pt x="252082" y="676702"/>
                    </a:lnTo>
                    <a:cubicBezTo>
                      <a:pt x="252082" y="682200"/>
                      <a:pt x="256534" y="686652"/>
                      <a:pt x="262032" y="686652"/>
                    </a:cubicBezTo>
                    <a:lnTo>
                      <a:pt x="302255" y="686652"/>
                    </a:lnTo>
                    <a:cubicBezTo>
                      <a:pt x="307752" y="686652"/>
                      <a:pt x="312204" y="682200"/>
                      <a:pt x="312204" y="676702"/>
                    </a:cubicBezTo>
                    <a:lnTo>
                      <a:pt x="312204" y="640211"/>
                    </a:lnTo>
                    <a:cubicBezTo>
                      <a:pt x="312204" y="634713"/>
                      <a:pt x="307752" y="630261"/>
                      <a:pt x="302255" y="630261"/>
                    </a:cubicBezTo>
                    <a:lnTo>
                      <a:pt x="262032" y="630261"/>
                    </a:lnTo>
                    <a:close/>
                    <a:moveTo>
                      <a:pt x="271982" y="650161"/>
                    </a:moveTo>
                    <a:lnTo>
                      <a:pt x="271982" y="666752"/>
                    </a:lnTo>
                    <a:lnTo>
                      <a:pt x="292305" y="666752"/>
                    </a:lnTo>
                    <a:lnTo>
                      <a:pt x="292305" y="650161"/>
                    </a:lnTo>
                    <a:lnTo>
                      <a:pt x="271982" y="650161"/>
                    </a:lnTo>
                    <a:close/>
                    <a:moveTo>
                      <a:pt x="126414" y="650161"/>
                    </a:moveTo>
                    <a:lnTo>
                      <a:pt x="126414" y="666752"/>
                    </a:lnTo>
                    <a:lnTo>
                      <a:pt x="146737" y="666752"/>
                    </a:lnTo>
                    <a:lnTo>
                      <a:pt x="146737" y="650161"/>
                    </a:lnTo>
                    <a:lnTo>
                      <a:pt x="126414" y="650161"/>
                    </a:lnTo>
                    <a:close/>
                    <a:moveTo>
                      <a:pt x="262032" y="497902"/>
                    </a:moveTo>
                    <a:cubicBezTo>
                      <a:pt x="256534" y="497902"/>
                      <a:pt x="252082" y="502354"/>
                      <a:pt x="252082" y="507852"/>
                    </a:cubicBezTo>
                    <a:lnTo>
                      <a:pt x="252082" y="544343"/>
                    </a:lnTo>
                    <a:cubicBezTo>
                      <a:pt x="252082" y="549840"/>
                      <a:pt x="256534" y="554293"/>
                      <a:pt x="262032" y="554293"/>
                    </a:cubicBezTo>
                    <a:lnTo>
                      <a:pt x="302255" y="554293"/>
                    </a:lnTo>
                    <a:cubicBezTo>
                      <a:pt x="307752" y="554293"/>
                      <a:pt x="312204" y="549840"/>
                      <a:pt x="312204" y="544343"/>
                    </a:cubicBezTo>
                    <a:lnTo>
                      <a:pt x="312204" y="507852"/>
                    </a:lnTo>
                    <a:cubicBezTo>
                      <a:pt x="312204" y="502354"/>
                      <a:pt x="307752" y="497902"/>
                      <a:pt x="302255" y="497902"/>
                    </a:cubicBezTo>
                    <a:lnTo>
                      <a:pt x="262032" y="497902"/>
                    </a:lnTo>
                    <a:close/>
                    <a:moveTo>
                      <a:pt x="116464" y="497902"/>
                    </a:moveTo>
                    <a:cubicBezTo>
                      <a:pt x="110967" y="497902"/>
                      <a:pt x="106514" y="502354"/>
                      <a:pt x="106514" y="507852"/>
                    </a:cubicBezTo>
                    <a:lnTo>
                      <a:pt x="106514" y="544343"/>
                    </a:lnTo>
                    <a:cubicBezTo>
                      <a:pt x="106514" y="549840"/>
                      <a:pt x="110967" y="554293"/>
                      <a:pt x="116464" y="554293"/>
                    </a:cubicBezTo>
                    <a:lnTo>
                      <a:pt x="156687" y="554293"/>
                    </a:lnTo>
                    <a:cubicBezTo>
                      <a:pt x="162184" y="554293"/>
                      <a:pt x="166637" y="549840"/>
                      <a:pt x="166637" y="544343"/>
                    </a:cubicBezTo>
                    <a:lnTo>
                      <a:pt x="166637" y="507852"/>
                    </a:lnTo>
                    <a:cubicBezTo>
                      <a:pt x="166637" y="502354"/>
                      <a:pt x="162184" y="497902"/>
                      <a:pt x="156687" y="497902"/>
                    </a:cubicBezTo>
                    <a:lnTo>
                      <a:pt x="116464" y="497902"/>
                    </a:lnTo>
                    <a:close/>
                    <a:moveTo>
                      <a:pt x="271982" y="517801"/>
                    </a:moveTo>
                    <a:lnTo>
                      <a:pt x="271982" y="534393"/>
                    </a:lnTo>
                    <a:lnTo>
                      <a:pt x="292305" y="534393"/>
                    </a:lnTo>
                    <a:lnTo>
                      <a:pt x="292305" y="517801"/>
                    </a:lnTo>
                    <a:lnTo>
                      <a:pt x="271982" y="517801"/>
                    </a:lnTo>
                    <a:close/>
                    <a:moveTo>
                      <a:pt x="126414" y="517801"/>
                    </a:moveTo>
                    <a:lnTo>
                      <a:pt x="126414" y="534393"/>
                    </a:lnTo>
                    <a:lnTo>
                      <a:pt x="146737" y="534393"/>
                    </a:lnTo>
                    <a:lnTo>
                      <a:pt x="146737" y="517801"/>
                    </a:lnTo>
                    <a:lnTo>
                      <a:pt x="126414" y="517801"/>
                    </a:lnTo>
                    <a:close/>
                    <a:moveTo>
                      <a:pt x="116464" y="365543"/>
                    </a:moveTo>
                    <a:cubicBezTo>
                      <a:pt x="110967" y="365543"/>
                      <a:pt x="106514" y="369995"/>
                      <a:pt x="106514" y="375492"/>
                    </a:cubicBezTo>
                    <a:lnTo>
                      <a:pt x="106514" y="411984"/>
                    </a:lnTo>
                    <a:cubicBezTo>
                      <a:pt x="106514" y="417481"/>
                      <a:pt x="110967" y="421934"/>
                      <a:pt x="116464" y="421934"/>
                    </a:cubicBezTo>
                    <a:lnTo>
                      <a:pt x="156687" y="421934"/>
                    </a:lnTo>
                    <a:cubicBezTo>
                      <a:pt x="162184" y="421934"/>
                      <a:pt x="166637" y="417481"/>
                      <a:pt x="166637" y="411984"/>
                    </a:cubicBezTo>
                    <a:lnTo>
                      <a:pt x="166637" y="375492"/>
                    </a:lnTo>
                    <a:cubicBezTo>
                      <a:pt x="166637" y="369995"/>
                      <a:pt x="162184" y="365543"/>
                      <a:pt x="156687" y="365543"/>
                    </a:cubicBezTo>
                    <a:lnTo>
                      <a:pt x="116464" y="365543"/>
                    </a:lnTo>
                    <a:close/>
                    <a:moveTo>
                      <a:pt x="262032" y="365543"/>
                    </a:moveTo>
                    <a:cubicBezTo>
                      <a:pt x="256534" y="365543"/>
                      <a:pt x="252082" y="369995"/>
                      <a:pt x="252082" y="375492"/>
                    </a:cubicBezTo>
                    <a:lnTo>
                      <a:pt x="252082" y="411984"/>
                    </a:lnTo>
                    <a:cubicBezTo>
                      <a:pt x="252082" y="417481"/>
                      <a:pt x="256534" y="421934"/>
                      <a:pt x="262032" y="421934"/>
                    </a:cubicBezTo>
                    <a:lnTo>
                      <a:pt x="302255" y="421934"/>
                    </a:lnTo>
                    <a:cubicBezTo>
                      <a:pt x="307752" y="421934"/>
                      <a:pt x="312204" y="417481"/>
                      <a:pt x="312204" y="411984"/>
                    </a:cubicBezTo>
                    <a:lnTo>
                      <a:pt x="312204" y="375492"/>
                    </a:lnTo>
                    <a:cubicBezTo>
                      <a:pt x="312204" y="369995"/>
                      <a:pt x="307752" y="365543"/>
                      <a:pt x="302255" y="365543"/>
                    </a:cubicBezTo>
                    <a:lnTo>
                      <a:pt x="262032" y="365543"/>
                    </a:lnTo>
                    <a:close/>
                    <a:moveTo>
                      <a:pt x="271982" y="385442"/>
                    </a:moveTo>
                    <a:lnTo>
                      <a:pt x="271982" y="402034"/>
                    </a:lnTo>
                    <a:lnTo>
                      <a:pt x="292305" y="402034"/>
                    </a:lnTo>
                    <a:lnTo>
                      <a:pt x="292305" y="385442"/>
                    </a:lnTo>
                    <a:lnTo>
                      <a:pt x="271982" y="385442"/>
                    </a:lnTo>
                    <a:close/>
                    <a:moveTo>
                      <a:pt x="126414" y="385442"/>
                    </a:moveTo>
                    <a:lnTo>
                      <a:pt x="126414" y="402034"/>
                    </a:lnTo>
                    <a:lnTo>
                      <a:pt x="146737" y="402034"/>
                    </a:lnTo>
                    <a:lnTo>
                      <a:pt x="146737" y="385442"/>
                    </a:lnTo>
                    <a:lnTo>
                      <a:pt x="126414" y="385442"/>
                    </a:lnTo>
                    <a:close/>
                    <a:moveTo>
                      <a:pt x="116464" y="233183"/>
                    </a:moveTo>
                    <a:cubicBezTo>
                      <a:pt x="110967" y="233183"/>
                      <a:pt x="106514" y="237636"/>
                      <a:pt x="106514" y="243133"/>
                    </a:cubicBezTo>
                    <a:lnTo>
                      <a:pt x="106514" y="279625"/>
                    </a:lnTo>
                    <a:cubicBezTo>
                      <a:pt x="106514" y="285122"/>
                      <a:pt x="110967" y="289575"/>
                      <a:pt x="116464" y="289575"/>
                    </a:cubicBezTo>
                    <a:lnTo>
                      <a:pt x="156687" y="289575"/>
                    </a:lnTo>
                    <a:cubicBezTo>
                      <a:pt x="162184" y="289575"/>
                      <a:pt x="166637" y="285122"/>
                      <a:pt x="166637" y="279625"/>
                    </a:cubicBezTo>
                    <a:lnTo>
                      <a:pt x="166637" y="243133"/>
                    </a:lnTo>
                    <a:cubicBezTo>
                      <a:pt x="166637" y="237636"/>
                      <a:pt x="162184" y="233183"/>
                      <a:pt x="156687" y="233183"/>
                    </a:cubicBezTo>
                    <a:lnTo>
                      <a:pt x="116464" y="233183"/>
                    </a:lnTo>
                    <a:close/>
                    <a:moveTo>
                      <a:pt x="262032" y="233183"/>
                    </a:moveTo>
                    <a:cubicBezTo>
                      <a:pt x="256534" y="233183"/>
                      <a:pt x="252082" y="237636"/>
                      <a:pt x="252082" y="243133"/>
                    </a:cubicBezTo>
                    <a:lnTo>
                      <a:pt x="252082" y="279625"/>
                    </a:lnTo>
                    <a:cubicBezTo>
                      <a:pt x="252082" y="285122"/>
                      <a:pt x="256534" y="289575"/>
                      <a:pt x="262032" y="289575"/>
                    </a:cubicBezTo>
                    <a:lnTo>
                      <a:pt x="302255" y="289575"/>
                    </a:lnTo>
                    <a:cubicBezTo>
                      <a:pt x="307752" y="289575"/>
                      <a:pt x="312204" y="285122"/>
                      <a:pt x="312204" y="279625"/>
                    </a:cubicBezTo>
                    <a:lnTo>
                      <a:pt x="312204" y="243133"/>
                    </a:lnTo>
                    <a:cubicBezTo>
                      <a:pt x="312204" y="237636"/>
                      <a:pt x="307752" y="233183"/>
                      <a:pt x="302255" y="233183"/>
                    </a:cubicBezTo>
                    <a:lnTo>
                      <a:pt x="262032" y="233183"/>
                    </a:lnTo>
                    <a:close/>
                    <a:moveTo>
                      <a:pt x="271982" y="253083"/>
                    </a:moveTo>
                    <a:lnTo>
                      <a:pt x="271982" y="269675"/>
                    </a:lnTo>
                    <a:lnTo>
                      <a:pt x="292305" y="269675"/>
                    </a:lnTo>
                    <a:lnTo>
                      <a:pt x="292305" y="253083"/>
                    </a:lnTo>
                    <a:lnTo>
                      <a:pt x="271982" y="253083"/>
                    </a:lnTo>
                    <a:close/>
                    <a:moveTo>
                      <a:pt x="126414" y="253083"/>
                    </a:moveTo>
                    <a:lnTo>
                      <a:pt x="126414" y="269675"/>
                    </a:lnTo>
                    <a:lnTo>
                      <a:pt x="146737" y="269675"/>
                    </a:lnTo>
                    <a:lnTo>
                      <a:pt x="146737" y="253083"/>
                    </a:lnTo>
                    <a:lnTo>
                      <a:pt x="126414" y="253083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725D173-0F19-6FFC-07E8-23E4C734A76C}"/>
                  </a:ext>
                </a:extLst>
              </p:cNvPr>
              <p:cNvSpPr/>
              <p:nvPr/>
            </p:nvSpPr>
            <p:spPr>
              <a:xfrm>
                <a:off x="6040014" y="3189373"/>
                <a:ext cx="540182" cy="1048500"/>
              </a:xfrm>
              <a:custGeom>
                <a:avLst/>
                <a:gdLst>
                  <a:gd name="connsiteX0" fmla="*/ 540183 w 540182"/>
                  <a:gd name="connsiteY0" fmla="*/ 2090 h 1048500"/>
                  <a:gd name="connsiteX1" fmla="*/ 0 w 540182"/>
                  <a:gd name="connsiteY1" fmla="*/ 0 h 1048500"/>
                  <a:gd name="connsiteX2" fmla="*/ 0 w 540182"/>
                  <a:gd name="connsiteY2" fmla="*/ 1048501 h 1048500"/>
                  <a:gd name="connsiteX3" fmla="*/ 540183 w 540182"/>
                  <a:gd name="connsiteY3" fmla="*/ 1048501 h 1048500"/>
                  <a:gd name="connsiteX4" fmla="*/ 540183 w 540182"/>
                  <a:gd name="connsiteY4" fmla="*/ 2090 h 1048500"/>
                  <a:gd name="connsiteX5" fmla="*/ 540183 w 540182"/>
                  <a:gd name="connsiteY5" fmla="*/ 2090 h 1048500"/>
                  <a:gd name="connsiteX6" fmla="*/ 144623 w 540182"/>
                  <a:gd name="connsiteY6" fmla="*/ 910719 h 1048500"/>
                  <a:gd name="connsiteX7" fmla="*/ 104400 w 540182"/>
                  <a:gd name="connsiteY7" fmla="*/ 910719 h 1048500"/>
                  <a:gd name="connsiteX8" fmla="*/ 104400 w 540182"/>
                  <a:gd name="connsiteY8" fmla="*/ 947210 h 1048500"/>
                  <a:gd name="connsiteX9" fmla="*/ 144623 w 540182"/>
                  <a:gd name="connsiteY9" fmla="*/ 947210 h 1048500"/>
                  <a:gd name="connsiteX10" fmla="*/ 144623 w 540182"/>
                  <a:gd name="connsiteY10" fmla="*/ 910719 h 1048500"/>
                  <a:gd name="connsiteX11" fmla="*/ 144623 w 540182"/>
                  <a:gd name="connsiteY11" fmla="*/ 910719 h 1048500"/>
                  <a:gd name="connsiteX12" fmla="*/ 435758 w 540182"/>
                  <a:gd name="connsiteY12" fmla="*/ 910719 h 1048500"/>
                  <a:gd name="connsiteX13" fmla="*/ 395535 w 540182"/>
                  <a:gd name="connsiteY13" fmla="*/ 910719 h 1048500"/>
                  <a:gd name="connsiteX14" fmla="*/ 395535 w 540182"/>
                  <a:gd name="connsiteY14" fmla="*/ 947210 h 1048500"/>
                  <a:gd name="connsiteX15" fmla="*/ 435758 w 540182"/>
                  <a:gd name="connsiteY15" fmla="*/ 947210 h 1048500"/>
                  <a:gd name="connsiteX16" fmla="*/ 435758 w 540182"/>
                  <a:gd name="connsiteY16" fmla="*/ 910719 h 1048500"/>
                  <a:gd name="connsiteX17" fmla="*/ 435758 w 540182"/>
                  <a:gd name="connsiteY17" fmla="*/ 910719 h 1048500"/>
                  <a:gd name="connsiteX18" fmla="*/ 290191 w 540182"/>
                  <a:gd name="connsiteY18" fmla="*/ 910719 h 1048500"/>
                  <a:gd name="connsiteX19" fmla="*/ 249967 w 540182"/>
                  <a:gd name="connsiteY19" fmla="*/ 910719 h 1048500"/>
                  <a:gd name="connsiteX20" fmla="*/ 249967 w 540182"/>
                  <a:gd name="connsiteY20" fmla="*/ 947210 h 1048500"/>
                  <a:gd name="connsiteX21" fmla="*/ 290191 w 540182"/>
                  <a:gd name="connsiteY21" fmla="*/ 947210 h 1048500"/>
                  <a:gd name="connsiteX22" fmla="*/ 290191 w 540182"/>
                  <a:gd name="connsiteY22" fmla="*/ 910719 h 1048500"/>
                  <a:gd name="connsiteX23" fmla="*/ 290191 w 540182"/>
                  <a:gd name="connsiteY23" fmla="*/ 910719 h 1048500"/>
                  <a:gd name="connsiteX24" fmla="*/ 144623 w 540182"/>
                  <a:gd name="connsiteY24" fmla="*/ 778359 h 1048500"/>
                  <a:gd name="connsiteX25" fmla="*/ 104400 w 540182"/>
                  <a:gd name="connsiteY25" fmla="*/ 778359 h 1048500"/>
                  <a:gd name="connsiteX26" fmla="*/ 104400 w 540182"/>
                  <a:gd name="connsiteY26" fmla="*/ 814851 h 1048500"/>
                  <a:gd name="connsiteX27" fmla="*/ 144623 w 540182"/>
                  <a:gd name="connsiteY27" fmla="*/ 814851 h 1048500"/>
                  <a:gd name="connsiteX28" fmla="*/ 144623 w 540182"/>
                  <a:gd name="connsiteY28" fmla="*/ 778359 h 1048500"/>
                  <a:gd name="connsiteX29" fmla="*/ 144623 w 540182"/>
                  <a:gd name="connsiteY29" fmla="*/ 778359 h 1048500"/>
                  <a:gd name="connsiteX30" fmla="*/ 435758 w 540182"/>
                  <a:gd name="connsiteY30" fmla="*/ 778359 h 1048500"/>
                  <a:gd name="connsiteX31" fmla="*/ 395535 w 540182"/>
                  <a:gd name="connsiteY31" fmla="*/ 778359 h 1048500"/>
                  <a:gd name="connsiteX32" fmla="*/ 395535 w 540182"/>
                  <a:gd name="connsiteY32" fmla="*/ 814851 h 1048500"/>
                  <a:gd name="connsiteX33" fmla="*/ 435758 w 540182"/>
                  <a:gd name="connsiteY33" fmla="*/ 814851 h 1048500"/>
                  <a:gd name="connsiteX34" fmla="*/ 435758 w 540182"/>
                  <a:gd name="connsiteY34" fmla="*/ 778359 h 1048500"/>
                  <a:gd name="connsiteX35" fmla="*/ 435758 w 540182"/>
                  <a:gd name="connsiteY35" fmla="*/ 778359 h 1048500"/>
                  <a:gd name="connsiteX36" fmla="*/ 290191 w 540182"/>
                  <a:gd name="connsiteY36" fmla="*/ 778359 h 1048500"/>
                  <a:gd name="connsiteX37" fmla="*/ 249967 w 540182"/>
                  <a:gd name="connsiteY37" fmla="*/ 778359 h 1048500"/>
                  <a:gd name="connsiteX38" fmla="*/ 249967 w 540182"/>
                  <a:gd name="connsiteY38" fmla="*/ 814851 h 1048500"/>
                  <a:gd name="connsiteX39" fmla="*/ 290191 w 540182"/>
                  <a:gd name="connsiteY39" fmla="*/ 814851 h 1048500"/>
                  <a:gd name="connsiteX40" fmla="*/ 290191 w 540182"/>
                  <a:gd name="connsiteY40" fmla="*/ 778359 h 1048500"/>
                  <a:gd name="connsiteX41" fmla="*/ 290191 w 540182"/>
                  <a:gd name="connsiteY41" fmla="*/ 778359 h 1048500"/>
                  <a:gd name="connsiteX42" fmla="*/ 144623 w 540182"/>
                  <a:gd name="connsiteY42" fmla="*/ 646000 h 1048500"/>
                  <a:gd name="connsiteX43" fmla="*/ 104400 w 540182"/>
                  <a:gd name="connsiteY43" fmla="*/ 646000 h 1048500"/>
                  <a:gd name="connsiteX44" fmla="*/ 104400 w 540182"/>
                  <a:gd name="connsiteY44" fmla="*/ 682492 h 1048500"/>
                  <a:gd name="connsiteX45" fmla="*/ 144623 w 540182"/>
                  <a:gd name="connsiteY45" fmla="*/ 682492 h 1048500"/>
                  <a:gd name="connsiteX46" fmla="*/ 144623 w 540182"/>
                  <a:gd name="connsiteY46" fmla="*/ 646000 h 1048500"/>
                  <a:gd name="connsiteX47" fmla="*/ 144623 w 540182"/>
                  <a:gd name="connsiteY47" fmla="*/ 646000 h 1048500"/>
                  <a:gd name="connsiteX48" fmla="*/ 435758 w 540182"/>
                  <a:gd name="connsiteY48" fmla="*/ 646000 h 1048500"/>
                  <a:gd name="connsiteX49" fmla="*/ 395535 w 540182"/>
                  <a:gd name="connsiteY49" fmla="*/ 646000 h 1048500"/>
                  <a:gd name="connsiteX50" fmla="*/ 395535 w 540182"/>
                  <a:gd name="connsiteY50" fmla="*/ 682492 h 1048500"/>
                  <a:gd name="connsiteX51" fmla="*/ 435758 w 540182"/>
                  <a:gd name="connsiteY51" fmla="*/ 682492 h 1048500"/>
                  <a:gd name="connsiteX52" fmla="*/ 435758 w 540182"/>
                  <a:gd name="connsiteY52" fmla="*/ 646000 h 1048500"/>
                  <a:gd name="connsiteX53" fmla="*/ 435758 w 540182"/>
                  <a:gd name="connsiteY53" fmla="*/ 646000 h 1048500"/>
                  <a:gd name="connsiteX54" fmla="*/ 290191 w 540182"/>
                  <a:gd name="connsiteY54" fmla="*/ 646000 h 1048500"/>
                  <a:gd name="connsiteX55" fmla="*/ 249967 w 540182"/>
                  <a:gd name="connsiteY55" fmla="*/ 646000 h 1048500"/>
                  <a:gd name="connsiteX56" fmla="*/ 249967 w 540182"/>
                  <a:gd name="connsiteY56" fmla="*/ 682492 h 1048500"/>
                  <a:gd name="connsiteX57" fmla="*/ 290191 w 540182"/>
                  <a:gd name="connsiteY57" fmla="*/ 682492 h 1048500"/>
                  <a:gd name="connsiteX58" fmla="*/ 290191 w 540182"/>
                  <a:gd name="connsiteY58" fmla="*/ 646000 h 1048500"/>
                  <a:gd name="connsiteX59" fmla="*/ 290191 w 540182"/>
                  <a:gd name="connsiteY59" fmla="*/ 646000 h 1048500"/>
                  <a:gd name="connsiteX60" fmla="*/ 144623 w 540182"/>
                  <a:gd name="connsiteY60" fmla="*/ 513641 h 1048500"/>
                  <a:gd name="connsiteX61" fmla="*/ 104400 w 540182"/>
                  <a:gd name="connsiteY61" fmla="*/ 513641 h 1048500"/>
                  <a:gd name="connsiteX62" fmla="*/ 104400 w 540182"/>
                  <a:gd name="connsiteY62" fmla="*/ 550133 h 1048500"/>
                  <a:gd name="connsiteX63" fmla="*/ 144623 w 540182"/>
                  <a:gd name="connsiteY63" fmla="*/ 550133 h 1048500"/>
                  <a:gd name="connsiteX64" fmla="*/ 144623 w 540182"/>
                  <a:gd name="connsiteY64" fmla="*/ 513641 h 1048500"/>
                  <a:gd name="connsiteX65" fmla="*/ 144623 w 540182"/>
                  <a:gd name="connsiteY65" fmla="*/ 513641 h 1048500"/>
                  <a:gd name="connsiteX66" fmla="*/ 435758 w 540182"/>
                  <a:gd name="connsiteY66" fmla="*/ 513641 h 1048500"/>
                  <a:gd name="connsiteX67" fmla="*/ 395535 w 540182"/>
                  <a:gd name="connsiteY67" fmla="*/ 513641 h 1048500"/>
                  <a:gd name="connsiteX68" fmla="*/ 395535 w 540182"/>
                  <a:gd name="connsiteY68" fmla="*/ 550133 h 1048500"/>
                  <a:gd name="connsiteX69" fmla="*/ 435758 w 540182"/>
                  <a:gd name="connsiteY69" fmla="*/ 550133 h 1048500"/>
                  <a:gd name="connsiteX70" fmla="*/ 435758 w 540182"/>
                  <a:gd name="connsiteY70" fmla="*/ 513641 h 1048500"/>
                  <a:gd name="connsiteX71" fmla="*/ 435758 w 540182"/>
                  <a:gd name="connsiteY71" fmla="*/ 513641 h 1048500"/>
                  <a:gd name="connsiteX72" fmla="*/ 290191 w 540182"/>
                  <a:gd name="connsiteY72" fmla="*/ 513641 h 1048500"/>
                  <a:gd name="connsiteX73" fmla="*/ 249967 w 540182"/>
                  <a:gd name="connsiteY73" fmla="*/ 513641 h 1048500"/>
                  <a:gd name="connsiteX74" fmla="*/ 249967 w 540182"/>
                  <a:gd name="connsiteY74" fmla="*/ 550133 h 1048500"/>
                  <a:gd name="connsiteX75" fmla="*/ 290191 w 540182"/>
                  <a:gd name="connsiteY75" fmla="*/ 550133 h 1048500"/>
                  <a:gd name="connsiteX76" fmla="*/ 290191 w 540182"/>
                  <a:gd name="connsiteY76" fmla="*/ 513641 h 1048500"/>
                  <a:gd name="connsiteX77" fmla="*/ 290191 w 540182"/>
                  <a:gd name="connsiteY77" fmla="*/ 513641 h 1048500"/>
                  <a:gd name="connsiteX78" fmla="*/ 290191 w 540182"/>
                  <a:gd name="connsiteY78" fmla="*/ 381282 h 1048500"/>
                  <a:gd name="connsiteX79" fmla="*/ 249967 w 540182"/>
                  <a:gd name="connsiteY79" fmla="*/ 381282 h 1048500"/>
                  <a:gd name="connsiteX80" fmla="*/ 249967 w 540182"/>
                  <a:gd name="connsiteY80" fmla="*/ 417773 h 1048500"/>
                  <a:gd name="connsiteX81" fmla="*/ 290191 w 540182"/>
                  <a:gd name="connsiteY81" fmla="*/ 417773 h 1048500"/>
                  <a:gd name="connsiteX82" fmla="*/ 290191 w 540182"/>
                  <a:gd name="connsiteY82" fmla="*/ 381282 h 1048500"/>
                  <a:gd name="connsiteX83" fmla="*/ 290191 w 540182"/>
                  <a:gd name="connsiteY83" fmla="*/ 381282 h 1048500"/>
                  <a:gd name="connsiteX84" fmla="*/ 144623 w 540182"/>
                  <a:gd name="connsiteY84" fmla="*/ 381282 h 1048500"/>
                  <a:gd name="connsiteX85" fmla="*/ 104400 w 540182"/>
                  <a:gd name="connsiteY85" fmla="*/ 381282 h 1048500"/>
                  <a:gd name="connsiteX86" fmla="*/ 104400 w 540182"/>
                  <a:gd name="connsiteY86" fmla="*/ 417773 h 1048500"/>
                  <a:gd name="connsiteX87" fmla="*/ 144623 w 540182"/>
                  <a:gd name="connsiteY87" fmla="*/ 417773 h 1048500"/>
                  <a:gd name="connsiteX88" fmla="*/ 144623 w 540182"/>
                  <a:gd name="connsiteY88" fmla="*/ 381282 h 1048500"/>
                  <a:gd name="connsiteX89" fmla="*/ 144623 w 540182"/>
                  <a:gd name="connsiteY89" fmla="*/ 381282 h 1048500"/>
                  <a:gd name="connsiteX90" fmla="*/ 435758 w 540182"/>
                  <a:gd name="connsiteY90" fmla="*/ 381282 h 1048500"/>
                  <a:gd name="connsiteX91" fmla="*/ 395535 w 540182"/>
                  <a:gd name="connsiteY91" fmla="*/ 381282 h 1048500"/>
                  <a:gd name="connsiteX92" fmla="*/ 395535 w 540182"/>
                  <a:gd name="connsiteY92" fmla="*/ 417773 h 1048500"/>
                  <a:gd name="connsiteX93" fmla="*/ 435758 w 540182"/>
                  <a:gd name="connsiteY93" fmla="*/ 417773 h 1048500"/>
                  <a:gd name="connsiteX94" fmla="*/ 435758 w 540182"/>
                  <a:gd name="connsiteY94" fmla="*/ 381282 h 1048500"/>
                  <a:gd name="connsiteX95" fmla="*/ 435758 w 540182"/>
                  <a:gd name="connsiteY95" fmla="*/ 381282 h 1048500"/>
                  <a:gd name="connsiteX96" fmla="*/ 290191 w 540182"/>
                  <a:gd name="connsiteY96" fmla="*/ 248923 h 1048500"/>
                  <a:gd name="connsiteX97" fmla="*/ 249967 w 540182"/>
                  <a:gd name="connsiteY97" fmla="*/ 248923 h 1048500"/>
                  <a:gd name="connsiteX98" fmla="*/ 249967 w 540182"/>
                  <a:gd name="connsiteY98" fmla="*/ 285414 h 1048500"/>
                  <a:gd name="connsiteX99" fmla="*/ 290191 w 540182"/>
                  <a:gd name="connsiteY99" fmla="*/ 285414 h 1048500"/>
                  <a:gd name="connsiteX100" fmla="*/ 290191 w 540182"/>
                  <a:gd name="connsiteY100" fmla="*/ 248923 h 1048500"/>
                  <a:gd name="connsiteX101" fmla="*/ 290191 w 540182"/>
                  <a:gd name="connsiteY101" fmla="*/ 248923 h 1048500"/>
                  <a:gd name="connsiteX102" fmla="*/ 144623 w 540182"/>
                  <a:gd name="connsiteY102" fmla="*/ 248923 h 1048500"/>
                  <a:gd name="connsiteX103" fmla="*/ 104400 w 540182"/>
                  <a:gd name="connsiteY103" fmla="*/ 248923 h 1048500"/>
                  <a:gd name="connsiteX104" fmla="*/ 104400 w 540182"/>
                  <a:gd name="connsiteY104" fmla="*/ 285414 h 1048500"/>
                  <a:gd name="connsiteX105" fmla="*/ 144623 w 540182"/>
                  <a:gd name="connsiteY105" fmla="*/ 285414 h 1048500"/>
                  <a:gd name="connsiteX106" fmla="*/ 144623 w 540182"/>
                  <a:gd name="connsiteY106" fmla="*/ 248923 h 1048500"/>
                  <a:gd name="connsiteX107" fmla="*/ 144623 w 540182"/>
                  <a:gd name="connsiteY107" fmla="*/ 248923 h 1048500"/>
                  <a:gd name="connsiteX108" fmla="*/ 435758 w 540182"/>
                  <a:gd name="connsiteY108" fmla="*/ 248923 h 1048500"/>
                  <a:gd name="connsiteX109" fmla="*/ 395535 w 540182"/>
                  <a:gd name="connsiteY109" fmla="*/ 248923 h 1048500"/>
                  <a:gd name="connsiteX110" fmla="*/ 395535 w 540182"/>
                  <a:gd name="connsiteY110" fmla="*/ 285414 h 1048500"/>
                  <a:gd name="connsiteX111" fmla="*/ 435758 w 540182"/>
                  <a:gd name="connsiteY111" fmla="*/ 285414 h 1048500"/>
                  <a:gd name="connsiteX112" fmla="*/ 435758 w 540182"/>
                  <a:gd name="connsiteY112" fmla="*/ 248923 h 1048500"/>
                  <a:gd name="connsiteX113" fmla="*/ 435758 w 540182"/>
                  <a:gd name="connsiteY113" fmla="*/ 248923 h 1048500"/>
                  <a:gd name="connsiteX114" fmla="*/ 290191 w 540182"/>
                  <a:gd name="connsiteY114" fmla="*/ 116564 h 1048500"/>
                  <a:gd name="connsiteX115" fmla="*/ 249967 w 540182"/>
                  <a:gd name="connsiteY115" fmla="*/ 116564 h 1048500"/>
                  <a:gd name="connsiteX116" fmla="*/ 249967 w 540182"/>
                  <a:gd name="connsiteY116" fmla="*/ 153055 h 1048500"/>
                  <a:gd name="connsiteX117" fmla="*/ 290191 w 540182"/>
                  <a:gd name="connsiteY117" fmla="*/ 153055 h 1048500"/>
                  <a:gd name="connsiteX118" fmla="*/ 290191 w 540182"/>
                  <a:gd name="connsiteY118" fmla="*/ 116564 h 1048500"/>
                  <a:gd name="connsiteX119" fmla="*/ 290191 w 540182"/>
                  <a:gd name="connsiteY119" fmla="*/ 116564 h 1048500"/>
                  <a:gd name="connsiteX120" fmla="*/ 144623 w 540182"/>
                  <a:gd name="connsiteY120" fmla="*/ 116564 h 1048500"/>
                  <a:gd name="connsiteX121" fmla="*/ 104400 w 540182"/>
                  <a:gd name="connsiteY121" fmla="*/ 116564 h 1048500"/>
                  <a:gd name="connsiteX122" fmla="*/ 104400 w 540182"/>
                  <a:gd name="connsiteY122" fmla="*/ 153055 h 1048500"/>
                  <a:gd name="connsiteX123" fmla="*/ 144623 w 540182"/>
                  <a:gd name="connsiteY123" fmla="*/ 153055 h 1048500"/>
                  <a:gd name="connsiteX124" fmla="*/ 144623 w 540182"/>
                  <a:gd name="connsiteY124" fmla="*/ 116564 h 1048500"/>
                  <a:gd name="connsiteX125" fmla="*/ 144623 w 540182"/>
                  <a:gd name="connsiteY125" fmla="*/ 116564 h 1048500"/>
                  <a:gd name="connsiteX126" fmla="*/ 435758 w 540182"/>
                  <a:gd name="connsiteY126" fmla="*/ 116564 h 1048500"/>
                  <a:gd name="connsiteX127" fmla="*/ 395535 w 540182"/>
                  <a:gd name="connsiteY127" fmla="*/ 116564 h 1048500"/>
                  <a:gd name="connsiteX128" fmla="*/ 395535 w 540182"/>
                  <a:gd name="connsiteY128" fmla="*/ 153055 h 1048500"/>
                  <a:gd name="connsiteX129" fmla="*/ 435758 w 540182"/>
                  <a:gd name="connsiteY129" fmla="*/ 153055 h 1048500"/>
                  <a:gd name="connsiteX130" fmla="*/ 435758 w 540182"/>
                  <a:gd name="connsiteY130" fmla="*/ 116564 h 1048500"/>
                  <a:gd name="connsiteX131" fmla="*/ 435758 w 540182"/>
                  <a:gd name="connsiteY131" fmla="*/ 116564 h 104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540182" h="1048500">
                    <a:moveTo>
                      <a:pt x="540183" y="2090"/>
                    </a:moveTo>
                    <a:lnTo>
                      <a:pt x="0" y="0"/>
                    </a:lnTo>
                    <a:lnTo>
                      <a:pt x="0" y="1048501"/>
                    </a:lnTo>
                    <a:lnTo>
                      <a:pt x="540183" y="1048501"/>
                    </a:lnTo>
                    <a:lnTo>
                      <a:pt x="540183" y="2090"/>
                    </a:lnTo>
                    <a:lnTo>
                      <a:pt x="540183" y="2090"/>
                    </a:lnTo>
                    <a:close/>
                    <a:moveTo>
                      <a:pt x="144623" y="910719"/>
                    </a:moveTo>
                    <a:lnTo>
                      <a:pt x="104400" y="910719"/>
                    </a:lnTo>
                    <a:lnTo>
                      <a:pt x="104400" y="947210"/>
                    </a:lnTo>
                    <a:lnTo>
                      <a:pt x="144623" y="947210"/>
                    </a:lnTo>
                    <a:lnTo>
                      <a:pt x="144623" y="910719"/>
                    </a:lnTo>
                    <a:lnTo>
                      <a:pt x="144623" y="910719"/>
                    </a:lnTo>
                    <a:close/>
                    <a:moveTo>
                      <a:pt x="435758" y="910719"/>
                    </a:moveTo>
                    <a:lnTo>
                      <a:pt x="395535" y="910719"/>
                    </a:lnTo>
                    <a:lnTo>
                      <a:pt x="395535" y="947210"/>
                    </a:lnTo>
                    <a:lnTo>
                      <a:pt x="435758" y="947210"/>
                    </a:lnTo>
                    <a:lnTo>
                      <a:pt x="435758" y="910719"/>
                    </a:lnTo>
                    <a:lnTo>
                      <a:pt x="435758" y="910719"/>
                    </a:lnTo>
                    <a:close/>
                    <a:moveTo>
                      <a:pt x="290191" y="910719"/>
                    </a:moveTo>
                    <a:lnTo>
                      <a:pt x="249967" y="910719"/>
                    </a:lnTo>
                    <a:lnTo>
                      <a:pt x="249967" y="947210"/>
                    </a:lnTo>
                    <a:lnTo>
                      <a:pt x="290191" y="947210"/>
                    </a:lnTo>
                    <a:lnTo>
                      <a:pt x="290191" y="910719"/>
                    </a:lnTo>
                    <a:lnTo>
                      <a:pt x="290191" y="910719"/>
                    </a:lnTo>
                    <a:close/>
                    <a:moveTo>
                      <a:pt x="144623" y="778359"/>
                    </a:moveTo>
                    <a:lnTo>
                      <a:pt x="104400" y="778359"/>
                    </a:lnTo>
                    <a:lnTo>
                      <a:pt x="104400" y="814851"/>
                    </a:lnTo>
                    <a:lnTo>
                      <a:pt x="144623" y="814851"/>
                    </a:lnTo>
                    <a:lnTo>
                      <a:pt x="144623" y="778359"/>
                    </a:lnTo>
                    <a:lnTo>
                      <a:pt x="144623" y="778359"/>
                    </a:lnTo>
                    <a:close/>
                    <a:moveTo>
                      <a:pt x="435758" y="778359"/>
                    </a:moveTo>
                    <a:lnTo>
                      <a:pt x="395535" y="778359"/>
                    </a:lnTo>
                    <a:lnTo>
                      <a:pt x="395535" y="814851"/>
                    </a:lnTo>
                    <a:lnTo>
                      <a:pt x="435758" y="814851"/>
                    </a:lnTo>
                    <a:lnTo>
                      <a:pt x="435758" y="778359"/>
                    </a:lnTo>
                    <a:lnTo>
                      <a:pt x="435758" y="778359"/>
                    </a:lnTo>
                    <a:close/>
                    <a:moveTo>
                      <a:pt x="290191" y="778359"/>
                    </a:moveTo>
                    <a:lnTo>
                      <a:pt x="249967" y="778359"/>
                    </a:lnTo>
                    <a:lnTo>
                      <a:pt x="249967" y="814851"/>
                    </a:lnTo>
                    <a:lnTo>
                      <a:pt x="290191" y="814851"/>
                    </a:lnTo>
                    <a:lnTo>
                      <a:pt x="290191" y="778359"/>
                    </a:lnTo>
                    <a:lnTo>
                      <a:pt x="290191" y="778359"/>
                    </a:lnTo>
                    <a:close/>
                    <a:moveTo>
                      <a:pt x="144623" y="646000"/>
                    </a:moveTo>
                    <a:lnTo>
                      <a:pt x="104400" y="646000"/>
                    </a:lnTo>
                    <a:lnTo>
                      <a:pt x="104400" y="682492"/>
                    </a:lnTo>
                    <a:lnTo>
                      <a:pt x="144623" y="682492"/>
                    </a:lnTo>
                    <a:lnTo>
                      <a:pt x="144623" y="646000"/>
                    </a:lnTo>
                    <a:lnTo>
                      <a:pt x="144623" y="646000"/>
                    </a:lnTo>
                    <a:close/>
                    <a:moveTo>
                      <a:pt x="435758" y="646000"/>
                    </a:moveTo>
                    <a:lnTo>
                      <a:pt x="395535" y="646000"/>
                    </a:lnTo>
                    <a:lnTo>
                      <a:pt x="395535" y="682492"/>
                    </a:lnTo>
                    <a:lnTo>
                      <a:pt x="435758" y="682492"/>
                    </a:lnTo>
                    <a:lnTo>
                      <a:pt x="435758" y="646000"/>
                    </a:lnTo>
                    <a:lnTo>
                      <a:pt x="435758" y="646000"/>
                    </a:lnTo>
                    <a:close/>
                    <a:moveTo>
                      <a:pt x="290191" y="646000"/>
                    </a:moveTo>
                    <a:lnTo>
                      <a:pt x="249967" y="646000"/>
                    </a:lnTo>
                    <a:lnTo>
                      <a:pt x="249967" y="682492"/>
                    </a:lnTo>
                    <a:lnTo>
                      <a:pt x="290191" y="682492"/>
                    </a:lnTo>
                    <a:lnTo>
                      <a:pt x="290191" y="646000"/>
                    </a:lnTo>
                    <a:lnTo>
                      <a:pt x="290191" y="646000"/>
                    </a:lnTo>
                    <a:close/>
                    <a:moveTo>
                      <a:pt x="144623" y="513641"/>
                    </a:moveTo>
                    <a:lnTo>
                      <a:pt x="104400" y="513641"/>
                    </a:lnTo>
                    <a:lnTo>
                      <a:pt x="104400" y="550133"/>
                    </a:lnTo>
                    <a:lnTo>
                      <a:pt x="144623" y="550133"/>
                    </a:lnTo>
                    <a:lnTo>
                      <a:pt x="144623" y="513641"/>
                    </a:lnTo>
                    <a:lnTo>
                      <a:pt x="144623" y="513641"/>
                    </a:lnTo>
                    <a:close/>
                    <a:moveTo>
                      <a:pt x="435758" y="513641"/>
                    </a:moveTo>
                    <a:lnTo>
                      <a:pt x="395535" y="513641"/>
                    </a:lnTo>
                    <a:lnTo>
                      <a:pt x="395535" y="550133"/>
                    </a:lnTo>
                    <a:lnTo>
                      <a:pt x="435758" y="550133"/>
                    </a:lnTo>
                    <a:lnTo>
                      <a:pt x="435758" y="513641"/>
                    </a:lnTo>
                    <a:lnTo>
                      <a:pt x="435758" y="513641"/>
                    </a:lnTo>
                    <a:close/>
                    <a:moveTo>
                      <a:pt x="290191" y="513641"/>
                    </a:moveTo>
                    <a:lnTo>
                      <a:pt x="249967" y="513641"/>
                    </a:lnTo>
                    <a:lnTo>
                      <a:pt x="249967" y="550133"/>
                    </a:lnTo>
                    <a:lnTo>
                      <a:pt x="290191" y="550133"/>
                    </a:lnTo>
                    <a:lnTo>
                      <a:pt x="290191" y="513641"/>
                    </a:lnTo>
                    <a:lnTo>
                      <a:pt x="290191" y="513641"/>
                    </a:lnTo>
                    <a:close/>
                    <a:moveTo>
                      <a:pt x="290191" y="381282"/>
                    </a:moveTo>
                    <a:lnTo>
                      <a:pt x="249967" y="381282"/>
                    </a:lnTo>
                    <a:lnTo>
                      <a:pt x="249967" y="417773"/>
                    </a:lnTo>
                    <a:lnTo>
                      <a:pt x="290191" y="417773"/>
                    </a:lnTo>
                    <a:lnTo>
                      <a:pt x="290191" y="381282"/>
                    </a:lnTo>
                    <a:lnTo>
                      <a:pt x="290191" y="381282"/>
                    </a:lnTo>
                    <a:close/>
                    <a:moveTo>
                      <a:pt x="144623" y="381282"/>
                    </a:moveTo>
                    <a:lnTo>
                      <a:pt x="104400" y="381282"/>
                    </a:lnTo>
                    <a:lnTo>
                      <a:pt x="104400" y="417773"/>
                    </a:lnTo>
                    <a:lnTo>
                      <a:pt x="144623" y="417773"/>
                    </a:lnTo>
                    <a:lnTo>
                      <a:pt x="144623" y="381282"/>
                    </a:lnTo>
                    <a:lnTo>
                      <a:pt x="144623" y="381282"/>
                    </a:lnTo>
                    <a:close/>
                    <a:moveTo>
                      <a:pt x="435758" y="381282"/>
                    </a:moveTo>
                    <a:lnTo>
                      <a:pt x="395535" y="381282"/>
                    </a:lnTo>
                    <a:lnTo>
                      <a:pt x="395535" y="417773"/>
                    </a:lnTo>
                    <a:lnTo>
                      <a:pt x="435758" y="417773"/>
                    </a:lnTo>
                    <a:lnTo>
                      <a:pt x="435758" y="381282"/>
                    </a:lnTo>
                    <a:lnTo>
                      <a:pt x="435758" y="381282"/>
                    </a:lnTo>
                    <a:close/>
                    <a:moveTo>
                      <a:pt x="290191" y="248923"/>
                    </a:moveTo>
                    <a:lnTo>
                      <a:pt x="249967" y="248923"/>
                    </a:lnTo>
                    <a:lnTo>
                      <a:pt x="249967" y="285414"/>
                    </a:lnTo>
                    <a:lnTo>
                      <a:pt x="290191" y="285414"/>
                    </a:lnTo>
                    <a:lnTo>
                      <a:pt x="290191" y="248923"/>
                    </a:lnTo>
                    <a:lnTo>
                      <a:pt x="290191" y="248923"/>
                    </a:lnTo>
                    <a:close/>
                    <a:moveTo>
                      <a:pt x="144623" y="248923"/>
                    </a:moveTo>
                    <a:lnTo>
                      <a:pt x="104400" y="248923"/>
                    </a:lnTo>
                    <a:lnTo>
                      <a:pt x="104400" y="285414"/>
                    </a:lnTo>
                    <a:lnTo>
                      <a:pt x="144623" y="285414"/>
                    </a:lnTo>
                    <a:lnTo>
                      <a:pt x="144623" y="248923"/>
                    </a:lnTo>
                    <a:lnTo>
                      <a:pt x="144623" y="248923"/>
                    </a:lnTo>
                    <a:close/>
                    <a:moveTo>
                      <a:pt x="435758" y="248923"/>
                    </a:moveTo>
                    <a:lnTo>
                      <a:pt x="395535" y="248923"/>
                    </a:lnTo>
                    <a:lnTo>
                      <a:pt x="395535" y="285414"/>
                    </a:lnTo>
                    <a:lnTo>
                      <a:pt x="435758" y="285414"/>
                    </a:lnTo>
                    <a:lnTo>
                      <a:pt x="435758" y="248923"/>
                    </a:lnTo>
                    <a:lnTo>
                      <a:pt x="435758" y="248923"/>
                    </a:lnTo>
                    <a:close/>
                    <a:moveTo>
                      <a:pt x="290191" y="116564"/>
                    </a:moveTo>
                    <a:lnTo>
                      <a:pt x="249967" y="116564"/>
                    </a:lnTo>
                    <a:lnTo>
                      <a:pt x="249967" y="153055"/>
                    </a:lnTo>
                    <a:lnTo>
                      <a:pt x="290191" y="153055"/>
                    </a:lnTo>
                    <a:lnTo>
                      <a:pt x="290191" y="116564"/>
                    </a:lnTo>
                    <a:lnTo>
                      <a:pt x="290191" y="116564"/>
                    </a:lnTo>
                    <a:close/>
                    <a:moveTo>
                      <a:pt x="144623" y="116564"/>
                    </a:moveTo>
                    <a:lnTo>
                      <a:pt x="104400" y="116564"/>
                    </a:lnTo>
                    <a:lnTo>
                      <a:pt x="104400" y="153055"/>
                    </a:lnTo>
                    <a:lnTo>
                      <a:pt x="144623" y="153055"/>
                    </a:lnTo>
                    <a:lnTo>
                      <a:pt x="144623" y="116564"/>
                    </a:lnTo>
                    <a:lnTo>
                      <a:pt x="144623" y="116564"/>
                    </a:lnTo>
                    <a:close/>
                    <a:moveTo>
                      <a:pt x="435758" y="116564"/>
                    </a:moveTo>
                    <a:lnTo>
                      <a:pt x="395535" y="116564"/>
                    </a:lnTo>
                    <a:lnTo>
                      <a:pt x="395535" y="153055"/>
                    </a:lnTo>
                    <a:lnTo>
                      <a:pt x="435758" y="153055"/>
                    </a:lnTo>
                    <a:lnTo>
                      <a:pt x="435758" y="116564"/>
                    </a:lnTo>
                    <a:lnTo>
                      <a:pt x="435758" y="1165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546A718-628C-751D-C0A5-50D5BC93EE16}"/>
                  </a:ext>
                </a:extLst>
              </p:cNvPr>
              <p:cNvSpPr/>
              <p:nvPr/>
            </p:nvSpPr>
            <p:spPr>
              <a:xfrm>
                <a:off x="6030064" y="3169473"/>
                <a:ext cx="560082" cy="1068400"/>
              </a:xfrm>
              <a:custGeom>
                <a:avLst/>
                <a:gdLst>
                  <a:gd name="connsiteX0" fmla="*/ 560083 w 560082"/>
                  <a:gd name="connsiteY0" fmla="*/ 12040 h 1068400"/>
                  <a:gd name="connsiteX1" fmla="*/ 550183 w 560082"/>
                  <a:gd name="connsiteY1" fmla="*/ 2090 h 1068400"/>
                  <a:gd name="connsiteX2" fmla="*/ 10000 w 560082"/>
                  <a:gd name="connsiteY2" fmla="*/ 0 h 1068400"/>
                  <a:gd name="connsiteX3" fmla="*/ 2936 w 560082"/>
                  <a:gd name="connsiteY3" fmla="*/ 2910 h 1068400"/>
                  <a:gd name="connsiteX4" fmla="*/ 0 w 560082"/>
                  <a:gd name="connsiteY4" fmla="*/ 9950 h 1068400"/>
                  <a:gd name="connsiteX5" fmla="*/ 0 w 560082"/>
                  <a:gd name="connsiteY5" fmla="*/ 1058451 h 1068400"/>
                  <a:gd name="connsiteX6" fmla="*/ 9950 w 560082"/>
                  <a:gd name="connsiteY6" fmla="*/ 1068401 h 1068400"/>
                  <a:gd name="connsiteX7" fmla="*/ 550133 w 560082"/>
                  <a:gd name="connsiteY7" fmla="*/ 1068401 h 1068400"/>
                  <a:gd name="connsiteX8" fmla="*/ 560083 w 560082"/>
                  <a:gd name="connsiteY8" fmla="*/ 1058451 h 1068400"/>
                  <a:gd name="connsiteX9" fmla="*/ 560083 w 560082"/>
                  <a:gd name="connsiteY9" fmla="*/ 12040 h 1068400"/>
                  <a:gd name="connsiteX10" fmla="*/ 560083 w 560082"/>
                  <a:gd name="connsiteY10" fmla="*/ 12040 h 1068400"/>
                  <a:gd name="connsiteX11" fmla="*/ 19900 w 560082"/>
                  <a:gd name="connsiteY11" fmla="*/ 1048501 h 1068400"/>
                  <a:gd name="connsiteX12" fmla="*/ 540183 w 560082"/>
                  <a:gd name="connsiteY12" fmla="*/ 1048501 h 1068400"/>
                  <a:gd name="connsiteX13" fmla="*/ 540183 w 560082"/>
                  <a:gd name="connsiteY13" fmla="*/ 21940 h 1068400"/>
                  <a:gd name="connsiteX14" fmla="*/ 19900 w 560082"/>
                  <a:gd name="connsiteY14" fmla="*/ 19925 h 1068400"/>
                  <a:gd name="connsiteX15" fmla="*/ 19900 w 560082"/>
                  <a:gd name="connsiteY15" fmla="*/ 1048501 h 1068400"/>
                  <a:gd name="connsiteX16" fmla="*/ 19900 w 560082"/>
                  <a:gd name="connsiteY16" fmla="*/ 1048501 h 1068400"/>
                  <a:gd name="connsiteX17" fmla="*/ 164523 w 560082"/>
                  <a:gd name="connsiteY17" fmla="*/ 920669 h 1068400"/>
                  <a:gd name="connsiteX18" fmla="*/ 154573 w 560082"/>
                  <a:gd name="connsiteY18" fmla="*/ 910719 h 1068400"/>
                  <a:gd name="connsiteX19" fmla="*/ 114350 w 560082"/>
                  <a:gd name="connsiteY19" fmla="*/ 910719 h 1068400"/>
                  <a:gd name="connsiteX20" fmla="*/ 104400 w 560082"/>
                  <a:gd name="connsiteY20" fmla="*/ 920669 h 1068400"/>
                  <a:gd name="connsiteX21" fmla="*/ 104400 w 560082"/>
                  <a:gd name="connsiteY21" fmla="*/ 957160 h 1068400"/>
                  <a:gd name="connsiteX22" fmla="*/ 114350 w 560082"/>
                  <a:gd name="connsiteY22" fmla="*/ 967110 h 1068400"/>
                  <a:gd name="connsiteX23" fmla="*/ 154573 w 560082"/>
                  <a:gd name="connsiteY23" fmla="*/ 967110 h 1068400"/>
                  <a:gd name="connsiteX24" fmla="*/ 164523 w 560082"/>
                  <a:gd name="connsiteY24" fmla="*/ 957160 h 1068400"/>
                  <a:gd name="connsiteX25" fmla="*/ 164523 w 560082"/>
                  <a:gd name="connsiteY25" fmla="*/ 920669 h 1068400"/>
                  <a:gd name="connsiteX26" fmla="*/ 164523 w 560082"/>
                  <a:gd name="connsiteY26" fmla="*/ 920669 h 1068400"/>
                  <a:gd name="connsiteX27" fmla="*/ 455658 w 560082"/>
                  <a:gd name="connsiteY27" fmla="*/ 920669 h 1068400"/>
                  <a:gd name="connsiteX28" fmla="*/ 445708 w 560082"/>
                  <a:gd name="connsiteY28" fmla="*/ 910719 h 1068400"/>
                  <a:gd name="connsiteX29" fmla="*/ 405485 w 560082"/>
                  <a:gd name="connsiteY29" fmla="*/ 910719 h 1068400"/>
                  <a:gd name="connsiteX30" fmla="*/ 395535 w 560082"/>
                  <a:gd name="connsiteY30" fmla="*/ 920669 h 1068400"/>
                  <a:gd name="connsiteX31" fmla="*/ 395535 w 560082"/>
                  <a:gd name="connsiteY31" fmla="*/ 957160 h 1068400"/>
                  <a:gd name="connsiteX32" fmla="*/ 405485 w 560082"/>
                  <a:gd name="connsiteY32" fmla="*/ 967110 h 1068400"/>
                  <a:gd name="connsiteX33" fmla="*/ 445708 w 560082"/>
                  <a:gd name="connsiteY33" fmla="*/ 967110 h 1068400"/>
                  <a:gd name="connsiteX34" fmla="*/ 455658 w 560082"/>
                  <a:gd name="connsiteY34" fmla="*/ 957160 h 1068400"/>
                  <a:gd name="connsiteX35" fmla="*/ 455658 w 560082"/>
                  <a:gd name="connsiteY35" fmla="*/ 920669 h 1068400"/>
                  <a:gd name="connsiteX36" fmla="*/ 455658 w 560082"/>
                  <a:gd name="connsiteY36" fmla="*/ 920669 h 1068400"/>
                  <a:gd name="connsiteX37" fmla="*/ 310090 w 560082"/>
                  <a:gd name="connsiteY37" fmla="*/ 920669 h 1068400"/>
                  <a:gd name="connsiteX38" fmla="*/ 300141 w 560082"/>
                  <a:gd name="connsiteY38" fmla="*/ 910719 h 1068400"/>
                  <a:gd name="connsiteX39" fmla="*/ 259917 w 560082"/>
                  <a:gd name="connsiteY39" fmla="*/ 910719 h 1068400"/>
                  <a:gd name="connsiteX40" fmla="*/ 249967 w 560082"/>
                  <a:gd name="connsiteY40" fmla="*/ 920669 h 1068400"/>
                  <a:gd name="connsiteX41" fmla="*/ 249967 w 560082"/>
                  <a:gd name="connsiteY41" fmla="*/ 957160 h 1068400"/>
                  <a:gd name="connsiteX42" fmla="*/ 259917 w 560082"/>
                  <a:gd name="connsiteY42" fmla="*/ 967110 h 1068400"/>
                  <a:gd name="connsiteX43" fmla="*/ 300141 w 560082"/>
                  <a:gd name="connsiteY43" fmla="*/ 967110 h 1068400"/>
                  <a:gd name="connsiteX44" fmla="*/ 310090 w 560082"/>
                  <a:gd name="connsiteY44" fmla="*/ 957160 h 1068400"/>
                  <a:gd name="connsiteX45" fmla="*/ 310090 w 560082"/>
                  <a:gd name="connsiteY45" fmla="*/ 920669 h 1068400"/>
                  <a:gd name="connsiteX46" fmla="*/ 310090 w 560082"/>
                  <a:gd name="connsiteY46" fmla="*/ 920669 h 1068400"/>
                  <a:gd name="connsiteX47" fmla="*/ 415435 w 560082"/>
                  <a:gd name="connsiteY47" fmla="*/ 930619 h 1068400"/>
                  <a:gd name="connsiteX48" fmla="*/ 415435 w 560082"/>
                  <a:gd name="connsiteY48" fmla="*/ 947210 h 1068400"/>
                  <a:gd name="connsiteX49" fmla="*/ 435758 w 560082"/>
                  <a:gd name="connsiteY49" fmla="*/ 947210 h 1068400"/>
                  <a:gd name="connsiteX50" fmla="*/ 435758 w 560082"/>
                  <a:gd name="connsiteY50" fmla="*/ 930619 h 1068400"/>
                  <a:gd name="connsiteX51" fmla="*/ 415435 w 560082"/>
                  <a:gd name="connsiteY51" fmla="*/ 930619 h 1068400"/>
                  <a:gd name="connsiteX52" fmla="*/ 269867 w 560082"/>
                  <a:gd name="connsiteY52" fmla="*/ 930619 h 1068400"/>
                  <a:gd name="connsiteX53" fmla="*/ 269867 w 560082"/>
                  <a:gd name="connsiteY53" fmla="*/ 947210 h 1068400"/>
                  <a:gd name="connsiteX54" fmla="*/ 290191 w 560082"/>
                  <a:gd name="connsiteY54" fmla="*/ 947210 h 1068400"/>
                  <a:gd name="connsiteX55" fmla="*/ 290191 w 560082"/>
                  <a:gd name="connsiteY55" fmla="*/ 930619 h 1068400"/>
                  <a:gd name="connsiteX56" fmla="*/ 269867 w 560082"/>
                  <a:gd name="connsiteY56" fmla="*/ 930619 h 1068400"/>
                  <a:gd name="connsiteX57" fmla="*/ 124300 w 560082"/>
                  <a:gd name="connsiteY57" fmla="*/ 930619 h 1068400"/>
                  <a:gd name="connsiteX58" fmla="*/ 124300 w 560082"/>
                  <a:gd name="connsiteY58" fmla="*/ 947210 h 1068400"/>
                  <a:gd name="connsiteX59" fmla="*/ 144623 w 560082"/>
                  <a:gd name="connsiteY59" fmla="*/ 947210 h 1068400"/>
                  <a:gd name="connsiteX60" fmla="*/ 144623 w 560082"/>
                  <a:gd name="connsiteY60" fmla="*/ 930619 h 1068400"/>
                  <a:gd name="connsiteX61" fmla="*/ 124300 w 560082"/>
                  <a:gd name="connsiteY61" fmla="*/ 930619 h 1068400"/>
                  <a:gd name="connsiteX62" fmla="*/ 164523 w 560082"/>
                  <a:gd name="connsiteY62" fmla="*/ 788309 h 1068400"/>
                  <a:gd name="connsiteX63" fmla="*/ 154573 w 560082"/>
                  <a:gd name="connsiteY63" fmla="*/ 778359 h 1068400"/>
                  <a:gd name="connsiteX64" fmla="*/ 114350 w 560082"/>
                  <a:gd name="connsiteY64" fmla="*/ 778359 h 1068400"/>
                  <a:gd name="connsiteX65" fmla="*/ 104400 w 560082"/>
                  <a:gd name="connsiteY65" fmla="*/ 788309 h 1068400"/>
                  <a:gd name="connsiteX66" fmla="*/ 104400 w 560082"/>
                  <a:gd name="connsiteY66" fmla="*/ 824801 h 1068400"/>
                  <a:gd name="connsiteX67" fmla="*/ 114350 w 560082"/>
                  <a:gd name="connsiteY67" fmla="*/ 834751 h 1068400"/>
                  <a:gd name="connsiteX68" fmla="*/ 154573 w 560082"/>
                  <a:gd name="connsiteY68" fmla="*/ 834751 h 1068400"/>
                  <a:gd name="connsiteX69" fmla="*/ 164523 w 560082"/>
                  <a:gd name="connsiteY69" fmla="*/ 824801 h 1068400"/>
                  <a:gd name="connsiteX70" fmla="*/ 164523 w 560082"/>
                  <a:gd name="connsiteY70" fmla="*/ 788309 h 1068400"/>
                  <a:gd name="connsiteX71" fmla="*/ 164523 w 560082"/>
                  <a:gd name="connsiteY71" fmla="*/ 788309 h 1068400"/>
                  <a:gd name="connsiteX72" fmla="*/ 455658 w 560082"/>
                  <a:gd name="connsiteY72" fmla="*/ 788309 h 1068400"/>
                  <a:gd name="connsiteX73" fmla="*/ 445708 w 560082"/>
                  <a:gd name="connsiteY73" fmla="*/ 778359 h 1068400"/>
                  <a:gd name="connsiteX74" fmla="*/ 405485 w 560082"/>
                  <a:gd name="connsiteY74" fmla="*/ 778359 h 1068400"/>
                  <a:gd name="connsiteX75" fmla="*/ 395535 w 560082"/>
                  <a:gd name="connsiteY75" fmla="*/ 788309 h 1068400"/>
                  <a:gd name="connsiteX76" fmla="*/ 395535 w 560082"/>
                  <a:gd name="connsiteY76" fmla="*/ 824801 h 1068400"/>
                  <a:gd name="connsiteX77" fmla="*/ 405485 w 560082"/>
                  <a:gd name="connsiteY77" fmla="*/ 834751 h 1068400"/>
                  <a:gd name="connsiteX78" fmla="*/ 445708 w 560082"/>
                  <a:gd name="connsiteY78" fmla="*/ 834751 h 1068400"/>
                  <a:gd name="connsiteX79" fmla="*/ 455658 w 560082"/>
                  <a:gd name="connsiteY79" fmla="*/ 824801 h 1068400"/>
                  <a:gd name="connsiteX80" fmla="*/ 455658 w 560082"/>
                  <a:gd name="connsiteY80" fmla="*/ 788309 h 1068400"/>
                  <a:gd name="connsiteX81" fmla="*/ 455658 w 560082"/>
                  <a:gd name="connsiteY81" fmla="*/ 788309 h 1068400"/>
                  <a:gd name="connsiteX82" fmla="*/ 310090 w 560082"/>
                  <a:gd name="connsiteY82" fmla="*/ 788309 h 1068400"/>
                  <a:gd name="connsiteX83" fmla="*/ 300141 w 560082"/>
                  <a:gd name="connsiteY83" fmla="*/ 778359 h 1068400"/>
                  <a:gd name="connsiteX84" fmla="*/ 259917 w 560082"/>
                  <a:gd name="connsiteY84" fmla="*/ 778359 h 1068400"/>
                  <a:gd name="connsiteX85" fmla="*/ 249967 w 560082"/>
                  <a:gd name="connsiteY85" fmla="*/ 788309 h 1068400"/>
                  <a:gd name="connsiteX86" fmla="*/ 249967 w 560082"/>
                  <a:gd name="connsiteY86" fmla="*/ 824801 h 1068400"/>
                  <a:gd name="connsiteX87" fmla="*/ 259917 w 560082"/>
                  <a:gd name="connsiteY87" fmla="*/ 834751 h 1068400"/>
                  <a:gd name="connsiteX88" fmla="*/ 300141 w 560082"/>
                  <a:gd name="connsiteY88" fmla="*/ 834751 h 1068400"/>
                  <a:gd name="connsiteX89" fmla="*/ 310090 w 560082"/>
                  <a:gd name="connsiteY89" fmla="*/ 824801 h 1068400"/>
                  <a:gd name="connsiteX90" fmla="*/ 310090 w 560082"/>
                  <a:gd name="connsiteY90" fmla="*/ 788309 h 1068400"/>
                  <a:gd name="connsiteX91" fmla="*/ 310090 w 560082"/>
                  <a:gd name="connsiteY91" fmla="*/ 788309 h 1068400"/>
                  <a:gd name="connsiteX92" fmla="*/ 415435 w 560082"/>
                  <a:gd name="connsiteY92" fmla="*/ 798259 h 1068400"/>
                  <a:gd name="connsiteX93" fmla="*/ 415435 w 560082"/>
                  <a:gd name="connsiteY93" fmla="*/ 814851 h 1068400"/>
                  <a:gd name="connsiteX94" fmla="*/ 435758 w 560082"/>
                  <a:gd name="connsiteY94" fmla="*/ 814851 h 1068400"/>
                  <a:gd name="connsiteX95" fmla="*/ 435758 w 560082"/>
                  <a:gd name="connsiteY95" fmla="*/ 798259 h 1068400"/>
                  <a:gd name="connsiteX96" fmla="*/ 415435 w 560082"/>
                  <a:gd name="connsiteY96" fmla="*/ 798259 h 1068400"/>
                  <a:gd name="connsiteX97" fmla="*/ 269867 w 560082"/>
                  <a:gd name="connsiteY97" fmla="*/ 798259 h 1068400"/>
                  <a:gd name="connsiteX98" fmla="*/ 269867 w 560082"/>
                  <a:gd name="connsiteY98" fmla="*/ 814851 h 1068400"/>
                  <a:gd name="connsiteX99" fmla="*/ 290191 w 560082"/>
                  <a:gd name="connsiteY99" fmla="*/ 814851 h 1068400"/>
                  <a:gd name="connsiteX100" fmla="*/ 290191 w 560082"/>
                  <a:gd name="connsiteY100" fmla="*/ 798259 h 1068400"/>
                  <a:gd name="connsiteX101" fmla="*/ 269867 w 560082"/>
                  <a:gd name="connsiteY101" fmla="*/ 798259 h 1068400"/>
                  <a:gd name="connsiteX102" fmla="*/ 124300 w 560082"/>
                  <a:gd name="connsiteY102" fmla="*/ 798259 h 1068400"/>
                  <a:gd name="connsiteX103" fmla="*/ 124300 w 560082"/>
                  <a:gd name="connsiteY103" fmla="*/ 814851 h 1068400"/>
                  <a:gd name="connsiteX104" fmla="*/ 144623 w 560082"/>
                  <a:gd name="connsiteY104" fmla="*/ 814851 h 1068400"/>
                  <a:gd name="connsiteX105" fmla="*/ 144623 w 560082"/>
                  <a:gd name="connsiteY105" fmla="*/ 798259 h 1068400"/>
                  <a:gd name="connsiteX106" fmla="*/ 124300 w 560082"/>
                  <a:gd name="connsiteY106" fmla="*/ 798259 h 1068400"/>
                  <a:gd name="connsiteX107" fmla="*/ 164523 w 560082"/>
                  <a:gd name="connsiteY107" fmla="*/ 655950 h 1068400"/>
                  <a:gd name="connsiteX108" fmla="*/ 154573 w 560082"/>
                  <a:gd name="connsiteY108" fmla="*/ 646000 h 1068400"/>
                  <a:gd name="connsiteX109" fmla="*/ 114350 w 560082"/>
                  <a:gd name="connsiteY109" fmla="*/ 646000 h 1068400"/>
                  <a:gd name="connsiteX110" fmla="*/ 104400 w 560082"/>
                  <a:gd name="connsiteY110" fmla="*/ 655950 h 1068400"/>
                  <a:gd name="connsiteX111" fmla="*/ 104400 w 560082"/>
                  <a:gd name="connsiteY111" fmla="*/ 692442 h 1068400"/>
                  <a:gd name="connsiteX112" fmla="*/ 114350 w 560082"/>
                  <a:gd name="connsiteY112" fmla="*/ 702392 h 1068400"/>
                  <a:gd name="connsiteX113" fmla="*/ 154573 w 560082"/>
                  <a:gd name="connsiteY113" fmla="*/ 702392 h 1068400"/>
                  <a:gd name="connsiteX114" fmla="*/ 164523 w 560082"/>
                  <a:gd name="connsiteY114" fmla="*/ 692442 h 1068400"/>
                  <a:gd name="connsiteX115" fmla="*/ 164523 w 560082"/>
                  <a:gd name="connsiteY115" fmla="*/ 655950 h 1068400"/>
                  <a:gd name="connsiteX116" fmla="*/ 164523 w 560082"/>
                  <a:gd name="connsiteY116" fmla="*/ 655950 h 1068400"/>
                  <a:gd name="connsiteX117" fmla="*/ 455658 w 560082"/>
                  <a:gd name="connsiteY117" fmla="*/ 655950 h 1068400"/>
                  <a:gd name="connsiteX118" fmla="*/ 445708 w 560082"/>
                  <a:gd name="connsiteY118" fmla="*/ 646000 h 1068400"/>
                  <a:gd name="connsiteX119" fmla="*/ 405485 w 560082"/>
                  <a:gd name="connsiteY119" fmla="*/ 646000 h 1068400"/>
                  <a:gd name="connsiteX120" fmla="*/ 395535 w 560082"/>
                  <a:gd name="connsiteY120" fmla="*/ 655950 h 1068400"/>
                  <a:gd name="connsiteX121" fmla="*/ 395535 w 560082"/>
                  <a:gd name="connsiteY121" fmla="*/ 692442 h 1068400"/>
                  <a:gd name="connsiteX122" fmla="*/ 405485 w 560082"/>
                  <a:gd name="connsiteY122" fmla="*/ 702392 h 1068400"/>
                  <a:gd name="connsiteX123" fmla="*/ 445708 w 560082"/>
                  <a:gd name="connsiteY123" fmla="*/ 702392 h 1068400"/>
                  <a:gd name="connsiteX124" fmla="*/ 455658 w 560082"/>
                  <a:gd name="connsiteY124" fmla="*/ 692442 h 1068400"/>
                  <a:gd name="connsiteX125" fmla="*/ 455658 w 560082"/>
                  <a:gd name="connsiteY125" fmla="*/ 655950 h 1068400"/>
                  <a:gd name="connsiteX126" fmla="*/ 455658 w 560082"/>
                  <a:gd name="connsiteY126" fmla="*/ 655950 h 1068400"/>
                  <a:gd name="connsiteX127" fmla="*/ 310090 w 560082"/>
                  <a:gd name="connsiteY127" fmla="*/ 655950 h 1068400"/>
                  <a:gd name="connsiteX128" fmla="*/ 300141 w 560082"/>
                  <a:gd name="connsiteY128" fmla="*/ 646000 h 1068400"/>
                  <a:gd name="connsiteX129" fmla="*/ 259917 w 560082"/>
                  <a:gd name="connsiteY129" fmla="*/ 646000 h 1068400"/>
                  <a:gd name="connsiteX130" fmla="*/ 249967 w 560082"/>
                  <a:gd name="connsiteY130" fmla="*/ 655950 h 1068400"/>
                  <a:gd name="connsiteX131" fmla="*/ 249967 w 560082"/>
                  <a:gd name="connsiteY131" fmla="*/ 692442 h 1068400"/>
                  <a:gd name="connsiteX132" fmla="*/ 259917 w 560082"/>
                  <a:gd name="connsiteY132" fmla="*/ 702392 h 1068400"/>
                  <a:gd name="connsiteX133" fmla="*/ 300141 w 560082"/>
                  <a:gd name="connsiteY133" fmla="*/ 702392 h 1068400"/>
                  <a:gd name="connsiteX134" fmla="*/ 310090 w 560082"/>
                  <a:gd name="connsiteY134" fmla="*/ 692442 h 1068400"/>
                  <a:gd name="connsiteX135" fmla="*/ 310090 w 560082"/>
                  <a:gd name="connsiteY135" fmla="*/ 655950 h 1068400"/>
                  <a:gd name="connsiteX136" fmla="*/ 310090 w 560082"/>
                  <a:gd name="connsiteY136" fmla="*/ 655950 h 1068400"/>
                  <a:gd name="connsiteX137" fmla="*/ 415435 w 560082"/>
                  <a:gd name="connsiteY137" fmla="*/ 665900 h 1068400"/>
                  <a:gd name="connsiteX138" fmla="*/ 415435 w 560082"/>
                  <a:gd name="connsiteY138" fmla="*/ 682492 h 1068400"/>
                  <a:gd name="connsiteX139" fmla="*/ 435758 w 560082"/>
                  <a:gd name="connsiteY139" fmla="*/ 682492 h 1068400"/>
                  <a:gd name="connsiteX140" fmla="*/ 435758 w 560082"/>
                  <a:gd name="connsiteY140" fmla="*/ 665900 h 1068400"/>
                  <a:gd name="connsiteX141" fmla="*/ 415435 w 560082"/>
                  <a:gd name="connsiteY141" fmla="*/ 665900 h 1068400"/>
                  <a:gd name="connsiteX142" fmla="*/ 269867 w 560082"/>
                  <a:gd name="connsiteY142" fmla="*/ 665900 h 1068400"/>
                  <a:gd name="connsiteX143" fmla="*/ 269867 w 560082"/>
                  <a:gd name="connsiteY143" fmla="*/ 682492 h 1068400"/>
                  <a:gd name="connsiteX144" fmla="*/ 290191 w 560082"/>
                  <a:gd name="connsiteY144" fmla="*/ 682492 h 1068400"/>
                  <a:gd name="connsiteX145" fmla="*/ 290191 w 560082"/>
                  <a:gd name="connsiteY145" fmla="*/ 665900 h 1068400"/>
                  <a:gd name="connsiteX146" fmla="*/ 269867 w 560082"/>
                  <a:gd name="connsiteY146" fmla="*/ 665900 h 1068400"/>
                  <a:gd name="connsiteX147" fmla="*/ 124300 w 560082"/>
                  <a:gd name="connsiteY147" fmla="*/ 665900 h 1068400"/>
                  <a:gd name="connsiteX148" fmla="*/ 124300 w 560082"/>
                  <a:gd name="connsiteY148" fmla="*/ 682492 h 1068400"/>
                  <a:gd name="connsiteX149" fmla="*/ 144623 w 560082"/>
                  <a:gd name="connsiteY149" fmla="*/ 682492 h 1068400"/>
                  <a:gd name="connsiteX150" fmla="*/ 144623 w 560082"/>
                  <a:gd name="connsiteY150" fmla="*/ 665900 h 1068400"/>
                  <a:gd name="connsiteX151" fmla="*/ 124300 w 560082"/>
                  <a:gd name="connsiteY151" fmla="*/ 665900 h 1068400"/>
                  <a:gd name="connsiteX152" fmla="*/ 455658 w 560082"/>
                  <a:gd name="connsiteY152" fmla="*/ 523591 h 1068400"/>
                  <a:gd name="connsiteX153" fmla="*/ 445708 w 560082"/>
                  <a:gd name="connsiteY153" fmla="*/ 513641 h 1068400"/>
                  <a:gd name="connsiteX154" fmla="*/ 405485 w 560082"/>
                  <a:gd name="connsiteY154" fmla="*/ 513641 h 1068400"/>
                  <a:gd name="connsiteX155" fmla="*/ 395535 w 560082"/>
                  <a:gd name="connsiteY155" fmla="*/ 523591 h 1068400"/>
                  <a:gd name="connsiteX156" fmla="*/ 395535 w 560082"/>
                  <a:gd name="connsiteY156" fmla="*/ 560083 h 1068400"/>
                  <a:gd name="connsiteX157" fmla="*/ 405485 w 560082"/>
                  <a:gd name="connsiteY157" fmla="*/ 570033 h 1068400"/>
                  <a:gd name="connsiteX158" fmla="*/ 445708 w 560082"/>
                  <a:gd name="connsiteY158" fmla="*/ 570033 h 1068400"/>
                  <a:gd name="connsiteX159" fmla="*/ 455658 w 560082"/>
                  <a:gd name="connsiteY159" fmla="*/ 560083 h 1068400"/>
                  <a:gd name="connsiteX160" fmla="*/ 455658 w 560082"/>
                  <a:gd name="connsiteY160" fmla="*/ 523591 h 1068400"/>
                  <a:gd name="connsiteX161" fmla="*/ 455658 w 560082"/>
                  <a:gd name="connsiteY161" fmla="*/ 523591 h 1068400"/>
                  <a:gd name="connsiteX162" fmla="*/ 164523 w 560082"/>
                  <a:gd name="connsiteY162" fmla="*/ 523591 h 1068400"/>
                  <a:gd name="connsiteX163" fmla="*/ 154573 w 560082"/>
                  <a:gd name="connsiteY163" fmla="*/ 513641 h 1068400"/>
                  <a:gd name="connsiteX164" fmla="*/ 114350 w 560082"/>
                  <a:gd name="connsiteY164" fmla="*/ 513641 h 1068400"/>
                  <a:gd name="connsiteX165" fmla="*/ 104400 w 560082"/>
                  <a:gd name="connsiteY165" fmla="*/ 523591 h 1068400"/>
                  <a:gd name="connsiteX166" fmla="*/ 104400 w 560082"/>
                  <a:gd name="connsiteY166" fmla="*/ 560083 h 1068400"/>
                  <a:gd name="connsiteX167" fmla="*/ 114350 w 560082"/>
                  <a:gd name="connsiteY167" fmla="*/ 570033 h 1068400"/>
                  <a:gd name="connsiteX168" fmla="*/ 154573 w 560082"/>
                  <a:gd name="connsiteY168" fmla="*/ 570033 h 1068400"/>
                  <a:gd name="connsiteX169" fmla="*/ 164523 w 560082"/>
                  <a:gd name="connsiteY169" fmla="*/ 560083 h 1068400"/>
                  <a:gd name="connsiteX170" fmla="*/ 164523 w 560082"/>
                  <a:gd name="connsiteY170" fmla="*/ 523591 h 1068400"/>
                  <a:gd name="connsiteX171" fmla="*/ 164523 w 560082"/>
                  <a:gd name="connsiteY171" fmla="*/ 523591 h 1068400"/>
                  <a:gd name="connsiteX172" fmla="*/ 310090 w 560082"/>
                  <a:gd name="connsiteY172" fmla="*/ 523591 h 1068400"/>
                  <a:gd name="connsiteX173" fmla="*/ 300141 w 560082"/>
                  <a:gd name="connsiteY173" fmla="*/ 513641 h 1068400"/>
                  <a:gd name="connsiteX174" fmla="*/ 259917 w 560082"/>
                  <a:gd name="connsiteY174" fmla="*/ 513641 h 1068400"/>
                  <a:gd name="connsiteX175" fmla="*/ 249967 w 560082"/>
                  <a:gd name="connsiteY175" fmla="*/ 523591 h 1068400"/>
                  <a:gd name="connsiteX176" fmla="*/ 249967 w 560082"/>
                  <a:gd name="connsiteY176" fmla="*/ 560083 h 1068400"/>
                  <a:gd name="connsiteX177" fmla="*/ 259917 w 560082"/>
                  <a:gd name="connsiteY177" fmla="*/ 570033 h 1068400"/>
                  <a:gd name="connsiteX178" fmla="*/ 300141 w 560082"/>
                  <a:gd name="connsiteY178" fmla="*/ 570033 h 1068400"/>
                  <a:gd name="connsiteX179" fmla="*/ 310090 w 560082"/>
                  <a:gd name="connsiteY179" fmla="*/ 560083 h 1068400"/>
                  <a:gd name="connsiteX180" fmla="*/ 310090 w 560082"/>
                  <a:gd name="connsiteY180" fmla="*/ 523591 h 1068400"/>
                  <a:gd name="connsiteX181" fmla="*/ 310090 w 560082"/>
                  <a:gd name="connsiteY181" fmla="*/ 523591 h 1068400"/>
                  <a:gd name="connsiteX182" fmla="*/ 415435 w 560082"/>
                  <a:gd name="connsiteY182" fmla="*/ 533541 h 1068400"/>
                  <a:gd name="connsiteX183" fmla="*/ 415435 w 560082"/>
                  <a:gd name="connsiteY183" fmla="*/ 550133 h 1068400"/>
                  <a:gd name="connsiteX184" fmla="*/ 435758 w 560082"/>
                  <a:gd name="connsiteY184" fmla="*/ 550133 h 1068400"/>
                  <a:gd name="connsiteX185" fmla="*/ 435758 w 560082"/>
                  <a:gd name="connsiteY185" fmla="*/ 533541 h 1068400"/>
                  <a:gd name="connsiteX186" fmla="*/ 415435 w 560082"/>
                  <a:gd name="connsiteY186" fmla="*/ 533541 h 1068400"/>
                  <a:gd name="connsiteX187" fmla="*/ 269867 w 560082"/>
                  <a:gd name="connsiteY187" fmla="*/ 533541 h 1068400"/>
                  <a:gd name="connsiteX188" fmla="*/ 269867 w 560082"/>
                  <a:gd name="connsiteY188" fmla="*/ 550133 h 1068400"/>
                  <a:gd name="connsiteX189" fmla="*/ 290191 w 560082"/>
                  <a:gd name="connsiteY189" fmla="*/ 550133 h 1068400"/>
                  <a:gd name="connsiteX190" fmla="*/ 290191 w 560082"/>
                  <a:gd name="connsiteY190" fmla="*/ 533541 h 1068400"/>
                  <a:gd name="connsiteX191" fmla="*/ 269867 w 560082"/>
                  <a:gd name="connsiteY191" fmla="*/ 533541 h 1068400"/>
                  <a:gd name="connsiteX192" fmla="*/ 124300 w 560082"/>
                  <a:gd name="connsiteY192" fmla="*/ 533541 h 1068400"/>
                  <a:gd name="connsiteX193" fmla="*/ 124300 w 560082"/>
                  <a:gd name="connsiteY193" fmla="*/ 550133 h 1068400"/>
                  <a:gd name="connsiteX194" fmla="*/ 144623 w 560082"/>
                  <a:gd name="connsiteY194" fmla="*/ 550133 h 1068400"/>
                  <a:gd name="connsiteX195" fmla="*/ 144623 w 560082"/>
                  <a:gd name="connsiteY195" fmla="*/ 533541 h 1068400"/>
                  <a:gd name="connsiteX196" fmla="*/ 124300 w 560082"/>
                  <a:gd name="connsiteY196" fmla="*/ 533541 h 1068400"/>
                  <a:gd name="connsiteX197" fmla="*/ 310090 w 560082"/>
                  <a:gd name="connsiteY197" fmla="*/ 391232 h 1068400"/>
                  <a:gd name="connsiteX198" fmla="*/ 300141 w 560082"/>
                  <a:gd name="connsiteY198" fmla="*/ 381282 h 1068400"/>
                  <a:gd name="connsiteX199" fmla="*/ 259917 w 560082"/>
                  <a:gd name="connsiteY199" fmla="*/ 381282 h 1068400"/>
                  <a:gd name="connsiteX200" fmla="*/ 249967 w 560082"/>
                  <a:gd name="connsiteY200" fmla="*/ 391232 h 1068400"/>
                  <a:gd name="connsiteX201" fmla="*/ 249967 w 560082"/>
                  <a:gd name="connsiteY201" fmla="*/ 427723 h 1068400"/>
                  <a:gd name="connsiteX202" fmla="*/ 259917 w 560082"/>
                  <a:gd name="connsiteY202" fmla="*/ 437673 h 1068400"/>
                  <a:gd name="connsiteX203" fmla="*/ 300141 w 560082"/>
                  <a:gd name="connsiteY203" fmla="*/ 437673 h 1068400"/>
                  <a:gd name="connsiteX204" fmla="*/ 310090 w 560082"/>
                  <a:gd name="connsiteY204" fmla="*/ 427723 h 1068400"/>
                  <a:gd name="connsiteX205" fmla="*/ 310090 w 560082"/>
                  <a:gd name="connsiteY205" fmla="*/ 391232 h 1068400"/>
                  <a:gd name="connsiteX206" fmla="*/ 310090 w 560082"/>
                  <a:gd name="connsiteY206" fmla="*/ 391232 h 1068400"/>
                  <a:gd name="connsiteX207" fmla="*/ 164523 w 560082"/>
                  <a:gd name="connsiteY207" fmla="*/ 391232 h 1068400"/>
                  <a:gd name="connsiteX208" fmla="*/ 154573 w 560082"/>
                  <a:gd name="connsiteY208" fmla="*/ 381282 h 1068400"/>
                  <a:gd name="connsiteX209" fmla="*/ 114350 w 560082"/>
                  <a:gd name="connsiteY209" fmla="*/ 381282 h 1068400"/>
                  <a:gd name="connsiteX210" fmla="*/ 104400 w 560082"/>
                  <a:gd name="connsiteY210" fmla="*/ 391232 h 1068400"/>
                  <a:gd name="connsiteX211" fmla="*/ 104400 w 560082"/>
                  <a:gd name="connsiteY211" fmla="*/ 427723 h 1068400"/>
                  <a:gd name="connsiteX212" fmla="*/ 114350 w 560082"/>
                  <a:gd name="connsiteY212" fmla="*/ 437673 h 1068400"/>
                  <a:gd name="connsiteX213" fmla="*/ 154573 w 560082"/>
                  <a:gd name="connsiteY213" fmla="*/ 437673 h 1068400"/>
                  <a:gd name="connsiteX214" fmla="*/ 164523 w 560082"/>
                  <a:gd name="connsiteY214" fmla="*/ 427723 h 1068400"/>
                  <a:gd name="connsiteX215" fmla="*/ 164523 w 560082"/>
                  <a:gd name="connsiteY215" fmla="*/ 391232 h 1068400"/>
                  <a:gd name="connsiteX216" fmla="*/ 164523 w 560082"/>
                  <a:gd name="connsiteY216" fmla="*/ 391232 h 1068400"/>
                  <a:gd name="connsiteX217" fmla="*/ 455658 w 560082"/>
                  <a:gd name="connsiteY217" fmla="*/ 391232 h 1068400"/>
                  <a:gd name="connsiteX218" fmla="*/ 445708 w 560082"/>
                  <a:gd name="connsiteY218" fmla="*/ 381282 h 1068400"/>
                  <a:gd name="connsiteX219" fmla="*/ 405485 w 560082"/>
                  <a:gd name="connsiteY219" fmla="*/ 381282 h 1068400"/>
                  <a:gd name="connsiteX220" fmla="*/ 395535 w 560082"/>
                  <a:gd name="connsiteY220" fmla="*/ 391232 h 1068400"/>
                  <a:gd name="connsiteX221" fmla="*/ 395535 w 560082"/>
                  <a:gd name="connsiteY221" fmla="*/ 427723 h 1068400"/>
                  <a:gd name="connsiteX222" fmla="*/ 405485 w 560082"/>
                  <a:gd name="connsiteY222" fmla="*/ 437673 h 1068400"/>
                  <a:gd name="connsiteX223" fmla="*/ 445708 w 560082"/>
                  <a:gd name="connsiteY223" fmla="*/ 437673 h 1068400"/>
                  <a:gd name="connsiteX224" fmla="*/ 455658 w 560082"/>
                  <a:gd name="connsiteY224" fmla="*/ 427723 h 1068400"/>
                  <a:gd name="connsiteX225" fmla="*/ 455658 w 560082"/>
                  <a:gd name="connsiteY225" fmla="*/ 391232 h 1068400"/>
                  <a:gd name="connsiteX226" fmla="*/ 455658 w 560082"/>
                  <a:gd name="connsiteY226" fmla="*/ 391232 h 1068400"/>
                  <a:gd name="connsiteX227" fmla="*/ 415435 w 560082"/>
                  <a:gd name="connsiteY227" fmla="*/ 401182 h 1068400"/>
                  <a:gd name="connsiteX228" fmla="*/ 415435 w 560082"/>
                  <a:gd name="connsiteY228" fmla="*/ 417773 h 1068400"/>
                  <a:gd name="connsiteX229" fmla="*/ 435758 w 560082"/>
                  <a:gd name="connsiteY229" fmla="*/ 417773 h 1068400"/>
                  <a:gd name="connsiteX230" fmla="*/ 435758 w 560082"/>
                  <a:gd name="connsiteY230" fmla="*/ 401182 h 1068400"/>
                  <a:gd name="connsiteX231" fmla="*/ 415435 w 560082"/>
                  <a:gd name="connsiteY231" fmla="*/ 401182 h 1068400"/>
                  <a:gd name="connsiteX232" fmla="*/ 269867 w 560082"/>
                  <a:gd name="connsiteY232" fmla="*/ 401182 h 1068400"/>
                  <a:gd name="connsiteX233" fmla="*/ 269867 w 560082"/>
                  <a:gd name="connsiteY233" fmla="*/ 417773 h 1068400"/>
                  <a:gd name="connsiteX234" fmla="*/ 290191 w 560082"/>
                  <a:gd name="connsiteY234" fmla="*/ 417773 h 1068400"/>
                  <a:gd name="connsiteX235" fmla="*/ 290191 w 560082"/>
                  <a:gd name="connsiteY235" fmla="*/ 401182 h 1068400"/>
                  <a:gd name="connsiteX236" fmla="*/ 269867 w 560082"/>
                  <a:gd name="connsiteY236" fmla="*/ 401182 h 1068400"/>
                  <a:gd name="connsiteX237" fmla="*/ 124300 w 560082"/>
                  <a:gd name="connsiteY237" fmla="*/ 401182 h 1068400"/>
                  <a:gd name="connsiteX238" fmla="*/ 124300 w 560082"/>
                  <a:gd name="connsiteY238" fmla="*/ 417773 h 1068400"/>
                  <a:gd name="connsiteX239" fmla="*/ 144623 w 560082"/>
                  <a:gd name="connsiteY239" fmla="*/ 417773 h 1068400"/>
                  <a:gd name="connsiteX240" fmla="*/ 144623 w 560082"/>
                  <a:gd name="connsiteY240" fmla="*/ 401182 h 1068400"/>
                  <a:gd name="connsiteX241" fmla="*/ 124300 w 560082"/>
                  <a:gd name="connsiteY241" fmla="*/ 401182 h 1068400"/>
                  <a:gd name="connsiteX242" fmla="*/ 310090 w 560082"/>
                  <a:gd name="connsiteY242" fmla="*/ 258873 h 1068400"/>
                  <a:gd name="connsiteX243" fmla="*/ 300141 w 560082"/>
                  <a:gd name="connsiteY243" fmla="*/ 248923 h 1068400"/>
                  <a:gd name="connsiteX244" fmla="*/ 259917 w 560082"/>
                  <a:gd name="connsiteY244" fmla="*/ 248923 h 1068400"/>
                  <a:gd name="connsiteX245" fmla="*/ 249967 w 560082"/>
                  <a:gd name="connsiteY245" fmla="*/ 258873 h 1068400"/>
                  <a:gd name="connsiteX246" fmla="*/ 249967 w 560082"/>
                  <a:gd name="connsiteY246" fmla="*/ 295364 h 1068400"/>
                  <a:gd name="connsiteX247" fmla="*/ 259917 w 560082"/>
                  <a:gd name="connsiteY247" fmla="*/ 305314 h 1068400"/>
                  <a:gd name="connsiteX248" fmla="*/ 300141 w 560082"/>
                  <a:gd name="connsiteY248" fmla="*/ 305314 h 1068400"/>
                  <a:gd name="connsiteX249" fmla="*/ 310090 w 560082"/>
                  <a:gd name="connsiteY249" fmla="*/ 295364 h 1068400"/>
                  <a:gd name="connsiteX250" fmla="*/ 310090 w 560082"/>
                  <a:gd name="connsiteY250" fmla="*/ 258873 h 1068400"/>
                  <a:gd name="connsiteX251" fmla="*/ 310090 w 560082"/>
                  <a:gd name="connsiteY251" fmla="*/ 258873 h 1068400"/>
                  <a:gd name="connsiteX252" fmla="*/ 164523 w 560082"/>
                  <a:gd name="connsiteY252" fmla="*/ 258873 h 1068400"/>
                  <a:gd name="connsiteX253" fmla="*/ 154573 w 560082"/>
                  <a:gd name="connsiteY253" fmla="*/ 248923 h 1068400"/>
                  <a:gd name="connsiteX254" fmla="*/ 114350 w 560082"/>
                  <a:gd name="connsiteY254" fmla="*/ 248923 h 1068400"/>
                  <a:gd name="connsiteX255" fmla="*/ 104400 w 560082"/>
                  <a:gd name="connsiteY255" fmla="*/ 258873 h 1068400"/>
                  <a:gd name="connsiteX256" fmla="*/ 104400 w 560082"/>
                  <a:gd name="connsiteY256" fmla="*/ 295364 h 1068400"/>
                  <a:gd name="connsiteX257" fmla="*/ 114350 w 560082"/>
                  <a:gd name="connsiteY257" fmla="*/ 305314 h 1068400"/>
                  <a:gd name="connsiteX258" fmla="*/ 154573 w 560082"/>
                  <a:gd name="connsiteY258" fmla="*/ 305314 h 1068400"/>
                  <a:gd name="connsiteX259" fmla="*/ 164523 w 560082"/>
                  <a:gd name="connsiteY259" fmla="*/ 295364 h 1068400"/>
                  <a:gd name="connsiteX260" fmla="*/ 164523 w 560082"/>
                  <a:gd name="connsiteY260" fmla="*/ 258873 h 1068400"/>
                  <a:gd name="connsiteX261" fmla="*/ 164523 w 560082"/>
                  <a:gd name="connsiteY261" fmla="*/ 258873 h 1068400"/>
                  <a:gd name="connsiteX262" fmla="*/ 455658 w 560082"/>
                  <a:gd name="connsiteY262" fmla="*/ 258873 h 1068400"/>
                  <a:gd name="connsiteX263" fmla="*/ 445708 w 560082"/>
                  <a:gd name="connsiteY263" fmla="*/ 248923 h 1068400"/>
                  <a:gd name="connsiteX264" fmla="*/ 405485 w 560082"/>
                  <a:gd name="connsiteY264" fmla="*/ 248923 h 1068400"/>
                  <a:gd name="connsiteX265" fmla="*/ 395535 w 560082"/>
                  <a:gd name="connsiteY265" fmla="*/ 258873 h 1068400"/>
                  <a:gd name="connsiteX266" fmla="*/ 395535 w 560082"/>
                  <a:gd name="connsiteY266" fmla="*/ 295364 h 1068400"/>
                  <a:gd name="connsiteX267" fmla="*/ 405485 w 560082"/>
                  <a:gd name="connsiteY267" fmla="*/ 305314 h 1068400"/>
                  <a:gd name="connsiteX268" fmla="*/ 445708 w 560082"/>
                  <a:gd name="connsiteY268" fmla="*/ 305314 h 1068400"/>
                  <a:gd name="connsiteX269" fmla="*/ 455658 w 560082"/>
                  <a:gd name="connsiteY269" fmla="*/ 295364 h 1068400"/>
                  <a:gd name="connsiteX270" fmla="*/ 455658 w 560082"/>
                  <a:gd name="connsiteY270" fmla="*/ 258873 h 1068400"/>
                  <a:gd name="connsiteX271" fmla="*/ 455658 w 560082"/>
                  <a:gd name="connsiteY271" fmla="*/ 258873 h 1068400"/>
                  <a:gd name="connsiteX272" fmla="*/ 415435 w 560082"/>
                  <a:gd name="connsiteY272" fmla="*/ 268823 h 1068400"/>
                  <a:gd name="connsiteX273" fmla="*/ 415435 w 560082"/>
                  <a:gd name="connsiteY273" fmla="*/ 285414 h 1068400"/>
                  <a:gd name="connsiteX274" fmla="*/ 435758 w 560082"/>
                  <a:gd name="connsiteY274" fmla="*/ 285414 h 1068400"/>
                  <a:gd name="connsiteX275" fmla="*/ 435758 w 560082"/>
                  <a:gd name="connsiteY275" fmla="*/ 268823 h 1068400"/>
                  <a:gd name="connsiteX276" fmla="*/ 415435 w 560082"/>
                  <a:gd name="connsiteY276" fmla="*/ 268823 h 1068400"/>
                  <a:gd name="connsiteX277" fmla="*/ 269867 w 560082"/>
                  <a:gd name="connsiteY277" fmla="*/ 268823 h 1068400"/>
                  <a:gd name="connsiteX278" fmla="*/ 269867 w 560082"/>
                  <a:gd name="connsiteY278" fmla="*/ 285414 h 1068400"/>
                  <a:gd name="connsiteX279" fmla="*/ 290191 w 560082"/>
                  <a:gd name="connsiteY279" fmla="*/ 285414 h 1068400"/>
                  <a:gd name="connsiteX280" fmla="*/ 290191 w 560082"/>
                  <a:gd name="connsiteY280" fmla="*/ 268823 h 1068400"/>
                  <a:gd name="connsiteX281" fmla="*/ 269867 w 560082"/>
                  <a:gd name="connsiteY281" fmla="*/ 268823 h 1068400"/>
                  <a:gd name="connsiteX282" fmla="*/ 124300 w 560082"/>
                  <a:gd name="connsiteY282" fmla="*/ 268823 h 1068400"/>
                  <a:gd name="connsiteX283" fmla="*/ 124300 w 560082"/>
                  <a:gd name="connsiteY283" fmla="*/ 285414 h 1068400"/>
                  <a:gd name="connsiteX284" fmla="*/ 144623 w 560082"/>
                  <a:gd name="connsiteY284" fmla="*/ 285414 h 1068400"/>
                  <a:gd name="connsiteX285" fmla="*/ 144623 w 560082"/>
                  <a:gd name="connsiteY285" fmla="*/ 268823 h 1068400"/>
                  <a:gd name="connsiteX286" fmla="*/ 124300 w 560082"/>
                  <a:gd name="connsiteY286" fmla="*/ 268823 h 1068400"/>
                  <a:gd name="connsiteX287" fmla="*/ 310090 w 560082"/>
                  <a:gd name="connsiteY287" fmla="*/ 126514 h 1068400"/>
                  <a:gd name="connsiteX288" fmla="*/ 300141 w 560082"/>
                  <a:gd name="connsiteY288" fmla="*/ 116564 h 1068400"/>
                  <a:gd name="connsiteX289" fmla="*/ 259917 w 560082"/>
                  <a:gd name="connsiteY289" fmla="*/ 116564 h 1068400"/>
                  <a:gd name="connsiteX290" fmla="*/ 249967 w 560082"/>
                  <a:gd name="connsiteY290" fmla="*/ 126514 h 1068400"/>
                  <a:gd name="connsiteX291" fmla="*/ 249967 w 560082"/>
                  <a:gd name="connsiteY291" fmla="*/ 163005 h 1068400"/>
                  <a:gd name="connsiteX292" fmla="*/ 259917 w 560082"/>
                  <a:gd name="connsiteY292" fmla="*/ 172955 h 1068400"/>
                  <a:gd name="connsiteX293" fmla="*/ 300141 w 560082"/>
                  <a:gd name="connsiteY293" fmla="*/ 172955 h 1068400"/>
                  <a:gd name="connsiteX294" fmla="*/ 310090 w 560082"/>
                  <a:gd name="connsiteY294" fmla="*/ 163005 h 1068400"/>
                  <a:gd name="connsiteX295" fmla="*/ 310090 w 560082"/>
                  <a:gd name="connsiteY295" fmla="*/ 126514 h 1068400"/>
                  <a:gd name="connsiteX296" fmla="*/ 310090 w 560082"/>
                  <a:gd name="connsiteY296" fmla="*/ 126514 h 1068400"/>
                  <a:gd name="connsiteX297" fmla="*/ 164523 w 560082"/>
                  <a:gd name="connsiteY297" fmla="*/ 126514 h 1068400"/>
                  <a:gd name="connsiteX298" fmla="*/ 154573 w 560082"/>
                  <a:gd name="connsiteY298" fmla="*/ 116564 h 1068400"/>
                  <a:gd name="connsiteX299" fmla="*/ 114350 w 560082"/>
                  <a:gd name="connsiteY299" fmla="*/ 116564 h 1068400"/>
                  <a:gd name="connsiteX300" fmla="*/ 104400 w 560082"/>
                  <a:gd name="connsiteY300" fmla="*/ 126514 h 1068400"/>
                  <a:gd name="connsiteX301" fmla="*/ 104400 w 560082"/>
                  <a:gd name="connsiteY301" fmla="*/ 163005 h 1068400"/>
                  <a:gd name="connsiteX302" fmla="*/ 114350 w 560082"/>
                  <a:gd name="connsiteY302" fmla="*/ 172955 h 1068400"/>
                  <a:gd name="connsiteX303" fmla="*/ 154573 w 560082"/>
                  <a:gd name="connsiteY303" fmla="*/ 172955 h 1068400"/>
                  <a:gd name="connsiteX304" fmla="*/ 164523 w 560082"/>
                  <a:gd name="connsiteY304" fmla="*/ 163005 h 1068400"/>
                  <a:gd name="connsiteX305" fmla="*/ 164523 w 560082"/>
                  <a:gd name="connsiteY305" fmla="*/ 126514 h 1068400"/>
                  <a:gd name="connsiteX306" fmla="*/ 164523 w 560082"/>
                  <a:gd name="connsiteY306" fmla="*/ 126514 h 1068400"/>
                  <a:gd name="connsiteX307" fmla="*/ 455658 w 560082"/>
                  <a:gd name="connsiteY307" fmla="*/ 126514 h 1068400"/>
                  <a:gd name="connsiteX308" fmla="*/ 445708 w 560082"/>
                  <a:gd name="connsiteY308" fmla="*/ 116564 h 1068400"/>
                  <a:gd name="connsiteX309" fmla="*/ 405485 w 560082"/>
                  <a:gd name="connsiteY309" fmla="*/ 116564 h 1068400"/>
                  <a:gd name="connsiteX310" fmla="*/ 395535 w 560082"/>
                  <a:gd name="connsiteY310" fmla="*/ 126514 h 1068400"/>
                  <a:gd name="connsiteX311" fmla="*/ 395535 w 560082"/>
                  <a:gd name="connsiteY311" fmla="*/ 163005 h 1068400"/>
                  <a:gd name="connsiteX312" fmla="*/ 405485 w 560082"/>
                  <a:gd name="connsiteY312" fmla="*/ 172955 h 1068400"/>
                  <a:gd name="connsiteX313" fmla="*/ 445708 w 560082"/>
                  <a:gd name="connsiteY313" fmla="*/ 172955 h 1068400"/>
                  <a:gd name="connsiteX314" fmla="*/ 455658 w 560082"/>
                  <a:gd name="connsiteY314" fmla="*/ 163005 h 1068400"/>
                  <a:gd name="connsiteX315" fmla="*/ 455658 w 560082"/>
                  <a:gd name="connsiteY315" fmla="*/ 126514 h 1068400"/>
                  <a:gd name="connsiteX316" fmla="*/ 455658 w 560082"/>
                  <a:gd name="connsiteY316" fmla="*/ 126514 h 1068400"/>
                  <a:gd name="connsiteX317" fmla="*/ 415435 w 560082"/>
                  <a:gd name="connsiteY317" fmla="*/ 136464 h 1068400"/>
                  <a:gd name="connsiteX318" fmla="*/ 415435 w 560082"/>
                  <a:gd name="connsiteY318" fmla="*/ 153055 h 1068400"/>
                  <a:gd name="connsiteX319" fmla="*/ 435758 w 560082"/>
                  <a:gd name="connsiteY319" fmla="*/ 153055 h 1068400"/>
                  <a:gd name="connsiteX320" fmla="*/ 435758 w 560082"/>
                  <a:gd name="connsiteY320" fmla="*/ 136464 h 1068400"/>
                  <a:gd name="connsiteX321" fmla="*/ 415435 w 560082"/>
                  <a:gd name="connsiteY321" fmla="*/ 136464 h 1068400"/>
                  <a:gd name="connsiteX322" fmla="*/ 269867 w 560082"/>
                  <a:gd name="connsiteY322" fmla="*/ 136464 h 1068400"/>
                  <a:gd name="connsiteX323" fmla="*/ 269867 w 560082"/>
                  <a:gd name="connsiteY323" fmla="*/ 153055 h 1068400"/>
                  <a:gd name="connsiteX324" fmla="*/ 290191 w 560082"/>
                  <a:gd name="connsiteY324" fmla="*/ 153055 h 1068400"/>
                  <a:gd name="connsiteX325" fmla="*/ 290191 w 560082"/>
                  <a:gd name="connsiteY325" fmla="*/ 136464 h 1068400"/>
                  <a:gd name="connsiteX326" fmla="*/ 269867 w 560082"/>
                  <a:gd name="connsiteY326" fmla="*/ 136464 h 1068400"/>
                  <a:gd name="connsiteX327" fmla="*/ 124300 w 560082"/>
                  <a:gd name="connsiteY327" fmla="*/ 136464 h 1068400"/>
                  <a:gd name="connsiteX328" fmla="*/ 124300 w 560082"/>
                  <a:gd name="connsiteY328" fmla="*/ 153055 h 1068400"/>
                  <a:gd name="connsiteX329" fmla="*/ 144623 w 560082"/>
                  <a:gd name="connsiteY329" fmla="*/ 153055 h 1068400"/>
                  <a:gd name="connsiteX330" fmla="*/ 144623 w 560082"/>
                  <a:gd name="connsiteY330" fmla="*/ 136464 h 1068400"/>
                  <a:gd name="connsiteX331" fmla="*/ 124300 w 560082"/>
                  <a:gd name="connsiteY331" fmla="*/ 136464 h 106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</a:cxnLst>
                <a:rect l="l" t="t" r="r" b="b"/>
                <a:pathLst>
                  <a:path w="560082" h="1068400">
                    <a:moveTo>
                      <a:pt x="560083" y="12040"/>
                    </a:moveTo>
                    <a:cubicBezTo>
                      <a:pt x="560083" y="6567"/>
                      <a:pt x="555655" y="2114"/>
                      <a:pt x="550183" y="2090"/>
                    </a:cubicBezTo>
                    <a:lnTo>
                      <a:pt x="10000" y="0"/>
                    </a:lnTo>
                    <a:cubicBezTo>
                      <a:pt x="7363" y="0"/>
                      <a:pt x="4826" y="1045"/>
                      <a:pt x="2936" y="2910"/>
                    </a:cubicBezTo>
                    <a:cubicBezTo>
                      <a:pt x="1070" y="4776"/>
                      <a:pt x="0" y="7313"/>
                      <a:pt x="0" y="9950"/>
                    </a:cubicBezTo>
                    <a:lnTo>
                      <a:pt x="0" y="1058451"/>
                    </a:lnTo>
                    <a:cubicBezTo>
                      <a:pt x="0" y="1063948"/>
                      <a:pt x="4453" y="1068401"/>
                      <a:pt x="9950" y="1068401"/>
                    </a:cubicBezTo>
                    <a:lnTo>
                      <a:pt x="550133" y="1068401"/>
                    </a:lnTo>
                    <a:cubicBezTo>
                      <a:pt x="555630" y="1068401"/>
                      <a:pt x="560083" y="1063948"/>
                      <a:pt x="560083" y="1058451"/>
                    </a:cubicBezTo>
                    <a:lnTo>
                      <a:pt x="560083" y="12040"/>
                    </a:lnTo>
                    <a:lnTo>
                      <a:pt x="560083" y="12040"/>
                    </a:lnTo>
                    <a:close/>
                    <a:moveTo>
                      <a:pt x="19900" y="1048501"/>
                    </a:moveTo>
                    <a:lnTo>
                      <a:pt x="540183" y="1048501"/>
                    </a:lnTo>
                    <a:lnTo>
                      <a:pt x="540183" y="21940"/>
                    </a:lnTo>
                    <a:lnTo>
                      <a:pt x="19900" y="19925"/>
                    </a:lnTo>
                    <a:lnTo>
                      <a:pt x="19900" y="1048501"/>
                    </a:lnTo>
                    <a:lnTo>
                      <a:pt x="19900" y="1048501"/>
                    </a:lnTo>
                    <a:close/>
                    <a:moveTo>
                      <a:pt x="164523" y="920669"/>
                    </a:moveTo>
                    <a:cubicBezTo>
                      <a:pt x="164523" y="915171"/>
                      <a:pt x="160070" y="910719"/>
                      <a:pt x="154573" y="910719"/>
                    </a:cubicBezTo>
                    <a:lnTo>
                      <a:pt x="114350" y="910719"/>
                    </a:lnTo>
                    <a:cubicBezTo>
                      <a:pt x="108852" y="910719"/>
                      <a:pt x="104400" y="915171"/>
                      <a:pt x="104400" y="920669"/>
                    </a:cubicBezTo>
                    <a:lnTo>
                      <a:pt x="104400" y="957160"/>
                    </a:lnTo>
                    <a:cubicBezTo>
                      <a:pt x="104400" y="962657"/>
                      <a:pt x="108852" y="967110"/>
                      <a:pt x="114350" y="967110"/>
                    </a:cubicBezTo>
                    <a:lnTo>
                      <a:pt x="154573" y="967110"/>
                    </a:lnTo>
                    <a:cubicBezTo>
                      <a:pt x="160070" y="967110"/>
                      <a:pt x="164523" y="962657"/>
                      <a:pt x="164523" y="957160"/>
                    </a:cubicBezTo>
                    <a:lnTo>
                      <a:pt x="164523" y="920669"/>
                    </a:lnTo>
                    <a:lnTo>
                      <a:pt x="164523" y="920669"/>
                    </a:lnTo>
                    <a:close/>
                    <a:moveTo>
                      <a:pt x="455658" y="920669"/>
                    </a:moveTo>
                    <a:cubicBezTo>
                      <a:pt x="455658" y="915171"/>
                      <a:pt x="451206" y="910719"/>
                      <a:pt x="445708" y="910719"/>
                    </a:cubicBezTo>
                    <a:lnTo>
                      <a:pt x="405485" y="910719"/>
                    </a:lnTo>
                    <a:cubicBezTo>
                      <a:pt x="399988" y="910719"/>
                      <a:pt x="395535" y="915171"/>
                      <a:pt x="395535" y="920669"/>
                    </a:cubicBezTo>
                    <a:lnTo>
                      <a:pt x="395535" y="957160"/>
                    </a:lnTo>
                    <a:cubicBezTo>
                      <a:pt x="395535" y="962657"/>
                      <a:pt x="399988" y="967110"/>
                      <a:pt x="405485" y="967110"/>
                    </a:cubicBezTo>
                    <a:lnTo>
                      <a:pt x="445708" y="967110"/>
                    </a:lnTo>
                    <a:cubicBezTo>
                      <a:pt x="451206" y="967110"/>
                      <a:pt x="455658" y="962657"/>
                      <a:pt x="455658" y="957160"/>
                    </a:cubicBezTo>
                    <a:lnTo>
                      <a:pt x="455658" y="920669"/>
                    </a:lnTo>
                    <a:lnTo>
                      <a:pt x="455658" y="920669"/>
                    </a:lnTo>
                    <a:close/>
                    <a:moveTo>
                      <a:pt x="310090" y="920669"/>
                    </a:moveTo>
                    <a:cubicBezTo>
                      <a:pt x="310090" y="915171"/>
                      <a:pt x="305638" y="910719"/>
                      <a:pt x="300141" y="910719"/>
                    </a:cubicBezTo>
                    <a:lnTo>
                      <a:pt x="259917" y="910719"/>
                    </a:lnTo>
                    <a:cubicBezTo>
                      <a:pt x="254420" y="910719"/>
                      <a:pt x="249967" y="915171"/>
                      <a:pt x="249967" y="920669"/>
                    </a:cubicBezTo>
                    <a:lnTo>
                      <a:pt x="249967" y="957160"/>
                    </a:lnTo>
                    <a:cubicBezTo>
                      <a:pt x="249967" y="962657"/>
                      <a:pt x="254420" y="967110"/>
                      <a:pt x="259917" y="967110"/>
                    </a:cubicBezTo>
                    <a:lnTo>
                      <a:pt x="300141" y="967110"/>
                    </a:lnTo>
                    <a:cubicBezTo>
                      <a:pt x="305638" y="967110"/>
                      <a:pt x="310090" y="962657"/>
                      <a:pt x="310090" y="957160"/>
                    </a:cubicBezTo>
                    <a:lnTo>
                      <a:pt x="310090" y="920669"/>
                    </a:lnTo>
                    <a:lnTo>
                      <a:pt x="310090" y="920669"/>
                    </a:lnTo>
                    <a:close/>
                    <a:moveTo>
                      <a:pt x="415435" y="930619"/>
                    </a:moveTo>
                    <a:lnTo>
                      <a:pt x="415435" y="947210"/>
                    </a:lnTo>
                    <a:lnTo>
                      <a:pt x="435758" y="947210"/>
                    </a:lnTo>
                    <a:lnTo>
                      <a:pt x="435758" y="930619"/>
                    </a:lnTo>
                    <a:lnTo>
                      <a:pt x="415435" y="930619"/>
                    </a:lnTo>
                    <a:close/>
                    <a:moveTo>
                      <a:pt x="269867" y="930619"/>
                    </a:moveTo>
                    <a:lnTo>
                      <a:pt x="269867" y="947210"/>
                    </a:lnTo>
                    <a:lnTo>
                      <a:pt x="290191" y="947210"/>
                    </a:lnTo>
                    <a:lnTo>
                      <a:pt x="290191" y="930619"/>
                    </a:lnTo>
                    <a:lnTo>
                      <a:pt x="269867" y="930619"/>
                    </a:lnTo>
                    <a:close/>
                    <a:moveTo>
                      <a:pt x="124300" y="930619"/>
                    </a:moveTo>
                    <a:lnTo>
                      <a:pt x="124300" y="947210"/>
                    </a:lnTo>
                    <a:lnTo>
                      <a:pt x="144623" y="947210"/>
                    </a:lnTo>
                    <a:lnTo>
                      <a:pt x="144623" y="930619"/>
                    </a:lnTo>
                    <a:lnTo>
                      <a:pt x="124300" y="930619"/>
                    </a:lnTo>
                    <a:close/>
                    <a:moveTo>
                      <a:pt x="164523" y="788309"/>
                    </a:moveTo>
                    <a:cubicBezTo>
                      <a:pt x="164523" y="782812"/>
                      <a:pt x="160070" y="778359"/>
                      <a:pt x="154573" y="778359"/>
                    </a:cubicBezTo>
                    <a:lnTo>
                      <a:pt x="114350" y="778359"/>
                    </a:lnTo>
                    <a:cubicBezTo>
                      <a:pt x="108852" y="778359"/>
                      <a:pt x="104400" y="782812"/>
                      <a:pt x="104400" y="788309"/>
                    </a:cubicBezTo>
                    <a:lnTo>
                      <a:pt x="104400" y="824801"/>
                    </a:lnTo>
                    <a:cubicBezTo>
                      <a:pt x="104400" y="830298"/>
                      <a:pt x="108852" y="834751"/>
                      <a:pt x="114350" y="834751"/>
                    </a:cubicBezTo>
                    <a:lnTo>
                      <a:pt x="154573" y="834751"/>
                    </a:lnTo>
                    <a:cubicBezTo>
                      <a:pt x="160070" y="834751"/>
                      <a:pt x="164523" y="830298"/>
                      <a:pt x="164523" y="824801"/>
                    </a:cubicBezTo>
                    <a:lnTo>
                      <a:pt x="164523" y="788309"/>
                    </a:lnTo>
                    <a:lnTo>
                      <a:pt x="164523" y="788309"/>
                    </a:lnTo>
                    <a:close/>
                    <a:moveTo>
                      <a:pt x="455658" y="788309"/>
                    </a:moveTo>
                    <a:cubicBezTo>
                      <a:pt x="455658" y="782812"/>
                      <a:pt x="451206" y="778359"/>
                      <a:pt x="445708" y="778359"/>
                    </a:cubicBezTo>
                    <a:lnTo>
                      <a:pt x="405485" y="778359"/>
                    </a:lnTo>
                    <a:cubicBezTo>
                      <a:pt x="399988" y="778359"/>
                      <a:pt x="395535" y="782812"/>
                      <a:pt x="395535" y="788309"/>
                    </a:cubicBezTo>
                    <a:lnTo>
                      <a:pt x="395535" y="824801"/>
                    </a:lnTo>
                    <a:cubicBezTo>
                      <a:pt x="395535" y="830298"/>
                      <a:pt x="399988" y="834751"/>
                      <a:pt x="405485" y="834751"/>
                    </a:cubicBezTo>
                    <a:lnTo>
                      <a:pt x="445708" y="834751"/>
                    </a:lnTo>
                    <a:cubicBezTo>
                      <a:pt x="451206" y="834751"/>
                      <a:pt x="455658" y="830298"/>
                      <a:pt x="455658" y="824801"/>
                    </a:cubicBezTo>
                    <a:lnTo>
                      <a:pt x="455658" y="788309"/>
                    </a:lnTo>
                    <a:lnTo>
                      <a:pt x="455658" y="788309"/>
                    </a:lnTo>
                    <a:close/>
                    <a:moveTo>
                      <a:pt x="310090" y="788309"/>
                    </a:moveTo>
                    <a:cubicBezTo>
                      <a:pt x="310090" y="782812"/>
                      <a:pt x="305638" y="778359"/>
                      <a:pt x="300141" y="778359"/>
                    </a:cubicBezTo>
                    <a:lnTo>
                      <a:pt x="259917" y="778359"/>
                    </a:lnTo>
                    <a:cubicBezTo>
                      <a:pt x="254420" y="778359"/>
                      <a:pt x="249967" y="782812"/>
                      <a:pt x="249967" y="788309"/>
                    </a:cubicBezTo>
                    <a:lnTo>
                      <a:pt x="249967" y="824801"/>
                    </a:lnTo>
                    <a:cubicBezTo>
                      <a:pt x="249967" y="830298"/>
                      <a:pt x="254420" y="834751"/>
                      <a:pt x="259917" y="834751"/>
                    </a:cubicBezTo>
                    <a:lnTo>
                      <a:pt x="300141" y="834751"/>
                    </a:lnTo>
                    <a:cubicBezTo>
                      <a:pt x="305638" y="834751"/>
                      <a:pt x="310090" y="830298"/>
                      <a:pt x="310090" y="824801"/>
                    </a:cubicBezTo>
                    <a:lnTo>
                      <a:pt x="310090" y="788309"/>
                    </a:lnTo>
                    <a:lnTo>
                      <a:pt x="310090" y="788309"/>
                    </a:lnTo>
                    <a:close/>
                    <a:moveTo>
                      <a:pt x="415435" y="798259"/>
                    </a:moveTo>
                    <a:lnTo>
                      <a:pt x="415435" y="814851"/>
                    </a:lnTo>
                    <a:lnTo>
                      <a:pt x="435758" y="814851"/>
                    </a:lnTo>
                    <a:lnTo>
                      <a:pt x="435758" y="798259"/>
                    </a:lnTo>
                    <a:lnTo>
                      <a:pt x="415435" y="798259"/>
                    </a:lnTo>
                    <a:close/>
                    <a:moveTo>
                      <a:pt x="269867" y="798259"/>
                    </a:moveTo>
                    <a:lnTo>
                      <a:pt x="269867" y="814851"/>
                    </a:lnTo>
                    <a:lnTo>
                      <a:pt x="290191" y="814851"/>
                    </a:lnTo>
                    <a:lnTo>
                      <a:pt x="290191" y="798259"/>
                    </a:lnTo>
                    <a:lnTo>
                      <a:pt x="269867" y="798259"/>
                    </a:lnTo>
                    <a:close/>
                    <a:moveTo>
                      <a:pt x="124300" y="798259"/>
                    </a:moveTo>
                    <a:lnTo>
                      <a:pt x="124300" y="814851"/>
                    </a:lnTo>
                    <a:lnTo>
                      <a:pt x="144623" y="814851"/>
                    </a:lnTo>
                    <a:lnTo>
                      <a:pt x="144623" y="798259"/>
                    </a:lnTo>
                    <a:lnTo>
                      <a:pt x="124300" y="798259"/>
                    </a:lnTo>
                    <a:close/>
                    <a:moveTo>
                      <a:pt x="164523" y="655950"/>
                    </a:moveTo>
                    <a:cubicBezTo>
                      <a:pt x="164523" y="650453"/>
                      <a:pt x="160070" y="646000"/>
                      <a:pt x="154573" y="646000"/>
                    </a:cubicBezTo>
                    <a:lnTo>
                      <a:pt x="114350" y="646000"/>
                    </a:lnTo>
                    <a:cubicBezTo>
                      <a:pt x="108852" y="646000"/>
                      <a:pt x="104400" y="650453"/>
                      <a:pt x="104400" y="655950"/>
                    </a:cubicBezTo>
                    <a:lnTo>
                      <a:pt x="104400" y="692442"/>
                    </a:lnTo>
                    <a:cubicBezTo>
                      <a:pt x="104400" y="697939"/>
                      <a:pt x="108852" y="702392"/>
                      <a:pt x="114350" y="702392"/>
                    </a:cubicBezTo>
                    <a:lnTo>
                      <a:pt x="154573" y="702392"/>
                    </a:lnTo>
                    <a:cubicBezTo>
                      <a:pt x="160070" y="702392"/>
                      <a:pt x="164523" y="697939"/>
                      <a:pt x="164523" y="692442"/>
                    </a:cubicBezTo>
                    <a:lnTo>
                      <a:pt x="164523" y="655950"/>
                    </a:lnTo>
                    <a:lnTo>
                      <a:pt x="164523" y="655950"/>
                    </a:lnTo>
                    <a:close/>
                    <a:moveTo>
                      <a:pt x="455658" y="655950"/>
                    </a:moveTo>
                    <a:cubicBezTo>
                      <a:pt x="455658" y="650453"/>
                      <a:pt x="451206" y="646000"/>
                      <a:pt x="445708" y="646000"/>
                    </a:cubicBezTo>
                    <a:lnTo>
                      <a:pt x="405485" y="646000"/>
                    </a:lnTo>
                    <a:cubicBezTo>
                      <a:pt x="399988" y="646000"/>
                      <a:pt x="395535" y="650453"/>
                      <a:pt x="395535" y="655950"/>
                    </a:cubicBezTo>
                    <a:lnTo>
                      <a:pt x="395535" y="692442"/>
                    </a:lnTo>
                    <a:cubicBezTo>
                      <a:pt x="395535" y="697939"/>
                      <a:pt x="399988" y="702392"/>
                      <a:pt x="405485" y="702392"/>
                    </a:cubicBezTo>
                    <a:lnTo>
                      <a:pt x="445708" y="702392"/>
                    </a:lnTo>
                    <a:cubicBezTo>
                      <a:pt x="451206" y="702392"/>
                      <a:pt x="455658" y="697939"/>
                      <a:pt x="455658" y="692442"/>
                    </a:cubicBezTo>
                    <a:lnTo>
                      <a:pt x="455658" y="655950"/>
                    </a:lnTo>
                    <a:lnTo>
                      <a:pt x="455658" y="655950"/>
                    </a:lnTo>
                    <a:close/>
                    <a:moveTo>
                      <a:pt x="310090" y="655950"/>
                    </a:moveTo>
                    <a:cubicBezTo>
                      <a:pt x="310090" y="650453"/>
                      <a:pt x="305638" y="646000"/>
                      <a:pt x="300141" y="646000"/>
                    </a:cubicBezTo>
                    <a:lnTo>
                      <a:pt x="259917" y="646000"/>
                    </a:lnTo>
                    <a:cubicBezTo>
                      <a:pt x="254420" y="646000"/>
                      <a:pt x="249967" y="650453"/>
                      <a:pt x="249967" y="655950"/>
                    </a:cubicBezTo>
                    <a:lnTo>
                      <a:pt x="249967" y="692442"/>
                    </a:lnTo>
                    <a:cubicBezTo>
                      <a:pt x="249967" y="697939"/>
                      <a:pt x="254420" y="702392"/>
                      <a:pt x="259917" y="702392"/>
                    </a:cubicBezTo>
                    <a:lnTo>
                      <a:pt x="300141" y="702392"/>
                    </a:lnTo>
                    <a:cubicBezTo>
                      <a:pt x="305638" y="702392"/>
                      <a:pt x="310090" y="697939"/>
                      <a:pt x="310090" y="692442"/>
                    </a:cubicBezTo>
                    <a:lnTo>
                      <a:pt x="310090" y="655950"/>
                    </a:lnTo>
                    <a:lnTo>
                      <a:pt x="310090" y="655950"/>
                    </a:lnTo>
                    <a:close/>
                    <a:moveTo>
                      <a:pt x="415435" y="665900"/>
                    </a:moveTo>
                    <a:lnTo>
                      <a:pt x="415435" y="682492"/>
                    </a:lnTo>
                    <a:lnTo>
                      <a:pt x="435758" y="682492"/>
                    </a:lnTo>
                    <a:lnTo>
                      <a:pt x="435758" y="665900"/>
                    </a:lnTo>
                    <a:lnTo>
                      <a:pt x="415435" y="665900"/>
                    </a:lnTo>
                    <a:close/>
                    <a:moveTo>
                      <a:pt x="269867" y="665900"/>
                    </a:moveTo>
                    <a:lnTo>
                      <a:pt x="269867" y="682492"/>
                    </a:lnTo>
                    <a:lnTo>
                      <a:pt x="290191" y="682492"/>
                    </a:lnTo>
                    <a:lnTo>
                      <a:pt x="290191" y="665900"/>
                    </a:lnTo>
                    <a:lnTo>
                      <a:pt x="269867" y="665900"/>
                    </a:lnTo>
                    <a:close/>
                    <a:moveTo>
                      <a:pt x="124300" y="665900"/>
                    </a:moveTo>
                    <a:lnTo>
                      <a:pt x="124300" y="682492"/>
                    </a:lnTo>
                    <a:lnTo>
                      <a:pt x="144623" y="682492"/>
                    </a:lnTo>
                    <a:lnTo>
                      <a:pt x="144623" y="665900"/>
                    </a:lnTo>
                    <a:lnTo>
                      <a:pt x="124300" y="665900"/>
                    </a:lnTo>
                    <a:close/>
                    <a:moveTo>
                      <a:pt x="455658" y="523591"/>
                    </a:moveTo>
                    <a:cubicBezTo>
                      <a:pt x="455658" y="518094"/>
                      <a:pt x="451206" y="513641"/>
                      <a:pt x="445708" y="513641"/>
                    </a:cubicBezTo>
                    <a:lnTo>
                      <a:pt x="405485" y="513641"/>
                    </a:lnTo>
                    <a:cubicBezTo>
                      <a:pt x="399988" y="513641"/>
                      <a:pt x="395535" y="518094"/>
                      <a:pt x="395535" y="523591"/>
                    </a:cubicBezTo>
                    <a:lnTo>
                      <a:pt x="395535" y="560083"/>
                    </a:lnTo>
                    <a:cubicBezTo>
                      <a:pt x="395535" y="565580"/>
                      <a:pt x="399988" y="570033"/>
                      <a:pt x="405485" y="570033"/>
                    </a:cubicBezTo>
                    <a:lnTo>
                      <a:pt x="445708" y="570033"/>
                    </a:lnTo>
                    <a:cubicBezTo>
                      <a:pt x="451206" y="570033"/>
                      <a:pt x="455658" y="565580"/>
                      <a:pt x="455658" y="560083"/>
                    </a:cubicBezTo>
                    <a:lnTo>
                      <a:pt x="455658" y="523591"/>
                    </a:lnTo>
                    <a:lnTo>
                      <a:pt x="455658" y="523591"/>
                    </a:lnTo>
                    <a:close/>
                    <a:moveTo>
                      <a:pt x="164523" y="523591"/>
                    </a:moveTo>
                    <a:cubicBezTo>
                      <a:pt x="164523" y="518094"/>
                      <a:pt x="160070" y="513641"/>
                      <a:pt x="154573" y="513641"/>
                    </a:cubicBezTo>
                    <a:lnTo>
                      <a:pt x="114350" y="513641"/>
                    </a:lnTo>
                    <a:cubicBezTo>
                      <a:pt x="108852" y="513641"/>
                      <a:pt x="104400" y="518094"/>
                      <a:pt x="104400" y="523591"/>
                    </a:cubicBezTo>
                    <a:lnTo>
                      <a:pt x="104400" y="560083"/>
                    </a:lnTo>
                    <a:cubicBezTo>
                      <a:pt x="104400" y="565580"/>
                      <a:pt x="108852" y="570033"/>
                      <a:pt x="114350" y="570033"/>
                    </a:cubicBezTo>
                    <a:lnTo>
                      <a:pt x="154573" y="570033"/>
                    </a:lnTo>
                    <a:cubicBezTo>
                      <a:pt x="160070" y="570033"/>
                      <a:pt x="164523" y="565580"/>
                      <a:pt x="164523" y="560083"/>
                    </a:cubicBezTo>
                    <a:lnTo>
                      <a:pt x="164523" y="523591"/>
                    </a:lnTo>
                    <a:lnTo>
                      <a:pt x="164523" y="523591"/>
                    </a:lnTo>
                    <a:close/>
                    <a:moveTo>
                      <a:pt x="310090" y="523591"/>
                    </a:moveTo>
                    <a:cubicBezTo>
                      <a:pt x="310090" y="518094"/>
                      <a:pt x="305638" y="513641"/>
                      <a:pt x="300141" y="513641"/>
                    </a:cubicBezTo>
                    <a:lnTo>
                      <a:pt x="259917" y="513641"/>
                    </a:lnTo>
                    <a:cubicBezTo>
                      <a:pt x="254420" y="513641"/>
                      <a:pt x="249967" y="518094"/>
                      <a:pt x="249967" y="523591"/>
                    </a:cubicBezTo>
                    <a:lnTo>
                      <a:pt x="249967" y="560083"/>
                    </a:lnTo>
                    <a:cubicBezTo>
                      <a:pt x="249967" y="565580"/>
                      <a:pt x="254420" y="570033"/>
                      <a:pt x="259917" y="570033"/>
                    </a:cubicBezTo>
                    <a:lnTo>
                      <a:pt x="300141" y="570033"/>
                    </a:lnTo>
                    <a:cubicBezTo>
                      <a:pt x="305638" y="570033"/>
                      <a:pt x="310090" y="565580"/>
                      <a:pt x="310090" y="560083"/>
                    </a:cubicBezTo>
                    <a:lnTo>
                      <a:pt x="310090" y="523591"/>
                    </a:lnTo>
                    <a:lnTo>
                      <a:pt x="310090" y="523591"/>
                    </a:lnTo>
                    <a:close/>
                    <a:moveTo>
                      <a:pt x="415435" y="533541"/>
                    </a:moveTo>
                    <a:lnTo>
                      <a:pt x="415435" y="550133"/>
                    </a:lnTo>
                    <a:lnTo>
                      <a:pt x="435758" y="550133"/>
                    </a:lnTo>
                    <a:lnTo>
                      <a:pt x="435758" y="533541"/>
                    </a:lnTo>
                    <a:lnTo>
                      <a:pt x="415435" y="533541"/>
                    </a:lnTo>
                    <a:close/>
                    <a:moveTo>
                      <a:pt x="269867" y="533541"/>
                    </a:moveTo>
                    <a:lnTo>
                      <a:pt x="269867" y="550133"/>
                    </a:lnTo>
                    <a:lnTo>
                      <a:pt x="290191" y="550133"/>
                    </a:lnTo>
                    <a:lnTo>
                      <a:pt x="290191" y="533541"/>
                    </a:lnTo>
                    <a:lnTo>
                      <a:pt x="269867" y="533541"/>
                    </a:lnTo>
                    <a:close/>
                    <a:moveTo>
                      <a:pt x="124300" y="533541"/>
                    </a:moveTo>
                    <a:lnTo>
                      <a:pt x="124300" y="550133"/>
                    </a:lnTo>
                    <a:lnTo>
                      <a:pt x="144623" y="550133"/>
                    </a:lnTo>
                    <a:lnTo>
                      <a:pt x="144623" y="533541"/>
                    </a:lnTo>
                    <a:lnTo>
                      <a:pt x="124300" y="533541"/>
                    </a:lnTo>
                    <a:close/>
                    <a:moveTo>
                      <a:pt x="310090" y="391232"/>
                    </a:moveTo>
                    <a:cubicBezTo>
                      <a:pt x="310090" y="385735"/>
                      <a:pt x="305638" y="381282"/>
                      <a:pt x="300141" y="381282"/>
                    </a:cubicBezTo>
                    <a:lnTo>
                      <a:pt x="259917" y="381282"/>
                    </a:lnTo>
                    <a:cubicBezTo>
                      <a:pt x="254420" y="381282"/>
                      <a:pt x="249967" y="385735"/>
                      <a:pt x="249967" y="391232"/>
                    </a:cubicBezTo>
                    <a:lnTo>
                      <a:pt x="249967" y="427723"/>
                    </a:lnTo>
                    <a:cubicBezTo>
                      <a:pt x="249967" y="433221"/>
                      <a:pt x="254420" y="437673"/>
                      <a:pt x="259917" y="437673"/>
                    </a:cubicBezTo>
                    <a:lnTo>
                      <a:pt x="300141" y="437673"/>
                    </a:lnTo>
                    <a:cubicBezTo>
                      <a:pt x="305638" y="437673"/>
                      <a:pt x="310090" y="433221"/>
                      <a:pt x="310090" y="427723"/>
                    </a:cubicBezTo>
                    <a:lnTo>
                      <a:pt x="310090" y="391232"/>
                    </a:lnTo>
                    <a:lnTo>
                      <a:pt x="310090" y="391232"/>
                    </a:lnTo>
                    <a:close/>
                    <a:moveTo>
                      <a:pt x="164523" y="391232"/>
                    </a:moveTo>
                    <a:cubicBezTo>
                      <a:pt x="164523" y="385735"/>
                      <a:pt x="160070" y="381282"/>
                      <a:pt x="154573" y="381282"/>
                    </a:cubicBezTo>
                    <a:lnTo>
                      <a:pt x="114350" y="381282"/>
                    </a:lnTo>
                    <a:cubicBezTo>
                      <a:pt x="108852" y="381282"/>
                      <a:pt x="104400" y="385735"/>
                      <a:pt x="104400" y="391232"/>
                    </a:cubicBezTo>
                    <a:lnTo>
                      <a:pt x="104400" y="427723"/>
                    </a:lnTo>
                    <a:cubicBezTo>
                      <a:pt x="104400" y="433221"/>
                      <a:pt x="108852" y="437673"/>
                      <a:pt x="114350" y="437673"/>
                    </a:cubicBezTo>
                    <a:lnTo>
                      <a:pt x="154573" y="437673"/>
                    </a:lnTo>
                    <a:cubicBezTo>
                      <a:pt x="160070" y="437673"/>
                      <a:pt x="164523" y="433221"/>
                      <a:pt x="164523" y="427723"/>
                    </a:cubicBezTo>
                    <a:lnTo>
                      <a:pt x="164523" y="391232"/>
                    </a:lnTo>
                    <a:lnTo>
                      <a:pt x="164523" y="391232"/>
                    </a:lnTo>
                    <a:close/>
                    <a:moveTo>
                      <a:pt x="455658" y="391232"/>
                    </a:moveTo>
                    <a:cubicBezTo>
                      <a:pt x="455658" y="385735"/>
                      <a:pt x="451206" y="381282"/>
                      <a:pt x="445708" y="381282"/>
                    </a:cubicBezTo>
                    <a:lnTo>
                      <a:pt x="405485" y="381282"/>
                    </a:lnTo>
                    <a:cubicBezTo>
                      <a:pt x="399988" y="381282"/>
                      <a:pt x="395535" y="385735"/>
                      <a:pt x="395535" y="391232"/>
                    </a:cubicBezTo>
                    <a:lnTo>
                      <a:pt x="395535" y="427723"/>
                    </a:lnTo>
                    <a:cubicBezTo>
                      <a:pt x="395535" y="433221"/>
                      <a:pt x="399988" y="437673"/>
                      <a:pt x="405485" y="437673"/>
                    </a:cubicBezTo>
                    <a:lnTo>
                      <a:pt x="445708" y="437673"/>
                    </a:lnTo>
                    <a:cubicBezTo>
                      <a:pt x="451206" y="437673"/>
                      <a:pt x="455658" y="433221"/>
                      <a:pt x="455658" y="427723"/>
                    </a:cubicBezTo>
                    <a:lnTo>
                      <a:pt x="455658" y="391232"/>
                    </a:lnTo>
                    <a:lnTo>
                      <a:pt x="455658" y="391232"/>
                    </a:lnTo>
                    <a:close/>
                    <a:moveTo>
                      <a:pt x="415435" y="401182"/>
                    </a:moveTo>
                    <a:lnTo>
                      <a:pt x="415435" y="417773"/>
                    </a:lnTo>
                    <a:lnTo>
                      <a:pt x="435758" y="417773"/>
                    </a:lnTo>
                    <a:lnTo>
                      <a:pt x="435758" y="401182"/>
                    </a:lnTo>
                    <a:lnTo>
                      <a:pt x="415435" y="401182"/>
                    </a:lnTo>
                    <a:close/>
                    <a:moveTo>
                      <a:pt x="269867" y="401182"/>
                    </a:moveTo>
                    <a:lnTo>
                      <a:pt x="269867" y="417773"/>
                    </a:lnTo>
                    <a:lnTo>
                      <a:pt x="290191" y="417773"/>
                    </a:lnTo>
                    <a:lnTo>
                      <a:pt x="290191" y="401182"/>
                    </a:lnTo>
                    <a:lnTo>
                      <a:pt x="269867" y="401182"/>
                    </a:lnTo>
                    <a:close/>
                    <a:moveTo>
                      <a:pt x="124300" y="401182"/>
                    </a:moveTo>
                    <a:lnTo>
                      <a:pt x="124300" y="417773"/>
                    </a:lnTo>
                    <a:lnTo>
                      <a:pt x="144623" y="417773"/>
                    </a:lnTo>
                    <a:lnTo>
                      <a:pt x="144623" y="401182"/>
                    </a:lnTo>
                    <a:lnTo>
                      <a:pt x="124300" y="401182"/>
                    </a:lnTo>
                    <a:close/>
                    <a:moveTo>
                      <a:pt x="310090" y="258873"/>
                    </a:moveTo>
                    <a:cubicBezTo>
                      <a:pt x="310090" y="253376"/>
                      <a:pt x="305638" y="248923"/>
                      <a:pt x="300141" y="248923"/>
                    </a:cubicBezTo>
                    <a:lnTo>
                      <a:pt x="259917" y="248923"/>
                    </a:lnTo>
                    <a:cubicBezTo>
                      <a:pt x="254420" y="248923"/>
                      <a:pt x="249967" y="253376"/>
                      <a:pt x="249967" y="258873"/>
                    </a:cubicBezTo>
                    <a:lnTo>
                      <a:pt x="249967" y="295364"/>
                    </a:lnTo>
                    <a:cubicBezTo>
                      <a:pt x="249967" y="300862"/>
                      <a:pt x="254420" y="305314"/>
                      <a:pt x="259917" y="305314"/>
                    </a:cubicBezTo>
                    <a:lnTo>
                      <a:pt x="300141" y="305314"/>
                    </a:lnTo>
                    <a:cubicBezTo>
                      <a:pt x="305638" y="305314"/>
                      <a:pt x="310090" y="300862"/>
                      <a:pt x="310090" y="295364"/>
                    </a:cubicBezTo>
                    <a:lnTo>
                      <a:pt x="310090" y="258873"/>
                    </a:lnTo>
                    <a:lnTo>
                      <a:pt x="310090" y="258873"/>
                    </a:lnTo>
                    <a:close/>
                    <a:moveTo>
                      <a:pt x="164523" y="258873"/>
                    </a:moveTo>
                    <a:cubicBezTo>
                      <a:pt x="164523" y="253376"/>
                      <a:pt x="160070" y="248923"/>
                      <a:pt x="154573" y="248923"/>
                    </a:cubicBezTo>
                    <a:lnTo>
                      <a:pt x="114350" y="248923"/>
                    </a:lnTo>
                    <a:cubicBezTo>
                      <a:pt x="108852" y="248923"/>
                      <a:pt x="104400" y="253376"/>
                      <a:pt x="104400" y="258873"/>
                    </a:cubicBezTo>
                    <a:lnTo>
                      <a:pt x="104400" y="295364"/>
                    </a:lnTo>
                    <a:cubicBezTo>
                      <a:pt x="104400" y="300862"/>
                      <a:pt x="108852" y="305314"/>
                      <a:pt x="114350" y="305314"/>
                    </a:cubicBezTo>
                    <a:lnTo>
                      <a:pt x="154573" y="305314"/>
                    </a:lnTo>
                    <a:cubicBezTo>
                      <a:pt x="160070" y="305314"/>
                      <a:pt x="164523" y="300862"/>
                      <a:pt x="164523" y="295364"/>
                    </a:cubicBezTo>
                    <a:lnTo>
                      <a:pt x="164523" y="258873"/>
                    </a:lnTo>
                    <a:lnTo>
                      <a:pt x="164523" y="258873"/>
                    </a:lnTo>
                    <a:close/>
                    <a:moveTo>
                      <a:pt x="455658" y="258873"/>
                    </a:moveTo>
                    <a:cubicBezTo>
                      <a:pt x="455658" y="253376"/>
                      <a:pt x="451206" y="248923"/>
                      <a:pt x="445708" y="248923"/>
                    </a:cubicBezTo>
                    <a:lnTo>
                      <a:pt x="405485" y="248923"/>
                    </a:lnTo>
                    <a:cubicBezTo>
                      <a:pt x="399988" y="248923"/>
                      <a:pt x="395535" y="253376"/>
                      <a:pt x="395535" y="258873"/>
                    </a:cubicBezTo>
                    <a:lnTo>
                      <a:pt x="395535" y="295364"/>
                    </a:lnTo>
                    <a:cubicBezTo>
                      <a:pt x="395535" y="300862"/>
                      <a:pt x="399988" y="305314"/>
                      <a:pt x="405485" y="305314"/>
                    </a:cubicBezTo>
                    <a:lnTo>
                      <a:pt x="445708" y="305314"/>
                    </a:lnTo>
                    <a:cubicBezTo>
                      <a:pt x="451206" y="305314"/>
                      <a:pt x="455658" y="300862"/>
                      <a:pt x="455658" y="295364"/>
                    </a:cubicBezTo>
                    <a:lnTo>
                      <a:pt x="455658" y="258873"/>
                    </a:lnTo>
                    <a:lnTo>
                      <a:pt x="455658" y="258873"/>
                    </a:lnTo>
                    <a:close/>
                    <a:moveTo>
                      <a:pt x="415435" y="268823"/>
                    </a:moveTo>
                    <a:lnTo>
                      <a:pt x="415435" y="285414"/>
                    </a:lnTo>
                    <a:lnTo>
                      <a:pt x="435758" y="285414"/>
                    </a:lnTo>
                    <a:lnTo>
                      <a:pt x="435758" y="268823"/>
                    </a:lnTo>
                    <a:lnTo>
                      <a:pt x="415435" y="268823"/>
                    </a:lnTo>
                    <a:close/>
                    <a:moveTo>
                      <a:pt x="269867" y="268823"/>
                    </a:moveTo>
                    <a:lnTo>
                      <a:pt x="269867" y="285414"/>
                    </a:lnTo>
                    <a:lnTo>
                      <a:pt x="290191" y="285414"/>
                    </a:lnTo>
                    <a:lnTo>
                      <a:pt x="290191" y="268823"/>
                    </a:lnTo>
                    <a:lnTo>
                      <a:pt x="269867" y="268823"/>
                    </a:lnTo>
                    <a:close/>
                    <a:moveTo>
                      <a:pt x="124300" y="268823"/>
                    </a:moveTo>
                    <a:lnTo>
                      <a:pt x="124300" y="285414"/>
                    </a:lnTo>
                    <a:lnTo>
                      <a:pt x="144623" y="285414"/>
                    </a:lnTo>
                    <a:lnTo>
                      <a:pt x="144623" y="268823"/>
                    </a:lnTo>
                    <a:lnTo>
                      <a:pt x="124300" y="268823"/>
                    </a:lnTo>
                    <a:close/>
                    <a:moveTo>
                      <a:pt x="310090" y="126514"/>
                    </a:moveTo>
                    <a:cubicBezTo>
                      <a:pt x="310090" y="121016"/>
                      <a:pt x="305638" y="116564"/>
                      <a:pt x="300141" y="116564"/>
                    </a:cubicBezTo>
                    <a:lnTo>
                      <a:pt x="259917" y="116564"/>
                    </a:lnTo>
                    <a:cubicBezTo>
                      <a:pt x="254420" y="116564"/>
                      <a:pt x="249967" y="121016"/>
                      <a:pt x="249967" y="126514"/>
                    </a:cubicBezTo>
                    <a:lnTo>
                      <a:pt x="249967" y="163005"/>
                    </a:lnTo>
                    <a:cubicBezTo>
                      <a:pt x="249967" y="168502"/>
                      <a:pt x="254420" y="172955"/>
                      <a:pt x="259917" y="172955"/>
                    </a:cubicBezTo>
                    <a:lnTo>
                      <a:pt x="300141" y="172955"/>
                    </a:lnTo>
                    <a:cubicBezTo>
                      <a:pt x="305638" y="172955"/>
                      <a:pt x="310090" y="168502"/>
                      <a:pt x="310090" y="163005"/>
                    </a:cubicBezTo>
                    <a:lnTo>
                      <a:pt x="310090" y="126514"/>
                    </a:lnTo>
                    <a:lnTo>
                      <a:pt x="310090" y="126514"/>
                    </a:lnTo>
                    <a:close/>
                    <a:moveTo>
                      <a:pt x="164523" y="126514"/>
                    </a:moveTo>
                    <a:cubicBezTo>
                      <a:pt x="164523" y="121016"/>
                      <a:pt x="160070" y="116564"/>
                      <a:pt x="154573" y="116564"/>
                    </a:cubicBezTo>
                    <a:lnTo>
                      <a:pt x="114350" y="116564"/>
                    </a:lnTo>
                    <a:cubicBezTo>
                      <a:pt x="108852" y="116564"/>
                      <a:pt x="104400" y="121016"/>
                      <a:pt x="104400" y="126514"/>
                    </a:cubicBezTo>
                    <a:lnTo>
                      <a:pt x="104400" y="163005"/>
                    </a:lnTo>
                    <a:cubicBezTo>
                      <a:pt x="104400" y="168502"/>
                      <a:pt x="108852" y="172955"/>
                      <a:pt x="114350" y="172955"/>
                    </a:cubicBezTo>
                    <a:lnTo>
                      <a:pt x="154573" y="172955"/>
                    </a:lnTo>
                    <a:cubicBezTo>
                      <a:pt x="160070" y="172955"/>
                      <a:pt x="164523" y="168502"/>
                      <a:pt x="164523" y="163005"/>
                    </a:cubicBezTo>
                    <a:lnTo>
                      <a:pt x="164523" y="126514"/>
                    </a:lnTo>
                    <a:lnTo>
                      <a:pt x="164523" y="126514"/>
                    </a:lnTo>
                    <a:close/>
                    <a:moveTo>
                      <a:pt x="455658" y="126514"/>
                    </a:moveTo>
                    <a:cubicBezTo>
                      <a:pt x="455658" y="121016"/>
                      <a:pt x="451206" y="116564"/>
                      <a:pt x="445708" y="116564"/>
                    </a:cubicBezTo>
                    <a:lnTo>
                      <a:pt x="405485" y="116564"/>
                    </a:lnTo>
                    <a:cubicBezTo>
                      <a:pt x="399988" y="116564"/>
                      <a:pt x="395535" y="121016"/>
                      <a:pt x="395535" y="126514"/>
                    </a:cubicBezTo>
                    <a:lnTo>
                      <a:pt x="395535" y="163005"/>
                    </a:lnTo>
                    <a:cubicBezTo>
                      <a:pt x="395535" y="168502"/>
                      <a:pt x="399988" y="172955"/>
                      <a:pt x="405485" y="172955"/>
                    </a:cubicBezTo>
                    <a:lnTo>
                      <a:pt x="445708" y="172955"/>
                    </a:lnTo>
                    <a:cubicBezTo>
                      <a:pt x="451206" y="172955"/>
                      <a:pt x="455658" y="168502"/>
                      <a:pt x="455658" y="163005"/>
                    </a:cubicBezTo>
                    <a:lnTo>
                      <a:pt x="455658" y="126514"/>
                    </a:lnTo>
                    <a:lnTo>
                      <a:pt x="455658" y="126514"/>
                    </a:lnTo>
                    <a:close/>
                    <a:moveTo>
                      <a:pt x="415435" y="136464"/>
                    </a:moveTo>
                    <a:lnTo>
                      <a:pt x="415435" y="153055"/>
                    </a:lnTo>
                    <a:lnTo>
                      <a:pt x="435758" y="153055"/>
                    </a:lnTo>
                    <a:lnTo>
                      <a:pt x="435758" y="136464"/>
                    </a:lnTo>
                    <a:lnTo>
                      <a:pt x="415435" y="136464"/>
                    </a:lnTo>
                    <a:close/>
                    <a:moveTo>
                      <a:pt x="269867" y="136464"/>
                    </a:moveTo>
                    <a:lnTo>
                      <a:pt x="269867" y="153055"/>
                    </a:lnTo>
                    <a:lnTo>
                      <a:pt x="290191" y="153055"/>
                    </a:lnTo>
                    <a:lnTo>
                      <a:pt x="290191" y="136464"/>
                    </a:lnTo>
                    <a:lnTo>
                      <a:pt x="269867" y="136464"/>
                    </a:lnTo>
                    <a:close/>
                    <a:moveTo>
                      <a:pt x="124300" y="136464"/>
                    </a:moveTo>
                    <a:lnTo>
                      <a:pt x="124300" y="153055"/>
                    </a:lnTo>
                    <a:lnTo>
                      <a:pt x="144623" y="153055"/>
                    </a:lnTo>
                    <a:lnTo>
                      <a:pt x="144623" y="136464"/>
                    </a:lnTo>
                    <a:lnTo>
                      <a:pt x="124300" y="136464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FDBF3C2-FEFA-6464-7442-E4B017F747E5}"/>
                  </a:ext>
                </a:extLst>
              </p:cNvPr>
              <p:cNvSpPr/>
              <p:nvPr/>
            </p:nvSpPr>
            <p:spPr>
              <a:xfrm>
                <a:off x="3854235" y="3890794"/>
                <a:ext cx="474140" cy="347103"/>
              </a:xfrm>
              <a:custGeom>
                <a:avLst/>
                <a:gdLst>
                  <a:gd name="connsiteX0" fmla="*/ 69799 w 474140"/>
                  <a:gd name="connsiteY0" fmla="*/ 161587 h 347103"/>
                  <a:gd name="connsiteX1" fmla="*/ 69799 w 474140"/>
                  <a:gd name="connsiteY1" fmla="*/ 93106 h 347103"/>
                  <a:gd name="connsiteX2" fmla="*/ 219272 w 474140"/>
                  <a:gd name="connsiteY2" fmla="*/ 0 h 347103"/>
                  <a:gd name="connsiteX3" fmla="*/ 378919 w 474140"/>
                  <a:gd name="connsiteY3" fmla="*/ 93106 h 347103"/>
                  <a:gd name="connsiteX4" fmla="*/ 378919 w 474140"/>
                  <a:gd name="connsiteY4" fmla="*/ 161587 h 347103"/>
                  <a:gd name="connsiteX5" fmla="*/ 474140 w 474140"/>
                  <a:gd name="connsiteY5" fmla="*/ 188974 h 347103"/>
                  <a:gd name="connsiteX6" fmla="*/ 474140 w 474140"/>
                  <a:gd name="connsiteY6" fmla="*/ 347104 h 347103"/>
                  <a:gd name="connsiteX7" fmla="*/ 0 w 474140"/>
                  <a:gd name="connsiteY7" fmla="*/ 347104 h 347103"/>
                  <a:gd name="connsiteX8" fmla="*/ 0 w 474140"/>
                  <a:gd name="connsiteY8" fmla="*/ 187332 h 347103"/>
                  <a:gd name="connsiteX9" fmla="*/ 69824 w 474140"/>
                  <a:gd name="connsiteY9" fmla="*/ 161587 h 347103"/>
                  <a:gd name="connsiteX10" fmla="*/ 69824 w 474140"/>
                  <a:gd name="connsiteY10" fmla="*/ 161587 h 347103"/>
                  <a:gd name="connsiteX11" fmla="*/ 143279 w 474140"/>
                  <a:gd name="connsiteY11" fmla="*/ 204148 h 347103"/>
                  <a:gd name="connsiteX12" fmla="*/ 88729 w 474140"/>
                  <a:gd name="connsiteY12" fmla="*/ 204148 h 347103"/>
                  <a:gd name="connsiteX13" fmla="*/ 88729 w 474140"/>
                  <a:gd name="connsiteY13" fmla="*/ 245788 h 347103"/>
                  <a:gd name="connsiteX14" fmla="*/ 143279 w 474140"/>
                  <a:gd name="connsiteY14" fmla="*/ 245788 h 347103"/>
                  <a:gd name="connsiteX15" fmla="*/ 143279 w 474140"/>
                  <a:gd name="connsiteY15" fmla="*/ 204148 h 347103"/>
                  <a:gd name="connsiteX16" fmla="*/ 143279 w 474140"/>
                  <a:gd name="connsiteY16" fmla="*/ 204148 h 34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140" h="347103">
                    <a:moveTo>
                      <a:pt x="69799" y="161587"/>
                    </a:moveTo>
                    <a:lnTo>
                      <a:pt x="69799" y="93106"/>
                    </a:lnTo>
                    <a:lnTo>
                      <a:pt x="219272" y="0"/>
                    </a:lnTo>
                    <a:lnTo>
                      <a:pt x="378919" y="93106"/>
                    </a:lnTo>
                    <a:lnTo>
                      <a:pt x="378919" y="161587"/>
                    </a:lnTo>
                    <a:lnTo>
                      <a:pt x="474140" y="188974"/>
                    </a:lnTo>
                    <a:lnTo>
                      <a:pt x="474140" y="347104"/>
                    </a:lnTo>
                    <a:lnTo>
                      <a:pt x="0" y="347104"/>
                    </a:lnTo>
                    <a:lnTo>
                      <a:pt x="0" y="187332"/>
                    </a:lnTo>
                    <a:lnTo>
                      <a:pt x="69824" y="161587"/>
                    </a:lnTo>
                    <a:lnTo>
                      <a:pt x="69824" y="161587"/>
                    </a:lnTo>
                    <a:close/>
                    <a:moveTo>
                      <a:pt x="143279" y="204148"/>
                    </a:moveTo>
                    <a:lnTo>
                      <a:pt x="88729" y="204148"/>
                    </a:lnTo>
                    <a:lnTo>
                      <a:pt x="88729" y="245788"/>
                    </a:lnTo>
                    <a:lnTo>
                      <a:pt x="143279" y="245788"/>
                    </a:lnTo>
                    <a:lnTo>
                      <a:pt x="143279" y="204148"/>
                    </a:lnTo>
                    <a:lnTo>
                      <a:pt x="143279" y="20414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90094C1-E9D8-86AB-8319-2C869D4355F1}"/>
                  </a:ext>
                </a:extLst>
              </p:cNvPr>
              <p:cNvSpPr/>
              <p:nvPr/>
            </p:nvSpPr>
            <p:spPr>
              <a:xfrm>
                <a:off x="3845504" y="3873378"/>
                <a:ext cx="491552" cy="364495"/>
              </a:xfrm>
              <a:custGeom>
                <a:avLst/>
                <a:gdLst>
                  <a:gd name="connsiteX0" fmla="*/ 69824 w 491552"/>
                  <a:gd name="connsiteY0" fmla="*/ 164228 h 364495"/>
                  <a:gd name="connsiteX1" fmla="*/ 69824 w 491552"/>
                  <a:gd name="connsiteY1" fmla="*/ 101817 h 364495"/>
                  <a:gd name="connsiteX2" fmla="*/ 73928 w 491552"/>
                  <a:gd name="connsiteY2" fmla="*/ 94429 h 364495"/>
                  <a:gd name="connsiteX3" fmla="*/ 223401 w 491552"/>
                  <a:gd name="connsiteY3" fmla="*/ 1322 h 364495"/>
                  <a:gd name="connsiteX4" fmla="*/ 232381 w 491552"/>
                  <a:gd name="connsiteY4" fmla="*/ 1198 h 364495"/>
                  <a:gd name="connsiteX5" fmla="*/ 392028 w 491552"/>
                  <a:gd name="connsiteY5" fmla="*/ 94305 h 364495"/>
                  <a:gd name="connsiteX6" fmla="*/ 396356 w 491552"/>
                  <a:gd name="connsiteY6" fmla="*/ 101817 h 364495"/>
                  <a:gd name="connsiteX7" fmla="*/ 396356 w 491552"/>
                  <a:gd name="connsiteY7" fmla="*/ 163730 h 364495"/>
                  <a:gd name="connsiteX8" fmla="*/ 485259 w 491552"/>
                  <a:gd name="connsiteY8" fmla="*/ 189302 h 364495"/>
                  <a:gd name="connsiteX9" fmla="*/ 491552 w 491552"/>
                  <a:gd name="connsiteY9" fmla="*/ 197660 h 364495"/>
                  <a:gd name="connsiteX10" fmla="*/ 491552 w 491552"/>
                  <a:gd name="connsiteY10" fmla="*/ 355789 h 364495"/>
                  <a:gd name="connsiteX11" fmla="*/ 482846 w 491552"/>
                  <a:gd name="connsiteY11" fmla="*/ 364496 h 364495"/>
                  <a:gd name="connsiteX12" fmla="*/ 8706 w 491552"/>
                  <a:gd name="connsiteY12" fmla="*/ 364496 h 364495"/>
                  <a:gd name="connsiteX13" fmla="*/ 0 w 491552"/>
                  <a:gd name="connsiteY13" fmla="*/ 355789 h 364495"/>
                  <a:gd name="connsiteX14" fmla="*/ 0 w 491552"/>
                  <a:gd name="connsiteY14" fmla="*/ 196018 h 364495"/>
                  <a:gd name="connsiteX15" fmla="*/ 5696 w 491552"/>
                  <a:gd name="connsiteY15" fmla="*/ 187859 h 364495"/>
                  <a:gd name="connsiteX16" fmla="*/ 69824 w 491552"/>
                  <a:gd name="connsiteY16" fmla="*/ 164203 h 364495"/>
                  <a:gd name="connsiteX17" fmla="*/ 69824 w 491552"/>
                  <a:gd name="connsiteY17" fmla="*/ 164203 h 364495"/>
                  <a:gd name="connsiteX18" fmla="*/ 378919 w 491552"/>
                  <a:gd name="connsiteY18" fmla="*/ 106817 h 364495"/>
                  <a:gd name="connsiteX19" fmla="*/ 228128 w 491552"/>
                  <a:gd name="connsiteY19" fmla="*/ 18859 h 364495"/>
                  <a:gd name="connsiteX20" fmla="*/ 87236 w 491552"/>
                  <a:gd name="connsiteY20" fmla="*/ 106643 h 364495"/>
                  <a:gd name="connsiteX21" fmla="*/ 87236 w 491552"/>
                  <a:gd name="connsiteY21" fmla="*/ 170272 h 364495"/>
                  <a:gd name="connsiteX22" fmla="*/ 81540 w 491552"/>
                  <a:gd name="connsiteY22" fmla="*/ 178431 h 364495"/>
                  <a:gd name="connsiteX23" fmla="*/ 17412 w 491552"/>
                  <a:gd name="connsiteY23" fmla="*/ 202087 h 364495"/>
                  <a:gd name="connsiteX24" fmla="*/ 17412 w 491552"/>
                  <a:gd name="connsiteY24" fmla="*/ 347083 h 364495"/>
                  <a:gd name="connsiteX25" fmla="*/ 474140 w 491552"/>
                  <a:gd name="connsiteY25" fmla="*/ 347083 h 364495"/>
                  <a:gd name="connsiteX26" fmla="*/ 474140 w 491552"/>
                  <a:gd name="connsiteY26" fmla="*/ 204227 h 364495"/>
                  <a:gd name="connsiteX27" fmla="*/ 385237 w 491552"/>
                  <a:gd name="connsiteY27" fmla="*/ 178655 h 364495"/>
                  <a:gd name="connsiteX28" fmla="*/ 378944 w 491552"/>
                  <a:gd name="connsiteY28" fmla="*/ 170297 h 364495"/>
                  <a:gd name="connsiteX29" fmla="*/ 378944 w 491552"/>
                  <a:gd name="connsiteY29" fmla="*/ 106817 h 364495"/>
                  <a:gd name="connsiteX30" fmla="*/ 378944 w 491552"/>
                  <a:gd name="connsiteY30" fmla="*/ 106817 h 364495"/>
                  <a:gd name="connsiteX31" fmla="*/ 160717 w 491552"/>
                  <a:gd name="connsiteY31" fmla="*/ 212858 h 364495"/>
                  <a:gd name="connsiteX32" fmla="*/ 152011 w 491552"/>
                  <a:gd name="connsiteY32" fmla="*/ 204152 h 364495"/>
                  <a:gd name="connsiteX33" fmla="*/ 97460 w 491552"/>
                  <a:gd name="connsiteY33" fmla="*/ 204152 h 364495"/>
                  <a:gd name="connsiteX34" fmla="*/ 88754 w 491552"/>
                  <a:gd name="connsiteY34" fmla="*/ 212858 h 364495"/>
                  <a:gd name="connsiteX35" fmla="*/ 88754 w 491552"/>
                  <a:gd name="connsiteY35" fmla="*/ 254499 h 364495"/>
                  <a:gd name="connsiteX36" fmla="*/ 97460 w 491552"/>
                  <a:gd name="connsiteY36" fmla="*/ 263205 h 364495"/>
                  <a:gd name="connsiteX37" fmla="*/ 152011 w 491552"/>
                  <a:gd name="connsiteY37" fmla="*/ 263205 h 364495"/>
                  <a:gd name="connsiteX38" fmla="*/ 160717 w 491552"/>
                  <a:gd name="connsiteY38" fmla="*/ 254499 h 364495"/>
                  <a:gd name="connsiteX39" fmla="*/ 160717 w 491552"/>
                  <a:gd name="connsiteY39" fmla="*/ 212858 h 364495"/>
                  <a:gd name="connsiteX40" fmla="*/ 160717 w 491552"/>
                  <a:gd name="connsiteY40" fmla="*/ 212858 h 364495"/>
                  <a:gd name="connsiteX41" fmla="*/ 106166 w 491552"/>
                  <a:gd name="connsiteY41" fmla="*/ 221564 h 364495"/>
                  <a:gd name="connsiteX42" fmla="*/ 106166 w 491552"/>
                  <a:gd name="connsiteY42" fmla="*/ 245792 h 364495"/>
                  <a:gd name="connsiteX43" fmla="*/ 143304 w 491552"/>
                  <a:gd name="connsiteY43" fmla="*/ 245792 h 364495"/>
                  <a:gd name="connsiteX44" fmla="*/ 143304 w 491552"/>
                  <a:gd name="connsiteY44" fmla="*/ 221564 h 364495"/>
                  <a:gd name="connsiteX45" fmla="*/ 106166 w 491552"/>
                  <a:gd name="connsiteY45" fmla="*/ 221564 h 36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91552" h="364495">
                    <a:moveTo>
                      <a:pt x="69824" y="164228"/>
                    </a:moveTo>
                    <a:lnTo>
                      <a:pt x="69824" y="101817"/>
                    </a:lnTo>
                    <a:cubicBezTo>
                      <a:pt x="69824" y="98807"/>
                      <a:pt x="71366" y="96021"/>
                      <a:pt x="73928" y="94429"/>
                    </a:cubicBezTo>
                    <a:lnTo>
                      <a:pt x="223401" y="1322"/>
                    </a:lnTo>
                    <a:cubicBezTo>
                      <a:pt x="226137" y="-394"/>
                      <a:pt x="229595" y="-444"/>
                      <a:pt x="232381" y="1198"/>
                    </a:cubicBezTo>
                    <a:lnTo>
                      <a:pt x="392028" y="94305"/>
                    </a:lnTo>
                    <a:cubicBezTo>
                      <a:pt x="394714" y="95872"/>
                      <a:pt x="396356" y="98732"/>
                      <a:pt x="396356" y="101817"/>
                    </a:cubicBezTo>
                    <a:lnTo>
                      <a:pt x="396356" y="163730"/>
                    </a:lnTo>
                    <a:lnTo>
                      <a:pt x="485259" y="189302"/>
                    </a:lnTo>
                    <a:cubicBezTo>
                      <a:pt x="488990" y="190371"/>
                      <a:pt x="491552" y="193779"/>
                      <a:pt x="491552" y="197660"/>
                    </a:cubicBezTo>
                    <a:lnTo>
                      <a:pt x="491552" y="355789"/>
                    </a:lnTo>
                    <a:cubicBezTo>
                      <a:pt x="491552" y="360590"/>
                      <a:pt x="487647" y="364496"/>
                      <a:pt x="482846" y="364496"/>
                    </a:cubicBezTo>
                    <a:lnTo>
                      <a:pt x="8706" y="364496"/>
                    </a:lnTo>
                    <a:cubicBezTo>
                      <a:pt x="3906" y="364496"/>
                      <a:pt x="0" y="360590"/>
                      <a:pt x="0" y="355789"/>
                    </a:cubicBezTo>
                    <a:lnTo>
                      <a:pt x="0" y="196018"/>
                    </a:lnTo>
                    <a:cubicBezTo>
                      <a:pt x="0" y="192361"/>
                      <a:pt x="2264" y="189103"/>
                      <a:pt x="5696" y="187859"/>
                    </a:cubicBezTo>
                    <a:lnTo>
                      <a:pt x="69824" y="164203"/>
                    </a:lnTo>
                    <a:lnTo>
                      <a:pt x="69824" y="164203"/>
                    </a:lnTo>
                    <a:close/>
                    <a:moveTo>
                      <a:pt x="378919" y="106817"/>
                    </a:moveTo>
                    <a:lnTo>
                      <a:pt x="228128" y="18859"/>
                    </a:lnTo>
                    <a:lnTo>
                      <a:pt x="87236" y="106643"/>
                    </a:lnTo>
                    <a:lnTo>
                      <a:pt x="87236" y="170272"/>
                    </a:lnTo>
                    <a:cubicBezTo>
                      <a:pt x="87236" y="173929"/>
                      <a:pt x="84973" y="177188"/>
                      <a:pt x="81540" y="178431"/>
                    </a:cubicBezTo>
                    <a:lnTo>
                      <a:pt x="17412" y="202087"/>
                    </a:lnTo>
                    <a:lnTo>
                      <a:pt x="17412" y="347083"/>
                    </a:lnTo>
                    <a:lnTo>
                      <a:pt x="474140" y="347083"/>
                    </a:lnTo>
                    <a:lnTo>
                      <a:pt x="474140" y="204227"/>
                    </a:lnTo>
                    <a:lnTo>
                      <a:pt x="385237" y="178655"/>
                    </a:lnTo>
                    <a:cubicBezTo>
                      <a:pt x="381506" y="177586"/>
                      <a:pt x="378944" y="174178"/>
                      <a:pt x="378944" y="170297"/>
                    </a:cubicBezTo>
                    <a:lnTo>
                      <a:pt x="378944" y="106817"/>
                    </a:lnTo>
                    <a:lnTo>
                      <a:pt x="378944" y="106817"/>
                    </a:lnTo>
                    <a:close/>
                    <a:moveTo>
                      <a:pt x="160717" y="212858"/>
                    </a:moveTo>
                    <a:cubicBezTo>
                      <a:pt x="160717" y="208057"/>
                      <a:pt x="156811" y="204152"/>
                      <a:pt x="152011" y="204152"/>
                    </a:cubicBezTo>
                    <a:lnTo>
                      <a:pt x="97460" y="204152"/>
                    </a:lnTo>
                    <a:cubicBezTo>
                      <a:pt x="92659" y="204152"/>
                      <a:pt x="88754" y="208057"/>
                      <a:pt x="88754" y="212858"/>
                    </a:cubicBezTo>
                    <a:lnTo>
                      <a:pt x="88754" y="254499"/>
                    </a:lnTo>
                    <a:cubicBezTo>
                      <a:pt x="88754" y="259300"/>
                      <a:pt x="92659" y="263205"/>
                      <a:pt x="97460" y="263205"/>
                    </a:cubicBezTo>
                    <a:lnTo>
                      <a:pt x="152011" y="263205"/>
                    </a:lnTo>
                    <a:cubicBezTo>
                      <a:pt x="156811" y="263205"/>
                      <a:pt x="160717" y="259300"/>
                      <a:pt x="160717" y="254499"/>
                    </a:cubicBezTo>
                    <a:lnTo>
                      <a:pt x="160717" y="212858"/>
                    </a:lnTo>
                    <a:lnTo>
                      <a:pt x="160717" y="212858"/>
                    </a:lnTo>
                    <a:close/>
                    <a:moveTo>
                      <a:pt x="106166" y="221564"/>
                    </a:moveTo>
                    <a:lnTo>
                      <a:pt x="106166" y="245792"/>
                    </a:lnTo>
                    <a:lnTo>
                      <a:pt x="143304" y="245792"/>
                    </a:lnTo>
                    <a:lnTo>
                      <a:pt x="143304" y="221564"/>
                    </a:lnTo>
                    <a:lnTo>
                      <a:pt x="106166" y="221564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4734C27-8AE9-3E42-DBB0-6BBC4E854B4D}"/>
                  </a:ext>
                </a:extLst>
              </p:cNvPr>
              <p:cNvSpPr/>
              <p:nvPr/>
            </p:nvSpPr>
            <p:spPr>
              <a:xfrm>
                <a:off x="5120241" y="3949723"/>
                <a:ext cx="309095" cy="288175"/>
              </a:xfrm>
              <a:custGeom>
                <a:avLst/>
                <a:gdLst>
                  <a:gd name="connsiteX0" fmla="*/ 0 w 309095"/>
                  <a:gd name="connsiteY0" fmla="*/ 288176 h 288175"/>
                  <a:gd name="connsiteX1" fmla="*/ 0 w 309095"/>
                  <a:gd name="connsiteY1" fmla="*/ 93107 h 288175"/>
                  <a:gd name="connsiteX2" fmla="*/ 149448 w 309095"/>
                  <a:gd name="connsiteY2" fmla="*/ 0 h 288175"/>
                  <a:gd name="connsiteX3" fmla="*/ 309095 w 309095"/>
                  <a:gd name="connsiteY3" fmla="*/ 93107 h 288175"/>
                  <a:gd name="connsiteX4" fmla="*/ 309095 w 309095"/>
                  <a:gd name="connsiteY4" fmla="*/ 288176 h 288175"/>
                  <a:gd name="connsiteX5" fmla="*/ 0 w 309095"/>
                  <a:gd name="connsiteY5" fmla="*/ 288176 h 288175"/>
                  <a:gd name="connsiteX6" fmla="*/ 56242 w 309095"/>
                  <a:gd name="connsiteY6" fmla="*/ 145219 h 288175"/>
                  <a:gd name="connsiteX7" fmla="*/ 18905 w 309095"/>
                  <a:gd name="connsiteY7" fmla="*/ 145219 h 288175"/>
                  <a:gd name="connsiteX8" fmla="*/ 18905 w 309095"/>
                  <a:gd name="connsiteY8" fmla="*/ 243227 h 288175"/>
                  <a:gd name="connsiteX9" fmla="*/ 56242 w 309095"/>
                  <a:gd name="connsiteY9" fmla="*/ 243227 h 288175"/>
                  <a:gd name="connsiteX10" fmla="*/ 56242 w 309095"/>
                  <a:gd name="connsiteY10" fmla="*/ 145219 h 288175"/>
                  <a:gd name="connsiteX11" fmla="*/ 56242 w 309095"/>
                  <a:gd name="connsiteY11" fmla="*/ 145219 h 28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095" h="288175">
                    <a:moveTo>
                      <a:pt x="0" y="288176"/>
                    </a:moveTo>
                    <a:lnTo>
                      <a:pt x="0" y="93107"/>
                    </a:lnTo>
                    <a:lnTo>
                      <a:pt x="149448" y="0"/>
                    </a:lnTo>
                    <a:lnTo>
                      <a:pt x="309095" y="93107"/>
                    </a:lnTo>
                    <a:lnTo>
                      <a:pt x="309095" y="288176"/>
                    </a:lnTo>
                    <a:lnTo>
                      <a:pt x="0" y="288176"/>
                    </a:lnTo>
                    <a:close/>
                    <a:moveTo>
                      <a:pt x="56242" y="145219"/>
                    </a:moveTo>
                    <a:lnTo>
                      <a:pt x="18905" y="145219"/>
                    </a:lnTo>
                    <a:lnTo>
                      <a:pt x="18905" y="243227"/>
                    </a:lnTo>
                    <a:lnTo>
                      <a:pt x="56242" y="243227"/>
                    </a:lnTo>
                    <a:lnTo>
                      <a:pt x="56242" y="145219"/>
                    </a:lnTo>
                    <a:lnTo>
                      <a:pt x="56242" y="1452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4B3C23B-DDE1-BE3D-A178-282ABE69E550}"/>
                  </a:ext>
                </a:extLst>
              </p:cNvPr>
              <p:cNvSpPr/>
              <p:nvPr/>
            </p:nvSpPr>
            <p:spPr>
              <a:xfrm>
                <a:off x="5111535" y="3932325"/>
                <a:ext cx="326507" cy="305573"/>
              </a:xfrm>
              <a:custGeom>
                <a:avLst/>
                <a:gdLst>
                  <a:gd name="connsiteX0" fmla="*/ 0 w 326507"/>
                  <a:gd name="connsiteY0" fmla="*/ 296867 h 305573"/>
                  <a:gd name="connsiteX1" fmla="*/ 8706 w 326507"/>
                  <a:gd name="connsiteY1" fmla="*/ 305573 h 305573"/>
                  <a:gd name="connsiteX2" fmla="*/ 317801 w 326507"/>
                  <a:gd name="connsiteY2" fmla="*/ 305573 h 305573"/>
                  <a:gd name="connsiteX3" fmla="*/ 326508 w 326507"/>
                  <a:gd name="connsiteY3" fmla="*/ 296867 h 305573"/>
                  <a:gd name="connsiteX4" fmla="*/ 326508 w 326507"/>
                  <a:gd name="connsiteY4" fmla="*/ 101798 h 305573"/>
                  <a:gd name="connsiteX5" fmla="*/ 322179 w 326507"/>
                  <a:gd name="connsiteY5" fmla="*/ 94286 h 305573"/>
                  <a:gd name="connsiteX6" fmla="*/ 162557 w 326507"/>
                  <a:gd name="connsiteY6" fmla="*/ 1179 h 305573"/>
                  <a:gd name="connsiteX7" fmla="*/ 153577 w 326507"/>
                  <a:gd name="connsiteY7" fmla="*/ 1304 h 305573"/>
                  <a:gd name="connsiteX8" fmla="*/ 4130 w 326507"/>
                  <a:gd name="connsiteY8" fmla="*/ 94410 h 305573"/>
                  <a:gd name="connsiteX9" fmla="*/ 25 w 326507"/>
                  <a:gd name="connsiteY9" fmla="*/ 101798 h 305573"/>
                  <a:gd name="connsiteX10" fmla="*/ 25 w 326507"/>
                  <a:gd name="connsiteY10" fmla="*/ 296867 h 305573"/>
                  <a:gd name="connsiteX11" fmla="*/ 25 w 326507"/>
                  <a:gd name="connsiteY11" fmla="*/ 296867 h 305573"/>
                  <a:gd name="connsiteX12" fmla="*/ 17412 w 326507"/>
                  <a:gd name="connsiteY12" fmla="*/ 106649 h 305573"/>
                  <a:gd name="connsiteX13" fmla="*/ 17412 w 326507"/>
                  <a:gd name="connsiteY13" fmla="*/ 288161 h 305573"/>
                  <a:gd name="connsiteX14" fmla="*/ 309095 w 326507"/>
                  <a:gd name="connsiteY14" fmla="*/ 288161 h 305573"/>
                  <a:gd name="connsiteX15" fmla="*/ 309095 w 326507"/>
                  <a:gd name="connsiteY15" fmla="*/ 106798 h 305573"/>
                  <a:gd name="connsiteX16" fmla="*/ 158304 w 326507"/>
                  <a:gd name="connsiteY16" fmla="*/ 18840 h 305573"/>
                  <a:gd name="connsiteX17" fmla="*/ 17412 w 326507"/>
                  <a:gd name="connsiteY17" fmla="*/ 106624 h 305573"/>
                  <a:gd name="connsiteX18" fmla="*/ 17412 w 326507"/>
                  <a:gd name="connsiteY18" fmla="*/ 106624 h 305573"/>
                  <a:gd name="connsiteX19" fmla="*/ 73655 w 326507"/>
                  <a:gd name="connsiteY19" fmla="*/ 153936 h 305573"/>
                  <a:gd name="connsiteX20" fmla="*/ 64949 w 326507"/>
                  <a:gd name="connsiteY20" fmla="*/ 145229 h 305573"/>
                  <a:gd name="connsiteX21" fmla="*/ 27611 w 326507"/>
                  <a:gd name="connsiteY21" fmla="*/ 145229 h 305573"/>
                  <a:gd name="connsiteX22" fmla="*/ 18905 w 326507"/>
                  <a:gd name="connsiteY22" fmla="*/ 153936 h 305573"/>
                  <a:gd name="connsiteX23" fmla="*/ 18905 w 326507"/>
                  <a:gd name="connsiteY23" fmla="*/ 251943 h 305573"/>
                  <a:gd name="connsiteX24" fmla="*/ 27611 w 326507"/>
                  <a:gd name="connsiteY24" fmla="*/ 260649 h 305573"/>
                  <a:gd name="connsiteX25" fmla="*/ 64949 w 326507"/>
                  <a:gd name="connsiteY25" fmla="*/ 260649 h 305573"/>
                  <a:gd name="connsiteX26" fmla="*/ 73655 w 326507"/>
                  <a:gd name="connsiteY26" fmla="*/ 251943 h 305573"/>
                  <a:gd name="connsiteX27" fmla="*/ 73655 w 326507"/>
                  <a:gd name="connsiteY27" fmla="*/ 153936 h 305573"/>
                  <a:gd name="connsiteX28" fmla="*/ 73655 w 326507"/>
                  <a:gd name="connsiteY28" fmla="*/ 153936 h 305573"/>
                  <a:gd name="connsiteX29" fmla="*/ 36318 w 326507"/>
                  <a:gd name="connsiteY29" fmla="*/ 162642 h 305573"/>
                  <a:gd name="connsiteX30" fmla="*/ 36318 w 326507"/>
                  <a:gd name="connsiteY30" fmla="*/ 243237 h 305573"/>
                  <a:gd name="connsiteX31" fmla="*/ 56242 w 326507"/>
                  <a:gd name="connsiteY31" fmla="*/ 243237 h 305573"/>
                  <a:gd name="connsiteX32" fmla="*/ 56242 w 326507"/>
                  <a:gd name="connsiteY32" fmla="*/ 162642 h 305573"/>
                  <a:gd name="connsiteX33" fmla="*/ 36318 w 326507"/>
                  <a:gd name="connsiteY33" fmla="*/ 162642 h 30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6507" h="305573">
                    <a:moveTo>
                      <a:pt x="0" y="296867"/>
                    </a:moveTo>
                    <a:cubicBezTo>
                      <a:pt x="0" y="301668"/>
                      <a:pt x="3906" y="305573"/>
                      <a:pt x="8706" y="305573"/>
                    </a:cubicBezTo>
                    <a:lnTo>
                      <a:pt x="317801" y="305573"/>
                    </a:lnTo>
                    <a:cubicBezTo>
                      <a:pt x="322603" y="305573"/>
                      <a:pt x="326508" y="301668"/>
                      <a:pt x="326508" y="296867"/>
                    </a:cubicBezTo>
                    <a:lnTo>
                      <a:pt x="326508" y="101798"/>
                    </a:lnTo>
                    <a:cubicBezTo>
                      <a:pt x="326508" y="98714"/>
                      <a:pt x="324866" y="95828"/>
                      <a:pt x="322179" y="94286"/>
                    </a:cubicBezTo>
                    <a:lnTo>
                      <a:pt x="162557" y="1179"/>
                    </a:lnTo>
                    <a:cubicBezTo>
                      <a:pt x="159771" y="-438"/>
                      <a:pt x="156314" y="-388"/>
                      <a:pt x="153577" y="1304"/>
                    </a:cubicBezTo>
                    <a:lnTo>
                      <a:pt x="4130" y="94410"/>
                    </a:lnTo>
                    <a:cubicBezTo>
                      <a:pt x="1567" y="96002"/>
                      <a:pt x="25" y="98788"/>
                      <a:pt x="25" y="101798"/>
                    </a:cubicBezTo>
                    <a:lnTo>
                      <a:pt x="25" y="296867"/>
                    </a:lnTo>
                    <a:lnTo>
                      <a:pt x="25" y="296867"/>
                    </a:lnTo>
                    <a:close/>
                    <a:moveTo>
                      <a:pt x="17412" y="106649"/>
                    </a:moveTo>
                    <a:lnTo>
                      <a:pt x="17412" y="288161"/>
                    </a:lnTo>
                    <a:lnTo>
                      <a:pt x="309095" y="288161"/>
                    </a:lnTo>
                    <a:lnTo>
                      <a:pt x="309095" y="106798"/>
                    </a:lnTo>
                    <a:lnTo>
                      <a:pt x="158304" y="18840"/>
                    </a:lnTo>
                    <a:lnTo>
                      <a:pt x="17412" y="106624"/>
                    </a:lnTo>
                    <a:lnTo>
                      <a:pt x="17412" y="106624"/>
                    </a:lnTo>
                    <a:close/>
                    <a:moveTo>
                      <a:pt x="73655" y="153936"/>
                    </a:moveTo>
                    <a:cubicBezTo>
                      <a:pt x="73655" y="149135"/>
                      <a:pt x="69749" y="145229"/>
                      <a:pt x="64949" y="145229"/>
                    </a:cubicBezTo>
                    <a:lnTo>
                      <a:pt x="27611" y="145229"/>
                    </a:lnTo>
                    <a:cubicBezTo>
                      <a:pt x="22811" y="145229"/>
                      <a:pt x="18905" y="149135"/>
                      <a:pt x="18905" y="153936"/>
                    </a:cubicBezTo>
                    <a:lnTo>
                      <a:pt x="18905" y="251943"/>
                    </a:lnTo>
                    <a:cubicBezTo>
                      <a:pt x="18905" y="256744"/>
                      <a:pt x="22811" y="260649"/>
                      <a:pt x="27611" y="260649"/>
                    </a:cubicBezTo>
                    <a:lnTo>
                      <a:pt x="64949" y="260649"/>
                    </a:lnTo>
                    <a:cubicBezTo>
                      <a:pt x="69749" y="260649"/>
                      <a:pt x="73655" y="256744"/>
                      <a:pt x="73655" y="251943"/>
                    </a:cubicBezTo>
                    <a:lnTo>
                      <a:pt x="73655" y="153936"/>
                    </a:lnTo>
                    <a:lnTo>
                      <a:pt x="73655" y="153936"/>
                    </a:lnTo>
                    <a:close/>
                    <a:moveTo>
                      <a:pt x="36318" y="162642"/>
                    </a:moveTo>
                    <a:lnTo>
                      <a:pt x="36318" y="243237"/>
                    </a:lnTo>
                    <a:lnTo>
                      <a:pt x="56242" y="243237"/>
                    </a:lnTo>
                    <a:lnTo>
                      <a:pt x="56242" y="162642"/>
                    </a:lnTo>
                    <a:lnTo>
                      <a:pt x="36318" y="16264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C8421F7-3BCA-27E5-6800-FE8D4751E06F}"/>
                  </a:ext>
                </a:extLst>
              </p:cNvPr>
              <p:cNvSpPr/>
              <p:nvPr/>
            </p:nvSpPr>
            <p:spPr>
              <a:xfrm>
                <a:off x="556575" y="3949723"/>
                <a:ext cx="309119" cy="288175"/>
              </a:xfrm>
              <a:custGeom>
                <a:avLst/>
                <a:gdLst>
                  <a:gd name="connsiteX0" fmla="*/ 0 w 309119"/>
                  <a:gd name="connsiteY0" fmla="*/ 288176 h 288175"/>
                  <a:gd name="connsiteX1" fmla="*/ 0 w 309119"/>
                  <a:gd name="connsiteY1" fmla="*/ 93107 h 288175"/>
                  <a:gd name="connsiteX2" fmla="*/ 149473 w 309119"/>
                  <a:gd name="connsiteY2" fmla="*/ 0 h 288175"/>
                  <a:gd name="connsiteX3" fmla="*/ 309120 w 309119"/>
                  <a:gd name="connsiteY3" fmla="*/ 93107 h 288175"/>
                  <a:gd name="connsiteX4" fmla="*/ 309120 w 309119"/>
                  <a:gd name="connsiteY4" fmla="*/ 288176 h 288175"/>
                  <a:gd name="connsiteX5" fmla="*/ 25 w 309119"/>
                  <a:gd name="connsiteY5" fmla="*/ 288176 h 288175"/>
                  <a:gd name="connsiteX6" fmla="*/ 83356 w 309119"/>
                  <a:gd name="connsiteY6" fmla="*/ 186736 h 288175"/>
                  <a:gd name="connsiteX7" fmla="*/ 46019 w 309119"/>
                  <a:gd name="connsiteY7" fmla="*/ 186736 h 288175"/>
                  <a:gd name="connsiteX8" fmla="*/ 46019 w 309119"/>
                  <a:gd name="connsiteY8" fmla="*/ 243102 h 288175"/>
                  <a:gd name="connsiteX9" fmla="*/ 83356 w 309119"/>
                  <a:gd name="connsiteY9" fmla="*/ 243102 h 288175"/>
                  <a:gd name="connsiteX10" fmla="*/ 83356 w 309119"/>
                  <a:gd name="connsiteY10" fmla="*/ 186736 h 288175"/>
                  <a:gd name="connsiteX11" fmla="*/ 83356 w 309119"/>
                  <a:gd name="connsiteY11" fmla="*/ 186736 h 28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119" h="288175">
                    <a:moveTo>
                      <a:pt x="0" y="288176"/>
                    </a:moveTo>
                    <a:lnTo>
                      <a:pt x="0" y="93107"/>
                    </a:lnTo>
                    <a:lnTo>
                      <a:pt x="149473" y="0"/>
                    </a:lnTo>
                    <a:lnTo>
                      <a:pt x="309120" y="93107"/>
                    </a:lnTo>
                    <a:lnTo>
                      <a:pt x="309120" y="288176"/>
                    </a:lnTo>
                    <a:lnTo>
                      <a:pt x="25" y="288176"/>
                    </a:lnTo>
                    <a:close/>
                    <a:moveTo>
                      <a:pt x="83356" y="186736"/>
                    </a:moveTo>
                    <a:lnTo>
                      <a:pt x="46019" y="186736"/>
                    </a:lnTo>
                    <a:lnTo>
                      <a:pt x="46019" y="243102"/>
                    </a:lnTo>
                    <a:lnTo>
                      <a:pt x="83356" y="243102"/>
                    </a:lnTo>
                    <a:lnTo>
                      <a:pt x="83356" y="186736"/>
                    </a:lnTo>
                    <a:lnTo>
                      <a:pt x="83356" y="1867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146F7D-B24E-2224-F2CD-09CFF45A316A}"/>
                  </a:ext>
                </a:extLst>
              </p:cNvPr>
              <p:cNvSpPr/>
              <p:nvPr/>
            </p:nvSpPr>
            <p:spPr>
              <a:xfrm>
                <a:off x="547844" y="3932325"/>
                <a:ext cx="326532" cy="305573"/>
              </a:xfrm>
              <a:custGeom>
                <a:avLst/>
                <a:gdLst>
                  <a:gd name="connsiteX0" fmla="*/ 25 w 326532"/>
                  <a:gd name="connsiteY0" fmla="*/ 296867 h 305573"/>
                  <a:gd name="connsiteX1" fmla="*/ 8731 w 326532"/>
                  <a:gd name="connsiteY1" fmla="*/ 305573 h 305573"/>
                  <a:gd name="connsiteX2" fmla="*/ 317826 w 326532"/>
                  <a:gd name="connsiteY2" fmla="*/ 305573 h 305573"/>
                  <a:gd name="connsiteX3" fmla="*/ 326532 w 326532"/>
                  <a:gd name="connsiteY3" fmla="*/ 296867 h 305573"/>
                  <a:gd name="connsiteX4" fmla="*/ 326532 w 326532"/>
                  <a:gd name="connsiteY4" fmla="*/ 101798 h 305573"/>
                  <a:gd name="connsiteX5" fmla="*/ 322204 w 326532"/>
                  <a:gd name="connsiteY5" fmla="*/ 94286 h 305573"/>
                  <a:gd name="connsiteX6" fmla="*/ 162557 w 326532"/>
                  <a:gd name="connsiteY6" fmla="*/ 1179 h 305573"/>
                  <a:gd name="connsiteX7" fmla="*/ 153577 w 326532"/>
                  <a:gd name="connsiteY7" fmla="*/ 1304 h 305573"/>
                  <a:gd name="connsiteX8" fmla="*/ 4104 w 326532"/>
                  <a:gd name="connsiteY8" fmla="*/ 94410 h 305573"/>
                  <a:gd name="connsiteX9" fmla="*/ 0 w 326532"/>
                  <a:gd name="connsiteY9" fmla="*/ 101798 h 305573"/>
                  <a:gd name="connsiteX10" fmla="*/ 0 w 326532"/>
                  <a:gd name="connsiteY10" fmla="*/ 296867 h 305573"/>
                  <a:gd name="connsiteX11" fmla="*/ 0 w 326532"/>
                  <a:gd name="connsiteY11" fmla="*/ 296867 h 305573"/>
                  <a:gd name="connsiteX12" fmla="*/ 17437 w 326532"/>
                  <a:gd name="connsiteY12" fmla="*/ 106649 h 305573"/>
                  <a:gd name="connsiteX13" fmla="*/ 17437 w 326532"/>
                  <a:gd name="connsiteY13" fmla="*/ 288161 h 305573"/>
                  <a:gd name="connsiteX14" fmla="*/ 309120 w 326532"/>
                  <a:gd name="connsiteY14" fmla="*/ 288161 h 305573"/>
                  <a:gd name="connsiteX15" fmla="*/ 309120 w 326532"/>
                  <a:gd name="connsiteY15" fmla="*/ 106798 h 305573"/>
                  <a:gd name="connsiteX16" fmla="*/ 158329 w 326532"/>
                  <a:gd name="connsiteY16" fmla="*/ 18840 h 305573"/>
                  <a:gd name="connsiteX17" fmla="*/ 17437 w 326532"/>
                  <a:gd name="connsiteY17" fmla="*/ 106624 h 305573"/>
                  <a:gd name="connsiteX18" fmla="*/ 17437 w 326532"/>
                  <a:gd name="connsiteY18" fmla="*/ 106624 h 305573"/>
                  <a:gd name="connsiteX19" fmla="*/ 100793 w 326532"/>
                  <a:gd name="connsiteY19" fmla="*/ 195427 h 305573"/>
                  <a:gd name="connsiteX20" fmla="*/ 92087 w 326532"/>
                  <a:gd name="connsiteY20" fmla="*/ 186721 h 305573"/>
                  <a:gd name="connsiteX21" fmla="*/ 54750 w 326532"/>
                  <a:gd name="connsiteY21" fmla="*/ 186721 h 305573"/>
                  <a:gd name="connsiteX22" fmla="*/ 46043 w 326532"/>
                  <a:gd name="connsiteY22" fmla="*/ 195427 h 305573"/>
                  <a:gd name="connsiteX23" fmla="*/ 46043 w 326532"/>
                  <a:gd name="connsiteY23" fmla="*/ 251794 h 305573"/>
                  <a:gd name="connsiteX24" fmla="*/ 54750 w 326532"/>
                  <a:gd name="connsiteY24" fmla="*/ 260500 h 305573"/>
                  <a:gd name="connsiteX25" fmla="*/ 92087 w 326532"/>
                  <a:gd name="connsiteY25" fmla="*/ 260500 h 305573"/>
                  <a:gd name="connsiteX26" fmla="*/ 100793 w 326532"/>
                  <a:gd name="connsiteY26" fmla="*/ 251794 h 305573"/>
                  <a:gd name="connsiteX27" fmla="*/ 100793 w 326532"/>
                  <a:gd name="connsiteY27" fmla="*/ 195427 h 305573"/>
                  <a:gd name="connsiteX28" fmla="*/ 100793 w 326532"/>
                  <a:gd name="connsiteY28" fmla="*/ 195427 h 305573"/>
                  <a:gd name="connsiteX29" fmla="*/ 63456 w 326532"/>
                  <a:gd name="connsiteY29" fmla="*/ 204133 h 305573"/>
                  <a:gd name="connsiteX30" fmla="*/ 63456 w 326532"/>
                  <a:gd name="connsiteY30" fmla="*/ 243087 h 305573"/>
                  <a:gd name="connsiteX31" fmla="*/ 83381 w 326532"/>
                  <a:gd name="connsiteY31" fmla="*/ 243087 h 305573"/>
                  <a:gd name="connsiteX32" fmla="*/ 83381 w 326532"/>
                  <a:gd name="connsiteY32" fmla="*/ 204133 h 305573"/>
                  <a:gd name="connsiteX33" fmla="*/ 63456 w 326532"/>
                  <a:gd name="connsiteY33" fmla="*/ 204133 h 30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6532" h="305573">
                    <a:moveTo>
                      <a:pt x="25" y="296867"/>
                    </a:moveTo>
                    <a:cubicBezTo>
                      <a:pt x="25" y="301668"/>
                      <a:pt x="3930" y="305573"/>
                      <a:pt x="8731" y="305573"/>
                    </a:cubicBezTo>
                    <a:lnTo>
                      <a:pt x="317826" y="305573"/>
                    </a:lnTo>
                    <a:cubicBezTo>
                      <a:pt x="322627" y="305573"/>
                      <a:pt x="326532" y="301668"/>
                      <a:pt x="326532" y="296867"/>
                    </a:cubicBezTo>
                    <a:lnTo>
                      <a:pt x="326532" y="101798"/>
                    </a:lnTo>
                    <a:cubicBezTo>
                      <a:pt x="326532" y="98714"/>
                      <a:pt x="324891" y="95828"/>
                      <a:pt x="322204" y="94286"/>
                    </a:cubicBezTo>
                    <a:lnTo>
                      <a:pt x="162557" y="1179"/>
                    </a:lnTo>
                    <a:cubicBezTo>
                      <a:pt x="159771" y="-438"/>
                      <a:pt x="156314" y="-388"/>
                      <a:pt x="153577" y="1304"/>
                    </a:cubicBezTo>
                    <a:lnTo>
                      <a:pt x="4104" y="94410"/>
                    </a:lnTo>
                    <a:cubicBezTo>
                      <a:pt x="1542" y="96002"/>
                      <a:pt x="0" y="98788"/>
                      <a:pt x="0" y="101798"/>
                    </a:cubicBezTo>
                    <a:lnTo>
                      <a:pt x="0" y="296867"/>
                    </a:lnTo>
                    <a:lnTo>
                      <a:pt x="0" y="296867"/>
                    </a:lnTo>
                    <a:close/>
                    <a:moveTo>
                      <a:pt x="17437" y="106649"/>
                    </a:moveTo>
                    <a:lnTo>
                      <a:pt x="17437" y="288161"/>
                    </a:lnTo>
                    <a:lnTo>
                      <a:pt x="309120" y="288161"/>
                    </a:lnTo>
                    <a:lnTo>
                      <a:pt x="309120" y="106798"/>
                    </a:lnTo>
                    <a:lnTo>
                      <a:pt x="158329" y="18840"/>
                    </a:lnTo>
                    <a:lnTo>
                      <a:pt x="17437" y="106624"/>
                    </a:lnTo>
                    <a:lnTo>
                      <a:pt x="17437" y="106624"/>
                    </a:lnTo>
                    <a:close/>
                    <a:moveTo>
                      <a:pt x="100793" y="195427"/>
                    </a:moveTo>
                    <a:cubicBezTo>
                      <a:pt x="100793" y="190626"/>
                      <a:pt x="96888" y="186721"/>
                      <a:pt x="92087" y="186721"/>
                    </a:cubicBezTo>
                    <a:lnTo>
                      <a:pt x="54750" y="186721"/>
                    </a:lnTo>
                    <a:cubicBezTo>
                      <a:pt x="49949" y="186721"/>
                      <a:pt x="46043" y="190626"/>
                      <a:pt x="46043" y="195427"/>
                    </a:cubicBezTo>
                    <a:lnTo>
                      <a:pt x="46043" y="251794"/>
                    </a:lnTo>
                    <a:cubicBezTo>
                      <a:pt x="46043" y="256594"/>
                      <a:pt x="49949" y="260500"/>
                      <a:pt x="54750" y="260500"/>
                    </a:cubicBezTo>
                    <a:lnTo>
                      <a:pt x="92087" y="260500"/>
                    </a:lnTo>
                    <a:cubicBezTo>
                      <a:pt x="96888" y="260500"/>
                      <a:pt x="100793" y="256594"/>
                      <a:pt x="100793" y="251794"/>
                    </a:cubicBezTo>
                    <a:lnTo>
                      <a:pt x="100793" y="195427"/>
                    </a:lnTo>
                    <a:lnTo>
                      <a:pt x="100793" y="195427"/>
                    </a:lnTo>
                    <a:close/>
                    <a:moveTo>
                      <a:pt x="63456" y="204133"/>
                    </a:moveTo>
                    <a:lnTo>
                      <a:pt x="63456" y="243087"/>
                    </a:lnTo>
                    <a:lnTo>
                      <a:pt x="83381" y="243087"/>
                    </a:lnTo>
                    <a:lnTo>
                      <a:pt x="83381" y="204133"/>
                    </a:lnTo>
                    <a:lnTo>
                      <a:pt x="63456" y="204133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99FB91-A149-D4D9-6252-551E065BB7FD}"/>
                  </a:ext>
                </a:extLst>
              </p:cNvPr>
              <p:cNvSpPr/>
              <p:nvPr/>
            </p:nvSpPr>
            <p:spPr>
              <a:xfrm>
                <a:off x="6982846" y="3550705"/>
                <a:ext cx="756220" cy="687193"/>
              </a:xfrm>
              <a:custGeom>
                <a:avLst/>
                <a:gdLst>
                  <a:gd name="connsiteX0" fmla="*/ 481727 w 756220"/>
                  <a:gd name="connsiteY0" fmla="*/ 73829 h 687193"/>
                  <a:gd name="connsiteX1" fmla="*/ 481727 w 756220"/>
                  <a:gd name="connsiteY1" fmla="*/ 0 h 687193"/>
                  <a:gd name="connsiteX2" fmla="*/ 630280 w 756220"/>
                  <a:gd name="connsiteY2" fmla="*/ 0 h 687193"/>
                  <a:gd name="connsiteX3" fmla="*/ 630280 w 756220"/>
                  <a:gd name="connsiteY3" fmla="*/ 73829 h 687193"/>
                  <a:gd name="connsiteX4" fmla="*/ 756221 w 756220"/>
                  <a:gd name="connsiteY4" fmla="*/ 73829 h 687193"/>
                  <a:gd name="connsiteX5" fmla="*/ 756221 w 756220"/>
                  <a:gd name="connsiteY5" fmla="*/ 687193 h 687193"/>
                  <a:gd name="connsiteX6" fmla="*/ 0 w 756220"/>
                  <a:gd name="connsiteY6" fmla="*/ 687193 h 687193"/>
                  <a:gd name="connsiteX7" fmla="*/ 0 w 756220"/>
                  <a:gd name="connsiteY7" fmla="*/ 73829 h 687193"/>
                  <a:gd name="connsiteX8" fmla="*/ 125942 w 756220"/>
                  <a:gd name="connsiteY8" fmla="*/ 73829 h 687193"/>
                  <a:gd name="connsiteX9" fmla="*/ 125942 w 756220"/>
                  <a:gd name="connsiteY9" fmla="*/ 0 h 687193"/>
                  <a:gd name="connsiteX10" fmla="*/ 274494 w 756220"/>
                  <a:gd name="connsiteY10" fmla="*/ 0 h 687193"/>
                  <a:gd name="connsiteX11" fmla="*/ 274494 w 756220"/>
                  <a:gd name="connsiteY11" fmla="*/ 73829 h 687193"/>
                  <a:gd name="connsiteX12" fmla="*/ 481727 w 756220"/>
                  <a:gd name="connsiteY12" fmla="*/ 73829 h 687193"/>
                  <a:gd name="connsiteX13" fmla="*/ 147135 w 756220"/>
                  <a:gd name="connsiteY13" fmla="*/ 567943 h 687193"/>
                  <a:gd name="connsiteX14" fmla="*/ 106614 w 756220"/>
                  <a:gd name="connsiteY14" fmla="*/ 567943 h 687193"/>
                  <a:gd name="connsiteX15" fmla="*/ 106614 w 756220"/>
                  <a:gd name="connsiteY15" fmla="*/ 604708 h 687193"/>
                  <a:gd name="connsiteX16" fmla="*/ 147135 w 756220"/>
                  <a:gd name="connsiteY16" fmla="*/ 604708 h 687193"/>
                  <a:gd name="connsiteX17" fmla="*/ 147135 w 756220"/>
                  <a:gd name="connsiteY17" fmla="*/ 567943 h 687193"/>
                  <a:gd name="connsiteX18" fmla="*/ 147135 w 756220"/>
                  <a:gd name="connsiteY18" fmla="*/ 567943 h 687193"/>
                  <a:gd name="connsiteX19" fmla="*/ 293797 w 756220"/>
                  <a:gd name="connsiteY19" fmla="*/ 567943 h 687193"/>
                  <a:gd name="connsiteX20" fmla="*/ 253276 w 756220"/>
                  <a:gd name="connsiteY20" fmla="*/ 567943 h 687193"/>
                  <a:gd name="connsiteX21" fmla="*/ 253276 w 756220"/>
                  <a:gd name="connsiteY21" fmla="*/ 604708 h 687193"/>
                  <a:gd name="connsiteX22" fmla="*/ 293797 w 756220"/>
                  <a:gd name="connsiteY22" fmla="*/ 604708 h 687193"/>
                  <a:gd name="connsiteX23" fmla="*/ 293797 w 756220"/>
                  <a:gd name="connsiteY23" fmla="*/ 567943 h 687193"/>
                  <a:gd name="connsiteX24" fmla="*/ 293797 w 756220"/>
                  <a:gd name="connsiteY24" fmla="*/ 567943 h 687193"/>
                  <a:gd name="connsiteX25" fmla="*/ 502920 w 756220"/>
                  <a:gd name="connsiteY25" fmla="*/ 567943 h 687193"/>
                  <a:gd name="connsiteX26" fmla="*/ 462399 w 756220"/>
                  <a:gd name="connsiteY26" fmla="*/ 567943 h 687193"/>
                  <a:gd name="connsiteX27" fmla="*/ 462399 w 756220"/>
                  <a:gd name="connsiteY27" fmla="*/ 604708 h 687193"/>
                  <a:gd name="connsiteX28" fmla="*/ 502920 w 756220"/>
                  <a:gd name="connsiteY28" fmla="*/ 604708 h 687193"/>
                  <a:gd name="connsiteX29" fmla="*/ 502920 w 756220"/>
                  <a:gd name="connsiteY29" fmla="*/ 567943 h 687193"/>
                  <a:gd name="connsiteX30" fmla="*/ 502920 w 756220"/>
                  <a:gd name="connsiteY30" fmla="*/ 567943 h 687193"/>
                  <a:gd name="connsiteX31" fmla="*/ 649583 w 756220"/>
                  <a:gd name="connsiteY31" fmla="*/ 567943 h 687193"/>
                  <a:gd name="connsiteX32" fmla="*/ 609061 w 756220"/>
                  <a:gd name="connsiteY32" fmla="*/ 567943 h 687193"/>
                  <a:gd name="connsiteX33" fmla="*/ 609061 w 756220"/>
                  <a:gd name="connsiteY33" fmla="*/ 604708 h 687193"/>
                  <a:gd name="connsiteX34" fmla="*/ 649583 w 756220"/>
                  <a:gd name="connsiteY34" fmla="*/ 604708 h 687193"/>
                  <a:gd name="connsiteX35" fmla="*/ 649583 w 756220"/>
                  <a:gd name="connsiteY35" fmla="*/ 567943 h 687193"/>
                  <a:gd name="connsiteX36" fmla="*/ 649583 w 756220"/>
                  <a:gd name="connsiteY36" fmla="*/ 567943 h 687193"/>
                  <a:gd name="connsiteX37" fmla="*/ 147110 w 756220"/>
                  <a:gd name="connsiteY37" fmla="*/ 434589 h 687193"/>
                  <a:gd name="connsiteX38" fmla="*/ 106589 w 756220"/>
                  <a:gd name="connsiteY38" fmla="*/ 434589 h 687193"/>
                  <a:gd name="connsiteX39" fmla="*/ 106589 w 756220"/>
                  <a:gd name="connsiteY39" fmla="*/ 471354 h 687193"/>
                  <a:gd name="connsiteX40" fmla="*/ 147110 w 756220"/>
                  <a:gd name="connsiteY40" fmla="*/ 471354 h 687193"/>
                  <a:gd name="connsiteX41" fmla="*/ 147110 w 756220"/>
                  <a:gd name="connsiteY41" fmla="*/ 434589 h 687193"/>
                  <a:gd name="connsiteX42" fmla="*/ 147110 w 756220"/>
                  <a:gd name="connsiteY42" fmla="*/ 434589 h 687193"/>
                  <a:gd name="connsiteX43" fmla="*/ 293772 w 756220"/>
                  <a:gd name="connsiteY43" fmla="*/ 434589 h 687193"/>
                  <a:gd name="connsiteX44" fmla="*/ 253251 w 756220"/>
                  <a:gd name="connsiteY44" fmla="*/ 434589 h 687193"/>
                  <a:gd name="connsiteX45" fmla="*/ 253251 w 756220"/>
                  <a:gd name="connsiteY45" fmla="*/ 471354 h 687193"/>
                  <a:gd name="connsiteX46" fmla="*/ 293772 w 756220"/>
                  <a:gd name="connsiteY46" fmla="*/ 471354 h 687193"/>
                  <a:gd name="connsiteX47" fmla="*/ 293772 w 756220"/>
                  <a:gd name="connsiteY47" fmla="*/ 434589 h 687193"/>
                  <a:gd name="connsiteX48" fmla="*/ 293772 w 756220"/>
                  <a:gd name="connsiteY48" fmla="*/ 434589 h 687193"/>
                  <a:gd name="connsiteX49" fmla="*/ 502896 w 756220"/>
                  <a:gd name="connsiteY49" fmla="*/ 434589 h 687193"/>
                  <a:gd name="connsiteX50" fmla="*/ 462374 w 756220"/>
                  <a:gd name="connsiteY50" fmla="*/ 434589 h 687193"/>
                  <a:gd name="connsiteX51" fmla="*/ 462374 w 756220"/>
                  <a:gd name="connsiteY51" fmla="*/ 471354 h 687193"/>
                  <a:gd name="connsiteX52" fmla="*/ 502896 w 756220"/>
                  <a:gd name="connsiteY52" fmla="*/ 471354 h 687193"/>
                  <a:gd name="connsiteX53" fmla="*/ 502896 w 756220"/>
                  <a:gd name="connsiteY53" fmla="*/ 434589 h 687193"/>
                  <a:gd name="connsiteX54" fmla="*/ 502896 w 756220"/>
                  <a:gd name="connsiteY54" fmla="*/ 434589 h 687193"/>
                  <a:gd name="connsiteX55" fmla="*/ 649558 w 756220"/>
                  <a:gd name="connsiteY55" fmla="*/ 434589 h 687193"/>
                  <a:gd name="connsiteX56" fmla="*/ 609036 w 756220"/>
                  <a:gd name="connsiteY56" fmla="*/ 434589 h 687193"/>
                  <a:gd name="connsiteX57" fmla="*/ 609036 w 756220"/>
                  <a:gd name="connsiteY57" fmla="*/ 471354 h 687193"/>
                  <a:gd name="connsiteX58" fmla="*/ 649558 w 756220"/>
                  <a:gd name="connsiteY58" fmla="*/ 471354 h 687193"/>
                  <a:gd name="connsiteX59" fmla="*/ 649558 w 756220"/>
                  <a:gd name="connsiteY59" fmla="*/ 434589 h 687193"/>
                  <a:gd name="connsiteX60" fmla="*/ 649558 w 756220"/>
                  <a:gd name="connsiteY60" fmla="*/ 434589 h 687193"/>
                  <a:gd name="connsiteX61" fmla="*/ 147085 w 756220"/>
                  <a:gd name="connsiteY61" fmla="*/ 301235 h 687193"/>
                  <a:gd name="connsiteX62" fmla="*/ 106564 w 756220"/>
                  <a:gd name="connsiteY62" fmla="*/ 301235 h 687193"/>
                  <a:gd name="connsiteX63" fmla="*/ 106564 w 756220"/>
                  <a:gd name="connsiteY63" fmla="*/ 338000 h 687193"/>
                  <a:gd name="connsiteX64" fmla="*/ 147085 w 756220"/>
                  <a:gd name="connsiteY64" fmla="*/ 338000 h 687193"/>
                  <a:gd name="connsiteX65" fmla="*/ 147085 w 756220"/>
                  <a:gd name="connsiteY65" fmla="*/ 301235 h 687193"/>
                  <a:gd name="connsiteX66" fmla="*/ 147085 w 756220"/>
                  <a:gd name="connsiteY66" fmla="*/ 301235 h 687193"/>
                  <a:gd name="connsiteX67" fmla="*/ 293748 w 756220"/>
                  <a:gd name="connsiteY67" fmla="*/ 301235 h 687193"/>
                  <a:gd name="connsiteX68" fmla="*/ 253226 w 756220"/>
                  <a:gd name="connsiteY68" fmla="*/ 301235 h 687193"/>
                  <a:gd name="connsiteX69" fmla="*/ 253226 w 756220"/>
                  <a:gd name="connsiteY69" fmla="*/ 338000 h 687193"/>
                  <a:gd name="connsiteX70" fmla="*/ 293748 w 756220"/>
                  <a:gd name="connsiteY70" fmla="*/ 338000 h 687193"/>
                  <a:gd name="connsiteX71" fmla="*/ 293748 w 756220"/>
                  <a:gd name="connsiteY71" fmla="*/ 301235 h 687193"/>
                  <a:gd name="connsiteX72" fmla="*/ 293748 w 756220"/>
                  <a:gd name="connsiteY72" fmla="*/ 301235 h 687193"/>
                  <a:gd name="connsiteX73" fmla="*/ 502871 w 756220"/>
                  <a:gd name="connsiteY73" fmla="*/ 301235 h 687193"/>
                  <a:gd name="connsiteX74" fmla="*/ 462349 w 756220"/>
                  <a:gd name="connsiteY74" fmla="*/ 301235 h 687193"/>
                  <a:gd name="connsiteX75" fmla="*/ 462349 w 756220"/>
                  <a:gd name="connsiteY75" fmla="*/ 338000 h 687193"/>
                  <a:gd name="connsiteX76" fmla="*/ 502871 w 756220"/>
                  <a:gd name="connsiteY76" fmla="*/ 338000 h 687193"/>
                  <a:gd name="connsiteX77" fmla="*/ 502871 w 756220"/>
                  <a:gd name="connsiteY77" fmla="*/ 301235 h 687193"/>
                  <a:gd name="connsiteX78" fmla="*/ 502871 w 756220"/>
                  <a:gd name="connsiteY78" fmla="*/ 301235 h 687193"/>
                  <a:gd name="connsiteX79" fmla="*/ 649533 w 756220"/>
                  <a:gd name="connsiteY79" fmla="*/ 301235 h 687193"/>
                  <a:gd name="connsiteX80" fmla="*/ 609012 w 756220"/>
                  <a:gd name="connsiteY80" fmla="*/ 301235 h 687193"/>
                  <a:gd name="connsiteX81" fmla="*/ 609012 w 756220"/>
                  <a:gd name="connsiteY81" fmla="*/ 338000 h 687193"/>
                  <a:gd name="connsiteX82" fmla="*/ 649533 w 756220"/>
                  <a:gd name="connsiteY82" fmla="*/ 338000 h 687193"/>
                  <a:gd name="connsiteX83" fmla="*/ 649533 w 756220"/>
                  <a:gd name="connsiteY83" fmla="*/ 301235 h 687193"/>
                  <a:gd name="connsiteX84" fmla="*/ 649533 w 756220"/>
                  <a:gd name="connsiteY84" fmla="*/ 301235 h 687193"/>
                  <a:gd name="connsiteX85" fmla="*/ 147060 w 756220"/>
                  <a:gd name="connsiteY85" fmla="*/ 167880 h 687193"/>
                  <a:gd name="connsiteX86" fmla="*/ 106539 w 756220"/>
                  <a:gd name="connsiteY86" fmla="*/ 167880 h 687193"/>
                  <a:gd name="connsiteX87" fmla="*/ 106539 w 756220"/>
                  <a:gd name="connsiteY87" fmla="*/ 204646 h 687193"/>
                  <a:gd name="connsiteX88" fmla="*/ 147060 w 756220"/>
                  <a:gd name="connsiteY88" fmla="*/ 204646 h 687193"/>
                  <a:gd name="connsiteX89" fmla="*/ 147060 w 756220"/>
                  <a:gd name="connsiteY89" fmla="*/ 167880 h 687193"/>
                  <a:gd name="connsiteX90" fmla="*/ 147060 w 756220"/>
                  <a:gd name="connsiteY90" fmla="*/ 167880 h 687193"/>
                  <a:gd name="connsiteX91" fmla="*/ 293723 w 756220"/>
                  <a:gd name="connsiteY91" fmla="*/ 167880 h 687193"/>
                  <a:gd name="connsiteX92" fmla="*/ 253201 w 756220"/>
                  <a:gd name="connsiteY92" fmla="*/ 167880 h 687193"/>
                  <a:gd name="connsiteX93" fmla="*/ 253201 w 756220"/>
                  <a:gd name="connsiteY93" fmla="*/ 204646 h 687193"/>
                  <a:gd name="connsiteX94" fmla="*/ 293723 w 756220"/>
                  <a:gd name="connsiteY94" fmla="*/ 204646 h 687193"/>
                  <a:gd name="connsiteX95" fmla="*/ 293723 w 756220"/>
                  <a:gd name="connsiteY95" fmla="*/ 167880 h 687193"/>
                  <a:gd name="connsiteX96" fmla="*/ 293723 w 756220"/>
                  <a:gd name="connsiteY96" fmla="*/ 167880 h 687193"/>
                  <a:gd name="connsiteX97" fmla="*/ 502846 w 756220"/>
                  <a:gd name="connsiteY97" fmla="*/ 167880 h 687193"/>
                  <a:gd name="connsiteX98" fmla="*/ 462325 w 756220"/>
                  <a:gd name="connsiteY98" fmla="*/ 167880 h 687193"/>
                  <a:gd name="connsiteX99" fmla="*/ 462325 w 756220"/>
                  <a:gd name="connsiteY99" fmla="*/ 204646 h 687193"/>
                  <a:gd name="connsiteX100" fmla="*/ 502846 w 756220"/>
                  <a:gd name="connsiteY100" fmla="*/ 204646 h 687193"/>
                  <a:gd name="connsiteX101" fmla="*/ 502846 w 756220"/>
                  <a:gd name="connsiteY101" fmla="*/ 167880 h 687193"/>
                  <a:gd name="connsiteX102" fmla="*/ 502846 w 756220"/>
                  <a:gd name="connsiteY102" fmla="*/ 167880 h 687193"/>
                  <a:gd name="connsiteX103" fmla="*/ 649508 w 756220"/>
                  <a:gd name="connsiteY103" fmla="*/ 167880 h 687193"/>
                  <a:gd name="connsiteX104" fmla="*/ 608987 w 756220"/>
                  <a:gd name="connsiteY104" fmla="*/ 167880 h 687193"/>
                  <a:gd name="connsiteX105" fmla="*/ 608987 w 756220"/>
                  <a:gd name="connsiteY105" fmla="*/ 204646 h 687193"/>
                  <a:gd name="connsiteX106" fmla="*/ 649508 w 756220"/>
                  <a:gd name="connsiteY106" fmla="*/ 204646 h 687193"/>
                  <a:gd name="connsiteX107" fmla="*/ 649508 w 756220"/>
                  <a:gd name="connsiteY107" fmla="*/ 167880 h 687193"/>
                  <a:gd name="connsiteX108" fmla="*/ 649508 w 756220"/>
                  <a:gd name="connsiteY108" fmla="*/ 167880 h 68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756220" h="687193">
                    <a:moveTo>
                      <a:pt x="481727" y="73829"/>
                    </a:moveTo>
                    <a:lnTo>
                      <a:pt x="481727" y="0"/>
                    </a:lnTo>
                    <a:lnTo>
                      <a:pt x="630280" y="0"/>
                    </a:lnTo>
                    <a:lnTo>
                      <a:pt x="630280" y="73829"/>
                    </a:lnTo>
                    <a:lnTo>
                      <a:pt x="756221" y="73829"/>
                    </a:lnTo>
                    <a:lnTo>
                      <a:pt x="756221" y="687193"/>
                    </a:lnTo>
                    <a:lnTo>
                      <a:pt x="0" y="687193"/>
                    </a:lnTo>
                    <a:lnTo>
                      <a:pt x="0" y="73829"/>
                    </a:lnTo>
                    <a:lnTo>
                      <a:pt x="125942" y="73829"/>
                    </a:lnTo>
                    <a:lnTo>
                      <a:pt x="125942" y="0"/>
                    </a:lnTo>
                    <a:lnTo>
                      <a:pt x="274494" y="0"/>
                    </a:lnTo>
                    <a:lnTo>
                      <a:pt x="274494" y="73829"/>
                    </a:lnTo>
                    <a:lnTo>
                      <a:pt x="481727" y="73829"/>
                    </a:lnTo>
                    <a:close/>
                    <a:moveTo>
                      <a:pt x="147135" y="567943"/>
                    </a:moveTo>
                    <a:lnTo>
                      <a:pt x="106614" y="567943"/>
                    </a:lnTo>
                    <a:lnTo>
                      <a:pt x="106614" y="604708"/>
                    </a:lnTo>
                    <a:lnTo>
                      <a:pt x="147135" y="604708"/>
                    </a:lnTo>
                    <a:lnTo>
                      <a:pt x="147135" y="567943"/>
                    </a:lnTo>
                    <a:lnTo>
                      <a:pt x="147135" y="567943"/>
                    </a:lnTo>
                    <a:close/>
                    <a:moveTo>
                      <a:pt x="293797" y="567943"/>
                    </a:moveTo>
                    <a:lnTo>
                      <a:pt x="253276" y="567943"/>
                    </a:lnTo>
                    <a:lnTo>
                      <a:pt x="253276" y="604708"/>
                    </a:lnTo>
                    <a:lnTo>
                      <a:pt x="293797" y="604708"/>
                    </a:lnTo>
                    <a:lnTo>
                      <a:pt x="293797" y="567943"/>
                    </a:lnTo>
                    <a:lnTo>
                      <a:pt x="293797" y="567943"/>
                    </a:lnTo>
                    <a:close/>
                    <a:moveTo>
                      <a:pt x="502920" y="567943"/>
                    </a:moveTo>
                    <a:lnTo>
                      <a:pt x="462399" y="567943"/>
                    </a:lnTo>
                    <a:lnTo>
                      <a:pt x="462399" y="604708"/>
                    </a:lnTo>
                    <a:lnTo>
                      <a:pt x="502920" y="604708"/>
                    </a:lnTo>
                    <a:lnTo>
                      <a:pt x="502920" y="567943"/>
                    </a:lnTo>
                    <a:lnTo>
                      <a:pt x="502920" y="567943"/>
                    </a:lnTo>
                    <a:close/>
                    <a:moveTo>
                      <a:pt x="649583" y="567943"/>
                    </a:moveTo>
                    <a:lnTo>
                      <a:pt x="609061" y="567943"/>
                    </a:lnTo>
                    <a:lnTo>
                      <a:pt x="609061" y="604708"/>
                    </a:lnTo>
                    <a:lnTo>
                      <a:pt x="649583" y="604708"/>
                    </a:lnTo>
                    <a:lnTo>
                      <a:pt x="649583" y="567943"/>
                    </a:lnTo>
                    <a:lnTo>
                      <a:pt x="649583" y="567943"/>
                    </a:lnTo>
                    <a:close/>
                    <a:moveTo>
                      <a:pt x="147110" y="434589"/>
                    </a:moveTo>
                    <a:lnTo>
                      <a:pt x="106589" y="434589"/>
                    </a:lnTo>
                    <a:lnTo>
                      <a:pt x="106589" y="471354"/>
                    </a:lnTo>
                    <a:lnTo>
                      <a:pt x="147110" y="471354"/>
                    </a:lnTo>
                    <a:lnTo>
                      <a:pt x="147110" y="434589"/>
                    </a:lnTo>
                    <a:lnTo>
                      <a:pt x="147110" y="434589"/>
                    </a:lnTo>
                    <a:close/>
                    <a:moveTo>
                      <a:pt x="293772" y="434589"/>
                    </a:moveTo>
                    <a:lnTo>
                      <a:pt x="253251" y="434589"/>
                    </a:lnTo>
                    <a:lnTo>
                      <a:pt x="253251" y="471354"/>
                    </a:lnTo>
                    <a:lnTo>
                      <a:pt x="293772" y="471354"/>
                    </a:lnTo>
                    <a:lnTo>
                      <a:pt x="293772" y="434589"/>
                    </a:lnTo>
                    <a:lnTo>
                      <a:pt x="293772" y="434589"/>
                    </a:lnTo>
                    <a:close/>
                    <a:moveTo>
                      <a:pt x="502896" y="434589"/>
                    </a:moveTo>
                    <a:lnTo>
                      <a:pt x="462374" y="434589"/>
                    </a:lnTo>
                    <a:lnTo>
                      <a:pt x="462374" y="471354"/>
                    </a:lnTo>
                    <a:lnTo>
                      <a:pt x="502896" y="471354"/>
                    </a:lnTo>
                    <a:lnTo>
                      <a:pt x="502896" y="434589"/>
                    </a:lnTo>
                    <a:lnTo>
                      <a:pt x="502896" y="434589"/>
                    </a:lnTo>
                    <a:close/>
                    <a:moveTo>
                      <a:pt x="649558" y="434589"/>
                    </a:moveTo>
                    <a:lnTo>
                      <a:pt x="609036" y="434589"/>
                    </a:lnTo>
                    <a:lnTo>
                      <a:pt x="609036" y="471354"/>
                    </a:lnTo>
                    <a:lnTo>
                      <a:pt x="649558" y="471354"/>
                    </a:lnTo>
                    <a:lnTo>
                      <a:pt x="649558" y="434589"/>
                    </a:lnTo>
                    <a:lnTo>
                      <a:pt x="649558" y="434589"/>
                    </a:lnTo>
                    <a:close/>
                    <a:moveTo>
                      <a:pt x="147085" y="301235"/>
                    </a:moveTo>
                    <a:lnTo>
                      <a:pt x="106564" y="301235"/>
                    </a:lnTo>
                    <a:lnTo>
                      <a:pt x="106564" y="338000"/>
                    </a:lnTo>
                    <a:lnTo>
                      <a:pt x="147085" y="338000"/>
                    </a:lnTo>
                    <a:lnTo>
                      <a:pt x="147085" y="301235"/>
                    </a:lnTo>
                    <a:lnTo>
                      <a:pt x="147085" y="301235"/>
                    </a:lnTo>
                    <a:close/>
                    <a:moveTo>
                      <a:pt x="293748" y="301235"/>
                    </a:moveTo>
                    <a:lnTo>
                      <a:pt x="253226" y="301235"/>
                    </a:lnTo>
                    <a:lnTo>
                      <a:pt x="253226" y="338000"/>
                    </a:lnTo>
                    <a:lnTo>
                      <a:pt x="293748" y="338000"/>
                    </a:lnTo>
                    <a:lnTo>
                      <a:pt x="293748" y="301235"/>
                    </a:lnTo>
                    <a:lnTo>
                      <a:pt x="293748" y="301235"/>
                    </a:lnTo>
                    <a:close/>
                    <a:moveTo>
                      <a:pt x="502871" y="301235"/>
                    </a:moveTo>
                    <a:lnTo>
                      <a:pt x="462349" y="301235"/>
                    </a:lnTo>
                    <a:lnTo>
                      <a:pt x="462349" y="338000"/>
                    </a:lnTo>
                    <a:lnTo>
                      <a:pt x="502871" y="338000"/>
                    </a:lnTo>
                    <a:lnTo>
                      <a:pt x="502871" y="301235"/>
                    </a:lnTo>
                    <a:lnTo>
                      <a:pt x="502871" y="301235"/>
                    </a:lnTo>
                    <a:close/>
                    <a:moveTo>
                      <a:pt x="649533" y="301235"/>
                    </a:moveTo>
                    <a:lnTo>
                      <a:pt x="609012" y="301235"/>
                    </a:lnTo>
                    <a:lnTo>
                      <a:pt x="609012" y="338000"/>
                    </a:lnTo>
                    <a:lnTo>
                      <a:pt x="649533" y="338000"/>
                    </a:lnTo>
                    <a:lnTo>
                      <a:pt x="649533" y="301235"/>
                    </a:lnTo>
                    <a:lnTo>
                      <a:pt x="649533" y="301235"/>
                    </a:lnTo>
                    <a:close/>
                    <a:moveTo>
                      <a:pt x="147060" y="167880"/>
                    </a:moveTo>
                    <a:lnTo>
                      <a:pt x="106539" y="167880"/>
                    </a:lnTo>
                    <a:lnTo>
                      <a:pt x="106539" y="204646"/>
                    </a:lnTo>
                    <a:lnTo>
                      <a:pt x="147060" y="204646"/>
                    </a:lnTo>
                    <a:lnTo>
                      <a:pt x="147060" y="167880"/>
                    </a:lnTo>
                    <a:lnTo>
                      <a:pt x="147060" y="167880"/>
                    </a:lnTo>
                    <a:close/>
                    <a:moveTo>
                      <a:pt x="293723" y="167880"/>
                    </a:moveTo>
                    <a:lnTo>
                      <a:pt x="253201" y="167880"/>
                    </a:lnTo>
                    <a:lnTo>
                      <a:pt x="253201" y="204646"/>
                    </a:lnTo>
                    <a:lnTo>
                      <a:pt x="293723" y="204646"/>
                    </a:lnTo>
                    <a:lnTo>
                      <a:pt x="293723" y="167880"/>
                    </a:lnTo>
                    <a:lnTo>
                      <a:pt x="293723" y="167880"/>
                    </a:lnTo>
                    <a:close/>
                    <a:moveTo>
                      <a:pt x="502846" y="167880"/>
                    </a:moveTo>
                    <a:lnTo>
                      <a:pt x="462325" y="167880"/>
                    </a:lnTo>
                    <a:lnTo>
                      <a:pt x="462325" y="204646"/>
                    </a:lnTo>
                    <a:lnTo>
                      <a:pt x="502846" y="204646"/>
                    </a:lnTo>
                    <a:lnTo>
                      <a:pt x="502846" y="167880"/>
                    </a:lnTo>
                    <a:lnTo>
                      <a:pt x="502846" y="167880"/>
                    </a:lnTo>
                    <a:close/>
                    <a:moveTo>
                      <a:pt x="649508" y="167880"/>
                    </a:moveTo>
                    <a:lnTo>
                      <a:pt x="608987" y="167880"/>
                    </a:lnTo>
                    <a:lnTo>
                      <a:pt x="608987" y="204646"/>
                    </a:lnTo>
                    <a:lnTo>
                      <a:pt x="649508" y="204646"/>
                    </a:lnTo>
                    <a:lnTo>
                      <a:pt x="649508" y="167880"/>
                    </a:lnTo>
                    <a:lnTo>
                      <a:pt x="649508" y="1678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50802C-4B33-843B-6B94-4617BC6B4ADC}"/>
                  </a:ext>
                </a:extLst>
              </p:cNvPr>
              <p:cNvSpPr/>
              <p:nvPr/>
            </p:nvSpPr>
            <p:spPr>
              <a:xfrm>
                <a:off x="6972896" y="3530805"/>
                <a:ext cx="776120" cy="707093"/>
              </a:xfrm>
              <a:custGeom>
                <a:avLst/>
                <a:gdLst>
                  <a:gd name="connsiteX0" fmla="*/ 125942 w 776120"/>
                  <a:gd name="connsiteY0" fmla="*/ 73829 h 707093"/>
                  <a:gd name="connsiteX1" fmla="*/ 125942 w 776120"/>
                  <a:gd name="connsiteY1" fmla="*/ 9950 h 707093"/>
                  <a:gd name="connsiteX2" fmla="*/ 135892 w 776120"/>
                  <a:gd name="connsiteY2" fmla="*/ 0 h 707093"/>
                  <a:gd name="connsiteX3" fmla="*/ 284444 w 776120"/>
                  <a:gd name="connsiteY3" fmla="*/ 0 h 707093"/>
                  <a:gd name="connsiteX4" fmla="*/ 294394 w 776120"/>
                  <a:gd name="connsiteY4" fmla="*/ 9950 h 707093"/>
                  <a:gd name="connsiteX5" fmla="*/ 294394 w 776120"/>
                  <a:gd name="connsiteY5" fmla="*/ 73829 h 707093"/>
                  <a:gd name="connsiteX6" fmla="*/ 481727 w 776120"/>
                  <a:gd name="connsiteY6" fmla="*/ 73829 h 707093"/>
                  <a:gd name="connsiteX7" fmla="*/ 481727 w 776120"/>
                  <a:gd name="connsiteY7" fmla="*/ 9950 h 707093"/>
                  <a:gd name="connsiteX8" fmla="*/ 491677 w 776120"/>
                  <a:gd name="connsiteY8" fmla="*/ 0 h 707093"/>
                  <a:gd name="connsiteX9" fmla="*/ 640230 w 776120"/>
                  <a:gd name="connsiteY9" fmla="*/ 0 h 707093"/>
                  <a:gd name="connsiteX10" fmla="*/ 650180 w 776120"/>
                  <a:gd name="connsiteY10" fmla="*/ 9950 h 707093"/>
                  <a:gd name="connsiteX11" fmla="*/ 650180 w 776120"/>
                  <a:gd name="connsiteY11" fmla="*/ 73829 h 707093"/>
                  <a:gd name="connsiteX12" fmla="*/ 766171 w 776120"/>
                  <a:gd name="connsiteY12" fmla="*/ 73829 h 707093"/>
                  <a:gd name="connsiteX13" fmla="*/ 776121 w 776120"/>
                  <a:gd name="connsiteY13" fmla="*/ 83779 h 707093"/>
                  <a:gd name="connsiteX14" fmla="*/ 776121 w 776120"/>
                  <a:gd name="connsiteY14" fmla="*/ 697143 h 707093"/>
                  <a:gd name="connsiteX15" fmla="*/ 766171 w 776120"/>
                  <a:gd name="connsiteY15" fmla="*/ 707093 h 707093"/>
                  <a:gd name="connsiteX16" fmla="*/ 9950 w 776120"/>
                  <a:gd name="connsiteY16" fmla="*/ 707093 h 707093"/>
                  <a:gd name="connsiteX17" fmla="*/ 0 w 776120"/>
                  <a:gd name="connsiteY17" fmla="*/ 697143 h 707093"/>
                  <a:gd name="connsiteX18" fmla="*/ 0 w 776120"/>
                  <a:gd name="connsiteY18" fmla="*/ 83779 h 707093"/>
                  <a:gd name="connsiteX19" fmla="*/ 9950 w 776120"/>
                  <a:gd name="connsiteY19" fmla="*/ 73829 h 707093"/>
                  <a:gd name="connsiteX20" fmla="*/ 125942 w 776120"/>
                  <a:gd name="connsiteY20" fmla="*/ 73829 h 707093"/>
                  <a:gd name="connsiteX21" fmla="*/ 274494 w 776120"/>
                  <a:gd name="connsiteY21" fmla="*/ 19900 h 707093"/>
                  <a:gd name="connsiteX22" fmla="*/ 145842 w 776120"/>
                  <a:gd name="connsiteY22" fmla="*/ 19900 h 707093"/>
                  <a:gd name="connsiteX23" fmla="*/ 145842 w 776120"/>
                  <a:gd name="connsiteY23" fmla="*/ 83779 h 707093"/>
                  <a:gd name="connsiteX24" fmla="*/ 135892 w 776120"/>
                  <a:gd name="connsiteY24" fmla="*/ 93728 h 707093"/>
                  <a:gd name="connsiteX25" fmla="*/ 19900 w 776120"/>
                  <a:gd name="connsiteY25" fmla="*/ 93728 h 707093"/>
                  <a:gd name="connsiteX26" fmla="*/ 19900 w 776120"/>
                  <a:gd name="connsiteY26" fmla="*/ 687193 h 707093"/>
                  <a:gd name="connsiteX27" fmla="*/ 756221 w 776120"/>
                  <a:gd name="connsiteY27" fmla="*/ 687193 h 707093"/>
                  <a:gd name="connsiteX28" fmla="*/ 756221 w 776120"/>
                  <a:gd name="connsiteY28" fmla="*/ 93728 h 707093"/>
                  <a:gd name="connsiteX29" fmla="*/ 640230 w 776120"/>
                  <a:gd name="connsiteY29" fmla="*/ 93728 h 707093"/>
                  <a:gd name="connsiteX30" fmla="*/ 630280 w 776120"/>
                  <a:gd name="connsiteY30" fmla="*/ 83779 h 707093"/>
                  <a:gd name="connsiteX31" fmla="*/ 630280 w 776120"/>
                  <a:gd name="connsiteY31" fmla="*/ 19900 h 707093"/>
                  <a:gd name="connsiteX32" fmla="*/ 501627 w 776120"/>
                  <a:gd name="connsiteY32" fmla="*/ 19900 h 707093"/>
                  <a:gd name="connsiteX33" fmla="*/ 501627 w 776120"/>
                  <a:gd name="connsiteY33" fmla="*/ 83779 h 707093"/>
                  <a:gd name="connsiteX34" fmla="*/ 491677 w 776120"/>
                  <a:gd name="connsiteY34" fmla="*/ 93728 h 707093"/>
                  <a:gd name="connsiteX35" fmla="*/ 284444 w 776120"/>
                  <a:gd name="connsiteY35" fmla="*/ 93728 h 707093"/>
                  <a:gd name="connsiteX36" fmla="*/ 274494 w 776120"/>
                  <a:gd name="connsiteY36" fmla="*/ 83779 h 707093"/>
                  <a:gd name="connsiteX37" fmla="*/ 274494 w 776120"/>
                  <a:gd name="connsiteY37" fmla="*/ 19900 h 707093"/>
                  <a:gd name="connsiteX38" fmla="*/ 274494 w 776120"/>
                  <a:gd name="connsiteY38" fmla="*/ 19900 h 707093"/>
                  <a:gd name="connsiteX39" fmla="*/ 167035 w 776120"/>
                  <a:gd name="connsiteY39" fmla="*/ 577868 h 707093"/>
                  <a:gd name="connsiteX40" fmla="*/ 157085 w 776120"/>
                  <a:gd name="connsiteY40" fmla="*/ 567918 h 707093"/>
                  <a:gd name="connsiteX41" fmla="*/ 116564 w 776120"/>
                  <a:gd name="connsiteY41" fmla="*/ 567918 h 707093"/>
                  <a:gd name="connsiteX42" fmla="*/ 106614 w 776120"/>
                  <a:gd name="connsiteY42" fmla="*/ 577868 h 707093"/>
                  <a:gd name="connsiteX43" fmla="*/ 106614 w 776120"/>
                  <a:gd name="connsiteY43" fmla="*/ 614633 h 707093"/>
                  <a:gd name="connsiteX44" fmla="*/ 116564 w 776120"/>
                  <a:gd name="connsiteY44" fmla="*/ 624583 h 707093"/>
                  <a:gd name="connsiteX45" fmla="*/ 157085 w 776120"/>
                  <a:gd name="connsiteY45" fmla="*/ 624583 h 707093"/>
                  <a:gd name="connsiteX46" fmla="*/ 167035 w 776120"/>
                  <a:gd name="connsiteY46" fmla="*/ 614633 h 707093"/>
                  <a:gd name="connsiteX47" fmla="*/ 167035 w 776120"/>
                  <a:gd name="connsiteY47" fmla="*/ 577868 h 707093"/>
                  <a:gd name="connsiteX48" fmla="*/ 167035 w 776120"/>
                  <a:gd name="connsiteY48" fmla="*/ 577868 h 707093"/>
                  <a:gd name="connsiteX49" fmla="*/ 669507 w 776120"/>
                  <a:gd name="connsiteY49" fmla="*/ 577868 h 707093"/>
                  <a:gd name="connsiteX50" fmla="*/ 659557 w 776120"/>
                  <a:gd name="connsiteY50" fmla="*/ 567918 h 707093"/>
                  <a:gd name="connsiteX51" fmla="*/ 619036 w 776120"/>
                  <a:gd name="connsiteY51" fmla="*/ 567918 h 707093"/>
                  <a:gd name="connsiteX52" fmla="*/ 609086 w 776120"/>
                  <a:gd name="connsiteY52" fmla="*/ 577868 h 707093"/>
                  <a:gd name="connsiteX53" fmla="*/ 609086 w 776120"/>
                  <a:gd name="connsiteY53" fmla="*/ 614633 h 707093"/>
                  <a:gd name="connsiteX54" fmla="*/ 619036 w 776120"/>
                  <a:gd name="connsiteY54" fmla="*/ 624583 h 707093"/>
                  <a:gd name="connsiteX55" fmla="*/ 659557 w 776120"/>
                  <a:gd name="connsiteY55" fmla="*/ 624583 h 707093"/>
                  <a:gd name="connsiteX56" fmla="*/ 669507 w 776120"/>
                  <a:gd name="connsiteY56" fmla="*/ 614633 h 707093"/>
                  <a:gd name="connsiteX57" fmla="*/ 669507 w 776120"/>
                  <a:gd name="connsiteY57" fmla="*/ 577868 h 707093"/>
                  <a:gd name="connsiteX58" fmla="*/ 669507 w 776120"/>
                  <a:gd name="connsiteY58" fmla="*/ 577868 h 707093"/>
                  <a:gd name="connsiteX59" fmla="*/ 313722 w 776120"/>
                  <a:gd name="connsiteY59" fmla="*/ 577868 h 707093"/>
                  <a:gd name="connsiteX60" fmla="*/ 303772 w 776120"/>
                  <a:gd name="connsiteY60" fmla="*/ 567918 h 707093"/>
                  <a:gd name="connsiteX61" fmla="*/ 263251 w 776120"/>
                  <a:gd name="connsiteY61" fmla="*/ 567918 h 707093"/>
                  <a:gd name="connsiteX62" fmla="*/ 253301 w 776120"/>
                  <a:gd name="connsiteY62" fmla="*/ 577868 h 707093"/>
                  <a:gd name="connsiteX63" fmla="*/ 253301 w 776120"/>
                  <a:gd name="connsiteY63" fmla="*/ 614633 h 707093"/>
                  <a:gd name="connsiteX64" fmla="*/ 263251 w 776120"/>
                  <a:gd name="connsiteY64" fmla="*/ 624583 h 707093"/>
                  <a:gd name="connsiteX65" fmla="*/ 303772 w 776120"/>
                  <a:gd name="connsiteY65" fmla="*/ 624583 h 707093"/>
                  <a:gd name="connsiteX66" fmla="*/ 313722 w 776120"/>
                  <a:gd name="connsiteY66" fmla="*/ 614633 h 707093"/>
                  <a:gd name="connsiteX67" fmla="*/ 313722 w 776120"/>
                  <a:gd name="connsiteY67" fmla="*/ 577868 h 707093"/>
                  <a:gd name="connsiteX68" fmla="*/ 313722 w 776120"/>
                  <a:gd name="connsiteY68" fmla="*/ 577868 h 707093"/>
                  <a:gd name="connsiteX69" fmla="*/ 522845 w 776120"/>
                  <a:gd name="connsiteY69" fmla="*/ 577868 h 707093"/>
                  <a:gd name="connsiteX70" fmla="*/ 512895 w 776120"/>
                  <a:gd name="connsiteY70" fmla="*/ 567918 h 707093"/>
                  <a:gd name="connsiteX71" fmla="*/ 472374 w 776120"/>
                  <a:gd name="connsiteY71" fmla="*/ 567918 h 707093"/>
                  <a:gd name="connsiteX72" fmla="*/ 462424 w 776120"/>
                  <a:gd name="connsiteY72" fmla="*/ 577868 h 707093"/>
                  <a:gd name="connsiteX73" fmla="*/ 462424 w 776120"/>
                  <a:gd name="connsiteY73" fmla="*/ 614633 h 707093"/>
                  <a:gd name="connsiteX74" fmla="*/ 472374 w 776120"/>
                  <a:gd name="connsiteY74" fmla="*/ 624583 h 707093"/>
                  <a:gd name="connsiteX75" fmla="*/ 512895 w 776120"/>
                  <a:gd name="connsiteY75" fmla="*/ 624583 h 707093"/>
                  <a:gd name="connsiteX76" fmla="*/ 522845 w 776120"/>
                  <a:gd name="connsiteY76" fmla="*/ 614633 h 707093"/>
                  <a:gd name="connsiteX77" fmla="*/ 522845 w 776120"/>
                  <a:gd name="connsiteY77" fmla="*/ 577868 h 707093"/>
                  <a:gd name="connsiteX78" fmla="*/ 522845 w 776120"/>
                  <a:gd name="connsiteY78" fmla="*/ 577868 h 707093"/>
                  <a:gd name="connsiteX79" fmla="*/ 628986 w 776120"/>
                  <a:gd name="connsiteY79" fmla="*/ 587818 h 707093"/>
                  <a:gd name="connsiteX80" fmla="*/ 628986 w 776120"/>
                  <a:gd name="connsiteY80" fmla="*/ 604683 h 707093"/>
                  <a:gd name="connsiteX81" fmla="*/ 649607 w 776120"/>
                  <a:gd name="connsiteY81" fmla="*/ 604683 h 707093"/>
                  <a:gd name="connsiteX82" fmla="*/ 649607 w 776120"/>
                  <a:gd name="connsiteY82" fmla="*/ 587818 h 707093"/>
                  <a:gd name="connsiteX83" fmla="*/ 628986 w 776120"/>
                  <a:gd name="connsiteY83" fmla="*/ 587818 h 707093"/>
                  <a:gd name="connsiteX84" fmla="*/ 482324 w 776120"/>
                  <a:gd name="connsiteY84" fmla="*/ 587818 h 707093"/>
                  <a:gd name="connsiteX85" fmla="*/ 482324 w 776120"/>
                  <a:gd name="connsiteY85" fmla="*/ 604683 h 707093"/>
                  <a:gd name="connsiteX86" fmla="*/ 502945 w 776120"/>
                  <a:gd name="connsiteY86" fmla="*/ 604683 h 707093"/>
                  <a:gd name="connsiteX87" fmla="*/ 502945 w 776120"/>
                  <a:gd name="connsiteY87" fmla="*/ 587818 h 707093"/>
                  <a:gd name="connsiteX88" fmla="*/ 482324 w 776120"/>
                  <a:gd name="connsiteY88" fmla="*/ 587818 h 707093"/>
                  <a:gd name="connsiteX89" fmla="*/ 273201 w 776120"/>
                  <a:gd name="connsiteY89" fmla="*/ 587818 h 707093"/>
                  <a:gd name="connsiteX90" fmla="*/ 273201 w 776120"/>
                  <a:gd name="connsiteY90" fmla="*/ 604683 h 707093"/>
                  <a:gd name="connsiteX91" fmla="*/ 293822 w 776120"/>
                  <a:gd name="connsiteY91" fmla="*/ 604683 h 707093"/>
                  <a:gd name="connsiteX92" fmla="*/ 293822 w 776120"/>
                  <a:gd name="connsiteY92" fmla="*/ 587818 h 707093"/>
                  <a:gd name="connsiteX93" fmla="*/ 273201 w 776120"/>
                  <a:gd name="connsiteY93" fmla="*/ 587818 h 707093"/>
                  <a:gd name="connsiteX94" fmla="*/ 126539 w 776120"/>
                  <a:gd name="connsiteY94" fmla="*/ 587818 h 707093"/>
                  <a:gd name="connsiteX95" fmla="*/ 126539 w 776120"/>
                  <a:gd name="connsiteY95" fmla="*/ 604683 h 707093"/>
                  <a:gd name="connsiteX96" fmla="*/ 147160 w 776120"/>
                  <a:gd name="connsiteY96" fmla="*/ 604683 h 707093"/>
                  <a:gd name="connsiteX97" fmla="*/ 147160 w 776120"/>
                  <a:gd name="connsiteY97" fmla="*/ 587818 h 707093"/>
                  <a:gd name="connsiteX98" fmla="*/ 126539 w 776120"/>
                  <a:gd name="connsiteY98" fmla="*/ 587818 h 707093"/>
                  <a:gd name="connsiteX99" fmla="*/ 167060 w 776120"/>
                  <a:gd name="connsiteY99" fmla="*/ 444514 h 707093"/>
                  <a:gd name="connsiteX100" fmla="*/ 157110 w 776120"/>
                  <a:gd name="connsiteY100" fmla="*/ 434564 h 707093"/>
                  <a:gd name="connsiteX101" fmla="*/ 116589 w 776120"/>
                  <a:gd name="connsiteY101" fmla="*/ 434564 h 707093"/>
                  <a:gd name="connsiteX102" fmla="*/ 106639 w 776120"/>
                  <a:gd name="connsiteY102" fmla="*/ 444514 h 707093"/>
                  <a:gd name="connsiteX103" fmla="*/ 106639 w 776120"/>
                  <a:gd name="connsiteY103" fmla="*/ 481279 h 707093"/>
                  <a:gd name="connsiteX104" fmla="*/ 116589 w 776120"/>
                  <a:gd name="connsiteY104" fmla="*/ 491229 h 707093"/>
                  <a:gd name="connsiteX105" fmla="*/ 157110 w 776120"/>
                  <a:gd name="connsiteY105" fmla="*/ 491229 h 707093"/>
                  <a:gd name="connsiteX106" fmla="*/ 167060 w 776120"/>
                  <a:gd name="connsiteY106" fmla="*/ 481279 h 707093"/>
                  <a:gd name="connsiteX107" fmla="*/ 167060 w 776120"/>
                  <a:gd name="connsiteY107" fmla="*/ 444514 h 707093"/>
                  <a:gd name="connsiteX108" fmla="*/ 167060 w 776120"/>
                  <a:gd name="connsiteY108" fmla="*/ 444514 h 707093"/>
                  <a:gd name="connsiteX109" fmla="*/ 669532 w 776120"/>
                  <a:gd name="connsiteY109" fmla="*/ 444514 h 707093"/>
                  <a:gd name="connsiteX110" fmla="*/ 659582 w 776120"/>
                  <a:gd name="connsiteY110" fmla="*/ 434564 h 707093"/>
                  <a:gd name="connsiteX111" fmla="*/ 619061 w 776120"/>
                  <a:gd name="connsiteY111" fmla="*/ 434564 h 707093"/>
                  <a:gd name="connsiteX112" fmla="*/ 609111 w 776120"/>
                  <a:gd name="connsiteY112" fmla="*/ 444514 h 707093"/>
                  <a:gd name="connsiteX113" fmla="*/ 609111 w 776120"/>
                  <a:gd name="connsiteY113" fmla="*/ 481279 h 707093"/>
                  <a:gd name="connsiteX114" fmla="*/ 619061 w 776120"/>
                  <a:gd name="connsiteY114" fmla="*/ 491229 h 707093"/>
                  <a:gd name="connsiteX115" fmla="*/ 659582 w 776120"/>
                  <a:gd name="connsiteY115" fmla="*/ 491229 h 707093"/>
                  <a:gd name="connsiteX116" fmla="*/ 669532 w 776120"/>
                  <a:gd name="connsiteY116" fmla="*/ 481279 h 707093"/>
                  <a:gd name="connsiteX117" fmla="*/ 669532 w 776120"/>
                  <a:gd name="connsiteY117" fmla="*/ 444514 h 707093"/>
                  <a:gd name="connsiteX118" fmla="*/ 669532 w 776120"/>
                  <a:gd name="connsiteY118" fmla="*/ 444514 h 707093"/>
                  <a:gd name="connsiteX119" fmla="*/ 522870 w 776120"/>
                  <a:gd name="connsiteY119" fmla="*/ 444514 h 707093"/>
                  <a:gd name="connsiteX120" fmla="*/ 512920 w 776120"/>
                  <a:gd name="connsiteY120" fmla="*/ 434564 h 707093"/>
                  <a:gd name="connsiteX121" fmla="*/ 472399 w 776120"/>
                  <a:gd name="connsiteY121" fmla="*/ 434564 h 707093"/>
                  <a:gd name="connsiteX122" fmla="*/ 462449 w 776120"/>
                  <a:gd name="connsiteY122" fmla="*/ 444514 h 707093"/>
                  <a:gd name="connsiteX123" fmla="*/ 462449 w 776120"/>
                  <a:gd name="connsiteY123" fmla="*/ 481279 h 707093"/>
                  <a:gd name="connsiteX124" fmla="*/ 472399 w 776120"/>
                  <a:gd name="connsiteY124" fmla="*/ 491229 h 707093"/>
                  <a:gd name="connsiteX125" fmla="*/ 512920 w 776120"/>
                  <a:gd name="connsiteY125" fmla="*/ 491229 h 707093"/>
                  <a:gd name="connsiteX126" fmla="*/ 522870 w 776120"/>
                  <a:gd name="connsiteY126" fmla="*/ 481279 h 707093"/>
                  <a:gd name="connsiteX127" fmla="*/ 522870 w 776120"/>
                  <a:gd name="connsiteY127" fmla="*/ 444514 h 707093"/>
                  <a:gd name="connsiteX128" fmla="*/ 522870 w 776120"/>
                  <a:gd name="connsiteY128" fmla="*/ 444514 h 707093"/>
                  <a:gd name="connsiteX129" fmla="*/ 313747 w 776120"/>
                  <a:gd name="connsiteY129" fmla="*/ 444514 h 707093"/>
                  <a:gd name="connsiteX130" fmla="*/ 303797 w 776120"/>
                  <a:gd name="connsiteY130" fmla="*/ 434564 h 707093"/>
                  <a:gd name="connsiteX131" fmla="*/ 263276 w 776120"/>
                  <a:gd name="connsiteY131" fmla="*/ 434564 h 707093"/>
                  <a:gd name="connsiteX132" fmla="*/ 253326 w 776120"/>
                  <a:gd name="connsiteY132" fmla="*/ 444514 h 707093"/>
                  <a:gd name="connsiteX133" fmla="*/ 253326 w 776120"/>
                  <a:gd name="connsiteY133" fmla="*/ 481279 h 707093"/>
                  <a:gd name="connsiteX134" fmla="*/ 263276 w 776120"/>
                  <a:gd name="connsiteY134" fmla="*/ 491229 h 707093"/>
                  <a:gd name="connsiteX135" fmla="*/ 303797 w 776120"/>
                  <a:gd name="connsiteY135" fmla="*/ 491229 h 707093"/>
                  <a:gd name="connsiteX136" fmla="*/ 313747 w 776120"/>
                  <a:gd name="connsiteY136" fmla="*/ 481279 h 707093"/>
                  <a:gd name="connsiteX137" fmla="*/ 313747 w 776120"/>
                  <a:gd name="connsiteY137" fmla="*/ 444514 h 707093"/>
                  <a:gd name="connsiteX138" fmla="*/ 313747 w 776120"/>
                  <a:gd name="connsiteY138" fmla="*/ 444514 h 707093"/>
                  <a:gd name="connsiteX139" fmla="*/ 629011 w 776120"/>
                  <a:gd name="connsiteY139" fmla="*/ 454464 h 707093"/>
                  <a:gd name="connsiteX140" fmla="*/ 629011 w 776120"/>
                  <a:gd name="connsiteY140" fmla="*/ 471329 h 707093"/>
                  <a:gd name="connsiteX141" fmla="*/ 649632 w 776120"/>
                  <a:gd name="connsiteY141" fmla="*/ 471329 h 707093"/>
                  <a:gd name="connsiteX142" fmla="*/ 649632 w 776120"/>
                  <a:gd name="connsiteY142" fmla="*/ 454464 h 707093"/>
                  <a:gd name="connsiteX143" fmla="*/ 629011 w 776120"/>
                  <a:gd name="connsiteY143" fmla="*/ 454464 h 707093"/>
                  <a:gd name="connsiteX144" fmla="*/ 482349 w 776120"/>
                  <a:gd name="connsiteY144" fmla="*/ 454464 h 707093"/>
                  <a:gd name="connsiteX145" fmla="*/ 482349 w 776120"/>
                  <a:gd name="connsiteY145" fmla="*/ 471329 h 707093"/>
                  <a:gd name="connsiteX146" fmla="*/ 502970 w 776120"/>
                  <a:gd name="connsiteY146" fmla="*/ 471329 h 707093"/>
                  <a:gd name="connsiteX147" fmla="*/ 502970 w 776120"/>
                  <a:gd name="connsiteY147" fmla="*/ 454464 h 707093"/>
                  <a:gd name="connsiteX148" fmla="*/ 482349 w 776120"/>
                  <a:gd name="connsiteY148" fmla="*/ 454464 h 707093"/>
                  <a:gd name="connsiteX149" fmla="*/ 273226 w 776120"/>
                  <a:gd name="connsiteY149" fmla="*/ 454464 h 707093"/>
                  <a:gd name="connsiteX150" fmla="*/ 273226 w 776120"/>
                  <a:gd name="connsiteY150" fmla="*/ 471329 h 707093"/>
                  <a:gd name="connsiteX151" fmla="*/ 293847 w 776120"/>
                  <a:gd name="connsiteY151" fmla="*/ 471329 h 707093"/>
                  <a:gd name="connsiteX152" fmla="*/ 293847 w 776120"/>
                  <a:gd name="connsiteY152" fmla="*/ 454464 h 707093"/>
                  <a:gd name="connsiteX153" fmla="*/ 273226 w 776120"/>
                  <a:gd name="connsiteY153" fmla="*/ 454464 h 707093"/>
                  <a:gd name="connsiteX154" fmla="*/ 126564 w 776120"/>
                  <a:gd name="connsiteY154" fmla="*/ 454464 h 707093"/>
                  <a:gd name="connsiteX155" fmla="*/ 126564 w 776120"/>
                  <a:gd name="connsiteY155" fmla="*/ 471329 h 707093"/>
                  <a:gd name="connsiteX156" fmla="*/ 147185 w 776120"/>
                  <a:gd name="connsiteY156" fmla="*/ 471329 h 707093"/>
                  <a:gd name="connsiteX157" fmla="*/ 147185 w 776120"/>
                  <a:gd name="connsiteY157" fmla="*/ 454464 h 707093"/>
                  <a:gd name="connsiteX158" fmla="*/ 126564 w 776120"/>
                  <a:gd name="connsiteY158" fmla="*/ 454464 h 707093"/>
                  <a:gd name="connsiteX159" fmla="*/ 167085 w 776120"/>
                  <a:gd name="connsiteY159" fmla="*/ 311160 h 707093"/>
                  <a:gd name="connsiteX160" fmla="*/ 157135 w 776120"/>
                  <a:gd name="connsiteY160" fmla="*/ 301210 h 707093"/>
                  <a:gd name="connsiteX161" fmla="*/ 116614 w 776120"/>
                  <a:gd name="connsiteY161" fmla="*/ 301210 h 707093"/>
                  <a:gd name="connsiteX162" fmla="*/ 106664 w 776120"/>
                  <a:gd name="connsiteY162" fmla="*/ 311160 h 707093"/>
                  <a:gd name="connsiteX163" fmla="*/ 106664 w 776120"/>
                  <a:gd name="connsiteY163" fmla="*/ 347925 h 707093"/>
                  <a:gd name="connsiteX164" fmla="*/ 116614 w 776120"/>
                  <a:gd name="connsiteY164" fmla="*/ 357875 h 707093"/>
                  <a:gd name="connsiteX165" fmla="*/ 157135 w 776120"/>
                  <a:gd name="connsiteY165" fmla="*/ 357875 h 707093"/>
                  <a:gd name="connsiteX166" fmla="*/ 167085 w 776120"/>
                  <a:gd name="connsiteY166" fmla="*/ 347925 h 707093"/>
                  <a:gd name="connsiteX167" fmla="*/ 167085 w 776120"/>
                  <a:gd name="connsiteY167" fmla="*/ 311160 h 707093"/>
                  <a:gd name="connsiteX168" fmla="*/ 167085 w 776120"/>
                  <a:gd name="connsiteY168" fmla="*/ 311160 h 707093"/>
                  <a:gd name="connsiteX169" fmla="*/ 669557 w 776120"/>
                  <a:gd name="connsiteY169" fmla="*/ 311160 h 707093"/>
                  <a:gd name="connsiteX170" fmla="*/ 659607 w 776120"/>
                  <a:gd name="connsiteY170" fmla="*/ 301210 h 707093"/>
                  <a:gd name="connsiteX171" fmla="*/ 619086 w 776120"/>
                  <a:gd name="connsiteY171" fmla="*/ 301210 h 707093"/>
                  <a:gd name="connsiteX172" fmla="*/ 609136 w 776120"/>
                  <a:gd name="connsiteY172" fmla="*/ 311160 h 707093"/>
                  <a:gd name="connsiteX173" fmla="*/ 609136 w 776120"/>
                  <a:gd name="connsiteY173" fmla="*/ 347925 h 707093"/>
                  <a:gd name="connsiteX174" fmla="*/ 619086 w 776120"/>
                  <a:gd name="connsiteY174" fmla="*/ 357875 h 707093"/>
                  <a:gd name="connsiteX175" fmla="*/ 659607 w 776120"/>
                  <a:gd name="connsiteY175" fmla="*/ 357875 h 707093"/>
                  <a:gd name="connsiteX176" fmla="*/ 669557 w 776120"/>
                  <a:gd name="connsiteY176" fmla="*/ 347925 h 707093"/>
                  <a:gd name="connsiteX177" fmla="*/ 669557 w 776120"/>
                  <a:gd name="connsiteY177" fmla="*/ 311160 h 707093"/>
                  <a:gd name="connsiteX178" fmla="*/ 669557 w 776120"/>
                  <a:gd name="connsiteY178" fmla="*/ 311160 h 707093"/>
                  <a:gd name="connsiteX179" fmla="*/ 313772 w 776120"/>
                  <a:gd name="connsiteY179" fmla="*/ 311160 h 707093"/>
                  <a:gd name="connsiteX180" fmla="*/ 303822 w 776120"/>
                  <a:gd name="connsiteY180" fmla="*/ 301210 h 707093"/>
                  <a:gd name="connsiteX181" fmla="*/ 263301 w 776120"/>
                  <a:gd name="connsiteY181" fmla="*/ 301210 h 707093"/>
                  <a:gd name="connsiteX182" fmla="*/ 253351 w 776120"/>
                  <a:gd name="connsiteY182" fmla="*/ 311160 h 707093"/>
                  <a:gd name="connsiteX183" fmla="*/ 253351 w 776120"/>
                  <a:gd name="connsiteY183" fmla="*/ 347925 h 707093"/>
                  <a:gd name="connsiteX184" fmla="*/ 263301 w 776120"/>
                  <a:gd name="connsiteY184" fmla="*/ 357875 h 707093"/>
                  <a:gd name="connsiteX185" fmla="*/ 303822 w 776120"/>
                  <a:gd name="connsiteY185" fmla="*/ 357875 h 707093"/>
                  <a:gd name="connsiteX186" fmla="*/ 313772 w 776120"/>
                  <a:gd name="connsiteY186" fmla="*/ 347925 h 707093"/>
                  <a:gd name="connsiteX187" fmla="*/ 313772 w 776120"/>
                  <a:gd name="connsiteY187" fmla="*/ 311160 h 707093"/>
                  <a:gd name="connsiteX188" fmla="*/ 313772 w 776120"/>
                  <a:gd name="connsiteY188" fmla="*/ 311160 h 707093"/>
                  <a:gd name="connsiteX189" fmla="*/ 522894 w 776120"/>
                  <a:gd name="connsiteY189" fmla="*/ 311160 h 707093"/>
                  <a:gd name="connsiteX190" fmla="*/ 512944 w 776120"/>
                  <a:gd name="connsiteY190" fmla="*/ 301210 h 707093"/>
                  <a:gd name="connsiteX191" fmla="*/ 472424 w 776120"/>
                  <a:gd name="connsiteY191" fmla="*/ 301210 h 707093"/>
                  <a:gd name="connsiteX192" fmla="*/ 462474 w 776120"/>
                  <a:gd name="connsiteY192" fmla="*/ 311160 h 707093"/>
                  <a:gd name="connsiteX193" fmla="*/ 462474 w 776120"/>
                  <a:gd name="connsiteY193" fmla="*/ 347925 h 707093"/>
                  <a:gd name="connsiteX194" fmla="*/ 472424 w 776120"/>
                  <a:gd name="connsiteY194" fmla="*/ 357875 h 707093"/>
                  <a:gd name="connsiteX195" fmla="*/ 512944 w 776120"/>
                  <a:gd name="connsiteY195" fmla="*/ 357875 h 707093"/>
                  <a:gd name="connsiteX196" fmla="*/ 522894 w 776120"/>
                  <a:gd name="connsiteY196" fmla="*/ 347925 h 707093"/>
                  <a:gd name="connsiteX197" fmla="*/ 522894 w 776120"/>
                  <a:gd name="connsiteY197" fmla="*/ 311160 h 707093"/>
                  <a:gd name="connsiteX198" fmla="*/ 522894 w 776120"/>
                  <a:gd name="connsiteY198" fmla="*/ 311160 h 707093"/>
                  <a:gd name="connsiteX199" fmla="*/ 629036 w 776120"/>
                  <a:gd name="connsiteY199" fmla="*/ 321110 h 707093"/>
                  <a:gd name="connsiteX200" fmla="*/ 629036 w 776120"/>
                  <a:gd name="connsiteY200" fmla="*/ 337975 h 707093"/>
                  <a:gd name="connsiteX201" fmla="*/ 649657 w 776120"/>
                  <a:gd name="connsiteY201" fmla="*/ 337975 h 707093"/>
                  <a:gd name="connsiteX202" fmla="*/ 649657 w 776120"/>
                  <a:gd name="connsiteY202" fmla="*/ 321110 h 707093"/>
                  <a:gd name="connsiteX203" fmla="*/ 629036 w 776120"/>
                  <a:gd name="connsiteY203" fmla="*/ 321110 h 707093"/>
                  <a:gd name="connsiteX204" fmla="*/ 482374 w 776120"/>
                  <a:gd name="connsiteY204" fmla="*/ 321110 h 707093"/>
                  <a:gd name="connsiteX205" fmla="*/ 482374 w 776120"/>
                  <a:gd name="connsiteY205" fmla="*/ 337975 h 707093"/>
                  <a:gd name="connsiteX206" fmla="*/ 502995 w 776120"/>
                  <a:gd name="connsiteY206" fmla="*/ 337975 h 707093"/>
                  <a:gd name="connsiteX207" fmla="*/ 502995 w 776120"/>
                  <a:gd name="connsiteY207" fmla="*/ 321110 h 707093"/>
                  <a:gd name="connsiteX208" fmla="*/ 482374 w 776120"/>
                  <a:gd name="connsiteY208" fmla="*/ 321110 h 707093"/>
                  <a:gd name="connsiteX209" fmla="*/ 273251 w 776120"/>
                  <a:gd name="connsiteY209" fmla="*/ 321110 h 707093"/>
                  <a:gd name="connsiteX210" fmla="*/ 273251 w 776120"/>
                  <a:gd name="connsiteY210" fmla="*/ 337975 h 707093"/>
                  <a:gd name="connsiteX211" fmla="*/ 293872 w 776120"/>
                  <a:gd name="connsiteY211" fmla="*/ 337975 h 707093"/>
                  <a:gd name="connsiteX212" fmla="*/ 293872 w 776120"/>
                  <a:gd name="connsiteY212" fmla="*/ 321110 h 707093"/>
                  <a:gd name="connsiteX213" fmla="*/ 273251 w 776120"/>
                  <a:gd name="connsiteY213" fmla="*/ 321110 h 707093"/>
                  <a:gd name="connsiteX214" fmla="*/ 126589 w 776120"/>
                  <a:gd name="connsiteY214" fmla="*/ 321110 h 707093"/>
                  <a:gd name="connsiteX215" fmla="*/ 126589 w 776120"/>
                  <a:gd name="connsiteY215" fmla="*/ 337975 h 707093"/>
                  <a:gd name="connsiteX216" fmla="*/ 147210 w 776120"/>
                  <a:gd name="connsiteY216" fmla="*/ 337975 h 707093"/>
                  <a:gd name="connsiteX217" fmla="*/ 147210 w 776120"/>
                  <a:gd name="connsiteY217" fmla="*/ 321110 h 707093"/>
                  <a:gd name="connsiteX218" fmla="*/ 126589 w 776120"/>
                  <a:gd name="connsiteY218" fmla="*/ 321110 h 707093"/>
                  <a:gd name="connsiteX219" fmla="*/ 167110 w 776120"/>
                  <a:gd name="connsiteY219" fmla="*/ 177806 h 707093"/>
                  <a:gd name="connsiteX220" fmla="*/ 157160 w 776120"/>
                  <a:gd name="connsiteY220" fmla="*/ 167856 h 707093"/>
                  <a:gd name="connsiteX221" fmla="*/ 116639 w 776120"/>
                  <a:gd name="connsiteY221" fmla="*/ 167856 h 707093"/>
                  <a:gd name="connsiteX222" fmla="*/ 106689 w 776120"/>
                  <a:gd name="connsiteY222" fmla="*/ 177806 h 707093"/>
                  <a:gd name="connsiteX223" fmla="*/ 106689 w 776120"/>
                  <a:gd name="connsiteY223" fmla="*/ 214571 h 707093"/>
                  <a:gd name="connsiteX224" fmla="*/ 116639 w 776120"/>
                  <a:gd name="connsiteY224" fmla="*/ 224521 h 707093"/>
                  <a:gd name="connsiteX225" fmla="*/ 157160 w 776120"/>
                  <a:gd name="connsiteY225" fmla="*/ 224521 h 707093"/>
                  <a:gd name="connsiteX226" fmla="*/ 167110 w 776120"/>
                  <a:gd name="connsiteY226" fmla="*/ 214571 h 707093"/>
                  <a:gd name="connsiteX227" fmla="*/ 167110 w 776120"/>
                  <a:gd name="connsiteY227" fmla="*/ 177806 h 707093"/>
                  <a:gd name="connsiteX228" fmla="*/ 167110 w 776120"/>
                  <a:gd name="connsiteY228" fmla="*/ 177806 h 707093"/>
                  <a:gd name="connsiteX229" fmla="*/ 522894 w 776120"/>
                  <a:gd name="connsiteY229" fmla="*/ 177806 h 707093"/>
                  <a:gd name="connsiteX230" fmla="*/ 512944 w 776120"/>
                  <a:gd name="connsiteY230" fmla="*/ 167856 h 707093"/>
                  <a:gd name="connsiteX231" fmla="*/ 472424 w 776120"/>
                  <a:gd name="connsiteY231" fmla="*/ 167856 h 707093"/>
                  <a:gd name="connsiteX232" fmla="*/ 462474 w 776120"/>
                  <a:gd name="connsiteY232" fmla="*/ 177806 h 707093"/>
                  <a:gd name="connsiteX233" fmla="*/ 462474 w 776120"/>
                  <a:gd name="connsiteY233" fmla="*/ 214571 h 707093"/>
                  <a:gd name="connsiteX234" fmla="*/ 472424 w 776120"/>
                  <a:gd name="connsiteY234" fmla="*/ 224521 h 707093"/>
                  <a:gd name="connsiteX235" fmla="*/ 512944 w 776120"/>
                  <a:gd name="connsiteY235" fmla="*/ 224521 h 707093"/>
                  <a:gd name="connsiteX236" fmla="*/ 522894 w 776120"/>
                  <a:gd name="connsiteY236" fmla="*/ 214571 h 707093"/>
                  <a:gd name="connsiteX237" fmla="*/ 522894 w 776120"/>
                  <a:gd name="connsiteY237" fmla="*/ 177806 h 707093"/>
                  <a:gd name="connsiteX238" fmla="*/ 522894 w 776120"/>
                  <a:gd name="connsiteY238" fmla="*/ 177806 h 707093"/>
                  <a:gd name="connsiteX239" fmla="*/ 313772 w 776120"/>
                  <a:gd name="connsiteY239" fmla="*/ 177806 h 707093"/>
                  <a:gd name="connsiteX240" fmla="*/ 303822 w 776120"/>
                  <a:gd name="connsiteY240" fmla="*/ 167856 h 707093"/>
                  <a:gd name="connsiteX241" fmla="*/ 263301 w 776120"/>
                  <a:gd name="connsiteY241" fmla="*/ 167856 h 707093"/>
                  <a:gd name="connsiteX242" fmla="*/ 253351 w 776120"/>
                  <a:gd name="connsiteY242" fmla="*/ 177806 h 707093"/>
                  <a:gd name="connsiteX243" fmla="*/ 253351 w 776120"/>
                  <a:gd name="connsiteY243" fmla="*/ 214571 h 707093"/>
                  <a:gd name="connsiteX244" fmla="*/ 263301 w 776120"/>
                  <a:gd name="connsiteY244" fmla="*/ 224521 h 707093"/>
                  <a:gd name="connsiteX245" fmla="*/ 303822 w 776120"/>
                  <a:gd name="connsiteY245" fmla="*/ 224521 h 707093"/>
                  <a:gd name="connsiteX246" fmla="*/ 313772 w 776120"/>
                  <a:gd name="connsiteY246" fmla="*/ 214571 h 707093"/>
                  <a:gd name="connsiteX247" fmla="*/ 313772 w 776120"/>
                  <a:gd name="connsiteY247" fmla="*/ 177806 h 707093"/>
                  <a:gd name="connsiteX248" fmla="*/ 313772 w 776120"/>
                  <a:gd name="connsiteY248" fmla="*/ 177806 h 707093"/>
                  <a:gd name="connsiteX249" fmla="*/ 669557 w 776120"/>
                  <a:gd name="connsiteY249" fmla="*/ 177806 h 707093"/>
                  <a:gd name="connsiteX250" fmla="*/ 659607 w 776120"/>
                  <a:gd name="connsiteY250" fmla="*/ 167856 h 707093"/>
                  <a:gd name="connsiteX251" fmla="*/ 619086 w 776120"/>
                  <a:gd name="connsiteY251" fmla="*/ 167856 h 707093"/>
                  <a:gd name="connsiteX252" fmla="*/ 609136 w 776120"/>
                  <a:gd name="connsiteY252" fmla="*/ 177806 h 707093"/>
                  <a:gd name="connsiteX253" fmla="*/ 609136 w 776120"/>
                  <a:gd name="connsiteY253" fmla="*/ 214571 h 707093"/>
                  <a:gd name="connsiteX254" fmla="*/ 619086 w 776120"/>
                  <a:gd name="connsiteY254" fmla="*/ 224521 h 707093"/>
                  <a:gd name="connsiteX255" fmla="*/ 659607 w 776120"/>
                  <a:gd name="connsiteY255" fmla="*/ 224521 h 707093"/>
                  <a:gd name="connsiteX256" fmla="*/ 669557 w 776120"/>
                  <a:gd name="connsiteY256" fmla="*/ 214571 h 707093"/>
                  <a:gd name="connsiteX257" fmla="*/ 669557 w 776120"/>
                  <a:gd name="connsiteY257" fmla="*/ 177806 h 707093"/>
                  <a:gd name="connsiteX258" fmla="*/ 669557 w 776120"/>
                  <a:gd name="connsiteY258" fmla="*/ 177806 h 707093"/>
                  <a:gd name="connsiteX259" fmla="*/ 629036 w 776120"/>
                  <a:gd name="connsiteY259" fmla="*/ 187756 h 707093"/>
                  <a:gd name="connsiteX260" fmla="*/ 629036 w 776120"/>
                  <a:gd name="connsiteY260" fmla="*/ 204621 h 707093"/>
                  <a:gd name="connsiteX261" fmla="*/ 649657 w 776120"/>
                  <a:gd name="connsiteY261" fmla="*/ 204621 h 707093"/>
                  <a:gd name="connsiteX262" fmla="*/ 649657 w 776120"/>
                  <a:gd name="connsiteY262" fmla="*/ 187756 h 707093"/>
                  <a:gd name="connsiteX263" fmla="*/ 629036 w 776120"/>
                  <a:gd name="connsiteY263" fmla="*/ 187756 h 707093"/>
                  <a:gd name="connsiteX264" fmla="*/ 482374 w 776120"/>
                  <a:gd name="connsiteY264" fmla="*/ 187756 h 707093"/>
                  <a:gd name="connsiteX265" fmla="*/ 482374 w 776120"/>
                  <a:gd name="connsiteY265" fmla="*/ 204621 h 707093"/>
                  <a:gd name="connsiteX266" fmla="*/ 502995 w 776120"/>
                  <a:gd name="connsiteY266" fmla="*/ 204621 h 707093"/>
                  <a:gd name="connsiteX267" fmla="*/ 502995 w 776120"/>
                  <a:gd name="connsiteY267" fmla="*/ 187756 h 707093"/>
                  <a:gd name="connsiteX268" fmla="*/ 482374 w 776120"/>
                  <a:gd name="connsiteY268" fmla="*/ 187756 h 707093"/>
                  <a:gd name="connsiteX269" fmla="*/ 273251 w 776120"/>
                  <a:gd name="connsiteY269" fmla="*/ 187756 h 707093"/>
                  <a:gd name="connsiteX270" fmla="*/ 273251 w 776120"/>
                  <a:gd name="connsiteY270" fmla="*/ 204621 h 707093"/>
                  <a:gd name="connsiteX271" fmla="*/ 293872 w 776120"/>
                  <a:gd name="connsiteY271" fmla="*/ 204621 h 707093"/>
                  <a:gd name="connsiteX272" fmla="*/ 293872 w 776120"/>
                  <a:gd name="connsiteY272" fmla="*/ 187756 h 707093"/>
                  <a:gd name="connsiteX273" fmla="*/ 273251 w 776120"/>
                  <a:gd name="connsiteY273" fmla="*/ 187756 h 707093"/>
                  <a:gd name="connsiteX274" fmla="*/ 126589 w 776120"/>
                  <a:gd name="connsiteY274" fmla="*/ 187756 h 707093"/>
                  <a:gd name="connsiteX275" fmla="*/ 126589 w 776120"/>
                  <a:gd name="connsiteY275" fmla="*/ 204621 h 707093"/>
                  <a:gd name="connsiteX276" fmla="*/ 147210 w 776120"/>
                  <a:gd name="connsiteY276" fmla="*/ 204621 h 707093"/>
                  <a:gd name="connsiteX277" fmla="*/ 147210 w 776120"/>
                  <a:gd name="connsiteY277" fmla="*/ 187756 h 707093"/>
                  <a:gd name="connsiteX278" fmla="*/ 126589 w 776120"/>
                  <a:gd name="connsiteY278" fmla="*/ 187756 h 70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</a:cxnLst>
                <a:rect l="l" t="t" r="r" b="b"/>
                <a:pathLst>
                  <a:path w="776120" h="707093">
                    <a:moveTo>
                      <a:pt x="125942" y="73829"/>
                    </a:moveTo>
                    <a:lnTo>
                      <a:pt x="125942" y="9950"/>
                    </a:lnTo>
                    <a:cubicBezTo>
                      <a:pt x="125942" y="4453"/>
                      <a:pt x="130394" y="0"/>
                      <a:pt x="135892" y="0"/>
                    </a:cubicBezTo>
                    <a:lnTo>
                      <a:pt x="284444" y="0"/>
                    </a:lnTo>
                    <a:cubicBezTo>
                      <a:pt x="289942" y="0"/>
                      <a:pt x="294394" y="4453"/>
                      <a:pt x="294394" y="9950"/>
                    </a:cubicBezTo>
                    <a:lnTo>
                      <a:pt x="294394" y="73829"/>
                    </a:lnTo>
                    <a:lnTo>
                      <a:pt x="481727" y="73829"/>
                    </a:lnTo>
                    <a:lnTo>
                      <a:pt x="481727" y="9950"/>
                    </a:lnTo>
                    <a:cubicBezTo>
                      <a:pt x="481727" y="4453"/>
                      <a:pt x="486179" y="0"/>
                      <a:pt x="491677" y="0"/>
                    </a:cubicBezTo>
                    <a:lnTo>
                      <a:pt x="640230" y="0"/>
                    </a:lnTo>
                    <a:cubicBezTo>
                      <a:pt x="645727" y="0"/>
                      <a:pt x="650180" y="4453"/>
                      <a:pt x="650180" y="9950"/>
                    </a:cubicBezTo>
                    <a:lnTo>
                      <a:pt x="650180" y="73829"/>
                    </a:lnTo>
                    <a:lnTo>
                      <a:pt x="766171" y="73829"/>
                    </a:lnTo>
                    <a:cubicBezTo>
                      <a:pt x="771668" y="73829"/>
                      <a:pt x="776121" y="78281"/>
                      <a:pt x="776121" y="83779"/>
                    </a:cubicBezTo>
                    <a:lnTo>
                      <a:pt x="776121" y="697143"/>
                    </a:lnTo>
                    <a:cubicBezTo>
                      <a:pt x="776121" y="702640"/>
                      <a:pt x="771668" y="707093"/>
                      <a:pt x="766171" y="707093"/>
                    </a:cubicBezTo>
                    <a:lnTo>
                      <a:pt x="9950" y="707093"/>
                    </a:lnTo>
                    <a:cubicBezTo>
                      <a:pt x="4453" y="707093"/>
                      <a:pt x="0" y="702640"/>
                      <a:pt x="0" y="697143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2" y="73829"/>
                    </a:lnTo>
                    <a:close/>
                    <a:moveTo>
                      <a:pt x="274494" y="19900"/>
                    </a:moveTo>
                    <a:lnTo>
                      <a:pt x="145842" y="19900"/>
                    </a:lnTo>
                    <a:lnTo>
                      <a:pt x="145842" y="83779"/>
                    </a:lnTo>
                    <a:cubicBezTo>
                      <a:pt x="145842" y="89276"/>
                      <a:pt x="141389" y="93728"/>
                      <a:pt x="135892" y="93728"/>
                    </a:cubicBezTo>
                    <a:lnTo>
                      <a:pt x="19900" y="93728"/>
                    </a:lnTo>
                    <a:lnTo>
                      <a:pt x="19900" y="687193"/>
                    </a:lnTo>
                    <a:lnTo>
                      <a:pt x="756221" y="687193"/>
                    </a:lnTo>
                    <a:lnTo>
                      <a:pt x="756221" y="93728"/>
                    </a:lnTo>
                    <a:lnTo>
                      <a:pt x="640230" y="93728"/>
                    </a:lnTo>
                    <a:cubicBezTo>
                      <a:pt x="634732" y="93728"/>
                      <a:pt x="630280" y="89276"/>
                      <a:pt x="630280" y="83779"/>
                    </a:cubicBezTo>
                    <a:lnTo>
                      <a:pt x="630280" y="19900"/>
                    </a:lnTo>
                    <a:lnTo>
                      <a:pt x="501627" y="19900"/>
                    </a:lnTo>
                    <a:lnTo>
                      <a:pt x="501627" y="83779"/>
                    </a:lnTo>
                    <a:cubicBezTo>
                      <a:pt x="501627" y="89276"/>
                      <a:pt x="497174" y="93728"/>
                      <a:pt x="491677" y="93728"/>
                    </a:cubicBezTo>
                    <a:lnTo>
                      <a:pt x="284444" y="93728"/>
                    </a:lnTo>
                    <a:cubicBezTo>
                      <a:pt x="278947" y="93728"/>
                      <a:pt x="274494" y="89276"/>
                      <a:pt x="274494" y="83779"/>
                    </a:cubicBezTo>
                    <a:lnTo>
                      <a:pt x="274494" y="19900"/>
                    </a:lnTo>
                    <a:lnTo>
                      <a:pt x="274494" y="19900"/>
                    </a:lnTo>
                    <a:close/>
                    <a:moveTo>
                      <a:pt x="167035" y="577868"/>
                    </a:moveTo>
                    <a:cubicBezTo>
                      <a:pt x="167035" y="572371"/>
                      <a:pt x="162582" y="567918"/>
                      <a:pt x="157085" y="567918"/>
                    </a:cubicBezTo>
                    <a:lnTo>
                      <a:pt x="116564" y="567918"/>
                    </a:lnTo>
                    <a:cubicBezTo>
                      <a:pt x="111067" y="567918"/>
                      <a:pt x="106614" y="572371"/>
                      <a:pt x="106614" y="577868"/>
                    </a:cubicBezTo>
                    <a:lnTo>
                      <a:pt x="106614" y="614633"/>
                    </a:lnTo>
                    <a:cubicBezTo>
                      <a:pt x="106614" y="620130"/>
                      <a:pt x="111067" y="624583"/>
                      <a:pt x="116564" y="624583"/>
                    </a:cubicBezTo>
                    <a:lnTo>
                      <a:pt x="157085" y="624583"/>
                    </a:lnTo>
                    <a:cubicBezTo>
                      <a:pt x="162582" y="624583"/>
                      <a:pt x="167035" y="620130"/>
                      <a:pt x="167035" y="614633"/>
                    </a:cubicBezTo>
                    <a:lnTo>
                      <a:pt x="167035" y="577868"/>
                    </a:lnTo>
                    <a:lnTo>
                      <a:pt x="167035" y="577868"/>
                    </a:lnTo>
                    <a:close/>
                    <a:moveTo>
                      <a:pt x="669507" y="577868"/>
                    </a:moveTo>
                    <a:cubicBezTo>
                      <a:pt x="669507" y="572371"/>
                      <a:pt x="665055" y="567918"/>
                      <a:pt x="659557" y="567918"/>
                    </a:cubicBezTo>
                    <a:lnTo>
                      <a:pt x="619036" y="567918"/>
                    </a:lnTo>
                    <a:cubicBezTo>
                      <a:pt x="613539" y="567918"/>
                      <a:pt x="609086" y="572371"/>
                      <a:pt x="609086" y="577868"/>
                    </a:cubicBezTo>
                    <a:lnTo>
                      <a:pt x="609086" y="614633"/>
                    </a:lnTo>
                    <a:cubicBezTo>
                      <a:pt x="609086" y="620130"/>
                      <a:pt x="613539" y="624583"/>
                      <a:pt x="619036" y="624583"/>
                    </a:cubicBezTo>
                    <a:lnTo>
                      <a:pt x="659557" y="624583"/>
                    </a:lnTo>
                    <a:cubicBezTo>
                      <a:pt x="665055" y="624583"/>
                      <a:pt x="669507" y="620130"/>
                      <a:pt x="669507" y="614633"/>
                    </a:cubicBezTo>
                    <a:lnTo>
                      <a:pt x="669507" y="577868"/>
                    </a:lnTo>
                    <a:lnTo>
                      <a:pt x="669507" y="577868"/>
                    </a:lnTo>
                    <a:close/>
                    <a:moveTo>
                      <a:pt x="313722" y="577868"/>
                    </a:moveTo>
                    <a:cubicBezTo>
                      <a:pt x="313722" y="572371"/>
                      <a:pt x="309269" y="567918"/>
                      <a:pt x="303772" y="567918"/>
                    </a:cubicBezTo>
                    <a:lnTo>
                      <a:pt x="263251" y="567918"/>
                    </a:lnTo>
                    <a:cubicBezTo>
                      <a:pt x="257754" y="567918"/>
                      <a:pt x="253301" y="572371"/>
                      <a:pt x="253301" y="577868"/>
                    </a:cubicBezTo>
                    <a:lnTo>
                      <a:pt x="253301" y="614633"/>
                    </a:lnTo>
                    <a:cubicBezTo>
                      <a:pt x="253301" y="620130"/>
                      <a:pt x="257754" y="624583"/>
                      <a:pt x="263251" y="624583"/>
                    </a:cubicBezTo>
                    <a:lnTo>
                      <a:pt x="303772" y="624583"/>
                    </a:lnTo>
                    <a:cubicBezTo>
                      <a:pt x="309269" y="624583"/>
                      <a:pt x="313722" y="620130"/>
                      <a:pt x="313722" y="614633"/>
                    </a:cubicBezTo>
                    <a:lnTo>
                      <a:pt x="313722" y="577868"/>
                    </a:lnTo>
                    <a:lnTo>
                      <a:pt x="313722" y="577868"/>
                    </a:lnTo>
                    <a:close/>
                    <a:moveTo>
                      <a:pt x="522845" y="577868"/>
                    </a:moveTo>
                    <a:cubicBezTo>
                      <a:pt x="522845" y="572371"/>
                      <a:pt x="518393" y="567918"/>
                      <a:pt x="512895" y="567918"/>
                    </a:cubicBezTo>
                    <a:lnTo>
                      <a:pt x="472374" y="567918"/>
                    </a:lnTo>
                    <a:cubicBezTo>
                      <a:pt x="466876" y="567918"/>
                      <a:pt x="462424" y="572371"/>
                      <a:pt x="462424" y="577868"/>
                    </a:cubicBezTo>
                    <a:lnTo>
                      <a:pt x="462424" y="614633"/>
                    </a:lnTo>
                    <a:cubicBezTo>
                      <a:pt x="462424" y="620130"/>
                      <a:pt x="466876" y="624583"/>
                      <a:pt x="472374" y="624583"/>
                    </a:cubicBezTo>
                    <a:lnTo>
                      <a:pt x="512895" y="624583"/>
                    </a:lnTo>
                    <a:cubicBezTo>
                      <a:pt x="518393" y="624583"/>
                      <a:pt x="522845" y="620130"/>
                      <a:pt x="522845" y="614633"/>
                    </a:cubicBezTo>
                    <a:lnTo>
                      <a:pt x="522845" y="577868"/>
                    </a:lnTo>
                    <a:lnTo>
                      <a:pt x="522845" y="577868"/>
                    </a:lnTo>
                    <a:close/>
                    <a:moveTo>
                      <a:pt x="628986" y="587818"/>
                    </a:moveTo>
                    <a:lnTo>
                      <a:pt x="628986" y="604683"/>
                    </a:lnTo>
                    <a:lnTo>
                      <a:pt x="649607" y="604683"/>
                    </a:lnTo>
                    <a:lnTo>
                      <a:pt x="649607" y="587818"/>
                    </a:lnTo>
                    <a:lnTo>
                      <a:pt x="628986" y="587818"/>
                    </a:lnTo>
                    <a:close/>
                    <a:moveTo>
                      <a:pt x="482324" y="587818"/>
                    </a:moveTo>
                    <a:lnTo>
                      <a:pt x="482324" y="604683"/>
                    </a:lnTo>
                    <a:lnTo>
                      <a:pt x="502945" y="604683"/>
                    </a:lnTo>
                    <a:lnTo>
                      <a:pt x="502945" y="587818"/>
                    </a:lnTo>
                    <a:lnTo>
                      <a:pt x="482324" y="587818"/>
                    </a:lnTo>
                    <a:close/>
                    <a:moveTo>
                      <a:pt x="273201" y="587818"/>
                    </a:moveTo>
                    <a:lnTo>
                      <a:pt x="273201" y="604683"/>
                    </a:lnTo>
                    <a:lnTo>
                      <a:pt x="293822" y="604683"/>
                    </a:lnTo>
                    <a:lnTo>
                      <a:pt x="293822" y="587818"/>
                    </a:lnTo>
                    <a:lnTo>
                      <a:pt x="273201" y="587818"/>
                    </a:lnTo>
                    <a:close/>
                    <a:moveTo>
                      <a:pt x="126539" y="587818"/>
                    </a:moveTo>
                    <a:lnTo>
                      <a:pt x="126539" y="604683"/>
                    </a:lnTo>
                    <a:lnTo>
                      <a:pt x="147160" y="604683"/>
                    </a:lnTo>
                    <a:lnTo>
                      <a:pt x="147160" y="587818"/>
                    </a:lnTo>
                    <a:lnTo>
                      <a:pt x="126539" y="587818"/>
                    </a:lnTo>
                    <a:close/>
                    <a:moveTo>
                      <a:pt x="167060" y="444514"/>
                    </a:moveTo>
                    <a:cubicBezTo>
                      <a:pt x="167060" y="439017"/>
                      <a:pt x="162607" y="434564"/>
                      <a:pt x="157110" y="434564"/>
                    </a:cubicBezTo>
                    <a:lnTo>
                      <a:pt x="116589" y="434564"/>
                    </a:lnTo>
                    <a:cubicBezTo>
                      <a:pt x="111092" y="434564"/>
                      <a:pt x="106639" y="439017"/>
                      <a:pt x="106639" y="444514"/>
                    </a:cubicBezTo>
                    <a:lnTo>
                      <a:pt x="106639" y="481279"/>
                    </a:lnTo>
                    <a:cubicBezTo>
                      <a:pt x="106639" y="486776"/>
                      <a:pt x="111092" y="491229"/>
                      <a:pt x="116589" y="491229"/>
                    </a:cubicBezTo>
                    <a:lnTo>
                      <a:pt x="157110" y="491229"/>
                    </a:lnTo>
                    <a:cubicBezTo>
                      <a:pt x="162607" y="491229"/>
                      <a:pt x="167060" y="486776"/>
                      <a:pt x="167060" y="481279"/>
                    </a:cubicBezTo>
                    <a:lnTo>
                      <a:pt x="167060" y="444514"/>
                    </a:lnTo>
                    <a:lnTo>
                      <a:pt x="167060" y="444514"/>
                    </a:lnTo>
                    <a:close/>
                    <a:moveTo>
                      <a:pt x="669532" y="444514"/>
                    </a:moveTo>
                    <a:cubicBezTo>
                      <a:pt x="669532" y="439017"/>
                      <a:pt x="665080" y="434564"/>
                      <a:pt x="659582" y="434564"/>
                    </a:cubicBezTo>
                    <a:lnTo>
                      <a:pt x="619061" y="434564"/>
                    </a:lnTo>
                    <a:cubicBezTo>
                      <a:pt x="613564" y="434564"/>
                      <a:pt x="609111" y="439017"/>
                      <a:pt x="609111" y="444514"/>
                    </a:cubicBezTo>
                    <a:lnTo>
                      <a:pt x="609111" y="481279"/>
                    </a:lnTo>
                    <a:cubicBezTo>
                      <a:pt x="609111" y="486776"/>
                      <a:pt x="613564" y="491229"/>
                      <a:pt x="619061" y="491229"/>
                    </a:cubicBezTo>
                    <a:lnTo>
                      <a:pt x="659582" y="491229"/>
                    </a:lnTo>
                    <a:cubicBezTo>
                      <a:pt x="665080" y="491229"/>
                      <a:pt x="669532" y="486776"/>
                      <a:pt x="669532" y="481279"/>
                    </a:cubicBezTo>
                    <a:lnTo>
                      <a:pt x="669532" y="444514"/>
                    </a:lnTo>
                    <a:lnTo>
                      <a:pt x="669532" y="444514"/>
                    </a:lnTo>
                    <a:close/>
                    <a:moveTo>
                      <a:pt x="522870" y="444514"/>
                    </a:moveTo>
                    <a:cubicBezTo>
                      <a:pt x="522870" y="439017"/>
                      <a:pt x="518417" y="434564"/>
                      <a:pt x="512920" y="434564"/>
                    </a:cubicBezTo>
                    <a:lnTo>
                      <a:pt x="472399" y="434564"/>
                    </a:lnTo>
                    <a:cubicBezTo>
                      <a:pt x="466901" y="434564"/>
                      <a:pt x="462449" y="439017"/>
                      <a:pt x="462449" y="444514"/>
                    </a:cubicBezTo>
                    <a:lnTo>
                      <a:pt x="462449" y="481279"/>
                    </a:lnTo>
                    <a:cubicBezTo>
                      <a:pt x="462449" y="486776"/>
                      <a:pt x="466901" y="491229"/>
                      <a:pt x="472399" y="491229"/>
                    </a:cubicBezTo>
                    <a:lnTo>
                      <a:pt x="512920" y="491229"/>
                    </a:lnTo>
                    <a:cubicBezTo>
                      <a:pt x="518417" y="491229"/>
                      <a:pt x="522870" y="486776"/>
                      <a:pt x="522870" y="481279"/>
                    </a:cubicBezTo>
                    <a:lnTo>
                      <a:pt x="522870" y="444514"/>
                    </a:lnTo>
                    <a:lnTo>
                      <a:pt x="522870" y="444514"/>
                    </a:lnTo>
                    <a:close/>
                    <a:moveTo>
                      <a:pt x="313747" y="444514"/>
                    </a:moveTo>
                    <a:cubicBezTo>
                      <a:pt x="313747" y="439017"/>
                      <a:pt x="309294" y="434564"/>
                      <a:pt x="303797" y="434564"/>
                    </a:cubicBezTo>
                    <a:lnTo>
                      <a:pt x="263276" y="434564"/>
                    </a:lnTo>
                    <a:cubicBezTo>
                      <a:pt x="257779" y="434564"/>
                      <a:pt x="253326" y="439017"/>
                      <a:pt x="253326" y="444514"/>
                    </a:cubicBezTo>
                    <a:lnTo>
                      <a:pt x="253326" y="481279"/>
                    </a:lnTo>
                    <a:cubicBezTo>
                      <a:pt x="253326" y="486776"/>
                      <a:pt x="257779" y="491229"/>
                      <a:pt x="263276" y="491229"/>
                    </a:cubicBezTo>
                    <a:lnTo>
                      <a:pt x="303797" y="491229"/>
                    </a:lnTo>
                    <a:cubicBezTo>
                      <a:pt x="309294" y="491229"/>
                      <a:pt x="313747" y="486776"/>
                      <a:pt x="313747" y="481279"/>
                    </a:cubicBezTo>
                    <a:lnTo>
                      <a:pt x="313747" y="444514"/>
                    </a:lnTo>
                    <a:lnTo>
                      <a:pt x="313747" y="444514"/>
                    </a:lnTo>
                    <a:close/>
                    <a:moveTo>
                      <a:pt x="629011" y="454464"/>
                    </a:moveTo>
                    <a:lnTo>
                      <a:pt x="629011" y="471329"/>
                    </a:lnTo>
                    <a:lnTo>
                      <a:pt x="649632" y="471329"/>
                    </a:lnTo>
                    <a:lnTo>
                      <a:pt x="649632" y="454464"/>
                    </a:lnTo>
                    <a:lnTo>
                      <a:pt x="629011" y="454464"/>
                    </a:lnTo>
                    <a:close/>
                    <a:moveTo>
                      <a:pt x="482349" y="454464"/>
                    </a:moveTo>
                    <a:lnTo>
                      <a:pt x="482349" y="471329"/>
                    </a:lnTo>
                    <a:lnTo>
                      <a:pt x="502970" y="471329"/>
                    </a:lnTo>
                    <a:lnTo>
                      <a:pt x="502970" y="454464"/>
                    </a:lnTo>
                    <a:lnTo>
                      <a:pt x="482349" y="454464"/>
                    </a:lnTo>
                    <a:close/>
                    <a:moveTo>
                      <a:pt x="273226" y="454464"/>
                    </a:moveTo>
                    <a:lnTo>
                      <a:pt x="273226" y="471329"/>
                    </a:lnTo>
                    <a:lnTo>
                      <a:pt x="293847" y="471329"/>
                    </a:lnTo>
                    <a:lnTo>
                      <a:pt x="293847" y="454464"/>
                    </a:lnTo>
                    <a:lnTo>
                      <a:pt x="273226" y="454464"/>
                    </a:lnTo>
                    <a:close/>
                    <a:moveTo>
                      <a:pt x="126564" y="454464"/>
                    </a:moveTo>
                    <a:lnTo>
                      <a:pt x="126564" y="471329"/>
                    </a:lnTo>
                    <a:lnTo>
                      <a:pt x="147185" y="471329"/>
                    </a:lnTo>
                    <a:lnTo>
                      <a:pt x="147185" y="454464"/>
                    </a:lnTo>
                    <a:lnTo>
                      <a:pt x="126564" y="454464"/>
                    </a:lnTo>
                    <a:close/>
                    <a:moveTo>
                      <a:pt x="167085" y="311160"/>
                    </a:moveTo>
                    <a:cubicBezTo>
                      <a:pt x="167085" y="305663"/>
                      <a:pt x="162632" y="301210"/>
                      <a:pt x="157135" y="301210"/>
                    </a:cubicBezTo>
                    <a:lnTo>
                      <a:pt x="116614" y="301210"/>
                    </a:lnTo>
                    <a:cubicBezTo>
                      <a:pt x="111116" y="301210"/>
                      <a:pt x="106664" y="305663"/>
                      <a:pt x="106664" y="311160"/>
                    </a:cubicBezTo>
                    <a:lnTo>
                      <a:pt x="106664" y="347925"/>
                    </a:lnTo>
                    <a:cubicBezTo>
                      <a:pt x="106664" y="353422"/>
                      <a:pt x="111116" y="357875"/>
                      <a:pt x="116614" y="357875"/>
                    </a:cubicBezTo>
                    <a:lnTo>
                      <a:pt x="157135" y="357875"/>
                    </a:lnTo>
                    <a:cubicBezTo>
                      <a:pt x="162632" y="357875"/>
                      <a:pt x="167085" y="353422"/>
                      <a:pt x="167085" y="347925"/>
                    </a:cubicBezTo>
                    <a:lnTo>
                      <a:pt x="167085" y="311160"/>
                    </a:lnTo>
                    <a:lnTo>
                      <a:pt x="167085" y="311160"/>
                    </a:lnTo>
                    <a:close/>
                    <a:moveTo>
                      <a:pt x="669557" y="311160"/>
                    </a:moveTo>
                    <a:cubicBezTo>
                      <a:pt x="669557" y="305663"/>
                      <a:pt x="665104" y="301210"/>
                      <a:pt x="659607" y="301210"/>
                    </a:cubicBezTo>
                    <a:lnTo>
                      <a:pt x="619086" y="301210"/>
                    </a:lnTo>
                    <a:cubicBezTo>
                      <a:pt x="613589" y="301210"/>
                      <a:pt x="609136" y="305663"/>
                      <a:pt x="609136" y="311160"/>
                    </a:cubicBezTo>
                    <a:lnTo>
                      <a:pt x="609136" y="347925"/>
                    </a:lnTo>
                    <a:cubicBezTo>
                      <a:pt x="609136" y="353422"/>
                      <a:pt x="613589" y="357875"/>
                      <a:pt x="619086" y="357875"/>
                    </a:cubicBezTo>
                    <a:lnTo>
                      <a:pt x="659607" y="357875"/>
                    </a:lnTo>
                    <a:cubicBezTo>
                      <a:pt x="665104" y="357875"/>
                      <a:pt x="669557" y="353422"/>
                      <a:pt x="669557" y="347925"/>
                    </a:cubicBezTo>
                    <a:lnTo>
                      <a:pt x="669557" y="311160"/>
                    </a:lnTo>
                    <a:lnTo>
                      <a:pt x="669557" y="311160"/>
                    </a:lnTo>
                    <a:close/>
                    <a:moveTo>
                      <a:pt x="313772" y="311160"/>
                    </a:moveTo>
                    <a:cubicBezTo>
                      <a:pt x="313772" y="305663"/>
                      <a:pt x="309319" y="301210"/>
                      <a:pt x="303822" y="301210"/>
                    </a:cubicBezTo>
                    <a:lnTo>
                      <a:pt x="263301" y="301210"/>
                    </a:lnTo>
                    <a:cubicBezTo>
                      <a:pt x="257803" y="301210"/>
                      <a:pt x="253351" y="305663"/>
                      <a:pt x="253351" y="311160"/>
                    </a:cubicBezTo>
                    <a:lnTo>
                      <a:pt x="253351" y="347925"/>
                    </a:lnTo>
                    <a:cubicBezTo>
                      <a:pt x="253351" y="353422"/>
                      <a:pt x="257803" y="357875"/>
                      <a:pt x="263301" y="357875"/>
                    </a:cubicBezTo>
                    <a:lnTo>
                      <a:pt x="303822" y="357875"/>
                    </a:lnTo>
                    <a:cubicBezTo>
                      <a:pt x="309319" y="357875"/>
                      <a:pt x="313772" y="353422"/>
                      <a:pt x="313772" y="347925"/>
                    </a:cubicBezTo>
                    <a:lnTo>
                      <a:pt x="313772" y="311160"/>
                    </a:lnTo>
                    <a:lnTo>
                      <a:pt x="313772" y="311160"/>
                    </a:lnTo>
                    <a:close/>
                    <a:moveTo>
                      <a:pt x="522894" y="311160"/>
                    </a:moveTo>
                    <a:cubicBezTo>
                      <a:pt x="522894" y="305663"/>
                      <a:pt x="518442" y="301210"/>
                      <a:pt x="512944" y="301210"/>
                    </a:cubicBezTo>
                    <a:lnTo>
                      <a:pt x="472424" y="301210"/>
                    </a:lnTo>
                    <a:cubicBezTo>
                      <a:pt x="466926" y="301210"/>
                      <a:pt x="462474" y="305663"/>
                      <a:pt x="462474" y="311160"/>
                    </a:cubicBezTo>
                    <a:lnTo>
                      <a:pt x="462474" y="347925"/>
                    </a:lnTo>
                    <a:cubicBezTo>
                      <a:pt x="462474" y="353422"/>
                      <a:pt x="466926" y="357875"/>
                      <a:pt x="472424" y="357875"/>
                    </a:cubicBezTo>
                    <a:lnTo>
                      <a:pt x="512944" y="357875"/>
                    </a:lnTo>
                    <a:cubicBezTo>
                      <a:pt x="518442" y="357875"/>
                      <a:pt x="522894" y="353422"/>
                      <a:pt x="522894" y="347925"/>
                    </a:cubicBezTo>
                    <a:lnTo>
                      <a:pt x="522894" y="311160"/>
                    </a:lnTo>
                    <a:lnTo>
                      <a:pt x="522894" y="311160"/>
                    </a:lnTo>
                    <a:close/>
                    <a:moveTo>
                      <a:pt x="629036" y="321110"/>
                    </a:moveTo>
                    <a:lnTo>
                      <a:pt x="629036" y="337975"/>
                    </a:lnTo>
                    <a:lnTo>
                      <a:pt x="649657" y="337975"/>
                    </a:lnTo>
                    <a:lnTo>
                      <a:pt x="649657" y="321110"/>
                    </a:lnTo>
                    <a:lnTo>
                      <a:pt x="629036" y="321110"/>
                    </a:lnTo>
                    <a:close/>
                    <a:moveTo>
                      <a:pt x="482374" y="321110"/>
                    </a:moveTo>
                    <a:lnTo>
                      <a:pt x="482374" y="337975"/>
                    </a:lnTo>
                    <a:lnTo>
                      <a:pt x="502995" y="337975"/>
                    </a:lnTo>
                    <a:lnTo>
                      <a:pt x="502995" y="321110"/>
                    </a:lnTo>
                    <a:lnTo>
                      <a:pt x="482374" y="321110"/>
                    </a:lnTo>
                    <a:close/>
                    <a:moveTo>
                      <a:pt x="273251" y="321110"/>
                    </a:moveTo>
                    <a:lnTo>
                      <a:pt x="273251" y="337975"/>
                    </a:lnTo>
                    <a:lnTo>
                      <a:pt x="293872" y="337975"/>
                    </a:lnTo>
                    <a:lnTo>
                      <a:pt x="293872" y="321110"/>
                    </a:lnTo>
                    <a:lnTo>
                      <a:pt x="273251" y="321110"/>
                    </a:lnTo>
                    <a:close/>
                    <a:moveTo>
                      <a:pt x="126589" y="321110"/>
                    </a:moveTo>
                    <a:lnTo>
                      <a:pt x="126589" y="337975"/>
                    </a:lnTo>
                    <a:lnTo>
                      <a:pt x="147210" y="337975"/>
                    </a:lnTo>
                    <a:lnTo>
                      <a:pt x="147210" y="321110"/>
                    </a:lnTo>
                    <a:lnTo>
                      <a:pt x="126589" y="321110"/>
                    </a:lnTo>
                    <a:close/>
                    <a:moveTo>
                      <a:pt x="167110" y="177806"/>
                    </a:moveTo>
                    <a:cubicBezTo>
                      <a:pt x="167110" y="172308"/>
                      <a:pt x="162657" y="167856"/>
                      <a:pt x="157160" y="167856"/>
                    </a:cubicBezTo>
                    <a:lnTo>
                      <a:pt x="116639" y="167856"/>
                    </a:lnTo>
                    <a:cubicBezTo>
                      <a:pt x="111141" y="167856"/>
                      <a:pt x="106689" y="172308"/>
                      <a:pt x="106689" y="177806"/>
                    </a:cubicBezTo>
                    <a:lnTo>
                      <a:pt x="106689" y="214571"/>
                    </a:lnTo>
                    <a:cubicBezTo>
                      <a:pt x="106689" y="220068"/>
                      <a:pt x="111141" y="224521"/>
                      <a:pt x="116639" y="224521"/>
                    </a:cubicBezTo>
                    <a:lnTo>
                      <a:pt x="157160" y="224521"/>
                    </a:lnTo>
                    <a:cubicBezTo>
                      <a:pt x="162657" y="224521"/>
                      <a:pt x="167110" y="220068"/>
                      <a:pt x="167110" y="214571"/>
                    </a:cubicBezTo>
                    <a:lnTo>
                      <a:pt x="167110" y="177806"/>
                    </a:lnTo>
                    <a:lnTo>
                      <a:pt x="167110" y="177806"/>
                    </a:lnTo>
                    <a:close/>
                    <a:moveTo>
                      <a:pt x="522894" y="177806"/>
                    </a:moveTo>
                    <a:cubicBezTo>
                      <a:pt x="522894" y="172308"/>
                      <a:pt x="518442" y="167856"/>
                      <a:pt x="512944" y="167856"/>
                    </a:cubicBezTo>
                    <a:lnTo>
                      <a:pt x="472424" y="167856"/>
                    </a:lnTo>
                    <a:cubicBezTo>
                      <a:pt x="466926" y="167856"/>
                      <a:pt x="462474" y="172308"/>
                      <a:pt x="462474" y="177806"/>
                    </a:cubicBezTo>
                    <a:lnTo>
                      <a:pt x="462474" y="214571"/>
                    </a:lnTo>
                    <a:cubicBezTo>
                      <a:pt x="462474" y="220068"/>
                      <a:pt x="466926" y="224521"/>
                      <a:pt x="472424" y="224521"/>
                    </a:cubicBezTo>
                    <a:lnTo>
                      <a:pt x="512944" y="224521"/>
                    </a:lnTo>
                    <a:cubicBezTo>
                      <a:pt x="518442" y="224521"/>
                      <a:pt x="522894" y="220068"/>
                      <a:pt x="522894" y="214571"/>
                    </a:cubicBezTo>
                    <a:lnTo>
                      <a:pt x="522894" y="177806"/>
                    </a:lnTo>
                    <a:lnTo>
                      <a:pt x="522894" y="177806"/>
                    </a:lnTo>
                    <a:close/>
                    <a:moveTo>
                      <a:pt x="313772" y="177806"/>
                    </a:moveTo>
                    <a:cubicBezTo>
                      <a:pt x="313772" y="172308"/>
                      <a:pt x="309319" y="167856"/>
                      <a:pt x="303822" y="167856"/>
                    </a:cubicBezTo>
                    <a:lnTo>
                      <a:pt x="263301" y="167856"/>
                    </a:lnTo>
                    <a:cubicBezTo>
                      <a:pt x="257803" y="167856"/>
                      <a:pt x="253351" y="172308"/>
                      <a:pt x="253351" y="177806"/>
                    </a:cubicBezTo>
                    <a:lnTo>
                      <a:pt x="253351" y="214571"/>
                    </a:lnTo>
                    <a:cubicBezTo>
                      <a:pt x="253351" y="220068"/>
                      <a:pt x="257803" y="224521"/>
                      <a:pt x="263301" y="224521"/>
                    </a:cubicBezTo>
                    <a:lnTo>
                      <a:pt x="303822" y="224521"/>
                    </a:lnTo>
                    <a:cubicBezTo>
                      <a:pt x="309319" y="224521"/>
                      <a:pt x="313772" y="220068"/>
                      <a:pt x="313772" y="214571"/>
                    </a:cubicBezTo>
                    <a:lnTo>
                      <a:pt x="313772" y="177806"/>
                    </a:lnTo>
                    <a:lnTo>
                      <a:pt x="313772" y="177806"/>
                    </a:lnTo>
                    <a:close/>
                    <a:moveTo>
                      <a:pt x="669557" y="177806"/>
                    </a:moveTo>
                    <a:cubicBezTo>
                      <a:pt x="669557" y="172308"/>
                      <a:pt x="665104" y="167856"/>
                      <a:pt x="659607" y="167856"/>
                    </a:cubicBezTo>
                    <a:lnTo>
                      <a:pt x="619086" y="167856"/>
                    </a:lnTo>
                    <a:cubicBezTo>
                      <a:pt x="613589" y="167856"/>
                      <a:pt x="609136" y="172308"/>
                      <a:pt x="609136" y="177806"/>
                    </a:cubicBezTo>
                    <a:lnTo>
                      <a:pt x="609136" y="214571"/>
                    </a:lnTo>
                    <a:cubicBezTo>
                      <a:pt x="609136" y="220068"/>
                      <a:pt x="613589" y="224521"/>
                      <a:pt x="619086" y="224521"/>
                    </a:cubicBezTo>
                    <a:lnTo>
                      <a:pt x="659607" y="224521"/>
                    </a:lnTo>
                    <a:cubicBezTo>
                      <a:pt x="665104" y="224521"/>
                      <a:pt x="669557" y="220068"/>
                      <a:pt x="669557" y="214571"/>
                    </a:cubicBezTo>
                    <a:lnTo>
                      <a:pt x="669557" y="177806"/>
                    </a:lnTo>
                    <a:lnTo>
                      <a:pt x="669557" y="177806"/>
                    </a:lnTo>
                    <a:close/>
                    <a:moveTo>
                      <a:pt x="629036" y="187756"/>
                    </a:moveTo>
                    <a:lnTo>
                      <a:pt x="629036" y="204621"/>
                    </a:lnTo>
                    <a:lnTo>
                      <a:pt x="649657" y="204621"/>
                    </a:lnTo>
                    <a:lnTo>
                      <a:pt x="649657" y="187756"/>
                    </a:lnTo>
                    <a:lnTo>
                      <a:pt x="629036" y="187756"/>
                    </a:lnTo>
                    <a:close/>
                    <a:moveTo>
                      <a:pt x="482374" y="187756"/>
                    </a:moveTo>
                    <a:lnTo>
                      <a:pt x="482374" y="204621"/>
                    </a:lnTo>
                    <a:lnTo>
                      <a:pt x="502995" y="204621"/>
                    </a:lnTo>
                    <a:lnTo>
                      <a:pt x="502995" y="187756"/>
                    </a:lnTo>
                    <a:lnTo>
                      <a:pt x="482374" y="187756"/>
                    </a:lnTo>
                    <a:close/>
                    <a:moveTo>
                      <a:pt x="273251" y="187756"/>
                    </a:moveTo>
                    <a:lnTo>
                      <a:pt x="273251" y="204621"/>
                    </a:lnTo>
                    <a:lnTo>
                      <a:pt x="293872" y="204621"/>
                    </a:lnTo>
                    <a:lnTo>
                      <a:pt x="293872" y="187756"/>
                    </a:lnTo>
                    <a:lnTo>
                      <a:pt x="273251" y="187756"/>
                    </a:lnTo>
                    <a:close/>
                    <a:moveTo>
                      <a:pt x="126589" y="187756"/>
                    </a:moveTo>
                    <a:lnTo>
                      <a:pt x="126589" y="204621"/>
                    </a:lnTo>
                    <a:lnTo>
                      <a:pt x="147210" y="204621"/>
                    </a:lnTo>
                    <a:lnTo>
                      <a:pt x="147210" y="187756"/>
                    </a:lnTo>
                    <a:lnTo>
                      <a:pt x="126589" y="18775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7A92B1-E408-DB17-4ECC-4C605948717B}"/>
                  </a:ext>
                </a:extLst>
              </p:cNvPr>
              <p:cNvSpPr/>
              <p:nvPr/>
            </p:nvSpPr>
            <p:spPr>
              <a:xfrm>
                <a:off x="1238096" y="3486279"/>
                <a:ext cx="756220" cy="751619"/>
              </a:xfrm>
              <a:custGeom>
                <a:avLst/>
                <a:gdLst>
                  <a:gd name="connsiteX0" fmla="*/ 481727 w 756220"/>
                  <a:gd name="connsiteY0" fmla="*/ 138254 h 751619"/>
                  <a:gd name="connsiteX1" fmla="*/ 481727 w 756220"/>
                  <a:gd name="connsiteY1" fmla="*/ 64426 h 751619"/>
                  <a:gd name="connsiteX2" fmla="*/ 554262 w 756220"/>
                  <a:gd name="connsiteY2" fmla="*/ 12039 h 751619"/>
                  <a:gd name="connsiteX3" fmla="*/ 630279 w 756220"/>
                  <a:gd name="connsiteY3" fmla="*/ 64426 h 751619"/>
                  <a:gd name="connsiteX4" fmla="*/ 630279 w 756220"/>
                  <a:gd name="connsiteY4" fmla="*/ 138254 h 751619"/>
                  <a:gd name="connsiteX5" fmla="*/ 756221 w 756220"/>
                  <a:gd name="connsiteY5" fmla="*/ 138254 h 751619"/>
                  <a:gd name="connsiteX6" fmla="*/ 756221 w 756220"/>
                  <a:gd name="connsiteY6" fmla="*/ 751619 h 751619"/>
                  <a:gd name="connsiteX7" fmla="*/ 0 w 756220"/>
                  <a:gd name="connsiteY7" fmla="*/ 751619 h 751619"/>
                  <a:gd name="connsiteX8" fmla="*/ 0 w 756220"/>
                  <a:gd name="connsiteY8" fmla="*/ 138254 h 751619"/>
                  <a:gd name="connsiteX9" fmla="*/ 125941 w 756220"/>
                  <a:gd name="connsiteY9" fmla="*/ 138254 h 751619"/>
                  <a:gd name="connsiteX10" fmla="*/ 125941 w 756220"/>
                  <a:gd name="connsiteY10" fmla="*/ 64426 h 751619"/>
                  <a:gd name="connsiteX11" fmla="*/ 200168 w 756220"/>
                  <a:gd name="connsiteY11" fmla="*/ 0 h 751619"/>
                  <a:gd name="connsiteX12" fmla="*/ 274494 w 756220"/>
                  <a:gd name="connsiteY12" fmla="*/ 64426 h 751619"/>
                  <a:gd name="connsiteX13" fmla="*/ 274494 w 756220"/>
                  <a:gd name="connsiteY13" fmla="*/ 138254 h 751619"/>
                  <a:gd name="connsiteX14" fmla="*/ 481727 w 756220"/>
                  <a:gd name="connsiteY14" fmla="*/ 138254 h 751619"/>
                  <a:gd name="connsiteX15" fmla="*/ 147135 w 756220"/>
                  <a:gd name="connsiteY15" fmla="*/ 632369 h 751619"/>
                  <a:gd name="connsiteX16" fmla="*/ 106614 w 756220"/>
                  <a:gd name="connsiteY16" fmla="*/ 632369 h 751619"/>
                  <a:gd name="connsiteX17" fmla="*/ 106614 w 756220"/>
                  <a:gd name="connsiteY17" fmla="*/ 669134 h 751619"/>
                  <a:gd name="connsiteX18" fmla="*/ 147135 w 756220"/>
                  <a:gd name="connsiteY18" fmla="*/ 669134 h 751619"/>
                  <a:gd name="connsiteX19" fmla="*/ 147135 w 756220"/>
                  <a:gd name="connsiteY19" fmla="*/ 632369 h 751619"/>
                  <a:gd name="connsiteX20" fmla="*/ 147135 w 756220"/>
                  <a:gd name="connsiteY20" fmla="*/ 632369 h 751619"/>
                  <a:gd name="connsiteX21" fmla="*/ 293797 w 756220"/>
                  <a:gd name="connsiteY21" fmla="*/ 632369 h 751619"/>
                  <a:gd name="connsiteX22" fmla="*/ 253276 w 756220"/>
                  <a:gd name="connsiteY22" fmla="*/ 632369 h 751619"/>
                  <a:gd name="connsiteX23" fmla="*/ 253276 w 756220"/>
                  <a:gd name="connsiteY23" fmla="*/ 669134 h 751619"/>
                  <a:gd name="connsiteX24" fmla="*/ 293797 w 756220"/>
                  <a:gd name="connsiteY24" fmla="*/ 669134 h 751619"/>
                  <a:gd name="connsiteX25" fmla="*/ 293797 w 756220"/>
                  <a:gd name="connsiteY25" fmla="*/ 632369 h 751619"/>
                  <a:gd name="connsiteX26" fmla="*/ 293797 w 756220"/>
                  <a:gd name="connsiteY26" fmla="*/ 632369 h 751619"/>
                  <a:gd name="connsiteX27" fmla="*/ 502920 w 756220"/>
                  <a:gd name="connsiteY27" fmla="*/ 632369 h 751619"/>
                  <a:gd name="connsiteX28" fmla="*/ 462399 w 756220"/>
                  <a:gd name="connsiteY28" fmla="*/ 632369 h 751619"/>
                  <a:gd name="connsiteX29" fmla="*/ 462399 w 756220"/>
                  <a:gd name="connsiteY29" fmla="*/ 669134 h 751619"/>
                  <a:gd name="connsiteX30" fmla="*/ 502920 w 756220"/>
                  <a:gd name="connsiteY30" fmla="*/ 669134 h 751619"/>
                  <a:gd name="connsiteX31" fmla="*/ 502920 w 756220"/>
                  <a:gd name="connsiteY31" fmla="*/ 632369 h 751619"/>
                  <a:gd name="connsiteX32" fmla="*/ 502920 w 756220"/>
                  <a:gd name="connsiteY32" fmla="*/ 632369 h 751619"/>
                  <a:gd name="connsiteX33" fmla="*/ 649582 w 756220"/>
                  <a:gd name="connsiteY33" fmla="*/ 632369 h 751619"/>
                  <a:gd name="connsiteX34" fmla="*/ 609061 w 756220"/>
                  <a:gd name="connsiteY34" fmla="*/ 632369 h 751619"/>
                  <a:gd name="connsiteX35" fmla="*/ 609061 w 756220"/>
                  <a:gd name="connsiteY35" fmla="*/ 669134 h 751619"/>
                  <a:gd name="connsiteX36" fmla="*/ 649582 w 756220"/>
                  <a:gd name="connsiteY36" fmla="*/ 669134 h 751619"/>
                  <a:gd name="connsiteX37" fmla="*/ 649582 w 756220"/>
                  <a:gd name="connsiteY37" fmla="*/ 632369 h 751619"/>
                  <a:gd name="connsiteX38" fmla="*/ 649582 w 756220"/>
                  <a:gd name="connsiteY38" fmla="*/ 632369 h 751619"/>
                  <a:gd name="connsiteX39" fmla="*/ 147110 w 756220"/>
                  <a:gd name="connsiteY39" fmla="*/ 499015 h 751619"/>
                  <a:gd name="connsiteX40" fmla="*/ 106589 w 756220"/>
                  <a:gd name="connsiteY40" fmla="*/ 499015 h 751619"/>
                  <a:gd name="connsiteX41" fmla="*/ 106589 w 756220"/>
                  <a:gd name="connsiteY41" fmla="*/ 535780 h 751619"/>
                  <a:gd name="connsiteX42" fmla="*/ 147110 w 756220"/>
                  <a:gd name="connsiteY42" fmla="*/ 535780 h 751619"/>
                  <a:gd name="connsiteX43" fmla="*/ 147110 w 756220"/>
                  <a:gd name="connsiteY43" fmla="*/ 499015 h 751619"/>
                  <a:gd name="connsiteX44" fmla="*/ 147110 w 756220"/>
                  <a:gd name="connsiteY44" fmla="*/ 499015 h 751619"/>
                  <a:gd name="connsiteX45" fmla="*/ 293772 w 756220"/>
                  <a:gd name="connsiteY45" fmla="*/ 499015 h 751619"/>
                  <a:gd name="connsiteX46" fmla="*/ 253251 w 756220"/>
                  <a:gd name="connsiteY46" fmla="*/ 499015 h 751619"/>
                  <a:gd name="connsiteX47" fmla="*/ 253251 w 756220"/>
                  <a:gd name="connsiteY47" fmla="*/ 535780 h 751619"/>
                  <a:gd name="connsiteX48" fmla="*/ 293772 w 756220"/>
                  <a:gd name="connsiteY48" fmla="*/ 535780 h 751619"/>
                  <a:gd name="connsiteX49" fmla="*/ 293772 w 756220"/>
                  <a:gd name="connsiteY49" fmla="*/ 499015 h 751619"/>
                  <a:gd name="connsiteX50" fmla="*/ 293772 w 756220"/>
                  <a:gd name="connsiteY50" fmla="*/ 499015 h 751619"/>
                  <a:gd name="connsiteX51" fmla="*/ 502895 w 756220"/>
                  <a:gd name="connsiteY51" fmla="*/ 499015 h 751619"/>
                  <a:gd name="connsiteX52" fmla="*/ 462374 w 756220"/>
                  <a:gd name="connsiteY52" fmla="*/ 499015 h 751619"/>
                  <a:gd name="connsiteX53" fmla="*/ 462374 w 756220"/>
                  <a:gd name="connsiteY53" fmla="*/ 535780 h 751619"/>
                  <a:gd name="connsiteX54" fmla="*/ 502895 w 756220"/>
                  <a:gd name="connsiteY54" fmla="*/ 535780 h 751619"/>
                  <a:gd name="connsiteX55" fmla="*/ 502895 w 756220"/>
                  <a:gd name="connsiteY55" fmla="*/ 499015 h 751619"/>
                  <a:gd name="connsiteX56" fmla="*/ 502895 w 756220"/>
                  <a:gd name="connsiteY56" fmla="*/ 499015 h 751619"/>
                  <a:gd name="connsiteX57" fmla="*/ 649557 w 756220"/>
                  <a:gd name="connsiteY57" fmla="*/ 499015 h 751619"/>
                  <a:gd name="connsiteX58" fmla="*/ 609036 w 756220"/>
                  <a:gd name="connsiteY58" fmla="*/ 499015 h 751619"/>
                  <a:gd name="connsiteX59" fmla="*/ 609036 w 756220"/>
                  <a:gd name="connsiteY59" fmla="*/ 535780 h 751619"/>
                  <a:gd name="connsiteX60" fmla="*/ 649557 w 756220"/>
                  <a:gd name="connsiteY60" fmla="*/ 535780 h 751619"/>
                  <a:gd name="connsiteX61" fmla="*/ 649557 w 756220"/>
                  <a:gd name="connsiteY61" fmla="*/ 499015 h 751619"/>
                  <a:gd name="connsiteX62" fmla="*/ 649557 w 756220"/>
                  <a:gd name="connsiteY62" fmla="*/ 499015 h 751619"/>
                  <a:gd name="connsiteX63" fmla="*/ 147085 w 756220"/>
                  <a:gd name="connsiteY63" fmla="*/ 365661 h 751619"/>
                  <a:gd name="connsiteX64" fmla="*/ 106564 w 756220"/>
                  <a:gd name="connsiteY64" fmla="*/ 365661 h 751619"/>
                  <a:gd name="connsiteX65" fmla="*/ 106564 w 756220"/>
                  <a:gd name="connsiteY65" fmla="*/ 402426 h 751619"/>
                  <a:gd name="connsiteX66" fmla="*/ 147085 w 756220"/>
                  <a:gd name="connsiteY66" fmla="*/ 402426 h 751619"/>
                  <a:gd name="connsiteX67" fmla="*/ 147085 w 756220"/>
                  <a:gd name="connsiteY67" fmla="*/ 365661 h 751619"/>
                  <a:gd name="connsiteX68" fmla="*/ 147085 w 756220"/>
                  <a:gd name="connsiteY68" fmla="*/ 365661 h 751619"/>
                  <a:gd name="connsiteX69" fmla="*/ 293747 w 756220"/>
                  <a:gd name="connsiteY69" fmla="*/ 365661 h 751619"/>
                  <a:gd name="connsiteX70" fmla="*/ 253226 w 756220"/>
                  <a:gd name="connsiteY70" fmla="*/ 365661 h 751619"/>
                  <a:gd name="connsiteX71" fmla="*/ 253226 w 756220"/>
                  <a:gd name="connsiteY71" fmla="*/ 402426 h 751619"/>
                  <a:gd name="connsiteX72" fmla="*/ 293747 w 756220"/>
                  <a:gd name="connsiteY72" fmla="*/ 402426 h 751619"/>
                  <a:gd name="connsiteX73" fmla="*/ 293747 w 756220"/>
                  <a:gd name="connsiteY73" fmla="*/ 365661 h 751619"/>
                  <a:gd name="connsiteX74" fmla="*/ 293747 w 756220"/>
                  <a:gd name="connsiteY74" fmla="*/ 365661 h 751619"/>
                  <a:gd name="connsiteX75" fmla="*/ 502870 w 756220"/>
                  <a:gd name="connsiteY75" fmla="*/ 365661 h 751619"/>
                  <a:gd name="connsiteX76" fmla="*/ 462349 w 756220"/>
                  <a:gd name="connsiteY76" fmla="*/ 365661 h 751619"/>
                  <a:gd name="connsiteX77" fmla="*/ 462349 w 756220"/>
                  <a:gd name="connsiteY77" fmla="*/ 402426 h 751619"/>
                  <a:gd name="connsiteX78" fmla="*/ 502870 w 756220"/>
                  <a:gd name="connsiteY78" fmla="*/ 402426 h 751619"/>
                  <a:gd name="connsiteX79" fmla="*/ 502870 w 756220"/>
                  <a:gd name="connsiteY79" fmla="*/ 365661 h 751619"/>
                  <a:gd name="connsiteX80" fmla="*/ 502870 w 756220"/>
                  <a:gd name="connsiteY80" fmla="*/ 365661 h 751619"/>
                  <a:gd name="connsiteX81" fmla="*/ 649532 w 756220"/>
                  <a:gd name="connsiteY81" fmla="*/ 365661 h 751619"/>
                  <a:gd name="connsiteX82" fmla="*/ 609011 w 756220"/>
                  <a:gd name="connsiteY82" fmla="*/ 365661 h 751619"/>
                  <a:gd name="connsiteX83" fmla="*/ 609011 w 756220"/>
                  <a:gd name="connsiteY83" fmla="*/ 402426 h 751619"/>
                  <a:gd name="connsiteX84" fmla="*/ 649532 w 756220"/>
                  <a:gd name="connsiteY84" fmla="*/ 402426 h 751619"/>
                  <a:gd name="connsiteX85" fmla="*/ 649532 w 756220"/>
                  <a:gd name="connsiteY85" fmla="*/ 365661 h 751619"/>
                  <a:gd name="connsiteX86" fmla="*/ 649532 w 756220"/>
                  <a:gd name="connsiteY86" fmla="*/ 365661 h 751619"/>
                  <a:gd name="connsiteX87" fmla="*/ 147060 w 756220"/>
                  <a:gd name="connsiteY87" fmla="*/ 232306 h 751619"/>
                  <a:gd name="connsiteX88" fmla="*/ 106539 w 756220"/>
                  <a:gd name="connsiteY88" fmla="*/ 232306 h 751619"/>
                  <a:gd name="connsiteX89" fmla="*/ 106539 w 756220"/>
                  <a:gd name="connsiteY89" fmla="*/ 269071 h 751619"/>
                  <a:gd name="connsiteX90" fmla="*/ 147060 w 756220"/>
                  <a:gd name="connsiteY90" fmla="*/ 269071 h 751619"/>
                  <a:gd name="connsiteX91" fmla="*/ 147060 w 756220"/>
                  <a:gd name="connsiteY91" fmla="*/ 232306 h 751619"/>
                  <a:gd name="connsiteX92" fmla="*/ 147060 w 756220"/>
                  <a:gd name="connsiteY92" fmla="*/ 232306 h 751619"/>
                  <a:gd name="connsiteX93" fmla="*/ 293722 w 756220"/>
                  <a:gd name="connsiteY93" fmla="*/ 232306 h 751619"/>
                  <a:gd name="connsiteX94" fmla="*/ 253201 w 756220"/>
                  <a:gd name="connsiteY94" fmla="*/ 232306 h 751619"/>
                  <a:gd name="connsiteX95" fmla="*/ 253201 w 756220"/>
                  <a:gd name="connsiteY95" fmla="*/ 269071 h 751619"/>
                  <a:gd name="connsiteX96" fmla="*/ 293722 w 756220"/>
                  <a:gd name="connsiteY96" fmla="*/ 269071 h 751619"/>
                  <a:gd name="connsiteX97" fmla="*/ 293722 w 756220"/>
                  <a:gd name="connsiteY97" fmla="*/ 232306 h 751619"/>
                  <a:gd name="connsiteX98" fmla="*/ 293722 w 756220"/>
                  <a:gd name="connsiteY98" fmla="*/ 232306 h 751619"/>
                  <a:gd name="connsiteX99" fmla="*/ 502845 w 756220"/>
                  <a:gd name="connsiteY99" fmla="*/ 232306 h 751619"/>
                  <a:gd name="connsiteX100" fmla="*/ 462324 w 756220"/>
                  <a:gd name="connsiteY100" fmla="*/ 232306 h 751619"/>
                  <a:gd name="connsiteX101" fmla="*/ 462324 w 756220"/>
                  <a:gd name="connsiteY101" fmla="*/ 269071 h 751619"/>
                  <a:gd name="connsiteX102" fmla="*/ 502845 w 756220"/>
                  <a:gd name="connsiteY102" fmla="*/ 269071 h 751619"/>
                  <a:gd name="connsiteX103" fmla="*/ 502845 w 756220"/>
                  <a:gd name="connsiteY103" fmla="*/ 232306 h 751619"/>
                  <a:gd name="connsiteX104" fmla="*/ 502845 w 756220"/>
                  <a:gd name="connsiteY104" fmla="*/ 232306 h 751619"/>
                  <a:gd name="connsiteX105" fmla="*/ 649508 w 756220"/>
                  <a:gd name="connsiteY105" fmla="*/ 232306 h 751619"/>
                  <a:gd name="connsiteX106" fmla="*/ 608986 w 756220"/>
                  <a:gd name="connsiteY106" fmla="*/ 232306 h 751619"/>
                  <a:gd name="connsiteX107" fmla="*/ 608986 w 756220"/>
                  <a:gd name="connsiteY107" fmla="*/ 269071 h 751619"/>
                  <a:gd name="connsiteX108" fmla="*/ 649508 w 756220"/>
                  <a:gd name="connsiteY108" fmla="*/ 269071 h 751619"/>
                  <a:gd name="connsiteX109" fmla="*/ 649508 w 756220"/>
                  <a:gd name="connsiteY109" fmla="*/ 232306 h 751619"/>
                  <a:gd name="connsiteX110" fmla="*/ 649508 w 756220"/>
                  <a:gd name="connsiteY110" fmla="*/ 232306 h 75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756220" h="751619">
                    <a:moveTo>
                      <a:pt x="481727" y="138254"/>
                    </a:moveTo>
                    <a:lnTo>
                      <a:pt x="481727" y="64426"/>
                    </a:lnTo>
                    <a:lnTo>
                      <a:pt x="554262" y="12039"/>
                    </a:lnTo>
                    <a:lnTo>
                      <a:pt x="630279" y="64426"/>
                    </a:lnTo>
                    <a:lnTo>
                      <a:pt x="630279" y="138254"/>
                    </a:lnTo>
                    <a:lnTo>
                      <a:pt x="756221" y="138254"/>
                    </a:lnTo>
                    <a:lnTo>
                      <a:pt x="756221" y="751619"/>
                    </a:lnTo>
                    <a:lnTo>
                      <a:pt x="0" y="751619"/>
                    </a:lnTo>
                    <a:lnTo>
                      <a:pt x="0" y="138254"/>
                    </a:lnTo>
                    <a:lnTo>
                      <a:pt x="125941" y="138254"/>
                    </a:lnTo>
                    <a:lnTo>
                      <a:pt x="125941" y="64426"/>
                    </a:lnTo>
                    <a:lnTo>
                      <a:pt x="200168" y="0"/>
                    </a:lnTo>
                    <a:lnTo>
                      <a:pt x="274494" y="64426"/>
                    </a:lnTo>
                    <a:lnTo>
                      <a:pt x="274494" y="138254"/>
                    </a:lnTo>
                    <a:lnTo>
                      <a:pt x="481727" y="138254"/>
                    </a:lnTo>
                    <a:close/>
                    <a:moveTo>
                      <a:pt x="147135" y="632369"/>
                    </a:moveTo>
                    <a:lnTo>
                      <a:pt x="106614" y="632369"/>
                    </a:lnTo>
                    <a:lnTo>
                      <a:pt x="106614" y="669134"/>
                    </a:lnTo>
                    <a:lnTo>
                      <a:pt x="147135" y="669134"/>
                    </a:lnTo>
                    <a:lnTo>
                      <a:pt x="147135" y="632369"/>
                    </a:lnTo>
                    <a:lnTo>
                      <a:pt x="147135" y="632369"/>
                    </a:lnTo>
                    <a:close/>
                    <a:moveTo>
                      <a:pt x="293797" y="632369"/>
                    </a:moveTo>
                    <a:lnTo>
                      <a:pt x="253276" y="632369"/>
                    </a:lnTo>
                    <a:lnTo>
                      <a:pt x="253276" y="669134"/>
                    </a:lnTo>
                    <a:lnTo>
                      <a:pt x="293797" y="669134"/>
                    </a:lnTo>
                    <a:lnTo>
                      <a:pt x="293797" y="632369"/>
                    </a:lnTo>
                    <a:lnTo>
                      <a:pt x="293797" y="632369"/>
                    </a:lnTo>
                    <a:close/>
                    <a:moveTo>
                      <a:pt x="502920" y="632369"/>
                    </a:moveTo>
                    <a:lnTo>
                      <a:pt x="462399" y="632369"/>
                    </a:lnTo>
                    <a:lnTo>
                      <a:pt x="462399" y="669134"/>
                    </a:lnTo>
                    <a:lnTo>
                      <a:pt x="502920" y="669134"/>
                    </a:lnTo>
                    <a:lnTo>
                      <a:pt x="502920" y="632369"/>
                    </a:lnTo>
                    <a:lnTo>
                      <a:pt x="502920" y="632369"/>
                    </a:lnTo>
                    <a:close/>
                    <a:moveTo>
                      <a:pt x="649582" y="632369"/>
                    </a:moveTo>
                    <a:lnTo>
                      <a:pt x="609061" y="632369"/>
                    </a:lnTo>
                    <a:lnTo>
                      <a:pt x="609061" y="669134"/>
                    </a:lnTo>
                    <a:lnTo>
                      <a:pt x="649582" y="669134"/>
                    </a:lnTo>
                    <a:lnTo>
                      <a:pt x="649582" y="632369"/>
                    </a:lnTo>
                    <a:lnTo>
                      <a:pt x="649582" y="632369"/>
                    </a:lnTo>
                    <a:close/>
                    <a:moveTo>
                      <a:pt x="147110" y="499015"/>
                    </a:moveTo>
                    <a:lnTo>
                      <a:pt x="106589" y="499015"/>
                    </a:lnTo>
                    <a:lnTo>
                      <a:pt x="106589" y="535780"/>
                    </a:lnTo>
                    <a:lnTo>
                      <a:pt x="147110" y="535780"/>
                    </a:lnTo>
                    <a:lnTo>
                      <a:pt x="147110" y="499015"/>
                    </a:lnTo>
                    <a:lnTo>
                      <a:pt x="147110" y="499015"/>
                    </a:lnTo>
                    <a:close/>
                    <a:moveTo>
                      <a:pt x="293772" y="499015"/>
                    </a:moveTo>
                    <a:lnTo>
                      <a:pt x="253251" y="499015"/>
                    </a:lnTo>
                    <a:lnTo>
                      <a:pt x="253251" y="535780"/>
                    </a:lnTo>
                    <a:lnTo>
                      <a:pt x="293772" y="535780"/>
                    </a:lnTo>
                    <a:lnTo>
                      <a:pt x="293772" y="499015"/>
                    </a:lnTo>
                    <a:lnTo>
                      <a:pt x="293772" y="499015"/>
                    </a:lnTo>
                    <a:close/>
                    <a:moveTo>
                      <a:pt x="502895" y="499015"/>
                    </a:moveTo>
                    <a:lnTo>
                      <a:pt x="462374" y="499015"/>
                    </a:lnTo>
                    <a:lnTo>
                      <a:pt x="462374" y="535780"/>
                    </a:lnTo>
                    <a:lnTo>
                      <a:pt x="502895" y="535780"/>
                    </a:lnTo>
                    <a:lnTo>
                      <a:pt x="502895" y="499015"/>
                    </a:lnTo>
                    <a:lnTo>
                      <a:pt x="502895" y="499015"/>
                    </a:lnTo>
                    <a:close/>
                    <a:moveTo>
                      <a:pt x="649557" y="499015"/>
                    </a:moveTo>
                    <a:lnTo>
                      <a:pt x="609036" y="499015"/>
                    </a:lnTo>
                    <a:lnTo>
                      <a:pt x="609036" y="535780"/>
                    </a:lnTo>
                    <a:lnTo>
                      <a:pt x="649557" y="535780"/>
                    </a:lnTo>
                    <a:lnTo>
                      <a:pt x="649557" y="499015"/>
                    </a:lnTo>
                    <a:lnTo>
                      <a:pt x="649557" y="499015"/>
                    </a:lnTo>
                    <a:close/>
                    <a:moveTo>
                      <a:pt x="147085" y="365661"/>
                    </a:moveTo>
                    <a:lnTo>
                      <a:pt x="106564" y="365661"/>
                    </a:lnTo>
                    <a:lnTo>
                      <a:pt x="106564" y="402426"/>
                    </a:lnTo>
                    <a:lnTo>
                      <a:pt x="147085" y="402426"/>
                    </a:lnTo>
                    <a:lnTo>
                      <a:pt x="147085" y="365661"/>
                    </a:lnTo>
                    <a:lnTo>
                      <a:pt x="147085" y="365661"/>
                    </a:lnTo>
                    <a:close/>
                    <a:moveTo>
                      <a:pt x="293747" y="365661"/>
                    </a:moveTo>
                    <a:lnTo>
                      <a:pt x="253226" y="365661"/>
                    </a:lnTo>
                    <a:lnTo>
                      <a:pt x="253226" y="402426"/>
                    </a:lnTo>
                    <a:lnTo>
                      <a:pt x="293747" y="402426"/>
                    </a:lnTo>
                    <a:lnTo>
                      <a:pt x="293747" y="365661"/>
                    </a:lnTo>
                    <a:lnTo>
                      <a:pt x="293747" y="365661"/>
                    </a:lnTo>
                    <a:close/>
                    <a:moveTo>
                      <a:pt x="502870" y="365661"/>
                    </a:moveTo>
                    <a:lnTo>
                      <a:pt x="462349" y="365661"/>
                    </a:lnTo>
                    <a:lnTo>
                      <a:pt x="462349" y="402426"/>
                    </a:lnTo>
                    <a:lnTo>
                      <a:pt x="502870" y="402426"/>
                    </a:lnTo>
                    <a:lnTo>
                      <a:pt x="502870" y="365661"/>
                    </a:lnTo>
                    <a:lnTo>
                      <a:pt x="502870" y="365661"/>
                    </a:lnTo>
                    <a:close/>
                    <a:moveTo>
                      <a:pt x="649532" y="365661"/>
                    </a:moveTo>
                    <a:lnTo>
                      <a:pt x="609011" y="365661"/>
                    </a:lnTo>
                    <a:lnTo>
                      <a:pt x="609011" y="402426"/>
                    </a:lnTo>
                    <a:lnTo>
                      <a:pt x="649532" y="402426"/>
                    </a:lnTo>
                    <a:lnTo>
                      <a:pt x="649532" y="365661"/>
                    </a:lnTo>
                    <a:lnTo>
                      <a:pt x="649532" y="365661"/>
                    </a:lnTo>
                    <a:close/>
                    <a:moveTo>
                      <a:pt x="147060" y="232306"/>
                    </a:moveTo>
                    <a:lnTo>
                      <a:pt x="106539" y="232306"/>
                    </a:lnTo>
                    <a:lnTo>
                      <a:pt x="106539" y="269071"/>
                    </a:lnTo>
                    <a:lnTo>
                      <a:pt x="147060" y="269071"/>
                    </a:lnTo>
                    <a:lnTo>
                      <a:pt x="147060" y="232306"/>
                    </a:lnTo>
                    <a:lnTo>
                      <a:pt x="147060" y="232306"/>
                    </a:lnTo>
                    <a:close/>
                    <a:moveTo>
                      <a:pt x="293722" y="232306"/>
                    </a:moveTo>
                    <a:lnTo>
                      <a:pt x="253201" y="232306"/>
                    </a:lnTo>
                    <a:lnTo>
                      <a:pt x="253201" y="269071"/>
                    </a:lnTo>
                    <a:lnTo>
                      <a:pt x="293722" y="269071"/>
                    </a:lnTo>
                    <a:lnTo>
                      <a:pt x="293722" y="232306"/>
                    </a:lnTo>
                    <a:lnTo>
                      <a:pt x="293722" y="232306"/>
                    </a:lnTo>
                    <a:close/>
                    <a:moveTo>
                      <a:pt x="502845" y="232306"/>
                    </a:moveTo>
                    <a:lnTo>
                      <a:pt x="462324" y="232306"/>
                    </a:lnTo>
                    <a:lnTo>
                      <a:pt x="462324" y="269071"/>
                    </a:lnTo>
                    <a:lnTo>
                      <a:pt x="502845" y="269071"/>
                    </a:lnTo>
                    <a:lnTo>
                      <a:pt x="502845" y="232306"/>
                    </a:lnTo>
                    <a:lnTo>
                      <a:pt x="502845" y="232306"/>
                    </a:lnTo>
                    <a:close/>
                    <a:moveTo>
                      <a:pt x="649508" y="232306"/>
                    </a:moveTo>
                    <a:lnTo>
                      <a:pt x="608986" y="232306"/>
                    </a:lnTo>
                    <a:lnTo>
                      <a:pt x="608986" y="269071"/>
                    </a:lnTo>
                    <a:lnTo>
                      <a:pt x="649508" y="269071"/>
                    </a:lnTo>
                    <a:lnTo>
                      <a:pt x="649508" y="232306"/>
                    </a:lnTo>
                    <a:lnTo>
                      <a:pt x="649508" y="2323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1128ED1-80BC-D25C-80AA-50E1AF9A6CE7}"/>
                  </a:ext>
                </a:extLst>
              </p:cNvPr>
              <p:cNvSpPr/>
              <p:nvPr/>
            </p:nvSpPr>
            <p:spPr>
              <a:xfrm>
                <a:off x="1228146" y="3466373"/>
                <a:ext cx="776120" cy="771525"/>
              </a:xfrm>
              <a:custGeom>
                <a:avLst/>
                <a:gdLst>
                  <a:gd name="connsiteX0" fmla="*/ 125941 w 776120"/>
                  <a:gd name="connsiteY0" fmla="*/ 138261 h 771525"/>
                  <a:gd name="connsiteX1" fmla="*/ 125941 w 776120"/>
                  <a:gd name="connsiteY1" fmla="*/ 74382 h 771525"/>
                  <a:gd name="connsiteX2" fmla="*/ 129374 w 776120"/>
                  <a:gd name="connsiteY2" fmla="*/ 66870 h 771525"/>
                  <a:gd name="connsiteX3" fmla="*/ 203601 w 776120"/>
                  <a:gd name="connsiteY3" fmla="*/ 2444 h 771525"/>
                  <a:gd name="connsiteX4" fmla="*/ 216635 w 776120"/>
                  <a:gd name="connsiteY4" fmla="*/ 2444 h 771525"/>
                  <a:gd name="connsiteX5" fmla="*/ 290961 w 776120"/>
                  <a:gd name="connsiteY5" fmla="*/ 66870 h 771525"/>
                  <a:gd name="connsiteX6" fmla="*/ 294394 w 776120"/>
                  <a:gd name="connsiteY6" fmla="*/ 74382 h 771525"/>
                  <a:gd name="connsiteX7" fmla="*/ 294394 w 776120"/>
                  <a:gd name="connsiteY7" fmla="*/ 138261 h 771525"/>
                  <a:gd name="connsiteX8" fmla="*/ 481727 w 776120"/>
                  <a:gd name="connsiteY8" fmla="*/ 138261 h 771525"/>
                  <a:gd name="connsiteX9" fmla="*/ 481727 w 776120"/>
                  <a:gd name="connsiteY9" fmla="*/ 74382 h 771525"/>
                  <a:gd name="connsiteX10" fmla="*/ 485856 w 776120"/>
                  <a:gd name="connsiteY10" fmla="*/ 66323 h 771525"/>
                  <a:gd name="connsiteX11" fmla="*/ 558391 w 776120"/>
                  <a:gd name="connsiteY11" fmla="*/ 13936 h 771525"/>
                  <a:gd name="connsiteX12" fmla="*/ 569858 w 776120"/>
                  <a:gd name="connsiteY12" fmla="*/ 13812 h 771525"/>
                  <a:gd name="connsiteX13" fmla="*/ 645876 w 776120"/>
                  <a:gd name="connsiteY13" fmla="*/ 66198 h 771525"/>
                  <a:gd name="connsiteX14" fmla="*/ 650179 w 776120"/>
                  <a:gd name="connsiteY14" fmla="*/ 74382 h 771525"/>
                  <a:gd name="connsiteX15" fmla="*/ 650179 w 776120"/>
                  <a:gd name="connsiteY15" fmla="*/ 138261 h 771525"/>
                  <a:gd name="connsiteX16" fmla="*/ 766171 w 776120"/>
                  <a:gd name="connsiteY16" fmla="*/ 138261 h 771525"/>
                  <a:gd name="connsiteX17" fmla="*/ 776121 w 776120"/>
                  <a:gd name="connsiteY17" fmla="*/ 148211 h 771525"/>
                  <a:gd name="connsiteX18" fmla="*/ 776121 w 776120"/>
                  <a:gd name="connsiteY18" fmla="*/ 761575 h 771525"/>
                  <a:gd name="connsiteX19" fmla="*/ 766171 w 776120"/>
                  <a:gd name="connsiteY19" fmla="*/ 771525 h 771525"/>
                  <a:gd name="connsiteX20" fmla="*/ 9950 w 776120"/>
                  <a:gd name="connsiteY20" fmla="*/ 771525 h 771525"/>
                  <a:gd name="connsiteX21" fmla="*/ 0 w 776120"/>
                  <a:gd name="connsiteY21" fmla="*/ 761575 h 771525"/>
                  <a:gd name="connsiteX22" fmla="*/ 0 w 776120"/>
                  <a:gd name="connsiteY22" fmla="*/ 148211 h 771525"/>
                  <a:gd name="connsiteX23" fmla="*/ 9950 w 776120"/>
                  <a:gd name="connsiteY23" fmla="*/ 138261 h 771525"/>
                  <a:gd name="connsiteX24" fmla="*/ 125941 w 776120"/>
                  <a:gd name="connsiteY24" fmla="*/ 138261 h 771525"/>
                  <a:gd name="connsiteX25" fmla="*/ 274494 w 776120"/>
                  <a:gd name="connsiteY25" fmla="*/ 78934 h 771525"/>
                  <a:gd name="connsiteX26" fmla="*/ 210118 w 776120"/>
                  <a:gd name="connsiteY26" fmla="*/ 23140 h 771525"/>
                  <a:gd name="connsiteX27" fmla="*/ 145841 w 776120"/>
                  <a:gd name="connsiteY27" fmla="*/ 78934 h 771525"/>
                  <a:gd name="connsiteX28" fmla="*/ 145841 w 776120"/>
                  <a:gd name="connsiteY28" fmla="*/ 148211 h 771525"/>
                  <a:gd name="connsiteX29" fmla="*/ 135891 w 776120"/>
                  <a:gd name="connsiteY29" fmla="*/ 158161 h 771525"/>
                  <a:gd name="connsiteX30" fmla="*/ 19900 w 776120"/>
                  <a:gd name="connsiteY30" fmla="*/ 158161 h 771525"/>
                  <a:gd name="connsiteX31" fmla="*/ 19900 w 776120"/>
                  <a:gd name="connsiteY31" fmla="*/ 751625 h 771525"/>
                  <a:gd name="connsiteX32" fmla="*/ 756221 w 776120"/>
                  <a:gd name="connsiteY32" fmla="*/ 751625 h 771525"/>
                  <a:gd name="connsiteX33" fmla="*/ 756221 w 776120"/>
                  <a:gd name="connsiteY33" fmla="*/ 158161 h 771525"/>
                  <a:gd name="connsiteX34" fmla="*/ 640229 w 776120"/>
                  <a:gd name="connsiteY34" fmla="*/ 158161 h 771525"/>
                  <a:gd name="connsiteX35" fmla="*/ 630279 w 776120"/>
                  <a:gd name="connsiteY35" fmla="*/ 148211 h 771525"/>
                  <a:gd name="connsiteX36" fmla="*/ 630279 w 776120"/>
                  <a:gd name="connsiteY36" fmla="*/ 79606 h 771525"/>
                  <a:gd name="connsiteX37" fmla="*/ 564336 w 776120"/>
                  <a:gd name="connsiteY37" fmla="*/ 34159 h 771525"/>
                  <a:gd name="connsiteX38" fmla="*/ 501602 w 776120"/>
                  <a:gd name="connsiteY38" fmla="*/ 79457 h 771525"/>
                  <a:gd name="connsiteX39" fmla="*/ 501602 w 776120"/>
                  <a:gd name="connsiteY39" fmla="*/ 148186 h 771525"/>
                  <a:gd name="connsiteX40" fmla="*/ 491652 w 776120"/>
                  <a:gd name="connsiteY40" fmla="*/ 158136 h 771525"/>
                  <a:gd name="connsiteX41" fmla="*/ 284419 w 776120"/>
                  <a:gd name="connsiteY41" fmla="*/ 158136 h 771525"/>
                  <a:gd name="connsiteX42" fmla="*/ 274469 w 776120"/>
                  <a:gd name="connsiteY42" fmla="*/ 148186 h 771525"/>
                  <a:gd name="connsiteX43" fmla="*/ 274469 w 776120"/>
                  <a:gd name="connsiteY43" fmla="*/ 78909 h 771525"/>
                  <a:gd name="connsiteX44" fmla="*/ 274469 w 776120"/>
                  <a:gd name="connsiteY44" fmla="*/ 78909 h 771525"/>
                  <a:gd name="connsiteX45" fmla="*/ 669507 w 776120"/>
                  <a:gd name="connsiteY45" fmla="*/ 642325 h 771525"/>
                  <a:gd name="connsiteX46" fmla="*/ 659557 w 776120"/>
                  <a:gd name="connsiteY46" fmla="*/ 632375 h 771525"/>
                  <a:gd name="connsiteX47" fmla="*/ 619036 w 776120"/>
                  <a:gd name="connsiteY47" fmla="*/ 632375 h 771525"/>
                  <a:gd name="connsiteX48" fmla="*/ 609086 w 776120"/>
                  <a:gd name="connsiteY48" fmla="*/ 642325 h 771525"/>
                  <a:gd name="connsiteX49" fmla="*/ 609086 w 776120"/>
                  <a:gd name="connsiteY49" fmla="*/ 679090 h 771525"/>
                  <a:gd name="connsiteX50" fmla="*/ 619036 w 776120"/>
                  <a:gd name="connsiteY50" fmla="*/ 689040 h 771525"/>
                  <a:gd name="connsiteX51" fmla="*/ 659557 w 776120"/>
                  <a:gd name="connsiteY51" fmla="*/ 689040 h 771525"/>
                  <a:gd name="connsiteX52" fmla="*/ 669507 w 776120"/>
                  <a:gd name="connsiteY52" fmla="*/ 679090 h 771525"/>
                  <a:gd name="connsiteX53" fmla="*/ 669507 w 776120"/>
                  <a:gd name="connsiteY53" fmla="*/ 642325 h 771525"/>
                  <a:gd name="connsiteX54" fmla="*/ 669507 w 776120"/>
                  <a:gd name="connsiteY54" fmla="*/ 642325 h 771525"/>
                  <a:gd name="connsiteX55" fmla="*/ 167035 w 776120"/>
                  <a:gd name="connsiteY55" fmla="*/ 642325 h 771525"/>
                  <a:gd name="connsiteX56" fmla="*/ 157085 w 776120"/>
                  <a:gd name="connsiteY56" fmla="*/ 632375 h 771525"/>
                  <a:gd name="connsiteX57" fmla="*/ 116564 w 776120"/>
                  <a:gd name="connsiteY57" fmla="*/ 632375 h 771525"/>
                  <a:gd name="connsiteX58" fmla="*/ 106614 w 776120"/>
                  <a:gd name="connsiteY58" fmla="*/ 642325 h 771525"/>
                  <a:gd name="connsiteX59" fmla="*/ 106614 w 776120"/>
                  <a:gd name="connsiteY59" fmla="*/ 679090 h 771525"/>
                  <a:gd name="connsiteX60" fmla="*/ 116564 w 776120"/>
                  <a:gd name="connsiteY60" fmla="*/ 689040 h 771525"/>
                  <a:gd name="connsiteX61" fmla="*/ 157085 w 776120"/>
                  <a:gd name="connsiteY61" fmla="*/ 689040 h 771525"/>
                  <a:gd name="connsiteX62" fmla="*/ 167035 w 776120"/>
                  <a:gd name="connsiteY62" fmla="*/ 679090 h 771525"/>
                  <a:gd name="connsiteX63" fmla="*/ 167035 w 776120"/>
                  <a:gd name="connsiteY63" fmla="*/ 642325 h 771525"/>
                  <a:gd name="connsiteX64" fmla="*/ 167035 w 776120"/>
                  <a:gd name="connsiteY64" fmla="*/ 642325 h 771525"/>
                  <a:gd name="connsiteX65" fmla="*/ 313697 w 776120"/>
                  <a:gd name="connsiteY65" fmla="*/ 642325 h 771525"/>
                  <a:gd name="connsiteX66" fmla="*/ 303747 w 776120"/>
                  <a:gd name="connsiteY66" fmla="*/ 632375 h 771525"/>
                  <a:gd name="connsiteX67" fmla="*/ 263226 w 776120"/>
                  <a:gd name="connsiteY67" fmla="*/ 632375 h 771525"/>
                  <a:gd name="connsiteX68" fmla="*/ 253276 w 776120"/>
                  <a:gd name="connsiteY68" fmla="*/ 642325 h 771525"/>
                  <a:gd name="connsiteX69" fmla="*/ 253276 w 776120"/>
                  <a:gd name="connsiteY69" fmla="*/ 679090 h 771525"/>
                  <a:gd name="connsiteX70" fmla="*/ 263226 w 776120"/>
                  <a:gd name="connsiteY70" fmla="*/ 689040 h 771525"/>
                  <a:gd name="connsiteX71" fmla="*/ 303747 w 776120"/>
                  <a:gd name="connsiteY71" fmla="*/ 689040 h 771525"/>
                  <a:gd name="connsiteX72" fmla="*/ 313697 w 776120"/>
                  <a:gd name="connsiteY72" fmla="*/ 679090 h 771525"/>
                  <a:gd name="connsiteX73" fmla="*/ 313697 w 776120"/>
                  <a:gd name="connsiteY73" fmla="*/ 642325 h 771525"/>
                  <a:gd name="connsiteX74" fmla="*/ 313697 w 776120"/>
                  <a:gd name="connsiteY74" fmla="*/ 642325 h 771525"/>
                  <a:gd name="connsiteX75" fmla="*/ 522820 w 776120"/>
                  <a:gd name="connsiteY75" fmla="*/ 642325 h 771525"/>
                  <a:gd name="connsiteX76" fmla="*/ 512870 w 776120"/>
                  <a:gd name="connsiteY76" fmla="*/ 632375 h 771525"/>
                  <a:gd name="connsiteX77" fmla="*/ 472349 w 776120"/>
                  <a:gd name="connsiteY77" fmla="*/ 632375 h 771525"/>
                  <a:gd name="connsiteX78" fmla="*/ 462399 w 776120"/>
                  <a:gd name="connsiteY78" fmla="*/ 642325 h 771525"/>
                  <a:gd name="connsiteX79" fmla="*/ 462399 w 776120"/>
                  <a:gd name="connsiteY79" fmla="*/ 679090 h 771525"/>
                  <a:gd name="connsiteX80" fmla="*/ 472349 w 776120"/>
                  <a:gd name="connsiteY80" fmla="*/ 689040 h 771525"/>
                  <a:gd name="connsiteX81" fmla="*/ 512870 w 776120"/>
                  <a:gd name="connsiteY81" fmla="*/ 689040 h 771525"/>
                  <a:gd name="connsiteX82" fmla="*/ 522820 w 776120"/>
                  <a:gd name="connsiteY82" fmla="*/ 679090 h 771525"/>
                  <a:gd name="connsiteX83" fmla="*/ 522820 w 776120"/>
                  <a:gd name="connsiteY83" fmla="*/ 642325 h 771525"/>
                  <a:gd name="connsiteX84" fmla="*/ 522820 w 776120"/>
                  <a:gd name="connsiteY84" fmla="*/ 642325 h 771525"/>
                  <a:gd name="connsiteX85" fmla="*/ 628961 w 776120"/>
                  <a:gd name="connsiteY85" fmla="*/ 652275 h 771525"/>
                  <a:gd name="connsiteX86" fmla="*/ 628961 w 776120"/>
                  <a:gd name="connsiteY86" fmla="*/ 669140 h 771525"/>
                  <a:gd name="connsiteX87" fmla="*/ 649582 w 776120"/>
                  <a:gd name="connsiteY87" fmla="*/ 669140 h 771525"/>
                  <a:gd name="connsiteX88" fmla="*/ 649582 w 776120"/>
                  <a:gd name="connsiteY88" fmla="*/ 652275 h 771525"/>
                  <a:gd name="connsiteX89" fmla="*/ 628961 w 776120"/>
                  <a:gd name="connsiteY89" fmla="*/ 652275 h 771525"/>
                  <a:gd name="connsiteX90" fmla="*/ 482299 w 776120"/>
                  <a:gd name="connsiteY90" fmla="*/ 652275 h 771525"/>
                  <a:gd name="connsiteX91" fmla="*/ 482299 w 776120"/>
                  <a:gd name="connsiteY91" fmla="*/ 669140 h 771525"/>
                  <a:gd name="connsiteX92" fmla="*/ 502920 w 776120"/>
                  <a:gd name="connsiteY92" fmla="*/ 669140 h 771525"/>
                  <a:gd name="connsiteX93" fmla="*/ 502920 w 776120"/>
                  <a:gd name="connsiteY93" fmla="*/ 652275 h 771525"/>
                  <a:gd name="connsiteX94" fmla="*/ 482299 w 776120"/>
                  <a:gd name="connsiteY94" fmla="*/ 652275 h 771525"/>
                  <a:gd name="connsiteX95" fmla="*/ 273176 w 776120"/>
                  <a:gd name="connsiteY95" fmla="*/ 652275 h 771525"/>
                  <a:gd name="connsiteX96" fmla="*/ 273176 w 776120"/>
                  <a:gd name="connsiteY96" fmla="*/ 669140 h 771525"/>
                  <a:gd name="connsiteX97" fmla="*/ 293797 w 776120"/>
                  <a:gd name="connsiteY97" fmla="*/ 669140 h 771525"/>
                  <a:gd name="connsiteX98" fmla="*/ 293797 w 776120"/>
                  <a:gd name="connsiteY98" fmla="*/ 652275 h 771525"/>
                  <a:gd name="connsiteX99" fmla="*/ 273176 w 776120"/>
                  <a:gd name="connsiteY99" fmla="*/ 652275 h 771525"/>
                  <a:gd name="connsiteX100" fmla="*/ 126514 w 776120"/>
                  <a:gd name="connsiteY100" fmla="*/ 652275 h 771525"/>
                  <a:gd name="connsiteX101" fmla="*/ 126514 w 776120"/>
                  <a:gd name="connsiteY101" fmla="*/ 669140 h 771525"/>
                  <a:gd name="connsiteX102" fmla="*/ 147135 w 776120"/>
                  <a:gd name="connsiteY102" fmla="*/ 669140 h 771525"/>
                  <a:gd name="connsiteX103" fmla="*/ 147135 w 776120"/>
                  <a:gd name="connsiteY103" fmla="*/ 652275 h 771525"/>
                  <a:gd name="connsiteX104" fmla="*/ 126514 w 776120"/>
                  <a:gd name="connsiteY104" fmla="*/ 652275 h 771525"/>
                  <a:gd name="connsiteX105" fmla="*/ 669507 w 776120"/>
                  <a:gd name="connsiteY105" fmla="*/ 508971 h 771525"/>
                  <a:gd name="connsiteX106" fmla="*/ 659557 w 776120"/>
                  <a:gd name="connsiteY106" fmla="*/ 499021 h 771525"/>
                  <a:gd name="connsiteX107" fmla="*/ 619036 w 776120"/>
                  <a:gd name="connsiteY107" fmla="*/ 499021 h 771525"/>
                  <a:gd name="connsiteX108" fmla="*/ 609086 w 776120"/>
                  <a:gd name="connsiteY108" fmla="*/ 508971 h 771525"/>
                  <a:gd name="connsiteX109" fmla="*/ 609086 w 776120"/>
                  <a:gd name="connsiteY109" fmla="*/ 545736 h 771525"/>
                  <a:gd name="connsiteX110" fmla="*/ 619036 w 776120"/>
                  <a:gd name="connsiteY110" fmla="*/ 555686 h 771525"/>
                  <a:gd name="connsiteX111" fmla="*/ 659557 w 776120"/>
                  <a:gd name="connsiteY111" fmla="*/ 555686 h 771525"/>
                  <a:gd name="connsiteX112" fmla="*/ 669507 w 776120"/>
                  <a:gd name="connsiteY112" fmla="*/ 545736 h 771525"/>
                  <a:gd name="connsiteX113" fmla="*/ 669507 w 776120"/>
                  <a:gd name="connsiteY113" fmla="*/ 508971 h 771525"/>
                  <a:gd name="connsiteX114" fmla="*/ 669507 w 776120"/>
                  <a:gd name="connsiteY114" fmla="*/ 508971 h 771525"/>
                  <a:gd name="connsiteX115" fmla="*/ 522845 w 776120"/>
                  <a:gd name="connsiteY115" fmla="*/ 508971 h 771525"/>
                  <a:gd name="connsiteX116" fmla="*/ 512895 w 776120"/>
                  <a:gd name="connsiteY116" fmla="*/ 499021 h 771525"/>
                  <a:gd name="connsiteX117" fmla="*/ 472374 w 776120"/>
                  <a:gd name="connsiteY117" fmla="*/ 499021 h 771525"/>
                  <a:gd name="connsiteX118" fmla="*/ 462424 w 776120"/>
                  <a:gd name="connsiteY118" fmla="*/ 508971 h 771525"/>
                  <a:gd name="connsiteX119" fmla="*/ 462424 w 776120"/>
                  <a:gd name="connsiteY119" fmla="*/ 545736 h 771525"/>
                  <a:gd name="connsiteX120" fmla="*/ 472374 w 776120"/>
                  <a:gd name="connsiteY120" fmla="*/ 555686 h 771525"/>
                  <a:gd name="connsiteX121" fmla="*/ 512895 w 776120"/>
                  <a:gd name="connsiteY121" fmla="*/ 555686 h 771525"/>
                  <a:gd name="connsiteX122" fmla="*/ 522845 w 776120"/>
                  <a:gd name="connsiteY122" fmla="*/ 545736 h 771525"/>
                  <a:gd name="connsiteX123" fmla="*/ 522845 w 776120"/>
                  <a:gd name="connsiteY123" fmla="*/ 508971 h 771525"/>
                  <a:gd name="connsiteX124" fmla="*/ 522845 w 776120"/>
                  <a:gd name="connsiteY124" fmla="*/ 508971 h 771525"/>
                  <a:gd name="connsiteX125" fmla="*/ 313722 w 776120"/>
                  <a:gd name="connsiteY125" fmla="*/ 508971 h 771525"/>
                  <a:gd name="connsiteX126" fmla="*/ 303772 w 776120"/>
                  <a:gd name="connsiteY126" fmla="*/ 499021 h 771525"/>
                  <a:gd name="connsiteX127" fmla="*/ 263251 w 776120"/>
                  <a:gd name="connsiteY127" fmla="*/ 499021 h 771525"/>
                  <a:gd name="connsiteX128" fmla="*/ 253301 w 776120"/>
                  <a:gd name="connsiteY128" fmla="*/ 508971 h 771525"/>
                  <a:gd name="connsiteX129" fmla="*/ 253301 w 776120"/>
                  <a:gd name="connsiteY129" fmla="*/ 545736 h 771525"/>
                  <a:gd name="connsiteX130" fmla="*/ 263251 w 776120"/>
                  <a:gd name="connsiteY130" fmla="*/ 555686 h 771525"/>
                  <a:gd name="connsiteX131" fmla="*/ 303772 w 776120"/>
                  <a:gd name="connsiteY131" fmla="*/ 555686 h 771525"/>
                  <a:gd name="connsiteX132" fmla="*/ 313722 w 776120"/>
                  <a:gd name="connsiteY132" fmla="*/ 545736 h 771525"/>
                  <a:gd name="connsiteX133" fmla="*/ 313722 w 776120"/>
                  <a:gd name="connsiteY133" fmla="*/ 508971 h 771525"/>
                  <a:gd name="connsiteX134" fmla="*/ 313722 w 776120"/>
                  <a:gd name="connsiteY134" fmla="*/ 508971 h 771525"/>
                  <a:gd name="connsiteX135" fmla="*/ 167060 w 776120"/>
                  <a:gd name="connsiteY135" fmla="*/ 508971 h 771525"/>
                  <a:gd name="connsiteX136" fmla="*/ 157110 w 776120"/>
                  <a:gd name="connsiteY136" fmla="*/ 499021 h 771525"/>
                  <a:gd name="connsiteX137" fmla="*/ 116588 w 776120"/>
                  <a:gd name="connsiteY137" fmla="*/ 499021 h 771525"/>
                  <a:gd name="connsiteX138" fmla="*/ 106638 w 776120"/>
                  <a:gd name="connsiteY138" fmla="*/ 508971 h 771525"/>
                  <a:gd name="connsiteX139" fmla="*/ 106638 w 776120"/>
                  <a:gd name="connsiteY139" fmla="*/ 545736 h 771525"/>
                  <a:gd name="connsiteX140" fmla="*/ 116588 w 776120"/>
                  <a:gd name="connsiteY140" fmla="*/ 555686 h 771525"/>
                  <a:gd name="connsiteX141" fmla="*/ 157110 w 776120"/>
                  <a:gd name="connsiteY141" fmla="*/ 555686 h 771525"/>
                  <a:gd name="connsiteX142" fmla="*/ 167060 w 776120"/>
                  <a:gd name="connsiteY142" fmla="*/ 545736 h 771525"/>
                  <a:gd name="connsiteX143" fmla="*/ 167060 w 776120"/>
                  <a:gd name="connsiteY143" fmla="*/ 508971 h 771525"/>
                  <a:gd name="connsiteX144" fmla="*/ 167060 w 776120"/>
                  <a:gd name="connsiteY144" fmla="*/ 508971 h 771525"/>
                  <a:gd name="connsiteX145" fmla="*/ 629011 w 776120"/>
                  <a:gd name="connsiteY145" fmla="*/ 518921 h 771525"/>
                  <a:gd name="connsiteX146" fmla="*/ 629011 w 776120"/>
                  <a:gd name="connsiteY146" fmla="*/ 535786 h 771525"/>
                  <a:gd name="connsiteX147" fmla="*/ 649632 w 776120"/>
                  <a:gd name="connsiteY147" fmla="*/ 535786 h 771525"/>
                  <a:gd name="connsiteX148" fmla="*/ 649632 w 776120"/>
                  <a:gd name="connsiteY148" fmla="*/ 518921 h 771525"/>
                  <a:gd name="connsiteX149" fmla="*/ 629011 w 776120"/>
                  <a:gd name="connsiteY149" fmla="*/ 518921 h 771525"/>
                  <a:gd name="connsiteX150" fmla="*/ 482349 w 776120"/>
                  <a:gd name="connsiteY150" fmla="*/ 518921 h 771525"/>
                  <a:gd name="connsiteX151" fmla="*/ 482349 w 776120"/>
                  <a:gd name="connsiteY151" fmla="*/ 535786 h 771525"/>
                  <a:gd name="connsiteX152" fmla="*/ 502970 w 776120"/>
                  <a:gd name="connsiteY152" fmla="*/ 535786 h 771525"/>
                  <a:gd name="connsiteX153" fmla="*/ 502970 w 776120"/>
                  <a:gd name="connsiteY153" fmla="*/ 518921 h 771525"/>
                  <a:gd name="connsiteX154" fmla="*/ 482349 w 776120"/>
                  <a:gd name="connsiteY154" fmla="*/ 518921 h 771525"/>
                  <a:gd name="connsiteX155" fmla="*/ 273226 w 776120"/>
                  <a:gd name="connsiteY155" fmla="*/ 518921 h 771525"/>
                  <a:gd name="connsiteX156" fmla="*/ 273226 w 776120"/>
                  <a:gd name="connsiteY156" fmla="*/ 535786 h 771525"/>
                  <a:gd name="connsiteX157" fmla="*/ 293847 w 776120"/>
                  <a:gd name="connsiteY157" fmla="*/ 535786 h 771525"/>
                  <a:gd name="connsiteX158" fmla="*/ 293847 w 776120"/>
                  <a:gd name="connsiteY158" fmla="*/ 518921 h 771525"/>
                  <a:gd name="connsiteX159" fmla="*/ 273226 w 776120"/>
                  <a:gd name="connsiteY159" fmla="*/ 518921 h 771525"/>
                  <a:gd name="connsiteX160" fmla="*/ 126563 w 776120"/>
                  <a:gd name="connsiteY160" fmla="*/ 518921 h 771525"/>
                  <a:gd name="connsiteX161" fmla="*/ 126563 w 776120"/>
                  <a:gd name="connsiteY161" fmla="*/ 535786 h 771525"/>
                  <a:gd name="connsiteX162" fmla="*/ 147185 w 776120"/>
                  <a:gd name="connsiteY162" fmla="*/ 535786 h 771525"/>
                  <a:gd name="connsiteX163" fmla="*/ 147185 w 776120"/>
                  <a:gd name="connsiteY163" fmla="*/ 518921 h 771525"/>
                  <a:gd name="connsiteX164" fmla="*/ 126563 w 776120"/>
                  <a:gd name="connsiteY164" fmla="*/ 518921 h 771525"/>
                  <a:gd name="connsiteX165" fmla="*/ 669557 w 776120"/>
                  <a:gd name="connsiteY165" fmla="*/ 375617 h 771525"/>
                  <a:gd name="connsiteX166" fmla="*/ 659607 w 776120"/>
                  <a:gd name="connsiteY166" fmla="*/ 365667 h 771525"/>
                  <a:gd name="connsiteX167" fmla="*/ 619086 w 776120"/>
                  <a:gd name="connsiteY167" fmla="*/ 365667 h 771525"/>
                  <a:gd name="connsiteX168" fmla="*/ 609136 w 776120"/>
                  <a:gd name="connsiteY168" fmla="*/ 375617 h 771525"/>
                  <a:gd name="connsiteX169" fmla="*/ 609136 w 776120"/>
                  <a:gd name="connsiteY169" fmla="*/ 412382 h 771525"/>
                  <a:gd name="connsiteX170" fmla="*/ 619086 w 776120"/>
                  <a:gd name="connsiteY170" fmla="*/ 422332 h 771525"/>
                  <a:gd name="connsiteX171" fmla="*/ 659607 w 776120"/>
                  <a:gd name="connsiteY171" fmla="*/ 422332 h 771525"/>
                  <a:gd name="connsiteX172" fmla="*/ 669557 w 776120"/>
                  <a:gd name="connsiteY172" fmla="*/ 412382 h 771525"/>
                  <a:gd name="connsiteX173" fmla="*/ 669557 w 776120"/>
                  <a:gd name="connsiteY173" fmla="*/ 375617 h 771525"/>
                  <a:gd name="connsiteX174" fmla="*/ 669557 w 776120"/>
                  <a:gd name="connsiteY174" fmla="*/ 375617 h 771525"/>
                  <a:gd name="connsiteX175" fmla="*/ 522895 w 776120"/>
                  <a:gd name="connsiteY175" fmla="*/ 375617 h 771525"/>
                  <a:gd name="connsiteX176" fmla="*/ 512945 w 776120"/>
                  <a:gd name="connsiteY176" fmla="*/ 365667 h 771525"/>
                  <a:gd name="connsiteX177" fmla="*/ 472423 w 776120"/>
                  <a:gd name="connsiteY177" fmla="*/ 365667 h 771525"/>
                  <a:gd name="connsiteX178" fmla="*/ 462474 w 776120"/>
                  <a:gd name="connsiteY178" fmla="*/ 375617 h 771525"/>
                  <a:gd name="connsiteX179" fmla="*/ 462474 w 776120"/>
                  <a:gd name="connsiteY179" fmla="*/ 412382 h 771525"/>
                  <a:gd name="connsiteX180" fmla="*/ 472423 w 776120"/>
                  <a:gd name="connsiteY180" fmla="*/ 422332 h 771525"/>
                  <a:gd name="connsiteX181" fmla="*/ 512945 w 776120"/>
                  <a:gd name="connsiteY181" fmla="*/ 422332 h 771525"/>
                  <a:gd name="connsiteX182" fmla="*/ 522895 w 776120"/>
                  <a:gd name="connsiteY182" fmla="*/ 412382 h 771525"/>
                  <a:gd name="connsiteX183" fmla="*/ 522895 w 776120"/>
                  <a:gd name="connsiteY183" fmla="*/ 375617 h 771525"/>
                  <a:gd name="connsiteX184" fmla="*/ 522895 w 776120"/>
                  <a:gd name="connsiteY184" fmla="*/ 375617 h 771525"/>
                  <a:gd name="connsiteX185" fmla="*/ 167109 w 776120"/>
                  <a:gd name="connsiteY185" fmla="*/ 375617 h 771525"/>
                  <a:gd name="connsiteX186" fmla="*/ 157159 w 776120"/>
                  <a:gd name="connsiteY186" fmla="*/ 365667 h 771525"/>
                  <a:gd name="connsiteX187" fmla="*/ 116638 w 776120"/>
                  <a:gd name="connsiteY187" fmla="*/ 365667 h 771525"/>
                  <a:gd name="connsiteX188" fmla="*/ 106688 w 776120"/>
                  <a:gd name="connsiteY188" fmla="*/ 375617 h 771525"/>
                  <a:gd name="connsiteX189" fmla="*/ 106688 w 776120"/>
                  <a:gd name="connsiteY189" fmla="*/ 412382 h 771525"/>
                  <a:gd name="connsiteX190" fmla="*/ 116638 w 776120"/>
                  <a:gd name="connsiteY190" fmla="*/ 422332 h 771525"/>
                  <a:gd name="connsiteX191" fmla="*/ 157159 w 776120"/>
                  <a:gd name="connsiteY191" fmla="*/ 422332 h 771525"/>
                  <a:gd name="connsiteX192" fmla="*/ 167109 w 776120"/>
                  <a:gd name="connsiteY192" fmla="*/ 412382 h 771525"/>
                  <a:gd name="connsiteX193" fmla="*/ 167109 w 776120"/>
                  <a:gd name="connsiteY193" fmla="*/ 375617 h 771525"/>
                  <a:gd name="connsiteX194" fmla="*/ 167109 w 776120"/>
                  <a:gd name="connsiteY194" fmla="*/ 375617 h 771525"/>
                  <a:gd name="connsiteX195" fmla="*/ 313772 w 776120"/>
                  <a:gd name="connsiteY195" fmla="*/ 375617 h 771525"/>
                  <a:gd name="connsiteX196" fmla="*/ 303822 w 776120"/>
                  <a:gd name="connsiteY196" fmla="*/ 365667 h 771525"/>
                  <a:gd name="connsiteX197" fmla="*/ 263300 w 776120"/>
                  <a:gd name="connsiteY197" fmla="*/ 365667 h 771525"/>
                  <a:gd name="connsiteX198" fmla="*/ 253351 w 776120"/>
                  <a:gd name="connsiteY198" fmla="*/ 375617 h 771525"/>
                  <a:gd name="connsiteX199" fmla="*/ 253351 w 776120"/>
                  <a:gd name="connsiteY199" fmla="*/ 412382 h 771525"/>
                  <a:gd name="connsiteX200" fmla="*/ 263300 w 776120"/>
                  <a:gd name="connsiteY200" fmla="*/ 422332 h 771525"/>
                  <a:gd name="connsiteX201" fmla="*/ 303822 w 776120"/>
                  <a:gd name="connsiteY201" fmla="*/ 422332 h 771525"/>
                  <a:gd name="connsiteX202" fmla="*/ 313772 w 776120"/>
                  <a:gd name="connsiteY202" fmla="*/ 412382 h 771525"/>
                  <a:gd name="connsiteX203" fmla="*/ 313772 w 776120"/>
                  <a:gd name="connsiteY203" fmla="*/ 375617 h 771525"/>
                  <a:gd name="connsiteX204" fmla="*/ 313772 w 776120"/>
                  <a:gd name="connsiteY204" fmla="*/ 375617 h 771525"/>
                  <a:gd name="connsiteX205" fmla="*/ 629036 w 776120"/>
                  <a:gd name="connsiteY205" fmla="*/ 385567 h 771525"/>
                  <a:gd name="connsiteX206" fmla="*/ 629036 w 776120"/>
                  <a:gd name="connsiteY206" fmla="*/ 402432 h 771525"/>
                  <a:gd name="connsiteX207" fmla="*/ 649657 w 776120"/>
                  <a:gd name="connsiteY207" fmla="*/ 402432 h 771525"/>
                  <a:gd name="connsiteX208" fmla="*/ 649657 w 776120"/>
                  <a:gd name="connsiteY208" fmla="*/ 385567 h 771525"/>
                  <a:gd name="connsiteX209" fmla="*/ 629036 w 776120"/>
                  <a:gd name="connsiteY209" fmla="*/ 385567 h 771525"/>
                  <a:gd name="connsiteX210" fmla="*/ 482373 w 776120"/>
                  <a:gd name="connsiteY210" fmla="*/ 385567 h 771525"/>
                  <a:gd name="connsiteX211" fmla="*/ 482373 w 776120"/>
                  <a:gd name="connsiteY211" fmla="*/ 402432 h 771525"/>
                  <a:gd name="connsiteX212" fmla="*/ 502995 w 776120"/>
                  <a:gd name="connsiteY212" fmla="*/ 402432 h 771525"/>
                  <a:gd name="connsiteX213" fmla="*/ 502995 w 776120"/>
                  <a:gd name="connsiteY213" fmla="*/ 385567 h 771525"/>
                  <a:gd name="connsiteX214" fmla="*/ 482373 w 776120"/>
                  <a:gd name="connsiteY214" fmla="*/ 385567 h 771525"/>
                  <a:gd name="connsiteX215" fmla="*/ 273250 w 776120"/>
                  <a:gd name="connsiteY215" fmla="*/ 385567 h 771525"/>
                  <a:gd name="connsiteX216" fmla="*/ 273250 w 776120"/>
                  <a:gd name="connsiteY216" fmla="*/ 402432 h 771525"/>
                  <a:gd name="connsiteX217" fmla="*/ 293872 w 776120"/>
                  <a:gd name="connsiteY217" fmla="*/ 402432 h 771525"/>
                  <a:gd name="connsiteX218" fmla="*/ 293872 w 776120"/>
                  <a:gd name="connsiteY218" fmla="*/ 385567 h 771525"/>
                  <a:gd name="connsiteX219" fmla="*/ 273250 w 776120"/>
                  <a:gd name="connsiteY219" fmla="*/ 385567 h 771525"/>
                  <a:gd name="connsiteX220" fmla="*/ 126588 w 776120"/>
                  <a:gd name="connsiteY220" fmla="*/ 385567 h 771525"/>
                  <a:gd name="connsiteX221" fmla="*/ 126588 w 776120"/>
                  <a:gd name="connsiteY221" fmla="*/ 402432 h 771525"/>
                  <a:gd name="connsiteX222" fmla="*/ 147209 w 776120"/>
                  <a:gd name="connsiteY222" fmla="*/ 402432 h 771525"/>
                  <a:gd name="connsiteX223" fmla="*/ 147209 w 776120"/>
                  <a:gd name="connsiteY223" fmla="*/ 385567 h 771525"/>
                  <a:gd name="connsiteX224" fmla="*/ 126588 w 776120"/>
                  <a:gd name="connsiteY224" fmla="*/ 385567 h 771525"/>
                  <a:gd name="connsiteX225" fmla="*/ 313772 w 776120"/>
                  <a:gd name="connsiteY225" fmla="*/ 242262 h 771525"/>
                  <a:gd name="connsiteX226" fmla="*/ 303822 w 776120"/>
                  <a:gd name="connsiteY226" fmla="*/ 232313 h 771525"/>
                  <a:gd name="connsiteX227" fmla="*/ 263300 w 776120"/>
                  <a:gd name="connsiteY227" fmla="*/ 232313 h 771525"/>
                  <a:gd name="connsiteX228" fmla="*/ 253351 w 776120"/>
                  <a:gd name="connsiteY228" fmla="*/ 242262 h 771525"/>
                  <a:gd name="connsiteX229" fmla="*/ 253351 w 776120"/>
                  <a:gd name="connsiteY229" fmla="*/ 279028 h 771525"/>
                  <a:gd name="connsiteX230" fmla="*/ 263300 w 776120"/>
                  <a:gd name="connsiteY230" fmla="*/ 288978 h 771525"/>
                  <a:gd name="connsiteX231" fmla="*/ 303822 w 776120"/>
                  <a:gd name="connsiteY231" fmla="*/ 288978 h 771525"/>
                  <a:gd name="connsiteX232" fmla="*/ 313772 w 776120"/>
                  <a:gd name="connsiteY232" fmla="*/ 279028 h 771525"/>
                  <a:gd name="connsiteX233" fmla="*/ 313772 w 776120"/>
                  <a:gd name="connsiteY233" fmla="*/ 242262 h 771525"/>
                  <a:gd name="connsiteX234" fmla="*/ 313772 w 776120"/>
                  <a:gd name="connsiteY234" fmla="*/ 242262 h 771525"/>
                  <a:gd name="connsiteX235" fmla="*/ 669557 w 776120"/>
                  <a:gd name="connsiteY235" fmla="*/ 242262 h 771525"/>
                  <a:gd name="connsiteX236" fmla="*/ 659607 w 776120"/>
                  <a:gd name="connsiteY236" fmla="*/ 232313 h 771525"/>
                  <a:gd name="connsiteX237" fmla="*/ 619086 w 776120"/>
                  <a:gd name="connsiteY237" fmla="*/ 232313 h 771525"/>
                  <a:gd name="connsiteX238" fmla="*/ 609136 w 776120"/>
                  <a:gd name="connsiteY238" fmla="*/ 242262 h 771525"/>
                  <a:gd name="connsiteX239" fmla="*/ 609136 w 776120"/>
                  <a:gd name="connsiteY239" fmla="*/ 279028 h 771525"/>
                  <a:gd name="connsiteX240" fmla="*/ 619086 w 776120"/>
                  <a:gd name="connsiteY240" fmla="*/ 288978 h 771525"/>
                  <a:gd name="connsiteX241" fmla="*/ 659607 w 776120"/>
                  <a:gd name="connsiteY241" fmla="*/ 288978 h 771525"/>
                  <a:gd name="connsiteX242" fmla="*/ 669557 w 776120"/>
                  <a:gd name="connsiteY242" fmla="*/ 279028 h 771525"/>
                  <a:gd name="connsiteX243" fmla="*/ 669557 w 776120"/>
                  <a:gd name="connsiteY243" fmla="*/ 242262 h 771525"/>
                  <a:gd name="connsiteX244" fmla="*/ 669557 w 776120"/>
                  <a:gd name="connsiteY244" fmla="*/ 242262 h 771525"/>
                  <a:gd name="connsiteX245" fmla="*/ 522895 w 776120"/>
                  <a:gd name="connsiteY245" fmla="*/ 242262 h 771525"/>
                  <a:gd name="connsiteX246" fmla="*/ 512945 w 776120"/>
                  <a:gd name="connsiteY246" fmla="*/ 232313 h 771525"/>
                  <a:gd name="connsiteX247" fmla="*/ 472423 w 776120"/>
                  <a:gd name="connsiteY247" fmla="*/ 232313 h 771525"/>
                  <a:gd name="connsiteX248" fmla="*/ 462474 w 776120"/>
                  <a:gd name="connsiteY248" fmla="*/ 242262 h 771525"/>
                  <a:gd name="connsiteX249" fmla="*/ 462474 w 776120"/>
                  <a:gd name="connsiteY249" fmla="*/ 279028 h 771525"/>
                  <a:gd name="connsiteX250" fmla="*/ 472423 w 776120"/>
                  <a:gd name="connsiteY250" fmla="*/ 288978 h 771525"/>
                  <a:gd name="connsiteX251" fmla="*/ 512945 w 776120"/>
                  <a:gd name="connsiteY251" fmla="*/ 288978 h 771525"/>
                  <a:gd name="connsiteX252" fmla="*/ 522895 w 776120"/>
                  <a:gd name="connsiteY252" fmla="*/ 279028 h 771525"/>
                  <a:gd name="connsiteX253" fmla="*/ 522895 w 776120"/>
                  <a:gd name="connsiteY253" fmla="*/ 242262 h 771525"/>
                  <a:gd name="connsiteX254" fmla="*/ 522895 w 776120"/>
                  <a:gd name="connsiteY254" fmla="*/ 242262 h 771525"/>
                  <a:gd name="connsiteX255" fmla="*/ 167109 w 776120"/>
                  <a:gd name="connsiteY255" fmla="*/ 242262 h 771525"/>
                  <a:gd name="connsiteX256" fmla="*/ 157159 w 776120"/>
                  <a:gd name="connsiteY256" fmla="*/ 232313 h 771525"/>
                  <a:gd name="connsiteX257" fmla="*/ 116638 w 776120"/>
                  <a:gd name="connsiteY257" fmla="*/ 232313 h 771525"/>
                  <a:gd name="connsiteX258" fmla="*/ 106688 w 776120"/>
                  <a:gd name="connsiteY258" fmla="*/ 242262 h 771525"/>
                  <a:gd name="connsiteX259" fmla="*/ 106688 w 776120"/>
                  <a:gd name="connsiteY259" fmla="*/ 279028 h 771525"/>
                  <a:gd name="connsiteX260" fmla="*/ 116638 w 776120"/>
                  <a:gd name="connsiteY260" fmla="*/ 288978 h 771525"/>
                  <a:gd name="connsiteX261" fmla="*/ 157159 w 776120"/>
                  <a:gd name="connsiteY261" fmla="*/ 288978 h 771525"/>
                  <a:gd name="connsiteX262" fmla="*/ 167109 w 776120"/>
                  <a:gd name="connsiteY262" fmla="*/ 279028 h 771525"/>
                  <a:gd name="connsiteX263" fmla="*/ 167109 w 776120"/>
                  <a:gd name="connsiteY263" fmla="*/ 242262 h 771525"/>
                  <a:gd name="connsiteX264" fmla="*/ 167109 w 776120"/>
                  <a:gd name="connsiteY264" fmla="*/ 242262 h 771525"/>
                  <a:gd name="connsiteX265" fmla="*/ 629060 w 776120"/>
                  <a:gd name="connsiteY265" fmla="*/ 252212 h 771525"/>
                  <a:gd name="connsiteX266" fmla="*/ 629060 w 776120"/>
                  <a:gd name="connsiteY266" fmla="*/ 269078 h 771525"/>
                  <a:gd name="connsiteX267" fmla="*/ 649682 w 776120"/>
                  <a:gd name="connsiteY267" fmla="*/ 269078 h 771525"/>
                  <a:gd name="connsiteX268" fmla="*/ 649682 w 776120"/>
                  <a:gd name="connsiteY268" fmla="*/ 252212 h 771525"/>
                  <a:gd name="connsiteX269" fmla="*/ 629060 w 776120"/>
                  <a:gd name="connsiteY269" fmla="*/ 252212 h 771525"/>
                  <a:gd name="connsiteX270" fmla="*/ 482398 w 776120"/>
                  <a:gd name="connsiteY270" fmla="*/ 252212 h 771525"/>
                  <a:gd name="connsiteX271" fmla="*/ 482398 w 776120"/>
                  <a:gd name="connsiteY271" fmla="*/ 269078 h 771525"/>
                  <a:gd name="connsiteX272" fmla="*/ 503020 w 776120"/>
                  <a:gd name="connsiteY272" fmla="*/ 269078 h 771525"/>
                  <a:gd name="connsiteX273" fmla="*/ 503020 w 776120"/>
                  <a:gd name="connsiteY273" fmla="*/ 252212 h 771525"/>
                  <a:gd name="connsiteX274" fmla="*/ 482398 w 776120"/>
                  <a:gd name="connsiteY274" fmla="*/ 252212 h 771525"/>
                  <a:gd name="connsiteX275" fmla="*/ 273275 w 776120"/>
                  <a:gd name="connsiteY275" fmla="*/ 252212 h 771525"/>
                  <a:gd name="connsiteX276" fmla="*/ 273275 w 776120"/>
                  <a:gd name="connsiteY276" fmla="*/ 269078 h 771525"/>
                  <a:gd name="connsiteX277" fmla="*/ 293897 w 776120"/>
                  <a:gd name="connsiteY277" fmla="*/ 269078 h 771525"/>
                  <a:gd name="connsiteX278" fmla="*/ 293897 w 776120"/>
                  <a:gd name="connsiteY278" fmla="*/ 252212 h 771525"/>
                  <a:gd name="connsiteX279" fmla="*/ 273275 w 776120"/>
                  <a:gd name="connsiteY279" fmla="*/ 252212 h 771525"/>
                  <a:gd name="connsiteX280" fmla="*/ 126613 w 776120"/>
                  <a:gd name="connsiteY280" fmla="*/ 252212 h 771525"/>
                  <a:gd name="connsiteX281" fmla="*/ 126613 w 776120"/>
                  <a:gd name="connsiteY281" fmla="*/ 269078 h 771525"/>
                  <a:gd name="connsiteX282" fmla="*/ 147234 w 776120"/>
                  <a:gd name="connsiteY282" fmla="*/ 269078 h 771525"/>
                  <a:gd name="connsiteX283" fmla="*/ 147234 w 776120"/>
                  <a:gd name="connsiteY283" fmla="*/ 252212 h 771525"/>
                  <a:gd name="connsiteX284" fmla="*/ 126613 w 776120"/>
                  <a:gd name="connsiteY284" fmla="*/ 252212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</a:cxnLst>
                <a:rect l="l" t="t" r="r" b="b"/>
                <a:pathLst>
                  <a:path w="776120" h="771525">
                    <a:moveTo>
                      <a:pt x="125941" y="138261"/>
                    </a:moveTo>
                    <a:lnTo>
                      <a:pt x="125941" y="74382"/>
                    </a:lnTo>
                    <a:cubicBezTo>
                      <a:pt x="125941" y="71497"/>
                      <a:pt x="127185" y="68760"/>
                      <a:pt x="129374" y="66870"/>
                    </a:cubicBezTo>
                    <a:lnTo>
                      <a:pt x="203601" y="2444"/>
                    </a:lnTo>
                    <a:cubicBezTo>
                      <a:pt x="207332" y="-815"/>
                      <a:pt x="212904" y="-815"/>
                      <a:pt x="216635" y="2444"/>
                    </a:cubicBezTo>
                    <a:lnTo>
                      <a:pt x="290961" y="66870"/>
                    </a:lnTo>
                    <a:cubicBezTo>
                      <a:pt x="293150" y="68760"/>
                      <a:pt x="294394" y="71497"/>
                      <a:pt x="294394" y="74382"/>
                    </a:cubicBezTo>
                    <a:lnTo>
                      <a:pt x="294394" y="138261"/>
                    </a:lnTo>
                    <a:lnTo>
                      <a:pt x="481727" y="138261"/>
                    </a:lnTo>
                    <a:lnTo>
                      <a:pt x="481727" y="74382"/>
                    </a:lnTo>
                    <a:cubicBezTo>
                      <a:pt x="481727" y="71198"/>
                      <a:pt x="483269" y="68188"/>
                      <a:pt x="485856" y="66323"/>
                    </a:cubicBezTo>
                    <a:lnTo>
                      <a:pt x="558391" y="13936"/>
                    </a:lnTo>
                    <a:cubicBezTo>
                      <a:pt x="561799" y="11474"/>
                      <a:pt x="566401" y="11424"/>
                      <a:pt x="569858" y="13812"/>
                    </a:cubicBezTo>
                    <a:lnTo>
                      <a:pt x="645876" y="66198"/>
                    </a:lnTo>
                    <a:cubicBezTo>
                      <a:pt x="648562" y="68064"/>
                      <a:pt x="650179" y="71123"/>
                      <a:pt x="650179" y="74382"/>
                    </a:cubicBezTo>
                    <a:lnTo>
                      <a:pt x="650179" y="138261"/>
                    </a:lnTo>
                    <a:lnTo>
                      <a:pt x="766171" y="138261"/>
                    </a:lnTo>
                    <a:cubicBezTo>
                      <a:pt x="771668" y="138261"/>
                      <a:pt x="776121" y="142713"/>
                      <a:pt x="776121" y="148211"/>
                    </a:cubicBezTo>
                    <a:lnTo>
                      <a:pt x="776121" y="761575"/>
                    </a:lnTo>
                    <a:cubicBezTo>
                      <a:pt x="776121" y="767073"/>
                      <a:pt x="771668" y="771525"/>
                      <a:pt x="766171" y="771525"/>
                    </a:cubicBezTo>
                    <a:lnTo>
                      <a:pt x="9950" y="771525"/>
                    </a:lnTo>
                    <a:cubicBezTo>
                      <a:pt x="4453" y="771525"/>
                      <a:pt x="0" y="767073"/>
                      <a:pt x="0" y="761575"/>
                    </a:cubicBezTo>
                    <a:lnTo>
                      <a:pt x="0" y="148211"/>
                    </a:lnTo>
                    <a:cubicBezTo>
                      <a:pt x="0" y="142713"/>
                      <a:pt x="4453" y="138261"/>
                      <a:pt x="9950" y="138261"/>
                    </a:cubicBezTo>
                    <a:lnTo>
                      <a:pt x="125941" y="138261"/>
                    </a:lnTo>
                    <a:close/>
                    <a:moveTo>
                      <a:pt x="274494" y="78934"/>
                    </a:moveTo>
                    <a:lnTo>
                      <a:pt x="210118" y="23140"/>
                    </a:lnTo>
                    <a:lnTo>
                      <a:pt x="145841" y="78934"/>
                    </a:lnTo>
                    <a:lnTo>
                      <a:pt x="145841" y="148211"/>
                    </a:lnTo>
                    <a:cubicBezTo>
                      <a:pt x="145841" y="153708"/>
                      <a:pt x="141389" y="158161"/>
                      <a:pt x="135891" y="158161"/>
                    </a:cubicBezTo>
                    <a:lnTo>
                      <a:pt x="19900" y="158161"/>
                    </a:lnTo>
                    <a:lnTo>
                      <a:pt x="19900" y="751625"/>
                    </a:lnTo>
                    <a:lnTo>
                      <a:pt x="756221" y="751625"/>
                    </a:lnTo>
                    <a:lnTo>
                      <a:pt x="756221" y="158161"/>
                    </a:lnTo>
                    <a:lnTo>
                      <a:pt x="640229" y="158161"/>
                    </a:lnTo>
                    <a:cubicBezTo>
                      <a:pt x="634732" y="158161"/>
                      <a:pt x="630279" y="153708"/>
                      <a:pt x="630279" y="148211"/>
                    </a:cubicBezTo>
                    <a:lnTo>
                      <a:pt x="630279" y="79606"/>
                    </a:lnTo>
                    <a:lnTo>
                      <a:pt x="564336" y="34159"/>
                    </a:lnTo>
                    <a:lnTo>
                      <a:pt x="501602" y="79457"/>
                    </a:lnTo>
                    <a:lnTo>
                      <a:pt x="501602" y="148186"/>
                    </a:lnTo>
                    <a:cubicBezTo>
                      <a:pt x="501602" y="153683"/>
                      <a:pt x="497149" y="158136"/>
                      <a:pt x="491652" y="158136"/>
                    </a:cubicBezTo>
                    <a:lnTo>
                      <a:pt x="284419" y="158136"/>
                    </a:lnTo>
                    <a:cubicBezTo>
                      <a:pt x="278922" y="158136"/>
                      <a:pt x="274469" y="153683"/>
                      <a:pt x="274469" y="148186"/>
                    </a:cubicBezTo>
                    <a:lnTo>
                      <a:pt x="274469" y="78909"/>
                    </a:lnTo>
                    <a:lnTo>
                      <a:pt x="274469" y="78909"/>
                    </a:lnTo>
                    <a:close/>
                    <a:moveTo>
                      <a:pt x="669507" y="642325"/>
                    </a:moveTo>
                    <a:cubicBezTo>
                      <a:pt x="669507" y="636828"/>
                      <a:pt x="665054" y="632375"/>
                      <a:pt x="659557" y="632375"/>
                    </a:cubicBezTo>
                    <a:lnTo>
                      <a:pt x="619036" y="632375"/>
                    </a:lnTo>
                    <a:cubicBezTo>
                      <a:pt x="613539" y="632375"/>
                      <a:pt x="609086" y="636828"/>
                      <a:pt x="609086" y="642325"/>
                    </a:cubicBezTo>
                    <a:lnTo>
                      <a:pt x="609086" y="679090"/>
                    </a:lnTo>
                    <a:cubicBezTo>
                      <a:pt x="609086" y="684587"/>
                      <a:pt x="613539" y="689040"/>
                      <a:pt x="619036" y="689040"/>
                    </a:cubicBezTo>
                    <a:lnTo>
                      <a:pt x="659557" y="689040"/>
                    </a:lnTo>
                    <a:cubicBezTo>
                      <a:pt x="665054" y="689040"/>
                      <a:pt x="669507" y="684587"/>
                      <a:pt x="669507" y="679090"/>
                    </a:cubicBezTo>
                    <a:lnTo>
                      <a:pt x="669507" y="642325"/>
                    </a:lnTo>
                    <a:lnTo>
                      <a:pt x="669507" y="642325"/>
                    </a:lnTo>
                    <a:close/>
                    <a:moveTo>
                      <a:pt x="167035" y="642325"/>
                    </a:moveTo>
                    <a:cubicBezTo>
                      <a:pt x="167035" y="636828"/>
                      <a:pt x="162582" y="632375"/>
                      <a:pt x="157085" y="632375"/>
                    </a:cubicBezTo>
                    <a:lnTo>
                      <a:pt x="116564" y="632375"/>
                    </a:lnTo>
                    <a:cubicBezTo>
                      <a:pt x="111066" y="632375"/>
                      <a:pt x="106614" y="636828"/>
                      <a:pt x="106614" y="642325"/>
                    </a:cubicBezTo>
                    <a:lnTo>
                      <a:pt x="106614" y="679090"/>
                    </a:lnTo>
                    <a:cubicBezTo>
                      <a:pt x="106614" y="684587"/>
                      <a:pt x="111066" y="689040"/>
                      <a:pt x="116564" y="689040"/>
                    </a:cubicBezTo>
                    <a:lnTo>
                      <a:pt x="157085" y="689040"/>
                    </a:lnTo>
                    <a:cubicBezTo>
                      <a:pt x="162582" y="689040"/>
                      <a:pt x="167035" y="684587"/>
                      <a:pt x="167035" y="679090"/>
                    </a:cubicBezTo>
                    <a:lnTo>
                      <a:pt x="167035" y="642325"/>
                    </a:lnTo>
                    <a:lnTo>
                      <a:pt x="167035" y="642325"/>
                    </a:lnTo>
                    <a:close/>
                    <a:moveTo>
                      <a:pt x="313697" y="642325"/>
                    </a:moveTo>
                    <a:cubicBezTo>
                      <a:pt x="313697" y="636828"/>
                      <a:pt x="309244" y="632375"/>
                      <a:pt x="303747" y="632375"/>
                    </a:cubicBezTo>
                    <a:lnTo>
                      <a:pt x="263226" y="632375"/>
                    </a:lnTo>
                    <a:cubicBezTo>
                      <a:pt x="257729" y="632375"/>
                      <a:pt x="253276" y="636828"/>
                      <a:pt x="253276" y="642325"/>
                    </a:cubicBezTo>
                    <a:lnTo>
                      <a:pt x="253276" y="679090"/>
                    </a:lnTo>
                    <a:cubicBezTo>
                      <a:pt x="253276" y="684587"/>
                      <a:pt x="257729" y="689040"/>
                      <a:pt x="263226" y="689040"/>
                    </a:cubicBezTo>
                    <a:lnTo>
                      <a:pt x="303747" y="689040"/>
                    </a:lnTo>
                    <a:cubicBezTo>
                      <a:pt x="309244" y="689040"/>
                      <a:pt x="313697" y="684587"/>
                      <a:pt x="313697" y="679090"/>
                    </a:cubicBezTo>
                    <a:lnTo>
                      <a:pt x="313697" y="642325"/>
                    </a:lnTo>
                    <a:lnTo>
                      <a:pt x="313697" y="642325"/>
                    </a:lnTo>
                    <a:close/>
                    <a:moveTo>
                      <a:pt x="522820" y="642325"/>
                    </a:moveTo>
                    <a:cubicBezTo>
                      <a:pt x="522820" y="636828"/>
                      <a:pt x="518367" y="632375"/>
                      <a:pt x="512870" y="632375"/>
                    </a:cubicBezTo>
                    <a:lnTo>
                      <a:pt x="472349" y="632375"/>
                    </a:lnTo>
                    <a:cubicBezTo>
                      <a:pt x="466851" y="632375"/>
                      <a:pt x="462399" y="636828"/>
                      <a:pt x="462399" y="642325"/>
                    </a:cubicBezTo>
                    <a:lnTo>
                      <a:pt x="462399" y="679090"/>
                    </a:lnTo>
                    <a:cubicBezTo>
                      <a:pt x="462399" y="684587"/>
                      <a:pt x="466851" y="689040"/>
                      <a:pt x="472349" y="689040"/>
                    </a:cubicBezTo>
                    <a:lnTo>
                      <a:pt x="512870" y="689040"/>
                    </a:lnTo>
                    <a:cubicBezTo>
                      <a:pt x="518367" y="689040"/>
                      <a:pt x="522820" y="684587"/>
                      <a:pt x="522820" y="679090"/>
                    </a:cubicBezTo>
                    <a:lnTo>
                      <a:pt x="522820" y="642325"/>
                    </a:lnTo>
                    <a:lnTo>
                      <a:pt x="522820" y="642325"/>
                    </a:lnTo>
                    <a:close/>
                    <a:moveTo>
                      <a:pt x="628961" y="652275"/>
                    </a:moveTo>
                    <a:lnTo>
                      <a:pt x="628961" y="669140"/>
                    </a:lnTo>
                    <a:lnTo>
                      <a:pt x="649582" y="669140"/>
                    </a:lnTo>
                    <a:lnTo>
                      <a:pt x="649582" y="652275"/>
                    </a:lnTo>
                    <a:lnTo>
                      <a:pt x="628961" y="652275"/>
                    </a:lnTo>
                    <a:close/>
                    <a:moveTo>
                      <a:pt x="482299" y="652275"/>
                    </a:moveTo>
                    <a:lnTo>
                      <a:pt x="482299" y="669140"/>
                    </a:lnTo>
                    <a:lnTo>
                      <a:pt x="502920" y="669140"/>
                    </a:lnTo>
                    <a:lnTo>
                      <a:pt x="502920" y="652275"/>
                    </a:lnTo>
                    <a:lnTo>
                      <a:pt x="482299" y="652275"/>
                    </a:lnTo>
                    <a:close/>
                    <a:moveTo>
                      <a:pt x="273176" y="652275"/>
                    </a:moveTo>
                    <a:lnTo>
                      <a:pt x="273176" y="669140"/>
                    </a:lnTo>
                    <a:lnTo>
                      <a:pt x="293797" y="669140"/>
                    </a:lnTo>
                    <a:lnTo>
                      <a:pt x="293797" y="652275"/>
                    </a:lnTo>
                    <a:lnTo>
                      <a:pt x="273176" y="652275"/>
                    </a:lnTo>
                    <a:close/>
                    <a:moveTo>
                      <a:pt x="126514" y="652275"/>
                    </a:moveTo>
                    <a:lnTo>
                      <a:pt x="126514" y="669140"/>
                    </a:lnTo>
                    <a:lnTo>
                      <a:pt x="147135" y="669140"/>
                    </a:lnTo>
                    <a:lnTo>
                      <a:pt x="147135" y="652275"/>
                    </a:lnTo>
                    <a:lnTo>
                      <a:pt x="126514" y="652275"/>
                    </a:lnTo>
                    <a:close/>
                    <a:moveTo>
                      <a:pt x="669507" y="508971"/>
                    </a:moveTo>
                    <a:cubicBezTo>
                      <a:pt x="669507" y="503474"/>
                      <a:pt x="665054" y="499021"/>
                      <a:pt x="659557" y="499021"/>
                    </a:cubicBezTo>
                    <a:lnTo>
                      <a:pt x="619036" y="499021"/>
                    </a:lnTo>
                    <a:cubicBezTo>
                      <a:pt x="613539" y="499021"/>
                      <a:pt x="609086" y="503474"/>
                      <a:pt x="609086" y="508971"/>
                    </a:cubicBezTo>
                    <a:lnTo>
                      <a:pt x="609086" y="545736"/>
                    </a:lnTo>
                    <a:cubicBezTo>
                      <a:pt x="609086" y="551233"/>
                      <a:pt x="613539" y="555686"/>
                      <a:pt x="619036" y="555686"/>
                    </a:cubicBezTo>
                    <a:lnTo>
                      <a:pt x="659557" y="555686"/>
                    </a:lnTo>
                    <a:cubicBezTo>
                      <a:pt x="665054" y="555686"/>
                      <a:pt x="669507" y="551233"/>
                      <a:pt x="669507" y="545736"/>
                    </a:cubicBezTo>
                    <a:lnTo>
                      <a:pt x="669507" y="508971"/>
                    </a:lnTo>
                    <a:lnTo>
                      <a:pt x="669507" y="508971"/>
                    </a:lnTo>
                    <a:close/>
                    <a:moveTo>
                      <a:pt x="522845" y="508971"/>
                    </a:moveTo>
                    <a:cubicBezTo>
                      <a:pt x="522845" y="503474"/>
                      <a:pt x="518392" y="499021"/>
                      <a:pt x="512895" y="499021"/>
                    </a:cubicBezTo>
                    <a:lnTo>
                      <a:pt x="472374" y="499021"/>
                    </a:lnTo>
                    <a:cubicBezTo>
                      <a:pt x="466876" y="499021"/>
                      <a:pt x="462424" y="503474"/>
                      <a:pt x="462424" y="508971"/>
                    </a:cubicBezTo>
                    <a:lnTo>
                      <a:pt x="462424" y="545736"/>
                    </a:lnTo>
                    <a:cubicBezTo>
                      <a:pt x="462424" y="551233"/>
                      <a:pt x="466876" y="555686"/>
                      <a:pt x="472374" y="555686"/>
                    </a:cubicBezTo>
                    <a:lnTo>
                      <a:pt x="512895" y="555686"/>
                    </a:lnTo>
                    <a:cubicBezTo>
                      <a:pt x="518392" y="555686"/>
                      <a:pt x="522845" y="551233"/>
                      <a:pt x="522845" y="545736"/>
                    </a:cubicBezTo>
                    <a:lnTo>
                      <a:pt x="522845" y="508971"/>
                    </a:lnTo>
                    <a:lnTo>
                      <a:pt x="522845" y="508971"/>
                    </a:lnTo>
                    <a:close/>
                    <a:moveTo>
                      <a:pt x="313722" y="508971"/>
                    </a:moveTo>
                    <a:cubicBezTo>
                      <a:pt x="313722" y="503474"/>
                      <a:pt x="309269" y="499021"/>
                      <a:pt x="303772" y="499021"/>
                    </a:cubicBezTo>
                    <a:lnTo>
                      <a:pt x="263251" y="499021"/>
                    </a:lnTo>
                    <a:cubicBezTo>
                      <a:pt x="257753" y="499021"/>
                      <a:pt x="253301" y="503474"/>
                      <a:pt x="253301" y="508971"/>
                    </a:cubicBezTo>
                    <a:lnTo>
                      <a:pt x="253301" y="545736"/>
                    </a:lnTo>
                    <a:cubicBezTo>
                      <a:pt x="253301" y="551233"/>
                      <a:pt x="257753" y="555686"/>
                      <a:pt x="263251" y="555686"/>
                    </a:cubicBezTo>
                    <a:lnTo>
                      <a:pt x="303772" y="555686"/>
                    </a:lnTo>
                    <a:cubicBezTo>
                      <a:pt x="309269" y="555686"/>
                      <a:pt x="313722" y="551233"/>
                      <a:pt x="313722" y="545736"/>
                    </a:cubicBezTo>
                    <a:lnTo>
                      <a:pt x="313722" y="508971"/>
                    </a:lnTo>
                    <a:lnTo>
                      <a:pt x="313722" y="508971"/>
                    </a:lnTo>
                    <a:close/>
                    <a:moveTo>
                      <a:pt x="167060" y="508971"/>
                    </a:moveTo>
                    <a:cubicBezTo>
                      <a:pt x="167060" y="503474"/>
                      <a:pt x="162607" y="499021"/>
                      <a:pt x="157110" y="499021"/>
                    </a:cubicBezTo>
                    <a:lnTo>
                      <a:pt x="116588" y="499021"/>
                    </a:lnTo>
                    <a:cubicBezTo>
                      <a:pt x="111091" y="499021"/>
                      <a:pt x="106638" y="503474"/>
                      <a:pt x="106638" y="508971"/>
                    </a:cubicBezTo>
                    <a:lnTo>
                      <a:pt x="106638" y="545736"/>
                    </a:lnTo>
                    <a:cubicBezTo>
                      <a:pt x="106638" y="551233"/>
                      <a:pt x="111091" y="555686"/>
                      <a:pt x="116588" y="555686"/>
                    </a:cubicBezTo>
                    <a:lnTo>
                      <a:pt x="157110" y="555686"/>
                    </a:lnTo>
                    <a:cubicBezTo>
                      <a:pt x="162607" y="555686"/>
                      <a:pt x="167060" y="551233"/>
                      <a:pt x="167060" y="545736"/>
                    </a:cubicBezTo>
                    <a:lnTo>
                      <a:pt x="167060" y="508971"/>
                    </a:lnTo>
                    <a:lnTo>
                      <a:pt x="167060" y="508971"/>
                    </a:lnTo>
                    <a:close/>
                    <a:moveTo>
                      <a:pt x="629011" y="518921"/>
                    </a:moveTo>
                    <a:lnTo>
                      <a:pt x="629011" y="535786"/>
                    </a:lnTo>
                    <a:lnTo>
                      <a:pt x="649632" y="535786"/>
                    </a:lnTo>
                    <a:lnTo>
                      <a:pt x="649632" y="518921"/>
                    </a:lnTo>
                    <a:lnTo>
                      <a:pt x="629011" y="518921"/>
                    </a:lnTo>
                    <a:close/>
                    <a:moveTo>
                      <a:pt x="482349" y="518921"/>
                    </a:moveTo>
                    <a:lnTo>
                      <a:pt x="482349" y="535786"/>
                    </a:lnTo>
                    <a:lnTo>
                      <a:pt x="502970" y="535786"/>
                    </a:lnTo>
                    <a:lnTo>
                      <a:pt x="502970" y="518921"/>
                    </a:lnTo>
                    <a:lnTo>
                      <a:pt x="482349" y="518921"/>
                    </a:lnTo>
                    <a:close/>
                    <a:moveTo>
                      <a:pt x="273226" y="518921"/>
                    </a:moveTo>
                    <a:lnTo>
                      <a:pt x="273226" y="535786"/>
                    </a:lnTo>
                    <a:lnTo>
                      <a:pt x="293847" y="535786"/>
                    </a:lnTo>
                    <a:lnTo>
                      <a:pt x="293847" y="518921"/>
                    </a:lnTo>
                    <a:lnTo>
                      <a:pt x="273226" y="518921"/>
                    </a:lnTo>
                    <a:close/>
                    <a:moveTo>
                      <a:pt x="126563" y="518921"/>
                    </a:moveTo>
                    <a:lnTo>
                      <a:pt x="126563" y="535786"/>
                    </a:lnTo>
                    <a:lnTo>
                      <a:pt x="147185" y="535786"/>
                    </a:lnTo>
                    <a:lnTo>
                      <a:pt x="147185" y="518921"/>
                    </a:lnTo>
                    <a:lnTo>
                      <a:pt x="126563" y="518921"/>
                    </a:lnTo>
                    <a:close/>
                    <a:moveTo>
                      <a:pt x="669557" y="375617"/>
                    </a:moveTo>
                    <a:cubicBezTo>
                      <a:pt x="669557" y="370120"/>
                      <a:pt x="665104" y="365667"/>
                      <a:pt x="659607" y="365667"/>
                    </a:cubicBezTo>
                    <a:lnTo>
                      <a:pt x="619086" y="365667"/>
                    </a:lnTo>
                    <a:cubicBezTo>
                      <a:pt x="613588" y="365667"/>
                      <a:pt x="609136" y="370120"/>
                      <a:pt x="609136" y="375617"/>
                    </a:cubicBezTo>
                    <a:lnTo>
                      <a:pt x="609136" y="412382"/>
                    </a:lnTo>
                    <a:cubicBezTo>
                      <a:pt x="609136" y="417879"/>
                      <a:pt x="613588" y="422332"/>
                      <a:pt x="619086" y="422332"/>
                    </a:cubicBezTo>
                    <a:lnTo>
                      <a:pt x="659607" y="422332"/>
                    </a:lnTo>
                    <a:cubicBezTo>
                      <a:pt x="665104" y="422332"/>
                      <a:pt x="669557" y="417879"/>
                      <a:pt x="669557" y="412382"/>
                    </a:cubicBezTo>
                    <a:lnTo>
                      <a:pt x="669557" y="375617"/>
                    </a:lnTo>
                    <a:lnTo>
                      <a:pt x="669557" y="375617"/>
                    </a:lnTo>
                    <a:close/>
                    <a:moveTo>
                      <a:pt x="522895" y="375617"/>
                    </a:moveTo>
                    <a:cubicBezTo>
                      <a:pt x="522895" y="370120"/>
                      <a:pt x="518442" y="365667"/>
                      <a:pt x="512945" y="365667"/>
                    </a:cubicBezTo>
                    <a:lnTo>
                      <a:pt x="472423" y="365667"/>
                    </a:lnTo>
                    <a:cubicBezTo>
                      <a:pt x="466926" y="365667"/>
                      <a:pt x="462474" y="370120"/>
                      <a:pt x="462474" y="375617"/>
                    </a:cubicBezTo>
                    <a:lnTo>
                      <a:pt x="462474" y="412382"/>
                    </a:lnTo>
                    <a:cubicBezTo>
                      <a:pt x="462474" y="417879"/>
                      <a:pt x="466926" y="422332"/>
                      <a:pt x="472423" y="422332"/>
                    </a:cubicBezTo>
                    <a:lnTo>
                      <a:pt x="512945" y="422332"/>
                    </a:lnTo>
                    <a:cubicBezTo>
                      <a:pt x="518442" y="422332"/>
                      <a:pt x="522895" y="417879"/>
                      <a:pt x="522895" y="412382"/>
                    </a:cubicBezTo>
                    <a:lnTo>
                      <a:pt x="522895" y="375617"/>
                    </a:lnTo>
                    <a:lnTo>
                      <a:pt x="522895" y="375617"/>
                    </a:lnTo>
                    <a:close/>
                    <a:moveTo>
                      <a:pt x="167109" y="375617"/>
                    </a:moveTo>
                    <a:cubicBezTo>
                      <a:pt x="167109" y="370120"/>
                      <a:pt x="162657" y="365667"/>
                      <a:pt x="157159" y="365667"/>
                    </a:cubicBezTo>
                    <a:lnTo>
                      <a:pt x="116638" y="365667"/>
                    </a:lnTo>
                    <a:cubicBezTo>
                      <a:pt x="111141" y="365667"/>
                      <a:pt x="106688" y="370120"/>
                      <a:pt x="106688" y="375617"/>
                    </a:cubicBezTo>
                    <a:lnTo>
                      <a:pt x="106688" y="412382"/>
                    </a:lnTo>
                    <a:cubicBezTo>
                      <a:pt x="106688" y="417879"/>
                      <a:pt x="111141" y="422332"/>
                      <a:pt x="116638" y="422332"/>
                    </a:cubicBezTo>
                    <a:lnTo>
                      <a:pt x="157159" y="422332"/>
                    </a:lnTo>
                    <a:cubicBezTo>
                      <a:pt x="162657" y="422332"/>
                      <a:pt x="167109" y="417879"/>
                      <a:pt x="167109" y="412382"/>
                    </a:cubicBezTo>
                    <a:lnTo>
                      <a:pt x="167109" y="375617"/>
                    </a:lnTo>
                    <a:lnTo>
                      <a:pt x="167109" y="375617"/>
                    </a:lnTo>
                    <a:close/>
                    <a:moveTo>
                      <a:pt x="313772" y="375617"/>
                    </a:moveTo>
                    <a:cubicBezTo>
                      <a:pt x="313772" y="370120"/>
                      <a:pt x="309319" y="365667"/>
                      <a:pt x="303822" y="365667"/>
                    </a:cubicBezTo>
                    <a:lnTo>
                      <a:pt x="263300" y="365667"/>
                    </a:lnTo>
                    <a:cubicBezTo>
                      <a:pt x="257803" y="365667"/>
                      <a:pt x="253351" y="370120"/>
                      <a:pt x="253351" y="375617"/>
                    </a:cubicBezTo>
                    <a:lnTo>
                      <a:pt x="253351" y="412382"/>
                    </a:lnTo>
                    <a:cubicBezTo>
                      <a:pt x="253351" y="417879"/>
                      <a:pt x="257803" y="422332"/>
                      <a:pt x="263300" y="422332"/>
                    </a:cubicBezTo>
                    <a:lnTo>
                      <a:pt x="303822" y="422332"/>
                    </a:lnTo>
                    <a:cubicBezTo>
                      <a:pt x="309319" y="422332"/>
                      <a:pt x="313772" y="417879"/>
                      <a:pt x="313772" y="412382"/>
                    </a:cubicBezTo>
                    <a:lnTo>
                      <a:pt x="313772" y="375617"/>
                    </a:lnTo>
                    <a:lnTo>
                      <a:pt x="313772" y="375617"/>
                    </a:lnTo>
                    <a:close/>
                    <a:moveTo>
                      <a:pt x="629036" y="385567"/>
                    </a:moveTo>
                    <a:lnTo>
                      <a:pt x="629036" y="402432"/>
                    </a:lnTo>
                    <a:lnTo>
                      <a:pt x="649657" y="402432"/>
                    </a:lnTo>
                    <a:lnTo>
                      <a:pt x="649657" y="385567"/>
                    </a:lnTo>
                    <a:lnTo>
                      <a:pt x="629036" y="385567"/>
                    </a:lnTo>
                    <a:close/>
                    <a:moveTo>
                      <a:pt x="482373" y="385567"/>
                    </a:moveTo>
                    <a:lnTo>
                      <a:pt x="482373" y="402432"/>
                    </a:lnTo>
                    <a:lnTo>
                      <a:pt x="502995" y="402432"/>
                    </a:lnTo>
                    <a:lnTo>
                      <a:pt x="502995" y="385567"/>
                    </a:lnTo>
                    <a:lnTo>
                      <a:pt x="482373" y="385567"/>
                    </a:lnTo>
                    <a:close/>
                    <a:moveTo>
                      <a:pt x="273250" y="385567"/>
                    </a:moveTo>
                    <a:lnTo>
                      <a:pt x="273250" y="402432"/>
                    </a:lnTo>
                    <a:lnTo>
                      <a:pt x="293872" y="402432"/>
                    </a:lnTo>
                    <a:lnTo>
                      <a:pt x="293872" y="385567"/>
                    </a:lnTo>
                    <a:lnTo>
                      <a:pt x="273250" y="385567"/>
                    </a:lnTo>
                    <a:close/>
                    <a:moveTo>
                      <a:pt x="126588" y="385567"/>
                    </a:moveTo>
                    <a:lnTo>
                      <a:pt x="126588" y="402432"/>
                    </a:lnTo>
                    <a:lnTo>
                      <a:pt x="147209" y="402432"/>
                    </a:lnTo>
                    <a:lnTo>
                      <a:pt x="147209" y="385567"/>
                    </a:lnTo>
                    <a:lnTo>
                      <a:pt x="126588" y="385567"/>
                    </a:lnTo>
                    <a:close/>
                    <a:moveTo>
                      <a:pt x="313772" y="242262"/>
                    </a:moveTo>
                    <a:cubicBezTo>
                      <a:pt x="313772" y="236765"/>
                      <a:pt x="309319" y="232313"/>
                      <a:pt x="303822" y="232313"/>
                    </a:cubicBezTo>
                    <a:lnTo>
                      <a:pt x="263300" y="232313"/>
                    </a:lnTo>
                    <a:cubicBezTo>
                      <a:pt x="257803" y="232313"/>
                      <a:pt x="253351" y="236765"/>
                      <a:pt x="253351" y="242262"/>
                    </a:cubicBezTo>
                    <a:lnTo>
                      <a:pt x="253351" y="279028"/>
                    </a:lnTo>
                    <a:cubicBezTo>
                      <a:pt x="253351" y="284525"/>
                      <a:pt x="257803" y="288978"/>
                      <a:pt x="263300" y="288978"/>
                    </a:cubicBezTo>
                    <a:lnTo>
                      <a:pt x="303822" y="288978"/>
                    </a:lnTo>
                    <a:cubicBezTo>
                      <a:pt x="309319" y="288978"/>
                      <a:pt x="313772" y="284525"/>
                      <a:pt x="313772" y="279028"/>
                    </a:cubicBezTo>
                    <a:lnTo>
                      <a:pt x="313772" y="242262"/>
                    </a:lnTo>
                    <a:lnTo>
                      <a:pt x="313772" y="242262"/>
                    </a:lnTo>
                    <a:close/>
                    <a:moveTo>
                      <a:pt x="669557" y="242262"/>
                    </a:moveTo>
                    <a:cubicBezTo>
                      <a:pt x="669557" y="236765"/>
                      <a:pt x="665104" y="232313"/>
                      <a:pt x="659607" y="232313"/>
                    </a:cubicBezTo>
                    <a:lnTo>
                      <a:pt x="619086" y="232313"/>
                    </a:lnTo>
                    <a:cubicBezTo>
                      <a:pt x="613588" y="232313"/>
                      <a:pt x="609136" y="236765"/>
                      <a:pt x="609136" y="242262"/>
                    </a:cubicBezTo>
                    <a:lnTo>
                      <a:pt x="609136" y="279028"/>
                    </a:lnTo>
                    <a:cubicBezTo>
                      <a:pt x="609136" y="284525"/>
                      <a:pt x="613588" y="288978"/>
                      <a:pt x="619086" y="288978"/>
                    </a:cubicBezTo>
                    <a:lnTo>
                      <a:pt x="659607" y="288978"/>
                    </a:lnTo>
                    <a:cubicBezTo>
                      <a:pt x="665104" y="288978"/>
                      <a:pt x="669557" y="284525"/>
                      <a:pt x="669557" y="279028"/>
                    </a:cubicBezTo>
                    <a:lnTo>
                      <a:pt x="669557" y="242262"/>
                    </a:lnTo>
                    <a:lnTo>
                      <a:pt x="669557" y="242262"/>
                    </a:lnTo>
                    <a:close/>
                    <a:moveTo>
                      <a:pt x="522895" y="242262"/>
                    </a:moveTo>
                    <a:cubicBezTo>
                      <a:pt x="522895" y="236765"/>
                      <a:pt x="518442" y="232313"/>
                      <a:pt x="512945" y="232313"/>
                    </a:cubicBezTo>
                    <a:lnTo>
                      <a:pt x="472423" y="232313"/>
                    </a:lnTo>
                    <a:cubicBezTo>
                      <a:pt x="466926" y="232313"/>
                      <a:pt x="462474" y="236765"/>
                      <a:pt x="462474" y="242262"/>
                    </a:cubicBezTo>
                    <a:lnTo>
                      <a:pt x="462474" y="279028"/>
                    </a:lnTo>
                    <a:cubicBezTo>
                      <a:pt x="462474" y="284525"/>
                      <a:pt x="466926" y="288978"/>
                      <a:pt x="472423" y="288978"/>
                    </a:cubicBezTo>
                    <a:lnTo>
                      <a:pt x="512945" y="288978"/>
                    </a:lnTo>
                    <a:cubicBezTo>
                      <a:pt x="518442" y="288978"/>
                      <a:pt x="522895" y="284525"/>
                      <a:pt x="522895" y="279028"/>
                    </a:cubicBezTo>
                    <a:lnTo>
                      <a:pt x="522895" y="242262"/>
                    </a:lnTo>
                    <a:lnTo>
                      <a:pt x="522895" y="242262"/>
                    </a:lnTo>
                    <a:close/>
                    <a:moveTo>
                      <a:pt x="167109" y="242262"/>
                    </a:moveTo>
                    <a:cubicBezTo>
                      <a:pt x="167109" y="236765"/>
                      <a:pt x="162657" y="232313"/>
                      <a:pt x="157159" y="232313"/>
                    </a:cubicBezTo>
                    <a:lnTo>
                      <a:pt x="116638" y="232313"/>
                    </a:lnTo>
                    <a:cubicBezTo>
                      <a:pt x="111141" y="232313"/>
                      <a:pt x="106688" y="236765"/>
                      <a:pt x="106688" y="242262"/>
                    </a:cubicBezTo>
                    <a:lnTo>
                      <a:pt x="106688" y="279028"/>
                    </a:lnTo>
                    <a:cubicBezTo>
                      <a:pt x="106688" y="284525"/>
                      <a:pt x="111141" y="288978"/>
                      <a:pt x="116638" y="288978"/>
                    </a:cubicBezTo>
                    <a:lnTo>
                      <a:pt x="157159" y="288978"/>
                    </a:lnTo>
                    <a:cubicBezTo>
                      <a:pt x="162657" y="288978"/>
                      <a:pt x="167109" y="284525"/>
                      <a:pt x="167109" y="279028"/>
                    </a:cubicBezTo>
                    <a:lnTo>
                      <a:pt x="167109" y="242262"/>
                    </a:lnTo>
                    <a:lnTo>
                      <a:pt x="167109" y="242262"/>
                    </a:lnTo>
                    <a:close/>
                    <a:moveTo>
                      <a:pt x="629060" y="252212"/>
                    </a:moveTo>
                    <a:lnTo>
                      <a:pt x="629060" y="269078"/>
                    </a:lnTo>
                    <a:lnTo>
                      <a:pt x="649682" y="269078"/>
                    </a:lnTo>
                    <a:lnTo>
                      <a:pt x="649682" y="252212"/>
                    </a:lnTo>
                    <a:lnTo>
                      <a:pt x="629060" y="252212"/>
                    </a:lnTo>
                    <a:close/>
                    <a:moveTo>
                      <a:pt x="482398" y="252212"/>
                    </a:moveTo>
                    <a:lnTo>
                      <a:pt x="482398" y="269078"/>
                    </a:lnTo>
                    <a:lnTo>
                      <a:pt x="503020" y="269078"/>
                    </a:lnTo>
                    <a:lnTo>
                      <a:pt x="503020" y="252212"/>
                    </a:lnTo>
                    <a:lnTo>
                      <a:pt x="482398" y="252212"/>
                    </a:lnTo>
                    <a:close/>
                    <a:moveTo>
                      <a:pt x="273275" y="252212"/>
                    </a:moveTo>
                    <a:lnTo>
                      <a:pt x="273275" y="269078"/>
                    </a:lnTo>
                    <a:lnTo>
                      <a:pt x="293897" y="269078"/>
                    </a:lnTo>
                    <a:lnTo>
                      <a:pt x="293897" y="252212"/>
                    </a:lnTo>
                    <a:lnTo>
                      <a:pt x="273275" y="252212"/>
                    </a:lnTo>
                    <a:close/>
                    <a:moveTo>
                      <a:pt x="126613" y="252212"/>
                    </a:moveTo>
                    <a:lnTo>
                      <a:pt x="126613" y="269078"/>
                    </a:lnTo>
                    <a:lnTo>
                      <a:pt x="147234" y="269078"/>
                    </a:lnTo>
                    <a:lnTo>
                      <a:pt x="147234" y="252212"/>
                    </a:lnTo>
                    <a:lnTo>
                      <a:pt x="126613" y="2522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99DEA1-E1BB-FF01-C8C3-3FF7E193E957}"/>
                  </a:ext>
                </a:extLst>
              </p:cNvPr>
              <p:cNvSpPr/>
              <p:nvPr/>
            </p:nvSpPr>
            <p:spPr>
              <a:xfrm>
                <a:off x="2133168" y="3820473"/>
                <a:ext cx="665775" cy="417425"/>
              </a:xfrm>
              <a:custGeom>
                <a:avLst/>
                <a:gdLst>
                  <a:gd name="connsiteX0" fmla="*/ 125917 w 665775"/>
                  <a:gd name="connsiteY0" fmla="*/ 0 h 417425"/>
                  <a:gd name="connsiteX1" fmla="*/ 539834 w 665775"/>
                  <a:gd name="connsiteY1" fmla="*/ 0 h 417425"/>
                  <a:gd name="connsiteX2" fmla="*/ 539834 w 665775"/>
                  <a:gd name="connsiteY2" fmla="*/ 73829 h 417425"/>
                  <a:gd name="connsiteX3" fmla="*/ 665776 w 665775"/>
                  <a:gd name="connsiteY3" fmla="*/ 73829 h 417425"/>
                  <a:gd name="connsiteX4" fmla="*/ 665776 w 665775"/>
                  <a:gd name="connsiteY4" fmla="*/ 417425 h 417425"/>
                  <a:gd name="connsiteX5" fmla="*/ 0 w 665775"/>
                  <a:gd name="connsiteY5" fmla="*/ 417425 h 417425"/>
                  <a:gd name="connsiteX6" fmla="*/ 0 w 665775"/>
                  <a:gd name="connsiteY6" fmla="*/ 73829 h 417425"/>
                  <a:gd name="connsiteX7" fmla="*/ 125941 w 665775"/>
                  <a:gd name="connsiteY7" fmla="*/ 73829 h 417425"/>
                  <a:gd name="connsiteX8" fmla="*/ 125941 w 665775"/>
                  <a:gd name="connsiteY8" fmla="*/ 0 h 417425"/>
                  <a:gd name="connsiteX9" fmla="*/ 125941 w 665775"/>
                  <a:gd name="connsiteY9" fmla="*/ 0 h 417425"/>
                  <a:gd name="connsiteX10" fmla="*/ 147135 w 665775"/>
                  <a:gd name="connsiteY10" fmla="*/ 255788 h 417425"/>
                  <a:gd name="connsiteX11" fmla="*/ 106614 w 665775"/>
                  <a:gd name="connsiteY11" fmla="*/ 255788 h 417425"/>
                  <a:gd name="connsiteX12" fmla="*/ 106614 w 665775"/>
                  <a:gd name="connsiteY12" fmla="*/ 292553 h 417425"/>
                  <a:gd name="connsiteX13" fmla="*/ 147135 w 665775"/>
                  <a:gd name="connsiteY13" fmla="*/ 292553 h 417425"/>
                  <a:gd name="connsiteX14" fmla="*/ 147135 w 665775"/>
                  <a:gd name="connsiteY14" fmla="*/ 255788 h 417425"/>
                  <a:gd name="connsiteX15" fmla="*/ 147135 w 665775"/>
                  <a:gd name="connsiteY15" fmla="*/ 255788 h 417425"/>
                  <a:gd name="connsiteX16" fmla="*/ 293797 w 665775"/>
                  <a:gd name="connsiteY16" fmla="*/ 255788 h 417425"/>
                  <a:gd name="connsiteX17" fmla="*/ 253276 w 665775"/>
                  <a:gd name="connsiteY17" fmla="*/ 255788 h 417425"/>
                  <a:gd name="connsiteX18" fmla="*/ 253276 w 665775"/>
                  <a:gd name="connsiteY18" fmla="*/ 292553 h 417425"/>
                  <a:gd name="connsiteX19" fmla="*/ 293797 w 665775"/>
                  <a:gd name="connsiteY19" fmla="*/ 292553 h 417425"/>
                  <a:gd name="connsiteX20" fmla="*/ 293797 w 665775"/>
                  <a:gd name="connsiteY20" fmla="*/ 255788 h 417425"/>
                  <a:gd name="connsiteX21" fmla="*/ 293797 w 665775"/>
                  <a:gd name="connsiteY21" fmla="*/ 255788 h 417425"/>
                  <a:gd name="connsiteX22" fmla="*/ 412475 w 665775"/>
                  <a:gd name="connsiteY22" fmla="*/ 255788 h 417425"/>
                  <a:gd name="connsiteX23" fmla="*/ 371954 w 665775"/>
                  <a:gd name="connsiteY23" fmla="*/ 255788 h 417425"/>
                  <a:gd name="connsiteX24" fmla="*/ 371954 w 665775"/>
                  <a:gd name="connsiteY24" fmla="*/ 292553 h 417425"/>
                  <a:gd name="connsiteX25" fmla="*/ 412475 w 665775"/>
                  <a:gd name="connsiteY25" fmla="*/ 292553 h 417425"/>
                  <a:gd name="connsiteX26" fmla="*/ 412475 w 665775"/>
                  <a:gd name="connsiteY26" fmla="*/ 255788 h 417425"/>
                  <a:gd name="connsiteX27" fmla="*/ 412475 w 665775"/>
                  <a:gd name="connsiteY27" fmla="*/ 255788 h 417425"/>
                  <a:gd name="connsiteX28" fmla="*/ 559137 w 665775"/>
                  <a:gd name="connsiteY28" fmla="*/ 255788 h 417425"/>
                  <a:gd name="connsiteX29" fmla="*/ 518616 w 665775"/>
                  <a:gd name="connsiteY29" fmla="*/ 255788 h 417425"/>
                  <a:gd name="connsiteX30" fmla="*/ 518616 w 665775"/>
                  <a:gd name="connsiteY30" fmla="*/ 292553 h 417425"/>
                  <a:gd name="connsiteX31" fmla="*/ 559137 w 665775"/>
                  <a:gd name="connsiteY31" fmla="*/ 292553 h 417425"/>
                  <a:gd name="connsiteX32" fmla="*/ 559137 w 665775"/>
                  <a:gd name="connsiteY32" fmla="*/ 255788 h 417425"/>
                  <a:gd name="connsiteX33" fmla="*/ 559137 w 665775"/>
                  <a:gd name="connsiteY33" fmla="*/ 255788 h 417425"/>
                  <a:gd name="connsiteX34" fmla="*/ 147110 w 665775"/>
                  <a:gd name="connsiteY34" fmla="*/ 122434 h 417425"/>
                  <a:gd name="connsiteX35" fmla="*/ 106589 w 665775"/>
                  <a:gd name="connsiteY35" fmla="*/ 122434 h 417425"/>
                  <a:gd name="connsiteX36" fmla="*/ 106589 w 665775"/>
                  <a:gd name="connsiteY36" fmla="*/ 159199 h 417425"/>
                  <a:gd name="connsiteX37" fmla="*/ 147110 w 665775"/>
                  <a:gd name="connsiteY37" fmla="*/ 159199 h 417425"/>
                  <a:gd name="connsiteX38" fmla="*/ 147110 w 665775"/>
                  <a:gd name="connsiteY38" fmla="*/ 122434 h 417425"/>
                  <a:gd name="connsiteX39" fmla="*/ 147110 w 665775"/>
                  <a:gd name="connsiteY39" fmla="*/ 122434 h 417425"/>
                  <a:gd name="connsiteX40" fmla="*/ 293772 w 665775"/>
                  <a:gd name="connsiteY40" fmla="*/ 122434 h 417425"/>
                  <a:gd name="connsiteX41" fmla="*/ 253251 w 665775"/>
                  <a:gd name="connsiteY41" fmla="*/ 122434 h 417425"/>
                  <a:gd name="connsiteX42" fmla="*/ 253251 w 665775"/>
                  <a:gd name="connsiteY42" fmla="*/ 159199 h 417425"/>
                  <a:gd name="connsiteX43" fmla="*/ 293772 w 665775"/>
                  <a:gd name="connsiteY43" fmla="*/ 159199 h 417425"/>
                  <a:gd name="connsiteX44" fmla="*/ 293772 w 665775"/>
                  <a:gd name="connsiteY44" fmla="*/ 122434 h 417425"/>
                  <a:gd name="connsiteX45" fmla="*/ 293772 w 665775"/>
                  <a:gd name="connsiteY45" fmla="*/ 122434 h 417425"/>
                  <a:gd name="connsiteX46" fmla="*/ 412450 w 665775"/>
                  <a:gd name="connsiteY46" fmla="*/ 122434 h 417425"/>
                  <a:gd name="connsiteX47" fmla="*/ 371929 w 665775"/>
                  <a:gd name="connsiteY47" fmla="*/ 122434 h 417425"/>
                  <a:gd name="connsiteX48" fmla="*/ 371929 w 665775"/>
                  <a:gd name="connsiteY48" fmla="*/ 159199 h 417425"/>
                  <a:gd name="connsiteX49" fmla="*/ 412450 w 665775"/>
                  <a:gd name="connsiteY49" fmla="*/ 159199 h 417425"/>
                  <a:gd name="connsiteX50" fmla="*/ 412450 w 665775"/>
                  <a:gd name="connsiteY50" fmla="*/ 122434 h 417425"/>
                  <a:gd name="connsiteX51" fmla="*/ 412450 w 665775"/>
                  <a:gd name="connsiteY51" fmla="*/ 122434 h 417425"/>
                  <a:gd name="connsiteX52" fmla="*/ 559112 w 665775"/>
                  <a:gd name="connsiteY52" fmla="*/ 122434 h 417425"/>
                  <a:gd name="connsiteX53" fmla="*/ 518591 w 665775"/>
                  <a:gd name="connsiteY53" fmla="*/ 122434 h 417425"/>
                  <a:gd name="connsiteX54" fmla="*/ 518591 w 665775"/>
                  <a:gd name="connsiteY54" fmla="*/ 159199 h 417425"/>
                  <a:gd name="connsiteX55" fmla="*/ 559112 w 665775"/>
                  <a:gd name="connsiteY55" fmla="*/ 159199 h 417425"/>
                  <a:gd name="connsiteX56" fmla="*/ 559112 w 665775"/>
                  <a:gd name="connsiteY56" fmla="*/ 122434 h 417425"/>
                  <a:gd name="connsiteX57" fmla="*/ 559112 w 665775"/>
                  <a:gd name="connsiteY57" fmla="*/ 122434 h 41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65775" h="417425">
                    <a:moveTo>
                      <a:pt x="125917" y="0"/>
                    </a:moveTo>
                    <a:lnTo>
                      <a:pt x="539834" y="0"/>
                    </a:lnTo>
                    <a:lnTo>
                      <a:pt x="539834" y="73829"/>
                    </a:lnTo>
                    <a:lnTo>
                      <a:pt x="665776" y="73829"/>
                    </a:lnTo>
                    <a:lnTo>
                      <a:pt x="665776" y="417425"/>
                    </a:lnTo>
                    <a:lnTo>
                      <a:pt x="0" y="417425"/>
                    </a:lnTo>
                    <a:lnTo>
                      <a:pt x="0" y="73829"/>
                    </a:lnTo>
                    <a:lnTo>
                      <a:pt x="125941" y="73829"/>
                    </a:lnTo>
                    <a:lnTo>
                      <a:pt x="125941" y="0"/>
                    </a:lnTo>
                    <a:lnTo>
                      <a:pt x="125941" y="0"/>
                    </a:lnTo>
                    <a:close/>
                    <a:moveTo>
                      <a:pt x="147135" y="255788"/>
                    </a:moveTo>
                    <a:lnTo>
                      <a:pt x="106614" y="255788"/>
                    </a:lnTo>
                    <a:lnTo>
                      <a:pt x="106614" y="292553"/>
                    </a:lnTo>
                    <a:lnTo>
                      <a:pt x="147135" y="292553"/>
                    </a:lnTo>
                    <a:lnTo>
                      <a:pt x="147135" y="255788"/>
                    </a:lnTo>
                    <a:lnTo>
                      <a:pt x="147135" y="255788"/>
                    </a:lnTo>
                    <a:close/>
                    <a:moveTo>
                      <a:pt x="293797" y="255788"/>
                    </a:moveTo>
                    <a:lnTo>
                      <a:pt x="253276" y="255788"/>
                    </a:lnTo>
                    <a:lnTo>
                      <a:pt x="253276" y="292553"/>
                    </a:lnTo>
                    <a:lnTo>
                      <a:pt x="293797" y="292553"/>
                    </a:lnTo>
                    <a:lnTo>
                      <a:pt x="293797" y="255788"/>
                    </a:lnTo>
                    <a:lnTo>
                      <a:pt x="293797" y="255788"/>
                    </a:lnTo>
                    <a:close/>
                    <a:moveTo>
                      <a:pt x="412475" y="255788"/>
                    </a:moveTo>
                    <a:lnTo>
                      <a:pt x="371954" y="255788"/>
                    </a:lnTo>
                    <a:lnTo>
                      <a:pt x="371954" y="292553"/>
                    </a:lnTo>
                    <a:lnTo>
                      <a:pt x="412475" y="292553"/>
                    </a:lnTo>
                    <a:lnTo>
                      <a:pt x="412475" y="255788"/>
                    </a:lnTo>
                    <a:lnTo>
                      <a:pt x="412475" y="255788"/>
                    </a:lnTo>
                    <a:close/>
                    <a:moveTo>
                      <a:pt x="559137" y="255788"/>
                    </a:moveTo>
                    <a:lnTo>
                      <a:pt x="518616" y="255788"/>
                    </a:lnTo>
                    <a:lnTo>
                      <a:pt x="518616" y="292553"/>
                    </a:lnTo>
                    <a:lnTo>
                      <a:pt x="559137" y="292553"/>
                    </a:lnTo>
                    <a:lnTo>
                      <a:pt x="559137" y="255788"/>
                    </a:lnTo>
                    <a:lnTo>
                      <a:pt x="559137" y="255788"/>
                    </a:lnTo>
                    <a:close/>
                    <a:moveTo>
                      <a:pt x="147110" y="122434"/>
                    </a:moveTo>
                    <a:lnTo>
                      <a:pt x="106589" y="122434"/>
                    </a:lnTo>
                    <a:lnTo>
                      <a:pt x="106589" y="159199"/>
                    </a:lnTo>
                    <a:lnTo>
                      <a:pt x="147110" y="159199"/>
                    </a:lnTo>
                    <a:lnTo>
                      <a:pt x="147110" y="122434"/>
                    </a:lnTo>
                    <a:lnTo>
                      <a:pt x="147110" y="122434"/>
                    </a:lnTo>
                    <a:close/>
                    <a:moveTo>
                      <a:pt x="293772" y="122434"/>
                    </a:moveTo>
                    <a:lnTo>
                      <a:pt x="253251" y="122434"/>
                    </a:lnTo>
                    <a:lnTo>
                      <a:pt x="253251" y="159199"/>
                    </a:lnTo>
                    <a:lnTo>
                      <a:pt x="293772" y="159199"/>
                    </a:lnTo>
                    <a:lnTo>
                      <a:pt x="293772" y="122434"/>
                    </a:lnTo>
                    <a:lnTo>
                      <a:pt x="293772" y="122434"/>
                    </a:lnTo>
                    <a:close/>
                    <a:moveTo>
                      <a:pt x="412450" y="122434"/>
                    </a:moveTo>
                    <a:lnTo>
                      <a:pt x="371929" y="122434"/>
                    </a:lnTo>
                    <a:lnTo>
                      <a:pt x="371929" y="159199"/>
                    </a:lnTo>
                    <a:lnTo>
                      <a:pt x="412450" y="159199"/>
                    </a:lnTo>
                    <a:lnTo>
                      <a:pt x="412450" y="122434"/>
                    </a:lnTo>
                    <a:lnTo>
                      <a:pt x="412450" y="122434"/>
                    </a:lnTo>
                    <a:close/>
                    <a:moveTo>
                      <a:pt x="559112" y="122434"/>
                    </a:moveTo>
                    <a:lnTo>
                      <a:pt x="518591" y="122434"/>
                    </a:lnTo>
                    <a:lnTo>
                      <a:pt x="518591" y="159199"/>
                    </a:lnTo>
                    <a:lnTo>
                      <a:pt x="559112" y="159199"/>
                    </a:lnTo>
                    <a:lnTo>
                      <a:pt x="559112" y="122434"/>
                    </a:lnTo>
                    <a:lnTo>
                      <a:pt x="559112" y="1224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9305AC3-5D0F-6572-0261-62ACAA69D57F}"/>
                  </a:ext>
                </a:extLst>
              </p:cNvPr>
              <p:cNvSpPr/>
              <p:nvPr/>
            </p:nvSpPr>
            <p:spPr>
              <a:xfrm>
                <a:off x="2123218" y="3800573"/>
                <a:ext cx="685675" cy="437325"/>
              </a:xfrm>
              <a:custGeom>
                <a:avLst/>
                <a:gdLst>
                  <a:gd name="connsiteX0" fmla="*/ 125917 w 685675"/>
                  <a:gd name="connsiteY0" fmla="*/ 73829 h 437325"/>
                  <a:gd name="connsiteX1" fmla="*/ 125917 w 685675"/>
                  <a:gd name="connsiteY1" fmla="*/ 9950 h 437325"/>
                  <a:gd name="connsiteX2" fmla="*/ 135867 w 685675"/>
                  <a:gd name="connsiteY2" fmla="*/ 0 h 437325"/>
                  <a:gd name="connsiteX3" fmla="*/ 549784 w 685675"/>
                  <a:gd name="connsiteY3" fmla="*/ 0 h 437325"/>
                  <a:gd name="connsiteX4" fmla="*/ 559734 w 685675"/>
                  <a:gd name="connsiteY4" fmla="*/ 9950 h 437325"/>
                  <a:gd name="connsiteX5" fmla="*/ 559734 w 685675"/>
                  <a:gd name="connsiteY5" fmla="*/ 73829 h 437325"/>
                  <a:gd name="connsiteX6" fmla="*/ 675726 w 685675"/>
                  <a:gd name="connsiteY6" fmla="*/ 73829 h 437325"/>
                  <a:gd name="connsiteX7" fmla="*/ 685676 w 685675"/>
                  <a:gd name="connsiteY7" fmla="*/ 83779 h 437325"/>
                  <a:gd name="connsiteX8" fmla="*/ 685676 w 685675"/>
                  <a:gd name="connsiteY8" fmla="*/ 427375 h 437325"/>
                  <a:gd name="connsiteX9" fmla="*/ 675726 w 685675"/>
                  <a:gd name="connsiteY9" fmla="*/ 437325 h 437325"/>
                  <a:gd name="connsiteX10" fmla="*/ 9950 w 685675"/>
                  <a:gd name="connsiteY10" fmla="*/ 437325 h 437325"/>
                  <a:gd name="connsiteX11" fmla="*/ 0 w 685675"/>
                  <a:gd name="connsiteY11" fmla="*/ 427375 h 437325"/>
                  <a:gd name="connsiteX12" fmla="*/ 0 w 685675"/>
                  <a:gd name="connsiteY12" fmla="*/ 83779 h 437325"/>
                  <a:gd name="connsiteX13" fmla="*/ 9950 w 685675"/>
                  <a:gd name="connsiteY13" fmla="*/ 73829 h 437325"/>
                  <a:gd name="connsiteX14" fmla="*/ 125941 w 685675"/>
                  <a:gd name="connsiteY14" fmla="*/ 73829 h 437325"/>
                  <a:gd name="connsiteX15" fmla="*/ 539834 w 685675"/>
                  <a:gd name="connsiteY15" fmla="*/ 19900 h 437325"/>
                  <a:gd name="connsiteX16" fmla="*/ 145816 w 685675"/>
                  <a:gd name="connsiteY16" fmla="*/ 19900 h 437325"/>
                  <a:gd name="connsiteX17" fmla="*/ 145816 w 685675"/>
                  <a:gd name="connsiteY17" fmla="*/ 83779 h 437325"/>
                  <a:gd name="connsiteX18" fmla="*/ 135867 w 685675"/>
                  <a:gd name="connsiteY18" fmla="*/ 93729 h 437325"/>
                  <a:gd name="connsiteX19" fmla="*/ 19875 w 685675"/>
                  <a:gd name="connsiteY19" fmla="*/ 93729 h 437325"/>
                  <a:gd name="connsiteX20" fmla="*/ 19875 w 685675"/>
                  <a:gd name="connsiteY20" fmla="*/ 417425 h 437325"/>
                  <a:gd name="connsiteX21" fmla="*/ 665751 w 685675"/>
                  <a:gd name="connsiteY21" fmla="*/ 417425 h 437325"/>
                  <a:gd name="connsiteX22" fmla="*/ 665751 w 685675"/>
                  <a:gd name="connsiteY22" fmla="*/ 93729 h 437325"/>
                  <a:gd name="connsiteX23" fmla="*/ 549759 w 685675"/>
                  <a:gd name="connsiteY23" fmla="*/ 93729 h 437325"/>
                  <a:gd name="connsiteX24" fmla="*/ 539809 w 685675"/>
                  <a:gd name="connsiteY24" fmla="*/ 83779 h 437325"/>
                  <a:gd name="connsiteX25" fmla="*/ 539809 w 685675"/>
                  <a:gd name="connsiteY25" fmla="*/ 19900 h 437325"/>
                  <a:gd name="connsiteX26" fmla="*/ 539809 w 685675"/>
                  <a:gd name="connsiteY26" fmla="*/ 19900 h 437325"/>
                  <a:gd name="connsiteX27" fmla="*/ 579062 w 685675"/>
                  <a:gd name="connsiteY27" fmla="*/ 265738 h 437325"/>
                  <a:gd name="connsiteX28" fmla="*/ 569112 w 685675"/>
                  <a:gd name="connsiteY28" fmla="*/ 255788 h 437325"/>
                  <a:gd name="connsiteX29" fmla="*/ 528591 w 685675"/>
                  <a:gd name="connsiteY29" fmla="*/ 255788 h 437325"/>
                  <a:gd name="connsiteX30" fmla="*/ 518641 w 685675"/>
                  <a:gd name="connsiteY30" fmla="*/ 265738 h 437325"/>
                  <a:gd name="connsiteX31" fmla="*/ 518641 w 685675"/>
                  <a:gd name="connsiteY31" fmla="*/ 302503 h 437325"/>
                  <a:gd name="connsiteX32" fmla="*/ 528591 w 685675"/>
                  <a:gd name="connsiteY32" fmla="*/ 312453 h 437325"/>
                  <a:gd name="connsiteX33" fmla="*/ 569112 w 685675"/>
                  <a:gd name="connsiteY33" fmla="*/ 312453 h 437325"/>
                  <a:gd name="connsiteX34" fmla="*/ 579062 w 685675"/>
                  <a:gd name="connsiteY34" fmla="*/ 302503 h 437325"/>
                  <a:gd name="connsiteX35" fmla="*/ 579062 w 685675"/>
                  <a:gd name="connsiteY35" fmla="*/ 265738 h 437325"/>
                  <a:gd name="connsiteX36" fmla="*/ 579062 w 685675"/>
                  <a:gd name="connsiteY36" fmla="*/ 265738 h 437325"/>
                  <a:gd name="connsiteX37" fmla="*/ 167035 w 685675"/>
                  <a:gd name="connsiteY37" fmla="*/ 265738 h 437325"/>
                  <a:gd name="connsiteX38" fmla="*/ 157085 w 685675"/>
                  <a:gd name="connsiteY38" fmla="*/ 255788 h 437325"/>
                  <a:gd name="connsiteX39" fmla="*/ 116564 w 685675"/>
                  <a:gd name="connsiteY39" fmla="*/ 255788 h 437325"/>
                  <a:gd name="connsiteX40" fmla="*/ 106614 w 685675"/>
                  <a:gd name="connsiteY40" fmla="*/ 265738 h 437325"/>
                  <a:gd name="connsiteX41" fmla="*/ 106614 w 685675"/>
                  <a:gd name="connsiteY41" fmla="*/ 302503 h 437325"/>
                  <a:gd name="connsiteX42" fmla="*/ 116564 w 685675"/>
                  <a:gd name="connsiteY42" fmla="*/ 312453 h 437325"/>
                  <a:gd name="connsiteX43" fmla="*/ 157085 w 685675"/>
                  <a:gd name="connsiteY43" fmla="*/ 312453 h 437325"/>
                  <a:gd name="connsiteX44" fmla="*/ 167035 w 685675"/>
                  <a:gd name="connsiteY44" fmla="*/ 302503 h 437325"/>
                  <a:gd name="connsiteX45" fmla="*/ 167035 w 685675"/>
                  <a:gd name="connsiteY45" fmla="*/ 265738 h 437325"/>
                  <a:gd name="connsiteX46" fmla="*/ 167035 w 685675"/>
                  <a:gd name="connsiteY46" fmla="*/ 265738 h 437325"/>
                  <a:gd name="connsiteX47" fmla="*/ 432375 w 685675"/>
                  <a:gd name="connsiteY47" fmla="*/ 265738 h 437325"/>
                  <a:gd name="connsiteX48" fmla="*/ 422425 w 685675"/>
                  <a:gd name="connsiteY48" fmla="*/ 255788 h 437325"/>
                  <a:gd name="connsiteX49" fmla="*/ 381904 w 685675"/>
                  <a:gd name="connsiteY49" fmla="*/ 255788 h 437325"/>
                  <a:gd name="connsiteX50" fmla="*/ 371954 w 685675"/>
                  <a:gd name="connsiteY50" fmla="*/ 265738 h 437325"/>
                  <a:gd name="connsiteX51" fmla="*/ 371954 w 685675"/>
                  <a:gd name="connsiteY51" fmla="*/ 302503 h 437325"/>
                  <a:gd name="connsiteX52" fmla="*/ 381904 w 685675"/>
                  <a:gd name="connsiteY52" fmla="*/ 312453 h 437325"/>
                  <a:gd name="connsiteX53" fmla="*/ 422425 w 685675"/>
                  <a:gd name="connsiteY53" fmla="*/ 312453 h 437325"/>
                  <a:gd name="connsiteX54" fmla="*/ 432375 w 685675"/>
                  <a:gd name="connsiteY54" fmla="*/ 302503 h 437325"/>
                  <a:gd name="connsiteX55" fmla="*/ 432375 w 685675"/>
                  <a:gd name="connsiteY55" fmla="*/ 265738 h 437325"/>
                  <a:gd name="connsiteX56" fmla="*/ 432375 w 685675"/>
                  <a:gd name="connsiteY56" fmla="*/ 265738 h 437325"/>
                  <a:gd name="connsiteX57" fmla="*/ 313697 w 685675"/>
                  <a:gd name="connsiteY57" fmla="*/ 265738 h 437325"/>
                  <a:gd name="connsiteX58" fmla="*/ 303747 w 685675"/>
                  <a:gd name="connsiteY58" fmla="*/ 255788 h 437325"/>
                  <a:gd name="connsiteX59" fmla="*/ 263226 w 685675"/>
                  <a:gd name="connsiteY59" fmla="*/ 255788 h 437325"/>
                  <a:gd name="connsiteX60" fmla="*/ 253276 w 685675"/>
                  <a:gd name="connsiteY60" fmla="*/ 265738 h 437325"/>
                  <a:gd name="connsiteX61" fmla="*/ 253276 w 685675"/>
                  <a:gd name="connsiteY61" fmla="*/ 302503 h 437325"/>
                  <a:gd name="connsiteX62" fmla="*/ 263226 w 685675"/>
                  <a:gd name="connsiteY62" fmla="*/ 312453 h 437325"/>
                  <a:gd name="connsiteX63" fmla="*/ 303747 w 685675"/>
                  <a:gd name="connsiteY63" fmla="*/ 312453 h 437325"/>
                  <a:gd name="connsiteX64" fmla="*/ 313697 w 685675"/>
                  <a:gd name="connsiteY64" fmla="*/ 302503 h 437325"/>
                  <a:gd name="connsiteX65" fmla="*/ 313697 w 685675"/>
                  <a:gd name="connsiteY65" fmla="*/ 265738 h 437325"/>
                  <a:gd name="connsiteX66" fmla="*/ 313697 w 685675"/>
                  <a:gd name="connsiteY66" fmla="*/ 265738 h 437325"/>
                  <a:gd name="connsiteX67" fmla="*/ 538516 w 685675"/>
                  <a:gd name="connsiteY67" fmla="*/ 275688 h 437325"/>
                  <a:gd name="connsiteX68" fmla="*/ 538516 w 685675"/>
                  <a:gd name="connsiteY68" fmla="*/ 292553 h 437325"/>
                  <a:gd name="connsiteX69" fmla="*/ 559137 w 685675"/>
                  <a:gd name="connsiteY69" fmla="*/ 292553 h 437325"/>
                  <a:gd name="connsiteX70" fmla="*/ 559137 w 685675"/>
                  <a:gd name="connsiteY70" fmla="*/ 275688 h 437325"/>
                  <a:gd name="connsiteX71" fmla="*/ 538516 w 685675"/>
                  <a:gd name="connsiteY71" fmla="*/ 275688 h 437325"/>
                  <a:gd name="connsiteX72" fmla="*/ 391854 w 685675"/>
                  <a:gd name="connsiteY72" fmla="*/ 275688 h 437325"/>
                  <a:gd name="connsiteX73" fmla="*/ 391854 w 685675"/>
                  <a:gd name="connsiteY73" fmla="*/ 292553 h 437325"/>
                  <a:gd name="connsiteX74" fmla="*/ 412475 w 685675"/>
                  <a:gd name="connsiteY74" fmla="*/ 292553 h 437325"/>
                  <a:gd name="connsiteX75" fmla="*/ 412475 w 685675"/>
                  <a:gd name="connsiteY75" fmla="*/ 275688 h 437325"/>
                  <a:gd name="connsiteX76" fmla="*/ 391854 w 685675"/>
                  <a:gd name="connsiteY76" fmla="*/ 275688 h 437325"/>
                  <a:gd name="connsiteX77" fmla="*/ 273176 w 685675"/>
                  <a:gd name="connsiteY77" fmla="*/ 275688 h 437325"/>
                  <a:gd name="connsiteX78" fmla="*/ 273176 w 685675"/>
                  <a:gd name="connsiteY78" fmla="*/ 292553 h 437325"/>
                  <a:gd name="connsiteX79" fmla="*/ 293797 w 685675"/>
                  <a:gd name="connsiteY79" fmla="*/ 292553 h 437325"/>
                  <a:gd name="connsiteX80" fmla="*/ 293797 w 685675"/>
                  <a:gd name="connsiteY80" fmla="*/ 275688 h 437325"/>
                  <a:gd name="connsiteX81" fmla="*/ 273176 w 685675"/>
                  <a:gd name="connsiteY81" fmla="*/ 275688 h 437325"/>
                  <a:gd name="connsiteX82" fmla="*/ 126514 w 685675"/>
                  <a:gd name="connsiteY82" fmla="*/ 275688 h 437325"/>
                  <a:gd name="connsiteX83" fmla="*/ 126514 w 685675"/>
                  <a:gd name="connsiteY83" fmla="*/ 292553 h 437325"/>
                  <a:gd name="connsiteX84" fmla="*/ 147135 w 685675"/>
                  <a:gd name="connsiteY84" fmla="*/ 292553 h 437325"/>
                  <a:gd name="connsiteX85" fmla="*/ 147135 w 685675"/>
                  <a:gd name="connsiteY85" fmla="*/ 275688 h 437325"/>
                  <a:gd name="connsiteX86" fmla="*/ 126514 w 685675"/>
                  <a:gd name="connsiteY86" fmla="*/ 275688 h 437325"/>
                  <a:gd name="connsiteX87" fmla="*/ 579062 w 685675"/>
                  <a:gd name="connsiteY87" fmla="*/ 132384 h 437325"/>
                  <a:gd name="connsiteX88" fmla="*/ 569112 w 685675"/>
                  <a:gd name="connsiteY88" fmla="*/ 122434 h 437325"/>
                  <a:gd name="connsiteX89" fmla="*/ 528591 w 685675"/>
                  <a:gd name="connsiteY89" fmla="*/ 122434 h 437325"/>
                  <a:gd name="connsiteX90" fmla="*/ 518641 w 685675"/>
                  <a:gd name="connsiteY90" fmla="*/ 132384 h 437325"/>
                  <a:gd name="connsiteX91" fmla="*/ 518641 w 685675"/>
                  <a:gd name="connsiteY91" fmla="*/ 169149 h 437325"/>
                  <a:gd name="connsiteX92" fmla="*/ 528591 w 685675"/>
                  <a:gd name="connsiteY92" fmla="*/ 179099 h 437325"/>
                  <a:gd name="connsiteX93" fmla="*/ 569112 w 685675"/>
                  <a:gd name="connsiteY93" fmla="*/ 179099 h 437325"/>
                  <a:gd name="connsiteX94" fmla="*/ 579062 w 685675"/>
                  <a:gd name="connsiteY94" fmla="*/ 169149 h 437325"/>
                  <a:gd name="connsiteX95" fmla="*/ 579062 w 685675"/>
                  <a:gd name="connsiteY95" fmla="*/ 132384 h 437325"/>
                  <a:gd name="connsiteX96" fmla="*/ 579062 w 685675"/>
                  <a:gd name="connsiteY96" fmla="*/ 132384 h 437325"/>
                  <a:gd name="connsiteX97" fmla="*/ 167035 w 685675"/>
                  <a:gd name="connsiteY97" fmla="*/ 132384 h 437325"/>
                  <a:gd name="connsiteX98" fmla="*/ 157085 w 685675"/>
                  <a:gd name="connsiteY98" fmla="*/ 122434 h 437325"/>
                  <a:gd name="connsiteX99" fmla="*/ 116564 w 685675"/>
                  <a:gd name="connsiteY99" fmla="*/ 122434 h 437325"/>
                  <a:gd name="connsiteX100" fmla="*/ 106614 w 685675"/>
                  <a:gd name="connsiteY100" fmla="*/ 132384 h 437325"/>
                  <a:gd name="connsiteX101" fmla="*/ 106614 w 685675"/>
                  <a:gd name="connsiteY101" fmla="*/ 169149 h 437325"/>
                  <a:gd name="connsiteX102" fmla="*/ 116564 w 685675"/>
                  <a:gd name="connsiteY102" fmla="*/ 179099 h 437325"/>
                  <a:gd name="connsiteX103" fmla="*/ 157085 w 685675"/>
                  <a:gd name="connsiteY103" fmla="*/ 179099 h 437325"/>
                  <a:gd name="connsiteX104" fmla="*/ 167035 w 685675"/>
                  <a:gd name="connsiteY104" fmla="*/ 169149 h 437325"/>
                  <a:gd name="connsiteX105" fmla="*/ 167035 w 685675"/>
                  <a:gd name="connsiteY105" fmla="*/ 132384 h 437325"/>
                  <a:gd name="connsiteX106" fmla="*/ 167035 w 685675"/>
                  <a:gd name="connsiteY106" fmla="*/ 132384 h 437325"/>
                  <a:gd name="connsiteX107" fmla="*/ 432375 w 685675"/>
                  <a:gd name="connsiteY107" fmla="*/ 132384 h 437325"/>
                  <a:gd name="connsiteX108" fmla="*/ 422425 w 685675"/>
                  <a:gd name="connsiteY108" fmla="*/ 122434 h 437325"/>
                  <a:gd name="connsiteX109" fmla="*/ 381904 w 685675"/>
                  <a:gd name="connsiteY109" fmla="*/ 122434 h 437325"/>
                  <a:gd name="connsiteX110" fmla="*/ 371954 w 685675"/>
                  <a:gd name="connsiteY110" fmla="*/ 132384 h 437325"/>
                  <a:gd name="connsiteX111" fmla="*/ 371954 w 685675"/>
                  <a:gd name="connsiteY111" fmla="*/ 169149 h 437325"/>
                  <a:gd name="connsiteX112" fmla="*/ 381904 w 685675"/>
                  <a:gd name="connsiteY112" fmla="*/ 179099 h 437325"/>
                  <a:gd name="connsiteX113" fmla="*/ 422425 w 685675"/>
                  <a:gd name="connsiteY113" fmla="*/ 179099 h 437325"/>
                  <a:gd name="connsiteX114" fmla="*/ 432375 w 685675"/>
                  <a:gd name="connsiteY114" fmla="*/ 169149 h 437325"/>
                  <a:gd name="connsiteX115" fmla="*/ 432375 w 685675"/>
                  <a:gd name="connsiteY115" fmla="*/ 132384 h 437325"/>
                  <a:gd name="connsiteX116" fmla="*/ 432375 w 685675"/>
                  <a:gd name="connsiteY116" fmla="*/ 132384 h 437325"/>
                  <a:gd name="connsiteX117" fmla="*/ 313697 w 685675"/>
                  <a:gd name="connsiteY117" fmla="*/ 132384 h 437325"/>
                  <a:gd name="connsiteX118" fmla="*/ 303747 w 685675"/>
                  <a:gd name="connsiteY118" fmla="*/ 122434 h 437325"/>
                  <a:gd name="connsiteX119" fmla="*/ 263226 w 685675"/>
                  <a:gd name="connsiteY119" fmla="*/ 122434 h 437325"/>
                  <a:gd name="connsiteX120" fmla="*/ 253276 w 685675"/>
                  <a:gd name="connsiteY120" fmla="*/ 132384 h 437325"/>
                  <a:gd name="connsiteX121" fmla="*/ 253276 w 685675"/>
                  <a:gd name="connsiteY121" fmla="*/ 169149 h 437325"/>
                  <a:gd name="connsiteX122" fmla="*/ 263226 w 685675"/>
                  <a:gd name="connsiteY122" fmla="*/ 179099 h 437325"/>
                  <a:gd name="connsiteX123" fmla="*/ 303747 w 685675"/>
                  <a:gd name="connsiteY123" fmla="*/ 179099 h 437325"/>
                  <a:gd name="connsiteX124" fmla="*/ 313697 w 685675"/>
                  <a:gd name="connsiteY124" fmla="*/ 169149 h 437325"/>
                  <a:gd name="connsiteX125" fmla="*/ 313697 w 685675"/>
                  <a:gd name="connsiteY125" fmla="*/ 132384 h 437325"/>
                  <a:gd name="connsiteX126" fmla="*/ 313697 w 685675"/>
                  <a:gd name="connsiteY126" fmla="*/ 132384 h 437325"/>
                  <a:gd name="connsiteX127" fmla="*/ 538516 w 685675"/>
                  <a:gd name="connsiteY127" fmla="*/ 142334 h 437325"/>
                  <a:gd name="connsiteX128" fmla="*/ 538516 w 685675"/>
                  <a:gd name="connsiteY128" fmla="*/ 159199 h 437325"/>
                  <a:gd name="connsiteX129" fmla="*/ 559137 w 685675"/>
                  <a:gd name="connsiteY129" fmla="*/ 159199 h 437325"/>
                  <a:gd name="connsiteX130" fmla="*/ 559137 w 685675"/>
                  <a:gd name="connsiteY130" fmla="*/ 142334 h 437325"/>
                  <a:gd name="connsiteX131" fmla="*/ 538516 w 685675"/>
                  <a:gd name="connsiteY131" fmla="*/ 142334 h 437325"/>
                  <a:gd name="connsiteX132" fmla="*/ 391854 w 685675"/>
                  <a:gd name="connsiteY132" fmla="*/ 142334 h 437325"/>
                  <a:gd name="connsiteX133" fmla="*/ 391854 w 685675"/>
                  <a:gd name="connsiteY133" fmla="*/ 159199 h 437325"/>
                  <a:gd name="connsiteX134" fmla="*/ 412475 w 685675"/>
                  <a:gd name="connsiteY134" fmla="*/ 159199 h 437325"/>
                  <a:gd name="connsiteX135" fmla="*/ 412475 w 685675"/>
                  <a:gd name="connsiteY135" fmla="*/ 142334 h 437325"/>
                  <a:gd name="connsiteX136" fmla="*/ 391854 w 685675"/>
                  <a:gd name="connsiteY136" fmla="*/ 142334 h 437325"/>
                  <a:gd name="connsiteX137" fmla="*/ 273176 w 685675"/>
                  <a:gd name="connsiteY137" fmla="*/ 142334 h 437325"/>
                  <a:gd name="connsiteX138" fmla="*/ 273176 w 685675"/>
                  <a:gd name="connsiteY138" fmla="*/ 159199 h 437325"/>
                  <a:gd name="connsiteX139" fmla="*/ 293797 w 685675"/>
                  <a:gd name="connsiteY139" fmla="*/ 159199 h 437325"/>
                  <a:gd name="connsiteX140" fmla="*/ 293797 w 685675"/>
                  <a:gd name="connsiteY140" fmla="*/ 142334 h 437325"/>
                  <a:gd name="connsiteX141" fmla="*/ 273176 w 685675"/>
                  <a:gd name="connsiteY141" fmla="*/ 142334 h 437325"/>
                  <a:gd name="connsiteX142" fmla="*/ 126514 w 685675"/>
                  <a:gd name="connsiteY142" fmla="*/ 142334 h 437325"/>
                  <a:gd name="connsiteX143" fmla="*/ 126514 w 685675"/>
                  <a:gd name="connsiteY143" fmla="*/ 159199 h 437325"/>
                  <a:gd name="connsiteX144" fmla="*/ 147135 w 685675"/>
                  <a:gd name="connsiteY144" fmla="*/ 159199 h 437325"/>
                  <a:gd name="connsiteX145" fmla="*/ 147135 w 685675"/>
                  <a:gd name="connsiteY145" fmla="*/ 142334 h 437325"/>
                  <a:gd name="connsiteX146" fmla="*/ 126514 w 685675"/>
                  <a:gd name="connsiteY146" fmla="*/ 142334 h 43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685675" h="437325">
                    <a:moveTo>
                      <a:pt x="125917" y="73829"/>
                    </a:moveTo>
                    <a:lnTo>
                      <a:pt x="125917" y="9950"/>
                    </a:lnTo>
                    <a:cubicBezTo>
                      <a:pt x="125917" y="4453"/>
                      <a:pt x="130369" y="0"/>
                      <a:pt x="135867" y="0"/>
                    </a:cubicBezTo>
                    <a:lnTo>
                      <a:pt x="549784" y="0"/>
                    </a:lnTo>
                    <a:cubicBezTo>
                      <a:pt x="555282" y="0"/>
                      <a:pt x="559734" y="4453"/>
                      <a:pt x="559734" y="9950"/>
                    </a:cubicBezTo>
                    <a:lnTo>
                      <a:pt x="559734" y="73829"/>
                    </a:lnTo>
                    <a:lnTo>
                      <a:pt x="675726" y="73829"/>
                    </a:lnTo>
                    <a:cubicBezTo>
                      <a:pt x="681223" y="73829"/>
                      <a:pt x="685676" y="78281"/>
                      <a:pt x="685676" y="83779"/>
                    </a:cubicBezTo>
                    <a:lnTo>
                      <a:pt x="685676" y="427375"/>
                    </a:lnTo>
                    <a:cubicBezTo>
                      <a:pt x="685676" y="432872"/>
                      <a:pt x="681223" y="437325"/>
                      <a:pt x="675726" y="437325"/>
                    </a:cubicBezTo>
                    <a:lnTo>
                      <a:pt x="9950" y="437325"/>
                    </a:lnTo>
                    <a:cubicBezTo>
                      <a:pt x="4453" y="437325"/>
                      <a:pt x="0" y="432872"/>
                      <a:pt x="0" y="427375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1" y="73829"/>
                    </a:lnTo>
                    <a:close/>
                    <a:moveTo>
                      <a:pt x="539834" y="19900"/>
                    </a:moveTo>
                    <a:lnTo>
                      <a:pt x="145816" y="19900"/>
                    </a:lnTo>
                    <a:lnTo>
                      <a:pt x="145816" y="83779"/>
                    </a:lnTo>
                    <a:cubicBezTo>
                      <a:pt x="145816" y="89276"/>
                      <a:pt x="141364" y="93729"/>
                      <a:pt x="135867" y="93729"/>
                    </a:cubicBezTo>
                    <a:lnTo>
                      <a:pt x="19875" y="93729"/>
                    </a:lnTo>
                    <a:lnTo>
                      <a:pt x="19875" y="417425"/>
                    </a:lnTo>
                    <a:lnTo>
                      <a:pt x="665751" y="417425"/>
                    </a:lnTo>
                    <a:lnTo>
                      <a:pt x="665751" y="93729"/>
                    </a:lnTo>
                    <a:lnTo>
                      <a:pt x="549759" y="93729"/>
                    </a:lnTo>
                    <a:cubicBezTo>
                      <a:pt x="544262" y="93729"/>
                      <a:pt x="539809" y="89276"/>
                      <a:pt x="539809" y="83779"/>
                    </a:cubicBezTo>
                    <a:lnTo>
                      <a:pt x="539809" y="19900"/>
                    </a:lnTo>
                    <a:lnTo>
                      <a:pt x="539809" y="19900"/>
                    </a:lnTo>
                    <a:close/>
                    <a:moveTo>
                      <a:pt x="579062" y="265738"/>
                    </a:moveTo>
                    <a:cubicBezTo>
                      <a:pt x="579062" y="260241"/>
                      <a:pt x="574610" y="255788"/>
                      <a:pt x="569112" y="255788"/>
                    </a:cubicBezTo>
                    <a:lnTo>
                      <a:pt x="528591" y="255788"/>
                    </a:lnTo>
                    <a:cubicBezTo>
                      <a:pt x="523093" y="255788"/>
                      <a:pt x="518641" y="260241"/>
                      <a:pt x="518641" y="265738"/>
                    </a:cubicBezTo>
                    <a:lnTo>
                      <a:pt x="518641" y="302503"/>
                    </a:lnTo>
                    <a:cubicBezTo>
                      <a:pt x="518641" y="308000"/>
                      <a:pt x="523093" y="312453"/>
                      <a:pt x="528591" y="312453"/>
                    </a:cubicBezTo>
                    <a:lnTo>
                      <a:pt x="569112" y="312453"/>
                    </a:lnTo>
                    <a:cubicBezTo>
                      <a:pt x="574610" y="312453"/>
                      <a:pt x="579062" y="308000"/>
                      <a:pt x="579062" y="302503"/>
                    </a:cubicBezTo>
                    <a:lnTo>
                      <a:pt x="579062" y="265738"/>
                    </a:lnTo>
                    <a:lnTo>
                      <a:pt x="579062" y="265738"/>
                    </a:lnTo>
                    <a:close/>
                    <a:moveTo>
                      <a:pt x="167035" y="265738"/>
                    </a:moveTo>
                    <a:cubicBezTo>
                      <a:pt x="167035" y="260241"/>
                      <a:pt x="162582" y="255788"/>
                      <a:pt x="157085" y="255788"/>
                    </a:cubicBezTo>
                    <a:lnTo>
                      <a:pt x="116564" y="255788"/>
                    </a:lnTo>
                    <a:cubicBezTo>
                      <a:pt x="111066" y="255788"/>
                      <a:pt x="106614" y="260241"/>
                      <a:pt x="106614" y="265738"/>
                    </a:cubicBezTo>
                    <a:lnTo>
                      <a:pt x="106614" y="302503"/>
                    </a:lnTo>
                    <a:cubicBezTo>
                      <a:pt x="106614" y="308000"/>
                      <a:pt x="111066" y="312453"/>
                      <a:pt x="116564" y="312453"/>
                    </a:cubicBezTo>
                    <a:lnTo>
                      <a:pt x="157085" y="312453"/>
                    </a:lnTo>
                    <a:cubicBezTo>
                      <a:pt x="162582" y="312453"/>
                      <a:pt x="167035" y="308000"/>
                      <a:pt x="167035" y="302503"/>
                    </a:cubicBezTo>
                    <a:lnTo>
                      <a:pt x="167035" y="265738"/>
                    </a:lnTo>
                    <a:lnTo>
                      <a:pt x="167035" y="265738"/>
                    </a:lnTo>
                    <a:close/>
                    <a:moveTo>
                      <a:pt x="432375" y="265738"/>
                    </a:moveTo>
                    <a:cubicBezTo>
                      <a:pt x="432375" y="260241"/>
                      <a:pt x="427922" y="255788"/>
                      <a:pt x="422425" y="255788"/>
                    </a:cubicBezTo>
                    <a:lnTo>
                      <a:pt x="381904" y="255788"/>
                    </a:lnTo>
                    <a:cubicBezTo>
                      <a:pt x="376406" y="255788"/>
                      <a:pt x="371954" y="260241"/>
                      <a:pt x="371954" y="265738"/>
                    </a:cubicBezTo>
                    <a:lnTo>
                      <a:pt x="371954" y="302503"/>
                    </a:lnTo>
                    <a:cubicBezTo>
                      <a:pt x="371954" y="308000"/>
                      <a:pt x="376406" y="312453"/>
                      <a:pt x="381904" y="312453"/>
                    </a:cubicBezTo>
                    <a:lnTo>
                      <a:pt x="422425" y="312453"/>
                    </a:lnTo>
                    <a:cubicBezTo>
                      <a:pt x="427922" y="312453"/>
                      <a:pt x="432375" y="308000"/>
                      <a:pt x="432375" y="302503"/>
                    </a:cubicBezTo>
                    <a:lnTo>
                      <a:pt x="432375" y="265738"/>
                    </a:lnTo>
                    <a:lnTo>
                      <a:pt x="432375" y="265738"/>
                    </a:lnTo>
                    <a:close/>
                    <a:moveTo>
                      <a:pt x="313697" y="265738"/>
                    </a:moveTo>
                    <a:cubicBezTo>
                      <a:pt x="313697" y="260241"/>
                      <a:pt x="309244" y="255788"/>
                      <a:pt x="303747" y="255788"/>
                    </a:cubicBezTo>
                    <a:lnTo>
                      <a:pt x="263226" y="255788"/>
                    </a:lnTo>
                    <a:cubicBezTo>
                      <a:pt x="257728" y="255788"/>
                      <a:pt x="253276" y="260241"/>
                      <a:pt x="253276" y="265738"/>
                    </a:cubicBezTo>
                    <a:lnTo>
                      <a:pt x="253276" y="302503"/>
                    </a:lnTo>
                    <a:cubicBezTo>
                      <a:pt x="253276" y="308000"/>
                      <a:pt x="257728" y="312453"/>
                      <a:pt x="263226" y="312453"/>
                    </a:cubicBezTo>
                    <a:lnTo>
                      <a:pt x="303747" y="312453"/>
                    </a:lnTo>
                    <a:cubicBezTo>
                      <a:pt x="309244" y="312453"/>
                      <a:pt x="313697" y="308000"/>
                      <a:pt x="313697" y="302503"/>
                    </a:cubicBezTo>
                    <a:lnTo>
                      <a:pt x="313697" y="265738"/>
                    </a:lnTo>
                    <a:lnTo>
                      <a:pt x="313697" y="265738"/>
                    </a:lnTo>
                    <a:close/>
                    <a:moveTo>
                      <a:pt x="538516" y="275688"/>
                    </a:moveTo>
                    <a:lnTo>
                      <a:pt x="538516" y="292553"/>
                    </a:lnTo>
                    <a:lnTo>
                      <a:pt x="559137" y="292553"/>
                    </a:lnTo>
                    <a:lnTo>
                      <a:pt x="559137" y="275688"/>
                    </a:lnTo>
                    <a:lnTo>
                      <a:pt x="538516" y="275688"/>
                    </a:lnTo>
                    <a:close/>
                    <a:moveTo>
                      <a:pt x="391854" y="275688"/>
                    </a:moveTo>
                    <a:lnTo>
                      <a:pt x="391854" y="292553"/>
                    </a:lnTo>
                    <a:lnTo>
                      <a:pt x="412475" y="292553"/>
                    </a:lnTo>
                    <a:lnTo>
                      <a:pt x="412475" y="275688"/>
                    </a:lnTo>
                    <a:lnTo>
                      <a:pt x="391854" y="275688"/>
                    </a:lnTo>
                    <a:close/>
                    <a:moveTo>
                      <a:pt x="273176" y="275688"/>
                    </a:moveTo>
                    <a:lnTo>
                      <a:pt x="273176" y="292553"/>
                    </a:lnTo>
                    <a:lnTo>
                      <a:pt x="293797" y="292553"/>
                    </a:lnTo>
                    <a:lnTo>
                      <a:pt x="293797" y="275688"/>
                    </a:lnTo>
                    <a:lnTo>
                      <a:pt x="273176" y="275688"/>
                    </a:lnTo>
                    <a:close/>
                    <a:moveTo>
                      <a:pt x="126514" y="275688"/>
                    </a:moveTo>
                    <a:lnTo>
                      <a:pt x="126514" y="292553"/>
                    </a:lnTo>
                    <a:lnTo>
                      <a:pt x="147135" y="292553"/>
                    </a:lnTo>
                    <a:lnTo>
                      <a:pt x="147135" y="275688"/>
                    </a:lnTo>
                    <a:lnTo>
                      <a:pt x="126514" y="275688"/>
                    </a:lnTo>
                    <a:close/>
                    <a:moveTo>
                      <a:pt x="579062" y="132384"/>
                    </a:moveTo>
                    <a:cubicBezTo>
                      <a:pt x="579062" y="126887"/>
                      <a:pt x="574610" y="122434"/>
                      <a:pt x="569112" y="122434"/>
                    </a:cubicBezTo>
                    <a:lnTo>
                      <a:pt x="528591" y="122434"/>
                    </a:lnTo>
                    <a:cubicBezTo>
                      <a:pt x="523093" y="122434"/>
                      <a:pt x="518641" y="126887"/>
                      <a:pt x="518641" y="132384"/>
                    </a:cubicBezTo>
                    <a:lnTo>
                      <a:pt x="518641" y="169149"/>
                    </a:lnTo>
                    <a:cubicBezTo>
                      <a:pt x="518641" y="174646"/>
                      <a:pt x="523093" y="179099"/>
                      <a:pt x="528591" y="179099"/>
                    </a:cubicBezTo>
                    <a:lnTo>
                      <a:pt x="569112" y="179099"/>
                    </a:lnTo>
                    <a:cubicBezTo>
                      <a:pt x="574610" y="179099"/>
                      <a:pt x="579062" y="174646"/>
                      <a:pt x="579062" y="169149"/>
                    </a:cubicBezTo>
                    <a:lnTo>
                      <a:pt x="579062" y="132384"/>
                    </a:lnTo>
                    <a:lnTo>
                      <a:pt x="579062" y="132384"/>
                    </a:lnTo>
                    <a:close/>
                    <a:moveTo>
                      <a:pt x="167035" y="132384"/>
                    </a:moveTo>
                    <a:cubicBezTo>
                      <a:pt x="167035" y="126887"/>
                      <a:pt x="162582" y="122434"/>
                      <a:pt x="157085" y="122434"/>
                    </a:cubicBezTo>
                    <a:lnTo>
                      <a:pt x="116564" y="122434"/>
                    </a:lnTo>
                    <a:cubicBezTo>
                      <a:pt x="111066" y="122434"/>
                      <a:pt x="106614" y="126887"/>
                      <a:pt x="106614" y="132384"/>
                    </a:cubicBezTo>
                    <a:lnTo>
                      <a:pt x="106614" y="169149"/>
                    </a:lnTo>
                    <a:cubicBezTo>
                      <a:pt x="106614" y="174646"/>
                      <a:pt x="111066" y="179099"/>
                      <a:pt x="116564" y="179099"/>
                    </a:cubicBezTo>
                    <a:lnTo>
                      <a:pt x="157085" y="179099"/>
                    </a:lnTo>
                    <a:cubicBezTo>
                      <a:pt x="162582" y="179099"/>
                      <a:pt x="167035" y="174646"/>
                      <a:pt x="167035" y="169149"/>
                    </a:cubicBezTo>
                    <a:lnTo>
                      <a:pt x="167035" y="132384"/>
                    </a:lnTo>
                    <a:lnTo>
                      <a:pt x="167035" y="132384"/>
                    </a:lnTo>
                    <a:close/>
                    <a:moveTo>
                      <a:pt x="432375" y="132384"/>
                    </a:moveTo>
                    <a:cubicBezTo>
                      <a:pt x="432375" y="126887"/>
                      <a:pt x="427922" y="122434"/>
                      <a:pt x="422425" y="122434"/>
                    </a:cubicBezTo>
                    <a:lnTo>
                      <a:pt x="381904" y="122434"/>
                    </a:lnTo>
                    <a:cubicBezTo>
                      <a:pt x="376406" y="122434"/>
                      <a:pt x="371954" y="126887"/>
                      <a:pt x="371954" y="132384"/>
                    </a:cubicBezTo>
                    <a:lnTo>
                      <a:pt x="371954" y="169149"/>
                    </a:lnTo>
                    <a:cubicBezTo>
                      <a:pt x="371954" y="174646"/>
                      <a:pt x="376406" y="179099"/>
                      <a:pt x="381904" y="179099"/>
                    </a:cubicBezTo>
                    <a:lnTo>
                      <a:pt x="422425" y="179099"/>
                    </a:lnTo>
                    <a:cubicBezTo>
                      <a:pt x="427922" y="179099"/>
                      <a:pt x="432375" y="174646"/>
                      <a:pt x="432375" y="169149"/>
                    </a:cubicBezTo>
                    <a:lnTo>
                      <a:pt x="432375" y="132384"/>
                    </a:lnTo>
                    <a:lnTo>
                      <a:pt x="432375" y="132384"/>
                    </a:lnTo>
                    <a:close/>
                    <a:moveTo>
                      <a:pt x="313697" y="132384"/>
                    </a:moveTo>
                    <a:cubicBezTo>
                      <a:pt x="313697" y="126887"/>
                      <a:pt x="309244" y="122434"/>
                      <a:pt x="303747" y="122434"/>
                    </a:cubicBezTo>
                    <a:lnTo>
                      <a:pt x="263226" y="122434"/>
                    </a:lnTo>
                    <a:cubicBezTo>
                      <a:pt x="257728" y="122434"/>
                      <a:pt x="253276" y="126887"/>
                      <a:pt x="253276" y="132384"/>
                    </a:cubicBezTo>
                    <a:lnTo>
                      <a:pt x="253276" y="169149"/>
                    </a:lnTo>
                    <a:cubicBezTo>
                      <a:pt x="253276" y="174646"/>
                      <a:pt x="257728" y="179099"/>
                      <a:pt x="263226" y="179099"/>
                    </a:cubicBezTo>
                    <a:lnTo>
                      <a:pt x="303747" y="179099"/>
                    </a:lnTo>
                    <a:cubicBezTo>
                      <a:pt x="309244" y="179099"/>
                      <a:pt x="313697" y="174646"/>
                      <a:pt x="313697" y="169149"/>
                    </a:cubicBezTo>
                    <a:lnTo>
                      <a:pt x="313697" y="132384"/>
                    </a:lnTo>
                    <a:lnTo>
                      <a:pt x="313697" y="132384"/>
                    </a:lnTo>
                    <a:close/>
                    <a:moveTo>
                      <a:pt x="538516" y="142334"/>
                    </a:moveTo>
                    <a:lnTo>
                      <a:pt x="538516" y="159199"/>
                    </a:lnTo>
                    <a:lnTo>
                      <a:pt x="559137" y="159199"/>
                    </a:lnTo>
                    <a:lnTo>
                      <a:pt x="559137" y="142334"/>
                    </a:lnTo>
                    <a:lnTo>
                      <a:pt x="538516" y="142334"/>
                    </a:lnTo>
                    <a:close/>
                    <a:moveTo>
                      <a:pt x="391854" y="142334"/>
                    </a:moveTo>
                    <a:lnTo>
                      <a:pt x="391854" y="159199"/>
                    </a:lnTo>
                    <a:lnTo>
                      <a:pt x="412475" y="159199"/>
                    </a:lnTo>
                    <a:lnTo>
                      <a:pt x="412475" y="142334"/>
                    </a:lnTo>
                    <a:lnTo>
                      <a:pt x="391854" y="142334"/>
                    </a:lnTo>
                    <a:close/>
                    <a:moveTo>
                      <a:pt x="273176" y="142334"/>
                    </a:moveTo>
                    <a:lnTo>
                      <a:pt x="273176" y="159199"/>
                    </a:lnTo>
                    <a:lnTo>
                      <a:pt x="293797" y="159199"/>
                    </a:lnTo>
                    <a:lnTo>
                      <a:pt x="293797" y="142334"/>
                    </a:lnTo>
                    <a:lnTo>
                      <a:pt x="273176" y="142334"/>
                    </a:lnTo>
                    <a:close/>
                    <a:moveTo>
                      <a:pt x="126514" y="142334"/>
                    </a:moveTo>
                    <a:lnTo>
                      <a:pt x="126514" y="159199"/>
                    </a:lnTo>
                    <a:lnTo>
                      <a:pt x="147135" y="159199"/>
                    </a:lnTo>
                    <a:lnTo>
                      <a:pt x="147135" y="142334"/>
                    </a:lnTo>
                    <a:lnTo>
                      <a:pt x="126514" y="142334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E3F3585-AB22-0C9F-18A3-F6D4EB795393}"/>
                  </a:ext>
                </a:extLst>
              </p:cNvPr>
              <p:cNvSpPr/>
              <p:nvPr/>
            </p:nvSpPr>
            <p:spPr>
              <a:xfrm>
                <a:off x="8047142" y="3820473"/>
                <a:ext cx="665775" cy="417425"/>
              </a:xfrm>
              <a:custGeom>
                <a:avLst/>
                <a:gdLst>
                  <a:gd name="connsiteX0" fmla="*/ 125916 w 665775"/>
                  <a:gd name="connsiteY0" fmla="*/ 0 h 417425"/>
                  <a:gd name="connsiteX1" fmla="*/ 539834 w 665775"/>
                  <a:gd name="connsiteY1" fmla="*/ 0 h 417425"/>
                  <a:gd name="connsiteX2" fmla="*/ 539834 w 665775"/>
                  <a:gd name="connsiteY2" fmla="*/ 73829 h 417425"/>
                  <a:gd name="connsiteX3" fmla="*/ 665776 w 665775"/>
                  <a:gd name="connsiteY3" fmla="*/ 73829 h 417425"/>
                  <a:gd name="connsiteX4" fmla="*/ 665776 w 665775"/>
                  <a:gd name="connsiteY4" fmla="*/ 417425 h 417425"/>
                  <a:gd name="connsiteX5" fmla="*/ 0 w 665775"/>
                  <a:gd name="connsiteY5" fmla="*/ 417425 h 417425"/>
                  <a:gd name="connsiteX6" fmla="*/ 0 w 665775"/>
                  <a:gd name="connsiteY6" fmla="*/ 73829 h 417425"/>
                  <a:gd name="connsiteX7" fmla="*/ 125941 w 665775"/>
                  <a:gd name="connsiteY7" fmla="*/ 73829 h 417425"/>
                  <a:gd name="connsiteX8" fmla="*/ 125941 w 665775"/>
                  <a:gd name="connsiteY8" fmla="*/ 0 h 417425"/>
                  <a:gd name="connsiteX9" fmla="*/ 125941 w 665775"/>
                  <a:gd name="connsiteY9" fmla="*/ 0 h 417425"/>
                  <a:gd name="connsiteX10" fmla="*/ 577022 w 665775"/>
                  <a:gd name="connsiteY10" fmla="*/ 279345 h 417425"/>
                  <a:gd name="connsiteX11" fmla="*/ 97087 w 665775"/>
                  <a:gd name="connsiteY11" fmla="*/ 279345 h 417425"/>
                  <a:gd name="connsiteX12" fmla="*/ 97087 w 665775"/>
                  <a:gd name="connsiteY12" fmla="*/ 316110 h 417425"/>
                  <a:gd name="connsiteX13" fmla="*/ 577022 w 665775"/>
                  <a:gd name="connsiteY13" fmla="*/ 316110 h 417425"/>
                  <a:gd name="connsiteX14" fmla="*/ 577022 w 665775"/>
                  <a:gd name="connsiteY14" fmla="*/ 279345 h 417425"/>
                  <a:gd name="connsiteX15" fmla="*/ 577022 w 665775"/>
                  <a:gd name="connsiteY15" fmla="*/ 279345 h 417425"/>
                  <a:gd name="connsiteX16" fmla="*/ 577022 w 665775"/>
                  <a:gd name="connsiteY16" fmla="*/ 145991 h 417425"/>
                  <a:gd name="connsiteX17" fmla="*/ 97087 w 665775"/>
                  <a:gd name="connsiteY17" fmla="*/ 145991 h 417425"/>
                  <a:gd name="connsiteX18" fmla="*/ 97087 w 665775"/>
                  <a:gd name="connsiteY18" fmla="*/ 182756 h 417425"/>
                  <a:gd name="connsiteX19" fmla="*/ 577022 w 665775"/>
                  <a:gd name="connsiteY19" fmla="*/ 182756 h 417425"/>
                  <a:gd name="connsiteX20" fmla="*/ 577022 w 665775"/>
                  <a:gd name="connsiteY20" fmla="*/ 145991 h 417425"/>
                  <a:gd name="connsiteX21" fmla="*/ 577022 w 665775"/>
                  <a:gd name="connsiteY21" fmla="*/ 145991 h 41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5775" h="417425">
                    <a:moveTo>
                      <a:pt x="125916" y="0"/>
                    </a:moveTo>
                    <a:lnTo>
                      <a:pt x="539834" y="0"/>
                    </a:lnTo>
                    <a:lnTo>
                      <a:pt x="539834" y="73829"/>
                    </a:lnTo>
                    <a:lnTo>
                      <a:pt x="665776" y="73829"/>
                    </a:lnTo>
                    <a:lnTo>
                      <a:pt x="665776" y="417425"/>
                    </a:lnTo>
                    <a:lnTo>
                      <a:pt x="0" y="417425"/>
                    </a:lnTo>
                    <a:lnTo>
                      <a:pt x="0" y="73829"/>
                    </a:lnTo>
                    <a:lnTo>
                      <a:pt x="125941" y="73829"/>
                    </a:lnTo>
                    <a:lnTo>
                      <a:pt x="125941" y="0"/>
                    </a:lnTo>
                    <a:lnTo>
                      <a:pt x="125941" y="0"/>
                    </a:lnTo>
                    <a:close/>
                    <a:moveTo>
                      <a:pt x="577022" y="279345"/>
                    </a:moveTo>
                    <a:lnTo>
                      <a:pt x="97087" y="279345"/>
                    </a:lnTo>
                    <a:lnTo>
                      <a:pt x="97087" y="316110"/>
                    </a:lnTo>
                    <a:lnTo>
                      <a:pt x="577022" y="316110"/>
                    </a:lnTo>
                    <a:lnTo>
                      <a:pt x="577022" y="279345"/>
                    </a:lnTo>
                    <a:lnTo>
                      <a:pt x="577022" y="279345"/>
                    </a:lnTo>
                    <a:close/>
                    <a:moveTo>
                      <a:pt x="577022" y="145991"/>
                    </a:moveTo>
                    <a:lnTo>
                      <a:pt x="97087" y="145991"/>
                    </a:lnTo>
                    <a:lnTo>
                      <a:pt x="97087" y="182756"/>
                    </a:lnTo>
                    <a:lnTo>
                      <a:pt x="577022" y="182756"/>
                    </a:lnTo>
                    <a:lnTo>
                      <a:pt x="577022" y="145991"/>
                    </a:lnTo>
                    <a:lnTo>
                      <a:pt x="577022" y="1459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D5B3D69-D780-F45E-6864-DF9AAB4F2FEB}"/>
                  </a:ext>
                </a:extLst>
              </p:cNvPr>
              <p:cNvSpPr/>
              <p:nvPr/>
            </p:nvSpPr>
            <p:spPr>
              <a:xfrm>
                <a:off x="8037193" y="3800573"/>
                <a:ext cx="685675" cy="437325"/>
              </a:xfrm>
              <a:custGeom>
                <a:avLst/>
                <a:gdLst>
                  <a:gd name="connsiteX0" fmla="*/ 125916 w 685675"/>
                  <a:gd name="connsiteY0" fmla="*/ 73829 h 437325"/>
                  <a:gd name="connsiteX1" fmla="*/ 125916 w 685675"/>
                  <a:gd name="connsiteY1" fmla="*/ 9950 h 437325"/>
                  <a:gd name="connsiteX2" fmla="*/ 135866 w 685675"/>
                  <a:gd name="connsiteY2" fmla="*/ 0 h 437325"/>
                  <a:gd name="connsiteX3" fmla="*/ 549784 w 685675"/>
                  <a:gd name="connsiteY3" fmla="*/ 0 h 437325"/>
                  <a:gd name="connsiteX4" fmla="*/ 559734 w 685675"/>
                  <a:gd name="connsiteY4" fmla="*/ 9950 h 437325"/>
                  <a:gd name="connsiteX5" fmla="*/ 559734 w 685675"/>
                  <a:gd name="connsiteY5" fmla="*/ 73829 h 437325"/>
                  <a:gd name="connsiteX6" fmla="*/ 675725 w 685675"/>
                  <a:gd name="connsiteY6" fmla="*/ 73829 h 437325"/>
                  <a:gd name="connsiteX7" fmla="*/ 685675 w 685675"/>
                  <a:gd name="connsiteY7" fmla="*/ 83779 h 437325"/>
                  <a:gd name="connsiteX8" fmla="*/ 685675 w 685675"/>
                  <a:gd name="connsiteY8" fmla="*/ 427375 h 437325"/>
                  <a:gd name="connsiteX9" fmla="*/ 675725 w 685675"/>
                  <a:gd name="connsiteY9" fmla="*/ 437325 h 437325"/>
                  <a:gd name="connsiteX10" fmla="*/ 9950 w 685675"/>
                  <a:gd name="connsiteY10" fmla="*/ 437325 h 437325"/>
                  <a:gd name="connsiteX11" fmla="*/ 0 w 685675"/>
                  <a:gd name="connsiteY11" fmla="*/ 427375 h 437325"/>
                  <a:gd name="connsiteX12" fmla="*/ 0 w 685675"/>
                  <a:gd name="connsiteY12" fmla="*/ 83779 h 437325"/>
                  <a:gd name="connsiteX13" fmla="*/ 9950 w 685675"/>
                  <a:gd name="connsiteY13" fmla="*/ 73829 h 437325"/>
                  <a:gd name="connsiteX14" fmla="*/ 125941 w 685675"/>
                  <a:gd name="connsiteY14" fmla="*/ 73829 h 437325"/>
                  <a:gd name="connsiteX15" fmla="*/ 539834 w 685675"/>
                  <a:gd name="connsiteY15" fmla="*/ 19900 h 437325"/>
                  <a:gd name="connsiteX16" fmla="*/ 145816 w 685675"/>
                  <a:gd name="connsiteY16" fmla="*/ 19900 h 437325"/>
                  <a:gd name="connsiteX17" fmla="*/ 145816 w 685675"/>
                  <a:gd name="connsiteY17" fmla="*/ 83779 h 437325"/>
                  <a:gd name="connsiteX18" fmla="*/ 135866 w 685675"/>
                  <a:gd name="connsiteY18" fmla="*/ 93729 h 437325"/>
                  <a:gd name="connsiteX19" fmla="*/ 19875 w 685675"/>
                  <a:gd name="connsiteY19" fmla="*/ 93729 h 437325"/>
                  <a:gd name="connsiteX20" fmla="*/ 19875 w 685675"/>
                  <a:gd name="connsiteY20" fmla="*/ 417425 h 437325"/>
                  <a:gd name="connsiteX21" fmla="*/ 665751 w 685675"/>
                  <a:gd name="connsiteY21" fmla="*/ 417425 h 437325"/>
                  <a:gd name="connsiteX22" fmla="*/ 665751 w 685675"/>
                  <a:gd name="connsiteY22" fmla="*/ 93729 h 437325"/>
                  <a:gd name="connsiteX23" fmla="*/ 549759 w 685675"/>
                  <a:gd name="connsiteY23" fmla="*/ 93729 h 437325"/>
                  <a:gd name="connsiteX24" fmla="*/ 539809 w 685675"/>
                  <a:gd name="connsiteY24" fmla="*/ 83779 h 437325"/>
                  <a:gd name="connsiteX25" fmla="*/ 539809 w 685675"/>
                  <a:gd name="connsiteY25" fmla="*/ 19900 h 437325"/>
                  <a:gd name="connsiteX26" fmla="*/ 539809 w 685675"/>
                  <a:gd name="connsiteY26" fmla="*/ 19900 h 437325"/>
                  <a:gd name="connsiteX27" fmla="*/ 596922 w 685675"/>
                  <a:gd name="connsiteY27" fmla="*/ 289295 h 437325"/>
                  <a:gd name="connsiteX28" fmla="*/ 586972 w 685675"/>
                  <a:gd name="connsiteY28" fmla="*/ 279345 h 437325"/>
                  <a:gd name="connsiteX29" fmla="*/ 107037 w 685675"/>
                  <a:gd name="connsiteY29" fmla="*/ 279345 h 437325"/>
                  <a:gd name="connsiteX30" fmla="*/ 97087 w 685675"/>
                  <a:gd name="connsiteY30" fmla="*/ 289295 h 437325"/>
                  <a:gd name="connsiteX31" fmla="*/ 97087 w 685675"/>
                  <a:gd name="connsiteY31" fmla="*/ 326060 h 437325"/>
                  <a:gd name="connsiteX32" fmla="*/ 107037 w 685675"/>
                  <a:gd name="connsiteY32" fmla="*/ 336010 h 437325"/>
                  <a:gd name="connsiteX33" fmla="*/ 586972 w 685675"/>
                  <a:gd name="connsiteY33" fmla="*/ 336010 h 437325"/>
                  <a:gd name="connsiteX34" fmla="*/ 596922 w 685675"/>
                  <a:gd name="connsiteY34" fmla="*/ 326060 h 437325"/>
                  <a:gd name="connsiteX35" fmla="*/ 596922 w 685675"/>
                  <a:gd name="connsiteY35" fmla="*/ 289295 h 437325"/>
                  <a:gd name="connsiteX36" fmla="*/ 596922 w 685675"/>
                  <a:gd name="connsiteY36" fmla="*/ 289295 h 437325"/>
                  <a:gd name="connsiteX37" fmla="*/ 116987 w 685675"/>
                  <a:gd name="connsiteY37" fmla="*/ 299245 h 437325"/>
                  <a:gd name="connsiteX38" fmla="*/ 116987 w 685675"/>
                  <a:gd name="connsiteY38" fmla="*/ 316110 h 437325"/>
                  <a:gd name="connsiteX39" fmla="*/ 577022 w 685675"/>
                  <a:gd name="connsiteY39" fmla="*/ 316110 h 437325"/>
                  <a:gd name="connsiteX40" fmla="*/ 577022 w 685675"/>
                  <a:gd name="connsiteY40" fmla="*/ 299245 h 437325"/>
                  <a:gd name="connsiteX41" fmla="*/ 116987 w 685675"/>
                  <a:gd name="connsiteY41" fmla="*/ 299245 h 437325"/>
                  <a:gd name="connsiteX42" fmla="*/ 596922 w 685675"/>
                  <a:gd name="connsiteY42" fmla="*/ 155941 h 437325"/>
                  <a:gd name="connsiteX43" fmla="*/ 586972 w 685675"/>
                  <a:gd name="connsiteY43" fmla="*/ 145991 h 437325"/>
                  <a:gd name="connsiteX44" fmla="*/ 107037 w 685675"/>
                  <a:gd name="connsiteY44" fmla="*/ 145991 h 437325"/>
                  <a:gd name="connsiteX45" fmla="*/ 97087 w 685675"/>
                  <a:gd name="connsiteY45" fmla="*/ 155941 h 437325"/>
                  <a:gd name="connsiteX46" fmla="*/ 97087 w 685675"/>
                  <a:gd name="connsiteY46" fmla="*/ 192706 h 437325"/>
                  <a:gd name="connsiteX47" fmla="*/ 107037 w 685675"/>
                  <a:gd name="connsiteY47" fmla="*/ 202655 h 437325"/>
                  <a:gd name="connsiteX48" fmla="*/ 586972 w 685675"/>
                  <a:gd name="connsiteY48" fmla="*/ 202655 h 437325"/>
                  <a:gd name="connsiteX49" fmla="*/ 596922 w 685675"/>
                  <a:gd name="connsiteY49" fmla="*/ 192706 h 437325"/>
                  <a:gd name="connsiteX50" fmla="*/ 596922 w 685675"/>
                  <a:gd name="connsiteY50" fmla="*/ 155941 h 437325"/>
                  <a:gd name="connsiteX51" fmla="*/ 596922 w 685675"/>
                  <a:gd name="connsiteY51" fmla="*/ 155941 h 437325"/>
                  <a:gd name="connsiteX52" fmla="*/ 116987 w 685675"/>
                  <a:gd name="connsiteY52" fmla="*/ 165891 h 437325"/>
                  <a:gd name="connsiteX53" fmla="*/ 116987 w 685675"/>
                  <a:gd name="connsiteY53" fmla="*/ 182756 h 437325"/>
                  <a:gd name="connsiteX54" fmla="*/ 577022 w 685675"/>
                  <a:gd name="connsiteY54" fmla="*/ 182756 h 437325"/>
                  <a:gd name="connsiteX55" fmla="*/ 577022 w 685675"/>
                  <a:gd name="connsiteY55" fmla="*/ 165891 h 437325"/>
                  <a:gd name="connsiteX56" fmla="*/ 116987 w 685675"/>
                  <a:gd name="connsiteY56" fmla="*/ 165891 h 43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85675" h="437325">
                    <a:moveTo>
                      <a:pt x="125916" y="73829"/>
                    </a:moveTo>
                    <a:lnTo>
                      <a:pt x="125916" y="9950"/>
                    </a:lnTo>
                    <a:cubicBezTo>
                      <a:pt x="125916" y="4453"/>
                      <a:pt x="130369" y="0"/>
                      <a:pt x="135866" y="0"/>
                    </a:cubicBezTo>
                    <a:lnTo>
                      <a:pt x="549784" y="0"/>
                    </a:lnTo>
                    <a:cubicBezTo>
                      <a:pt x="555282" y="0"/>
                      <a:pt x="559734" y="4453"/>
                      <a:pt x="559734" y="9950"/>
                    </a:cubicBezTo>
                    <a:lnTo>
                      <a:pt x="559734" y="73829"/>
                    </a:lnTo>
                    <a:lnTo>
                      <a:pt x="675725" y="73829"/>
                    </a:lnTo>
                    <a:cubicBezTo>
                      <a:pt x="681223" y="73829"/>
                      <a:pt x="685675" y="78281"/>
                      <a:pt x="685675" y="83779"/>
                    </a:cubicBezTo>
                    <a:lnTo>
                      <a:pt x="685675" y="427375"/>
                    </a:lnTo>
                    <a:cubicBezTo>
                      <a:pt x="685675" y="432872"/>
                      <a:pt x="681223" y="437325"/>
                      <a:pt x="675725" y="437325"/>
                    </a:cubicBezTo>
                    <a:lnTo>
                      <a:pt x="9950" y="437325"/>
                    </a:lnTo>
                    <a:cubicBezTo>
                      <a:pt x="4453" y="437325"/>
                      <a:pt x="0" y="432872"/>
                      <a:pt x="0" y="427375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1" y="73829"/>
                    </a:lnTo>
                    <a:close/>
                    <a:moveTo>
                      <a:pt x="539834" y="19900"/>
                    </a:moveTo>
                    <a:lnTo>
                      <a:pt x="145816" y="19900"/>
                    </a:lnTo>
                    <a:lnTo>
                      <a:pt x="145816" y="83779"/>
                    </a:lnTo>
                    <a:cubicBezTo>
                      <a:pt x="145816" y="89276"/>
                      <a:pt x="141363" y="93729"/>
                      <a:pt x="135866" y="93729"/>
                    </a:cubicBezTo>
                    <a:lnTo>
                      <a:pt x="19875" y="93729"/>
                    </a:lnTo>
                    <a:lnTo>
                      <a:pt x="19875" y="417425"/>
                    </a:lnTo>
                    <a:lnTo>
                      <a:pt x="665751" y="417425"/>
                    </a:lnTo>
                    <a:lnTo>
                      <a:pt x="665751" y="93729"/>
                    </a:lnTo>
                    <a:lnTo>
                      <a:pt x="549759" y="93729"/>
                    </a:lnTo>
                    <a:cubicBezTo>
                      <a:pt x="544262" y="93729"/>
                      <a:pt x="539809" y="89276"/>
                      <a:pt x="539809" y="83779"/>
                    </a:cubicBezTo>
                    <a:lnTo>
                      <a:pt x="539809" y="19900"/>
                    </a:lnTo>
                    <a:lnTo>
                      <a:pt x="539809" y="19900"/>
                    </a:lnTo>
                    <a:close/>
                    <a:moveTo>
                      <a:pt x="596922" y="289295"/>
                    </a:moveTo>
                    <a:cubicBezTo>
                      <a:pt x="596922" y="283797"/>
                      <a:pt x="592469" y="279345"/>
                      <a:pt x="586972" y="279345"/>
                    </a:cubicBezTo>
                    <a:lnTo>
                      <a:pt x="107037" y="279345"/>
                    </a:lnTo>
                    <a:cubicBezTo>
                      <a:pt x="101539" y="279345"/>
                      <a:pt x="97087" y="283797"/>
                      <a:pt x="97087" y="289295"/>
                    </a:cubicBezTo>
                    <a:lnTo>
                      <a:pt x="97087" y="326060"/>
                    </a:lnTo>
                    <a:cubicBezTo>
                      <a:pt x="97087" y="331557"/>
                      <a:pt x="101539" y="336010"/>
                      <a:pt x="107037" y="336010"/>
                    </a:cubicBezTo>
                    <a:lnTo>
                      <a:pt x="586972" y="336010"/>
                    </a:lnTo>
                    <a:cubicBezTo>
                      <a:pt x="592469" y="336010"/>
                      <a:pt x="596922" y="331557"/>
                      <a:pt x="596922" y="326060"/>
                    </a:cubicBezTo>
                    <a:lnTo>
                      <a:pt x="596922" y="289295"/>
                    </a:lnTo>
                    <a:lnTo>
                      <a:pt x="596922" y="289295"/>
                    </a:lnTo>
                    <a:close/>
                    <a:moveTo>
                      <a:pt x="116987" y="299245"/>
                    </a:moveTo>
                    <a:lnTo>
                      <a:pt x="116987" y="316110"/>
                    </a:lnTo>
                    <a:lnTo>
                      <a:pt x="577022" y="316110"/>
                    </a:lnTo>
                    <a:lnTo>
                      <a:pt x="577022" y="299245"/>
                    </a:lnTo>
                    <a:lnTo>
                      <a:pt x="116987" y="299245"/>
                    </a:lnTo>
                    <a:close/>
                    <a:moveTo>
                      <a:pt x="596922" y="155941"/>
                    </a:moveTo>
                    <a:cubicBezTo>
                      <a:pt x="596922" y="150443"/>
                      <a:pt x="592469" y="145991"/>
                      <a:pt x="586972" y="145991"/>
                    </a:cubicBezTo>
                    <a:lnTo>
                      <a:pt x="107037" y="145991"/>
                    </a:lnTo>
                    <a:cubicBezTo>
                      <a:pt x="101539" y="145991"/>
                      <a:pt x="97087" y="150443"/>
                      <a:pt x="97087" y="155941"/>
                    </a:cubicBezTo>
                    <a:lnTo>
                      <a:pt x="97087" y="192706"/>
                    </a:lnTo>
                    <a:cubicBezTo>
                      <a:pt x="97087" y="198203"/>
                      <a:pt x="101539" y="202655"/>
                      <a:pt x="107037" y="202655"/>
                    </a:cubicBezTo>
                    <a:lnTo>
                      <a:pt x="586972" y="202655"/>
                    </a:lnTo>
                    <a:cubicBezTo>
                      <a:pt x="592469" y="202655"/>
                      <a:pt x="596922" y="198203"/>
                      <a:pt x="596922" y="192706"/>
                    </a:cubicBezTo>
                    <a:lnTo>
                      <a:pt x="596922" y="155941"/>
                    </a:lnTo>
                    <a:lnTo>
                      <a:pt x="596922" y="155941"/>
                    </a:lnTo>
                    <a:close/>
                    <a:moveTo>
                      <a:pt x="116987" y="165891"/>
                    </a:moveTo>
                    <a:lnTo>
                      <a:pt x="116987" y="182756"/>
                    </a:lnTo>
                    <a:lnTo>
                      <a:pt x="577022" y="182756"/>
                    </a:lnTo>
                    <a:lnTo>
                      <a:pt x="577022" y="165891"/>
                    </a:lnTo>
                    <a:lnTo>
                      <a:pt x="116987" y="16589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585CE14-5DD6-FDD8-69CB-F1F731699C04}"/>
                  </a:ext>
                </a:extLst>
              </p:cNvPr>
              <p:cNvSpPr/>
              <p:nvPr/>
            </p:nvSpPr>
            <p:spPr>
              <a:xfrm>
                <a:off x="6430724" y="3820498"/>
                <a:ext cx="593812" cy="417424"/>
              </a:xfrm>
              <a:custGeom>
                <a:avLst/>
                <a:gdLst>
                  <a:gd name="connsiteX0" fmla="*/ 102459 w 593812"/>
                  <a:gd name="connsiteY0" fmla="*/ 73431 h 417424"/>
                  <a:gd name="connsiteX1" fmla="*/ 516378 w 593812"/>
                  <a:gd name="connsiteY1" fmla="*/ 0 h 417424"/>
                  <a:gd name="connsiteX2" fmla="*/ 516378 w 593812"/>
                  <a:gd name="connsiteY2" fmla="*/ 73829 h 417424"/>
                  <a:gd name="connsiteX3" fmla="*/ 593813 w 593812"/>
                  <a:gd name="connsiteY3" fmla="*/ 73829 h 417424"/>
                  <a:gd name="connsiteX4" fmla="*/ 593813 w 593812"/>
                  <a:gd name="connsiteY4" fmla="*/ 417425 h 417424"/>
                  <a:gd name="connsiteX5" fmla="*/ 0 w 593812"/>
                  <a:gd name="connsiteY5" fmla="*/ 417425 h 417424"/>
                  <a:gd name="connsiteX6" fmla="*/ 0 w 593812"/>
                  <a:gd name="connsiteY6" fmla="*/ 147284 h 417424"/>
                  <a:gd name="connsiteX7" fmla="*/ 102459 w 593812"/>
                  <a:gd name="connsiteY7" fmla="*/ 147284 h 417424"/>
                  <a:gd name="connsiteX8" fmla="*/ 102459 w 593812"/>
                  <a:gd name="connsiteY8" fmla="*/ 73456 h 417424"/>
                  <a:gd name="connsiteX9" fmla="*/ 102459 w 593812"/>
                  <a:gd name="connsiteY9" fmla="*/ 73456 h 417424"/>
                  <a:gd name="connsiteX10" fmla="*/ 123678 w 593812"/>
                  <a:gd name="connsiteY10" fmla="*/ 255788 h 417424"/>
                  <a:gd name="connsiteX11" fmla="*/ 83157 w 593812"/>
                  <a:gd name="connsiteY11" fmla="*/ 255788 h 417424"/>
                  <a:gd name="connsiteX12" fmla="*/ 83157 w 593812"/>
                  <a:gd name="connsiteY12" fmla="*/ 292553 h 417424"/>
                  <a:gd name="connsiteX13" fmla="*/ 123678 w 593812"/>
                  <a:gd name="connsiteY13" fmla="*/ 292553 h 417424"/>
                  <a:gd name="connsiteX14" fmla="*/ 123678 w 593812"/>
                  <a:gd name="connsiteY14" fmla="*/ 255788 h 417424"/>
                  <a:gd name="connsiteX15" fmla="*/ 123678 w 593812"/>
                  <a:gd name="connsiteY15" fmla="*/ 255788 h 417424"/>
                  <a:gd name="connsiteX16" fmla="*/ 270340 w 593812"/>
                  <a:gd name="connsiteY16" fmla="*/ 255788 h 417424"/>
                  <a:gd name="connsiteX17" fmla="*/ 229819 w 593812"/>
                  <a:gd name="connsiteY17" fmla="*/ 255788 h 417424"/>
                  <a:gd name="connsiteX18" fmla="*/ 229819 w 593812"/>
                  <a:gd name="connsiteY18" fmla="*/ 292553 h 417424"/>
                  <a:gd name="connsiteX19" fmla="*/ 270340 w 593812"/>
                  <a:gd name="connsiteY19" fmla="*/ 292553 h 417424"/>
                  <a:gd name="connsiteX20" fmla="*/ 270340 w 593812"/>
                  <a:gd name="connsiteY20" fmla="*/ 255788 h 417424"/>
                  <a:gd name="connsiteX21" fmla="*/ 270340 w 593812"/>
                  <a:gd name="connsiteY21" fmla="*/ 255788 h 417424"/>
                  <a:gd name="connsiteX22" fmla="*/ 389018 w 593812"/>
                  <a:gd name="connsiteY22" fmla="*/ 255788 h 417424"/>
                  <a:gd name="connsiteX23" fmla="*/ 348497 w 593812"/>
                  <a:gd name="connsiteY23" fmla="*/ 255788 h 417424"/>
                  <a:gd name="connsiteX24" fmla="*/ 348497 w 593812"/>
                  <a:gd name="connsiteY24" fmla="*/ 292553 h 417424"/>
                  <a:gd name="connsiteX25" fmla="*/ 389018 w 593812"/>
                  <a:gd name="connsiteY25" fmla="*/ 292553 h 417424"/>
                  <a:gd name="connsiteX26" fmla="*/ 389018 w 593812"/>
                  <a:gd name="connsiteY26" fmla="*/ 255788 h 417424"/>
                  <a:gd name="connsiteX27" fmla="*/ 389018 w 593812"/>
                  <a:gd name="connsiteY27" fmla="*/ 255788 h 417424"/>
                  <a:gd name="connsiteX28" fmla="*/ 535680 w 593812"/>
                  <a:gd name="connsiteY28" fmla="*/ 255788 h 417424"/>
                  <a:gd name="connsiteX29" fmla="*/ 495159 w 593812"/>
                  <a:gd name="connsiteY29" fmla="*/ 255788 h 417424"/>
                  <a:gd name="connsiteX30" fmla="*/ 495159 w 593812"/>
                  <a:gd name="connsiteY30" fmla="*/ 292553 h 417424"/>
                  <a:gd name="connsiteX31" fmla="*/ 535680 w 593812"/>
                  <a:gd name="connsiteY31" fmla="*/ 292553 h 417424"/>
                  <a:gd name="connsiteX32" fmla="*/ 535680 w 593812"/>
                  <a:gd name="connsiteY32" fmla="*/ 255788 h 417424"/>
                  <a:gd name="connsiteX33" fmla="*/ 535680 w 593812"/>
                  <a:gd name="connsiteY33" fmla="*/ 255788 h 417424"/>
                  <a:gd name="connsiteX34" fmla="*/ 270315 w 593812"/>
                  <a:gd name="connsiteY34" fmla="*/ 122434 h 417424"/>
                  <a:gd name="connsiteX35" fmla="*/ 229794 w 593812"/>
                  <a:gd name="connsiteY35" fmla="*/ 122434 h 417424"/>
                  <a:gd name="connsiteX36" fmla="*/ 229794 w 593812"/>
                  <a:gd name="connsiteY36" fmla="*/ 159199 h 417424"/>
                  <a:gd name="connsiteX37" fmla="*/ 270315 w 593812"/>
                  <a:gd name="connsiteY37" fmla="*/ 159199 h 417424"/>
                  <a:gd name="connsiteX38" fmla="*/ 270315 w 593812"/>
                  <a:gd name="connsiteY38" fmla="*/ 122434 h 417424"/>
                  <a:gd name="connsiteX39" fmla="*/ 270315 w 593812"/>
                  <a:gd name="connsiteY39" fmla="*/ 122434 h 417424"/>
                  <a:gd name="connsiteX40" fmla="*/ 388993 w 593812"/>
                  <a:gd name="connsiteY40" fmla="*/ 122434 h 417424"/>
                  <a:gd name="connsiteX41" fmla="*/ 348472 w 593812"/>
                  <a:gd name="connsiteY41" fmla="*/ 122434 h 417424"/>
                  <a:gd name="connsiteX42" fmla="*/ 348472 w 593812"/>
                  <a:gd name="connsiteY42" fmla="*/ 159199 h 417424"/>
                  <a:gd name="connsiteX43" fmla="*/ 388993 w 593812"/>
                  <a:gd name="connsiteY43" fmla="*/ 159199 h 417424"/>
                  <a:gd name="connsiteX44" fmla="*/ 388993 w 593812"/>
                  <a:gd name="connsiteY44" fmla="*/ 122434 h 417424"/>
                  <a:gd name="connsiteX45" fmla="*/ 388993 w 593812"/>
                  <a:gd name="connsiteY45" fmla="*/ 122434 h 417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93812" h="417424">
                    <a:moveTo>
                      <a:pt x="102459" y="73431"/>
                    </a:moveTo>
                    <a:lnTo>
                      <a:pt x="516378" y="0"/>
                    </a:lnTo>
                    <a:lnTo>
                      <a:pt x="516378" y="73829"/>
                    </a:lnTo>
                    <a:lnTo>
                      <a:pt x="593813" y="73829"/>
                    </a:lnTo>
                    <a:lnTo>
                      <a:pt x="593813" y="417425"/>
                    </a:lnTo>
                    <a:lnTo>
                      <a:pt x="0" y="417425"/>
                    </a:lnTo>
                    <a:lnTo>
                      <a:pt x="0" y="147284"/>
                    </a:lnTo>
                    <a:lnTo>
                      <a:pt x="102459" y="147284"/>
                    </a:lnTo>
                    <a:lnTo>
                      <a:pt x="102459" y="73456"/>
                    </a:lnTo>
                    <a:lnTo>
                      <a:pt x="102459" y="73456"/>
                    </a:lnTo>
                    <a:close/>
                    <a:moveTo>
                      <a:pt x="123678" y="255788"/>
                    </a:moveTo>
                    <a:lnTo>
                      <a:pt x="83157" y="255788"/>
                    </a:lnTo>
                    <a:lnTo>
                      <a:pt x="83157" y="292553"/>
                    </a:lnTo>
                    <a:lnTo>
                      <a:pt x="123678" y="292553"/>
                    </a:lnTo>
                    <a:lnTo>
                      <a:pt x="123678" y="255788"/>
                    </a:lnTo>
                    <a:lnTo>
                      <a:pt x="123678" y="255788"/>
                    </a:lnTo>
                    <a:close/>
                    <a:moveTo>
                      <a:pt x="270340" y="255788"/>
                    </a:moveTo>
                    <a:lnTo>
                      <a:pt x="229819" y="255788"/>
                    </a:lnTo>
                    <a:lnTo>
                      <a:pt x="229819" y="292553"/>
                    </a:lnTo>
                    <a:lnTo>
                      <a:pt x="270340" y="292553"/>
                    </a:lnTo>
                    <a:lnTo>
                      <a:pt x="270340" y="255788"/>
                    </a:lnTo>
                    <a:lnTo>
                      <a:pt x="270340" y="255788"/>
                    </a:lnTo>
                    <a:close/>
                    <a:moveTo>
                      <a:pt x="389018" y="255788"/>
                    </a:moveTo>
                    <a:lnTo>
                      <a:pt x="348497" y="255788"/>
                    </a:lnTo>
                    <a:lnTo>
                      <a:pt x="348497" y="292553"/>
                    </a:lnTo>
                    <a:lnTo>
                      <a:pt x="389018" y="292553"/>
                    </a:lnTo>
                    <a:lnTo>
                      <a:pt x="389018" y="255788"/>
                    </a:lnTo>
                    <a:lnTo>
                      <a:pt x="389018" y="255788"/>
                    </a:lnTo>
                    <a:close/>
                    <a:moveTo>
                      <a:pt x="535680" y="255788"/>
                    </a:moveTo>
                    <a:lnTo>
                      <a:pt x="495159" y="255788"/>
                    </a:lnTo>
                    <a:lnTo>
                      <a:pt x="495159" y="292553"/>
                    </a:lnTo>
                    <a:lnTo>
                      <a:pt x="535680" y="292553"/>
                    </a:lnTo>
                    <a:lnTo>
                      <a:pt x="535680" y="255788"/>
                    </a:lnTo>
                    <a:lnTo>
                      <a:pt x="535680" y="255788"/>
                    </a:lnTo>
                    <a:close/>
                    <a:moveTo>
                      <a:pt x="270315" y="122434"/>
                    </a:moveTo>
                    <a:lnTo>
                      <a:pt x="229794" y="122434"/>
                    </a:lnTo>
                    <a:lnTo>
                      <a:pt x="229794" y="159199"/>
                    </a:lnTo>
                    <a:lnTo>
                      <a:pt x="270315" y="159199"/>
                    </a:lnTo>
                    <a:lnTo>
                      <a:pt x="270315" y="122434"/>
                    </a:lnTo>
                    <a:lnTo>
                      <a:pt x="270315" y="122434"/>
                    </a:lnTo>
                    <a:close/>
                    <a:moveTo>
                      <a:pt x="388993" y="122434"/>
                    </a:moveTo>
                    <a:lnTo>
                      <a:pt x="348472" y="122434"/>
                    </a:lnTo>
                    <a:lnTo>
                      <a:pt x="348472" y="159199"/>
                    </a:lnTo>
                    <a:lnTo>
                      <a:pt x="388993" y="159199"/>
                    </a:lnTo>
                    <a:lnTo>
                      <a:pt x="388993" y="122434"/>
                    </a:lnTo>
                    <a:lnTo>
                      <a:pt x="388993" y="1224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F6B4621-4A69-E47F-77C9-E0A670323AE9}"/>
                  </a:ext>
                </a:extLst>
              </p:cNvPr>
              <p:cNvSpPr/>
              <p:nvPr/>
            </p:nvSpPr>
            <p:spPr>
              <a:xfrm>
                <a:off x="6420774" y="3800565"/>
                <a:ext cx="613712" cy="437332"/>
              </a:xfrm>
              <a:custGeom>
                <a:avLst/>
                <a:gdLst>
                  <a:gd name="connsiteX0" fmla="*/ 102459 w 613712"/>
                  <a:gd name="connsiteY0" fmla="*/ 147267 h 437332"/>
                  <a:gd name="connsiteX1" fmla="*/ 102459 w 613712"/>
                  <a:gd name="connsiteY1" fmla="*/ 83388 h 437332"/>
                  <a:gd name="connsiteX2" fmla="*/ 110668 w 613712"/>
                  <a:gd name="connsiteY2" fmla="*/ 73588 h 437332"/>
                  <a:gd name="connsiteX3" fmla="*/ 524586 w 613712"/>
                  <a:gd name="connsiteY3" fmla="*/ 157 h 437332"/>
                  <a:gd name="connsiteX4" fmla="*/ 532720 w 613712"/>
                  <a:gd name="connsiteY4" fmla="*/ 2321 h 437332"/>
                  <a:gd name="connsiteX5" fmla="*/ 536277 w 613712"/>
                  <a:gd name="connsiteY5" fmla="*/ 9958 h 437332"/>
                  <a:gd name="connsiteX6" fmla="*/ 536277 w 613712"/>
                  <a:gd name="connsiteY6" fmla="*/ 73837 h 437332"/>
                  <a:gd name="connsiteX7" fmla="*/ 603763 w 613712"/>
                  <a:gd name="connsiteY7" fmla="*/ 73837 h 437332"/>
                  <a:gd name="connsiteX8" fmla="*/ 613713 w 613712"/>
                  <a:gd name="connsiteY8" fmla="*/ 83786 h 437332"/>
                  <a:gd name="connsiteX9" fmla="*/ 613713 w 613712"/>
                  <a:gd name="connsiteY9" fmla="*/ 427383 h 437332"/>
                  <a:gd name="connsiteX10" fmla="*/ 603763 w 613712"/>
                  <a:gd name="connsiteY10" fmla="*/ 437333 h 437332"/>
                  <a:gd name="connsiteX11" fmla="*/ 9950 w 613712"/>
                  <a:gd name="connsiteY11" fmla="*/ 437333 h 437332"/>
                  <a:gd name="connsiteX12" fmla="*/ 0 w 613712"/>
                  <a:gd name="connsiteY12" fmla="*/ 427383 h 437332"/>
                  <a:gd name="connsiteX13" fmla="*/ 0 w 613712"/>
                  <a:gd name="connsiteY13" fmla="*/ 157242 h 437332"/>
                  <a:gd name="connsiteX14" fmla="*/ 9950 w 613712"/>
                  <a:gd name="connsiteY14" fmla="*/ 147292 h 437332"/>
                  <a:gd name="connsiteX15" fmla="*/ 102459 w 613712"/>
                  <a:gd name="connsiteY15" fmla="*/ 147292 h 437332"/>
                  <a:gd name="connsiteX16" fmla="*/ 516378 w 613712"/>
                  <a:gd name="connsiteY16" fmla="*/ 21823 h 437332"/>
                  <a:gd name="connsiteX17" fmla="*/ 122359 w 613712"/>
                  <a:gd name="connsiteY17" fmla="*/ 91721 h 437332"/>
                  <a:gd name="connsiteX18" fmla="*/ 122359 w 613712"/>
                  <a:gd name="connsiteY18" fmla="*/ 157192 h 437332"/>
                  <a:gd name="connsiteX19" fmla="*/ 112409 w 613712"/>
                  <a:gd name="connsiteY19" fmla="*/ 167142 h 437332"/>
                  <a:gd name="connsiteX20" fmla="*/ 19875 w 613712"/>
                  <a:gd name="connsiteY20" fmla="*/ 167142 h 437332"/>
                  <a:gd name="connsiteX21" fmla="*/ 19875 w 613712"/>
                  <a:gd name="connsiteY21" fmla="*/ 417383 h 437332"/>
                  <a:gd name="connsiteX22" fmla="*/ 593788 w 613712"/>
                  <a:gd name="connsiteY22" fmla="*/ 417383 h 437332"/>
                  <a:gd name="connsiteX23" fmla="*/ 593788 w 613712"/>
                  <a:gd name="connsiteY23" fmla="*/ 93687 h 437332"/>
                  <a:gd name="connsiteX24" fmla="*/ 526303 w 613712"/>
                  <a:gd name="connsiteY24" fmla="*/ 93687 h 437332"/>
                  <a:gd name="connsiteX25" fmla="*/ 516353 w 613712"/>
                  <a:gd name="connsiteY25" fmla="*/ 83737 h 437332"/>
                  <a:gd name="connsiteX26" fmla="*/ 516353 w 613712"/>
                  <a:gd name="connsiteY26" fmla="*/ 21798 h 437332"/>
                  <a:gd name="connsiteX27" fmla="*/ 516353 w 613712"/>
                  <a:gd name="connsiteY27" fmla="*/ 21798 h 437332"/>
                  <a:gd name="connsiteX28" fmla="*/ 408918 w 613712"/>
                  <a:gd name="connsiteY28" fmla="*/ 265746 h 437332"/>
                  <a:gd name="connsiteX29" fmla="*/ 398968 w 613712"/>
                  <a:gd name="connsiteY29" fmla="*/ 255796 h 437332"/>
                  <a:gd name="connsiteX30" fmla="*/ 358447 w 613712"/>
                  <a:gd name="connsiteY30" fmla="*/ 255796 h 437332"/>
                  <a:gd name="connsiteX31" fmla="*/ 348497 w 613712"/>
                  <a:gd name="connsiteY31" fmla="*/ 265746 h 437332"/>
                  <a:gd name="connsiteX32" fmla="*/ 348497 w 613712"/>
                  <a:gd name="connsiteY32" fmla="*/ 302511 h 437332"/>
                  <a:gd name="connsiteX33" fmla="*/ 358447 w 613712"/>
                  <a:gd name="connsiteY33" fmla="*/ 312461 h 437332"/>
                  <a:gd name="connsiteX34" fmla="*/ 398968 w 613712"/>
                  <a:gd name="connsiteY34" fmla="*/ 312461 h 437332"/>
                  <a:gd name="connsiteX35" fmla="*/ 408918 w 613712"/>
                  <a:gd name="connsiteY35" fmla="*/ 302511 h 437332"/>
                  <a:gd name="connsiteX36" fmla="*/ 408918 w 613712"/>
                  <a:gd name="connsiteY36" fmla="*/ 265746 h 437332"/>
                  <a:gd name="connsiteX37" fmla="*/ 408918 w 613712"/>
                  <a:gd name="connsiteY37" fmla="*/ 265746 h 437332"/>
                  <a:gd name="connsiteX38" fmla="*/ 143578 w 613712"/>
                  <a:gd name="connsiteY38" fmla="*/ 265746 h 437332"/>
                  <a:gd name="connsiteX39" fmla="*/ 133628 w 613712"/>
                  <a:gd name="connsiteY39" fmla="*/ 255796 h 437332"/>
                  <a:gd name="connsiteX40" fmla="*/ 93106 w 613712"/>
                  <a:gd name="connsiteY40" fmla="*/ 255796 h 437332"/>
                  <a:gd name="connsiteX41" fmla="*/ 83157 w 613712"/>
                  <a:gd name="connsiteY41" fmla="*/ 265746 h 437332"/>
                  <a:gd name="connsiteX42" fmla="*/ 83157 w 613712"/>
                  <a:gd name="connsiteY42" fmla="*/ 302511 h 437332"/>
                  <a:gd name="connsiteX43" fmla="*/ 93106 w 613712"/>
                  <a:gd name="connsiteY43" fmla="*/ 312461 h 437332"/>
                  <a:gd name="connsiteX44" fmla="*/ 133628 w 613712"/>
                  <a:gd name="connsiteY44" fmla="*/ 312461 h 437332"/>
                  <a:gd name="connsiteX45" fmla="*/ 143578 w 613712"/>
                  <a:gd name="connsiteY45" fmla="*/ 302511 h 437332"/>
                  <a:gd name="connsiteX46" fmla="*/ 143578 w 613712"/>
                  <a:gd name="connsiteY46" fmla="*/ 265746 h 437332"/>
                  <a:gd name="connsiteX47" fmla="*/ 143578 w 613712"/>
                  <a:gd name="connsiteY47" fmla="*/ 265746 h 437332"/>
                  <a:gd name="connsiteX48" fmla="*/ 290240 w 613712"/>
                  <a:gd name="connsiteY48" fmla="*/ 265746 h 437332"/>
                  <a:gd name="connsiteX49" fmla="*/ 280290 w 613712"/>
                  <a:gd name="connsiteY49" fmla="*/ 255796 h 437332"/>
                  <a:gd name="connsiteX50" fmla="*/ 239769 w 613712"/>
                  <a:gd name="connsiteY50" fmla="*/ 255796 h 437332"/>
                  <a:gd name="connsiteX51" fmla="*/ 229819 w 613712"/>
                  <a:gd name="connsiteY51" fmla="*/ 265746 h 437332"/>
                  <a:gd name="connsiteX52" fmla="*/ 229819 w 613712"/>
                  <a:gd name="connsiteY52" fmla="*/ 302511 h 437332"/>
                  <a:gd name="connsiteX53" fmla="*/ 239769 w 613712"/>
                  <a:gd name="connsiteY53" fmla="*/ 312461 h 437332"/>
                  <a:gd name="connsiteX54" fmla="*/ 280290 w 613712"/>
                  <a:gd name="connsiteY54" fmla="*/ 312461 h 437332"/>
                  <a:gd name="connsiteX55" fmla="*/ 290240 w 613712"/>
                  <a:gd name="connsiteY55" fmla="*/ 302511 h 437332"/>
                  <a:gd name="connsiteX56" fmla="*/ 290240 w 613712"/>
                  <a:gd name="connsiteY56" fmla="*/ 265746 h 437332"/>
                  <a:gd name="connsiteX57" fmla="*/ 290240 w 613712"/>
                  <a:gd name="connsiteY57" fmla="*/ 265746 h 437332"/>
                  <a:gd name="connsiteX58" fmla="*/ 555605 w 613712"/>
                  <a:gd name="connsiteY58" fmla="*/ 265746 h 437332"/>
                  <a:gd name="connsiteX59" fmla="*/ 545655 w 613712"/>
                  <a:gd name="connsiteY59" fmla="*/ 255796 h 437332"/>
                  <a:gd name="connsiteX60" fmla="*/ 505134 w 613712"/>
                  <a:gd name="connsiteY60" fmla="*/ 255796 h 437332"/>
                  <a:gd name="connsiteX61" fmla="*/ 495184 w 613712"/>
                  <a:gd name="connsiteY61" fmla="*/ 265746 h 437332"/>
                  <a:gd name="connsiteX62" fmla="*/ 495184 w 613712"/>
                  <a:gd name="connsiteY62" fmla="*/ 302511 h 437332"/>
                  <a:gd name="connsiteX63" fmla="*/ 505134 w 613712"/>
                  <a:gd name="connsiteY63" fmla="*/ 312461 h 437332"/>
                  <a:gd name="connsiteX64" fmla="*/ 545655 w 613712"/>
                  <a:gd name="connsiteY64" fmla="*/ 312461 h 437332"/>
                  <a:gd name="connsiteX65" fmla="*/ 555605 w 613712"/>
                  <a:gd name="connsiteY65" fmla="*/ 302511 h 437332"/>
                  <a:gd name="connsiteX66" fmla="*/ 555605 w 613712"/>
                  <a:gd name="connsiteY66" fmla="*/ 265746 h 437332"/>
                  <a:gd name="connsiteX67" fmla="*/ 555605 w 613712"/>
                  <a:gd name="connsiteY67" fmla="*/ 265746 h 437332"/>
                  <a:gd name="connsiteX68" fmla="*/ 515084 w 613712"/>
                  <a:gd name="connsiteY68" fmla="*/ 275696 h 437332"/>
                  <a:gd name="connsiteX69" fmla="*/ 515084 w 613712"/>
                  <a:gd name="connsiteY69" fmla="*/ 292561 h 437332"/>
                  <a:gd name="connsiteX70" fmla="*/ 535705 w 613712"/>
                  <a:gd name="connsiteY70" fmla="*/ 292561 h 437332"/>
                  <a:gd name="connsiteX71" fmla="*/ 535705 w 613712"/>
                  <a:gd name="connsiteY71" fmla="*/ 275696 h 437332"/>
                  <a:gd name="connsiteX72" fmla="*/ 515084 w 613712"/>
                  <a:gd name="connsiteY72" fmla="*/ 275696 h 437332"/>
                  <a:gd name="connsiteX73" fmla="*/ 368422 w 613712"/>
                  <a:gd name="connsiteY73" fmla="*/ 275696 h 437332"/>
                  <a:gd name="connsiteX74" fmla="*/ 368422 w 613712"/>
                  <a:gd name="connsiteY74" fmla="*/ 292561 h 437332"/>
                  <a:gd name="connsiteX75" fmla="*/ 389043 w 613712"/>
                  <a:gd name="connsiteY75" fmla="*/ 292561 h 437332"/>
                  <a:gd name="connsiteX76" fmla="*/ 389043 w 613712"/>
                  <a:gd name="connsiteY76" fmla="*/ 275696 h 437332"/>
                  <a:gd name="connsiteX77" fmla="*/ 368422 w 613712"/>
                  <a:gd name="connsiteY77" fmla="*/ 275696 h 437332"/>
                  <a:gd name="connsiteX78" fmla="*/ 249743 w 613712"/>
                  <a:gd name="connsiteY78" fmla="*/ 275696 h 437332"/>
                  <a:gd name="connsiteX79" fmla="*/ 249743 w 613712"/>
                  <a:gd name="connsiteY79" fmla="*/ 292561 h 437332"/>
                  <a:gd name="connsiteX80" fmla="*/ 270365 w 613712"/>
                  <a:gd name="connsiteY80" fmla="*/ 292561 h 437332"/>
                  <a:gd name="connsiteX81" fmla="*/ 270365 w 613712"/>
                  <a:gd name="connsiteY81" fmla="*/ 275696 h 437332"/>
                  <a:gd name="connsiteX82" fmla="*/ 249743 w 613712"/>
                  <a:gd name="connsiteY82" fmla="*/ 275696 h 437332"/>
                  <a:gd name="connsiteX83" fmla="*/ 103081 w 613712"/>
                  <a:gd name="connsiteY83" fmla="*/ 275696 h 437332"/>
                  <a:gd name="connsiteX84" fmla="*/ 103081 w 613712"/>
                  <a:gd name="connsiteY84" fmla="*/ 292561 h 437332"/>
                  <a:gd name="connsiteX85" fmla="*/ 123703 w 613712"/>
                  <a:gd name="connsiteY85" fmla="*/ 292561 h 437332"/>
                  <a:gd name="connsiteX86" fmla="*/ 123703 w 613712"/>
                  <a:gd name="connsiteY86" fmla="*/ 275696 h 437332"/>
                  <a:gd name="connsiteX87" fmla="*/ 103081 w 613712"/>
                  <a:gd name="connsiteY87" fmla="*/ 275696 h 437332"/>
                  <a:gd name="connsiteX88" fmla="*/ 408967 w 613712"/>
                  <a:gd name="connsiteY88" fmla="*/ 132392 h 437332"/>
                  <a:gd name="connsiteX89" fmla="*/ 399017 w 613712"/>
                  <a:gd name="connsiteY89" fmla="*/ 122442 h 437332"/>
                  <a:gd name="connsiteX90" fmla="*/ 358497 w 613712"/>
                  <a:gd name="connsiteY90" fmla="*/ 122442 h 437332"/>
                  <a:gd name="connsiteX91" fmla="*/ 348547 w 613712"/>
                  <a:gd name="connsiteY91" fmla="*/ 132392 h 437332"/>
                  <a:gd name="connsiteX92" fmla="*/ 348547 w 613712"/>
                  <a:gd name="connsiteY92" fmla="*/ 169157 h 437332"/>
                  <a:gd name="connsiteX93" fmla="*/ 358497 w 613712"/>
                  <a:gd name="connsiteY93" fmla="*/ 179107 h 437332"/>
                  <a:gd name="connsiteX94" fmla="*/ 399017 w 613712"/>
                  <a:gd name="connsiteY94" fmla="*/ 179107 h 437332"/>
                  <a:gd name="connsiteX95" fmla="*/ 408967 w 613712"/>
                  <a:gd name="connsiteY95" fmla="*/ 169157 h 437332"/>
                  <a:gd name="connsiteX96" fmla="*/ 408967 w 613712"/>
                  <a:gd name="connsiteY96" fmla="*/ 132392 h 437332"/>
                  <a:gd name="connsiteX97" fmla="*/ 408967 w 613712"/>
                  <a:gd name="connsiteY97" fmla="*/ 132392 h 437332"/>
                  <a:gd name="connsiteX98" fmla="*/ 290290 w 613712"/>
                  <a:gd name="connsiteY98" fmla="*/ 132392 h 437332"/>
                  <a:gd name="connsiteX99" fmla="*/ 280340 w 613712"/>
                  <a:gd name="connsiteY99" fmla="*/ 122442 h 437332"/>
                  <a:gd name="connsiteX100" fmla="*/ 239818 w 613712"/>
                  <a:gd name="connsiteY100" fmla="*/ 122442 h 437332"/>
                  <a:gd name="connsiteX101" fmla="*/ 229868 w 613712"/>
                  <a:gd name="connsiteY101" fmla="*/ 132392 h 437332"/>
                  <a:gd name="connsiteX102" fmla="*/ 229868 w 613712"/>
                  <a:gd name="connsiteY102" fmla="*/ 169157 h 437332"/>
                  <a:gd name="connsiteX103" fmla="*/ 239818 w 613712"/>
                  <a:gd name="connsiteY103" fmla="*/ 179107 h 437332"/>
                  <a:gd name="connsiteX104" fmla="*/ 280340 w 613712"/>
                  <a:gd name="connsiteY104" fmla="*/ 179107 h 437332"/>
                  <a:gd name="connsiteX105" fmla="*/ 290290 w 613712"/>
                  <a:gd name="connsiteY105" fmla="*/ 169157 h 437332"/>
                  <a:gd name="connsiteX106" fmla="*/ 290290 w 613712"/>
                  <a:gd name="connsiteY106" fmla="*/ 132392 h 437332"/>
                  <a:gd name="connsiteX107" fmla="*/ 290290 w 613712"/>
                  <a:gd name="connsiteY107" fmla="*/ 132392 h 437332"/>
                  <a:gd name="connsiteX108" fmla="*/ 368447 w 613712"/>
                  <a:gd name="connsiteY108" fmla="*/ 142342 h 437332"/>
                  <a:gd name="connsiteX109" fmla="*/ 368447 w 613712"/>
                  <a:gd name="connsiteY109" fmla="*/ 159207 h 437332"/>
                  <a:gd name="connsiteX110" fmla="*/ 389068 w 613712"/>
                  <a:gd name="connsiteY110" fmla="*/ 159207 h 437332"/>
                  <a:gd name="connsiteX111" fmla="*/ 389068 w 613712"/>
                  <a:gd name="connsiteY111" fmla="*/ 142342 h 437332"/>
                  <a:gd name="connsiteX112" fmla="*/ 368447 w 613712"/>
                  <a:gd name="connsiteY112" fmla="*/ 142342 h 437332"/>
                  <a:gd name="connsiteX113" fmla="*/ 249768 w 613712"/>
                  <a:gd name="connsiteY113" fmla="*/ 142342 h 437332"/>
                  <a:gd name="connsiteX114" fmla="*/ 249768 w 613712"/>
                  <a:gd name="connsiteY114" fmla="*/ 159207 h 437332"/>
                  <a:gd name="connsiteX115" fmla="*/ 270390 w 613712"/>
                  <a:gd name="connsiteY115" fmla="*/ 159207 h 437332"/>
                  <a:gd name="connsiteX116" fmla="*/ 270390 w 613712"/>
                  <a:gd name="connsiteY116" fmla="*/ 142342 h 437332"/>
                  <a:gd name="connsiteX117" fmla="*/ 249768 w 613712"/>
                  <a:gd name="connsiteY117" fmla="*/ 142342 h 437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613712" h="437332">
                    <a:moveTo>
                      <a:pt x="102459" y="147267"/>
                    </a:moveTo>
                    <a:lnTo>
                      <a:pt x="102459" y="83388"/>
                    </a:lnTo>
                    <a:cubicBezTo>
                      <a:pt x="102459" y="78563"/>
                      <a:pt x="105917" y="74434"/>
                      <a:pt x="110668" y="73588"/>
                    </a:cubicBezTo>
                    <a:lnTo>
                      <a:pt x="524586" y="157"/>
                    </a:lnTo>
                    <a:cubicBezTo>
                      <a:pt x="527472" y="-365"/>
                      <a:pt x="530457" y="431"/>
                      <a:pt x="532720" y="2321"/>
                    </a:cubicBezTo>
                    <a:cubicBezTo>
                      <a:pt x="534984" y="4212"/>
                      <a:pt x="536277" y="6998"/>
                      <a:pt x="536277" y="9958"/>
                    </a:cubicBezTo>
                    <a:lnTo>
                      <a:pt x="536277" y="73837"/>
                    </a:lnTo>
                    <a:lnTo>
                      <a:pt x="603763" y="73837"/>
                    </a:lnTo>
                    <a:cubicBezTo>
                      <a:pt x="609260" y="73837"/>
                      <a:pt x="613713" y="78289"/>
                      <a:pt x="613713" y="83786"/>
                    </a:cubicBezTo>
                    <a:lnTo>
                      <a:pt x="613713" y="427383"/>
                    </a:lnTo>
                    <a:cubicBezTo>
                      <a:pt x="613713" y="432880"/>
                      <a:pt x="609260" y="437333"/>
                      <a:pt x="603763" y="437333"/>
                    </a:cubicBezTo>
                    <a:lnTo>
                      <a:pt x="9950" y="437333"/>
                    </a:lnTo>
                    <a:cubicBezTo>
                      <a:pt x="4453" y="437333"/>
                      <a:pt x="0" y="432880"/>
                      <a:pt x="0" y="427383"/>
                    </a:cubicBezTo>
                    <a:lnTo>
                      <a:pt x="0" y="157242"/>
                    </a:lnTo>
                    <a:cubicBezTo>
                      <a:pt x="0" y="151744"/>
                      <a:pt x="4453" y="147292"/>
                      <a:pt x="9950" y="147292"/>
                    </a:cubicBezTo>
                    <a:lnTo>
                      <a:pt x="102459" y="147292"/>
                    </a:lnTo>
                    <a:close/>
                    <a:moveTo>
                      <a:pt x="516378" y="21823"/>
                    </a:moveTo>
                    <a:lnTo>
                      <a:pt x="122359" y="91721"/>
                    </a:lnTo>
                    <a:lnTo>
                      <a:pt x="122359" y="157192"/>
                    </a:lnTo>
                    <a:cubicBezTo>
                      <a:pt x="122359" y="162689"/>
                      <a:pt x="117907" y="167142"/>
                      <a:pt x="112409" y="167142"/>
                    </a:cubicBezTo>
                    <a:lnTo>
                      <a:pt x="19875" y="167142"/>
                    </a:lnTo>
                    <a:lnTo>
                      <a:pt x="19875" y="417383"/>
                    </a:lnTo>
                    <a:lnTo>
                      <a:pt x="593788" y="417383"/>
                    </a:lnTo>
                    <a:lnTo>
                      <a:pt x="593788" y="93687"/>
                    </a:lnTo>
                    <a:lnTo>
                      <a:pt x="526303" y="93687"/>
                    </a:lnTo>
                    <a:cubicBezTo>
                      <a:pt x="520805" y="93687"/>
                      <a:pt x="516353" y="89234"/>
                      <a:pt x="516353" y="83737"/>
                    </a:cubicBezTo>
                    <a:lnTo>
                      <a:pt x="516353" y="21798"/>
                    </a:lnTo>
                    <a:lnTo>
                      <a:pt x="516353" y="21798"/>
                    </a:lnTo>
                    <a:close/>
                    <a:moveTo>
                      <a:pt x="408918" y="265746"/>
                    </a:moveTo>
                    <a:cubicBezTo>
                      <a:pt x="408918" y="260249"/>
                      <a:pt x="404466" y="255796"/>
                      <a:pt x="398968" y="255796"/>
                    </a:cubicBezTo>
                    <a:lnTo>
                      <a:pt x="358447" y="255796"/>
                    </a:lnTo>
                    <a:cubicBezTo>
                      <a:pt x="352950" y="255796"/>
                      <a:pt x="348497" y="260249"/>
                      <a:pt x="348497" y="265746"/>
                    </a:cubicBezTo>
                    <a:lnTo>
                      <a:pt x="348497" y="302511"/>
                    </a:lnTo>
                    <a:cubicBezTo>
                      <a:pt x="348497" y="308008"/>
                      <a:pt x="352950" y="312461"/>
                      <a:pt x="358447" y="312461"/>
                    </a:cubicBezTo>
                    <a:lnTo>
                      <a:pt x="398968" y="312461"/>
                    </a:lnTo>
                    <a:cubicBezTo>
                      <a:pt x="404466" y="312461"/>
                      <a:pt x="408918" y="308008"/>
                      <a:pt x="408918" y="302511"/>
                    </a:cubicBezTo>
                    <a:lnTo>
                      <a:pt x="408918" y="265746"/>
                    </a:lnTo>
                    <a:lnTo>
                      <a:pt x="408918" y="265746"/>
                    </a:lnTo>
                    <a:close/>
                    <a:moveTo>
                      <a:pt x="143578" y="265746"/>
                    </a:moveTo>
                    <a:cubicBezTo>
                      <a:pt x="143578" y="260249"/>
                      <a:pt x="139125" y="255796"/>
                      <a:pt x="133628" y="255796"/>
                    </a:cubicBezTo>
                    <a:lnTo>
                      <a:pt x="93106" y="255796"/>
                    </a:lnTo>
                    <a:cubicBezTo>
                      <a:pt x="87609" y="255796"/>
                      <a:pt x="83157" y="260249"/>
                      <a:pt x="83157" y="265746"/>
                    </a:cubicBezTo>
                    <a:lnTo>
                      <a:pt x="83157" y="302511"/>
                    </a:lnTo>
                    <a:cubicBezTo>
                      <a:pt x="83157" y="308008"/>
                      <a:pt x="87609" y="312461"/>
                      <a:pt x="93106" y="312461"/>
                    </a:cubicBezTo>
                    <a:lnTo>
                      <a:pt x="133628" y="312461"/>
                    </a:lnTo>
                    <a:cubicBezTo>
                      <a:pt x="139125" y="312461"/>
                      <a:pt x="143578" y="308008"/>
                      <a:pt x="143578" y="302511"/>
                    </a:cubicBezTo>
                    <a:lnTo>
                      <a:pt x="143578" y="265746"/>
                    </a:lnTo>
                    <a:lnTo>
                      <a:pt x="143578" y="265746"/>
                    </a:lnTo>
                    <a:close/>
                    <a:moveTo>
                      <a:pt x="290240" y="265746"/>
                    </a:moveTo>
                    <a:cubicBezTo>
                      <a:pt x="290240" y="260249"/>
                      <a:pt x="285788" y="255796"/>
                      <a:pt x="280290" y="255796"/>
                    </a:cubicBezTo>
                    <a:lnTo>
                      <a:pt x="239769" y="255796"/>
                    </a:lnTo>
                    <a:cubicBezTo>
                      <a:pt x="234271" y="255796"/>
                      <a:pt x="229819" y="260249"/>
                      <a:pt x="229819" y="265746"/>
                    </a:cubicBezTo>
                    <a:lnTo>
                      <a:pt x="229819" y="302511"/>
                    </a:lnTo>
                    <a:cubicBezTo>
                      <a:pt x="229819" y="308008"/>
                      <a:pt x="234271" y="312461"/>
                      <a:pt x="239769" y="312461"/>
                    </a:cubicBezTo>
                    <a:lnTo>
                      <a:pt x="280290" y="312461"/>
                    </a:lnTo>
                    <a:cubicBezTo>
                      <a:pt x="285788" y="312461"/>
                      <a:pt x="290240" y="308008"/>
                      <a:pt x="290240" y="302511"/>
                    </a:cubicBezTo>
                    <a:lnTo>
                      <a:pt x="290240" y="265746"/>
                    </a:lnTo>
                    <a:lnTo>
                      <a:pt x="290240" y="265746"/>
                    </a:lnTo>
                    <a:close/>
                    <a:moveTo>
                      <a:pt x="555605" y="265746"/>
                    </a:moveTo>
                    <a:cubicBezTo>
                      <a:pt x="555605" y="260249"/>
                      <a:pt x="551153" y="255796"/>
                      <a:pt x="545655" y="255796"/>
                    </a:cubicBezTo>
                    <a:lnTo>
                      <a:pt x="505134" y="255796"/>
                    </a:lnTo>
                    <a:cubicBezTo>
                      <a:pt x="499637" y="255796"/>
                      <a:pt x="495184" y="260249"/>
                      <a:pt x="495184" y="265746"/>
                    </a:cubicBezTo>
                    <a:lnTo>
                      <a:pt x="495184" y="302511"/>
                    </a:lnTo>
                    <a:cubicBezTo>
                      <a:pt x="495184" y="308008"/>
                      <a:pt x="499637" y="312461"/>
                      <a:pt x="505134" y="312461"/>
                    </a:cubicBezTo>
                    <a:lnTo>
                      <a:pt x="545655" y="312461"/>
                    </a:lnTo>
                    <a:cubicBezTo>
                      <a:pt x="551153" y="312461"/>
                      <a:pt x="555605" y="308008"/>
                      <a:pt x="555605" y="302511"/>
                    </a:cubicBezTo>
                    <a:lnTo>
                      <a:pt x="555605" y="265746"/>
                    </a:lnTo>
                    <a:lnTo>
                      <a:pt x="555605" y="265746"/>
                    </a:lnTo>
                    <a:close/>
                    <a:moveTo>
                      <a:pt x="515084" y="275696"/>
                    </a:moveTo>
                    <a:lnTo>
                      <a:pt x="515084" y="292561"/>
                    </a:lnTo>
                    <a:lnTo>
                      <a:pt x="535705" y="292561"/>
                    </a:lnTo>
                    <a:lnTo>
                      <a:pt x="535705" y="275696"/>
                    </a:lnTo>
                    <a:lnTo>
                      <a:pt x="515084" y="275696"/>
                    </a:lnTo>
                    <a:close/>
                    <a:moveTo>
                      <a:pt x="368422" y="275696"/>
                    </a:moveTo>
                    <a:lnTo>
                      <a:pt x="368422" y="292561"/>
                    </a:lnTo>
                    <a:lnTo>
                      <a:pt x="389043" y="292561"/>
                    </a:lnTo>
                    <a:lnTo>
                      <a:pt x="389043" y="275696"/>
                    </a:lnTo>
                    <a:lnTo>
                      <a:pt x="368422" y="275696"/>
                    </a:lnTo>
                    <a:close/>
                    <a:moveTo>
                      <a:pt x="249743" y="275696"/>
                    </a:moveTo>
                    <a:lnTo>
                      <a:pt x="249743" y="292561"/>
                    </a:lnTo>
                    <a:lnTo>
                      <a:pt x="270365" y="292561"/>
                    </a:lnTo>
                    <a:lnTo>
                      <a:pt x="270365" y="275696"/>
                    </a:lnTo>
                    <a:lnTo>
                      <a:pt x="249743" y="275696"/>
                    </a:lnTo>
                    <a:close/>
                    <a:moveTo>
                      <a:pt x="103081" y="275696"/>
                    </a:moveTo>
                    <a:lnTo>
                      <a:pt x="103081" y="292561"/>
                    </a:lnTo>
                    <a:lnTo>
                      <a:pt x="123703" y="292561"/>
                    </a:lnTo>
                    <a:lnTo>
                      <a:pt x="123703" y="275696"/>
                    </a:lnTo>
                    <a:lnTo>
                      <a:pt x="103081" y="275696"/>
                    </a:lnTo>
                    <a:close/>
                    <a:moveTo>
                      <a:pt x="408967" y="132392"/>
                    </a:moveTo>
                    <a:cubicBezTo>
                      <a:pt x="408967" y="126895"/>
                      <a:pt x="404515" y="122442"/>
                      <a:pt x="399017" y="122442"/>
                    </a:cubicBezTo>
                    <a:lnTo>
                      <a:pt x="358497" y="122442"/>
                    </a:lnTo>
                    <a:cubicBezTo>
                      <a:pt x="352999" y="122442"/>
                      <a:pt x="348547" y="126895"/>
                      <a:pt x="348547" y="132392"/>
                    </a:cubicBezTo>
                    <a:lnTo>
                      <a:pt x="348547" y="169157"/>
                    </a:lnTo>
                    <a:cubicBezTo>
                      <a:pt x="348547" y="174654"/>
                      <a:pt x="352999" y="179107"/>
                      <a:pt x="358497" y="179107"/>
                    </a:cubicBezTo>
                    <a:lnTo>
                      <a:pt x="399017" y="179107"/>
                    </a:lnTo>
                    <a:cubicBezTo>
                      <a:pt x="404515" y="179107"/>
                      <a:pt x="408967" y="174654"/>
                      <a:pt x="408967" y="169157"/>
                    </a:cubicBezTo>
                    <a:lnTo>
                      <a:pt x="408967" y="132392"/>
                    </a:lnTo>
                    <a:lnTo>
                      <a:pt x="408967" y="132392"/>
                    </a:lnTo>
                    <a:close/>
                    <a:moveTo>
                      <a:pt x="290290" y="132392"/>
                    </a:moveTo>
                    <a:cubicBezTo>
                      <a:pt x="290290" y="126895"/>
                      <a:pt x="285837" y="122442"/>
                      <a:pt x="280340" y="122442"/>
                    </a:cubicBezTo>
                    <a:lnTo>
                      <a:pt x="239818" y="122442"/>
                    </a:lnTo>
                    <a:cubicBezTo>
                      <a:pt x="234321" y="122442"/>
                      <a:pt x="229868" y="126895"/>
                      <a:pt x="229868" y="132392"/>
                    </a:cubicBezTo>
                    <a:lnTo>
                      <a:pt x="229868" y="169157"/>
                    </a:lnTo>
                    <a:cubicBezTo>
                      <a:pt x="229868" y="174654"/>
                      <a:pt x="234321" y="179107"/>
                      <a:pt x="239818" y="179107"/>
                    </a:cubicBezTo>
                    <a:lnTo>
                      <a:pt x="280340" y="179107"/>
                    </a:lnTo>
                    <a:cubicBezTo>
                      <a:pt x="285837" y="179107"/>
                      <a:pt x="290290" y="174654"/>
                      <a:pt x="290290" y="169157"/>
                    </a:cubicBezTo>
                    <a:lnTo>
                      <a:pt x="290290" y="132392"/>
                    </a:lnTo>
                    <a:lnTo>
                      <a:pt x="290290" y="132392"/>
                    </a:lnTo>
                    <a:close/>
                    <a:moveTo>
                      <a:pt x="368447" y="142342"/>
                    </a:moveTo>
                    <a:lnTo>
                      <a:pt x="368447" y="159207"/>
                    </a:lnTo>
                    <a:lnTo>
                      <a:pt x="389068" y="159207"/>
                    </a:lnTo>
                    <a:lnTo>
                      <a:pt x="389068" y="142342"/>
                    </a:lnTo>
                    <a:lnTo>
                      <a:pt x="368447" y="142342"/>
                    </a:lnTo>
                    <a:close/>
                    <a:moveTo>
                      <a:pt x="249768" y="142342"/>
                    </a:moveTo>
                    <a:lnTo>
                      <a:pt x="249768" y="159207"/>
                    </a:lnTo>
                    <a:lnTo>
                      <a:pt x="270390" y="159207"/>
                    </a:lnTo>
                    <a:lnTo>
                      <a:pt x="270390" y="142342"/>
                    </a:lnTo>
                    <a:lnTo>
                      <a:pt x="249768" y="14234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7D9ECFE-F037-3F49-96F3-14A96A18BF8B}"/>
                  </a:ext>
                </a:extLst>
              </p:cNvPr>
              <p:cNvSpPr/>
              <p:nvPr/>
            </p:nvSpPr>
            <p:spPr>
              <a:xfrm>
                <a:off x="7663870" y="3784653"/>
                <a:ext cx="400435" cy="453220"/>
              </a:xfrm>
              <a:custGeom>
                <a:avLst/>
                <a:gdLst>
                  <a:gd name="connsiteX0" fmla="*/ 331184 w 400435"/>
                  <a:gd name="connsiteY0" fmla="*/ 0 h 453220"/>
                  <a:gd name="connsiteX1" fmla="*/ 400436 w 400435"/>
                  <a:gd name="connsiteY1" fmla="*/ 84699 h 453220"/>
                  <a:gd name="connsiteX2" fmla="*/ 400436 w 400435"/>
                  <a:gd name="connsiteY2" fmla="*/ 453220 h 453220"/>
                  <a:gd name="connsiteX3" fmla="*/ 0 w 400435"/>
                  <a:gd name="connsiteY3" fmla="*/ 453220 h 453220"/>
                  <a:gd name="connsiteX4" fmla="*/ 0 w 400435"/>
                  <a:gd name="connsiteY4" fmla="*/ 84699 h 453220"/>
                  <a:gd name="connsiteX5" fmla="*/ 70247 w 400435"/>
                  <a:gd name="connsiteY5" fmla="*/ 0 h 453220"/>
                  <a:gd name="connsiteX6" fmla="*/ 331184 w 400435"/>
                  <a:gd name="connsiteY6" fmla="*/ 0 h 453220"/>
                  <a:gd name="connsiteX7" fmla="*/ 147159 w 400435"/>
                  <a:gd name="connsiteY7" fmla="*/ 359268 h 453220"/>
                  <a:gd name="connsiteX8" fmla="*/ 106639 w 400435"/>
                  <a:gd name="connsiteY8" fmla="*/ 359268 h 453220"/>
                  <a:gd name="connsiteX9" fmla="*/ 106639 w 400435"/>
                  <a:gd name="connsiteY9" fmla="*/ 396033 h 453220"/>
                  <a:gd name="connsiteX10" fmla="*/ 147159 w 400435"/>
                  <a:gd name="connsiteY10" fmla="*/ 396033 h 453220"/>
                  <a:gd name="connsiteX11" fmla="*/ 147159 w 400435"/>
                  <a:gd name="connsiteY11" fmla="*/ 359268 h 453220"/>
                  <a:gd name="connsiteX12" fmla="*/ 147159 w 400435"/>
                  <a:gd name="connsiteY12" fmla="*/ 359268 h 453220"/>
                  <a:gd name="connsiteX13" fmla="*/ 293822 w 400435"/>
                  <a:gd name="connsiteY13" fmla="*/ 359268 h 453220"/>
                  <a:gd name="connsiteX14" fmla="*/ 253301 w 400435"/>
                  <a:gd name="connsiteY14" fmla="*/ 359268 h 453220"/>
                  <a:gd name="connsiteX15" fmla="*/ 253301 w 400435"/>
                  <a:gd name="connsiteY15" fmla="*/ 396033 h 453220"/>
                  <a:gd name="connsiteX16" fmla="*/ 293822 w 400435"/>
                  <a:gd name="connsiteY16" fmla="*/ 396033 h 453220"/>
                  <a:gd name="connsiteX17" fmla="*/ 293822 w 400435"/>
                  <a:gd name="connsiteY17" fmla="*/ 359268 h 453220"/>
                  <a:gd name="connsiteX18" fmla="*/ 293822 w 400435"/>
                  <a:gd name="connsiteY18" fmla="*/ 359268 h 453220"/>
                  <a:gd name="connsiteX19" fmla="*/ 147159 w 400435"/>
                  <a:gd name="connsiteY19" fmla="*/ 225914 h 453220"/>
                  <a:gd name="connsiteX20" fmla="*/ 106639 w 400435"/>
                  <a:gd name="connsiteY20" fmla="*/ 225914 h 453220"/>
                  <a:gd name="connsiteX21" fmla="*/ 106639 w 400435"/>
                  <a:gd name="connsiteY21" fmla="*/ 262679 h 453220"/>
                  <a:gd name="connsiteX22" fmla="*/ 147159 w 400435"/>
                  <a:gd name="connsiteY22" fmla="*/ 262679 h 453220"/>
                  <a:gd name="connsiteX23" fmla="*/ 147159 w 400435"/>
                  <a:gd name="connsiteY23" fmla="*/ 225914 h 453220"/>
                  <a:gd name="connsiteX24" fmla="*/ 147159 w 400435"/>
                  <a:gd name="connsiteY24" fmla="*/ 225914 h 453220"/>
                  <a:gd name="connsiteX25" fmla="*/ 293822 w 400435"/>
                  <a:gd name="connsiteY25" fmla="*/ 225914 h 453220"/>
                  <a:gd name="connsiteX26" fmla="*/ 253301 w 400435"/>
                  <a:gd name="connsiteY26" fmla="*/ 225914 h 453220"/>
                  <a:gd name="connsiteX27" fmla="*/ 253301 w 400435"/>
                  <a:gd name="connsiteY27" fmla="*/ 262679 h 453220"/>
                  <a:gd name="connsiteX28" fmla="*/ 293822 w 400435"/>
                  <a:gd name="connsiteY28" fmla="*/ 262679 h 453220"/>
                  <a:gd name="connsiteX29" fmla="*/ 293822 w 400435"/>
                  <a:gd name="connsiteY29" fmla="*/ 225914 h 453220"/>
                  <a:gd name="connsiteX30" fmla="*/ 293822 w 400435"/>
                  <a:gd name="connsiteY30" fmla="*/ 225914 h 453220"/>
                  <a:gd name="connsiteX31" fmla="*/ 147159 w 400435"/>
                  <a:gd name="connsiteY31" fmla="*/ 92560 h 453220"/>
                  <a:gd name="connsiteX32" fmla="*/ 106639 w 400435"/>
                  <a:gd name="connsiteY32" fmla="*/ 92560 h 453220"/>
                  <a:gd name="connsiteX33" fmla="*/ 106639 w 400435"/>
                  <a:gd name="connsiteY33" fmla="*/ 129324 h 453220"/>
                  <a:gd name="connsiteX34" fmla="*/ 147159 w 400435"/>
                  <a:gd name="connsiteY34" fmla="*/ 129324 h 453220"/>
                  <a:gd name="connsiteX35" fmla="*/ 147159 w 400435"/>
                  <a:gd name="connsiteY35" fmla="*/ 92560 h 453220"/>
                  <a:gd name="connsiteX36" fmla="*/ 147159 w 400435"/>
                  <a:gd name="connsiteY36" fmla="*/ 92560 h 453220"/>
                  <a:gd name="connsiteX37" fmla="*/ 293822 w 400435"/>
                  <a:gd name="connsiteY37" fmla="*/ 92560 h 453220"/>
                  <a:gd name="connsiteX38" fmla="*/ 253301 w 400435"/>
                  <a:gd name="connsiteY38" fmla="*/ 92560 h 453220"/>
                  <a:gd name="connsiteX39" fmla="*/ 253301 w 400435"/>
                  <a:gd name="connsiteY39" fmla="*/ 129324 h 453220"/>
                  <a:gd name="connsiteX40" fmla="*/ 293822 w 400435"/>
                  <a:gd name="connsiteY40" fmla="*/ 129324 h 453220"/>
                  <a:gd name="connsiteX41" fmla="*/ 293822 w 400435"/>
                  <a:gd name="connsiteY41" fmla="*/ 92560 h 453220"/>
                  <a:gd name="connsiteX42" fmla="*/ 293822 w 400435"/>
                  <a:gd name="connsiteY42" fmla="*/ 92560 h 45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00435" h="453220">
                    <a:moveTo>
                      <a:pt x="331184" y="0"/>
                    </a:moveTo>
                    <a:lnTo>
                      <a:pt x="400436" y="84699"/>
                    </a:lnTo>
                    <a:lnTo>
                      <a:pt x="400436" y="453220"/>
                    </a:lnTo>
                    <a:lnTo>
                      <a:pt x="0" y="453220"/>
                    </a:lnTo>
                    <a:lnTo>
                      <a:pt x="0" y="84699"/>
                    </a:lnTo>
                    <a:lnTo>
                      <a:pt x="70247" y="0"/>
                    </a:lnTo>
                    <a:lnTo>
                      <a:pt x="331184" y="0"/>
                    </a:lnTo>
                    <a:close/>
                    <a:moveTo>
                      <a:pt x="147159" y="359268"/>
                    </a:moveTo>
                    <a:lnTo>
                      <a:pt x="106639" y="359268"/>
                    </a:lnTo>
                    <a:lnTo>
                      <a:pt x="106639" y="396033"/>
                    </a:lnTo>
                    <a:lnTo>
                      <a:pt x="147159" y="396033"/>
                    </a:lnTo>
                    <a:lnTo>
                      <a:pt x="147159" y="359268"/>
                    </a:lnTo>
                    <a:lnTo>
                      <a:pt x="147159" y="359268"/>
                    </a:lnTo>
                    <a:close/>
                    <a:moveTo>
                      <a:pt x="293822" y="359268"/>
                    </a:moveTo>
                    <a:lnTo>
                      <a:pt x="253301" y="359268"/>
                    </a:lnTo>
                    <a:lnTo>
                      <a:pt x="253301" y="396033"/>
                    </a:lnTo>
                    <a:lnTo>
                      <a:pt x="293822" y="396033"/>
                    </a:lnTo>
                    <a:lnTo>
                      <a:pt x="293822" y="359268"/>
                    </a:lnTo>
                    <a:lnTo>
                      <a:pt x="293822" y="359268"/>
                    </a:lnTo>
                    <a:close/>
                    <a:moveTo>
                      <a:pt x="147159" y="225914"/>
                    </a:moveTo>
                    <a:lnTo>
                      <a:pt x="106639" y="225914"/>
                    </a:lnTo>
                    <a:lnTo>
                      <a:pt x="106639" y="262679"/>
                    </a:lnTo>
                    <a:lnTo>
                      <a:pt x="147159" y="262679"/>
                    </a:lnTo>
                    <a:lnTo>
                      <a:pt x="147159" y="225914"/>
                    </a:lnTo>
                    <a:lnTo>
                      <a:pt x="147159" y="225914"/>
                    </a:lnTo>
                    <a:close/>
                    <a:moveTo>
                      <a:pt x="293822" y="225914"/>
                    </a:moveTo>
                    <a:lnTo>
                      <a:pt x="253301" y="225914"/>
                    </a:lnTo>
                    <a:lnTo>
                      <a:pt x="253301" y="262679"/>
                    </a:lnTo>
                    <a:lnTo>
                      <a:pt x="293822" y="262679"/>
                    </a:lnTo>
                    <a:lnTo>
                      <a:pt x="293822" y="225914"/>
                    </a:lnTo>
                    <a:lnTo>
                      <a:pt x="293822" y="225914"/>
                    </a:lnTo>
                    <a:close/>
                    <a:moveTo>
                      <a:pt x="147159" y="92560"/>
                    </a:moveTo>
                    <a:lnTo>
                      <a:pt x="106639" y="92560"/>
                    </a:lnTo>
                    <a:lnTo>
                      <a:pt x="106639" y="129324"/>
                    </a:lnTo>
                    <a:lnTo>
                      <a:pt x="147159" y="129324"/>
                    </a:lnTo>
                    <a:lnTo>
                      <a:pt x="147159" y="92560"/>
                    </a:lnTo>
                    <a:lnTo>
                      <a:pt x="147159" y="92560"/>
                    </a:lnTo>
                    <a:close/>
                    <a:moveTo>
                      <a:pt x="293822" y="92560"/>
                    </a:moveTo>
                    <a:lnTo>
                      <a:pt x="253301" y="92560"/>
                    </a:lnTo>
                    <a:lnTo>
                      <a:pt x="253301" y="129324"/>
                    </a:lnTo>
                    <a:lnTo>
                      <a:pt x="293822" y="129324"/>
                    </a:lnTo>
                    <a:lnTo>
                      <a:pt x="293822" y="92560"/>
                    </a:lnTo>
                    <a:lnTo>
                      <a:pt x="293822" y="9256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32DB988-4905-DE67-4A9D-69EC38BB3D51}"/>
                  </a:ext>
                </a:extLst>
              </p:cNvPr>
              <p:cNvSpPr/>
              <p:nvPr/>
            </p:nvSpPr>
            <p:spPr>
              <a:xfrm>
                <a:off x="7653920" y="3764753"/>
                <a:ext cx="420335" cy="473120"/>
              </a:xfrm>
              <a:custGeom>
                <a:avLst/>
                <a:gdLst>
                  <a:gd name="connsiteX0" fmla="*/ 348845 w 420335"/>
                  <a:gd name="connsiteY0" fmla="*/ 3657 h 473120"/>
                  <a:gd name="connsiteX1" fmla="*/ 341134 w 420335"/>
                  <a:gd name="connsiteY1" fmla="*/ 0 h 473120"/>
                  <a:gd name="connsiteX2" fmla="*/ 80197 w 420335"/>
                  <a:gd name="connsiteY2" fmla="*/ 0 h 473120"/>
                  <a:gd name="connsiteX3" fmla="*/ 72535 w 420335"/>
                  <a:gd name="connsiteY3" fmla="*/ 3607 h 473120"/>
                  <a:gd name="connsiteX4" fmla="*/ 2288 w 420335"/>
                  <a:gd name="connsiteY4" fmla="*/ 88306 h 473120"/>
                  <a:gd name="connsiteX5" fmla="*/ 0 w 420335"/>
                  <a:gd name="connsiteY5" fmla="*/ 94649 h 473120"/>
                  <a:gd name="connsiteX6" fmla="*/ 0 w 420335"/>
                  <a:gd name="connsiteY6" fmla="*/ 463170 h 473120"/>
                  <a:gd name="connsiteX7" fmla="*/ 9950 w 420335"/>
                  <a:gd name="connsiteY7" fmla="*/ 473120 h 473120"/>
                  <a:gd name="connsiteX8" fmla="*/ 410385 w 420335"/>
                  <a:gd name="connsiteY8" fmla="*/ 473120 h 473120"/>
                  <a:gd name="connsiteX9" fmla="*/ 420335 w 420335"/>
                  <a:gd name="connsiteY9" fmla="*/ 463170 h 473120"/>
                  <a:gd name="connsiteX10" fmla="*/ 420335 w 420335"/>
                  <a:gd name="connsiteY10" fmla="*/ 94649 h 473120"/>
                  <a:gd name="connsiteX11" fmla="*/ 418097 w 420335"/>
                  <a:gd name="connsiteY11" fmla="*/ 88356 h 473120"/>
                  <a:gd name="connsiteX12" fmla="*/ 348845 w 420335"/>
                  <a:gd name="connsiteY12" fmla="*/ 3657 h 473120"/>
                  <a:gd name="connsiteX13" fmla="*/ 348845 w 420335"/>
                  <a:gd name="connsiteY13" fmla="*/ 3657 h 473120"/>
                  <a:gd name="connsiteX14" fmla="*/ 84898 w 420335"/>
                  <a:gd name="connsiteY14" fmla="*/ 19900 h 473120"/>
                  <a:gd name="connsiteX15" fmla="*/ 19925 w 420335"/>
                  <a:gd name="connsiteY15" fmla="*/ 98231 h 473120"/>
                  <a:gd name="connsiteX16" fmla="*/ 19925 w 420335"/>
                  <a:gd name="connsiteY16" fmla="*/ 453220 h 473120"/>
                  <a:gd name="connsiteX17" fmla="*/ 400460 w 420335"/>
                  <a:gd name="connsiteY17" fmla="*/ 453220 h 473120"/>
                  <a:gd name="connsiteX18" fmla="*/ 400460 w 420335"/>
                  <a:gd name="connsiteY18" fmla="*/ 98206 h 473120"/>
                  <a:gd name="connsiteX19" fmla="*/ 336433 w 420335"/>
                  <a:gd name="connsiteY19" fmla="*/ 19900 h 473120"/>
                  <a:gd name="connsiteX20" fmla="*/ 84898 w 420335"/>
                  <a:gd name="connsiteY20" fmla="*/ 19900 h 473120"/>
                  <a:gd name="connsiteX21" fmla="*/ 167059 w 420335"/>
                  <a:gd name="connsiteY21" fmla="*/ 369218 h 473120"/>
                  <a:gd name="connsiteX22" fmla="*/ 157109 w 420335"/>
                  <a:gd name="connsiteY22" fmla="*/ 359268 h 473120"/>
                  <a:gd name="connsiteX23" fmla="*/ 116589 w 420335"/>
                  <a:gd name="connsiteY23" fmla="*/ 359268 h 473120"/>
                  <a:gd name="connsiteX24" fmla="*/ 106639 w 420335"/>
                  <a:gd name="connsiteY24" fmla="*/ 369218 h 473120"/>
                  <a:gd name="connsiteX25" fmla="*/ 106639 w 420335"/>
                  <a:gd name="connsiteY25" fmla="*/ 405983 h 473120"/>
                  <a:gd name="connsiteX26" fmla="*/ 116589 w 420335"/>
                  <a:gd name="connsiteY26" fmla="*/ 415933 h 473120"/>
                  <a:gd name="connsiteX27" fmla="*/ 157109 w 420335"/>
                  <a:gd name="connsiteY27" fmla="*/ 415933 h 473120"/>
                  <a:gd name="connsiteX28" fmla="*/ 167059 w 420335"/>
                  <a:gd name="connsiteY28" fmla="*/ 405983 h 473120"/>
                  <a:gd name="connsiteX29" fmla="*/ 167059 w 420335"/>
                  <a:gd name="connsiteY29" fmla="*/ 369218 h 473120"/>
                  <a:gd name="connsiteX30" fmla="*/ 167059 w 420335"/>
                  <a:gd name="connsiteY30" fmla="*/ 369218 h 473120"/>
                  <a:gd name="connsiteX31" fmla="*/ 313722 w 420335"/>
                  <a:gd name="connsiteY31" fmla="*/ 369218 h 473120"/>
                  <a:gd name="connsiteX32" fmla="*/ 303772 w 420335"/>
                  <a:gd name="connsiteY32" fmla="*/ 359268 h 473120"/>
                  <a:gd name="connsiteX33" fmla="*/ 263251 w 420335"/>
                  <a:gd name="connsiteY33" fmla="*/ 359268 h 473120"/>
                  <a:gd name="connsiteX34" fmla="*/ 253301 w 420335"/>
                  <a:gd name="connsiteY34" fmla="*/ 369218 h 473120"/>
                  <a:gd name="connsiteX35" fmla="*/ 253301 w 420335"/>
                  <a:gd name="connsiteY35" fmla="*/ 405983 h 473120"/>
                  <a:gd name="connsiteX36" fmla="*/ 263251 w 420335"/>
                  <a:gd name="connsiteY36" fmla="*/ 415933 h 473120"/>
                  <a:gd name="connsiteX37" fmla="*/ 303772 w 420335"/>
                  <a:gd name="connsiteY37" fmla="*/ 415933 h 473120"/>
                  <a:gd name="connsiteX38" fmla="*/ 313722 w 420335"/>
                  <a:gd name="connsiteY38" fmla="*/ 405983 h 473120"/>
                  <a:gd name="connsiteX39" fmla="*/ 313722 w 420335"/>
                  <a:gd name="connsiteY39" fmla="*/ 369218 h 473120"/>
                  <a:gd name="connsiteX40" fmla="*/ 313722 w 420335"/>
                  <a:gd name="connsiteY40" fmla="*/ 369218 h 473120"/>
                  <a:gd name="connsiteX41" fmla="*/ 273201 w 420335"/>
                  <a:gd name="connsiteY41" fmla="*/ 379168 h 473120"/>
                  <a:gd name="connsiteX42" fmla="*/ 273201 w 420335"/>
                  <a:gd name="connsiteY42" fmla="*/ 396033 h 473120"/>
                  <a:gd name="connsiteX43" fmla="*/ 293822 w 420335"/>
                  <a:gd name="connsiteY43" fmla="*/ 396033 h 473120"/>
                  <a:gd name="connsiteX44" fmla="*/ 293822 w 420335"/>
                  <a:gd name="connsiteY44" fmla="*/ 379168 h 473120"/>
                  <a:gd name="connsiteX45" fmla="*/ 273201 w 420335"/>
                  <a:gd name="connsiteY45" fmla="*/ 379168 h 473120"/>
                  <a:gd name="connsiteX46" fmla="*/ 126539 w 420335"/>
                  <a:gd name="connsiteY46" fmla="*/ 379168 h 473120"/>
                  <a:gd name="connsiteX47" fmla="*/ 126539 w 420335"/>
                  <a:gd name="connsiteY47" fmla="*/ 396033 h 473120"/>
                  <a:gd name="connsiteX48" fmla="*/ 147159 w 420335"/>
                  <a:gd name="connsiteY48" fmla="*/ 396033 h 473120"/>
                  <a:gd name="connsiteX49" fmla="*/ 147159 w 420335"/>
                  <a:gd name="connsiteY49" fmla="*/ 379168 h 473120"/>
                  <a:gd name="connsiteX50" fmla="*/ 126539 w 420335"/>
                  <a:gd name="connsiteY50" fmla="*/ 379168 h 473120"/>
                  <a:gd name="connsiteX51" fmla="*/ 167059 w 420335"/>
                  <a:gd name="connsiteY51" fmla="*/ 235864 h 473120"/>
                  <a:gd name="connsiteX52" fmla="*/ 157109 w 420335"/>
                  <a:gd name="connsiteY52" fmla="*/ 225914 h 473120"/>
                  <a:gd name="connsiteX53" fmla="*/ 116589 w 420335"/>
                  <a:gd name="connsiteY53" fmla="*/ 225914 h 473120"/>
                  <a:gd name="connsiteX54" fmla="*/ 106639 w 420335"/>
                  <a:gd name="connsiteY54" fmla="*/ 235864 h 473120"/>
                  <a:gd name="connsiteX55" fmla="*/ 106639 w 420335"/>
                  <a:gd name="connsiteY55" fmla="*/ 272628 h 473120"/>
                  <a:gd name="connsiteX56" fmla="*/ 116589 w 420335"/>
                  <a:gd name="connsiteY56" fmla="*/ 282578 h 473120"/>
                  <a:gd name="connsiteX57" fmla="*/ 157109 w 420335"/>
                  <a:gd name="connsiteY57" fmla="*/ 282578 h 473120"/>
                  <a:gd name="connsiteX58" fmla="*/ 167059 w 420335"/>
                  <a:gd name="connsiteY58" fmla="*/ 272628 h 473120"/>
                  <a:gd name="connsiteX59" fmla="*/ 167059 w 420335"/>
                  <a:gd name="connsiteY59" fmla="*/ 235864 h 473120"/>
                  <a:gd name="connsiteX60" fmla="*/ 167059 w 420335"/>
                  <a:gd name="connsiteY60" fmla="*/ 235864 h 473120"/>
                  <a:gd name="connsiteX61" fmla="*/ 313722 w 420335"/>
                  <a:gd name="connsiteY61" fmla="*/ 235864 h 473120"/>
                  <a:gd name="connsiteX62" fmla="*/ 303772 w 420335"/>
                  <a:gd name="connsiteY62" fmla="*/ 225914 h 473120"/>
                  <a:gd name="connsiteX63" fmla="*/ 263251 w 420335"/>
                  <a:gd name="connsiteY63" fmla="*/ 225914 h 473120"/>
                  <a:gd name="connsiteX64" fmla="*/ 253301 w 420335"/>
                  <a:gd name="connsiteY64" fmla="*/ 235864 h 473120"/>
                  <a:gd name="connsiteX65" fmla="*/ 253301 w 420335"/>
                  <a:gd name="connsiteY65" fmla="*/ 272628 h 473120"/>
                  <a:gd name="connsiteX66" fmla="*/ 263251 w 420335"/>
                  <a:gd name="connsiteY66" fmla="*/ 282578 h 473120"/>
                  <a:gd name="connsiteX67" fmla="*/ 303772 w 420335"/>
                  <a:gd name="connsiteY67" fmla="*/ 282578 h 473120"/>
                  <a:gd name="connsiteX68" fmla="*/ 313722 w 420335"/>
                  <a:gd name="connsiteY68" fmla="*/ 272628 h 473120"/>
                  <a:gd name="connsiteX69" fmla="*/ 313722 w 420335"/>
                  <a:gd name="connsiteY69" fmla="*/ 235864 h 473120"/>
                  <a:gd name="connsiteX70" fmla="*/ 313722 w 420335"/>
                  <a:gd name="connsiteY70" fmla="*/ 235864 h 473120"/>
                  <a:gd name="connsiteX71" fmla="*/ 273201 w 420335"/>
                  <a:gd name="connsiteY71" fmla="*/ 245814 h 473120"/>
                  <a:gd name="connsiteX72" fmla="*/ 273201 w 420335"/>
                  <a:gd name="connsiteY72" fmla="*/ 262679 h 473120"/>
                  <a:gd name="connsiteX73" fmla="*/ 293822 w 420335"/>
                  <a:gd name="connsiteY73" fmla="*/ 262679 h 473120"/>
                  <a:gd name="connsiteX74" fmla="*/ 293822 w 420335"/>
                  <a:gd name="connsiteY74" fmla="*/ 245814 h 473120"/>
                  <a:gd name="connsiteX75" fmla="*/ 273201 w 420335"/>
                  <a:gd name="connsiteY75" fmla="*/ 245814 h 473120"/>
                  <a:gd name="connsiteX76" fmla="*/ 126539 w 420335"/>
                  <a:gd name="connsiteY76" fmla="*/ 245814 h 473120"/>
                  <a:gd name="connsiteX77" fmla="*/ 126539 w 420335"/>
                  <a:gd name="connsiteY77" fmla="*/ 262679 h 473120"/>
                  <a:gd name="connsiteX78" fmla="*/ 147159 w 420335"/>
                  <a:gd name="connsiteY78" fmla="*/ 262679 h 473120"/>
                  <a:gd name="connsiteX79" fmla="*/ 147159 w 420335"/>
                  <a:gd name="connsiteY79" fmla="*/ 245814 h 473120"/>
                  <a:gd name="connsiteX80" fmla="*/ 126539 w 420335"/>
                  <a:gd name="connsiteY80" fmla="*/ 245814 h 473120"/>
                  <a:gd name="connsiteX81" fmla="*/ 167059 w 420335"/>
                  <a:gd name="connsiteY81" fmla="*/ 102510 h 473120"/>
                  <a:gd name="connsiteX82" fmla="*/ 157109 w 420335"/>
                  <a:gd name="connsiteY82" fmla="*/ 92560 h 473120"/>
                  <a:gd name="connsiteX83" fmla="*/ 116589 w 420335"/>
                  <a:gd name="connsiteY83" fmla="*/ 92560 h 473120"/>
                  <a:gd name="connsiteX84" fmla="*/ 106639 w 420335"/>
                  <a:gd name="connsiteY84" fmla="*/ 102510 h 473120"/>
                  <a:gd name="connsiteX85" fmla="*/ 106639 w 420335"/>
                  <a:gd name="connsiteY85" fmla="*/ 139274 h 473120"/>
                  <a:gd name="connsiteX86" fmla="*/ 116589 w 420335"/>
                  <a:gd name="connsiteY86" fmla="*/ 149224 h 473120"/>
                  <a:gd name="connsiteX87" fmla="*/ 157109 w 420335"/>
                  <a:gd name="connsiteY87" fmla="*/ 149224 h 473120"/>
                  <a:gd name="connsiteX88" fmla="*/ 167059 w 420335"/>
                  <a:gd name="connsiteY88" fmla="*/ 139274 h 473120"/>
                  <a:gd name="connsiteX89" fmla="*/ 167059 w 420335"/>
                  <a:gd name="connsiteY89" fmla="*/ 102510 h 473120"/>
                  <a:gd name="connsiteX90" fmla="*/ 167059 w 420335"/>
                  <a:gd name="connsiteY90" fmla="*/ 102510 h 473120"/>
                  <a:gd name="connsiteX91" fmla="*/ 313722 w 420335"/>
                  <a:gd name="connsiteY91" fmla="*/ 102510 h 473120"/>
                  <a:gd name="connsiteX92" fmla="*/ 303772 w 420335"/>
                  <a:gd name="connsiteY92" fmla="*/ 92560 h 473120"/>
                  <a:gd name="connsiteX93" fmla="*/ 263251 w 420335"/>
                  <a:gd name="connsiteY93" fmla="*/ 92560 h 473120"/>
                  <a:gd name="connsiteX94" fmla="*/ 253301 w 420335"/>
                  <a:gd name="connsiteY94" fmla="*/ 102510 h 473120"/>
                  <a:gd name="connsiteX95" fmla="*/ 253301 w 420335"/>
                  <a:gd name="connsiteY95" fmla="*/ 139274 h 473120"/>
                  <a:gd name="connsiteX96" fmla="*/ 263251 w 420335"/>
                  <a:gd name="connsiteY96" fmla="*/ 149224 h 473120"/>
                  <a:gd name="connsiteX97" fmla="*/ 303772 w 420335"/>
                  <a:gd name="connsiteY97" fmla="*/ 149224 h 473120"/>
                  <a:gd name="connsiteX98" fmla="*/ 313722 w 420335"/>
                  <a:gd name="connsiteY98" fmla="*/ 139274 h 473120"/>
                  <a:gd name="connsiteX99" fmla="*/ 313722 w 420335"/>
                  <a:gd name="connsiteY99" fmla="*/ 102510 h 473120"/>
                  <a:gd name="connsiteX100" fmla="*/ 313722 w 420335"/>
                  <a:gd name="connsiteY100" fmla="*/ 102510 h 473120"/>
                  <a:gd name="connsiteX101" fmla="*/ 273201 w 420335"/>
                  <a:gd name="connsiteY101" fmla="*/ 112459 h 473120"/>
                  <a:gd name="connsiteX102" fmla="*/ 273201 w 420335"/>
                  <a:gd name="connsiteY102" fmla="*/ 129324 h 473120"/>
                  <a:gd name="connsiteX103" fmla="*/ 293822 w 420335"/>
                  <a:gd name="connsiteY103" fmla="*/ 129324 h 473120"/>
                  <a:gd name="connsiteX104" fmla="*/ 293822 w 420335"/>
                  <a:gd name="connsiteY104" fmla="*/ 112459 h 473120"/>
                  <a:gd name="connsiteX105" fmla="*/ 273201 w 420335"/>
                  <a:gd name="connsiteY105" fmla="*/ 112459 h 473120"/>
                  <a:gd name="connsiteX106" fmla="*/ 126539 w 420335"/>
                  <a:gd name="connsiteY106" fmla="*/ 112459 h 473120"/>
                  <a:gd name="connsiteX107" fmla="*/ 126539 w 420335"/>
                  <a:gd name="connsiteY107" fmla="*/ 129324 h 473120"/>
                  <a:gd name="connsiteX108" fmla="*/ 147159 w 420335"/>
                  <a:gd name="connsiteY108" fmla="*/ 129324 h 473120"/>
                  <a:gd name="connsiteX109" fmla="*/ 147159 w 420335"/>
                  <a:gd name="connsiteY109" fmla="*/ 112459 h 473120"/>
                  <a:gd name="connsiteX110" fmla="*/ 126539 w 420335"/>
                  <a:gd name="connsiteY110" fmla="*/ 112459 h 47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420335" h="473120">
                    <a:moveTo>
                      <a:pt x="348845" y="3657"/>
                    </a:moveTo>
                    <a:cubicBezTo>
                      <a:pt x="346955" y="1343"/>
                      <a:pt x="344119" y="0"/>
                      <a:pt x="341134" y="0"/>
                    </a:cubicBezTo>
                    <a:lnTo>
                      <a:pt x="80197" y="0"/>
                    </a:lnTo>
                    <a:cubicBezTo>
                      <a:pt x="77237" y="0"/>
                      <a:pt x="74425" y="1318"/>
                      <a:pt x="72535" y="3607"/>
                    </a:cubicBezTo>
                    <a:lnTo>
                      <a:pt x="2288" y="88306"/>
                    </a:lnTo>
                    <a:cubicBezTo>
                      <a:pt x="821" y="90097"/>
                      <a:pt x="0" y="92335"/>
                      <a:pt x="0" y="94649"/>
                    </a:cubicBezTo>
                    <a:lnTo>
                      <a:pt x="0" y="463170"/>
                    </a:lnTo>
                    <a:cubicBezTo>
                      <a:pt x="0" y="468667"/>
                      <a:pt x="4453" y="473120"/>
                      <a:pt x="9950" y="473120"/>
                    </a:cubicBezTo>
                    <a:lnTo>
                      <a:pt x="410385" y="473120"/>
                    </a:lnTo>
                    <a:cubicBezTo>
                      <a:pt x="415883" y="473120"/>
                      <a:pt x="420335" y="468667"/>
                      <a:pt x="420335" y="463170"/>
                    </a:cubicBezTo>
                    <a:lnTo>
                      <a:pt x="420335" y="94649"/>
                    </a:lnTo>
                    <a:cubicBezTo>
                      <a:pt x="420335" y="92360"/>
                      <a:pt x="419539" y="90122"/>
                      <a:pt x="418097" y="88356"/>
                    </a:cubicBezTo>
                    <a:lnTo>
                      <a:pt x="348845" y="3657"/>
                    </a:lnTo>
                    <a:lnTo>
                      <a:pt x="348845" y="3657"/>
                    </a:lnTo>
                    <a:close/>
                    <a:moveTo>
                      <a:pt x="84898" y="19900"/>
                    </a:moveTo>
                    <a:lnTo>
                      <a:pt x="19925" y="98231"/>
                    </a:lnTo>
                    <a:lnTo>
                      <a:pt x="19925" y="453220"/>
                    </a:lnTo>
                    <a:lnTo>
                      <a:pt x="400460" y="453220"/>
                    </a:lnTo>
                    <a:lnTo>
                      <a:pt x="400460" y="98206"/>
                    </a:lnTo>
                    <a:lnTo>
                      <a:pt x="336433" y="19900"/>
                    </a:lnTo>
                    <a:lnTo>
                      <a:pt x="84898" y="19900"/>
                    </a:lnTo>
                    <a:close/>
                    <a:moveTo>
                      <a:pt x="167059" y="369218"/>
                    </a:moveTo>
                    <a:cubicBezTo>
                      <a:pt x="167059" y="363720"/>
                      <a:pt x="162607" y="359268"/>
                      <a:pt x="157109" y="359268"/>
                    </a:cubicBezTo>
                    <a:lnTo>
                      <a:pt x="116589" y="359268"/>
                    </a:lnTo>
                    <a:cubicBezTo>
                      <a:pt x="111091" y="359268"/>
                      <a:pt x="106639" y="363720"/>
                      <a:pt x="106639" y="369218"/>
                    </a:cubicBezTo>
                    <a:lnTo>
                      <a:pt x="106639" y="405983"/>
                    </a:lnTo>
                    <a:cubicBezTo>
                      <a:pt x="106639" y="411480"/>
                      <a:pt x="111091" y="415933"/>
                      <a:pt x="116589" y="415933"/>
                    </a:cubicBezTo>
                    <a:lnTo>
                      <a:pt x="157109" y="415933"/>
                    </a:lnTo>
                    <a:cubicBezTo>
                      <a:pt x="162607" y="415933"/>
                      <a:pt x="167059" y="411480"/>
                      <a:pt x="167059" y="405983"/>
                    </a:cubicBezTo>
                    <a:lnTo>
                      <a:pt x="167059" y="369218"/>
                    </a:lnTo>
                    <a:lnTo>
                      <a:pt x="167059" y="369218"/>
                    </a:lnTo>
                    <a:close/>
                    <a:moveTo>
                      <a:pt x="313722" y="369218"/>
                    </a:moveTo>
                    <a:cubicBezTo>
                      <a:pt x="313722" y="363720"/>
                      <a:pt x="309269" y="359268"/>
                      <a:pt x="303772" y="359268"/>
                    </a:cubicBezTo>
                    <a:lnTo>
                      <a:pt x="263251" y="359268"/>
                    </a:lnTo>
                    <a:cubicBezTo>
                      <a:pt x="257754" y="359268"/>
                      <a:pt x="253301" y="363720"/>
                      <a:pt x="253301" y="369218"/>
                    </a:cubicBezTo>
                    <a:lnTo>
                      <a:pt x="253301" y="405983"/>
                    </a:lnTo>
                    <a:cubicBezTo>
                      <a:pt x="253301" y="411480"/>
                      <a:pt x="257754" y="415933"/>
                      <a:pt x="263251" y="415933"/>
                    </a:cubicBezTo>
                    <a:lnTo>
                      <a:pt x="303772" y="415933"/>
                    </a:lnTo>
                    <a:cubicBezTo>
                      <a:pt x="309269" y="415933"/>
                      <a:pt x="313722" y="411480"/>
                      <a:pt x="313722" y="405983"/>
                    </a:cubicBezTo>
                    <a:lnTo>
                      <a:pt x="313722" y="369218"/>
                    </a:lnTo>
                    <a:lnTo>
                      <a:pt x="313722" y="369218"/>
                    </a:lnTo>
                    <a:close/>
                    <a:moveTo>
                      <a:pt x="273201" y="379168"/>
                    </a:moveTo>
                    <a:lnTo>
                      <a:pt x="273201" y="396033"/>
                    </a:lnTo>
                    <a:lnTo>
                      <a:pt x="293822" y="396033"/>
                    </a:lnTo>
                    <a:lnTo>
                      <a:pt x="293822" y="379168"/>
                    </a:lnTo>
                    <a:lnTo>
                      <a:pt x="273201" y="379168"/>
                    </a:lnTo>
                    <a:close/>
                    <a:moveTo>
                      <a:pt x="126539" y="379168"/>
                    </a:moveTo>
                    <a:lnTo>
                      <a:pt x="126539" y="396033"/>
                    </a:lnTo>
                    <a:lnTo>
                      <a:pt x="147159" y="396033"/>
                    </a:lnTo>
                    <a:lnTo>
                      <a:pt x="147159" y="379168"/>
                    </a:lnTo>
                    <a:lnTo>
                      <a:pt x="126539" y="379168"/>
                    </a:lnTo>
                    <a:close/>
                    <a:moveTo>
                      <a:pt x="167059" y="235864"/>
                    </a:moveTo>
                    <a:cubicBezTo>
                      <a:pt x="167059" y="230366"/>
                      <a:pt x="162607" y="225914"/>
                      <a:pt x="157109" y="225914"/>
                    </a:cubicBezTo>
                    <a:lnTo>
                      <a:pt x="116589" y="225914"/>
                    </a:lnTo>
                    <a:cubicBezTo>
                      <a:pt x="111091" y="225914"/>
                      <a:pt x="106639" y="230366"/>
                      <a:pt x="106639" y="235864"/>
                    </a:cubicBezTo>
                    <a:lnTo>
                      <a:pt x="106639" y="272628"/>
                    </a:lnTo>
                    <a:cubicBezTo>
                      <a:pt x="106639" y="278126"/>
                      <a:pt x="111091" y="282578"/>
                      <a:pt x="116589" y="282578"/>
                    </a:cubicBezTo>
                    <a:lnTo>
                      <a:pt x="157109" y="282578"/>
                    </a:lnTo>
                    <a:cubicBezTo>
                      <a:pt x="162607" y="282578"/>
                      <a:pt x="167059" y="278126"/>
                      <a:pt x="167059" y="272628"/>
                    </a:cubicBezTo>
                    <a:lnTo>
                      <a:pt x="167059" y="235864"/>
                    </a:lnTo>
                    <a:lnTo>
                      <a:pt x="167059" y="235864"/>
                    </a:lnTo>
                    <a:close/>
                    <a:moveTo>
                      <a:pt x="313722" y="235864"/>
                    </a:moveTo>
                    <a:cubicBezTo>
                      <a:pt x="313722" y="230366"/>
                      <a:pt x="309269" y="225914"/>
                      <a:pt x="303772" y="225914"/>
                    </a:cubicBezTo>
                    <a:lnTo>
                      <a:pt x="263251" y="225914"/>
                    </a:lnTo>
                    <a:cubicBezTo>
                      <a:pt x="257754" y="225914"/>
                      <a:pt x="253301" y="230366"/>
                      <a:pt x="253301" y="235864"/>
                    </a:cubicBezTo>
                    <a:lnTo>
                      <a:pt x="253301" y="272628"/>
                    </a:lnTo>
                    <a:cubicBezTo>
                      <a:pt x="253301" y="278126"/>
                      <a:pt x="257754" y="282578"/>
                      <a:pt x="263251" y="282578"/>
                    </a:cubicBezTo>
                    <a:lnTo>
                      <a:pt x="303772" y="282578"/>
                    </a:lnTo>
                    <a:cubicBezTo>
                      <a:pt x="309269" y="282578"/>
                      <a:pt x="313722" y="278126"/>
                      <a:pt x="313722" y="272628"/>
                    </a:cubicBezTo>
                    <a:lnTo>
                      <a:pt x="313722" y="235864"/>
                    </a:lnTo>
                    <a:lnTo>
                      <a:pt x="313722" y="235864"/>
                    </a:lnTo>
                    <a:close/>
                    <a:moveTo>
                      <a:pt x="273201" y="245814"/>
                    </a:moveTo>
                    <a:lnTo>
                      <a:pt x="273201" y="262679"/>
                    </a:lnTo>
                    <a:lnTo>
                      <a:pt x="293822" y="262679"/>
                    </a:lnTo>
                    <a:lnTo>
                      <a:pt x="293822" y="245814"/>
                    </a:lnTo>
                    <a:lnTo>
                      <a:pt x="273201" y="245814"/>
                    </a:lnTo>
                    <a:close/>
                    <a:moveTo>
                      <a:pt x="126539" y="245814"/>
                    </a:moveTo>
                    <a:lnTo>
                      <a:pt x="126539" y="262679"/>
                    </a:lnTo>
                    <a:lnTo>
                      <a:pt x="147159" y="262679"/>
                    </a:lnTo>
                    <a:lnTo>
                      <a:pt x="147159" y="245814"/>
                    </a:lnTo>
                    <a:lnTo>
                      <a:pt x="126539" y="245814"/>
                    </a:lnTo>
                    <a:close/>
                    <a:moveTo>
                      <a:pt x="167059" y="102510"/>
                    </a:moveTo>
                    <a:cubicBezTo>
                      <a:pt x="167059" y="97012"/>
                      <a:pt x="162607" y="92560"/>
                      <a:pt x="157109" y="92560"/>
                    </a:cubicBezTo>
                    <a:lnTo>
                      <a:pt x="116589" y="92560"/>
                    </a:lnTo>
                    <a:cubicBezTo>
                      <a:pt x="111091" y="92560"/>
                      <a:pt x="106639" y="97012"/>
                      <a:pt x="106639" y="102510"/>
                    </a:cubicBezTo>
                    <a:lnTo>
                      <a:pt x="106639" y="139274"/>
                    </a:lnTo>
                    <a:cubicBezTo>
                      <a:pt x="106639" y="144772"/>
                      <a:pt x="111091" y="149224"/>
                      <a:pt x="116589" y="149224"/>
                    </a:cubicBezTo>
                    <a:lnTo>
                      <a:pt x="157109" y="149224"/>
                    </a:lnTo>
                    <a:cubicBezTo>
                      <a:pt x="162607" y="149224"/>
                      <a:pt x="167059" y="144772"/>
                      <a:pt x="167059" y="139274"/>
                    </a:cubicBezTo>
                    <a:lnTo>
                      <a:pt x="167059" y="102510"/>
                    </a:lnTo>
                    <a:lnTo>
                      <a:pt x="167059" y="102510"/>
                    </a:lnTo>
                    <a:close/>
                    <a:moveTo>
                      <a:pt x="313722" y="102510"/>
                    </a:moveTo>
                    <a:cubicBezTo>
                      <a:pt x="313722" y="97012"/>
                      <a:pt x="309269" y="92560"/>
                      <a:pt x="303772" y="92560"/>
                    </a:cubicBezTo>
                    <a:lnTo>
                      <a:pt x="263251" y="92560"/>
                    </a:lnTo>
                    <a:cubicBezTo>
                      <a:pt x="257754" y="92560"/>
                      <a:pt x="253301" y="97012"/>
                      <a:pt x="253301" y="102510"/>
                    </a:cubicBezTo>
                    <a:lnTo>
                      <a:pt x="253301" y="139274"/>
                    </a:lnTo>
                    <a:cubicBezTo>
                      <a:pt x="253301" y="144772"/>
                      <a:pt x="257754" y="149224"/>
                      <a:pt x="263251" y="149224"/>
                    </a:cubicBezTo>
                    <a:lnTo>
                      <a:pt x="303772" y="149224"/>
                    </a:lnTo>
                    <a:cubicBezTo>
                      <a:pt x="309269" y="149224"/>
                      <a:pt x="313722" y="144772"/>
                      <a:pt x="313722" y="139274"/>
                    </a:cubicBezTo>
                    <a:lnTo>
                      <a:pt x="313722" y="102510"/>
                    </a:lnTo>
                    <a:lnTo>
                      <a:pt x="313722" y="102510"/>
                    </a:lnTo>
                    <a:close/>
                    <a:moveTo>
                      <a:pt x="273201" y="112459"/>
                    </a:moveTo>
                    <a:lnTo>
                      <a:pt x="273201" y="129324"/>
                    </a:lnTo>
                    <a:lnTo>
                      <a:pt x="293822" y="129324"/>
                    </a:lnTo>
                    <a:lnTo>
                      <a:pt x="293822" y="112459"/>
                    </a:lnTo>
                    <a:lnTo>
                      <a:pt x="273201" y="112459"/>
                    </a:lnTo>
                    <a:close/>
                    <a:moveTo>
                      <a:pt x="126539" y="112459"/>
                    </a:moveTo>
                    <a:lnTo>
                      <a:pt x="126539" y="129324"/>
                    </a:lnTo>
                    <a:lnTo>
                      <a:pt x="147159" y="129324"/>
                    </a:lnTo>
                    <a:lnTo>
                      <a:pt x="147159" y="112459"/>
                    </a:lnTo>
                    <a:lnTo>
                      <a:pt x="126539" y="112459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9923366-4688-C11D-A64A-6085691E1C73}"/>
                  </a:ext>
                </a:extLst>
              </p:cNvPr>
              <p:cNvSpPr/>
              <p:nvPr/>
            </p:nvSpPr>
            <p:spPr>
              <a:xfrm>
                <a:off x="12" y="4219242"/>
                <a:ext cx="9144845" cy="37312"/>
              </a:xfrm>
              <a:custGeom>
                <a:avLst/>
                <a:gdLst>
                  <a:gd name="connsiteX0" fmla="*/ 7724 w 9144845"/>
                  <a:gd name="connsiteY0" fmla="*/ 37312 h 37312"/>
                  <a:gd name="connsiteX1" fmla="*/ 9137122 w 9144845"/>
                  <a:gd name="connsiteY1" fmla="*/ 37312 h 37312"/>
                  <a:gd name="connsiteX2" fmla="*/ 9137122 w 9144845"/>
                  <a:gd name="connsiteY2" fmla="*/ 0 h 37312"/>
                  <a:gd name="connsiteX3" fmla="*/ 7724 w 9144845"/>
                  <a:gd name="connsiteY3" fmla="*/ 0 h 37312"/>
                  <a:gd name="connsiteX4" fmla="*/ 7724 w 9144845"/>
                  <a:gd name="connsiteY4" fmla="*/ 37312 h 37312"/>
                  <a:gd name="connsiteX5" fmla="*/ 7724 w 9144845"/>
                  <a:gd name="connsiteY5" fmla="*/ 37312 h 3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845" h="37312">
                    <a:moveTo>
                      <a:pt x="7724" y="37312"/>
                    </a:moveTo>
                    <a:lnTo>
                      <a:pt x="9137122" y="37312"/>
                    </a:lnTo>
                    <a:cubicBezTo>
                      <a:pt x="9147420" y="37312"/>
                      <a:pt x="9147420" y="0"/>
                      <a:pt x="9137122" y="0"/>
                    </a:cubicBezTo>
                    <a:lnTo>
                      <a:pt x="7724" y="0"/>
                    </a:lnTo>
                    <a:cubicBezTo>
                      <a:pt x="-2575" y="0"/>
                      <a:pt x="-2575" y="37312"/>
                      <a:pt x="7724" y="37312"/>
                    </a:cubicBezTo>
                    <a:lnTo>
                      <a:pt x="7724" y="373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EB9CDEE-3349-C5BF-ADF4-3604227AD2C6}"/>
                  </a:ext>
                </a:extLst>
              </p:cNvPr>
              <p:cNvSpPr/>
              <p:nvPr/>
            </p:nvSpPr>
            <p:spPr>
              <a:xfrm>
                <a:off x="6088682" y="3793782"/>
                <a:ext cx="163955" cy="337552"/>
              </a:xfrm>
              <a:custGeom>
                <a:avLst/>
                <a:gdLst>
                  <a:gd name="connsiteX0" fmla="*/ 13495 w 163955"/>
                  <a:gd name="connsiteY0" fmla="*/ 286583 h 337552"/>
                  <a:gd name="connsiteX1" fmla="*/ 149112 w 163955"/>
                  <a:gd name="connsiteY1" fmla="*/ 286583 h 337552"/>
                  <a:gd name="connsiteX2" fmla="*/ 84040 w 163955"/>
                  <a:gd name="connsiteY2" fmla="*/ 0 h 337552"/>
                  <a:gd name="connsiteX3" fmla="*/ 13495 w 163955"/>
                  <a:gd name="connsiteY3" fmla="*/ 286583 h 337552"/>
                  <a:gd name="connsiteX4" fmla="*/ 13495 w 163955"/>
                  <a:gd name="connsiteY4" fmla="*/ 286583 h 33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5" h="337552">
                    <a:moveTo>
                      <a:pt x="13495" y="286583"/>
                    </a:moveTo>
                    <a:cubicBezTo>
                      <a:pt x="41977" y="354019"/>
                      <a:pt x="121228" y="355064"/>
                      <a:pt x="149112" y="286583"/>
                    </a:cubicBezTo>
                    <a:cubicBezTo>
                      <a:pt x="205255" y="148627"/>
                      <a:pt x="84040" y="0"/>
                      <a:pt x="84040" y="0"/>
                    </a:cubicBezTo>
                    <a:cubicBezTo>
                      <a:pt x="84040" y="0"/>
                      <a:pt x="-40285" y="159174"/>
                      <a:pt x="13495" y="286583"/>
                    </a:cubicBezTo>
                    <a:lnTo>
                      <a:pt x="13495" y="2865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C1ED6D2-DE12-5C71-C575-222B497E4C31}"/>
                  </a:ext>
                </a:extLst>
              </p:cNvPr>
              <p:cNvSpPr/>
              <p:nvPr/>
            </p:nvSpPr>
            <p:spPr>
              <a:xfrm>
                <a:off x="6079189" y="3784280"/>
                <a:ext cx="182869" cy="453568"/>
              </a:xfrm>
              <a:custGeom>
                <a:avLst/>
                <a:gdLst>
                  <a:gd name="connsiteX0" fmla="*/ 81966 w 182869"/>
                  <a:gd name="connsiteY0" fmla="*/ 355935 h 453568"/>
                  <a:gd name="connsiteX1" fmla="*/ 14232 w 182869"/>
                  <a:gd name="connsiteY1" fmla="*/ 299767 h 453568"/>
                  <a:gd name="connsiteX2" fmla="*/ 5774 w 182869"/>
                  <a:gd name="connsiteY2" fmla="*/ 173204 h 453568"/>
                  <a:gd name="connsiteX3" fmla="*/ 86021 w 182869"/>
                  <a:gd name="connsiteY3" fmla="*/ 3657 h 453568"/>
                  <a:gd name="connsiteX4" fmla="*/ 93384 w 182869"/>
                  <a:gd name="connsiteY4" fmla="*/ 0 h 453568"/>
                  <a:gd name="connsiteX5" fmla="*/ 100821 w 182869"/>
                  <a:gd name="connsiteY5" fmla="*/ 3483 h 453568"/>
                  <a:gd name="connsiteX6" fmla="*/ 178953 w 182869"/>
                  <a:gd name="connsiteY6" fmla="*/ 173751 h 453568"/>
                  <a:gd name="connsiteX7" fmla="*/ 167336 w 182869"/>
                  <a:gd name="connsiteY7" fmla="*/ 299618 h 453568"/>
                  <a:gd name="connsiteX8" fmla="*/ 100896 w 182869"/>
                  <a:gd name="connsiteY8" fmla="*/ 355860 h 453568"/>
                  <a:gd name="connsiteX9" fmla="*/ 100896 w 182869"/>
                  <a:gd name="connsiteY9" fmla="*/ 444091 h 453568"/>
                  <a:gd name="connsiteX10" fmla="*/ 91418 w 182869"/>
                  <a:gd name="connsiteY10" fmla="*/ 453569 h 453568"/>
                  <a:gd name="connsiteX11" fmla="*/ 81941 w 182869"/>
                  <a:gd name="connsiteY11" fmla="*/ 444091 h 453568"/>
                  <a:gd name="connsiteX12" fmla="*/ 81941 w 182869"/>
                  <a:gd name="connsiteY12" fmla="*/ 355910 h 453568"/>
                  <a:gd name="connsiteX13" fmla="*/ 81941 w 182869"/>
                  <a:gd name="connsiteY13" fmla="*/ 355910 h 453568"/>
                  <a:gd name="connsiteX14" fmla="*/ 100921 w 182869"/>
                  <a:gd name="connsiteY14" fmla="*/ 336707 h 453568"/>
                  <a:gd name="connsiteX15" fmla="*/ 149800 w 182869"/>
                  <a:gd name="connsiteY15" fmla="*/ 292504 h 453568"/>
                  <a:gd name="connsiteX16" fmla="*/ 153730 w 182869"/>
                  <a:gd name="connsiteY16" fmla="*/ 148006 h 453568"/>
                  <a:gd name="connsiteX17" fmla="*/ 93633 w 182869"/>
                  <a:gd name="connsiteY17" fmla="*/ 25398 h 453568"/>
                  <a:gd name="connsiteX18" fmla="*/ 24356 w 182869"/>
                  <a:gd name="connsiteY18" fmla="*/ 177109 h 453568"/>
                  <a:gd name="connsiteX19" fmla="*/ 31719 w 182869"/>
                  <a:gd name="connsiteY19" fmla="*/ 292379 h 453568"/>
                  <a:gd name="connsiteX20" fmla="*/ 81991 w 182869"/>
                  <a:gd name="connsiteY20" fmla="*/ 336756 h 453568"/>
                  <a:gd name="connsiteX21" fmla="*/ 81991 w 182869"/>
                  <a:gd name="connsiteY21" fmla="*/ 284619 h 453568"/>
                  <a:gd name="connsiteX22" fmla="*/ 52092 w 182869"/>
                  <a:gd name="connsiteY22" fmla="*/ 249445 h 453568"/>
                  <a:gd name="connsiteX23" fmla="*/ 53186 w 182869"/>
                  <a:gd name="connsiteY23" fmla="*/ 236088 h 453568"/>
                  <a:gd name="connsiteX24" fmla="*/ 66543 w 182869"/>
                  <a:gd name="connsiteY24" fmla="*/ 237157 h 453568"/>
                  <a:gd name="connsiteX25" fmla="*/ 81991 w 182869"/>
                  <a:gd name="connsiteY25" fmla="*/ 255341 h 453568"/>
                  <a:gd name="connsiteX26" fmla="*/ 81991 w 182869"/>
                  <a:gd name="connsiteY26" fmla="*/ 225068 h 453568"/>
                  <a:gd name="connsiteX27" fmla="*/ 91468 w 182869"/>
                  <a:gd name="connsiteY27" fmla="*/ 215591 h 453568"/>
                  <a:gd name="connsiteX28" fmla="*/ 100946 w 182869"/>
                  <a:gd name="connsiteY28" fmla="*/ 225068 h 453568"/>
                  <a:gd name="connsiteX29" fmla="*/ 100946 w 182869"/>
                  <a:gd name="connsiteY29" fmla="*/ 280912 h 453568"/>
                  <a:gd name="connsiteX30" fmla="*/ 123383 w 182869"/>
                  <a:gd name="connsiteY30" fmla="*/ 254545 h 453568"/>
                  <a:gd name="connsiteX31" fmla="*/ 136740 w 182869"/>
                  <a:gd name="connsiteY31" fmla="*/ 253475 h 453568"/>
                  <a:gd name="connsiteX32" fmla="*/ 137810 w 182869"/>
                  <a:gd name="connsiteY32" fmla="*/ 266833 h 453568"/>
                  <a:gd name="connsiteX33" fmla="*/ 100946 w 182869"/>
                  <a:gd name="connsiteY33" fmla="*/ 310215 h 453568"/>
                  <a:gd name="connsiteX34" fmla="*/ 100946 w 182869"/>
                  <a:gd name="connsiteY34" fmla="*/ 336731 h 453568"/>
                  <a:gd name="connsiteX35" fmla="*/ 100946 w 182869"/>
                  <a:gd name="connsiteY35" fmla="*/ 336731 h 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869" h="453568">
                    <a:moveTo>
                      <a:pt x="81966" y="355935"/>
                    </a:moveTo>
                    <a:cubicBezTo>
                      <a:pt x="54852" y="352477"/>
                      <a:pt x="28634" y="333871"/>
                      <a:pt x="14232" y="299767"/>
                    </a:cubicBezTo>
                    <a:cubicBezTo>
                      <a:pt x="-3056" y="258774"/>
                      <a:pt x="-2932" y="214670"/>
                      <a:pt x="5774" y="173204"/>
                    </a:cubicBezTo>
                    <a:cubicBezTo>
                      <a:pt x="25003" y="81814"/>
                      <a:pt x="86021" y="3657"/>
                      <a:pt x="86021" y="3657"/>
                    </a:cubicBezTo>
                    <a:cubicBezTo>
                      <a:pt x="87787" y="1393"/>
                      <a:pt x="90498" y="50"/>
                      <a:pt x="93384" y="0"/>
                    </a:cubicBezTo>
                    <a:cubicBezTo>
                      <a:pt x="96269" y="-25"/>
                      <a:pt x="99005" y="1244"/>
                      <a:pt x="100821" y="3483"/>
                    </a:cubicBezTo>
                    <a:cubicBezTo>
                      <a:pt x="100821" y="3483"/>
                      <a:pt x="162685" y="79351"/>
                      <a:pt x="178953" y="173751"/>
                    </a:cubicBezTo>
                    <a:cubicBezTo>
                      <a:pt x="185868" y="213850"/>
                      <a:pt x="184575" y="257206"/>
                      <a:pt x="167336" y="299618"/>
                    </a:cubicBezTo>
                    <a:cubicBezTo>
                      <a:pt x="153382" y="333896"/>
                      <a:pt x="127686" y="352328"/>
                      <a:pt x="100896" y="355860"/>
                    </a:cubicBezTo>
                    <a:lnTo>
                      <a:pt x="100896" y="444091"/>
                    </a:lnTo>
                    <a:cubicBezTo>
                      <a:pt x="100896" y="449315"/>
                      <a:pt x="96642" y="453569"/>
                      <a:pt x="91418" y="453569"/>
                    </a:cubicBezTo>
                    <a:cubicBezTo>
                      <a:pt x="86195" y="453569"/>
                      <a:pt x="81941" y="449315"/>
                      <a:pt x="81941" y="444091"/>
                    </a:cubicBezTo>
                    <a:lnTo>
                      <a:pt x="81941" y="355910"/>
                    </a:lnTo>
                    <a:lnTo>
                      <a:pt x="81941" y="355910"/>
                    </a:lnTo>
                    <a:close/>
                    <a:moveTo>
                      <a:pt x="100921" y="336707"/>
                    </a:moveTo>
                    <a:cubicBezTo>
                      <a:pt x="120821" y="333100"/>
                      <a:pt x="139327" y="318225"/>
                      <a:pt x="149800" y="292504"/>
                    </a:cubicBezTo>
                    <a:cubicBezTo>
                      <a:pt x="169899" y="243127"/>
                      <a:pt x="166118" y="192308"/>
                      <a:pt x="153730" y="148006"/>
                    </a:cubicBezTo>
                    <a:cubicBezTo>
                      <a:pt x="137810" y="91142"/>
                      <a:pt x="107637" y="44850"/>
                      <a:pt x="93633" y="25398"/>
                    </a:cubicBezTo>
                    <a:cubicBezTo>
                      <a:pt x="77389" y="48581"/>
                      <a:pt x="38684" y="109002"/>
                      <a:pt x="24356" y="177109"/>
                    </a:cubicBezTo>
                    <a:cubicBezTo>
                      <a:pt x="16421" y="214869"/>
                      <a:pt x="15948" y="255067"/>
                      <a:pt x="31719" y="292379"/>
                    </a:cubicBezTo>
                    <a:cubicBezTo>
                      <a:pt x="42589" y="318150"/>
                      <a:pt x="61668" y="333224"/>
                      <a:pt x="81991" y="336756"/>
                    </a:cubicBezTo>
                    <a:lnTo>
                      <a:pt x="81991" y="284619"/>
                    </a:lnTo>
                    <a:lnTo>
                      <a:pt x="52092" y="249445"/>
                    </a:lnTo>
                    <a:cubicBezTo>
                      <a:pt x="48708" y="245466"/>
                      <a:pt x="49181" y="239471"/>
                      <a:pt x="53186" y="236088"/>
                    </a:cubicBezTo>
                    <a:cubicBezTo>
                      <a:pt x="57166" y="232705"/>
                      <a:pt x="63161" y="233177"/>
                      <a:pt x="66543" y="237157"/>
                    </a:cubicBezTo>
                    <a:lnTo>
                      <a:pt x="81991" y="255341"/>
                    </a:lnTo>
                    <a:lnTo>
                      <a:pt x="81991" y="225068"/>
                    </a:lnTo>
                    <a:cubicBezTo>
                      <a:pt x="81991" y="219844"/>
                      <a:pt x="86245" y="215591"/>
                      <a:pt x="91468" y="215591"/>
                    </a:cubicBezTo>
                    <a:cubicBezTo>
                      <a:pt x="96692" y="215591"/>
                      <a:pt x="100946" y="219844"/>
                      <a:pt x="100946" y="225068"/>
                    </a:cubicBezTo>
                    <a:lnTo>
                      <a:pt x="100946" y="280912"/>
                    </a:lnTo>
                    <a:lnTo>
                      <a:pt x="123383" y="254545"/>
                    </a:lnTo>
                    <a:cubicBezTo>
                      <a:pt x="126766" y="250565"/>
                      <a:pt x="132761" y="250067"/>
                      <a:pt x="136740" y="253475"/>
                    </a:cubicBezTo>
                    <a:cubicBezTo>
                      <a:pt x="140720" y="256858"/>
                      <a:pt x="141218" y="262853"/>
                      <a:pt x="137810" y="266833"/>
                    </a:cubicBezTo>
                    <a:lnTo>
                      <a:pt x="100946" y="310215"/>
                    </a:lnTo>
                    <a:lnTo>
                      <a:pt x="100946" y="336731"/>
                    </a:lnTo>
                    <a:lnTo>
                      <a:pt x="100946" y="33673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8C73AE4-147F-E898-8ED4-FF9B6CC12673}"/>
                  </a:ext>
                </a:extLst>
              </p:cNvPr>
              <p:cNvSpPr/>
              <p:nvPr/>
            </p:nvSpPr>
            <p:spPr>
              <a:xfrm>
                <a:off x="3670430" y="3793782"/>
                <a:ext cx="163955" cy="337552"/>
              </a:xfrm>
              <a:custGeom>
                <a:avLst/>
                <a:gdLst>
                  <a:gd name="connsiteX0" fmla="*/ 13495 w 163955"/>
                  <a:gd name="connsiteY0" fmla="*/ 286583 h 337552"/>
                  <a:gd name="connsiteX1" fmla="*/ 149113 w 163955"/>
                  <a:gd name="connsiteY1" fmla="*/ 286583 h 337552"/>
                  <a:gd name="connsiteX2" fmla="*/ 84040 w 163955"/>
                  <a:gd name="connsiteY2" fmla="*/ 0 h 337552"/>
                  <a:gd name="connsiteX3" fmla="*/ 13495 w 163955"/>
                  <a:gd name="connsiteY3" fmla="*/ 286583 h 337552"/>
                  <a:gd name="connsiteX4" fmla="*/ 13495 w 163955"/>
                  <a:gd name="connsiteY4" fmla="*/ 286583 h 33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5" h="337552">
                    <a:moveTo>
                      <a:pt x="13495" y="286583"/>
                    </a:moveTo>
                    <a:cubicBezTo>
                      <a:pt x="41952" y="354019"/>
                      <a:pt x="121228" y="355064"/>
                      <a:pt x="149113" y="286583"/>
                    </a:cubicBezTo>
                    <a:cubicBezTo>
                      <a:pt x="205255" y="148627"/>
                      <a:pt x="84040" y="0"/>
                      <a:pt x="84040" y="0"/>
                    </a:cubicBezTo>
                    <a:cubicBezTo>
                      <a:pt x="84040" y="0"/>
                      <a:pt x="-40285" y="159174"/>
                      <a:pt x="13495" y="286583"/>
                    </a:cubicBezTo>
                    <a:lnTo>
                      <a:pt x="13495" y="2865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0" name="Freeform: Shape 4479">
                <a:extLst>
                  <a:ext uri="{FF2B5EF4-FFF2-40B4-BE49-F238E27FC236}">
                    <a16:creationId xmlns:a16="http://schemas.microsoft.com/office/drawing/2014/main" id="{A1E67532-CD79-41CC-9920-489D176B0AED}"/>
                  </a:ext>
                </a:extLst>
              </p:cNvPr>
              <p:cNvSpPr/>
              <p:nvPr/>
            </p:nvSpPr>
            <p:spPr>
              <a:xfrm>
                <a:off x="3651544" y="3784280"/>
                <a:ext cx="182876" cy="453568"/>
              </a:xfrm>
              <a:custGeom>
                <a:avLst/>
                <a:gdLst>
                  <a:gd name="connsiteX0" fmla="*/ 81974 w 182876"/>
                  <a:gd name="connsiteY0" fmla="*/ 355935 h 453568"/>
                  <a:gd name="connsiteX1" fmla="*/ 14239 w 182876"/>
                  <a:gd name="connsiteY1" fmla="*/ 299767 h 453568"/>
                  <a:gd name="connsiteX2" fmla="*/ 5782 w 182876"/>
                  <a:gd name="connsiteY2" fmla="*/ 173204 h 453568"/>
                  <a:gd name="connsiteX3" fmla="*/ 86028 w 182876"/>
                  <a:gd name="connsiteY3" fmla="*/ 3657 h 453568"/>
                  <a:gd name="connsiteX4" fmla="*/ 93391 w 182876"/>
                  <a:gd name="connsiteY4" fmla="*/ 0 h 453568"/>
                  <a:gd name="connsiteX5" fmla="*/ 100829 w 182876"/>
                  <a:gd name="connsiteY5" fmla="*/ 3483 h 453568"/>
                  <a:gd name="connsiteX6" fmla="*/ 178961 w 182876"/>
                  <a:gd name="connsiteY6" fmla="*/ 173751 h 453568"/>
                  <a:gd name="connsiteX7" fmla="*/ 167344 w 182876"/>
                  <a:gd name="connsiteY7" fmla="*/ 299618 h 453568"/>
                  <a:gd name="connsiteX8" fmla="*/ 100903 w 182876"/>
                  <a:gd name="connsiteY8" fmla="*/ 355860 h 453568"/>
                  <a:gd name="connsiteX9" fmla="*/ 100903 w 182876"/>
                  <a:gd name="connsiteY9" fmla="*/ 444091 h 453568"/>
                  <a:gd name="connsiteX10" fmla="*/ 91426 w 182876"/>
                  <a:gd name="connsiteY10" fmla="*/ 453569 h 453568"/>
                  <a:gd name="connsiteX11" fmla="*/ 81949 w 182876"/>
                  <a:gd name="connsiteY11" fmla="*/ 444091 h 453568"/>
                  <a:gd name="connsiteX12" fmla="*/ 81949 w 182876"/>
                  <a:gd name="connsiteY12" fmla="*/ 355910 h 453568"/>
                  <a:gd name="connsiteX13" fmla="*/ 81949 w 182876"/>
                  <a:gd name="connsiteY13" fmla="*/ 355910 h 453568"/>
                  <a:gd name="connsiteX14" fmla="*/ 100928 w 182876"/>
                  <a:gd name="connsiteY14" fmla="*/ 336707 h 453568"/>
                  <a:gd name="connsiteX15" fmla="*/ 149807 w 182876"/>
                  <a:gd name="connsiteY15" fmla="*/ 292504 h 453568"/>
                  <a:gd name="connsiteX16" fmla="*/ 153738 w 182876"/>
                  <a:gd name="connsiteY16" fmla="*/ 148006 h 453568"/>
                  <a:gd name="connsiteX17" fmla="*/ 93640 w 182876"/>
                  <a:gd name="connsiteY17" fmla="*/ 25398 h 453568"/>
                  <a:gd name="connsiteX18" fmla="*/ 24363 w 182876"/>
                  <a:gd name="connsiteY18" fmla="*/ 177109 h 453568"/>
                  <a:gd name="connsiteX19" fmla="*/ 31726 w 182876"/>
                  <a:gd name="connsiteY19" fmla="*/ 292379 h 453568"/>
                  <a:gd name="connsiteX20" fmla="*/ 81999 w 182876"/>
                  <a:gd name="connsiteY20" fmla="*/ 336756 h 453568"/>
                  <a:gd name="connsiteX21" fmla="*/ 81999 w 182876"/>
                  <a:gd name="connsiteY21" fmla="*/ 284619 h 453568"/>
                  <a:gd name="connsiteX22" fmla="*/ 52099 w 182876"/>
                  <a:gd name="connsiteY22" fmla="*/ 249445 h 453568"/>
                  <a:gd name="connsiteX23" fmla="*/ 53168 w 182876"/>
                  <a:gd name="connsiteY23" fmla="*/ 236088 h 453568"/>
                  <a:gd name="connsiteX24" fmla="*/ 66526 w 182876"/>
                  <a:gd name="connsiteY24" fmla="*/ 237157 h 453568"/>
                  <a:gd name="connsiteX25" fmla="*/ 81974 w 182876"/>
                  <a:gd name="connsiteY25" fmla="*/ 255341 h 453568"/>
                  <a:gd name="connsiteX26" fmla="*/ 81974 w 182876"/>
                  <a:gd name="connsiteY26" fmla="*/ 225068 h 453568"/>
                  <a:gd name="connsiteX27" fmla="*/ 91451 w 182876"/>
                  <a:gd name="connsiteY27" fmla="*/ 215591 h 453568"/>
                  <a:gd name="connsiteX28" fmla="*/ 100928 w 182876"/>
                  <a:gd name="connsiteY28" fmla="*/ 225068 h 453568"/>
                  <a:gd name="connsiteX29" fmla="*/ 100928 w 182876"/>
                  <a:gd name="connsiteY29" fmla="*/ 280912 h 453568"/>
                  <a:gd name="connsiteX30" fmla="*/ 123365 w 182876"/>
                  <a:gd name="connsiteY30" fmla="*/ 254545 h 453568"/>
                  <a:gd name="connsiteX31" fmla="*/ 136723 w 182876"/>
                  <a:gd name="connsiteY31" fmla="*/ 253475 h 453568"/>
                  <a:gd name="connsiteX32" fmla="*/ 137818 w 182876"/>
                  <a:gd name="connsiteY32" fmla="*/ 266833 h 453568"/>
                  <a:gd name="connsiteX33" fmla="*/ 100953 w 182876"/>
                  <a:gd name="connsiteY33" fmla="*/ 310215 h 453568"/>
                  <a:gd name="connsiteX34" fmla="*/ 100953 w 182876"/>
                  <a:gd name="connsiteY34" fmla="*/ 336731 h 453568"/>
                  <a:gd name="connsiteX35" fmla="*/ 100953 w 182876"/>
                  <a:gd name="connsiteY35" fmla="*/ 336731 h 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876" h="453568">
                    <a:moveTo>
                      <a:pt x="81974" y="355935"/>
                    </a:moveTo>
                    <a:cubicBezTo>
                      <a:pt x="54885" y="352477"/>
                      <a:pt x="28642" y="333871"/>
                      <a:pt x="14239" y="299767"/>
                    </a:cubicBezTo>
                    <a:cubicBezTo>
                      <a:pt x="-3074" y="258774"/>
                      <a:pt x="-2924" y="214670"/>
                      <a:pt x="5782" y="173204"/>
                    </a:cubicBezTo>
                    <a:cubicBezTo>
                      <a:pt x="25010" y="81814"/>
                      <a:pt x="86028" y="3657"/>
                      <a:pt x="86028" y="3657"/>
                    </a:cubicBezTo>
                    <a:cubicBezTo>
                      <a:pt x="87794" y="1393"/>
                      <a:pt x="90506" y="50"/>
                      <a:pt x="93391" y="0"/>
                    </a:cubicBezTo>
                    <a:cubicBezTo>
                      <a:pt x="96277" y="-25"/>
                      <a:pt x="99013" y="1244"/>
                      <a:pt x="100829" y="3483"/>
                    </a:cubicBezTo>
                    <a:cubicBezTo>
                      <a:pt x="100829" y="3483"/>
                      <a:pt x="162692" y="79351"/>
                      <a:pt x="178961" y="173751"/>
                    </a:cubicBezTo>
                    <a:cubicBezTo>
                      <a:pt x="185876" y="213850"/>
                      <a:pt x="184582" y="257206"/>
                      <a:pt x="167344" y="299618"/>
                    </a:cubicBezTo>
                    <a:cubicBezTo>
                      <a:pt x="153389" y="333896"/>
                      <a:pt x="127694" y="352328"/>
                      <a:pt x="100903" y="355860"/>
                    </a:cubicBezTo>
                    <a:lnTo>
                      <a:pt x="100903" y="444091"/>
                    </a:lnTo>
                    <a:cubicBezTo>
                      <a:pt x="100903" y="449315"/>
                      <a:pt x="96650" y="453569"/>
                      <a:pt x="91426" y="453569"/>
                    </a:cubicBezTo>
                    <a:cubicBezTo>
                      <a:pt x="86202" y="453569"/>
                      <a:pt x="81949" y="449315"/>
                      <a:pt x="81949" y="444091"/>
                    </a:cubicBezTo>
                    <a:lnTo>
                      <a:pt x="81949" y="355910"/>
                    </a:lnTo>
                    <a:lnTo>
                      <a:pt x="81949" y="355910"/>
                    </a:lnTo>
                    <a:close/>
                    <a:moveTo>
                      <a:pt x="100928" y="336707"/>
                    </a:moveTo>
                    <a:cubicBezTo>
                      <a:pt x="120828" y="333100"/>
                      <a:pt x="139335" y="318225"/>
                      <a:pt x="149807" y="292504"/>
                    </a:cubicBezTo>
                    <a:cubicBezTo>
                      <a:pt x="169906" y="243127"/>
                      <a:pt x="166150" y="192308"/>
                      <a:pt x="153738" y="148006"/>
                    </a:cubicBezTo>
                    <a:cubicBezTo>
                      <a:pt x="137818" y="91142"/>
                      <a:pt x="107644" y="44850"/>
                      <a:pt x="93640" y="25398"/>
                    </a:cubicBezTo>
                    <a:cubicBezTo>
                      <a:pt x="77396" y="48581"/>
                      <a:pt x="38691" y="109002"/>
                      <a:pt x="24363" y="177109"/>
                    </a:cubicBezTo>
                    <a:cubicBezTo>
                      <a:pt x="16428" y="214869"/>
                      <a:pt x="15956" y="255067"/>
                      <a:pt x="31726" y="292379"/>
                    </a:cubicBezTo>
                    <a:cubicBezTo>
                      <a:pt x="42597" y="318150"/>
                      <a:pt x="61676" y="333224"/>
                      <a:pt x="81999" y="336756"/>
                    </a:cubicBezTo>
                    <a:lnTo>
                      <a:pt x="81999" y="284619"/>
                    </a:lnTo>
                    <a:lnTo>
                      <a:pt x="52099" y="249445"/>
                    </a:lnTo>
                    <a:cubicBezTo>
                      <a:pt x="48716" y="245466"/>
                      <a:pt x="49188" y="239471"/>
                      <a:pt x="53168" y="236088"/>
                    </a:cubicBezTo>
                    <a:cubicBezTo>
                      <a:pt x="57148" y="232705"/>
                      <a:pt x="63143" y="233177"/>
                      <a:pt x="66526" y="237157"/>
                    </a:cubicBezTo>
                    <a:lnTo>
                      <a:pt x="81974" y="255341"/>
                    </a:lnTo>
                    <a:lnTo>
                      <a:pt x="81974" y="225068"/>
                    </a:lnTo>
                    <a:cubicBezTo>
                      <a:pt x="81974" y="219844"/>
                      <a:pt x="86227" y="215591"/>
                      <a:pt x="91451" y="215591"/>
                    </a:cubicBezTo>
                    <a:cubicBezTo>
                      <a:pt x="96674" y="215591"/>
                      <a:pt x="100928" y="219844"/>
                      <a:pt x="100928" y="225068"/>
                    </a:cubicBezTo>
                    <a:lnTo>
                      <a:pt x="100928" y="280912"/>
                    </a:lnTo>
                    <a:lnTo>
                      <a:pt x="123365" y="254545"/>
                    </a:lnTo>
                    <a:cubicBezTo>
                      <a:pt x="126748" y="250565"/>
                      <a:pt x="132743" y="250067"/>
                      <a:pt x="136723" y="253475"/>
                    </a:cubicBezTo>
                    <a:cubicBezTo>
                      <a:pt x="140703" y="256858"/>
                      <a:pt x="141201" y="262853"/>
                      <a:pt x="137818" y="266833"/>
                    </a:cubicBezTo>
                    <a:lnTo>
                      <a:pt x="100953" y="310215"/>
                    </a:lnTo>
                    <a:lnTo>
                      <a:pt x="100953" y="336731"/>
                    </a:lnTo>
                    <a:lnTo>
                      <a:pt x="100953" y="33673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1" name="Freeform: Shape 4480">
                <a:extLst>
                  <a:ext uri="{FF2B5EF4-FFF2-40B4-BE49-F238E27FC236}">
                    <a16:creationId xmlns:a16="http://schemas.microsoft.com/office/drawing/2014/main" id="{C790C291-5387-93B4-F0D0-FCA39305F6BB}"/>
                  </a:ext>
                </a:extLst>
              </p:cNvPr>
              <p:cNvSpPr/>
              <p:nvPr/>
            </p:nvSpPr>
            <p:spPr>
              <a:xfrm>
                <a:off x="834539" y="3793782"/>
                <a:ext cx="163955" cy="337552"/>
              </a:xfrm>
              <a:custGeom>
                <a:avLst/>
                <a:gdLst>
                  <a:gd name="connsiteX0" fmla="*/ 13495 w 163955"/>
                  <a:gd name="connsiteY0" fmla="*/ 286583 h 337552"/>
                  <a:gd name="connsiteX1" fmla="*/ 149112 w 163955"/>
                  <a:gd name="connsiteY1" fmla="*/ 286583 h 337552"/>
                  <a:gd name="connsiteX2" fmla="*/ 84040 w 163955"/>
                  <a:gd name="connsiteY2" fmla="*/ 0 h 337552"/>
                  <a:gd name="connsiteX3" fmla="*/ 13495 w 163955"/>
                  <a:gd name="connsiteY3" fmla="*/ 286583 h 337552"/>
                  <a:gd name="connsiteX4" fmla="*/ 13495 w 163955"/>
                  <a:gd name="connsiteY4" fmla="*/ 286583 h 33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5" h="337552">
                    <a:moveTo>
                      <a:pt x="13495" y="286583"/>
                    </a:moveTo>
                    <a:cubicBezTo>
                      <a:pt x="41976" y="354019"/>
                      <a:pt x="121228" y="355064"/>
                      <a:pt x="149112" y="286583"/>
                    </a:cubicBezTo>
                    <a:cubicBezTo>
                      <a:pt x="205255" y="148627"/>
                      <a:pt x="84040" y="0"/>
                      <a:pt x="84040" y="0"/>
                    </a:cubicBezTo>
                    <a:cubicBezTo>
                      <a:pt x="84040" y="0"/>
                      <a:pt x="-40285" y="159174"/>
                      <a:pt x="13495" y="286583"/>
                    </a:cubicBezTo>
                    <a:lnTo>
                      <a:pt x="13495" y="2865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2" name="Freeform: Shape 4481">
                <a:extLst>
                  <a:ext uri="{FF2B5EF4-FFF2-40B4-BE49-F238E27FC236}">
                    <a16:creationId xmlns:a16="http://schemas.microsoft.com/office/drawing/2014/main" id="{976DA6E5-6933-1E60-F254-08C54573CBC8}"/>
                  </a:ext>
                </a:extLst>
              </p:cNvPr>
              <p:cNvSpPr/>
              <p:nvPr/>
            </p:nvSpPr>
            <p:spPr>
              <a:xfrm>
                <a:off x="825046" y="3784280"/>
                <a:ext cx="182869" cy="453568"/>
              </a:xfrm>
              <a:custGeom>
                <a:avLst/>
                <a:gdLst>
                  <a:gd name="connsiteX0" fmla="*/ 81966 w 182869"/>
                  <a:gd name="connsiteY0" fmla="*/ 355935 h 453568"/>
                  <a:gd name="connsiteX1" fmla="*/ 14232 w 182869"/>
                  <a:gd name="connsiteY1" fmla="*/ 299767 h 453568"/>
                  <a:gd name="connsiteX2" fmla="*/ 5774 w 182869"/>
                  <a:gd name="connsiteY2" fmla="*/ 173204 h 453568"/>
                  <a:gd name="connsiteX3" fmla="*/ 86021 w 182869"/>
                  <a:gd name="connsiteY3" fmla="*/ 3657 h 453568"/>
                  <a:gd name="connsiteX4" fmla="*/ 93384 w 182869"/>
                  <a:gd name="connsiteY4" fmla="*/ 0 h 453568"/>
                  <a:gd name="connsiteX5" fmla="*/ 100821 w 182869"/>
                  <a:gd name="connsiteY5" fmla="*/ 3483 h 453568"/>
                  <a:gd name="connsiteX6" fmla="*/ 178953 w 182869"/>
                  <a:gd name="connsiteY6" fmla="*/ 173751 h 453568"/>
                  <a:gd name="connsiteX7" fmla="*/ 167337 w 182869"/>
                  <a:gd name="connsiteY7" fmla="*/ 299618 h 453568"/>
                  <a:gd name="connsiteX8" fmla="*/ 100896 w 182869"/>
                  <a:gd name="connsiteY8" fmla="*/ 355860 h 453568"/>
                  <a:gd name="connsiteX9" fmla="*/ 100896 w 182869"/>
                  <a:gd name="connsiteY9" fmla="*/ 444091 h 453568"/>
                  <a:gd name="connsiteX10" fmla="*/ 91418 w 182869"/>
                  <a:gd name="connsiteY10" fmla="*/ 453569 h 453568"/>
                  <a:gd name="connsiteX11" fmla="*/ 81941 w 182869"/>
                  <a:gd name="connsiteY11" fmla="*/ 444091 h 453568"/>
                  <a:gd name="connsiteX12" fmla="*/ 81941 w 182869"/>
                  <a:gd name="connsiteY12" fmla="*/ 355910 h 453568"/>
                  <a:gd name="connsiteX13" fmla="*/ 81941 w 182869"/>
                  <a:gd name="connsiteY13" fmla="*/ 355910 h 453568"/>
                  <a:gd name="connsiteX14" fmla="*/ 100921 w 182869"/>
                  <a:gd name="connsiteY14" fmla="*/ 336707 h 453568"/>
                  <a:gd name="connsiteX15" fmla="*/ 149800 w 182869"/>
                  <a:gd name="connsiteY15" fmla="*/ 292504 h 453568"/>
                  <a:gd name="connsiteX16" fmla="*/ 153730 w 182869"/>
                  <a:gd name="connsiteY16" fmla="*/ 148006 h 453568"/>
                  <a:gd name="connsiteX17" fmla="*/ 93632 w 182869"/>
                  <a:gd name="connsiteY17" fmla="*/ 25398 h 453568"/>
                  <a:gd name="connsiteX18" fmla="*/ 24356 w 182869"/>
                  <a:gd name="connsiteY18" fmla="*/ 177109 h 453568"/>
                  <a:gd name="connsiteX19" fmla="*/ 31719 w 182869"/>
                  <a:gd name="connsiteY19" fmla="*/ 292379 h 453568"/>
                  <a:gd name="connsiteX20" fmla="*/ 81991 w 182869"/>
                  <a:gd name="connsiteY20" fmla="*/ 336756 h 453568"/>
                  <a:gd name="connsiteX21" fmla="*/ 81991 w 182869"/>
                  <a:gd name="connsiteY21" fmla="*/ 284619 h 453568"/>
                  <a:gd name="connsiteX22" fmla="*/ 52091 w 182869"/>
                  <a:gd name="connsiteY22" fmla="*/ 249445 h 453568"/>
                  <a:gd name="connsiteX23" fmla="*/ 53186 w 182869"/>
                  <a:gd name="connsiteY23" fmla="*/ 236088 h 453568"/>
                  <a:gd name="connsiteX24" fmla="*/ 66544 w 182869"/>
                  <a:gd name="connsiteY24" fmla="*/ 237157 h 453568"/>
                  <a:gd name="connsiteX25" fmla="*/ 81991 w 182869"/>
                  <a:gd name="connsiteY25" fmla="*/ 255341 h 453568"/>
                  <a:gd name="connsiteX26" fmla="*/ 81991 w 182869"/>
                  <a:gd name="connsiteY26" fmla="*/ 225068 h 453568"/>
                  <a:gd name="connsiteX27" fmla="*/ 91468 w 182869"/>
                  <a:gd name="connsiteY27" fmla="*/ 215591 h 453568"/>
                  <a:gd name="connsiteX28" fmla="*/ 100946 w 182869"/>
                  <a:gd name="connsiteY28" fmla="*/ 225068 h 453568"/>
                  <a:gd name="connsiteX29" fmla="*/ 100946 w 182869"/>
                  <a:gd name="connsiteY29" fmla="*/ 280912 h 453568"/>
                  <a:gd name="connsiteX30" fmla="*/ 123383 w 182869"/>
                  <a:gd name="connsiteY30" fmla="*/ 254545 h 453568"/>
                  <a:gd name="connsiteX31" fmla="*/ 136740 w 182869"/>
                  <a:gd name="connsiteY31" fmla="*/ 253475 h 453568"/>
                  <a:gd name="connsiteX32" fmla="*/ 137810 w 182869"/>
                  <a:gd name="connsiteY32" fmla="*/ 266833 h 453568"/>
                  <a:gd name="connsiteX33" fmla="*/ 100946 w 182869"/>
                  <a:gd name="connsiteY33" fmla="*/ 310215 h 453568"/>
                  <a:gd name="connsiteX34" fmla="*/ 100946 w 182869"/>
                  <a:gd name="connsiteY34" fmla="*/ 336731 h 453568"/>
                  <a:gd name="connsiteX35" fmla="*/ 100946 w 182869"/>
                  <a:gd name="connsiteY35" fmla="*/ 336731 h 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869" h="453568">
                    <a:moveTo>
                      <a:pt x="81966" y="355935"/>
                    </a:moveTo>
                    <a:cubicBezTo>
                      <a:pt x="54852" y="352477"/>
                      <a:pt x="28634" y="333871"/>
                      <a:pt x="14232" y="299767"/>
                    </a:cubicBezTo>
                    <a:cubicBezTo>
                      <a:pt x="-3056" y="258774"/>
                      <a:pt x="-2932" y="214670"/>
                      <a:pt x="5774" y="173204"/>
                    </a:cubicBezTo>
                    <a:cubicBezTo>
                      <a:pt x="25003" y="81814"/>
                      <a:pt x="86021" y="3657"/>
                      <a:pt x="86021" y="3657"/>
                    </a:cubicBezTo>
                    <a:cubicBezTo>
                      <a:pt x="87787" y="1393"/>
                      <a:pt x="90498" y="50"/>
                      <a:pt x="93384" y="0"/>
                    </a:cubicBezTo>
                    <a:cubicBezTo>
                      <a:pt x="96269" y="-25"/>
                      <a:pt x="99005" y="1244"/>
                      <a:pt x="100821" y="3483"/>
                    </a:cubicBezTo>
                    <a:cubicBezTo>
                      <a:pt x="100821" y="3483"/>
                      <a:pt x="162685" y="79351"/>
                      <a:pt x="178953" y="173751"/>
                    </a:cubicBezTo>
                    <a:cubicBezTo>
                      <a:pt x="185868" y="213850"/>
                      <a:pt x="184575" y="257206"/>
                      <a:pt x="167337" y="299618"/>
                    </a:cubicBezTo>
                    <a:cubicBezTo>
                      <a:pt x="153382" y="333896"/>
                      <a:pt x="127686" y="352328"/>
                      <a:pt x="100896" y="355860"/>
                    </a:cubicBezTo>
                    <a:lnTo>
                      <a:pt x="100896" y="444091"/>
                    </a:lnTo>
                    <a:cubicBezTo>
                      <a:pt x="100896" y="449315"/>
                      <a:pt x="96642" y="453569"/>
                      <a:pt x="91418" y="453569"/>
                    </a:cubicBezTo>
                    <a:cubicBezTo>
                      <a:pt x="86195" y="453569"/>
                      <a:pt x="81941" y="449315"/>
                      <a:pt x="81941" y="444091"/>
                    </a:cubicBezTo>
                    <a:lnTo>
                      <a:pt x="81941" y="355910"/>
                    </a:lnTo>
                    <a:lnTo>
                      <a:pt x="81941" y="355910"/>
                    </a:lnTo>
                    <a:close/>
                    <a:moveTo>
                      <a:pt x="100921" y="336707"/>
                    </a:moveTo>
                    <a:cubicBezTo>
                      <a:pt x="120821" y="333100"/>
                      <a:pt x="139327" y="318225"/>
                      <a:pt x="149800" y="292504"/>
                    </a:cubicBezTo>
                    <a:cubicBezTo>
                      <a:pt x="169899" y="243127"/>
                      <a:pt x="166143" y="192308"/>
                      <a:pt x="153730" y="148006"/>
                    </a:cubicBezTo>
                    <a:cubicBezTo>
                      <a:pt x="137810" y="91142"/>
                      <a:pt x="107637" y="44850"/>
                      <a:pt x="93632" y="25398"/>
                    </a:cubicBezTo>
                    <a:cubicBezTo>
                      <a:pt x="77389" y="48581"/>
                      <a:pt x="38684" y="109002"/>
                      <a:pt x="24356" y="177109"/>
                    </a:cubicBezTo>
                    <a:cubicBezTo>
                      <a:pt x="16421" y="214869"/>
                      <a:pt x="15948" y="255067"/>
                      <a:pt x="31719" y="292379"/>
                    </a:cubicBezTo>
                    <a:cubicBezTo>
                      <a:pt x="42589" y="318150"/>
                      <a:pt x="61668" y="333224"/>
                      <a:pt x="81991" y="336756"/>
                    </a:cubicBezTo>
                    <a:lnTo>
                      <a:pt x="81991" y="284619"/>
                    </a:lnTo>
                    <a:lnTo>
                      <a:pt x="52091" y="249445"/>
                    </a:lnTo>
                    <a:cubicBezTo>
                      <a:pt x="48708" y="245466"/>
                      <a:pt x="49181" y="239471"/>
                      <a:pt x="53186" y="236088"/>
                    </a:cubicBezTo>
                    <a:cubicBezTo>
                      <a:pt x="57166" y="232705"/>
                      <a:pt x="63161" y="233177"/>
                      <a:pt x="66544" y="237157"/>
                    </a:cubicBezTo>
                    <a:lnTo>
                      <a:pt x="81991" y="255341"/>
                    </a:lnTo>
                    <a:lnTo>
                      <a:pt x="81991" y="225068"/>
                    </a:lnTo>
                    <a:cubicBezTo>
                      <a:pt x="81991" y="219844"/>
                      <a:pt x="86244" y="215591"/>
                      <a:pt x="91468" y="215591"/>
                    </a:cubicBezTo>
                    <a:cubicBezTo>
                      <a:pt x="96692" y="215591"/>
                      <a:pt x="100946" y="219844"/>
                      <a:pt x="100946" y="225068"/>
                    </a:cubicBezTo>
                    <a:lnTo>
                      <a:pt x="100946" y="280912"/>
                    </a:lnTo>
                    <a:lnTo>
                      <a:pt x="123383" y="254545"/>
                    </a:lnTo>
                    <a:cubicBezTo>
                      <a:pt x="126766" y="250565"/>
                      <a:pt x="132760" y="250067"/>
                      <a:pt x="136740" y="253475"/>
                    </a:cubicBezTo>
                    <a:cubicBezTo>
                      <a:pt x="140720" y="256858"/>
                      <a:pt x="141218" y="262853"/>
                      <a:pt x="137810" y="266833"/>
                    </a:cubicBezTo>
                    <a:lnTo>
                      <a:pt x="100946" y="310215"/>
                    </a:lnTo>
                    <a:lnTo>
                      <a:pt x="100946" y="336731"/>
                    </a:lnTo>
                    <a:lnTo>
                      <a:pt x="100946" y="33673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3" name="Freeform: Shape 4482">
                <a:extLst>
                  <a:ext uri="{FF2B5EF4-FFF2-40B4-BE49-F238E27FC236}">
                    <a16:creationId xmlns:a16="http://schemas.microsoft.com/office/drawing/2014/main" id="{BD346B5D-DFDA-7188-6B3F-4CCA98FBAF4E}"/>
                  </a:ext>
                </a:extLst>
              </p:cNvPr>
              <p:cNvSpPr/>
              <p:nvPr/>
            </p:nvSpPr>
            <p:spPr>
              <a:xfrm>
                <a:off x="8588523" y="3838259"/>
                <a:ext cx="152969" cy="295176"/>
              </a:xfrm>
              <a:custGeom>
                <a:avLst/>
                <a:gdLst>
                  <a:gd name="connsiteX0" fmla="*/ 9299 w 152969"/>
                  <a:gd name="connsiteY0" fmla="*/ 242107 h 295176"/>
                  <a:gd name="connsiteX1" fmla="*/ 144892 w 152969"/>
                  <a:gd name="connsiteY1" fmla="*/ 242107 h 295176"/>
                  <a:gd name="connsiteX2" fmla="*/ 81262 w 152969"/>
                  <a:gd name="connsiteY2" fmla="*/ 0 h 295176"/>
                  <a:gd name="connsiteX3" fmla="*/ 9299 w 152969"/>
                  <a:gd name="connsiteY3" fmla="*/ 242107 h 295176"/>
                  <a:gd name="connsiteX4" fmla="*/ 9299 w 152969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69" h="295176">
                    <a:moveTo>
                      <a:pt x="9299" y="242107"/>
                    </a:moveTo>
                    <a:cubicBezTo>
                      <a:pt x="31014" y="312030"/>
                      <a:pt x="126435" y="313697"/>
                      <a:pt x="144892" y="242107"/>
                    </a:cubicBezTo>
                    <a:cubicBezTo>
                      <a:pt x="181607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4" name="Freeform: Shape 4483">
                <a:extLst>
                  <a:ext uri="{FF2B5EF4-FFF2-40B4-BE49-F238E27FC236}">
                    <a16:creationId xmlns:a16="http://schemas.microsoft.com/office/drawing/2014/main" id="{1191527F-841B-0085-30B0-9C361352CD0C}"/>
                  </a:ext>
                </a:extLst>
              </p:cNvPr>
              <p:cNvSpPr/>
              <p:nvPr/>
            </p:nvSpPr>
            <p:spPr>
              <a:xfrm>
                <a:off x="8579041" y="3828758"/>
                <a:ext cx="171959" cy="409139"/>
              </a:xfrm>
              <a:custGeom>
                <a:avLst/>
                <a:gdLst>
                  <a:gd name="connsiteX0" fmla="*/ 77784 w 171959"/>
                  <a:gd name="connsiteY0" fmla="*/ 313446 h 409139"/>
                  <a:gd name="connsiteX1" fmla="*/ 9727 w 171959"/>
                  <a:gd name="connsiteY1" fmla="*/ 254393 h 409139"/>
                  <a:gd name="connsiteX2" fmla="*/ 12164 w 171959"/>
                  <a:gd name="connsiteY2" fmla="*/ 118128 h 409139"/>
                  <a:gd name="connsiteX3" fmla="*/ 84277 w 171959"/>
                  <a:gd name="connsiteY3" fmla="*/ 2560 h 409139"/>
                  <a:gd name="connsiteX4" fmla="*/ 97435 w 171959"/>
                  <a:gd name="connsiteY4" fmla="*/ 2759 h 409139"/>
                  <a:gd name="connsiteX5" fmla="*/ 162558 w 171959"/>
                  <a:gd name="connsiteY5" fmla="*/ 120069 h 409139"/>
                  <a:gd name="connsiteX6" fmla="*/ 163577 w 171959"/>
                  <a:gd name="connsiteY6" fmla="*/ 253970 h 409139"/>
                  <a:gd name="connsiteX7" fmla="*/ 96739 w 171959"/>
                  <a:gd name="connsiteY7" fmla="*/ 313720 h 409139"/>
                  <a:gd name="connsiteX8" fmla="*/ 96739 w 171959"/>
                  <a:gd name="connsiteY8" fmla="*/ 399662 h 409139"/>
                  <a:gd name="connsiteX9" fmla="*/ 87261 w 171959"/>
                  <a:gd name="connsiteY9" fmla="*/ 409140 h 409139"/>
                  <a:gd name="connsiteX10" fmla="*/ 77784 w 171959"/>
                  <a:gd name="connsiteY10" fmla="*/ 399662 h 409139"/>
                  <a:gd name="connsiteX11" fmla="*/ 77784 w 171959"/>
                  <a:gd name="connsiteY11" fmla="*/ 313471 h 409139"/>
                  <a:gd name="connsiteX12" fmla="*/ 77784 w 171959"/>
                  <a:gd name="connsiteY12" fmla="*/ 313471 h 409139"/>
                  <a:gd name="connsiteX13" fmla="*/ 96739 w 171959"/>
                  <a:gd name="connsiteY13" fmla="*/ 294591 h 409139"/>
                  <a:gd name="connsiteX14" fmla="*/ 145220 w 171959"/>
                  <a:gd name="connsiteY14" fmla="*/ 249219 h 409139"/>
                  <a:gd name="connsiteX15" fmla="*/ 144274 w 171959"/>
                  <a:gd name="connsiteY15" fmla="*/ 125094 h 409139"/>
                  <a:gd name="connsiteX16" fmla="*/ 90495 w 171959"/>
                  <a:gd name="connsiteY16" fmla="*/ 23306 h 409139"/>
                  <a:gd name="connsiteX17" fmla="*/ 30149 w 171959"/>
                  <a:gd name="connsiteY17" fmla="*/ 124099 h 409139"/>
                  <a:gd name="connsiteX18" fmla="*/ 27836 w 171959"/>
                  <a:gd name="connsiteY18" fmla="*/ 248746 h 409139"/>
                  <a:gd name="connsiteX19" fmla="*/ 77784 w 171959"/>
                  <a:gd name="connsiteY19" fmla="*/ 294243 h 409139"/>
                  <a:gd name="connsiteX20" fmla="*/ 77784 w 171959"/>
                  <a:gd name="connsiteY20" fmla="*/ 264542 h 409139"/>
                  <a:gd name="connsiteX21" fmla="*/ 47884 w 171959"/>
                  <a:gd name="connsiteY21" fmla="*/ 229369 h 409139"/>
                  <a:gd name="connsiteX22" fmla="*/ 48954 w 171959"/>
                  <a:gd name="connsiteY22" fmla="*/ 216011 h 409139"/>
                  <a:gd name="connsiteX23" fmla="*/ 62312 w 171959"/>
                  <a:gd name="connsiteY23" fmla="*/ 217081 h 409139"/>
                  <a:gd name="connsiteX24" fmla="*/ 77759 w 171959"/>
                  <a:gd name="connsiteY24" fmla="*/ 235264 h 409139"/>
                  <a:gd name="connsiteX25" fmla="*/ 77759 w 171959"/>
                  <a:gd name="connsiteY25" fmla="*/ 204992 h 409139"/>
                  <a:gd name="connsiteX26" fmla="*/ 87237 w 171959"/>
                  <a:gd name="connsiteY26" fmla="*/ 195514 h 409139"/>
                  <a:gd name="connsiteX27" fmla="*/ 96714 w 171959"/>
                  <a:gd name="connsiteY27" fmla="*/ 204992 h 409139"/>
                  <a:gd name="connsiteX28" fmla="*/ 96714 w 171959"/>
                  <a:gd name="connsiteY28" fmla="*/ 260836 h 409139"/>
                  <a:gd name="connsiteX29" fmla="*/ 119151 w 171959"/>
                  <a:gd name="connsiteY29" fmla="*/ 234443 h 409139"/>
                  <a:gd name="connsiteX30" fmla="*/ 132509 w 171959"/>
                  <a:gd name="connsiteY30" fmla="*/ 233374 h 409139"/>
                  <a:gd name="connsiteX31" fmla="*/ 133604 w 171959"/>
                  <a:gd name="connsiteY31" fmla="*/ 246732 h 409139"/>
                  <a:gd name="connsiteX32" fmla="*/ 96739 w 171959"/>
                  <a:gd name="connsiteY32" fmla="*/ 290088 h 409139"/>
                  <a:gd name="connsiteX33" fmla="*/ 96739 w 171959"/>
                  <a:gd name="connsiteY33" fmla="*/ 294566 h 409139"/>
                  <a:gd name="connsiteX34" fmla="*/ 96739 w 171959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59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77" y="2560"/>
                      <a:pt x="84277" y="2560"/>
                    </a:cubicBezTo>
                    <a:cubicBezTo>
                      <a:pt x="88008" y="-922"/>
                      <a:pt x="93829" y="-848"/>
                      <a:pt x="97435" y="2759"/>
                    </a:cubicBezTo>
                    <a:cubicBezTo>
                      <a:pt x="97435" y="2759"/>
                      <a:pt x="142558" y="47434"/>
                      <a:pt x="162558" y="120069"/>
                    </a:cubicBezTo>
                    <a:cubicBezTo>
                      <a:pt x="172980" y="157928"/>
                      <a:pt x="176637" y="203350"/>
                      <a:pt x="163577" y="253970"/>
                    </a:cubicBezTo>
                    <a:cubicBezTo>
                      <a:pt x="154051" y="290934"/>
                      <a:pt x="126365" y="310610"/>
                      <a:pt x="96739" y="313720"/>
                    </a:cubicBezTo>
                    <a:lnTo>
                      <a:pt x="96739" y="399662"/>
                    </a:lnTo>
                    <a:cubicBezTo>
                      <a:pt x="96739" y="404886"/>
                      <a:pt x="92485" y="409140"/>
                      <a:pt x="87261" y="409140"/>
                    </a:cubicBezTo>
                    <a:cubicBezTo>
                      <a:pt x="82038" y="409140"/>
                      <a:pt x="77784" y="404886"/>
                      <a:pt x="77784" y="399662"/>
                    </a:cubicBezTo>
                    <a:lnTo>
                      <a:pt x="77784" y="313471"/>
                    </a:lnTo>
                    <a:lnTo>
                      <a:pt x="77784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205" y="276432"/>
                      <a:pt x="145220" y="249219"/>
                    </a:cubicBezTo>
                    <a:cubicBezTo>
                      <a:pt x="157309" y="202280"/>
                      <a:pt x="153951" y="160192"/>
                      <a:pt x="144274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0" y="74448"/>
                      <a:pt x="30149" y="124099"/>
                    </a:cubicBezTo>
                    <a:cubicBezTo>
                      <a:pt x="18234" y="159918"/>
                      <a:pt x="13508" y="202604"/>
                      <a:pt x="27836" y="248746"/>
                    </a:cubicBezTo>
                    <a:cubicBezTo>
                      <a:pt x="36020" y="275139"/>
                      <a:pt x="56168" y="290487"/>
                      <a:pt x="77784" y="294243"/>
                    </a:cubicBezTo>
                    <a:lnTo>
                      <a:pt x="77784" y="264542"/>
                    </a:lnTo>
                    <a:lnTo>
                      <a:pt x="47884" y="229369"/>
                    </a:lnTo>
                    <a:cubicBezTo>
                      <a:pt x="44502" y="225389"/>
                      <a:pt x="44974" y="219394"/>
                      <a:pt x="48954" y="216011"/>
                    </a:cubicBezTo>
                    <a:cubicBezTo>
                      <a:pt x="52934" y="212628"/>
                      <a:pt x="58929" y="213101"/>
                      <a:pt x="62312" y="217081"/>
                    </a:cubicBezTo>
                    <a:lnTo>
                      <a:pt x="77759" y="235264"/>
                    </a:lnTo>
                    <a:lnTo>
                      <a:pt x="77759" y="204992"/>
                    </a:lnTo>
                    <a:cubicBezTo>
                      <a:pt x="77759" y="199768"/>
                      <a:pt x="82013" y="195514"/>
                      <a:pt x="87237" y="195514"/>
                    </a:cubicBezTo>
                    <a:cubicBezTo>
                      <a:pt x="92460" y="195514"/>
                      <a:pt x="96714" y="199768"/>
                      <a:pt x="96714" y="204992"/>
                    </a:cubicBezTo>
                    <a:lnTo>
                      <a:pt x="96714" y="260836"/>
                    </a:lnTo>
                    <a:lnTo>
                      <a:pt x="119151" y="234443"/>
                    </a:lnTo>
                    <a:cubicBezTo>
                      <a:pt x="122534" y="230463"/>
                      <a:pt x="128529" y="229966"/>
                      <a:pt x="132509" y="233374"/>
                    </a:cubicBezTo>
                    <a:cubicBezTo>
                      <a:pt x="136489" y="236757"/>
                      <a:pt x="136986" y="242752"/>
                      <a:pt x="133604" y="246732"/>
                    </a:cubicBezTo>
                    <a:lnTo>
                      <a:pt x="96739" y="290088"/>
                    </a:lnTo>
                    <a:lnTo>
                      <a:pt x="96739" y="294566"/>
                    </a:lnTo>
                    <a:lnTo>
                      <a:pt x="96739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5" name="Freeform: Shape 4484">
                <a:extLst>
                  <a:ext uri="{FF2B5EF4-FFF2-40B4-BE49-F238E27FC236}">
                    <a16:creationId xmlns:a16="http://schemas.microsoft.com/office/drawing/2014/main" id="{54FE1DC8-524D-DBF9-6D41-BD5F9E4CC6B3}"/>
                  </a:ext>
                </a:extLst>
              </p:cNvPr>
              <p:cNvSpPr/>
              <p:nvPr/>
            </p:nvSpPr>
            <p:spPr>
              <a:xfrm>
                <a:off x="6298643" y="3838259"/>
                <a:ext cx="152992" cy="295176"/>
              </a:xfrm>
              <a:custGeom>
                <a:avLst/>
                <a:gdLst>
                  <a:gd name="connsiteX0" fmla="*/ 9299 w 152992"/>
                  <a:gd name="connsiteY0" fmla="*/ 242107 h 295176"/>
                  <a:gd name="connsiteX1" fmla="*/ 144916 w 152992"/>
                  <a:gd name="connsiteY1" fmla="*/ 242107 h 295176"/>
                  <a:gd name="connsiteX2" fmla="*/ 81262 w 152992"/>
                  <a:gd name="connsiteY2" fmla="*/ 0 h 295176"/>
                  <a:gd name="connsiteX3" fmla="*/ 9299 w 152992"/>
                  <a:gd name="connsiteY3" fmla="*/ 242107 h 295176"/>
                  <a:gd name="connsiteX4" fmla="*/ 9299 w 152992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2" h="295176">
                    <a:moveTo>
                      <a:pt x="9299" y="242107"/>
                    </a:moveTo>
                    <a:cubicBezTo>
                      <a:pt x="31015" y="312030"/>
                      <a:pt x="126434" y="313697"/>
                      <a:pt x="144916" y="242107"/>
                    </a:cubicBezTo>
                    <a:cubicBezTo>
                      <a:pt x="181631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6" name="Freeform: Shape 4485">
                <a:extLst>
                  <a:ext uri="{FF2B5EF4-FFF2-40B4-BE49-F238E27FC236}">
                    <a16:creationId xmlns:a16="http://schemas.microsoft.com/office/drawing/2014/main" id="{3A5BF90F-CA3B-375A-EAF1-EADFF7A80106}"/>
                  </a:ext>
                </a:extLst>
              </p:cNvPr>
              <p:cNvSpPr/>
              <p:nvPr/>
            </p:nvSpPr>
            <p:spPr>
              <a:xfrm>
                <a:off x="6289136" y="3828758"/>
                <a:ext cx="171934" cy="409139"/>
              </a:xfrm>
              <a:custGeom>
                <a:avLst/>
                <a:gdLst>
                  <a:gd name="connsiteX0" fmla="*/ 77785 w 171934"/>
                  <a:gd name="connsiteY0" fmla="*/ 313446 h 409139"/>
                  <a:gd name="connsiteX1" fmla="*/ 9727 w 171934"/>
                  <a:gd name="connsiteY1" fmla="*/ 254393 h 409139"/>
                  <a:gd name="connsiteX2" fmla="*/ 12164 w 171934"/>
                  <a:gd name="connsiteY2" fmla="*/ 118128 h 409139"/>
                  <a:gd name="connsiteX3" fmla="*/ 84252 w 171934"/>
                  <a:gd name="connsiteY3" fmla="*/ 2560 h 409139"/>
                  <a:gd name="connsiteX4" fmla="*/ 97411 w 171934"/>
                  <a:gd name="connsiteY4" fmla="*/ 2759 h 409139"/>
                  <a:gd name="connsiteX5" fmla="*/ 162533 w 171934"/>
                  <a:gd name="connsiteY5" fmla="*/ 120069 h 409139"/>
                  <a:gd name="connsiteX6" fmla="*/ 163553 w 171934"/>
                  <a:gd name="connsiteY6" fmla="*/ 253970 h 409139"/>
                  <a:gd name="connsiteX7" fmla="*/ 96714 w 171934"/>
                  <a:gd name="connsiteY7" fmla="*/ 313720 h 409139"/>
                  <a:gd name="connsiteX8" fmla="*/ 96714 w 171934"/>
                  <a:gd name="connsiteY8" fmla="*/ 399662 h 409139"/>
                  <a:gd name="connsiteX9" fmla="*/ 87237 w 171934"/>
                  <a:gd name="connsiteY9" fmla="*/ 409140 h 409139"/>
                  <a:gd name="connsiteX10" fmla="*/ 77760 w 171934"/>
                  <a:gd name="connsiteY10" fmla="*/ 399662 h 409139"/>
                  <a:gd name="connsiteX11" fmla="*/ 77760 w 171934"/>
                  <a:gd name="connsiteY11" fmla="*/ 313471 h 409139"/>
                  <a:gd name="connsiteX12" fmla="*/ 77760 w 171934"/>
                  <a:gd name="connsiteY12" fmla="*/ 313471 h 409139"/>
                  <a:gd name="connsiteX13" fmla="*/ 96739 w 171934"/>
                  <a:gd name="connsiteY13" fmla="*/ 294591 h 409139"/>
                  <a:gd name="connsiteX14" fmla="*/ 145220 w 171934"/>
                  <a:gd name="connsiteY14" fmla="*/ 249219 h 409139"/>
                  <a:gd name="connsiteX15" fmla="*/ 144275 w 171934"/>
                  <a:gd name="connsiteY15" fmla="*/ 125094 h 409139"/>
                  <a:gd name="connsiteX16" fmla="*/ 90495 w 171934"/>
                  <a:gd name="connsiteY16" fmla="*/ 23306 h 409139"/>
                  <a:gd name="connsiteX17" fmla="*/ 30149 w 171934"/>
                  <a:gd name="connsiteY17" fmla="*/ 124099 h 409139"/>
                  <a:gd name="connsiteX18" fmla="*/ 27836 w 171934"/>
                  <a:gd name="connsiteY18" fmla="*/ 248746 h 409139"/>
                  <a:gd name="connsiteX19" fmla="*/ 77785 w 171934"/>
                  <a:gd name="connsiteY19" fmla="*/ 294243 h 409139"/>
                  <a:gd name="connsiteX20" fmla="*/ 77785 w 171934"/>
                  <a:gd name="connsiteY20" fmla="*/ 264542 h 409139"/>
                  <a:gd name="connsiteX21" fmla="*/ 47885 w 171934"/>
                  <a:gd name="connsiteY21" fmla="*/ 229369 h 409139"/>
                  <a:gd name="connsiteX22" fmla="*/ 48979 w 171934"/>
                  <a:gd name="connsiteY22" fmla="*/ 216011 h 409139"/>
                  <a:gd name="connsiteX23" fmla="*/ 62337 w 171934"/>
                  <a:gd name="connsiteY23" fmla="*/ 217081 h 409139"/>
                  <a:gd name="connsiteX24" fmla="*/ 77785 w 171934"/>
                  <a:gd name="connsiteY24" fmla="*/ 235264 h 409139"/>
                  <a:gd name="connsiteX25" fmla="*/ 77785 w 171934"/>
                  <a:gd name="connsiteY25" fmla="*/ 204992 h 409139"/>
                  <a:gd name="connsiteX26" fmla="*/ 87261 w 171934"/>
                  <a:gd name="connsiteY26" fmla="*/ 195514 h 409139"/>
                  <a:gd name="connsiteX27" fmla="*/ 96739 w 171934"/>
                  <a:gd name="connsiteY27" fmla="*/ 204992 h 409139"/>
                  <a:gd name="connsiteX28" fmla="*/ 96739 w 171934"/>
                  <a:gd name="connsiteY28" fmla="*/ 260836 h 409139"/>
                  <a:gd name="connsiteX29" fmla="*/ 119176 w 171934"/>
                  <a:gd name="connsiteY29" fmla="*/ 234443 h 409139"/>
                  <a:gd name="connsiteX30" fmla="*/ 132534 w 171934"/>
                  <a:gd name="connsiteY30" fmla="*/ 233374 h 409139"/>
                  <a:gd name="connsiteX31" fmla="*/ 133604 w 171934"/>
                  <a:gd name="connsiteY31" fmla="*/ 246732 h 409139"/>
                  <a:gd name="connsiteX32" fmla="*/ 96739 w 171934"/>
                  <a:gd name="connsiteY32" fmla="*/ 290088 h 409139"/>
                  <a:gd name="connsiteX33" fmla="*/ 96739 w 171934"/>
                  <a:gd name="connsiteY33" fmla="*/ 294566 h 409139"/>
                  <a:gd name="connsiteX34" fmla="*/ 96739 w 17193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34" h="409139">
                    <a:moveTo>
                      <a:pt x="77785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1" y="2759"/>
                    </a:cubicBezTo>
                    <a:cubicBezTo>
                      <a:pt x="97411" y="2759"/>
                      <a:pt x="142534" y="47434"/>
                      <a:pt x="162533" y="120069"/>
                    </a:cubicBezTo>
                    <a:cubicBezTo>
                      <a:pt x="172956" y="157928"/>
                      <a:pt x="176612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60" y="404886"/>
                      <a:pt x="77760" y="399662"/>
                    </a:cubicBezTo>
                    <a:lnTo>
                      <a:pt x="77760" y="313471"/>
                    </a:lnTo>
                    <a:lnTo>
                      <a:pt x="77760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206" y="276432"/>
                      <a:pt x="145220" y="249219"/>
                    </a:cubicBezTo>
                    <a:cubicBezTo>
                      <a:pt x="157309" y="202280"/>
                      <a:pt x="153951" y="160192"/>
                      <a:pt x="144275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1" y="74448"/>
                      <a:pt x="30149" y="124099"/>
                    </a:cubicBezTo>
                    <a:cubicBezTo>
                      <a:pt x="18209" y="159918"/>
                      <a:pt x="13508" y="202604"/>
                      <a:pt x="27836" y="248746"/>
                    </a:cubicBezTo>
                    <a:cubicBezTo>
                      <a:pt x="36020" y="275139"/>
                      <a:pt x="56168" y="290487"/>
                      <a:pt x="77785" y="294243"/>
                    </a:cubicBezTo>
                    <a:lnTo>
                      <a:pt x="77785" y="264542"/>
                    </a:lnTo>
                    <a:lnTo>
                      <a:pt x="47885" y="229369"/>
                    </a:lnTo>
                    <a:cubicBezTo>
                      <a:pt x="44502" y="225389"/>
                      <a:pt x="44974" y="219394"/>
                      <a:pt x="48979" y="216011"/>
                    </a:cubicBezTo>
                    <a:cubicBezTo>
                      <a:pt x="52959" y="212628"/>
                      <a:pt x="58954" y="213101"/>
                      <a:pt x="62337" y="217081"/>
                    </a:cubicBezTo>
                    <a:lnTo>
                      <a:pt x="77785" y="235264"/>
                    </a:lnTo>
                    <a:lnTo>
                      <a:pt x="77785" y="204992"/>
                    </a:lnTo>
                    <a:cubicBezTo>
                      <a:pt x="77785" y="199768"/>
                      <a:pt x="82038" y="195514"/>
                      <a:pt x="87261" y="195514"/>
                    </a:cubicBezTo>
                    <a:cubicBezTo>
                      <a:pt x="92485" y="195514"/>
                      <a:pt x="96739" y="199768"/>
                      <a:pt x="96739" y="204992"/>
                    </a:cubicBezTo>
                    <a:lnTo>
                      <a:pt x="96739" y="260836"/>
                    </a:lnTo>
                    <a:lnTo>
                      <a:pt x="119176" y="234443"/>
                    </a:lnTo>
                    <a:cubicBezTo>
                      <a:pt x="122559" y="230463"/>
                      <a:pt x="128554" y="229966"/>
                      <a:pt x="132534" y="233374"/>
                    </a:cubicBezTo>
                    <a:cubicBezTo>
                      <a:pt x="136514" y="236757"/>
                      <a:pt x="137011" y="242752"/>
                      <a:pt x="133604" y="246732"/>
                    </a:cubicBezTo>
                    <a:lnTo>
                      <a:pt x="96739" y="290088"/>
                    </a:lnTo>
                    <a:lnTo>
                      <a:pt x="96739" y="294566"/>
                    </a:lnTo>
                    <a:lnTo>
                      <a:pt x="96739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7" name="Freeform: Shape 4486">
                <a:extLst>
                  <a:ext uri="{FF2B5EF4-FFF2-40B4-BE49-F238E27FC236}">
                    <a16:creationId xmlns:a16="http://schemas.microsoft.com/office/drawing/2014/main" id="{F9F12CFD-8583-4D8C-7D86-B454436B67C9}"/>
                  </a:ext>
                </a:extLst>
              </p:cNvPr>
              <p:cNvSpPr/>
              <p:nvPr/>
            </p:nvSpPr>
            <p:spPr>
              <a:xfrm>
                <a:off x="3817159" y="3838259"/>
                <a:ext cx="152993" cy="295176"/>
              </a:xfrm>
              <a:custGeom>
                <a:avLst/>
                <a:gdLst>
                  <a:gd name="connsiteX0" fmla="*/ 9299 w 152993"/>
                  <a:gd name="connsiteY0" fmla="*/ 242107 h 295176"/>
                  <a:gd name="connsiteX1" fmla="*/ 144917 w 152993"/>
                  <a:gd name="connsiteY1" fmla="*/ 242107 h 295176"/>
                  <a:gd name="connsiteX2" fmla="*/ 81262 w 152993"/>
                  <a:gd name="connsiteY2" fmla="*/ 0 h 295176"/>
                  <a:gd name="connsiteX3" fmla="*/ 9299 w 152993"/>
                  <a:gd name="connsiteY3" fmla="*/ 242107 h 295176"/>
                  <a:gd name="connsiteX4" fmla="*/ 9299 w 152993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3" h="295176">
                    <a:moveTo>
                      <a:pt x="9299" y="242107"/>
                    </a:moveTo>
                    <a:cubicBezTo>
                      <a:pt x="31015" y="312030"/>
                      <a:pt x="126434" y="313697"/>
                      <a:pt x="144917" y="242107"/>
                    </a:cubicBezTo>
                    <a:cubicBezTo>
                      <a:pt x="181632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8" name="Freeform: Shape 4487">
                <a:extLst>
                  <a:ext uri="{FF2B5EF4-FFF2-40B4-BE49-F238E27FC236}">
                    <a16:creationId xmlns:a16="http://schemas.microsoft.com/office/drawing/2014/main" id="{7ADF51A7-810F-3A6C-30B2-59AD4FA82047}"/>
                  </a:ext>
                </a:extLst>
              </p:cNvPr>
              <p:cNvSpPr/>
              <p:nvPr/>
            </p:nvSpPr>
            <p:spPr>
              <a:xfrm>
                <a:off x="3798266" y="3828758"/>
                <a:ext cx="171934" cy="409139"/>
              </a:xfrm>
              <a:custGeom>
                <a:avLst/>
                <a:gdLst>
                  <a:gd name="connsiteX0" fmla="*/ 77784 w 171934"/>
                  <a:gd name="connsiteY0" fmla="*/ 313446 h 409139"/>
                  <a:gd name="connsiteX1" fmla="*/ 9727 w 171934"/>
                  <a:gd name="connsiteY1" fmla="*/ 254393 h 409139"/>
                  <a:gd name="connsiteX2" fmla="*/ 12164 w 171934"/>
                  <a:gd name="connsiteY2" fmla="*/ 118128 h 409139"/>
                  <a:gd name="connsiteX3" fmla="*/ 84252 w 171934"/>
                  <a:gd name="connsiteY3" fmla="*/ 2560 h 409139"/>
                  <a:gd name="connsiteX4" fmla="*/ 97410 w 171934"/>
                  <a:gd name="connsiteY4" fmla="*/ 2759 h 409139"/>
                  <a:gd name="connsiteX5" fmla="*/ 162533 w 171934"/>
                  <a:gd name="connsiteY5" fmla="*/ 120069 h 409139"/>
                  <a:gd name="connsiteX6" fmla="*/ 163553 w 171934"/>
                  <a:gd name="connsiteY6" fmla="*/ 253970 h 409139"/>
                  <a:gd name="connsiteX7" fmla="*/ 96714 w 171934"/>
                  <a:gd name="connsiteY7" fmla="*/ 313720 h 409139"/>
                  <a:gd name="connsiteX8" fmla="*/ 96714 w 171934"/>
                  <a:gd name="connsiteY8" fmla="*/ 399662 h 409139"/>
                  <a:gd name="connsiteX9" fmla="*/ 87237 w 171934"/>
                  <a:gd name="connsiteY9" fmla="*/ 409140 h 409139"/>
                  <a:gd name="connsiteX10" fmla="*/ 77759 w 171934"/>
                  <a:gd name="connsiteY10" fmla="*/ 399662 h 409139"/>
                  <a:gd name="connsiteX11" fmla="*/ 77759 w 171934"/>
                  <a:gd name="connsiteY11" fmla="*/ 313471 h 409139"/>
                  <a:gd name="connsiteX12" fmla="*/ 77759 w 171934"/>
                  <a:gd name="connsiteY12" fmla="*/ 313471 h 409139"/>
                  <a:gd name="connsiteX13" fmla="*/ 96739 w 171934"/>
                  <a:gd name="connsiteY13" fmla="*/ 294591 h 409139"/>
                  <a:gd name="connsiteX14" fmla="*/ 145195 w 171934"/>
                  <a:gd name="connsiteY14" fmla="*/ 249219 h 409139"/>
                  <a:gd name="connsiteX15" fmla="*/ 144250 w 171934"/>
                  <a:gd name="connsiteY15" fmla="*/ 125094 h 409139"/>
                  <a:gd name="connsiteX16" fmla="*/ 90470 w 171934"/>
                  <a:gd name="connsiteY16" fmla="*/ 23306 h 409139"/>
                  <a:gd name="connsiteX17" fmla="*/ 30124 w 171934"/>
                  <a:gd name="connsiteY17" fmla="*/ 124099 h 409139"/>
                  <a:gd name="connsiteX18" fmla="*/ 27811 w 171934"/>
                  <a:gd name="connsiteY18" fmla="*/ 248746 h 409139"/>
                  <a:gd name="connsiteX19" fmla="*/ 77759 w 171934"/>
                  <a:gd name="connsiteY19" fmla="*/ 294243 h 409139"/>
                  <a:gd name="connsiteX20" fmla="*/ 77759 w 171934"/>
                  <a:gd name="connsiteY20" fmla="*/ 264542 h 409139"/>
                  <a:gd name="connsiteX21" fmla="*/ 47860 w 171934"/>
                  <a:gd name="connsiteY21" fmla="*/ 229369 h 409139"/>
                  <a:gd name="connsiteX22" fmla="*/ 48929 w 171934"/>
                  <a:gd name="connsiteY22" fmla="*/ 216011 h 409139"/>
                  <a:gd name="connsiteX23" fmla="*/ 62287 w 171934"/>
                  <a:gd name="connsiteY23" fmla="*/ 217081 h 409139"/>
                  <a:gd name="connsiteX24" fmla="*/ 77734 w 171934"/>
                  <a:gd name="connsiteY24" fmla="*/ 235264 h 409139"/>
                  <a:gd name="connsiteX25" fmla="*/ 77734 w 171934"/>
                  <a:gd name="connsiteY25" fmla="*/ 204992 h 409139"/>
                  <a:gd name="connsiteX26" fmla="*/ 87212 w 171934"/>
                  <a:gd name="connsiteY26" fmla="*/ 195514 h 409139"/>
                  <a:gd name="connsiteX27" fmla="*/ 96689 w 171934"/>
                  <a:gd name="connsiteY27" fmla="*/ 204992 h 409139"/>
                  <a:gd name="connsiteX28" fmla="*/ 96689 w 171934"/>
                  <a:gd name="connsiteY28" fmla="*/ 260836 h 409139"/>
                  <a:gd name="connsiteX29" fmla="*/ 119126 w 171934"/>
                  <a:gd name="connsiteY29" fmla="*/ 234443 h 409139"/>
                  <a:gd name="connsiteX30" fmla="*/ 132484 w 171934"/>
                  <a:gd name="connsiteY30" fmla="*/ 233374 h 409139"/>
                  <a:gd name="connsiteX31" fmla="*/ 133554 w 171934"/>
                  <a:gd name="connsiteY31" fmla="*/ 246732 h 409139"/>
                  <a:gd name="connsiteX32" fmla="*/ 96689 w 171934"/>
                  <a:gd name="connsiteY32" fmla="*/ 290088 h 409139"/>
                  <a:gd name="connsiteX33" fmla="*/ 96689 w 171934"/>
                  <a:gd name="connsiteY33" fmla="*/ 294566 h 409139"/>
                  <a:gd name="connsiteX34" fmla="*/ 96689 w 17193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34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4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0" y="2759"/>
                    </a:cubicBezTo>
                    <a:cubicBezTo>
                      <a:pt x="97410" y="2759"/>
                      <a:pt x="142533" y="47434"/>
                      <a:pt x="162533" y="120069"/>
                    </a:cubicBezTo>
                    <a:cubicBezTo>
                      <a:pt x="172955" y="157928"/>
                      <a:pt x="176612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59" y="404886"/>
                      <a:pt x="77759" y="399662"/>
                    </a:cubicBezTo>
                    <a:lnTo>
                      <a:pt x="77759" y="313471"/>
                    </a:lnTo>
                    <a:lnTo>
                      <a:pt x="77759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180" y="276432"/>
                      <a:pt x="145195" y="249219"/>
                    </a:cubicBezTo>
                    <a:cubicBezTo>
                      <a:pt x="157309" y="202280"/>
                      <a:pt x="153926" y="160192"/>
                      <a:pt x="144250" y="125094"/>
                    </a:cubicBezTo>
                    <a:cubicBezTo>
                      <a:pt x="130196" y="74075"/>
                      <a:pt x="102908" y="37882"/>
                      <a:pt x="90470" y="23306"/>
                    </a:cubicBezTo>
                    <a:cubicBezTo>
                      <a:pt x="77013" y="37858"/>
                      <a:pt x="46666" y="74448"/>
                      <a:pt x="30124" y="124099"/>
                    </a:cubicBezTo>
                    <a:cubicBezTo>
                      <a:pt x="18184" y="159918"/>
                      <a:pt x="13483" y="202604"/>
                      <a:pt x="27811" y="248746"/>
                    </a:cubicBezTo>
                    <a:cubicBezTo>
                      <a:pt x="35995" y="275139"/>
                      <a:pt x="56143" y="290487"/>
                      <a:pt x="77759" y="294243"/>
                    </a:cubicBezTo>
                    <a:lnTo>
                      <a:pt x="77759" y="264542"/>
                    </a:lnTo>
                    <a:lnTo>
                      <a:pt x="47860" y="229369"/>
                    </a:lnTo>
                    <a:cubicBezTo>
                      <a:pt x="44477" y="225389"/>
                      <a:pt x="44949" y="219394"/>
                      <a:pt x="48929" y="216011"/>
                    </a:cubicBezTo>
                    <a:cubicBezTo>
                      <a:pt x="52909" y="212628"/>
                      <a:pt x="58904" y="213101"/>
                      <a:pt x="62287" y="217081"/>
                    </a:cubicBezTo>
                    <a:lnTo>
                      <a:pt x="77734" y="235264"/>
                    </a:lnTo>
                    <a:lnTo>
                      <a:pt x="77734" y="204992"/>
                    </a:lnTo>
                    <a:cubicBezTo>
                      <a:pt x="77734" y="199768"/>
                      <a:pt x="81988" y="195514"/>
                      <a:pt x="87212" y="195514"/>
                    </a:cubicBezTo>
                    <a:cubicBezTo>
                      <a:pt x="92435" y="195514"/>
                      <a:pt x="96689" y="199768"/>
                      <a:pt x="96689" y="204992"/>
                    </a:cubicBezTo>
                    <a:lnTo>
                      <a:pt x="96689" y="260836"/>
                    </a:lnTo>
                    <a:lnTo>
                      <a:pt x="119126" y="234443"/>
                    </a:lnTo>
                    <a:cubicBezTo>
                      <a:pt x="122509" y="230463"/>
                      <a:pt x="128504" y="229966"/>
                      <a:pt x="132484" y="233374"/>
                    </a:cubicBezTo>
                    <a:cubicBezTo>
                      <a:pt x="136464" y="236757"/>
                      <a:pt x="136962" y="242752"/>
                      <a:pt x="133554" y="246732"/>
                    </a:cubicBezTo>
                    <a:lnTo>
                      <a:pt x="96689" y="290088"/>
                    </a:lnTo>
                    <a:lnTo>
                      <a:pt x="96689" y="294566"/>
                    </a:lnTo>
                    <a:lnTo>
                      <a:pt x="96689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0" name="Freeform: Shape 4489">
                <a:extLst>
                  <a:ext uri="{FF2B5EF4-FFF2-40B4-BE49-F238E27FC236}">
                    <a16:creationId xmlns:a16="http://schemas.microsoft.com/office/drawing/2014/main" id="{F21D7FE4-D390-DF5C-9FFE-08C09F9BD660}"/>
                  </a:ext>
                </a:extLst>
              </p:cNvPr>
              <p:cNvSpPr/>
              <p:nvPr/>
            </p:nvSpPr>
            <p:spPr>
              <a:xfrm>
                <a:off x="1316999" y="3828758"/>
                <a:ext cx="171924" cy="409139"/>
              </a:xfrm>
              <a:custGeom>
                <a:avLst/>
                <a:gdLst>
                  <a:gd name="connsiteX0" fmla="*/ 77784 w 171924"/>
                  <a:gd name="connsiteY0" fmla="*/ 313446 h 409139"/>
                  <a:gd name="connsiteX1" fmla="*/ 9727 w 171924"/>
                  <a:gd name="connsiteY1" fmla="*/ 254393 h 409139"/>
                  <a:gd name="connsiteX2" fmla="*/ 12164 w 171924"/>
                  <a:gd name="connsiteY2" fmla="*/ 118128 h 409139"/>
                  <a:gd name="connsiteX3" fmla="*/ 84252 w 171924"/>
                  <a:gd name="connsiteY3" fmla="*/ 2560 h 409139"/>
                  <a:gd name="connsiteX4" fmla="*/ 97410 w 171924"/>
                  <a:gd name="connsiteY4" fmla="*/ 2759 h 409139"/>
                  <a:gd name="connsiteX5" fmla="*/ 162533 w 171924"/>
                  <a:gd name="connsiteY5" fmla="*/ 120069 h 409139"/>
                  <a:gd name="connsiteX6" fmla="*/ 163553 w 171924"/>
                  <a:gd name="connsiteY6" fmla="*/ 253970 h 409139"/>
                  <a:gd name="connsiteX7" fmla="*/ 96714 w 171924"/>
                  <a:gd name="connsiteY7" fmla="*/ 313720 h 409139"/>
                  <a:gd name="connsiteX8" fmla="*/ 96714 w 171924"/>
                  <a:gd name="connsiteY8" fmla="*/ 399662 h 409139"/>
                  <a:gd name="connsiteX9" fmla="*/ 87237 w 171924"/>
                  <a:gd name="connsiteY9" fmla="*/ 409140 h 409139"/>
                  <a:gd name="connsiteX10" fmla="*/ 77759 w 171924"/>
                  <a:gd name="connsiteY10" fmla="*/ 399662 h 409139"/>
                  <a:gd name="connsiteX11" fmla="*/ 77759 w 171924"/>
                  <a:gd name="connsiteY11" fmla="*/ 313471 h 409139"/>
                  <a:gd name="connsiteX12" fmla="*/ 77759 w 171924"/>
                  <a:gd name="connsiteY12" fmla="*/ 313471 h 409139"/>
                  <a:gd name="connsiteX13" fmla="*/ 96739 w 171924"/>
                  <a:gd name="connsiteY13" fmla="*/ 294591 h 409139"/>
                  <a:gd name="connsiteX14" fmla="*/ 145220 w 171924"/>
                  <a:gd name="connsiteY14" fmla="*/ 249219 h 409139"/>
                  <a:gd name="connsiteX15" fmla="*/ 144275 w 171924"/>
                  <a:gd name="connsiteY15" fmla="*/ 125094 h 409139"/>
                  <a:gd name="connsiteX16" fmla="*/ 90495 w 171924"/>
                  <a:gd name="connsiteY16" fmla="*/ 23306 h 409139"/>
                  <a:gd name="connsiteX17" fmla="*/ 30149 w 171924"/>
                  <a:gd name="connsiteY17" fmla="*/ 124099 h 409139"/>
                  <a:gd name="connsiteX18" fmla="*/ 27836 w 171924"/>
                  <a:gd name="connsiteY18" fmla="*/ 248746 h 409139"/>
                  <a:gd name="connsiteX19" fmla="*/ 77784 w 171924"/>
                  <a:gd name="connsiteY19" fmla="*/ 294243 h 409139"/>
                  <a:gd name="connsiteX20" fmla="*/ 77784 w 171924"/>
                  <a:gd name="connsiteY20" fmla="*/ 264542 h 409139"/>
                  <a:gd name="connsiteX21" fmla="*/ 47885 w 171924"/>
                  <a:gd name="connsiteY21" fmla="*/ 229369 h 409139"/>
                  <a:gd name="connsiteX22" fmla="*/ 48954 w 171924"/>
                  <a:gd name="connsiteY22" fmla="*/ 216011 h 409139"/>
                  <a:gd name="connsiteX23" fmla="*/ 62312 w 171924"/>
                  <a:gd name="connsiteY23" fmla="*/ 217081 h 409139"/>
                  <a:gd name="connsiteX24" fmla="*/ 77759 w 171924"/>
                  <a:gd name="connsiteY24" fmla="*/ 235264 h 409139"/>
                  <a:gd name="connsiteX25" fmla="*/ 77759 w 171924"/>
                  <a:gd name="connsiteY25" fmla="*/ 204992 h 409139"/>
                  <a:gd name="connsiteX26" fmla="*/ 87237 w 171924"/>
                  <a:gd name="connsiteY26" fmla="*/ 195514 h 409139"/>
                  <a:gd name="connsiteX27" fmla="*/ 96714 w 171924"/>
                  <a:gd name="connsiteY27" fmla="*/ 204992 h 409139"/>
                  <a:gd name="connsiteX28" fmla="*/ 96714 w 171924"/>
                  <a:gd name="connsiteY28" fmla="*/ 260836 h 409139"/>
                  <a:gd name="connsiteX29" fmla="*/ 119151 w 171924"/>
                  <a:gd name="connsiteY29" fmla="*/ 234443 h 409139"/>
                  <a:gd name="connsiteX30" fmla="*/ 132509 w 171924"/>
                  <a:gd name="connsiteY30" fmla="*/ 233374 h 409139"/>
                  <a:gd name="connsiteX31" fmla="*/ 133579 w 171924"/>
                  <a:gd name="connsiteY31" fmla="*/ 246732 h 409139"/>
                  <a:gd name="connsiteX32" fmla="*/ 96714 w 171924"/>
                  <a:gd name="connsiteY32" fmla="*/ 290088 h 409139"/>
                  <a:gd name="connsiteX33" fmla="*/ 96714 w 171924"/>
                  <a:gd name="connsiteY33" fmla="*/ 294566 h 409139"/>
                  <a:gd name="connsiteX34" fmla="*/ 96714 w 17192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24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0" y="2759"/>
                    </a:cubicBezTo>
                    <a:cubicBezTo>
                      <a:pt x="97410" y="2759"/>
                      <a:pt x="142534" y="47434"/>
                      <a:pt x="162533" y="120069"/>
                    </a:cubicBezTo>
                    <a:cubicBezTo>
                      <a:pt x="172955" y="157928"/>
                      <a:pt x="176587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59" y="404886"/>
                      <a:pt x="77759" y="399662"/>
                    </a:cubicBezTo>
                    <a:lnTo>
                      <a:pt x="77759" y="313471"/>
                    </a:lnTo>
                    <a:lnTo>
                      <a:pt x="77759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205" y="276432"/>
                      <a:pt x="145220" y="249219"/>
                    </a:cubicBezTo>
                    <a:cubicBezTo>
                      <a:pt x="157309" y="202280"/>
                      <a:pt x="153951" y="160192"/>
                      <a:pt x="144275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1" y="74448"/>
                      <a:pt x="30149" y="124099"/>
                    </a:cubicBezTo>
                    <a:cubicBezTo>
                      <a:pt x="18209" y="159918"/>
                      <a:pt x="13508" y="202604"/>
                      <a:pt x="27836" y="248746"/>
                    </a:cubicBezTo>
                    <a:cubicBezTo>
                      <a:pt x="36019" y="275139"/>
                      <a:pt x="56168" y="290487"/>
                      <a:pt x="77784" y="294243"/>
                    </a:cubicBezTo>
                    <a:lnTo>
                      <a:pt x="77784" y="264542"/>
                    </a:lnTo>
                    <a:lnTo>
                      <a:pt x="47885" y="229369"/>
                    </a:lnTo>
                    <a:cubicBezTo>
                      <a:pt x="44502" y="225389"/>
                      <a:pt x="44974" y="219394"/>
                      <a:pt x="48954" y="216011"/>
                    </a:cubicBezTo>
                    <a:cubicBezTo>
                      <a:pt x="52934" y="212628"/>
                      <a:pt x="58929" y="213101"/>
                      <a:pt x="62312" y="217081"/>
                    </a:cubicBezTo>
                    <a:lnTo>
                      <a:pt x="77759" y="235264"/>
                    </a:lnTo>
                    <a:lnTo>
                      <a:pt x="77759" y="204992"/>
                    </a:lnTo>
                    <a:cubicBezTo>
                      <a:pt x="77759" y="199768"/>
                      <a:pt x="82013" y="195514"/>
                      <a:pt x="87237" y="195514"/>
                    </a:cubicBezTo>
                    <a:cubicBezTo>
                      <a:pt x="92460" y="195514"/>
                      <a:pt x="96714" y="199768"/>
                      <a:pt x="96714" y="204992"/>
                    </a:cubicBezTo>
                    <a:lnTo>
                      <a:pt x="96714" y="260836"/>
                    </a:lnTo>
                    <a:lnTo>
                      <a:pt x="119151" y="234443"/>
                    </a:lnTo>
                    <a:cubicBezTo>
                      <a:pt x="122534" y="230463"/>
                      <a:pt x="128529" y="229966"/>
                      <a:pt x="132509" y="233374"/>
                    </a:cubicBezTo>
                    <a:cubicBezTo>
                      <a:pt x="136489" y="236757"/>
                      <a:pt x="136986" y="242752"/>
                      <a:pt x="133579" y="246732"/>
                    </a:cubicBezTo>
                    <a:lnTo>
                      <a:pt x="96714" y="290088"/>
                    </a:lnTo>
                    <a:lnTo>
                      <a:pt x="96714" y="294566"/>
                    </a:lnTo>
                    <a:lnTo>
                      <a:pt x="96714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1" name="Freeform: Shape 4490">
                <a:extLst>
                  <a:ext uri="{FF2B5EF4-FFF2-40B4-BE49-F238E27FC236}">
                    <a16:creationId xmlns:a16="http://schemas.microsoft.com/office/drawing/2014/main" id="{45363238-19E6-5A9D-989A-7E48710C4877}"/>
                  </a:ext>
                </a:extLst>
              </p:cNvPr>
              <p:cNvSpPr/>
              <p:nvPr/>
            </p:nvSpPr>
            <p:spPr>
              <a:xfrm>
                <a:off x="1949323" y="3838259"/>
                <a:ext cx="152969" cy="295176"/>
              </a:xfrm>
              <a:custGeom>
                <a:avLst/>
                <a:gdLst>
                  <a:gd name="connsiteX0" fmla="*/ 9274 w 152969"/>
                  <a:gd name="connsiteY0" fmla="*/ 242107 h 295176"/>
                  <a:gd name="connsiteX1" fmla="*/ 144892 w 152969"/>
                  <a:gd name="connsiteY1" fmla="*/ 242107 h 295176"/>
                  <a:gd name="connsiteX2" fmla="*/ 81262 w 152969"/>
                  <a:gd name="connsiteY2" fmla="*/ 0 h 295176"/>
                  <a:gd name="connsiteX3" fmla="*/ 9299 w 152969"/>
                  <a:gd name="connsiteY3" fmla="*/ 242107 h 295176"/>
                  <a:gd name="connsiteX4" fmla="*/ 9299 w 152969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69" h="295176">
                    <a:moveTo>
                      <a:pt x="9274" y="242107"/>
                    </a:moveTo>
                    <a:cubicBezTo>
                      <a:pt x="30990" y="312030"/>
                      <a:pt x="126434" y="313697"/>
                      <a:pt x="144892" y="242107"/>
                    </a:cubicBezTo>
                    <a:cubicBezTo>
                      <a:pt x="181607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2" name="Freeform: Shape 4491">
                <a:extLst>
                  <a:ext uri="{FF2B5EF4-FFF2-40B4-BE49-F238E27FC236}">
                    <a16:creationId xmlns:a16="http://schemas.microsoft.com/office/drawing/2014/main" id="{84170607-DC0D-09E3-C7DF-D86C1DDC87B2}"/>
                  </a:ext>
                </a:extLst>
              </p:cNvPr>
              <p:cNvSpPr/>
              <p:nvPr/>
            </p:nvSpPr>
            <p:spPr>
              <a:xfrm>
                <a:off x="1939791" y="3828758"/>
                <a:ext cx="171924" cy="409139"/>
              </a:xfrm>
              <a:custGeom>
                <a:avLst/>
                <a:gdLst>
                  <a:gd name="connsiteX0" fmla="*/ 77784 w 171924"/>
                  <a:gd name="connsiteY0" fmla="*/ 313446 h 409139"/>
                  <a:gd name="connsiteX1" fmla="*/ 9727 w 171924"/>
                  <a:gd name="connsiteY1" fmla="*/ 254393 h 409139"/>
                  <a:gd name="connsiteX2" fmla="*/ 12164 w 171924"/>
                  <a:gd name="connsiteY2" fmla="*/ 118128 h 409139"/>
                  <a:gd name="connsiteX3" fmla="*/ 84252 w 171924"/>
                  <a:gd name="connsiteY3" fmla="*/ 2560 h 409139"/>
                  <a:gd name="connsiteX4" fmla="*/ 97410 w 171924"/>
                  <a:gd name="connsiteY4" fmla="*/ 2759 h 409139"/>
                  <a:gd name="connsiteX5" fmla="*/ 162533 w 171924"/>
                  <a:gd name="connsiteY5" fmla="*/ 120069 h 409139"/>
                  <a:gd name="connsiteX6" fmla="*/ 163553 w 171924"/>
                  <a:gd name="connsiteY6" fmla="*/ 253970 h 409139"/>
                  <a:gd name="connsiteX7" fmla="*/ 96714 w 171924"/>
                  <a:gd name="connsiteY7" fmla="*/ 313720 h 409139"/>
                  <a:gd name="connsiteX8" fmla="*/ 96714 w 171924"/>
                  <a:gd name="connsiteY8" fmla="*/ 399662 h 409139"/>
                  <a:gd name="connsiteX9" fmla="*/ 87237 w 171924"/>
                  <a:gd name="connsiteY9" fmla="*/ 409140 h 409139"/>
                  <a:gd name="connsiteX10" fmla="*/ 77759 w 171924"/>
                  <a:gd name="connsiteY10" fmla="*/ 399662 h 409139"/>
                  <a:gd name="connsiteX11" fmla="*/ 77759 w 171924"/>
                  <a:gd name="connsiteY11" fmla="*/ 313471 h 409139"/>
                  <a:gd name="connsiteX12" fmla="*/ 77759 w 171924"/>
                  <a:gd name="connsiteY12" fmla="*/ 313471 h 409139"/>
                  <a:gd name="connsiteX13" fmla="*/ 96739 w 171924"/>
                  <a:gd name="connsiteY13" fmla="*/ 294591 h 409139"/>
                  <a:gd name="connsiteX14" fmla="*/ 145195 w 171924"/>
                  <a:gd name="connsiteY14" fmla="*/ 249219 h 409139"/>
                  <a:gd name="connsiteX15" fmla="*/ 144275 w 171924"/>
                  <a:gd name="connsiteY15" fmla="*/ 125094 h 409139"/>
                  <a:gd name="connsiteX16" fmla="*/ 90495 w 171924"/>
                  <a:gd name="connsiteY16" fmla="*/ 23306 h 409139"/>
                  <a:gd name="connsiteX17" fmla="*/ 30149 w 171924"/>
                  <a:gd name="connsiteY17" fmla="*/ 124099 h 409139"/>
                  <a:gd name="connsiteX18" fmla="*/ 27836 w 171924"/>
                  <a:gd name="connsiteY18" fmla="*/ 248746 h 409139"/>
                  <a:gd name="connsiteX19" fmla="*/ 77784 w 171924"/>
                  <a:gd name="connsiteY19" fmla="*/ 294243 h 409139"/>
                  <a:gd name="connsiteX20" fmla="*/ 77784 w 171924"/>
                  <a:gd name="connsiteY20" fmla="*/ 264542 h 409139"/>
                  <a:gd name="connsiteX21" fmla="*/ 47885 w 171924"/>
                  <a:gd name="connsiteY21" fmla="*/ 229369 h 409139"/>
                  <a:gd name="connsiteX22" fmla="*/ 48979 w 171924"/>
                  <a:gd name="connsiteY22" fmla="*/ 216011 h 409139"/>
                  <a:gd name="connsiteX23" fmla="*/ 62337 w 171924"/>
                  <a:gd name="connsiteY23" fmla="*/ 217081 h 409139"/>
                  <a:gd name="connsiteX24" fmla="*/ 77784 w 171924"/>
                  <a:gd name="connsiteY24" fmla="*/ 235264 h 409139"/>
                  <a:gd name="connsiteX25" fmla="*/ 77784 w 171924"/>
                  <a:gd name="connsiteY25" fmla="*/ 204992 h 409139"/>
                  <a:gd name="connsiteX26" fmla="*/ 87262 w 171924"/>
                  <a:gd name="connsiteY26" fmla="*/ 195514 h 409139"/>
                  <a:gd name="connsiteX27" fmla="*/ 96739 w 171924"/>
                  <a:gd name="connsiteY27" fmla="*/ 204992 h 409139"/>
                  <a:gd name="connsiteX28" fmla="*/ 96739 w 171924"/>
                  <a:gd name="connsiteY28" fmla="*/ 260836 h 409139"/>
                  <a:gd name="connsiteX29" fmla="*/ 119176 w 171924"/>
                  <a:gd name="connsiteY29" fmla="*/ 234443 h 409139"/>
                  <a:gd name="connsiteX30" fmla="*/ 132534 w 171924"/>
                  <a:gd name="connsiteY30" fmla="*/ 233374 h 409139"/>
                  <a:gd name="connsiteX31" fmla="*/ 133628 w 171924"/>
                  <a:gd name="connsiteY31" fmla="*/ 246732 h 409139"/>
                  <a:gd name="connsiteX32" fmla="*/ 96764 w 171924"/>
                  <a:gd name="connsiteY32" fmla="*/ 290088 h 409139"/>
                  <a:gd name="connsiteX33" fmla="*/ 96764 w 171924"/>
                  <a:gd name="connsiteY33" fmla="*/ 294566 h 409139"/>
                  <a:gd name="connsiteX34" fmla="*/ 96764 w 17192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24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0" y="2759"/>
                    </a:cubicBezTo>
                    <a:cubicBezTo>
                      <a:pt x="97410" y="2759"/>
                      <a:pt x="142534" y="47434"/>
                      <a:pt x="162533" y="120069"/>
                    </a:cubicBezTo>
                    <a:cubicBezTo>
                      <a:pt x="172955" y="157928"/>
                      <a:pt x="176587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59" y="404886"/>
                      <a:pt x="77759" y="399662"/>
                    </a:cubicBezTo>
                    <a:lnTo>
                      <a:pt x="77759" y="313471"/>
                    </a:lnTo>
                    <a:lnTo>
                      <a:pt x="77759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180" y="276432"/>
                      <a:pt x="145195" y="249219"/>
                    </a:cubicBezTo>
                    <a:cubicBezTo>
                      <a:pt x="157284" y="202280"/>
                      <a:pt x="153926" y="160192"/>
                      <a:pt x="144275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1" y="74448"/>
                      <a:pt x="30149" y="124099"/>
                    </a:cubicBezTo>
                    <a:cubicBezTo>
                      <a:pt x="18209" y="159918"/>
                      <a:pt x="13508" y="202604"/>
                      <a:pt x="27836" y="248746"/>
                    </a:cubicBezTo>
                    <a:cubicBezTo>
                      <a:pt x="36019" y="275139"/>
                      <a:pt x="56168" y="290487"/>
                      <a:pt x="77784" y="294243"/>
                    </a:cubicBezTo>
                    <a:lnTo>
                      <a:pt x="77784" y="264542"/>
                    </a:lnTo>
                    <a:lnTo>
                      <a:pt x="47885" y="229369"/>
                    </a:lnTo>
                    <a:cubicBezTo>
                      <a:pt x="44502" y="225389"/>
                      <a:pt x="44974" y="219394"/>
                      <a:pt x="48979" y="216011"/>
                    </a:cubicBezTo>
                    <a:cubicBezTo>
                      <a:pt x="52959" y="212628"/>
                      <a:pt x="58954" y="213101"/>
                      <a:pt x="62337" y="217081"/>
                    </a:cubicBezTo>
                    <a:lnTo>
                      <a:pt x="77784" y="235264"/>
                    </a:lnTo>
                    <a:lnTo>
                      <a:pt x="77784" y="204992"/>
                    </a:lnTo>
                    <a:cubicBezTo>
                      <a:pt x="77784" y="199768"/>
                      <a:pt x="82038" y="195514"/>
                      <a:pt x="87262" y="195514"/>
                    </a:cubicBezTo>
                    <a:cubicBezTo>
                      <a:pt x="92485" y="195514"/>
                      <a:pt x="96739" y="199768"/>
                      <a:pt x="96739" y="204992"/>
                    </a:cubicBezTo>
                    <a:lnTo>
                      <a:pt x="96739" y="260836"/>
                    </a:lnTo>
                    <a:lnTo>
                      <a:pt x="119176" y="234443"/>
                    </a:lnTo>
                    <a:cubicBezTo>
                      <a:pt x="122559" y="230463"/>
                      <a:pt x="128554" y="229966"/>
                      <a:pt x="132534" y="233374"/>
                    </a:cubicBezTo>
                    <a:cubicBezTo>
                      <a:pt x="136514" y="236757"/>
                      <a:pt x="137011" y="242752"/>
                      <a:pt x="133628" y="246732"/>
                    </a:cubicBezTo>
                    <a:lnTo>
                      <a:pt x="96764" y="290088"/>
                    </a:lnTo>
                    <a:lnTo>
                      <a:pt x="96764" y="294566"/>
                    </a:lnTo>
                    <a:lnTo>
                      <a:pt x="96764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3" name="Freeform: Shape 4492">
                <a:extLst>
                  <a:ext uri="{FF2B5EF4-FFF2-40B4-BE49-F238E27FC236}">
                    <a16:creationId xmlns:a16="http://schemas.microsoft.com/office/drawing/2014/main" id="{CB4F59F7-72F3-5595-E507-F7E19F4E7E7C}"/>
                  </a:ext>
                </a:extLst>
              </p:cNvPr>
              <p:cNvSpPr/>
              <p:nvPr/>
            </p:nvSpPr>
            <p:spPr>
              <a:xfrm>
                <a:off x="3430308" y="3838259"/>
                <a:ext cx="152993" cy="295176"/>
              </a:xfrm>
              <a:custGeom>
                <a:avLst/>
                <a:gdLst>
                  <a:gd name="connsiteX0" fmla="*/ 143694 w 152993"/>
                  <a:gd name="connsiteY0" fmla="*/ 242107 h 295176"/>
                  <a:gd name="connsiteX1" fmla="*/ 8076 w 152993"/>
                  <a:gd name="connsiteY1" fmla="*/ 242107 h 295176"/>
                  <a:gd name="connsiteX2" fmla="*/ 71731 w 152993"/>
                  <a:gd name="connsiteY2" fmla="*/ 0 h 295176"/>
                  <a:gd name="connsiteX3" fmla="*/ 143694 w 152993"/>
                  <a:gd name="connsiteY3" fmla="*/ 242107 h 295176"/>
                  <a:gd name="connsiteX4" fmla="*/ 143694 w 152993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3" h="295176">
                    <a:moveTo>
                      <a:pt x="143694" y="242107"/>
                    </a:moveTo>
                    <a:cubicBezTo>
                      <a:pt x="121979" y="312030"/>
                      <a:pt x="26534" y="313697"/>
                      <a:pt x="8076" y="242107"/>
                    </a:cubicBezTo>
                    <a:cubicBezTo>
                      <a:pt x="-28639" y="99698"/>
                      <a:pt x="71731" y="0"/>
                      <a:pt x="71731" y="0"/>
                    </a:cubicBezTo>
                    <a:cubicBezTo>
                      <a:pt x="71731" y="0"/>
                      <a:pt x="185708" y="106813"/>
                      <a:pt x="143694" y="242107"/>
                    </a:cubicBezTo>
                    <a:lnTo>
                      <a:pt x="143694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4" name="Freeform: Shape 4493">
                <a:extLst>
                  <a:ext uri="{FF2B5EF4-FFF2-40B4-BE49-F238E27FC236}">
                    <a16:creationId xmlns:a16="http://schemas.microsoft.com/office/drawing/2014/main" id="{B1F0D7E3-71D0-C5F9-F69E-440B86D4663F}"/>
                  </a:ext>
                </a:extLst>
              </p:cNvPr>
              <p:cNvSpPr/>
              <p:nvPr/>
            </p:nvSpPr>
            <p:spPr>
              <a:xfrm>
                <a:off x="3411424" y="3828758"/>
                <a:ext cx="171949" cy="409139"/>
              </a:xfrm>
              <a:custGeom>
                <a:avLst/>
                <a:gdLst>
                  <a:gd name="connsiteX0" fmla="*/ 94165 w 171949"/>
                  <a:gd name="connsiteY0" fmla="*/ 313446 h 409139"/>
                  <a:gd name="connsiteX1" fmla="*/ 162223 w 171949"/>
                  <a:gd name="connsiteY1" fmla="*/ 254393 h 409139"/>
                  <a:gd name="connsiteX2" fmla="*/ 159785 w 171949"/>
                  <a:gd name="connsiteY2" fmla="*/ 118128 h 409139"/>
                  <a:gd name="connsiteX3" fmla="*/ 87673 w 171949"/>
                  <a:gd name="connsiteY3" fmla="*/ 2560 h 409139"/>
                  <a:gd name="connsiteX4" fmla="*/ 74514 w 171949"/>
                  <a:gd name="connsiteY4" fmla="*/ 2759 h 409139"/>
                  <a:gd name="connsiteX5" fmla="*/ 9391 w 171949"/>
                  <a:gd name="connsiteY5" fmla="*/ 120069 h 409139"/>
                  <a:gd name="connsiteX6" fmla="*/ 8372 w 171949"/>
                  <a:gd name="connsiteY6" fmla="*/ 253970 h 409139"/>
                  <a:gd name="connsiteX7" fmla="*/ 75211 w 171949"/>
                  <a:gd name="connsiteY7" fmla="*/ 313720 h 409139"/>
                  <a:gd name="connsiteX8" fmla="*/ 75211 w 171949"/>
                  <a:gd name="connsiteY8" fmla="*/ 399662 h 409139"/>
                  <a:gd name="connsiteX9" fmla="*/ 84688 w 171949"/>
                  <a:gd name="connsiteY9" fmla="*/ 409140 h 409139"/>
                  <a:gd name="connsiteX10" fmla="*/ 94165 w 171949"/>
                  <a:gd name="connsiteY10" fmla="*/ 399662 h 409139"/>
                  <a:gd name="connsiteX11" fmla="*/ 94165 w 171949"/>
                  <a:gd name="connsiteY11" fmla="*/ 313471 h 409139"/>
                  <a:gd name="connsiteX12" fmla="*/ 94165 w 171949"/>
                  <a:gd name="connsiteY12" fmla="*/ 313471 h 409139"/>
                  <a:gd name="connsiteX13" fmla="*/ 75211 w 171949"/>
                  <a:gd name="connsiteY13" fmla="*/ 294591 h 409139"/>
                  <a:gd name="connsiteX14" fmla="*/ 26729 w 171949"/>
                  <a:gd name="connsiteY14" fmla="*/ 249219 h 409139"/>
                  <a:gd name="connsiteX15" fmla="*/ 27675 w 171949"/>
                  <a:gd name="connsiteY15" fmla="*/ 125094 h 409139"/>
                  <a:gd name="connsiteX16" fmla="*/ 81454 w 171949"/>
                  <a:gd name="connsiteY16" fmla="*/ 23306 h 409139"/>
                  <a:gd name="connsiteX17" fmla="*/ 141800 w 171949"/>
                  <a:gd name="connsiteY17" fmla="*/ 124099 h 409139"/>
                  <a:gd name="connsiteX18" fmla="*/ 144114 w 171949"/>
                  <a:gd name="connsiteY18" fmla="*/ 248746 h 409139"/>
                  <a:gd name="connsiteX19" fmla="*/ 94165 w 171949"/>
                  <a:gd name="connsiteY19" fmla="*/ 294243 h 409139"/>
                  <a:gd name="connsiteX20" fmla="*/ 94165 w 171949"/>
                  <a:gd name="connsiteY20" fmla="*/ 264542 h 409139"/>
                  <a:gd name="connsiteX21" fmla="*/ 124065 w 171949"/>
                  <a:gd name="connsiteY21" fmla="*/ 229369 h 409139"/>
                  <a:gd name="connsiteX22" fmla="*/ 122970 w 171949"/>
                  <a:gd name="connsiteY22" fmla="*/ 216011 h 409139"/>
                  <a:gd name="connsiteX23" fmla="*/ 109612 w 171949"/>
                  <a:gd name="connsiteY23" fmla="*/ 217081 h 409139"/>
                  <a:gd name="connsiteX24" fmla="*/ 94165 w 171949"/>
                  <a:gd name="connsiteY24" fmla="*/ 235264 h 409139"/>
                  <a:gd name="connsiteX25" fmla="*/ 94165 w 171949"/>
                  <a:gd name="connsiteY25" fmla="*/ 204992 h 409139"/>
                  <a:gd name="connsiteX26" fmla="*/ 84688 w 171949"/>
                  <a:gd name="connsiteY26" fmla="*/ 195514 h 409139"/>
                  <a:gd name="connsiteX27" fmla="*/ 75211 w 171949"/>
                  <a:gd name="connsiteY27" fmla="*/ 204992 h 409139"/>
                  <a:gd name="connsiteX28" fmla="*/ 75211 w 171949"/>
                  <a:gd name="connsiteY28" fmla="*/ 260836 h 409139"/>
                  <a:gd name="connsiteX29" fmla="*/ 52773 w 171949"/>
                  <a:gd name="connsiteY29" fmla="*/ 234443 h 409139"/>
                  <a:gd name="connsiteX30" fmla="*/ 39416 w 171949"/>
                  <a:gd name="connsiteY30" fmla="*/ 233374 h 409139"/>
                  <a:gd name="connsiteX31" fmla="*/ 38321 w 171949"/>
                  <a:gd name="connsiteY31" fmla="*/ 246732 h 409139"/>
                  <a:gd name="connsiteX32" fmla="*/ 75186 w 171949"/>
                  <a:gd name="connsiteY32" fmla="*/ 290088 h 409139"/>
                  <a:gd name="connsiteX33" fmla="*/ 75186 w 171949"/>
                  <a:gd name="connsiteY33" fmla="*/ 294566 h 409139"/>
                  <a:gd name="connsiteX34" fmla="*/ 75186 w 171949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49" h="409139">
                    <a:moveTo>
                      <a:pt x="94165" y="313446"/>
                    </a:moveTo>
                    <a:cubicBezTo>
                      <a:pt x="123343" y="309615"/>
                      <a:pt x="151203" y="289840"/>
                      <a:pt x="162223" y="254393"/>
                    </a:cubicBezTo>
                    <a:cubicBezTo>
                      <a:pt x="177894" y="203947"/>
                      <a:pt x="172819" y="157282"/>
                      <a:pt x="159785" y="118128"/>
                    </a:cubicBezTo>
                    <a:cubicBezTo>
                      <a:pt x="136502" y="48255"/>
                      <a:pt x="87673" y="2560"/>
                      <a:pt x="87673" y="2560"/>
                    </a:cubicBezTo>
                    <a:cubicBezTo>
                      <a:pt x="83942" y="-922"/>
                      <a:pt x="78121" y="-848"/>
                      <a:pt x="74514" y="2759"/>
                    </a:cubicBezTo>
                    <a:cubicBezTo>
                      <a:pt x="74514" y="2759"/>
                      <a:pt x="29391" y="47434"/>
                      <a:pt x="9391" y="120069"/>
                    </a:cubicBezTo>
                    <a:cubicBezTo>
                      <a:pt x="-1031" y="157928"/>
                      <a:pt x="-4663" y="203350"/>
                      <a:pt x="8372" y="253970"/>
                    </a:cubicBezTo>
                    <a:cubicBezTo>
                      <a:pt x="17899" y="290934"/>
                      <a:pt x="45584" y="310610"/>
                      <a:pt x="75211" y="313720"/>
                    </a:cubicBezTo>
                    <a:lnTo>
                      <a:pt x="75211" y="399662"/>
                    </a:lnTo>
                    <a:cubicBezTo>
                      <a:pt x="75211" y="404886"/>
                      <a:pt x="79464" y="409140"/>
                      <a:pt x="84688" y="409140"/>
                    </a:cubicBezTo>
                    <a:cubicBezTo>
                      <a:pt x="89911" y="409140"/>
                      <a:pt x="94165" y="404886"/>
                      <a:pt x="94165" y="399662"/>
                    </a:cubicBezTo>
                    <a:lnTo>
                      <a:pt x="94165" y="313471"/>
                    </a:lnTo>
                    <a:lnTo>
                      <a:pt x="94165" y="313471"/>
                    </a:lnTo>
                    <a:close/>
                    <a:moveTo>
                      <a:pt x="75211" y="294591"/>
                    </a:moveTo>
                    <a:cubicBezTo>
                      <a:pt x="53569" y="291506"/>
                      <a:pt x="33744" y="276432"/>
                      <a:pt x="26729" y="249219"/>
                    </a:cubicBezTo>
                    <a:cubicBezTo>
                      <a:pt x="14640" y="202280"/>
                      <a:pt x="17998" y="160192"/>
                      <a:pt x="27675" y="125094"/>
                    </a:cubicBezTo>
                    <a:cubicBezTo>
                      <a:pt x="41729" y="74075"/>
                      <a:pt x="69017" y="37882"/>
                      <a:pt x="81454" y="23306"/>
                    </a:cubicBezTo>
                    <a:cubicBezTo>
                      <a:pt x="94911" y="37858"/>
                      <a:pt x="125259" y="74448"/>
                      <a:pt x="141800" y="124099"/>
                    </a:cubicBezTo>
                    <a:cubicBezTo>
                      <a:pt x="153740" y="159918"/>
                      <a:pt x="158442" y="202604"/>
                      <a:pt x="144114" y="248746"/>
                    </a:cubicBezTo>
                    <a:cubicBezTo>
                      <a:pt x="135930" y="275139"/>
                      <a:pt x="115781" y="290487"/>
                      <a:pt x="94165" y="294243"/>
                    </a:cubicBezTo>
                    <a:lnTo>
                      <a:pt x="94165" y="264542"/>
                    </a:lnTo>
                    <a:lnTo>
                      <a:pt x="124065" y="229369"/>
                    </a:lnTo>
                    <a:cubicBezTo>
                      <a:pt x="127448" y="225389"/>
                      <a:pt x="126975" y="219394"/>
                      <a:pt x="122970" y="216011"/>
                    </a:cubicBezTo>
                    <a:cubicBezTo>
                      <a:pt x="118990" y="212628"/>
                      <a:pt x="112995" y="213101"/>
                      <a:pt x="109612" y="217081"/>
                    </a:cubicBezTo>
                    <a:lnTo>
                      <a:pt x="94165" y="235264"/>
                    </a:lnTo>
                    <a:lnTo>
                      <a:pt x="94165" y="204992"/>
                    </a:lnTo>
                    <a:cubicBezTo>
                      <a:pt x="94165" y="199768"/>
                      <a:pt x="89911" y="195514"/>
                      <a:pt x="84688" y="195514"/>
                    </a:cubicBezTo>
                    <a:cubicBezTo>
                      <a:pt x="79464" y="195514"/>
                      <a:pt x="75211" y="199768"/>
                      <a:pt x="75211" y="204992"/>
                    </a:cubicBezTo>
                    <a:lnTo>
                      <a:pt x="75211" y="260836"/>
                    </a:lnTo>
                    <a:lnTo>
                      <a:pt x="52773" y="234443"/>
                    </a:lnTo>
                    <a:cubicBezTo>
                      <a:pt x="49390" y="230463"/>
                      <a:pt x="43395" y="229966"/>
                      <a:pt x="39416" y="233374"/>
                    </a:cubicBezTo>
                    <a:cubicBezTo>
                      <a:pt x="35436" y="236757"/>
                      <a:pt x="34938" y="242752"/>
                      <a:pt x="38321" y="246732"/>
                    </a:cubicBezTo>
                    <a:lnTo>
                      <a:pt x="75186" y="290088"/>
                    </a:lnTo>
                    <a:lnTo>
                      <a:pt x="75186" y="294566"/>
                    </a:lnTo>
                    <a:lnTo>
                      <a:pt x="75186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5" name="Freeform: Shape 4494">
                <a:extLst>
                  <a:ext uri="{FF2B5EF4-FFF2-40B4-BE49-F238E27FC236}">
                    <a16:creationId xmlns:a16="http://schemas.microsoft.com/office/drawing/2014/main" id="{E82F4EE8-E838-2EA8-18EF-20DB444BF50A}"/>
                  </a:ext>
                </a:extLst>
              </p:cNvPr>
              <p:cNvSpPr/>
              <p:nvPr/>
            </p:nvSpPr>
            <p:spPr>
              <a:xfrm>
                <a:off x="701105" y="3838259"/>
                <a:ext cx="152993" cy="295176"/>
              </a:xfrm>
              <a:custGeom>
                <a:avLst/>
                <a:gdLst>
                  <a:gd name="connsiteX0" fmla="*/ 143694 w 152993"/>
                  <a:gd name="connsiteY0" fmla="*/ 242107 h 295176"/>
                  <a:gd name="connsiteX1" fmla="*/ 8076 w 152993"/>
                  <a:gd name="connsiteY1" fmla="*/ 242107 h 295176"/>
                  <a:gd name="connsiteX2" fmla="*/ 71731 w 152993"/>
                  <a:gd name="connsiteY2" fmla="*/ 0 h 295176"/>
                  <a:gd name="connsiteX3" fmla="*/ 143694 w 152993"/>
                  <a:gd name="connsiteY3" fmla="*/ 242107 h 295176"/>
                  <a:gd name="connsiteX4" fmla="*/ 143694 w 152993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3" h="295176">
                    <a:moveTo>
                      <a:pt x="143694" y="242107"/>
                    </a:moveTo>
                    <a:cubicBezTo>
                      <a:pt x="121979" y="312030"/>
                      <a:pt x="26558" y="313697"/>
                      <a:pt x="8076" y="242107"/>
                    </a:cubicBezTo>
                    <a:cubicBezTo>
                      <a:pt x="-28639" y="99698"/>
                      <a:pt x="71731" y="0"/>
                      <a:pt x="71731" y="0"/>
                    </a:cubicBezTo>
                    <a:cubicBezTo>
                      <a:pt x="71731" y="0"/>
                      <a:pt x="185708" y="106813"/>
                      <a:pt x="143694" y="242107"/>
                    </a:cubicBezTo>
                    <a:lnTo>
                      <a:pt x="143694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6" name="Freeform: Shape 4495">
                <a:extLst>
                  <a:ext uri="{FF2B5EF4-FFF2-40B4-BE49-F238E27FC236}">
                    <a16:creationId xmlns:a16="http://schemas.microsoft.com/office/drawing/2014/main" id="{1892CD87-B578-C40A-F0DC-B20F547EED33}"/>
                  </a:ext>
                </a:extLst>
              </p:cNvPr>
              <p:cNvSpPr/>
              <p:nvPr/>
            </p:nvSpPr>
            <p:spPr>
              <a:xfrm>
                <a:off x="691646" y="3828758"/>
                <a:ext cx="171934" cy="409139"/>
              </a:xfrm>
              <a:custGeom>
                <a:avLst/>
                <a:gdLst>
                  <a:gd name="connsiteX0" fmla="*/ 94150 w 171934"/>
                  <a:gd name="connsiteY0" fmla="*/ 313446 h 409139"/>
                  <a:gd name="connsiteX1" fmla="*/ 162208 w 171934"/>
                  <a:gd name="connsiteY1" fmla="*/ 254393 h 409139"/>
                  <a:gd name="connsiteX2" fmla="*/ 159770 w 171934"/>
                  <a:gd name="connsiteY2" fmla="*/ 118128 h 409139"/>
                  <a:gd name="connsiteX3" fmla="*/ 87683 w 171934"/>
                  <a:gd name="connsiteY3" fmla="*/ 2560 h 409139"/>
                  <a:gd name="connsiteX4" fmla="*/ 74524 w 171934"/>
                  <a:gd name="connsiteY4" fmla="*/ 2759 h 409139"/>
                  <a:gd name="connsiteX5" fmla="*/ 9402 w 171934"/>
                  <a:gd name="connsiteY5" fmla="*/ 120069 h 409139"/>
                  <a:gd name="connsiteX6" fmla="*/ 8382 w 171934"/>
                  <a:gd name="connsiteY6" fmla="*/ 253970 h 409139"/>
                  <a:gd name="connsiteX7" fmla="*/ 75221 w 171934"/>
                  <a:gd name="connsiteY7" fmla="*/ 313720 h 409139"/>
                  <a:gd name="connsiteX8" fmla="*/ 75221 w 171934"/>
                  <a:gd name="connsiteY8" fmla="*/ 399662 h 409139"/>
                  <a:gd name="connsiteX9" fmla="*/ 84698 w 171934"/>
                  <a:gd name="connsiteY9" fmla="*/ 409140 h 409139"/>
                  <a:gd name="connsiteX10" fmla="*/ 94175 w 171934"/>
                  <a:gd name="connsiteY10" fmla="*/ 399662 h 409139"/>
                  <a:gd name="connsiteX11" fmla="*/ 94175 w 171934"/>
                  <a:gd name="connsiteY11" fmla="*/ 313471 h 409139"/>
                  <a:gd name="connsiteX12" fmla="*/ 94175 w 171934"/>
                  <a:gd name="connsiteY12" fmla="*/ 313471 h 409139"/>
                  <a:gd name="connsiteX13" fmla="*/ 75196 w 171934"/>
                  <a:gd name="connsiteY13" fmla="*/ 294591 h 409139"/>
                  <a:gd name="connsiteX14" fmla="*/ 26739 w 171934"/>
                  <a:gd name="connsiteY14" fmla="*/ 249219 h 409139"/>
                  <a:gd name="connsiteX15" fmla="*/ 27685 w 171934"/>
                  <a:gd name="connsiteY15" fmla="*/ 125094 h 409139"/>
                  <a:gd name="connsiteX16" fmla="*/ 81464 w 171934"/>
                  <a:gd name="connsiteY16" fmla="*/ 23306 h 409139"/>
                  <a:gd name="connsiteX17" fmla="*/ 141811 w 171934"/>
                  <a:gd name="connsiteY17" fmla="*/ 124099 h 409139"/>
                  <a:gd name="connsiteX18" fmla="*/ 144124 w 171934"/>
                  <a:gd name="connsiteY18" fmla="*/ 248746 h 409139"/>
                  <a:gd name="connsiteX19" fmla="*/ 94175 w 171934"/>
                  <a:gd name="connsiteY19" fmla="*/ 294243 h 409139"/>
                  <a:gd name="connsiteX20" fmla="*/ 94175 w 171934"/>
                  <a:gd name="connsiteY20" fmla="*/ 264542 h 409139"/>
                  <a:gd name="connsiteX21" fmla="*/ 124075 w 171934"/>
                  <a:gd name="connsiteY21" fmla="*/ 229369 h 409139"/>
                  <a:gd name="connsiteX22" fmla="*/ 123005 w 171934"/>
                  <a:gd name="connsiteY22" fmla="*/ 216011 h 409139"/>
                  <a:gd name="connsiteX23" fmla="*/ 109647 w 171934"/>
                  <a:gd name="connsiteY23" fmla="*/ 217081 h 409139"/>
                  <a:gd name="connsiteX24" fmla="*/ 94200 w 171934"/>
                  <a:gd name="connsiteY24" fmla="*/ 235264 h 409139"/>
                  <a:gd name="connsiteX25" fmla="*/ 94200 w 171934"/>
                  <a:gd name="connsiteY25" fmla="*/ 204992 h 409139"/>
                  <a:gd name="connsiteX26" fmla="*/ 84723 w 171934"/>
                  <a:gd name="connsiteY26" fmla="*/ 195514 h 409139"/>
                  <a:gd name="connsiteX27" fmla="*/ 75245 w 171934"/>
                  <a:gd name="connsiteY27" fmla="*/ 204992 h 409139"/>
                  <a:gd name="connsiteX28" fmla="*/ 75245 w 171934"/>
                  <a:gd name="connsiteY28" fmla="*/ 260836 h 409139"/>
                  <a:gd name="connsiteX29" fmla="*/ 52808 w 171934"/>
                  <a:gd name="connsiteY29" fmla="*/ 234443 h 409139"/>
                  <a:gd name="connsiteX30" fmla="*/ 39451 w 171934"/>
                  <a:gd name="connsiteY30" fmla="*/ 233374 h 409139"/>
                  <a:gd name="connsiteX31" fmla="*/ 38356 w 171934"/>
                  <a:gd name="connsiteY31" fmla="*/ 246732 h 409139"/>
                  <a:gd name="connsiteX32" fmla="*/ 75221 w 171934"/>
                  <a:gd name="connsiteY32" fmla="*/ 290088 h 409139"/>
                  <a:gd name="connsiteX33" fmla="*/ 75221 w 171934"/>
                  <a:gd name="connsiteY33" fmla="*/ 294566 h 409139"/>
                  <a:gd name="connsiteX34" fmla="*/ 75221 w 17193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34" h="409139">
                    <a:moveTo>
                      <a:pt x="94150" y="313446"/>
                    </a:moveTo>
                    <a:cubicBezTo>
                      <a:pt x="123329" y="309615"/>
                      <a:pt x="151213" y="289840"/>
                      <a:pt x="162208" y="254393"/>
                    </a:cubicBezTo>
                    <a:cubicBezTo>
                      <a:pt x="177879" y="203947"/>
                      <a:pt x="172805" y="157282"/>
                      <a:pt x="159770" y="118128"/>
                    </a:cubicBezTo>
                    <a:cubicBezTo>
                      <a:pt x="136487" y="48255"/>
                      <a:pt x="87683" y="2560"/>
                      <a:pt x="87683" y="2560"/>
                    </a:cubicBezTo>
                    <a:cubicBezTo>
                      <a:pt x="83952" y="-922"/>
                      <a:pt x="78131" y="-848"/>
                      <a:pt x="74524" y="2759"/>
                    </a:cubicBezTo>
                    <a:cubicBezTo>
                      <a:pt x="74524" y="2759"/>
                      <a:pt x="29401" y="47434"/>
                      <a:pt x="9402" y="120069"/>
                    </a:cubicBezTo>
                    <a:cubicBezTo>
                      <a:pt x="-1021" y="157928"/>
                      <a:pt x="-4677" y="203350"/>
                      <a:pt x="8382" y="253970"/>
                    </a:cubicBezTo>
                    <a:cubicBezTo>
                      <a:pt x="17909" y="290934"/>
                      <a:pt x="45595" y="310610"/>
                      <a:pt x="75221" y="313720"/>
                    </a:cubicBezTo>
                    <a:lnTo>
                      <a:pt x="75221" y="399662"/>
                    </a:lnTo>
                    <a:cubicBezTo>
                      <a:pt x="75221" y="404886"/>
                      <a:pt x="79474" y="409140"/>
                      <a:pt x="84698" y="409140"/>
                    </a:cubicBezTo>
                    <a:cubicBezTo>
                      <a:pt x="89922" y="409140"/>
                      <a:pt x="94175" y="404886"/>
                      <a:pt x="94175" y="399662"/>
                    </a:cubicBezTo>
                    <a:lnTo>
                      <a:pt x="94175" y="313471"/>
                    </a:lnTo>
                    <a:lnTo>
                      <a:pt x="94175" y="313471"/>
                    </a:lnTo>
                    <a:close/>
                    <a:moveTo>
                      <a:pt x="75196" y="294591"/>
                    </a:moveTo>
                    <a:cubicBezTo>
                      <a:pt x="53555" y="291506"/>
                      <a:pt x="33754" y="276432"/>
                      <a:pt x="26739" y="249219"/>
                    </a:cubicBezTo>
                    <a:cubicBezTo>
                      <a:pt x="14650" y="202280"/>
                      <a:pt x="18008" y="160192"/>
                      <a:pt x="27685" y="125094"/>
                    </a:cubicBezTo>
                    <a:cubicBezTo>
                      <a:pt x="41739" y="74075"/>
                      <a:pt x="69027" y="37882"/>
                      <a:pt x="81464" y="23306"/>
                    </a:cubicBezTo>
                    <a:cubicBezTo>
                      <a:pt x="94921" y="37858"/>
                      <a:pt x="125269" y="74448"/>
                      <a:pt x="141811" y="124099"/>
                    </a:cubicBezTo>
                    <a:cubicBezTo>
                      <a:pt x="153726" y="159918"/>
                      <a:pt x="158452" y="202604"/>
                      <a:pt x="144124" y="248746"/>
                    </a:cubicBezTo>
                    <a:cubicBezTo>
                      <a:pt x="135940" y="275139"/>
                      <a:pt x="115792" y="290487"/>
                      <a:pt x="94175" y="294243"/>
                    </a:cubicBezTo>
                    <a:lnTo>
                      <a:pt x="94175" y="264542"/>
                    </a:lnTo>
                    <a:lnTo>
                      <a:pt x="124075" y="229369"/>
                    </a:lnTo>
                    <a:cubicBezTo>
                      <a:pt x="127458" y="225389"/>
                      <a:pt x="126985" y="219394"/>
                      <a:pt x="123005" y="216011"/>
                    </a:cubicBezTo>
                    <a:cubicBezTo>
                      <a:pt x="119025" y="212628"/>
                      <a:pt x="113030" y="213101"/>
                      <a:pt x="109647" y="217081"/>
                    </a:cubicBezTo>
                    <a:lnTo>
                      <a:pt x="94200" y="235264"/>
                    </a:lnTo>
                    <a:lnTo>
                      <a:pt x="94200" y="204992"/>
                    </a:lnTo>
                    <a:cubicBezTo>
                      <a:pt x="94200" y="199768"/>
                      <a:pt x="89947" y="195514"/>
                      <a:pt x="84723" y="195514"/>
                    </a:cubicBezTo>
                    <a:cubicBezTo>
                      <a:pt x="79499" y="195514"/>
                      <a:pt x="75245" y="199768"/>
                      <a:pt x="75245" y="204992"/>
                    </a:cubicBezTo>
                    <a:lnTo>
                      <a:pt x="75245" y="260836"/>
                    </a:lnTo>
                    <a:lnTo>
                      <a:pt x="52808" y="234443"/>
                    </a:lnTo>
                    <a:cubicBezTo>
                      <a:pt x="49425" y="230463"/>
                      <a:pt x="43431" y="229966"/>
                      <a:pt x="39451" y="233374"/>
                    </a:cubicBezTo>
                    <a:cubicBezTo>
                      <a:pt x="35471" y="236757"/>
                      <a:pt x="34973" y="242752"/>
                      <a:pt x="38356" y="246732"/>
                    </a:cubicBezTo>
                    <a:lnTo>
                      <a:pt x="75221" y="290088"/>
                    </a:lnTo>
                    <a:lnTo>
                      <a:pt x="75221" y="294566"/>
                    </a:lnTo>
                    <a:lnTo>
                      <a:pt x="75221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7" name="Freeform: Shape 4496">
                <a:extLst>
                  <a:ext uri="{FF2B5EF4-FFF2-40B4-BE49-F238E27FC236}">
                    <a16:creationId xmlns:a16="http://schemas.microsoft.com/office/drawing/2014/main" id="{A6AA0B06-B32A-CD8F-21C4-27E515A5E831}"/>
                  </a:ext>
                </a:extLst>
              </p:cNvPr>
              <p:cNvSpPr/>
              <p:nvPr/>
            </p:nvSpPr>
            <p:spPr>
              <a:xfrm>
                <a:off x="4918568" y="3869526"/>
                <a:ext cx="163940" cy="261808"/>
              </a:xfrm>
              <a:custGeom>
                <a:avLst/>
                <a:gdLst>
                  <a:gd name="connsiteX0" fmla="*/ 13694 w 163940"/>
                  <a:gd name="connsiteY0" fmla="*/ 210839 h 261808"/>
                  <a:gd name="connsiteX1" fmla="*/ 149287 w 163940"/>
                  <a:gd name="connsiteY1" fmla="*/ 210839 h 261808"/>
                  <a:gd name="connsiteX2" fmla="*/ 82150 w 163940"/>
                  <a:gd name="connsiteY2" fmla="*/ 0 h 261808"/>
                  <a:gd name="connsiteX3" fmla="*/ 13670 w 163940"/>
                  <a:gd name="connsiteY3" fmla="*/ 210839 h 261808"/>
                  <a:gd name="connsiteX4" fmla="*/ 13670 w 163940"/>
                  <a:gd name="connsiteY4" fmla="*/ 210839 h 26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40" h="261808">
                    <a:moveTo>
                      <a:pt x="13694" y="210839"/>
                    </a:moveTo>
                    <a:cubicBezTo>
                      <a:pt x="42151" y="278275"/>
                      <a:pt x="121428" y="279320"/>
                      <a:pt x="149287" y="210839"/>
                    </a:cubicBezTo>
                    <a:cubicBezTo>
                      <a:pt x="205430" y="72883"/>
                      <a:pt x="82150" y="0"/>
                      <a:pt x="82150" y="0"/>
                    </a:cubicBezTo>
                    <a:cubicBezTo>
                      <a:pt x="82150" y="0"/>
                      <a:pt x="-40110" y="83430"/>
                      <a:pt x="13670" y="210839"/>
                    </a:cubicBezTo>
                    <a:lnTo>
                      <a:pt x="13670" y="21083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8" name="Freeform: Shape 4497">
                <a:extLst>
                  <a:ext uri="{FF2B5EF4-FFF2-40B4-BE49-F238E27FC236}">
                    <a16:creationId xmlns:a16="http://schemas.microsoft.com/office/drawing/2014/main" id="{52F98528-B6FE-57AA-3073-83A1BA25ABA3}"/>
                  </a:ext>
                </a:extLst>
              </p:cNvPr>
              <p:cNvSpPr/>
              <p:nvPr/>
            </p:nvSpPr>
            <p:spPr>
              <a:xfrm>
                <a:off x="4909057" y="3860041"/>
                <a:ext cx="182931" cy="377857"/>
              </a:xfrm>
              <a:custGeom>
                <a:avLst/>
                <a:gdLst>
                  <a:gd name="connsiteX0" fmla="*/ 82183 w 182931"/>
                  <a:gd name="connsiteY0" fmla="*/ 280174 h 377857"/>
                  <a:gd name="connsiteX1" fmla="*/ 14449 w 182931"/>
                  <a:gd name="connsiteY1" fmla="*/ 224006 h 377857"/>
                  <a:gd name="connsiteX2" fmla="*/ 10145 w 182931"/>
                  <a:gd name="connsiteY2" fmla="*/ 99906 h 377857"/>
                  <a:gd name="connsiteX3" fmla="*/ 86312 w 182931"/>
                  <a:gd name="connsiteY3" fmla="*/ 1650 h 377857"/>
                  <a:gd name="connsiteX4" fmla="*/ 96486 w 182931"/>
                  <a:gd name="connsiteY4" fmla="*/ 1327 h 377857"/>
                  <a:gd name="connsiteX5" fmla="*/ 174643 w 182931"/>
                  <a:gd name="connsiteY5" fmla="*/ 99259 h 377857"/>
                  <a:gd name="connsiteX6" fmla="*/ 167554 w 182931"/>
                  <a:gd name="connsiteY6" fmla="*/ 223907 h 377857"/>
                  <a:gd name="connsiteX7" fmla="*/ 101113 w 182931"/>
                  <a:gd name="connsiteY7" fmla="*/ 280149 h 377857"/>
                  <a:gd name="connsiteX8" fmla="*/ 101113 w 182931"/>
                  <a:gd name="connsiteY8" fmla="*/ 368380 h 377857"/>
                  <a:gd name="connsiteX9" fmla="*/ 91636 w 182931"/>
                  <a:gd name="connsiteY9" fmla="*/ 377858 h 377857"/>
                  <a:gd name="connsiteX10" fmla="*/ 82158 w 182931"/>
                  <a:gd name="connsiteY10" fmla="*/ 368380 h 377857"/>
                  <a:gd name="connsiteX11" fmla="*/ 82158 w 182931"/>
                  <a:gd name="connsiteY11" fmla="*/ 280199 h 377857"/>
                  <a:gd name="connsiteX12" fmla="*/ 82158 w 182931"/>
                  <a:gd name="connsiteY12" fmla="*/ 280199 h 377857"/>
                  <a:gd name="connsiteX13" fmla="*/ 101138 w 182931"/>
                  <a:gd name="connsiteY13" fmla="*/ 260946 h 377857"/>
                  <a:gd name="connsiteX14" fmla="*/ 150017 w 182931"/>
                  <a:gd name="connsiteY14" fmla="*/ 216743 h 377857"/>
                  <a:gd name="connsiteX15" fmla="*/ 156683 w 182931"/>
                  <a:gd name="connsiteY15" fmla="*/ 105254 h 377857"/>
                  <a:gd name="connsiteX16" fmla="*/ 92009 w 182931"/>
                  <a:gd name="connsiteY16" fmla="*/ 21028 h 377857"/>
                  <a:gd name="connsiteX17" fmla="*/ 27956 w 182931"/>
                  <a:gd name="connsiteY17" fmla="*/ 106423 h 377857"/>
                  <a:gd name="connsiteX18" fmla="*/ 31911 w 182931"/>
                  <a:gd name="connsiteY18" fmla="*/ 216619 h 377857"/>
                  <a:gd name="connsiteX19" fmla="*/ 82183 w 182931"/>
                  <a:gd name="connsiteY19" fmla="*/ 260995 h 377857"/>
                  <a:gd name="connsiteX20" fmla="*/ 82183 w 182931"/>
                  <a:gd name="connsiteY20" fmla="*/ 149307 h 377857"/>
                  <a:gd name="connsiteX21" fmla="*/ 91660 w 182931"/>
                  <a:gd name="connsiteY21" fmla="*/ 139830 h 377857"/>
                  <a:gd name="connsiteX22" fmla="*/ 101138 w 182931"/>
                  <a:gd name="connsiteY22" fmla="*/ 149307 h 377857"/>
                  <a:gd name="connsiteX23" fmla="*/ 101138 w 182931"/>
                  <a:gd name="connsiteY23" fmla="*/ 205151 h 377857"/>
                  <a:gd name="connsiteX24" fmla="*/ 123575 w 182931"/>
                  <a:gd name="connsiteY24" fmla="*/ 178784 h 377857"/>
                  <a:gd name="connsiteX25" fmla="*/ 136933 w 182931"/>
                  <a:gd name="connsiteY25" fmla="*/ 177714 h 377857"/>
                  <a:gd name="connsiteX26" fmla="*/ 138002 w 182931"/>
                  <a:gd name="connsiteY26" fmla="*/ 191072 h 377857"/>
                  <a:gd name="connsiteX27" fmla="*/ 101138 w 182931"/>
                  <a:gd name="connsiteY27" fmla="*/ 234454 h 377857"/>
                  <a:gd name="connsiteX28" fmla="*/ 101138 w 182931"/>
                  <a:gd name="connsiteY28" fmla="*/ 260970 h 377857"/>
                  <a:gd name="connsiteX29" fmla="*/ 101138 w 182931"/>
                  <a:gd name="connsiteY29" fmla="*/ 260970 h 37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2931" h="377857">
                    <a:moveTo>
                      <a:pt x="82183" y="280174"/>
                    </a:moveTo>
                    <a:cubicBezTo>
                      <a:pt x="55095" y="276716"/>
                      <a:pt x="28851" y="258110"/>
                      <a:pt x="14449" y="224006"/>
                    </a:cubicBezTo>
                    <a:cubicBezTo>
                      <a:pt x="-5750" y="176172"/>
                      <a:pt x="-2441" y="134183"/>
                      <a:pt x="10145" y="99906"/>
                    </a:cubicBezTo>
                    <a:cubicBezTo>
                      <a:pt x="32856" y="38092"/>
                      <a:pt x="86312" y="1650"/>
                      <a:pt x="86312" y="1650"/>
                    </a:cubicBezTo>
                    <a:cubicBezTo>
                      <a:pt x="89347" y="-415"/>
                      <a:pt x="93302" y="-564"/>
                      <a:pt x="96486" y="1327"/>
                    </a:cubicBezTo>
                    <a:cubicBezTo>
                      <a:pt x="96486" y="1327"/>
                      <a:pt x="153077" y="34734"/>
                      <a:pt x="174643" y="99259"/>
                    </a:cubicBezTo>
                    <a:cubicBezTo>
                      <a:pt x="185787" y="132616"/>
                      <a:pt x="187752" y="174282"/>
                      <a:pt x="167554" y="223907"/>
                    </a:cubicBezTo>
                    <a:cubicBezTo>
                      <a:pt x="153599" y="258184"/>
                      <a:pt x="127903" y="276617"/>
                      <a:pt x="101113" y="280149"/>
                    </a:cubicBezTo>
                    <a:lnTo>
                      <a:pt x="101113" y="368380"/>
                    </a:lnTo>
                    <a:cubicBezTo>
                      <a:pt x="101113" y="373604"/>
                      <a:pt x="96859" y="377858"/>
                      <a:pt x="91636" y="377858"/>
                    </a:cubicBezTo>
                    <a:cubicBezTo>
                      <a:pt x="86412" y="377858"/>
                      <a:pt x="82158" y="373604"/>
                      <a:pt x="82158" y="368380"/>
                    </a:cubicBezTo>
                    <a:lnTo>
                      <a:pt x="82158" y="280199"/>
                    </a:lnTo>
                    <a:lnTo>
                      <a:pt x="82158" y="280199"/>
                    </a:lnTo>
                    <a:close/>
                    <a:moveTo>
                      <a:pt x="101138" y="260946"/>
                    </a:moveTo>
                    <a:cubicBezTo>
                      <a:pt x="121038" y="257339"/>
                      <a:pt x="139545" y="242464"/>
                      <a:pt x="150017" y="216743"/>
                    </a:cubicBezTo>
                    <a:cubicBezTo>
                      <a:pt x="168076" y="172342"/>
                      <a:pt x="166658" y="135079"/>
                      <a:pt x="156683" y="105254"/>
                    </a:cubicBezTo>
                    <a:cubicBezTo>
                      <a:pt x="141162" y="58813"/>
                      <a:pt x="105391" y="30356"/>
                      <a:pt x="92009" y="21028"/>
                    </a:cubicBezTo>
                    <a:cubicBezTo>
                      <a:pt x="79099" y="31127"/>
                      <a:pt x="44523" y="61350"/>
                      <a:pt x="27956" y="106423"/>
                    </a:cubicBezTo>
                    <a:cubicBezTo>
                      <a:pt x="16787" y="136845"/>
                      <a:pt x="13976" y="174133"/>
                      <a:pt x="31911" y="216619"/>
                    </a:cubicBezTo>
                    <a:cubicBezTo>
                      <a:pt x="42781" y="242389"/>
                      <a:pt x="61860" y="257463"/>
                      <a:pt x="82183" y="260995"/>
                    </a:cubicBezTo>
                    <a:lnTo>
                      <a:pt x="82183" y="149307"/>
                    </a:lnTo>
                    <a:cubicBezTo>
                      <a:pt x="82183" y="144083"/>
                      <a:pt x="86437" y="139830"/>
                      <a:pt x="91660" y="139830"/>
                    </a:cubicBezTo>
                    <a:cubicBezTo>
                      <a:pt x="96884" y="139830"/>
                      <a:pt x="101138" y="144083"/>
                      <a:pt x="101138" y="149307"/>
                    </a:cubicBezTo>
                    <a:lnTo>
                      <a:pt x="101138" y="205151"/>
                    </a:lnTo>
                    <a:lnTo>
                      <a:pt x="123575" y="178784"/>
                    </a:lnTo>
                    <a:cubicBezTo>
                      <a:pt x="126958" y="174804"/>
                      <a:pt x="132953" y="174306"/>
                      <a:pt x="136933" y="177714"/>
                    </a:cubicBezTo>
                    <a:cubicBezTo>
                      <a:pt x="140913" y="181097"/>
                      <a:pt x="141410" y="187092"/>
                      <a:pt x="138002" y="191072"/>
                    </a:cubicBezTo>
                    <a:lnTo>
                      <a:pt x="101138" y="234454"/>
                    </a:lnTo>
                    <a:lnTo>
                      <a:pt x="101138" y="260970"/>
                    </a:lnTo>
                    <a:lnTo>
                      <a:pt x="101138" y="260970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9" name="Freeform: Shape 4498">
                <a:extLst>
                  <a:ext uri="{FF2B5EF4-FFF2-40B4-BE49-F238E27FC236}">
                    <a16:creationId xmlns:a16="http://schemas.microsoft.com/office/drawing/2014/main" id="{5E898FED-91F2-511F-876E-F574319ECE34}"/>
                  </a:ext>
                </a:extLst>
              </p:cNvPr>
              <p:cNvSpPr/>
              <p:nvPr/>
            </p:nvSpPr>
            <p:spPr>
              <a:xfrm>
                <a:off x="4758598" y="3835853"/>
                <a:ext cx="204716" cy="269269"/>
              </a:xfrm>
              <a:custGeom>
                <a:avLst/>
                <a:gdLst>
                  <a:gd name="connsiteX0" fmla="*/ 32599 w 204716"/>
                  <a:gd name="connsiteY0" fmla="*/ 221603 h 269269"/>
                  <a:gd name="connsiteX1" fmla="*/ 168191 w 204716"/>
                  <a:gd name="connsiteY1" fmla="*/ 221603 h 269269"/>
                  <a:gd name="connsiteX2" fmla="*/ 110556 w 204716"/>
                  <a:gd name="connsiteY2" fmla="*/ 317 h 269269"/>
                  <a:gd name="connsiteX3" fmla="*/ 32599 w 204716"/>
                  <a:gd name="connsiteY3" fmla="*/ 221628 h 269269"/>
                  <a:gd name="connsiteX4" fmla="*/ 32599 w 204716"/>
                  <a:gd name="connsiteY4" fmla="*/ 221628 h 26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16" h="269269">
                    <a:moveTo>
                      <a:pt x="32599" y="221603"/>
                    </a:moveTo>
                    <a:cubicBezTo>
                      <a:pt x="68990" y="284960"/>
                      <a:pt x="131078" y="285358"/>
                      <a:pt x="168191" y="221603"/>
                    </a:cubicBezTo>
                    <a:cubicBezTo>
                      <a:pt x="253438" y="75140"/>
                      <a:pt x="170679" y="5664"/>
                      <a:pt x="110556" y="317"/>
                    </a:cubicBezTo>
                    <a:cubicBezTo>
                      <a:pt x="41404" y="-5852"/>
                      <a:pt x="-49613" y="78498"/>
                      <a:pt x="32599" y="221628"/>
                    </a:cubicBezTo>
                    <a:lnTo>
                      <a:pt x="32599" y="2216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0" name="Freeform: Shape 4499">
                <a:extLst>
                  <a:ext uri="{FF2B5EF4-FFF2-40B4-BE49-F238E27FC236}">
                    <a16:creationId xmlns:a16="http://schemas.microsoft.com/office/drawing/2014/main" id="{8CBD04A7-57ED-3BB9-A804-5104BC6796B0}"/>
                  </a:ext>
                </a:extLst>
              </p:cNvPr>
              <p:cNvSpPr/>
              <p:nvPr/>
            </p:nvSpPr>
            <p:spPr>
              <a:xfrm>
                <a:off x="4749140" y="3826369"/>
                <a:ext cx="223630" cy="411528"/>
              </a:xfrm>
              <a:custGeom>
                <a:avLst/>
                <a:gdLst>
                  <a:gd name="connsiteX0" fmla="*/ 101060 w 223630"/>
                  <a:gd name="connsiteY0" fmla="*/ 287677 h 411528"/>
                  <a:gd name="connsiteX1" fmla="*/ 33848 w 223630"/>
                  <a:gd name="connsiteY1" fmla="*/ 235813 h 411528"/>
                  <a:gd name="connsiteX2" fmla="*/ 4322 w 223630"/>
                  <a:gd name="connsiteY2" fmla="*/ 89399 h 411528"/>
                  <a:gd name="connsiteX3" fmla="*/ 120861 w 223630"/>
                  <a:gd name="connsiteY3" fmla="*/ 347 h 411528"/>
                  <a:gd name="connsiteX4" fmla="*/ 214291 w 223630"/>
                  <a:gd name="connsiteY4" fmla="*/ 68753 h 411528"/>
                  <a:gd name="connsiteX5" fmla="*/ 185834 w 223630"/>
                  <a:gd name="connsiteY5" fmla="*/ 235862 h 411528"/>
                  <a:gd name="connsiteX6" fmla="*/ 119990 w 223630"/>
                  <a:gd name="connsiteY6" fmla="*/ 287453 h 411528"/>
                  <a:gd name="connsiteX7" fmla="*/ 119990 w 223630"/>
                  <a:gd name="connsiteY7" fmla="*/ 402051 h 411528"/>
                  <a:gd name="connsiteX8" fmla="*/ 110513 w 223630"/>
                  <a:gd name="connsiteY8" fmla="*/ 411529 h 411528"/>
                  <a:gd name="connsiteX9" fmla="*/ 101035 w 223630"/>
                  <a:gd name="connsiteY9" fmla="*/ 402051 h 411528"/>
                  <a:gd name="connsiteX10" fmla="*/ 101035 w 223630"/>
                  <a:gd name="connsiteY10" fmla="*/ 287702 h 411528"/>
                  <a:gd name="connsiteX11" fmla="*/ 101035 w 223630"/>
                  <a:gd name="connsiteY11" fmla="*/ 287702 h 411528"/>
                  <a:gd name="connsiteX12" fmla="*/ 120015 w 223630"/>
                  <a:gd name="connsiteY12" fmla="*/ 268175 h 411528"/>
                  <a:gd name="connsiteX13" fmla="*/ 169466 w 223630"/>
                  <a:gd name="connsiteY13" fmla="*/ 226310 h 411528"/>
                  <a:gd name="connsiteX14" fmla="*/ 203520 w 223630"/>
                  <a:gd name="connsiteY14" fmla="*/ 100518 h 411528"/>
                  <a:gd name="connsiteX15" fmla="*/ 119169 w 223630"/>
                  <a:gd name="connsiteY15" fmla="*/ 19227 h 411528"/>
                  <a:gd name="connsiteX16" fmla="*/ 22679 w 223630"/>
                  <a:gd name="connsiteY16" fmla="*/ 94100 h 411528"/>
                  <a:gd name="connsiteX17" fmla="*/ 50266 w 223630"/>
                  <a:gd name="connsiteY17" fmla="*/ 226360 h 411528"/>
                  <a:gd name="connsiteX18" fmla="*/ 101035 w 223630"/>
                  <a:gd name="connsiteY18" fmla="*/ 268498 h 411528"/>
                  <a:gd name="connsiteX19" fmla="*/ 101035 w 223630"/>
                  <a:gd name="connsiteY19" fmla="*/ 242529 h 411528"/>
                  <a:gd name="connsiteX20" fmla="*/ 71136 w 223630"/>
                  <a:gd name="connsiteY20" fmla="*/ 207356 h 411528"/>
                  <a:gd name="connsiteX21" fmla="*/ 72230 w 223630"/>
                  <a:gd name="connsiteY21" fmla="*/ 193998 h 411528"/>
                  <a:gd name="connsiteX22" fmla="*/ 85588 w 223630"/>
                  <a:gd name="connsiteY22" fmla="*/ 195068 h 411528"/>
                  <a:gd name="connsiteX23" fmla="*/ 101035 w 223630"/>
                  <a:gd name="connsiteY23" fmla="*/ 213251 h 411528"/>
                  <a:gd name="connsiteX24" fmla="*/ 101035 w 223630"/>
                  <a:gd name="connsiteY24" fmla="*/ 182978 h 411528"/>
                  <a:gd name="connsiteX25" fmla="*/ 110513 w 223630"/>
                  <a:gd name="connsiteY25" fmla="*/ 173501 h 411528"/>
                  <a:gd name="connsiteX26" fmla="*/ 119990 w 223630"/>
                  <a:gd name="connsiteY26" fmla="*/ 182978 h 411528"/>
                  <a:gd name="connsiteX27" fmla="*/ 119990 w 223630"/>
                  <a:gd name="connsiteY27" fmla="*/ 268175 h 411528"/>
                  <a:gd name="connsiteX28" fmla="*/ 119990 w 223630"/>
                  <a:gd name="connsiteY28" fmla="*/ 268175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630" h="411528">
                    <a:moveTo>
                      <a:pt x="101060" y="287677"/>
                    </a:moveTo>
                    <a:cubicBezTo>
                      <a:pt x="76360" y="284468"/>
                      <a:pt x="52032" y="267478"/>
                      <a:pt x="33848" y="235813"/>
                    </a:cubicBezTo>
                    <a:cubicBezTo>
                      <a:pt x="-6" y="176884"/>
                      <a:pt x="-5404" y="127333"/>
                      <a:pt x="4322" y="89399"/>
                    </a:cubicBezTo>
                    <a:cubicBezTo>
                      <a:pt x="19993" y="28282"/>
                      <a:pt x="74991" y="-3732"/>
                      <a:pt x="120861" y="347"/>
                    </a:cubicBezTo>
                    <a:cubicBezTo>
                      <a:pt x="155138" y="3407"/>
                      <a:pt x="196157" y="25520"/>
                      <a:pt x="214291" y="68753"/>
                    </a:cubicBezTo>
                    <a:cubicBezTo>
                      <a:pt x="230285" y="106886"/>
                      <a:pt x="228718" y="162183"/>
                      <a:pt x="185834" y="235862"/>
                    </a:cubicBezTo>
                    <a:cubicBezTo>
                      <a:pt x="167775" y="266881"/>
                      <a:pt x="144044" y="283722"/>
                      <a:pt x="119990" y="287453"/>
                    </a:cubicBezTo>
                    <a:lnTo>
                      <a:pt x="119990" y="402051"/>
                    </a:lnTo>
                    <a:cubicBezTo>
                      <a:pt x="119990" y="407275"/>
                      <a:pt x="115736" y="411529"/>
                      <a:pt x="110513" y="411529"/>
                    </a:cubicBezTo>
                    <a:cubicBezTo>
                      <a:pt x="105289" y="411529"/>
                      <a:pt x="101035" y="407275"/>
                      <a:pt x="101035" y="402051"/>
                    </a:cubicBezTo>
                    <a:lnTo>
                      <a:pt x="101035" y="287702"/>
                    </a:lnTo>
                    <a:lnTo>
                      <a:pt x="101035" y="287702"/>
                    </a:lnTo>
                    <a:close/>
                    <a:moveTo>
                      <a:pt x="120015" y="268175"/>
                    </a:moveTo>
                    <a:cubicBezTo>
                      <a:pt x="138223" y="264269"/>
                      <a:pt x="155636" y="250066"/>
                      <a:pt x="169466" y="226310"/>
                    </a:cubicBezTo>
                    <a:cubicBezTo>
                      <a:pt x="199664" y="174446"/>
                      <a:pt x="208196" y="132781"/>
                      <a:pt x="203520" y="100518"/>
                    </a:cubicBezTo>
                    <a:cubicBezTo>
                      <a:pt x="195983" y="48455"/>
                      <a:pt x="153546" y="22287"/>
                      <a:pt x="119169" y="19227"/>
                    </a:cubicBezTo>
                    <a:cubicBezTo>
                      <a:pt x="80961" y="15819"/>
                      <a:pt x="35739" y="43206"/>
                      <a:pt x="22679" y="94100"/>
                    </a:cubicBezTo>
                    <a:cubicBezTo>
                      <a:pt x="13874" y="128428"/>
                      <a:pt x="19670" y="173053"/>
                      <a:pt x="50266" y="226360"/>
                    </a:cubicBezTo>
                    <a:cubicBezTo>
                      <a:pt x="64270" y="250738"/>
                      <a:pt x="82205" y="265115"/>
                      <a:pt x="101035" y="268498"/>
                    </a:cubicBezTo>
                    <a:lnTo>
                      <a:pt x="101035" y="242529"/>
                    </a:lnTo>
                    <a:lnTo>
                      <a:pt x="71136" y="207356"/>
                    </a:lnTo>
                    <a:cubicBezTo>
                      <a:pt x="67753" y="203376"/>
                      <a:pt x="68225" y="197381"/>
                      <a:pt x="72230" y="193998"/>
                    </a:cubicBezTo>
                    <a:cubicBezTo>
                      <a:pt x="76210" y="190615"/>
                      <a:pt x="82205" y="191088"/>
                      <a:pt x="85588" y="195068"/>
                    </a:cubicBezTo>
                    <a:lnTo>
                      <a:pt x="101035" y="213251"/>
                    </a:lnTo>
                    <a:lnTo>
                      <a:pt x="101035" y="182978"/>
                    </a:lnTo>
                    <a:cubicBezTo>
                      <a:pt x="101035" y="177755"/>
                      <a:pt x="105289" y="173501"/>
                      <a:pt x="110513" y="173501"/>
                    </a:cubicBezTo>
                    <a:cubicBezTo>
                      <a:pt x="115736" y="173501"/>
                      <a:pt x="119990" y="177755"/>
                      <a:pt x="119990" y="182978"/>
                    </a:cubicBezTo>
                    <a:lnTo>
                      <a:pt x="119990" y="268175"/>
                    </a:lnTo>
                    <a:lnTo>
                      <a:pt x="119990" y="26817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1" name="Freeform: Shape 4500">
                <a:extLst>
                  <a:ext uri="{FF2B5EF4-FFF2-40B4-BE49-F238E27FC236}">
                    <a16:creationId xmlns:a16="http://schemas.microsoft.com/office/drawing/2014/main" id="{F4A5331C-48D4-A54E-5D0D-6D51CFF10EE7}"/>
                  </a:ext>
                </a:extLst>
              </p:cNvPr>
              <p:cNvSpPr/>
              <p:nvPr/>
            </p:nvSpPr>
            <p:spPr>
              <a:xfrm>
                <a:off x="2734481" y="3835853"/>
                <a:ext cx="204711" cy="269269"/>
              </a:xfrm>
              <a:custGeom>
                <a:avLst/>
                <a:gdLst>
                  <a:gd name="connsiteX0" fmla="*/ 32574 w 204711"/>
                  <a:gd name="connsiteY0" fmla="*/ 221603 h 269269"/>
                  <a:gd name="connsiteX1" fmla="*/ 168192 w 204711"/>
                  <a:gd name="connsiteY1" fmla="*/ 221603 h 269269"/>
                  <a:gd name="connsiteX2" fmla="*/ 110556 w 204711"/>
                  <a:gd name="connsiteY2" fmla="*/ 317 h 269269"/>
                  <a:gd name="connsiteX3" fmla="*/ 32599 w 204711"/>
                  <a:gd name="connsiteY3" fmla="*/ 221628 h 269269"/>
                  <a:gd name="connsiteX4" fmla="*/ 32599 w 204711"/>
                  <a:gd name="connsiteY4" fmla="*/ 221628 h 26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11" h="269269">
                    <a:moveTo>
                      <a:pt x="32574" y="221603"/>
                    </a:moveTo>
                    <a:cubicBezTo>
                      <a:pt x="68966" y="284960"/>
                      <a:pt x="131053" y="285358"/>
                      <a:pt x="168192" y="221603"/>
                    </a:cubicBezTo>
                    <a:cubicBezTo>
                      <a:pt x="253438" y="75140"/>
                      <a:pt x="170654" y="5664"/>
                      <a:pt x="110556" y="317"/>
                    </a:cubicBezTo>
                    <a:cubicBezTo>
                      <a:pt x="41404" y="-5852"/>
                      <a:pt x="-49613" y="78498"/>
                      <a:pt x="32599" y="221628"/>
                    </a:cubicBezTo>
                    <a:lnTo>
                      <a:pt x="32599" y="2216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2" name="Freeform: Shape 4501">
                <a:extLst>
                  <a:ext uri="{FF2B5EF4-FFF2-40B4-BE49-F238E27FC236}">
                    <a16:creationId xmlns:a16="http://schemas.microsoft.com/office/drawing/2014/main" id="{46FD458F-9986-00BA-5736-4C5635AE6096}"/>
                  </a:ext>
                </a:extLst>
              </p:cNvPr>
              <p:cNvSpPr/>
              <p:nvPr/>
            </p:nvSpPr>
            <p:spPr>
              <a:xfrm>
                <a:off x="2724998" y="3826369"/>
                <a:ext cx="223630" cy="411528"/>
              </a:xfrm>
              <a:custGeom>
                <a:avLst/>
                <a:gdLst>
                  <a:gd name="connsiteX0" fmla="*/ 101060 w 223630"/>
                  <a:gd name="connsiteY0" fmla="*/ 287677 h 411528"/>
                  <a:gd name="connsiteX1" fmla="*/ 33848 w 223630"/>
                  <a:gd name="connsiteY1" fmla="*/ 235813 h 411528"/>
                  <a:gd name="connsiteX2" fmla="*/ 4322 w 223630"/>
                  <a:gd name="connsiteY2" fmla="*/ 89399 h 411528"/>
                  <a:gd name="connsiteX3" fmla="*/ 120860 w 223630"/>
                  <a:gd name="connsiteY3" fmla="*/ 347 h 411528"/>
                  <a:gd name="connsiteX4" fmla="*/ 214291 w 223630"/>
                  <a:gd name="connsiteY4" fmla="*/ 68753 h 411528"/>
                  <a:gd name="connsiteX5" fmla="*/ 185834 w 223630"/>
                  <a:gd name="connsiteY5" fmla="*/ 235862 h 411528"/>
                  <a:gd name="connsiteX6" fmla="*/ 119990 w 223630"/>
                  <a:gd name="connsiteY6" fmla="*/ 287453 h 411528"/>
                  <a:gd name="connsiteX7" fmla="*/ 119990 w 223630"/>
                  <a:gd name="connsiteY7" fmla="*/ 402051 h 411528"/>
                  <a:gd name="connsiteX8" fmla="*/ 110513 w 223630"/>
                  <a:gd name="connsiteY8" fmla="*/ 411529 h 411528"/>
                  <a:gd name="connsiteX9" fmla="*/ 101035 w 223630"/>
                  <a:gd name="connsiteY9" fmla="*/ 402051 h 411528"/>
                  <a:gd name="connsiteX10" fmla="*/ 101035 w 223630"/>
                  <a:gd name="connsiteY10" fmla="*/ 287702 h 411528"/>
                  <a:gd name="connsiteX11" fmla="*/ 101035 w 223630"/>
                  <a:gd name="connsiteY11" fmla="*/ 287702 h 411528"/>
                  <a:gd name="connsiteX12" fmla="*/ 120015 w 223630"/>
                  <a:gd name="connsiteY12" fmla="*/ 268175 h 411528"/>
                  <a:gd name="connsiteX13" fmla="*/ 169466 w 223630"/>
                  <a:gd name="connsiteY13" fmla="*/ 226310 h 411528"/>
                  <a:gd name="connsiteX14" fmla="*/ 203520 w 223630"/>
                  <a:gd name="connsiteY14" fmla="*/ 100518 h 411528"/>
                  <a:gd name="connsiteX15" fmla="*/ 119169 w 223630"/>
                  <a:gd name="connsiteY15" fmla="*/ 19227 h 411528"/>
                  <a:gd name="connsiteX16" fmla="*/ 22679 w 223630"/>
                  <a:gd name="connsiteY16" fmla="*/ 94100 h 411528"/>
                  <a:gd name="connsiteX17" fmla="*/ 50266 w 223630"/>
                  <a:gd name="connsiteY17" fmla="*/ 226360 h 411528"/>
                  <a:gd name="connsiteX18" fmla="*/ 101035 w 223630"/>
                  <a:gd name="connsiteY18" fmla="*/ 268498 h 411528"/>
                  <a:gd name="connsiteX19" fmla="*/ 101035 w 223630"/>
                  <a:gd name="connsiteY19" fmla="*/ 242529 h 411528"/>
                  <a:gd name="connsiteX20" fmla="*/ 71136 w 223630"/>
                  <a:gd name="connsiteY20" fmla="*/ 207356 h 411528"/>
                  <a:gd name="connsiteX21" fmla="*/ 72230 w 223630"/>
                  <a:gd name="connsiteY21" fmla="*/ 193998 h 411528"/>
                  <a:gd name="connsiteX22" fmla="*/ 85588 w 223630"/>
                  <a:gd name="connsiteY22" fmla="*/ 195068 h 411528"/>
                  <a:gd name="connsiteX23" fmla="*/ 101035 w 223630"/>
                  <a:gd name="connsiteY23" fmla="*/ 213251 h 411528"/>
                  <a:gd name="connsiteX24" fmla="*/ 101035 w 223630"/>
                  <a:gd name="connsiteY24" fmla="*/ 182978 h 411528"/>
                  <a:gd name="connsiteX25" fmla="*/ 110513 w 223630"/>
                  <a:gd name="connsiteY25" fmla="*/ 173501 h 411528"/>
                  <a:gd name="connsiteX26" fmla="*/ 119990 w 223630"/>
                  <a:gd name="connsiteY26" fmla="*/ 182978 h 411528"/>
                  <a:gd name="connsiteX27" fmla="*/ 119990 w 223630"/>
                  <a:gd name="connsiteY27" fmla="*/ 268175 h 411528"/>
                  <a:gd name="connsiteX28" fmla="*/ 119990 w 223630"/>
                  <a:gd name="connsiteY28" fmla="*/ 268175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630" h="411528">
                    <a:moveTo>
                      <a:pt x="101060" y="287677"/>
                    </a:moveTo>
                    <a:cubicBezTo>
                      <a:pt x="76360" y="284468"/>
                      <a:pt x="52032" y="267478"/>
                      <a:pt x="33848" y="235813"/>
                    </a:cubicBezTo>
                    <a:cubicBezTo>
                      <a:pt x="-6" y="176884"/>
                      <a:pt x="-5404" y="127333"/>
                      <a:pt x="4322" y="89399"/>
                    </a:cubicBezTo>
                    <a:cubicBezTo>
                      <a:pt x="19993" y="28282"/>
                      <a:pt x="74991" y="-3732"/>
                      <a:pt x="120860" y="347"/>
                    </a:cubicBezTo>
                    <a:cubicBezTo>
                      <a:pt x="155138" y="3407"/>
                      <a:pt x="196157" y="25520"/>
                      <a:pt x="214291" y="68753"/>
                    </a:cubicBezTo>
                    <a:cubicBezTo>
                      <a:pt x="230285" y="106886"/>
                      <a:pt x="228718" y="162183"/>
                      <a:pt x="185834" y="235862"/>
                    </a:cubicBezTo>
                    <a:cubicBezTo>
                      <a:pt x="167775" y="266881"/>
                      <a:pt x="144044" y="283722"/>
                      <a:pt x="119990" y="287453"/>
                    </a:cubicBezTo>
                    <a:lnTo>
                      <a:pt x="119990" y="402051"/>
                    </a:lnTo>
                    <a:cubicBezTo>
                      <a:pt x="119990" y="407275"/>
                      <a:pt x="115736" y="411529"/>
                      <a:pt x="110513" y="411529"/>
                    </a:cubicBezTo>
                    <a:cubicBezTo>
                      <a:pt x="105289" y="411529"/>
                      <a:pt x="101035" y="407275"/>
                      <a:pt x="101035" y="402051"/>
                    </a:cubicBezTo>
                    <a:lnTo>
                      <a:pt x="101035" y="287702"/>
                    </a:lnTo>
                    <a:lnTo>
                      <a:pt x="101035" y="287702"/>
                    </a:lnTo>
                    <a:close/>
                    <a:moveTo>
                      <a:pt x="120015" y="268175"/>
                    </a:moveTo>
                    <a:cubicBezTo>
                      <a:pt x="138223" y="264269"/>
                      <a:pt x="155636" y="250066"/>
                      <a:pt x="169466" y="226310"/>
                    </a:cubicBezTo>
                    <a:cubicBezTo>
                      <a:pt x="199664" y="174446"/>
                      <a:pt x="208196" y="132781"/>
                      <a:pt x="203520" y="100518"/>
                    </a:cubicBezTo>
                    <a:cubicBezTo>
                      <a:pt x="195983" y="48455"/>
                      <a:pt x="153546" y="22287"/>
                      <a:pt x="119169" y="19227"/>
                    </a:cubicBezTo>
                    <a:cubicBezTo>
                      <a:pt x="80961" y="15819"/>
                      <a:pt x="35739" y="43206"/>
                      <a:pt x="22679" y="94100"/>
                    </a:cubicBezTo>
                    <a:cubicBezTo>
                      <a:pt x="13874" y="128428"/>
                      <a:pt x="19670" y="173053"/>
                      <a:pt x="50266" y="226360"/>
                    </a:cubicBezTo>
                    <a:cubicBezTo>
                      <a:pt x="64270" y="250738"/>
                      <a:pt x="82205" y="265115"/>
                      <a:pt x="101035" y="268498"/>
                    </a:cubicBezTo>
                    <a:lnTo>
                      <a:pt x="101035" y="242529"/>
                    </a:lnTo>
                    <a:lnTo>
                      <a:pt x="71136" y="207356"/>
                    </a:lnTo>
                    <a:cubicBezTo>
                      <a:pt x="67753" y="203376"/>
                      <a:pt x="68225" y="197381"/>
                      <a:pt x="72230" y="193998"/>
                    </a:cubicBezTo>
                    <a:cubicBezTo>
                      <a:pt x="76210" y="190615"/>
                      <a:pt x="82205" y="191088"/>
                      <a:pt x="85588" y="195068"/>
                    </a:cubicBezTo>
                    <a:lnTo>
                      <a:pt x="101035" y="213251"/>
                    </a:lnTo>
                    <a:lnTo>
                      <a:pt x="101035" y="182978"/>
                    </a:lnTo>
                    <a:cubicBezTo>
                      <a:pt x="101035" y="177755"/>
                      <a:pt x="105289" y="173501"/>
                      <a:pt x="110513" y="173501"/>
                    </a:cubicBezTo>
                    <a:cubicBezTo>
                      <a:pt x="115736" y="173501"/>
                      <a:pt x="119990" y="177755"/>
                      <a:pt x="119990" y="182978"/>
                    </a:cubicBezTo>
                    <a:lnTo>
                      <a:pt x="119990" y="268175"/>
                    </a:lnTo>
                    <a:lnTo>
                      <a:pt x="119990" y="26817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3" name="Freeform: Shape 4502">
                <a:extLst>
                  <a:ext uri="{FF2B5EF4-FFF2-40B4-BE49-F238E27FC236}">
                    <a16:creationId xmlns:a16="http://schemas.microsoft.com/office/drawing/2014/main" id="{27718122-D748-944F-543A-48F642C9BA90}"/>
                  </a:ext>
                </a:extLst>
              </p:cNvPr>
              <p:cNvSpPr/>
              <p:nvPr/>
            </p:nvSpPr>
            <p:spPr>
              <a:xfrm>
                <a:off x="1791508" y="3835853"/>
                <a:ext cx="204711" cy="269269"/>
              </a:xfrm>
              <a:custGeom>
                <a:avLst/>
                <a:gdLst>
                  <a:gd name="connsiteX0" fmla="*/ 172113 w 204711"/>
                  <a:gd name="connsiteY0" fmla="*/ 221603 h 269269"/>
                  <a:gd name="connsiteX1" fmla="*/ 36520 w 204711"/>
                  <a:gd name="connsiteY1" fmla="*/ 221603 h 269269"/>
                  <a:gd name="connsiteX2" fmla="*/ 94155 w 204711"/>
                  <a:gd name="connsiteY2" fmla="*/ 317 h 269269"/>
                  <a:gd name="connsiteX3" fmla="*/ 172113 w 204711"/>
                  <a:gd name="connsiteY3" fmla="*/ 221628 h 269269"/>
                  <a:gd name="connsiteX4" fmla="*/ 172113 w 204711"/>
                  <a:gd name="connsiteY4" fmla="*/ 221628 h 26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11" h="269269">
                    <a:moveTo>
                      <a:pt x="172113" y="221603"/>
                    </a:moveTo>
                    <a:cubicBezTo>
                      <a:pt x="135721" y="284960"/>
                      <a:pt x="73633" y="285358"/>
                      <a:pt x="36520" y="221603"/>
                    </a:cubicBezTo>
                    <a:cubicBezTo>
                      <a:pt x="-48726" y="75140"/>
                      <a:pt x="34058" y="5664"/>
                      <a:pt x="94155" y="317"/>
                    </a:cubicBezTo>
                    <a:cubicBezTo>
                      <a:pt x="163307" y="-5852"/>
                      <a:pt x="254324" y="78498"/>
                      <a:pt x="172113" y="221628"/>
                    </a:cubicBezTo>
                    <a:lnTo>
                      <a:pt x="172113" y="2216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4" name="Freeform: Shape 4503">
                <a:extLst>
                  <a:ext uri="{FF2B5EF4-FFF2-40B4-BE49-F238E27FC236}">
                    <a16:creationId xmlns:a16="http://schemas.microsoft.com/office/drawing/2014/main" id="{1DA3DC62-B006-EC85-D715-73C67ADDB145}"/>
                  </a:ext>
                </a:extLst>
              </p:cNvPr>
              <p:cNvSpPr/>
              <p:nvPr/>
            </p:nvSpPr>
            <p:spPr>
              <a:xfrm>
                <a:off x="1782048" y="3826369"/>
                <a:ext cx="223630" cy="411528"/>
              </a:xfrm>
              <a:custGeom>
                <a:avLst/>
                <a:gdLst>
                  <a:gd name="connsiteX0" fmla="*/ 122570 w 223630"/>
                  <a:gd name="connsiteY0" fmla="*/ 287677 h 411528"/>
                  <a:gd name="connsiteX1" fmla="*/ 189782 w 223630"/>
                  <a:gd name="connsiteY1" fmla="*/ 235813 h 411528"/>
                  <a:gd name="connsiteX2" fmla="*/ 219309 w 223630"/>
                  <a:gd name="connsiteY2" fmla="*/ 89399 h 411528"/>
                  <a:gd name="connsiteX3" fmla="*/ 102770 w 223630"/>
                  <a:gd name="connsiteY3" fmla="*/ 347 h 411528"/>
                  <a:gd name="connsiteX4" fmla="*/ 9340 w 223630"/>
                  <a:gd name="connsiteY4" fmla="*/ 68753 h 411528"/>
                  <a:gd name="connsiteX5" fmla="*/ 37797 w 223630"/>
                  <a:gd name="connsiteY5" fmla="*/ 235862 h 411528"/>
                  <a:gd name="connsiteX6" fmla="*/ 103641 w 223630"/>
                  <a:gd name="connsiteY6" fmla="*/ 287453 h 411528"/>
                  <a:gd name="connsiteX7" fmla="*/ 103641 w 223630"/>
                  <a:gd name="connsiteY7" fmla="*/ 402051 h 411528"/>
                  <a:gd name="connsiteX8" fmla="*/ 113118 w 223630"/>
                  <a:gd name="connsiteY8" fmla="*/ 411529 h 411528"/>
                  <a:gd name="connsiteX9" fmla="*/ 122595 w 223630"/>
                  <a:gd name="connsiteY9" fmla="*/ 402051 h 411528"/>
                  <a:gd name="connsiteX10" fmla="*/ 122595 w 223630"/>
                  <a:gd name="connsiteY10" fmla="*/ 287702 h 411528"/>
                  <a:gd name="connsiteX11" fmla="*/ 122595 w 223630"/>
                  <a:gd name="connsiteY11" fmla="*/ 287702 h 411528"/>
                  <a:gd name="connsiteX12" fmla="*/ 103616 w 223630"/>
                  <a:gd name="connsiteY12" fmla="*/ 268175 h 411528"/>
                  <a:gd name="connsiteX13" fmla="*/ 54164 w 223630"/>
                  <a:gd name="connsiteY13" fmla="*/ 226310 h 411528"/>
                  <a:gd name="connsiteX14" fmla="*/ 20111 w 223630"/>
                  <a:gd name="connsiteY14" fmla="*/ 100518 h 411528"/>
                  <a:gd name="connsiteX15" fmla="*/ 104462 w 223630"/>
                  <a:gd name="connsiteY15" fmla="*/ 19227 h 411528"/>
                  <a:gd name="connsiteX16" fmla="*/ 200951 w 223630"/>
                  <a:gd name="connsiteY16" fmla="*/ 94100 h 411528"/>
                  <a:gd name="connsiteX17" fmla="*/ 173365 w 223630"/>
                  <a:gd name="connsiteY17" fmla="*/ 226360 h 411528"/>
                  <a:gd name="connsiteX18" fmla="*/ 122595 w 223630"/>
                  <a:gd name="connsiteY18" fmla="*/ 268498 h 411528"/>
                  <a:gd name="connsiteX19" fmla="*/ 122595 w 223630"/>
                  <a:gd name="connsiteY19" fmla="*/ 242529 h 411528"/>
                  <a:gd name="connsiteX20" fmla="*/ 152495 w 223630"/>
                  <a:gd name="connsiteY20" fmla="*/ 207356 h 411528"/>
                  <a:gd name="connsiteX21" fmla="*/ 151425 w 223630"/>
                  <a:gd name="connsiteY21" fmla="*/ 193998 h 411528"/>
                  <a:gd name="connsiteX22" fmla="*/ 138067 w 223630"/>
                  <a:gd name="connsiteY22" fmla="*/ 195068 h 411528"/>
                  <a:gd name="connsiteX23" fmla="*/ 122620 w 223630"/>
                  <a:gd name="connsiteY23" fmla="*/ 213251 h 411528"/>
                  <a:gd name="connsiteX24" fmla="*/ 122620 w 223630"/>
                  <a:gd name="connsiteY24" fmla="*/ 182978 h 411528"/>
                  <a:gd name="connsiteX25" fmla="*/ 113143 w 223630"/>
                  <a:gd name="connsiteY25" fmla="*/ 173501 h 411528"/>
                  <a:gd name="connsiteX26" fmla="*/ 103665 w 223630"/>
                  <a:gd name="connsiteY26" fmla="*/ 182978 h 411528"/>
                  <a:gd name="connsiteX27" fmla="*/ 103665 w 223630"/>
                  <a:gd name="connsiteY27" fmla="*/ 268175 h 411528"/>
                  <a:gd name="connsiteX28" fmla="*/ 103665 w 223630"/>
                  <a:gd name="connsiteY28" fmla="*/ 268175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630" h="411528">
                    <a:moveTo>
                      <a:pt x="122570" y="287677"/>
                    </a:moveTo>
                    <a:cubicBezTo>
                      <a:pt x="147271" y="284468"/>
                      <a:pt x="171599" y="267478"/>
                      <a:pt x="189782" y="235813"/>
                    </a:cubicBezTo>
                    <a:cubicBezTo>
                      <a:pt x="223637" y="176884"/>
                      <a:pt x="229035" y="127333"/>
                      <a:pt x="219309" y="89399"/>
                    </a:cubicBezTo>
                    <a:cubicBezTo>
                      <a:pt x="203613" y="28282"/>
                      <a:pt x="148639" y="-3732"/>
                      <a:pt x="102770" y="347"/>
                    </a:cubicBezTo>
                    <a:cubicBezTo>
                      <a:pt x="68492" y="3407"/>
                      <a:pt x="27474" y="25520"/>
                      <a:pt x="9340" y="68753"/>
                    </a:cubicBezTo>
                    <a:cubicBezTo>
                      <a:pt x="-6655" y="106886"/>
                      <a:pt x="-5088" y="162183"/>
                      <a:pt x="37797" y="235862"/>
                    </a:cubicBezTo>
                    <a:cubicBezTo>
                      <a:pt x="55856" y="266881"/>
                      <a:pt x="79587" y="283722"/>
                      <a:pt x="103641" y="287453"/>
                    </a:cubicBezTo>
                    <a:lnTo>
                      <a:pt x="103641" y="402051"/>
                    </a:lnTo>
                    <a:cubicBezTo>
                      <a:pt x="103641" y="407275"/>
                      <a:pt x="107894" y="411529"/>
                      <a:pt x="113118" y="411529"/>
                    </a:cubicBezTo>
                    <a:cubicBezTo>
                      <a:pt x="118342" y="411529"/>
                      <a:pt x="122595" y="407275"/>
                      <a:pt x="122595" y="402051"/>
                    </a:cubicBezTo>
                    <a:lnTo>
                      <a:pt x="122595" y="287702"/>
                    </a:lnTo>
                    <a:lnTo>
                      <a:pt x="122595" y="287702"/>
                    </a:lnTo>
                    <a:close/>
                    <a:moveTo>
                      <a:pt x="103616" y="268175"/>
                    </a:moveTo>
                    <a:cubicBezTo>
                      <a:pt x="85407" y="264269"/>
                      <a:pt x="67995" y="250066"/>
                      <a:pt x="54164" y="226310"/>
                    </a:cubicBezTo>
                    <a:cubicBezTo>
                      <a:pt x="23966" y="174446"/>
                      <a:pt x="15434" y="132781"/>
                      <a:pt x="20111" y="100518"/>
                    </a:cubicBezTo>
                    <a:cubicBezTo>
                      <a:pt x="27648" y="48455"/>
                      <a:pt x="70084" y="22287"/>
                      <a:pt x="104462" y="19227"/>
                    </a:cubicBezTo>
                    <a:cubicBezTo>
                      <a:pt x="142669" y="15819"/>
                      <a:pt x="187892" y="43206"/>
                      <a:pt x="200951" y="94100"/>
                    </a:cubicBezTo>
                    <a:cubicBezTo>
                      <a:pt x="209757" y="128428"/>
                      <a:pt x="203961" y="173053"/>
                      <a:pt x="173365" y="226360"/>
                    </a:cubicBezTo>
                    <a:cubicBezTo>
                      <a:pt x="159360" y="250738"/>
                      <a:pt x="141426" y="265115"/>
                      <a:pt x="122595" y="268498"/>
                    </a:cubicBezTo>
                    <a:lnTo>
                      <a:pt x="122595" y="242529"/>
                    </a:lnTo>
                    <a:lnTo>
                      <a:pt x="152495" y="207356"/>
                    </a:lnTo>
                    <a:cubicBezTo>
                      <a:pt x="155878" y="203376"/>
                      <a:pt x="155405" y="197381"/>
                      <a:pt x="151425" y="193998"/>
                    </a:cubicBezTo>
                    <a:cubicBezTo>
                      <a:pt x="147445" y="190615"/>
                      <a:pt x="141450" y="191088"/>
                      <a:pt x="138067" y="195068"/>
                    </a:cubicBezTo>
                    <a:lnTo>
                      <a:pt x="122620" y="213251"/>
                    </a:lnTo>
                    <a:lnTo>
                      <a:pt x="122620" y="182978"/>
                    </a:lnTo>
                    <a:cubicBezTo>
                      <a:pt x="122620" y="177755"/>
                      <a:pt x="118366" y="173501"/>
                      <a:pt x="113143" y="173501"/>
                    </a:cubicBezTo>
                    <a:cubicBezTo>
                      <a:pt x="107919" y="173501"/>
                      <a:pt x="103665" y="177755"/>
                      <a:pt x="103665" y="182978"/>
                    </a:cubicBezTo>
                    <a:lnTo>
                      <a:pt x="103665" y="268175"/>
                    </a:lnTo>
                    <a:lnTo>
                      <a:pt x="103665" y="26817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5" name="Freeform: Shape 4504">
                <a:extLst>
                  <a:ext uri="{FF2B5EF4-FFF2-40B4-BE49-F238E27FC236}">
                    <a16:creationId xmlns:a16="http://schemas.microsoft.com/office/drawing/2014/main" id="{C37FA2A9-7BE5-FBC2-4348-C32702783437}"/>
                  </a:ext>
                </a:extLst>
              </p:cNvPr>
              <p:cNvSpPr/>
              <p:nvPr/>
            </p:nvSpPr>
            <p:spPr>
              <a:xfrm>
                <a:off x="7179507" y="4057928"/>
                <a:ext cx="288573" cy="132135"/>
              </a:xfrm>
              <a:custGeom>
                <a:avLst/>
                <a:gdLst>
                  <a:gd name="connsiteX0" fmla="*/ 222158 w 288573"/>
                  <a:gd name="connsiteY0" fmla="*/ 67162 h 132135"/>
                  <a:gd name="connsiteX1" fmla="*/ 288573 w 288573"/>
                  <a:gd name="connsiteY1" fmla="*/ 77460 h 132135"/>
                  <a:gd name="connsiteX2" fmla="*/ 288573 w 288573"/>
                  <a:gd name="connsiteY2" fmla="*/ 132135 h 132135"/>
                  <a:gd name="connsiteX3" fmla="*/ 0 w 288573"/>
                  <a:gd name="connsiteY3" fmla="*/ 132135 h 132135"/>
                  <a:gd name="connsiteX4" fmla="*/ 0 w 288573"/>
                  <a:gd name="connsiteY4" fmla="*/ 77460 h 132135"/>
                  <a:gd name="connsiteX5" fmla="*/ 41466 w 288573"/>
                  <a:gd name="connsiteY5" fmla="*/ 67162 h 132135"/>
                  <a:gd name="connsiteX6" fmla="*/ 52337 w 288573"/>
                  <a:gd name="connsiteY6" fmla="*/ 0 h 132135"/>
                  <a:gd name="connsiteX7" fmla="*/ 186934 w 288573"/>
                  <a:gd name="connsiteY7" fmla="*/ 0 h 132135"/>
                  <a:gd name="connsiteX8" fmla="*/ 222158 w 288573"/>
                  <a:gd name="connsiteY8" fmla="*/ 67162 h 132135"/>
                  <a:gd name="connsiteX9" fmla="*/ 222158 w 288573"/>
                  <a:gd name="connsiteY9" fmla="*/ 67162 h 13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573" h="132135">
                    <a:moveTo>
                      <a:pt x="222158" y="67162"/>
                    </a:moveTo>
                    <a:lnTo>
                      <a:pt x="288573" y="77460"/>
                    </a:lnTo>
                    <a:lnTo>
                      <a:pt x="288573" y="132135"/>
                    </a:lnTo>
                    <a:lnTo>
                      <a:pt x="0" y="132135"/>
                    </a:lnTo>
                    <a:lnTo>
                      <a:pt x="0" y="77460"/>
                    </a:lnTo>
                    <a:lnTo>
                      <a:pt x="41466" y="67162"/>
                    </a:lnTo>
                    <a:lnTo>
                      <a:pt x="52337" y="0"/>
                    </a:lnTo>
                    <a:lnTo>
                      <a:pt x="186934" y="0"/>
                    </a:lnTo>
                    <a:lnTo>
                      <a:pt x="222158" y="67162"/>
                    </a:lnTo>
                    <a:lnTo>
                      <a:pt x="222158" y="67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6" name="Freeform: Shape 4505">
                <a:extLst>
                  <a:ext uri="{FF2B5EF4-FFF2-40B4-BE49-F238E27FC236}">
                    <a16:creationId xmlns:a16="http://schemas.microsoft.com/office/drawing/2014/main" id="{0DC36349-C705-90D4-080F-317E4D8D775E}"/>
                  </a:ext>
                </a:extLst>
              </p:cNvPr>
              <p:cNvSpPr/>
              <p:nvPr/>
            </p:nvSpPr>
            <p:spPr>
              <a:xfrm>
                <a:off x="7170751" y="4049222"/>
                <a:ext cx="305985" cy="149572"/>
              </a:xfrm>
              <a:custGeom>
                <a:avLst/>
                <a:gdLst>
                  <a:gd name="connsiteX0" fmla="*/ 42536 w 305985"/>
                  <a:gd name="connsiteY0" fmla="*/ 68804 h 149572"/>
                  <a:gd name="connsiteX1" fmla="*/ 52486 w 305985"/>
                  <a:gd name="connsiteY1" fmla="*/ 7313 h 149572"/>
                  <a:gd name="connsiteX2" fmla="*/ 61068 w 305985"/>
                  <a:gd name="connsiteY2" fmla="*/ 0 h 149572"/>
                  <a:gd name="connsiteX3" fmla="*/ 195665 w 305985"/>
                  <a:gd name="connsiteY3" fmla="*/ 0 h 149572"/>
                  <a:gd name="connsiteX4" fmla="*/ 203377 w 305985"/>
                  <a:gd name="connsiteY4" fmla="*/ 4676 h 149572"/>
                  <a:gd name="connsiteX5" fmla="*/ 236560 w 305985"/>
                  <a:gd name="connsiteY5" fmla="*/ 67958 h 149572"/>
                  <a:gd name="connsiteX6" fmla="*/ 298623 w 305985"/>
                  <a:gd name="connsiteY6" fmla="*/ 77610 h 149572"/>
                  <a:gd name="connsiteX7" fmla="*/ 305986 w 305985"/>
                  <a:gd name="connsiteY7" fmla="*/ 86216 h 149572"/>
                  <a:gd name="connsiteX8" fmla="*/ 305986 w 305985"/>
                  <a:gd name="connsiteY8" fmla="*/ 140866 h 149572"/>
                  <a:gd name="connsiteX9" fmla="*/ 297280 w 305985"/>
                  <a:gd name="connsiteY9" fmla="*/ 149573 h 149572"/>
                  <a:gd name="connsiteX10" fmla="*/ 8706 w 305985"/>
                  <a:gd name="connsiteY10" fmla="*/ 149573 h 149572"/>
                  <a:gd name="connsiteX11" fmla="*/ 0 w 305985"/>
                  <a:gd name="connsiteY11" fmla="*/ 140866 h 149572"/>
                  <a:gd name="connsiteX12" fmla="*/ 0 w 305985"/>
                  <a:gd name="connsiteY12" fmla="*/ 86216 h 149572"/>
                  <a:gd name="connsiteX13" fmla="*/ 6616 w 305985"/>
                  <a:gd name="connsiteY13" fmla="*/ 77759 h 149572"/>
                  <a:gd name="connsiteX14" fmla="*/ 42511 w 305985"/>
                  <a:gd name="connsiteY14" fmla="*/ 68829 h 149572"/>
                  <a:gd name="connsiteX15" fmla="*/ 42511 w 305985"/>
                  <a:gd name="connsiteY15" fmla="*/ 68829 h 149572"/>
                  <a:gd name="connsiteX16" fmla="*/ 190417 w 305985"/>
                  <a:gd name="connsiteY16" fmla="*/ 17412 h 149572"/>
                  <a:gd name="connsiteX17" fmla="*/ 68505 w 305985"/>
                  <a:gd name="connsiteY17" fmla="*/ 17412 h 149572"/>
                  <a:gd name="connsiteX18" fmla="*/ 58805 w 305985"/>
                  <a:gd name="connsiteY18" fmla="*/ 77261 h 149572"/>
                  <a:gd name="connsiteX19" fmla="*/ 52312 w 305985"/>
                  <a:gd name="connsiteY19" fmla="*/ 84326 h 149572"/>
                  <a:gd name="connsiteX20" fmla="*/ 17437 w 305985"/>
                  <a:gd name="connsiteY20" fmla="*/ 93007 h 149572"/>
                  <a:gd name="connsiteX21" fmla="*/ 17437 w 305985"/>
                  <a:gd name="connsiteY21" fmla="*/ 132160 h 149572"/>
                  <a:gd name="connsiteX22" fmla="*/ 288598 w 305985"/>
                  <a:gd name="connsiteY22" fmla="*/ 132160 h 149572"/>
                  <a:gd name="connsiteX23" fmla="*/ 288598 w 305985"/>
                  <a:gd name="connsiteY23" fmla="*/ 93679 h 149572"/>
                  <a:gd name="connsiteX24" fmla="*/ 229570 w 305985"/>
                  <a:gd name="connsiteY24" fmla="*/ 84500 h 149572"/>
                  <a:gd name="connsiteX25" fmla="*/ 223202 w 305985"/>
                  <a:gd name="connsiteY25" fmla="*/ 79948 h 149572"/>
                  <a:gd name="connsiteX26" fmla="*/ 190417 w 305985"/>
                  <a:gd name="connsiteY26" fmla="*/ 17437 h 149572"/>
                  <a:gd name="connsiteX27" fmla="*/ 190417 w 305985"/>
                  <a:gd name="connsiteY27" fmla="*/ 17437 h 14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985" h="149572">
                    <a:moveTo>
                      <a:pt x="42536" y="68804"/>
                    </a:moveTo>
                    <a:lnTo>
                      <a:pt x="52486" y="7313"/>
                    </a:lnTo>
                    <a:cubicBezTo>
                      <a:pt x="53158" y="3109"/>
                      <a:pt x="56814" y="0"/>
                      <a:pt x="61068" y="0"/>
                    </a:cubicBezTo>
                    <a:lnTo>
                      <a:pt x="195665" y="0"/>
                    </a:lnTo>
                    <a:cubicBezTo>
                      <a:pt x="198899" y="0"/>
                      <a:pt x="201884" y="1791"/>
                      <a:pt x="203377" y="4676"/>
                    </a:cubicBezTo>
                    <a:lnTo>
                      <a:pt x="236560" y="67958"/>
                    </a:lnTo>
                    <a:lnTo>
                      <a:pt x="298623" y="77610"/>
                    </a:lnTo>
                    <a:cubicBezTo>
                      <a:pt x="302876" y="78257"/>
                      <a:pt x="305986" y="81913"/>
                      <a:pt x="305986" y="86216"/>
                    </a:cubicBezTo>
                    <a:lnTo>
                      <a:pt x="305986" y="140866"/>
                    </a:lnTo>
                    <a:cubicBezTo>
                      <a:pt x="305986" y="145667"/>
                      <a:pt x="302080" y="149573"/>
                      <a:pt x="297280" y="149573"/>
                    </a:cubicBezTo>
                    <a:lnTo>
                      <a:pt x="8706" y="149573"/>
                    </a:lnTo>
                    <a:cubicBezTo>
                      <a:pt x="3906" y="149573"/>
                      <a:pt x="0" y="145667"/>
                      <a:pt x="0" y="140866"/>
                    </a:cubicBezTo>
                    <a:lnTo>
                      <a:pt x="0" y="86216"/>
                    </a:lnTo>
                    <a:cubicBezTo>
                      <a:pt x="0" y="82212"/>
                      <a:pt x="2712" y="78729"/>
                      <a:pt x="6616" y="77759"/>
                    </a:cubicBezTo>
                    <a:lnTo>
                      <a:pt x="42511" y="68829"/>
                    </a:lnTo>
                    <a:lnTo>
                      <a:pt x="42511" y="68829"/>
                    </a:lnTo>
                    <a:close/>
                    <a:moveTo>
                      <a:pt x="190417" y="17412"/>
                    </a:moveTo>
                    <a:lnTo>
                      <a:pt x="68505" y="17412"/>
                    </a:lnTo>
                    <a:lnTo>
                      <a:pt x="58805" y="77261"/>
                    </a:lnTo>
                    <a:cubicBezTo>
                      <a:pt x="58257" y="80694"/>
                      <a:pt x="55695" y="83480"/>
                      <a:pt x="52312" y="84326"/>
                    </a:cubicBezTo>
                    <a:lnTo>
                      <a:pt x="17437" y="93007"/>
                    </a:lnTo>
                    <a:lnTo>
                      <a:pt x="17437" y="132160"/>
                    </a:lnTo>
                    <a:lnTo>
                      <a:pt x="288598" y="132160"/>
                    </a:lnTo>
                    <a:lnTo>
                      <a:pt x="288598" y="93679"/>
                    </a:lnTo>
                    <a:lnTo>
                      <a:pt x="229570" y="84500"/>
                    </a:lnTo>
                    <a:cubicBezTo>
                      <a:pt x="226834" y="84077"/>
                      <a:pt x="224471" y="82386"/>
                      <a:pt x="223202" y="79948"/>
                    </a:cubicBezTo>
                    <a:lnTo>
                      <a:pt x="190417" y="17437"/>
                    </a:lnTo>
                    <a:lnTo>
                      <a:pt x="190417" y="1743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7" name="Freeform: Shape 4506">
                <a:extLst>
                  <a:ext uri="{FF2B5EF4-FFF2-40B4-BE49-F238E27FC236}">
                    <a16:creationId xmlns:a16="http://schemas.microsoft.com/office/drawing/2014/main" id="{FA320AE4-AEA2-9766-CB09-F731C027BC5E}"/>
                  </a:ext>
                </a:extLst>
              </p:cNvPr>
              <p:cNvSpPr/>
              <p:nvPr/>
            </p:nvSpPr>
            <p:spPr>
              <a:xfrm>
                <a:off x="7308035" y="4072331"/>
                <a:ext cx="66551" cy="49102"/>
              </a:xfrm>
              <a:custGeom>
                <a:avLst/>
                <a:gdLst>
                  <a:gd name="connsiteX0" fmla="*/ 62834 w 66551"/>
                  <a:gd name="connsiteY0" fmla="*/ 49103 h 49102"/>
                  <a:gd name="connsiteX1" fmla="*/ 65993 w 66551"/>
                  <a:gd name="connsiteY1" fmla="*/ 47337 h 49102"/>
                  <a:gd name="connsiteX2" fmla="*/ 66167 w 66551"/>
                  <a:gd name="connsiteY2" fmla="*/ 43730 h 49102"/>
                  <a:gd name="connsiteX3" fmla="*/ 45671 w 66551"/>
                  <a:gd name="connsiteY3" fmla="*/ 2089 h 49102"/>
                  <a:gd name="connsiteX4" fmla="*/ 42312 w 66551"/>
                  <a:gd name="connsiteY4" fmla="*/ 0 h 49102"/>
                  <a:gd name="connsiteX5" fmla="*/ 3731 w 66551"/>
                  <a:gd name="connsiteY5" fmla="*/ 0 h 49102"/>
                  <a:gd name="connsiteX6" fmla="*/ 0 w 66551"/>
                  <a:gd name="connsiteY6" fmla="*/ 3731 h 49102"/>
                  <a:gd name="connsiteX7" fmla="*/ 0 w 66551"/>
                  <a:gd name="connsiteY7" fmla="*/ 45372 h 49102"/>
                  <a:gd name="connsiteX8" fmla="*/ 3731 w 66551"/>
                  <a:gd name="connsiteY8" fmla="*/ 49103 h 49102"/>
                  <a:gd name="connsiteX9" fmla="*/ 62784 w 66551"/>
                  <a:gd name="connsiteY9" fmla="*/ 49103 h 49102"/>
                  <a:gd name="connsiteX10" fmla="*/ 7512 w 66551"/>
                  <a:gd name="connsiteY10" fmla="*/ 7462 h 49102"/>
                  <a:gd name="connsiteX11" fmla="*/ 7512 w 66551"/>
                  <a:gd name="connsiteY11" fmla="*/ 41641 h 49102"/>
                  <a:gd name="connsiteX12" fmla="*/ 56839 w 66551"/>
                  <a:gd name="connsiteY12" fmla="*/ 41641 h 49102"/>
                  <a:gd name="connsiteX13" fmla="*/ 40024 w 66551"/>
                  <a:gd name="connsiteY13" fmla="*/ 7462 h 49102"/>
                  <a:gd name="connsiteX14" fmla="*/ 7512 w 66551"/>
                  <a:gd name="connsiteY14" fmla="*/ 7462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551" h="49102">
                    <a:moveTo>
                      <a:pt x="62834" y="49103"/>
                    </a:moveTo>
                    <a:cubicBezTo>
                      <a:pt x="64127" y="49103"/>
                      <a:pt x="65321" y="48431"/>
                      <a:pt x="65993" y="47337"/>
                    </a:cubicBezTo>
                    <a:cubicBezTo>
                      <a:pt x="66665" y="46242"/>
                      <a:pt x="66739" y="44874"/>
                      <a:pt x="66167" y="43730"/>
                    </a:cubicBezTo>
                    <a:lnTo>
                      <a:pt x="45671" y="2089"/>
                    </a:lnTo>
                    <a:cubicBezTo>
                      <a:pt x="45049" y="821"/>
                      <a:pt x="43755" y="0"/>
                      <a:pt x="42312" y="0"/>
                    </a:cubicBezTo>
                    <a:lnTo>
                      <a:pt x="3731" y="0"/>
                    </a:lnTo>
                    <a:cubicBezTo>
                      <a:pt x="1667" y="0"/>
                      <a:pt x="0" y="1667"/>
                      <a:pt x="0" y="3731"/>
                    </a:cubicBezTo>
                    <a:lnTo>
                      <a:pt x="0" y="45372"/>
                    </a:lnTo>
                    <a:cubicBezTo>
                      <a:pt x="0" y="47436"/>
                      <a:pt x="1667" y="49103"/>
                      <a:pt x="3731" y="49103"/>
                    </a:cubicBezTo>
                    <a:lnTo>
                      <a:pt x="62784" y="49103"/>
                    </a:lnTo>
                    <a:close/>
                    <a:moveTo>
                      <a:pt x="7512" y="7462"/>
                    </a:moveTo>
                    <a:lnTo>
                      <a:pt x="7512" y="41641"/>
                    </a:lnTo>
                    <a:lnTo>
                      <a:pt x="56839" y="41641"/>
                    </a:lnTo>
                    <a:lnTo>
                      <a:pt x="40024" y="7462"/>
                    </a:lnTo>
                    <a:lnTo>
                      <a:pt x="7512" y="746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8" name="Freeform: Shape 4507">
                <a:extLst>
                  <a:ext uri="{FF2B5EF4-FFF2-40B4-BE49-F238E27FC236}">
                    <a16:creationId xmlns:a16="http://schemas.microsoft.com/office/drawing/2014/main" id="{5AF83768-8343-E911-D614-C218F8F2209A}"/>
                  </a:ext>
                </a:extLst>
              </p:cNvPr>
              <p:cNvSpPr/>
              <p:nvPr/>
            </p:nvSpPr>
            <p:spPr>
              <a:xfrm>
                <a:off x="7239479" y="4072306"/>
                <a:ext cx="58755" cy="49102"/>
              </a:xfrm>
              <a:custGeom>
                <a:avLst/>
                <a:gdLst>
                  <a:gd name="connsiteX0" fmla="*/ 26 w 58755"/>
                  <a:gd name="connsiteY0" fmla="*/ 44949 h 49102"/>
                  <a:gd name="connsiteX1" fmla="*/ 946 w 58755"/>
                  <a:gd name="connsiteY1" fmla="*/ 47859 h 49102"/>
                  <a:gd name="connsiteX2" fmla="*/ 3732 w 58755"/>
                  <a:gd name="connsiteY2" fmla="*/ 49103 h 49102"/>
                  <a:gd name="connsiteX3" fmla="*/ 55024 w 58755"/>
                  <a:gd name="connsiteY3" fmla="*/ 49103 h 49102"/>
                  <a:gd name="connsiteX4" fmla="*/ 58755 w 58755"/>
                  <a:gd name="connsiteY4" fmla="*/ 45372 h 49102"/>
                  <a:gd name="connsiteX5" fmla="*/ 58755 w 58755"/>
                  <a:gd name="connsiteY5" fmla="*/ 3731 h 49102"/>
                  <a:gd name="connsiteX6" fmla="*/ 55024 w 58755"/>
                  <a:gd name="connsiteY6" fmla="*/ 0 h 49102"/>
                  <a:gd name="connsiteX7" fmla="*/ 8633 w 58755"/>
                  <a:gd name="connsiteY7" fmla="*/ 0 h 49102"/>
                  <a:gd name="connsiteX8" fmla="*/ 4926 w 58755"/>
                  <a:gd name="connsiteY8" fmla="*/ 3284 h 49102"/>
                  <a:gd name="connsiteX9" fmla="*/ 26 w 58755"/>
                  <a:gd name="connsiteY9" fmla="*/ 44924 h 49102"/>
                  <a:gd name="connsiteX10" fmla="*/ 26 w 58755"/>
                  <a:gd name="connsiteY10" fmla="*/ 44924 h 49102"/>
                  <a:gd name="connsiteX11" fmla="*/ 11941 w 58755"/>
                  <a:gd name="connsiteY11" fmla="*/ 7487 h 49102"/>
                  <a:gd name="connsiteX12" fmla="*/ 7911 w 58755"/>
                  <a:gd name="connsiteY12" fmla="*/ 41665 h 49102"/>
                  <a:gd name="connsiteX13" fmla="*/ 51268 w 58755"/>
                  <a:gd name="connsiteY13" fmla="*/ 41665 h 49102"/>
                  <a:gd name="connsiteX14" fmla="*/ 51268 w 58755"/>
                  <a:gd name="connsiteY14" fmla="*/ 7487 h 49102"/>
                  <a:gd name="connsiteX15" fmla="*/ 11941 w 58755"/>
                  <a:gd name="connsiteY15" fmla="*/ 7487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755" h="49102">
                    <a:moveTo>
                      <a:pt x="26" y="44949"/>
                    </a:moveTo>
                    <a:cubicBezTo>
                      <a:pt x="-98" y="46019"/>
                      <a:pt x="225" y="47063"/>
                      <a:pt x="946" y="47859"/>
                    </a:cubicBezTo>
                    <a:cubicBezTo>
                      <a:pt x="1643" y="48655"/>
                      <a:pt x="2662" y="49103"/>
                      <a:pt x="3732" y="49103"/>
                    </a:cubicBezTo>
                    <a:lnTo>
                      <a:pt x="55024" y="49103"/>
                    </a:lnTo>
                    <a:cubicBezTo>
                      <a:pt x="57089" y="49103"/>
                      <a:pt x="58755" y="47437"/>
                      <a:pt x="58755" y="45372"/>
                    </a:cubicBezTo>
                    <a:lnTo>
                      <a:pt x="58755" y="3731"/>
                    </a:lnTo>
                    <a:cubicBezTo>
                      <a:pt x="58755" y="1667"/>
                      <a:pt x="57089" y="0"/>
                      <a:pt x="55024" y="0"/>
                    </a:cubicBezTo>
                    <a:lnTo>
                      <a:pt x="8633" y="0"/>
                    </a:lnTo>
                    <a:cubicBezTo>
                      <a:pt x="6742" y="0"/>
                      <a:pt x="5150" y="1418"/>
                      <a:pt x="4926" y="3284"/>
                    </a:cubicBezTo>
                    <a:lnTo>
                      <a:pt x="26" y="44924"/>
                    </a:lnTo>
                    <a:lnTo>
                      <a:pt x="26" y="44924"/>
                    </a:lnTo>
                    <a:close/>
                    <a:moveTo>
                      <a:pt x="11941" y="7487"/>
                    </a:moveTo>
                    <a:lnTo>
                      <a:pt x="7911" y="41665"/>
                    </a:lnTo>
                    <a:lnTo>
                      <a:pt x="51268" y="41665"/>
                    </a:lnTo>
                    <a:lnTo>
                      <a:pt x="51268" y="7487"/>
                    </a:lnTo>
                    <a:lnTo>
                      <a:pt x="11941" y="748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9" name="Freeform: Shape 4508">
                <a:extLst>
                  <a:ext uri="{FF2B5EF4-FFF2-40B4-BE49-F238E27FC236}">
                    <a16:creationId xmlns:a16="http://schemas.microsoft.com/office/drawing/2014/main" id="{7398374E-1B6B-0CC6-9368-54B6D773EC36}"/>
                  </a:ext>
                </a:extLst>
              </p:cNvPr>
              <p:cNvSpPr/>
              <p:nvPr/>
            </p:nvSpPr>
            <p:spPr>
              <a:xfrm>
                <a:off x="7388008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3" y="42237"/>
                      <a:pt x="0" y="32785"/>
                      <a:pt x="0" y="21119"/>
                    </a:cubicBezTo>
                    <a:cubicBezTo>
                      <a:pt x="0" y="9453"/>
                      <a:pt x="9453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0" name="Freeform: Shape 4509">
                <a:extLst>
                  <a:ext uri="{FF2B5EF4-FFF2-40B4-BE49-F238E27FC236}">
                    <a16:creationId xmlns:a16="http://schemas.microsoft.com/office/drawing/2014/main" id="{47C22A60-3E42-085F-42D2-46C8586A58F9}"/>
                  </a:ext>
                </a:extLst>
              </p:cNvPr>
              <p:cNvSpPr/>
              <p:nvPr/>
            </p:nvSpPr>
            <p:spPr>
              <a:xfrm>
                <a:off x="7379302" y="4160239"/>
                <a:ext cx="59624" cy="59649"/>
              </a:xfrm>
              <a:custGeom>
                <a:avLst/>
                <a:gdLst>
                  <a:gd name="connsiteX0" fmla="*/ 29825 w 59624"/>
                  <a:gd name="connsiteY0" fmla="*/ 0 h 59649"/>
                  <a:gd name="connsiteX1" fmla="*/ 8731 w 59624"/>
                  <a:gd name="connsiteY1" fmla="*/ 8731 h 59649"/>
                  <a:gd name="connsiteX2" fmla="*/ 0 w 59624"/>
                  <a:gd name="connsiteY2" fmla="*/ 29825 h 59649"/>
                  <a:gd name="connsiteX3" fmla="*/ 8731 w 59624"/>
                  <a:gd name="connsiteY3" fmla="*/ 50919 h 59649"/>
                  <a:gd name="connsiteX4" fmla="*/ 29825 w 59624"/>
                  <a:gd name="connsiteY4" fmla="*/ 59650 h 59649"/>
                  <a:gd name="connsiteX5" fmla="*/ 50894 w 59624"/>
                  <a:gd name="connsiteY5" fmla="*/ 50919 h 59649"/>
                  <a:gd name="connsiteX6" fmla="*/ 59625 w 59624"/>
                  <a:gd name="connsiteY6" fmla="*/ 29825 h 59649"/>
                  <a:gd name="connsiteX7" fmla="*/ 50894 w 59624"/>
                  <a:gd name="connsiteY7" fmla="*/ 8731 h 59649"/>
                  <a:gd name="connsiteX8" fmla="*/ 29825 w 59624"/>
                  <a:gd name="connsiteY8" fmla="*/ 0 h 59649"/>
                  <a:gd name="connsiteX9" fmla="*/ 29825 w 59624"/>
                  <a:gd name="connsiteY9" fmla="*/ 0 h 59649"/>
                  <a:gd name="connsiteX10" fmla="*/ 29825 w 59624"/>
                  <a:gd name="connsiteY10" fmla="*/ 17412 h 59649"/>
                  <a:gd name="connsiteX11" fmla="*/ 38606 w 59624"/>
                  <a:gd name="connsiteY11" fmla="*/ 21044 h 59649"/>
                  <a:gd name="connsiteX12" fmla="*/ 42237 w 59624"/>
                  <a:gd name="connsiteY12" fmla="*/ 29825 h 59649"/>
                  <a:gd name="connsiteX13" fmla="*/ 38606 w 59624"/>
                  <a:gd name="connsiteY13" fmla="*/ 38606 h 59649"/>
                  <a:gd name="connsiteX14" fmla="*/ 29825 w 59624"/>
                  <a:gd name="connsiteY14" fmla="*/ 42237 h 59649"/>
                  <a:gd name="connsiteX15" fmla="*/ 21044 w 59624"/>
                  <a:gd name="connsiteY15" fmla="*/ 38606 h 59649"/>
                  <a:gd name="connsiteX16" fmla="*/ 17412 w 59624"/>
                  <a:gd name="connsiteY16" fmla="*/ 29825 h 59649"/>
                  <a:gd name="connsiteX17" fmla="*/ 21044 w 59624"/>
                  <a:gd name="connsiteY17" fmla="*/ 21044 h 59649"/>
                  <a:gd name="connsiteX18" fmla="*/ 29825 w 59624"/>
                  <a:gd name="connsiteY18" fmla="*/ 17412 h 59649"/>
                  <a:gd name="connsiteX19" fmla="*/ 29825 w 59624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9" y="59650"/>
                      <a:pt x="45521" y="56317"/>
                      <a:pt x="50894" y="50919"/>
                    </a:cubicBezTo>
                    <a:cubicBezTo>
                      <a:pt x="56292" y="45521"/>
                      <a:pt x="59625" y="38059"/>
                      <a:pt x="59625" y="29825"/>
                    </a:cubicBezTo>
                    <a:cubicBezTo>
                      <a:pt x="59625" y="21592"/>
                      <a:pt x="56292" y="14129"/>
                      <a:pt x="50894" y="8731"/>
                    </a:cubicBezTo>
                    <a:cubicBezTo>
                      <a:pt x="45496" y="3333"/>
                      <a:pt x="38034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7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45"/>
                      <a:pt x="33257" y="42237"/>
                      <a:pt x="29825" y="42237"/>
                    </a:cubicBezTo>
                    <a:cubicBezTo>
                      <a:pt x="26392" y="42237"/>
                      <a:pt x="23307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1" name="Freeform: Shape 4510">
                <a:extLst>
                  <a:ext uri="{FF2B5EF4-FFF2-40B4-BE49-F238E27FC236}">
                    <a16:creationId xmlns:a16="http://schemas.microsoft.com/office/drawing/2014/main" id="{E0AA0EC6-15E5-46C2-BD81-50EF17B4F308}"/>
                  </a:ext>
                </a:extLst>
              </p:cNvPr>
              <p:cNvSpPr/>
              <p:nvPr/>
            </p:nvSpPr>
            <p:spPr>
              <a:xfrm>
                <a:off x="7210800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2" y="42237"/>
                      <a:pt x="0" y="32785"/>
                      <a:pt x="0" y="21119"/>
                    </a:cubicBezTo>
                    <a:cubicBezTo>
                      <a:pt x="0" y="9453"/>
                      <a:pt x="9452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2" name="Freeform: Shape 4511">
                <a:extLst>
                  <a:ext uri="{FF2B5EF4-FFF2-40B4-BE49-F238E27FC236}">
                    <a16:creationId xmlns:a16="http://schemas.microsoft.com/office/drawing/2014/main" id="{0EDB1610-877A-2857-8160-88CA1AE9C37F}"/>
                  </a:ext>
                </a:extLst>
              </p:cNvPr>
              <p:cNvSpPr/>
              <p:nvPr/>
            </p:nvSpPr>
            <p:spPr>
              <a:xfrm>
                <a:off x="7202094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8731 w 59649"/>
                  <a:gd name="connsiteY1" fmla="*/ 8731 h 59649"/>
                  <a:gd name="connsiteX2" fmla="*/ 0 w 59649"/>
                  <a:gd name="connsiteY2" fmla="*/ 29825 h 59649"/>
                  <a:gd name="connsiteX3" fmla="*/ 8731 w 59649"/>
                  <a:gd name="connsiteY3" fmla="*/ 50919 h 59649"/>
                  <a:gd name="connsiteX4" fmla="*/ 29825 w 59649"/>
                  <a:gd name="connsiteY4" fmla="*/ 59650 h 59649"/>
                  <a:gd name="connsiteX5" fmla="*/ 50919 w 59649"/>
                  <a:gd name="connsiteY5" fmla="*/ 50919 h 59649"/>
                  <a:gd name="connsiteX6" fmla="*/ 59650 w 59649"/>
                  <a:gd name="connsiteY6" fmla="*/ 29825 h 59649"/>
                  <a:gd name="connsiteX7" fmla="*/ 50919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38606 w 59649"/>
                  <a:gd name="connsiteY11" fmla="*/ 21044 h 59649"/>
                  <a:gd name="connsiteX12" fmla="*/ 42237 w 59649"/>
                  <a:gd name="connsiteY12" fmla="*/ 29825 h 59649"/>
                  <a:gd name="connsiteX13" fmla="*/ 38606 w 59649"/>
                  <a:gd name="connsiteY13" fmla="*/ 38606 h 59649"/>
                  <a:gd name="connsiteX14" fmla="*/ 29825 w 59649"/>
                  <a:gd name="connsiteY14" fmla="*/ 42237 h 59649"/>
                  <a:gd name="connsiteX15" fmla="*/ 21044 w 59649"/>
                  <a:gd name="connsiteY15" fmla="*/ 38606 h 59649"/>
                  <a:gd name="connsiteX16" fmla="*/ 17412 w 59649"/>
                  <a:gd name="connsiteY16" fmla="*/ 29825 h 59649"/>
                  <a:gd name="connsiteX17" fmla="*/ 21044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8" y="59650"/>
                      <a:pt x="45521" y="56317"/>
                      <a:pt x="50919" y="50919"/>
                    </a:cubicBezTo>
                    <a:cubicBezTo>
                      <a:pt x="56316" y="45521"/>
                      <a:pt x="59650" y="38059"/>
                      <a:pt x="59650" y="29825"/>
                    </a:cubicBezTo>
                    <a:cubicBezTo>
                      <a:pt x="59650" y="21592"/>
                      <a:pt x="56316" y="14129"/>
                      <a:pt x="50919" y="8731"/>
                    </a:cubicBezTo>
                    <a:cubicBezTo>
                      <a:pt x="45521" y="3333"/>
                      <a:pt x="38058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7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45"/>
                      <a:pt x="33257" y="42237"/>
                      <a:pt x="29825" y="42237"/>
                    </a:cubicBezTo>
                    <a:cubicBezTo>
                      <a:pt x="26392" y="42237"/>
                      <a:pt x="23307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3" name="Freeform: Shape 4512">
                <a:extLst>
                  <a:ext uri="{FF2B5EF4-FFF2-40B4-BE49-F238E27FC236}">
                    <a16:creationId xmlns:a16="http://schemas.microsoft.com/office/drawing/2014/main" id="{A00B0DBF-BCEA-1230-6D2D-663C856F089D}"/>
                  </a:ext>
                </a:extLst>
              </p:cNvPr>
              <p:cNvSpPr/>
              <p:nvPr/>
            </p:nvSpPr>
            <p:spPr>
              <a:xfrm>
                <a:off x="2940407" y="4057928"/>
                <a:ext cx="288573" cy="132135"/>
              </a:xfrm>
              <a:custGeom>
                <a:avLst/>
                <a:gdLst>
                  <a:gd name="connsiteX0" fmla="*/ 222158 w 288573"/>
                  <a:gd name="connsiteY0" fmla="*/ 67162 h 132135"/>
                  <a:gd name="connsiteX1" fmla="*/ 288573 w 288573"/>
                  <a:gd name="connsiteY1" fmla="*/ 77460 h 132135"/>
                  <a:gd name="connsiteX2" fmla="*/ 288573 w 288573"/>
                  <a:gd name="connsiteY2" fmla="*/ 132135 h 132135"/>
                  <a:gd name="connsiteX3" fmla="*/ 0 w 288573"/>
                  <a:gd name="connsiteY3" fmla="*/ 132135 h 132135"/>
                  <a:gd name="connsiteX4" fmla="*/ 0 w 288573"/>
                  <a:gd name="connsiteY4" fmla="*/ 77460 h 132135"/>
                  <a:gd name="connsiteX5" fmla="*/ 41467 w 288573"/>
                  <a:gd name="connsiteY5" fmla="*/ 67162 h 132135"/>
                  <a:gd name="connsiteX6" fmla="*/ 52337 w 288573"/>
                  <a:gd name="connsiteY6" fmla="*/ 0 h 132135"/>
                  <a:gd name="connsiteX7" fmla="*/ 186935 w 288573"/>
                  <a:gd name="connsiteY7" fmla="*/ 0 h 132135"/>
                  <a:gd name="connsiteX8" fmla="*/ 222158 w 288573"/>
                  <a:gd name="connsiteY8" fmla="*/ 67162 h 132135"/>
                  <a:gd name="connsiteX9" fmla="*/ 222158 w 288573"/>
                  <a:gd name="connsiteY9" fmla="*/ 67162 h 13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573" h="132135">
                    <a:moveTo>
                      <a:pt x="222158" y="67162"/>
                    </a:moveTo>
                    <a:lnTo>
                      <a:pt x="288573" y="77460"/>
                    </a:lnTo>
                    <a:lnTo>
                      <a:pt x="288573" y="132135"/>
                    </a:lnTo>
                    <a:lnTo>
                      <a:pt x="0" y="132135"/>
                    </a:lnTo>
                    <a:lnTo>
                      <a:pt x="0" y="77460"/>
                    </a:lnTo>
                    <a:lnTo>
                      <a:pt x="41467" y="67162"/>
                    </a:lnTo>
                    <a:lnTo>
                      <a:pt x="52337" y="0"/>
                    </a:lnTo>
                    <a:lnTo>
                      <a:pt x="186935" y="0"/>
                    </a:lnTo>
                    <a:lnTo>
                      <a:pt x="222158" y="67162"/>
                    </a:lnTo>
                    <a:lnTo>
                      <a:pt x="222158" y="67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4" name="Freeform: Shape 4513">
                <a:extLst>
                  <a:ext uri="{FF2B5EF4-FFF2-40B4-BE49-F238E27FC236}">
                    <a16:creationId xmlns:a16="http://schemas.microsoft.com/office/drawing/2014/main" id="{7906D4C4-807A-FEA5-9AF1-339436ED9D03}"/>
                  </a:ext>
                </a:extLst>
              </p:cNvPr>
              <p:cNvSpPr/>
              <p:nvPr/>
            </p:nvSpPr>
            <p:spPr>
              <a:xfrm>
                <a:off x="2931676" y="4049222"/>
                <a:ext cx="305985" cy="149572"/>
              </a:xfrm>
              <a:custGeom>
                <a:avLst/>
                <a:gdLst>
                  <a:gd name="connsiteX0" fmla="*/ 42536 w 305985"/>
                  <a:gd name="connsiteY0" fmla="*/ 68804 h 149572"/>
                  <a:gd name="connsiteX1" fmla="*/ 52486 w 305985"/>
                  <a:gd name="connsiteY1" fmla="*/ 7313 h 149572"/>
                  <a:gd name="connsiteX2" fmla="*/ 61068 w 305985"/>
                  <a:gd name="connsiteY2" fmla="*/ 0 h 149572"/>
                  <a:gd name="connsiteX3" fmla="*/ 195666 w 305985"/>
                  <a:gd name="connsiteY3" fmla="*/ 0 h 149572"/>
                  <a:gd name="connsiteX4" fmla="*/ 203377 w 305985"/>
                  <a:gd name="connsiteY4" fmla="*/ 4676 h 149572"/>
                  <a:gd name="connsiteX5" fmla="*/ 236560 w 305985"/>
                  <a:gd name="connsiteY5" fmla="*/ 67958 h 149572"/>
                  <a:gd name="connsiteX6" fmla="*/ 298623 w 305985"/>
                  <a:gd name="connsiteY6" fmla="*/ 77610 h 149572"/>
                  <a:gd name="connsiteX7" fmla="*/ 305986 w 305985"/>
                  <a:gd name="connsiteY7" fmla="*/ 86216 h 149572"/>
                  <a:gd name="connsiteX8" fmla="*/ 305986 w 305985"/>
                  <a:gd name="connsiteY8" fmla="*/ 140866 h 149572"/>
                  <a:gd name="connsiteX9" fmla="*/ 297280 w 305985"/>
                  <a:gd name="connsiteY9" fmla="*/ 149573 h 149572"/>
                  <a:gd name="connsiteX10" fmla="*/ 8706 w 305985"/>
                  <a:gd name="connsiteY10" fmla="*/ 149573 h 149572"/>
                  <a:gd name="connsiteX11" fmla="*/ 0 w 305985"/>
                  <a:gd name="connsiteY11" fmla="*/ 140866 h 149572"/>
                  <a:gd name="connsiteX12" fmla="*/ 0 w 305985"/>
                  <a:gd name="connsiteY12" fmla="*/ 86216 h 149572"/>
                  <a:gd name="connsiteX13" fmla="*/ 6617 w 305985"/>
                  <a:gd name="connsiteY13" fmla="*/ 77759 h 149572"/>
                  <a:gd name="connsiteX14" fmla="*/ 42511 w 305985"/>
                  <a:gd name="connsiteY14" fmla="*/ 68829 h 149572"/>
                  <a:gd name="connsiteX15" fmla="*/ 42511 w 305985"/>
                  <a:gd name="connsiteY15" fmla="*/ 68829 h 149572"/>
                  <a:gd name="connsiteX16" fmla="*/ 190417 w 305985"/>
                  <a:gd name="connsiteY16" fmla="*/ 17412 h 149572"/>
                  <a:gd name="connsiteX17" fmla="*/ 68505 w 305985"/>
                  <a:gd name="connsiteY17" fmla="*/ 17412 h 149572"/>
                  <a:gd name="connsiteX18" fmla="*/ 58804 w 305985"/>
                  <a:gd name="connsiteY18" fmla="*/ 77261 h 149572"/>
                  <a:gd name="connsiteX19" fmla="*/ 52312 w 305985"/>
                  <a:gd name="connsiteY19" fmla="*/ 84326 h 149572"/>
                  <a:gd name="connsiteX20" fmla="*/ 17437 w 305985"/>
                  <a:gd name="connsiteY20" fmla="*/ 93007 h 149572"/>
                  <a:gd name="connsiteX21" fmla="*/ 17437 w 305985"/>
                  <a:gd name="connsiteY21" fmla="*/ 132160 h 149572"/>
                  <a:gd name="connsiteX22" fmla="*/ 288598 w 305985"/>
                  <a:gd name="connsiteY22" fmla="*/ 132160 h 149572"/>
                  <a:gd name="connsiteX23" fmla="*/ 288598 w 305985"/>
                  <a:gd name="connsiteY23" fmla="*/ 93679 h 149572"/>
                  <a:gd name="connsiteX24" fmla="*/ 229545 w 305985"/>
                  <a:gd name="connsiteY24" fmla="*/ 84500 h 149572"/>
                  <a:gd name="connsiteX25" fmla="*/ 223178 w 305985"/>
                  <a:gd name="connsiteY25" fmla="*/ 79948 h 149572"/>
                  <a:gd name="connsiteX26" fmla="*/ 190392 w 305985"/>
                  <a:gd name="connsiteY26" fmla="*/ 17437 h 149572"/>
                  <a:gd name="connsiteX27" fmla="*/ 190392 w 305985"/>
                  <a:gd name="connsiteY27" fmla="*/ 17437 h 14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985" h="149572">
                    <a:moveTo>
                      <a:pt x="42536" y="68804"/>
                    </a:moveTo>
                    <a:lnTo>
                      <a:pt x="52486" y="7313"/>
                    </a:lnTo>
                    <a:cubicBezTo>
                      <a:pt x="53158" y="3109"/>
                      <a:pt x="56814" y="0"/>
                      <a:pt x="61068" y="0"/>
                    </a:cubicBezTo>
                    <a:lnTo>
                      <a:pt x="195666" y="0"/>
                    </a:lnTo>
                    <a:cubicBezTo>
                      <a:pt x="198900" y="0"/>
                      <a:pt x="201884" y="1791"/>
                      <a:pt x="203377" y="4676"/>
                    </a:cubicBezTo>
                    <a:lnTo>
                      <a:pt x="236560" y="67958"/>
                    </a:lnTo>
                    <a:lnTo>
                      <a:pt x="298623" y="77610"/>
                    </a:lnTo>
                    <a:cubicBezTo>
                      <a:pt x="302876" y="78257"/>
                      <a:pt x="305986" y="81913"/>
                      <a:pt x="305986" y="86216"/>
                    </a:cubicBezTo>
                    <a:lnTo>
                      <a:pt x="305986" y="140866"/>
                    </a:lnTo>
                    <a:cubicBezTo>
                      <a:pt x="305986" y="145667"/>
                      <a:pt x="302081" y="149573"/>
                      <a:pt x="297280" y="149573"/>
                    </a:cubicBezTo>
                    <a:lnTo>
                      <a:pt x="8706" y="149573"/>
                    </a:lnTo>
                    <a:cubicBezTo>
                      <a:pt x="3906" y="149573"/>
                      <a:pt x="0" y="145667"/>
                      <a:pt x="0" y="140866"/>
                    </a:cubicBezTo>
                    <a:lnTo>
                      <a:pt x="0" y="86216"/>
                    </a:lnTo>
                    <a:cubicBezTo>
                      <a:pt x="0" y="82212"/>
                      <a:pt x="2736" y="78729"/>
                      <a:pt x="6617" y="77759"/>
                    </a:cubicBezTo>
                    <a:lnTo>
                      <a:pt x="42511" y="68829"/>
                    </a:lnTo>
                    <a:lnTo>
                      <a:pt x="42511" y="68829"/>
                    </a:lnTo>
                    <a:close/>
                    <a:moveTo>
                      <a:pt x="190417" y="17412"/>
                    </a:moveTo>
                    <a:lnTo>
                      <a:pt x="68505" y="17412"/>
                    </a:lnTo>
                    <a:lnTo>
                      <a:pt x="58804" y="77261"/>
                    </a:lnTo>
                    <a:cubicBezTo>
                      <a:pt x="58257" y="80694"/>
                      <a:pt x="55695" y="83480"/>
                      <a:pt x="52312" y="84326"/>
                    </a:cubicBezTo>
                    <a:lnTo>
                      <a:pt x="17437" y="93007"/>
                    </a:lnTo>
                    <a:lnTo>
                      <a:pt x="17437" y="132160"/>
                    </a:lnTo>
                    <a:lnTo>
                      <a:pt x="288598" y="132160"/>
                    </a:lnTo>
                    <a:lnTo>
                      <a:pt x="288598" y="93679"/>
                    </a:lnTo>
                    <a:lnTo>
                      <a:pt x="229545" y="84500"/>
                    </a:lnTo>
                    <a:cubicBezTo>
                      <a:pt x="226809" y="84077"/>
                      <a:pt x="224446" y="82386"/>
                      <a:pt x="223178" y="79948"/>
                    </a:cubicBezTo>
                    <a:lnTo>
                      <a:pt x="190392" y="17437"/>
                    </a:lnTo>
                    <a:lnTo>
                      <a:pt x="190392" y="1743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5" name="Freeform: Shape 4514">
                <a:extLst>
                  <a:ext uri="{FF2B5EF4-FFF2-40B4-BE49-F238E27FC236}">
                    <a16:creationId xmlns:a16="http://schemas.microsoft.com/office/drawing/2014/main" id="{9BA4AC1B-81E7-7492-78BA-96EDF8452F24}"/>
                  </a:ext>
                </a:extLst>
              </p:cNvPr>
              <p:cNvSpPr/>
              <p:nvPr/>
            </p:nvSpPr>
            <p:spPr>
              <a:xfrm>
                <a:off x="3068936" y="4072331"/>
                <a:ext cx="66551" cy="49102"/>
              </a:xfrm>
              <a:custGeom>
                <a:avLst/>
                <a:gdLst>
                  <a:gd name="connsiteX0" fmla="*/ 62834 w 66551"/>
                  <a:gd name="connsiteY0" fmla="*/ 49103 h 49102"/>
                  <a:gd name="connsiteX1" fmla="*/ 65993 w 66551"/>
                  <a:gd name="connsiteY1" fmla="*/ 47337 h 49102"/>
                  <a:gd name="connsiteX2" fmla="*/ 66167 w 66551"/>
                  <a:gd name="connsiteY2" fmla="*/ 43730 h 49102"/>
                  <a:gd name="connsiteX3" fmla="*/ 45670 w 66551"/>
                  <a:gd name="connsiteY3" fmla="*/ 2089 h 49102"/>
                  <a:gd name="connsiteX4" fmla="*/ 42312 w 66551"/>
                  <a:gd name="connsiteY4" fmla="*/ 0 h 49102"/>
                  <a:gd name="connsiteX5" fmla="*/ 3731 w 66551"/>
                  <a:gd name="connsiteY5" fmla="*/ 0 h 49102"/>
                  <a:gd name="connsiteX6" fmla="*/ 0 w 66551"/>
                  <a:gd name="connsiteY6" fmla="*/ 3731 h 49102"/>
                  <a:gd name="connsiteX7" fmla="*/ 0 w 66551"/>
                  <a:gd name="connsiteY7" fmla="*/ 45372 h 49102"/>
                  <a:gd name="connsiteX8" fmla="*/ 3731 w 66551"/>
                  <a:gd name="connsiteY8" fmla="*/ 49103 h 49102"/>
                  <a:gd name="connsiteX9" fmla="*/ 62784 w 66551"/>
                  <a:gd name="connsiteY9" fmla="*/ 49103 h 49102"/>
                  <a:gd name="connsiteX10" fmla="*/ 7512 w 66551"/>
                  <a:gd name="connsiteY10" fmla="*/ 7462 h 49102"/>
                  <a:gd name="connsiteX11" fmla="*/ 7512 w 66551"/>
                  <a:gd name="connsiteY11" fmla="*/ 41641 h 49102"/>
                  <a:gd name="connsiteX12" fmla="*/ 56839 w 66551"/>
                  <a:gd name="connsiteY12" fmla="*/ 41641 h 49102"/>
                  <a:gd name="connsiteX13" fmla="*/ 40024 w 66551"/>
                  <a:gd name="connsiteY13" fmla="*/ 7462 h 49102"/>
                  <a:gd name="connsiteX14" fmla="*/ 7512 w 66551"/>
                  <a:gd name="connsiteY14" fmla="*/ 7462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551" h="49102">
                    <a:moveTo>
                      <a:pt x="62834" y="49103"/>
                    </a:moveTo>
                    <a:cubicBezTo>
                      <a:pt x="64127" y="49103"/>
                      <a:pt x="65321" y="48431"/>
                      <a:pt x="65993" y="47337"/>
                    </a:cubicBezTo>
                    <a:cubicBezTo>
                      <a:pt x="66665" y="46242"/>
                      <a:pt x="66739" y="44874"/>
                      <a:pt x="66167" y="43730"/>
                    </a:cubicBezTo>
                    <a:lnTo>
                      <a:pt x="45670" y="2089"/>
                    </a:lnTo>
                    <a:cubicBezTo>
                      <a:pt x="45048" y="821"/>
                      <a:pt x="43755" y="0"/>
                      <a:pt x="42312" y="0"/>
                    </a:cubicBezTo>
                    <a:lnTo>
                      <a:pt x="3731" y="0"/>
                    </a:lnTo>
                    <a:cubicBezTo>
                      <a:pt x="1667" y="0"/>
                      <a:pt x="0" y="1667"/>
                      <a:pt x="0" y="3731"/>
                    </a:cubicBezTo>
                    <a:lnTo>
                      <a:pt x="0" y="45372"/>
                    </a:lnTo>
                    <a:cubicBezTo>
                      <a:pt x="0" y="47436"/>
                      <a:pt x="1667" y="49103"/>
                      <a:pt x="3731" y="49103"/>
                    </a:cubicBezTo>
                    <a:lnTo>
                      <a:pt x="62784" y="49103"/>
                    </a:lnTo>
                    <a:close/>
                    <a:moveTo>
                      <a:pt x="7512" y="7462"/>
                    </a:moveTo>
                    <a:lnTo>
                      <a:pt x="7512" y="41641"/>
                    </a:lnTo>
                    <a:lnTo>
                      <a:pt x="56839" y="41641"/>
                    </a:lnTo>
                    <a:lnTo>
                      <a:pt x="40024" y="7462"/>
                    </a:lnTo>
                    <a:lnTo>
                      <a:pt x="7512" y="746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6" name="Freeform: Shape 4515">
                <a:extLst>
                  <a:ext uri="{FF2B5EF4-FFF2-40B4-BE49-F238E27FC236}">
                    <a16:creationId xmlns:a16="http://schemas.microsoft.com/office/drawing/2014/main" id="{5FC70888-6D9B-4AC1-8083-F9BF15E42AB4}"/>
                  </a:ext>
                </a:extLst>
              </p:cNvPr>
              <p:cNvSpPr/>
              <p:nvPr/>
            </p:nvSpPr>
            <p:spPr>
              <a:xfrm>
                <a:off x="3000404" y="4072306"/>
                <a:ext cx="58755" cy="49102"/>
              </a:xfrm>
              <a:custGeom>
                <a:avLst/>
                <a:gdLst>
                  <a:gd name="connsiteX0" fmla="*/ 26 w 58755"/>
                  <a:gd name="connsiteY0" fmla="*/ 44949 h 49102"/>
                  <a:gd name="connsiteX1" fmla="*/ 946 w 58755"/>
                  <a:gd name="connsiteY1" fmla="*/ 47859 h 49102"/>
                  <a:gd name="connsiteX2" fmla="*/ 3732 w 58755"/>
                  <a:gd name="connsiteY2" fmla="*/ 49103 h 49102"/>
                  <a:gd name="connsiteX3" fmla="*/ 55024 w 58755"/>
                  <a:gd name="connsiteY3" fmla="*/ 49103 h 49102"/>
                  <a:gd name="connsiteX4" fmla="*/ 58755 w 58755"/>
                  <a:gd name="connsiteY4" fmla="*/ 45372 h 49102"/>
                  <a:gd name="connsiteX5" fmla="*/ 58755 w 58755"/>
                  <a:gd name="connsiteY5" fmla="*/ 3731 h 49102"/>
                  <a:gd name="connsiteX6" fmla="*/ 55024 w 58755"/>
                  <a:gd name="connsiteY6" fmla="*/ 0 h 49102"/>
                  <a:gd name="connsiteX7" fmla="*/ 8633 w 58755"/>
                  <a:gd name="connsiteY7" fmla="*/ 0 h 49102"/>
                  <a:gd name="connsiteX8" fmla="*/ 4927 w 58755"/>
                  <a:gd name="connsiteY8" fmla="*/ 3284 h 49102"/>
                  <a:gd name="connsiteX9" fmla="*/ 26 w 58755"/>
                  <a:gd name="connsiteY9" fmla="*/ 44924 h 49102"/>
                  <a:gd name="connsiteX10" fmla="*/ 26 w 58755"/>
                  <a:gd name="connsiteY10" fmla="*/ 44924 h 49102"/>
                  <a:gd name="connsiteX11" fmla="*/ 11941 w 58755"/>
                  <a:gd name="connsiteY11" fmla="*/ 7487 h 49102"/>
                  <a:gd name="connsiteX12" fmla="*/ 7911 w 58755"/>
                  <a:gd name="connsiteY12" fmla="*/ 41665 h 49102"/>
                  <a:gd name="connsiteX13" fmla="*/ 51268 w 58755"/>
                  <a:gd name="connsiteY13" fmla="*/ 41665 h 49102"/>
                  <a:gd name="connsiteX14" fmla="*/ 51268 w 58755"/>
                  <a:gd name="connsiteY14" fmla="*/ 7487 h 49102"/>
                  <a:gd name="connsiteX15" fmla="*/ 11941 w 58755"/>
                  <a:gd name="connsiteY15" fmla="*/ 7487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755" h="49102">
                    <a:moveTo>
                      <a:pt x="26" y="44949"/>
                    </a:moveTo>
                    <a:cubicBezTo>
                      <a:pt x="-98" y="46019"/>
                      <a:pt x="225" y="47063"/>
                      <a:pt x="946" y="47859"/>
                    </a:cubicBezTo>
                    <a:cubicBezTo>
                      <a:pt x="1643" y="48655"/>
                      <a:pt x="2663" y="49103"/>
                      <a:pt x="3732" y="49103"/>
                    </a:cubicBezTo>
                    <a:lnTo>
                      <a:pt x="55024" y="49103"/>
                    </a:lnTo>
                    <a:cubicBezTo>
                      <a:pt x="57089" y="49103"/>
                      <a:pt x="58755" y="47437"/>
                      <a:pt x="58755" y="45372"/>
                    </a:cubicBezTo>
                    <a:lnTo>
                      <a:pt x="58755" y="3731"/>
                    </a:lnTo>
                    <a:cubicBezTo>
                      <a:pt x="58755" y="1667"/>
                      <a:pt x="57089" y="0"/>
                      <a:pt x="55024" y="0"/>
                    </a:cubicBezTo>
                    <a:lnTo>
                      <a:pt x="8633" y="0"/>
                    </a:lnTo>
                    <a:cubicBezTo>
                      <a:pt x="6742" y="0"/>
                      <a:pt x="5150" y="1418"/>
                      <a:pt x="4927" y="3284"/>
                    </a:cubicBezTo>
                    <a:lnTo>
                      <a:pt x="26" y="44924"/>
                    </a:lnTo>
                    <a:lnTo>
                      <a:pt x="26" y="44924"/>
                    </a:lnTo>
                    <a:close/>
                    <a:moveTo>
                      <a:pt x="11941" y="7487"/>
                    </a:moveTo>
                    <a:lnTo>
                      <a:pt x="7911" y="41665"/>
                    </a:lnTo>
                    <a:lnTo>
                      <a:pt x="51268" y="41665"/>
                    </a:lnTo>
                    <a:lnTo>
                      <a:pt x="51268" y="7487"/>
                    </a:lnTo>
                    <a:lnTo>
                      <a:pt x="11941" y="748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7" name="Freeform: Shape 4516">
                <a:extLst>
                  <a:ext uri="{FF2B5EF4-FFF2-40B4-BE49-F238E27FC236}">
                    <a16:creationId xmlns:a16="http://schemas.microsoft.com/office/drawing/2014/main" id="{F8539363-D500-9597-EA68-610482583F4F}"/>
                  </a:ext>
                </a:extLst>
              </p:cNvPr>
              <p:cNvSpPr/>
              <p:nvPr/>
            </p:nvSpPr>
            <p:spPr>
              <a:xfrm>
                <a:off x="3148909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2" y="42237"/>
                      <a:pt x="0" y="32785"/>
                      <a:pt x="0" y="21119"/>
                    </a:cubicBezTo>
                    <a:cubicBezTo>
                      <a:pt x="0" y="9453"/>
                      <a:pt x="9452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8" name="Freeform: Shape 4517">
                <a:extLst>
                  <a:ext uri="{FF2B5EF4-FFF2-40B4-BE49-F238E27FC236}">
                    <a16:creationId xmlns:a16="http://schemas.microsoft.com/office/drawing/2014/main" id="{E63FE6BC-4DD6-C7BB-17D6-F1BCB5E67780}"/>
                  </a:ext>
                </a:extLst>
              </p:cNvPr>
              <p:cNvSpPr/>
              <p:nvPr/>
            </p:nvSpPr>
            <p:spPr>
              <a:xfrm>
                <a:off x="3140202" y="4160239"/>
                <a:ext cx="59624" cy="59649"/>
              </a:xfrm>
              <a:custGeom>
                <a:avLst/>
                <a:gdLst>
                  <a:gd name="connsiteX0" fmla="*/ 29825 w 59624"/>
                  <a:gd name="connsiteY0" fmla="*/ 0 h 59649"/>
                  <a:gd name="connsiteX1" fmla="*/ 8731 w 59624"/>
                  <a:gd name="connsiteY1" fmla="*/ 8731 h 59649"/>
                  <a:gd name="connsiteX2" fmla="*/ 0 w 59624"/>
                  <a:gd name="connsiteY2" fmla="*/ 29825 h 59649"/>
                  <a:gd name="connsiteX3" fmla="*/ 8731 w 59624"/>
                  <a:gd name="connsiteY3" fmla="*/ 50919 h 59649"/>
                  <a:gd name="connsiteX4" fmla="*/ 29825 w 59624"/>
                  <a:gd name="connsiteY4" fmla="*/ 59650 h 59649"/>
                  <a:gd name="connsiteX5" fmla="*/ 50894 w 59624"/>
                  <a:gd name="connsiteY5" fmla="*/ 50919 h 59649"/>
                  <a:gd name="connsiteX6" fmla="*/ 59625 w 59624"/>
                  <a:gd name="connsiteY6" fmla="*/ 29825 h 59649"/>
                  <a:gd name="connsiteX7" fmla="*/ 50894 w 59624"/>
                  <a:gd name="connsiteY7" fmla="*/ 8731 h 59649"/>
                  <a:gd name="connsiteX8" fmla="*/ 29825 w 59624"/>
                  <a:gd name="connsiteY8" fmla="*/ 0 h 59649"/>
                  <a:gd name="connsiteX9" fmla="*/ 29825 w 59624"/>
                  <a:gd name="connsiteY9" fmla="*/ 0 h 59649"/>
                  <a:gd name="connsiteX10" fmla="*/ 29825 w 59624"/>
                  <a:gd name="connsiteY10" fmla="*/ 17412 h 59649"/>
                  <a:gd name="connsiteX11" fmla="*/ 38606 w 59624"/>
                  <a:gd name="connsiteY11" fmla="*/ 21044 h 59649"/>
                  <a:gd name="connsiteX12" fmla="*/ 42237 w 59624"/>
                  <a:gd name="connsiteY12" fmla="*/ 29825 h 59649"/>
                  <a:gd name="connsiteX13" fmla="*/ 38606 w 59624"/>
                  <a:gd name="connsiteY13" fmla="*/ 38606 h 59649"/>
                  <a:gd name="connsiteX14" fmla="*/ 29825 w 59624"/>
                  <a:gd name="connsiteY14" fmla="*/ 42237 h 59649"/>
                  <a:gd name="connsiteX15" fmla="*/ 21044 w 59624"/>
                  <a:gd name="connsiteY15" fmla="*/ 38606 h 59649"/>
                  <a:gd name="connsiteX16" fmla="*/ 17412 w 59624"/>
                  <a:gd name="connsiteY16" fmla="*/ 29825 h 59649"/>
                  <a:gd name="connsiteX17" fmla="*/ 21044 w 59624"/>
                  <a:gd name="connsiteY17" fmla="*/ 21044 h 59649"/>
                  <a:gd name="connsiteX18" fmla="*/ 29825 w 59624"/>
                  <a:gd name="connsiteY18" fmla="*/ 17412 h 59649"/>
                  <a:gd name="connsiteX19" fmla="*/ 29825 w 59624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8" y="59650"/>
                      <a:pt x="45496" y="56317"/>
                      <a:pt x="50894" y="50919"/>
                    </a:cubicBezTo>
                    <a:cubicBezTo>
                      <a:pt x="56292" y="45521"/>
                      <a:pt x="59625" y="38059"/>
                      <a:pt x="59625" y="29825"/>
                    </a:cubicBezTo>
                    <a:cubicBezTo>
                      <a:pt x="59625" y="21592"/>
                      <a:pt x="56292" y="14129"/>
                      <a:pt x="50894" y="8731"/>
                    </a:cubicBezTo>
                    <a:cubicBezTo>
                      <a:pt x="45496" y="3333"/>
                      <a:pt x="38033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8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70"/>
                      <a:pt x="33258" y="42237"/>
                      <a:pt x="29825" y="42237"/>
                    </a:cubicBezTo>
                    <a:cubicBezTo>
                      <a:pt x="26392" y="42237"/>
                      <a:pt x="23308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9" name="Freeform: Shape 4518">
                <a:extLst>
                  <a:ext uri="{FF2B5EF4-FFF2-40B4-BE49-F238E27FC236}">
                    <a16:creationId xmlns:a16="http://schemas.microsoft.com/office/drawing/2014/main" id="{C36ED591-591B-3A14-D417-AC80C4F28DCC}"/>
                  </a:ext>
                </a:extLst>
              </p:cNvPr>
              <p:cNvSpPr/>
              <p:nvPr/>
            </p:nvSpPr>
            <p:spPr>
              <a:xfrm>
                <a:off x="2971700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2" y="42237"/>
                      <a:pt x="0" y="32785"/>
                      <a:pt x="0" y="21119"/>
                    </a:cubicBezTo>
                    <a:cubicBezTo>
                      <a:pt x="0" y="9453"/>
                      <a:pt x="9452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0" name="Freeform: Shape 4519">
                <a:extLst>
                  <a:ext uri="{FF2B5EF4-FFF2-40B4-BE49-F238E27FC236}">
                    <a16:creationId xmlns:a16="http://schemas.microsoft.com/office/drawing/2014/main" id="{2911340A-9222-39DD-6D2B-B4DF08F7B8EA}"/>
                  </a:ext>
                </a:extLst>
              </p:cNvPr>
              <p:cNvSpPr/>
              <p:nvPr/>
            </p:nvSpPr>
            <p:spPr>
              <a:xfrm>
                <a:off x="2962994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8731 w 59649"/>
                  <a:gd name="connsiteY1" fmla="*/ 8731 h 59649"/>
                  <a:gd name="connsiteX2" fmla="*/ 0 w 59649"/>
                  <a:gd name="connsiteY2" fmla="*/ 29825 h 59649"/>
                  <a:gd name="connsiteX3" fmla="*/ 8731 w 59649"/>
                  <a:gd name="connsiteY3" fmla="*/ 50919 h 59649"/>
                  <a:gd name="connsiteX4" fmla="*/ 29825 w 59649"/>
                  <a:gd name="connsiteY4" fmla="*/ 59650 h 59649"/>
                  <a:gd name="connsiteX5" fmla="*/ 50919 w 59649"/>
                  <a:gd name="connsiteY5" fmla="*/ 50919 h 59649"/>
                  <a:gd name="connsiteX6" fmla="*/ 59650 w 59649"/>
                  <a:gd name="connsiteY6" fmla="*/ 29825 h 59649"/>
                  <a:gd name="connsiteX7" fmla="*/ 50919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38606 w 59649"/>
                  <a:gd name="connsiteY11" fmla="*/ 21044 h 59649"/>
                  <a:gd name="connsiteX12" fmla="*/ 42237 w 59649"/>
                  <a:gd name="connsiteY12" fmla="*/ 29825 h 59649"/>
                  <a:gd name="connsiteX13" fmla="*/ 38606 w 59649"/>
                  <a:gd name="connsiteY13" fmla="*/ 38606 h 59649"/>
                  <a:gd name="connsiteX14" fmla="*/ 29825 w 59649"/>
                  <a:gd name="connsiteY14" fmla="*/ 42237 h 59649"/>
                  <a:gd name="connsiteX15" fmla="*/ 21044 w 59649"/>
                  <a:gd name="connsiteY15" fmla="*/ 38606 h 59649"/>
                  <a:gd name="connsiteX16" fmla="*/ 17412 w 59649"/>
                  <a:gd name="connsiteY16" fmla="*/ 29825 h 59649"/>
                  <a:gd name="connsiteX17" fmla="*/ 21044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8" y="59650"/>
                      <a:pt x="45521" y="56317"/>
                      <a:pt x="50919" y="50919"/>
                    </a:cubicBezTo>
                    <a:cubicBezTo>
                      <a:pt x="56317" y="45521"/>
                      <a:pt x="59650" y="38059"/>
                      <a:pt x="59650" y="29825"/>
                    </a:cubicBezTo>
                    <a:cubicBezTo>
                      <a:pt x="59650" y="21592"/>
                      <a:pt x="56317" y="14129"/>
                      <a:pt x="50919" y="8731"/>
                    </a:cubicBezTo>
                    <a:cubicBezTo>
                      <a:pt x="45521" y="3333"/>
                      <a:pt x="38058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8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45"/>
                      <a:pt x="33258" y="42237"/>
                      <a:pt x="29825" y="42237"/>
                    </a:cubicBezTo>
                    <a:cubicBezTo>
                      <a:pt x="26392" y="42237"/>
                      <a:pt x="23308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1" name="Freeform: Shape 4520">
                <a:extLst>
                  <a:ext uri="{FF2B5EF4-FFF2-40B4-BE49-F238E27FC236}">
                    <a16:creationId xmlns:a16="http://schemas.microsoft.com/office/drawing/2014/main" id="{08773250-1B34-364E-FBA7-5AEFC1E7D37E}"/>
                  </a:ext>
                </a:extLst>
              </p:cNvPr>
              <p:cNvSpPr/>
              <p:nvPr/>
            </p:nvSpPr>
            <p:spPr>
              <a:xfrm>
                <a:off x="4455244" y="4057928"/>
                <a:ext cx="288573" cy="132135"/>
              </a:xfrm>
              <a:custGeom>
                <a:avLst/>
                <a:gdLst>
                  <a:gd name="connsiteX0" fmla="*/ 66416 w 288573"/>
                  <a:gd name="connsiteY0" fmla="*/ 67162 h 132135"/>
                  <a:gd name="connsiteX1" fmla="*/ 0 w 288573"/>
                  <a:gd name="connsiteY1" fmla="*/ 77460 h 132135"/>
                  <a:gd name="connsiteX2" fmla="*/ 0 w 288573"/>
                  <a:gd name="connsiteY2" fmla="*/ 132135 h 132135"/>
                  <a:gd name="connsiteX3" fmla="*/ 288573 w 288573"/>
                  <a:gd name="connsiteY3" fmla="*/ 132135 h 132135"/>
                  <a:gd name="connsiteX4" fmla="*/ 288573 w 288573"/>
                  <a:gd name="connsiteY4" fmla="*/ 77460 h 132135"/>
                  <a:gd name="connsiteX5" fmla="*/ 247107 w 288573"/>
                  <a:gd name="connsiteY5" fmla="*/ 67162 h 132135"/>
                  <a:gd name="connsiteX6" fmla="*/ 236237 w 288573"/>
                  <a:gd name="connsiteY6" fmla="*/ 0 h 132135"/>
                  <a:gd name="connsiteX7" fmla="*/ 101639 w 288573"/>
                  <a:gd name="connsiteY7" fmla="*/ 0 h 132135"/>
                  <a:gd name="connsiteX8" fmla="*/ 66416 w 288573"/>
                  <a:gd name="connsiteY8" fmla="*/ 67162 h 132135"/>
                  <a:gd name="connsiteX9" fmla="*/ 66416 w 288573"/>
                  <a:gd name="connsiteY9" fmla="*/ 67162 h 13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573" h="132135">
                    <a:moveTo>
                      <a:pt x="66416" y="67162"/>
                    </a:moveTo>
                    <a:lnTo>
                      <a:pt x="0" y="77460"/>
                    </a:lnTo>
                    <a:lnTo>
                      <a:pt x="0" y="132135"/>
                    </a:lnTo>
                    <a:lnTo>
                      <a:pt x="288573" y="132135"/>
                    </a:lnTo>
                    <a:lnTo>
                      <a:pt x="288573" y="77460"/>
                    </a:lnTo>
                    <a:lnTo>
                      <a:pt x="247107" y="67162"/>
                    </a:lnTo>
                    <a:lnTo>
                      <a:pt x="236237" y="0"/>
                    </a:lnTo>
                    <a:lnTo>
                      <a:pt x="101639" y="0"/>
                    </a:lnTo>
                    <a:lnTo>
                      <a:pt x="66416" y="67162"/>
                    </a:lnTo>
                    <a:lnTo>
                      <a:pt x="66416" y="67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2" name="Freeform: Shape 4521">
                <a:extLst>
                  <a:ext uri="{FF2B5EF4-FFF2-40B4-BE49-F238E27FC236}">
                    <a16:creationId xmlns:a16="http://schemas.microsoft.com/office/drawing/2014/main" id="{11C8A6E0-14D2-5C02-B81E-F121149D484F}"/>
                  </a:ext>
                </a:extLst>
              </p:cNvPr>
              <p:cNvSpPr/>
              <p:nvPr/>
            </p:nvSpPr>
            <p:spPr>
              <a:xfrm>
                <a:off x="4437153" y="4049222"/>
                <a:ext cx="305985" cy="149572"/>
              </a:xfrm>
              <a:custGeom>
                <a:avLst/>
                <a:gdLst>
                  <a:gd name="connsiteX0" fmla="*/ 263449 w 305985"/>
                  <a:gd name="connsiteY0" fmla="*/ 68804 h 149572"/>
                  <a:gd name="connsiteX1" fmla="*/ 253500 w 305985"/>
                  <a:gd name="connsiteY1" fmla="*/ 7313 h 149572"/>
                  <a:gd name="connsiteX2" fmla="*/ 244918 w 305985"/>
                  <a:gd name="connsiteY2" fmla="*/ 0 h 149572"/>
                  <a:gd name="connsiteX3" fmla="*/ 110320 w 305985"/>
                  <a:gd name="connsiteY3" fmla="*/ 0 h 149572"/>
                  <a:gd name="connsiteX4" fmla="*/ 102609 w 305985"/>
                  <a:gd name="connsiteY4" fmla="*/ 4676 h 149572"/>
                  <a:gd name="connsiteX5" fmla="*/ 69426 w 305985"/>
                  <a:gd name="connsiteY5" fmla="*/ 67958 h 149572"/>
                  <a:gd name="connsiteX6" fmla="*/ 7363 w 305985"/>
                  <a:gd name="connsiteY6" fmla="*/ 77610 h 149572"/>
                  <a:gd name="connsiteX7" fmla="*/ 0 w 305985"/>
                  <a:gd name="connsiteY7" fmla="*/ 86216 h 149572"/>
                  <a:gd name="connsiteX8" fmla="*/ 0 w 305985"/>
                  <a:gd name="connsiteY8" fmla="*/ 140866 h 149572"/>
                  <a:gd name="connsiteX9" fmla="*/ 8706 w 305985"/>
                  <a:gd name="connsiteY9" fmla="*/ 149573 h 149572"/>
                  <a:gd name="connsiteX10" fmla="*/ 297280 w 305985"/>
                  <a:gd name="connsiteY10" fmla="*/ 149573 h 149572"/>
                  <a:gd name="connsiteX11" fmla="*/ 305986 w 305985"/>
                  <a:gd name="connsiteY11" fmla="*/ 140866 h 149572"/>
                  <a:gd name="connsiteX12" fmla="*/ 305986 w 305985"/>
                  <a:gd name="connsiteY12" fmla="*/ 86216 h 149572"/>
                  <a:gd name="connsiteX13" fmla="*/ 299369 w 305985"/>
                  <a:gd name="connsiteY13" fmla="*/ 77759 h 149572"/>
                  <a:gd name="connsiteX14" fmla="*/ 263474 w 305985"/>
                  <a:gd name="connsiteY14" fmla="*/ 68829 h 149572"/>
                  <a:gd name="connsiteX15" fmla="*/ 263474 w 305985"/>
                  <a:gd name="connsiteY15" fmla="*/ 68829 h 149572"/>
                  <a:gd name="connsiteX16" fmla="*/ 115569 w 305985"/>
                  <a:gd name="connsiteY16" fmla="*/ 17412 h 149572"/>
                  <a:gd name="connsiteX17" fmla="*/ 237480 w 305985"/>
                  <a:gd name="connsiteY17" fmla="*/ 17412 h 149572"/>
                  <a:gd name="connsiteX18" fmla="*/ 247182 w 305985"/>
                  <a:gd name="connsiteY18" fmla="*/ 77261 h 149572"/>
                  <a:gd name="connsiteX19" fmla="*/ 253674 w 305985"/>
                  <a:gd name="connsiteY19" fmla="*/ 84326 h 149572"/>
                  <a:gd name="connsiteX20" fmla="*/ 288524 w 305985"/>
                  <a:gd name="connsiteY20" fmla="*/ 93007 h 149572"/>
                  <a:gd name="connsiteX21" fmla="*/ 288524 w 305985"/>
                  <a:gd name="connsiteY21" fmla="*/ 132160 h 149572"/>
                  <a:gd name="connsiteX22" fmla="*/ 17363 w 305985"/>
                  <a:gd name="connsiteY22" fmla="*/ 132160 h 149572"/>
                  <a:gd name="connsiteX23" fmla="*/ 17363 w 305985"/>
                  <a:gd name="connsiteY23" fmla="*/ 93679 h 149572"/>
                  <a:gd name="connsiteX24" fmla="*/ 76391 w 305985"/>
                  <a:gd name="connsiteY24" fmla="*/ 84500 h 149572"/>
                  <a:gd name="connsiteX25" fmla="*/ 82759 w 305985"/>
                  <a:gd name="connsiteY25" fmla="*/ 79948 h 149572"/>
                  <a:gd name="connsiteX26" fmla="*/ 115544 w 305985"/>
                  <a:gd name="connsiteY26" fmla="*/ 17437 h 149572"/>
                  <a:gd name="connsiteX27" fmla="*/ 115544 w 305985"/>
                  <a:gd name="connsiteY27" fmla="*/ 17437 h 14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985" h="149572">
                    <a:moveTo>
                      <a:pt x="263449" y="68804"/>
                    </a:moveTo>
                    <a:lnTo>
                      <a:pt x="253500" y="7313"/>
                    </a:lnTo>
                    <a:cubicBezTo>
                      <a:pt x="252828" y="3109"/>
                      <a:pt x="249171" y="0"/>
                      <a:pt x="244918" y="0"/>
                    </a:cubicBezTo>
                    <a:lnTo>
                      <a:pt x="110320" y="0"/>
                    </a:lnTo>
                    <a:cubicBezTo>
                      <a:pt x="107086" y="0"/>
                      <a:pt x="104126" y="1791"/>
                      <a:pt x="102609" y="4676"/>
                    </a:cubicBezTo>
                    <a:lnTo>
                      <a:pt x="69426" y="67958"/>
                    </a:lnTo>
                    <a:lnTo>
                      <a:pt x="7363" y="77610"/>
                    </a:lnTo>
                    <a:cubicBezTo>
                      <a:pt x="3109" y="78257"/>
                      <a:pt x="0" y="81913"/>
                      <a:pt x="0" y="86216"/>
                    </a:cubicBezTo>
                    <a:lnTo>
                      <a:pt x="0" y="140866"/>
                    </a:lnTo>
                    <a:cubicBezTo>
                      <a:pt x="0" y="145667"/>
                      <a:pt x="3905" y="149573"/>
                      <a:pt x="8706" y="149573"/>
                    </a:cubicBezTo>
                    <a:lnTo>
                      <a:pt x="297280" y="149573"/>
                    </a:lnTo>
                    <a:cubicBezTo>
                      <a:pt x="302080" y="149573"/>
                      <a:pt x="305986" y="145667"/>
                      <a:pt x="305986" y="140866"/>
                    </a:cubicBezTo>
                    <a:lnTo>
                      <a:pt x="305986" y="86216"/>
                    </a:lnTo>
                    <a:cubicBezTo>
                      <a:pt x="305986" y="82212"/>
                      <a:pt x="303249" y="78729"/>
                      <a:pt x="299369" y="77759"/>
                    </a:cubicBezTo>
                    <a:lnTo>
                      <a:pt x="263474" y="68829"/>
                    </a:lnTo>
                    <a:lnTo>
                      <a:pt x="263474" y="68829"/>
                    </a:lnTo>
                    <a:close/>
                    <a:moveTo>
                      <a:pt x="115569" y="17412"/>
                    </a:moveTo>
                    <a:lnTo>
                      <a:pt x="237480" y="17412"/>
                    </a:lnTo>
                    <a:lnTo>
                      <a:pt x="247182" y="77261"/>
                    </a:lnTo>
                    <a:cubicBezTo>
                      <a:pt x="247729" y="80694"/>
                      <a:pt x="250291" y="83480"/>
                      <a:pt x="253674" y="84326"/>
                    </a:cubicBezTo>
                    <a:lnTo>
                      <a:pt x="288524" y="93007"/>
                    </a:lnTo>
                    <a:lnTo>
                      <a:pt x="288524" y="132160"/>
                    </a:lnTo>
                    <a:lnTo>
                      <a:pt x="17363" y="132160"/>
                    </a:lnTo>
                    <a:lnTo>
                      <a:pt x="17363" y="93679"/>
                    </a:lnTo>
                    <a:lnTo>
                      <a:pt x="76391" y="84500"/>
                    </a:lnTo>
                    <a:cubicBezTo>
                      <a:pt x="79127" y="84077"/>
                      <a:pt x="81490" y="82386"/>
                      <a:pt x="82759" y="79948"/>
                    </a:cubicBezTo>
                    <a:lnTo>
                      <a:pt x="115544" y="17437"/>
                    </a:lnTo>
                    <a:lnTo>
                      <a:pt x="115544" y="1743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3" name="Freeform: Shape 4522">
                <a:extLst>
                  <a:ext uri="{FF2B5EF4-FFF2-40B4-BE49-F238E27FC236}">
                    <a16:creationId xmlns:a16="http://schemas.microsoft.com/office/drawing/2014/main" id="{9AFAFFAF-07A1-0BB7-37E4-75365F820E32}"/>
                  </a:ext>
                </a:extLst>
              </p:cNvPr>
              <p:cNvSpPr/>
              <p:nvPr/>
            </p:nvSpPr>
            <p:spPr>
              <a:xfrm>
                <a:off x="4539328" y="4072331"/>
                <a:ext cx="66551" cy="49102"/>
              </a:xfrm>
              <a:custGeom>
                <a:avLst/>
                <a:gdLst>
                  <a:gd name="connsiteX0" fmla="*/ 3717 w 66551"/>
                  <a:gd name="connsiteY0" fmla="*/ 49103 h 49102"/>
                  <a:gd name="connsiteX1" fmla="*/ 558 w 66551"/>
                  <a:gd name="connsiteY1" fmla="*/ 47337 h 49102"/>
                  <a:gd name="connsiteX2" fmla="*/ 384 w 66551"/>
                  <a:gd name="connsiteY2" fmla="*/ 43730 h 49102"/>
                  <a:gd name="connsiteX3" fmla="*/ 20881 w 66551"/>
                  <a:gd name="connsiteY3" fmla="*/ 2089 h 49102"/>
                  <a:gd name="connsiteX4" fmla="*/ 24239 w 66551"/>
                  <a:gd name="connsiteY4" fmla="*/ 0 h 49102"/>
                  <a:gd name="connsiteX5" fmla="*/ 62820 w 66551"/>
                  <a:gd name="connsiteY5" fmla="*/ 0 h 49102"/>
                  <a:gd name="connsiteX6" fmla="*/ 66551 w 66551"/>
                  <a:gd name="connsiteY6" fmla="*/ 3731 h 49102"/>
                  <a:gd name="connsiteX7" fmla="*/ 66551 w 66551"/>
                  <a:gd name="connsiteY7" fmla="*/ 45372 h 49102"/>
                  <a:gd name="connsiteX8" fmla="*/ 62820 w 66551"/>
                  <a:gd name="connsiteY8" fmla="*/ 49103 h 49102"/>
                  <a:gd name="connsiteX9" fmla="*/ 3767 w 66551"/>
                  <a:gd name="connsiteY9" fmla="*/ 49103 h 49102"/>
                  <a:gd name="connsiteX10" fmla="*/ 59039 w 66551"/>
                  <a:gd name="connsiteY10" fmla="*/ 7462 h 49102"/>
                  <a:gd name="connsiteX11" fmla="*/ 59039 w 66551"/>
                  <a:gd name="connsiteY11" fmla="*/ 41641 h 49102"/>
                  <a:gd name="connsiteX12" fmla="*/ 9712 w 66551"/>
                  <a:gd name="connsiteY12" fmla="*/ 41641 h 49102"/>
                  <a:gd name="connsiteX13" fmla="*/ 26528 w 66551"/>
                  <a:gd name="connsiteY13" fmla="*/ 7462 h 49102"/>
                  <a:gd name="connsiteX14" fmla="*/ 59039 w 66551"/>
                  <a:gd name="connsiteY14" fmla="*/ 7462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551" h="49102">
                    <a:moveTo>
                      <a:pt x="3717" y="49103"/>
                    </a:moveTo>
                    <a:cubicBezTo>
                      <a:pt x="2424" y="49103"/>
                      <a:pt x="1230" y="48431"/>
                      <a:pt x="558" y="47337"/>
                    </a:cubicBezTo>
                    <a:cubicBezTo>
                      <a:pt x="-114" y="46242"/>
                      <a:pt x="-188" y="44874"/>
                      <a:pt x="384" y="43730"/>
                    </a:cubicBezTo>
                    <a:lnTo>
                      <a:pt x="20881" y="2089"/>
                    </a:lnTo>
                    <a:cubicBezTo>
                      <a:pt x="21503" y="821"/>
                      <a:pt x="22796" y="0"/>
                      <a:pt x="24239" y="0"/>
                    </a:cubicBezTo>
                    <a:lnTo>
                      <a:pt x="62820" y="0"/>
                    </a:lnTo>
                    <a:cubicBezTo>
                      <a:pt x="64884" y="0"/>
                      <a:pt x="66551" y="1667"/>
                      <a:pt x="66551" y="3731"/>
                    </a:cubicBezTo>
                    <a:lnTo>
                      <a:pt x="66551" y="45372"/>
                    </a:lnTo>
                    <a:cubicBezTo>
                      <a:pt x="66551" y="47436"/>
                      <a:pt x="64884" y="49103"/>
                      <a:pt x="62820" y="49103"/>
                    </a:cubicBezTo>
                    <a:lnTo>
                      <a:pt x="3767" y="49103"/>
                    </a:lnTo>
                    <a:close/>
                    <a:moveTo>
                      <a:pt x="59039" y="7462"/>
                    </a:moveTo>
                    <a:lnTo>
                      <a:pt x="59039" y="41641"/>
                    </a:lnTo>
                    <a:lnTo>
                      <a:pt x="9712" y="41641"/>
                    </a:lnTo>
                    <a:lnTo>
                      <a:pt x="26528" y="7462"/>
                    </a:lnTo>
                    <a:lnTo>
                      <a:pt x="59039" y="746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4" name="Freeform: Shape 4523">
                <a:extLst>
                  <a:ext uri="{FF2B5EF4-FFF2-40B4-BE49-F238E27FC236}">
                    <a16:creationId xmlns:a16="http://schemas.microsoft.com/office/drawing/2014/main" id="{23C08820-64B9-0350-D83C-BC874213A97C}"/>
                  </a:ext>
                </a:extLst>
              </p:cNvPr>
              <p:cNvSpPr/>
              <p:nvPr/>
            </p:nvSpPr>
            <p:spPr>
              <a:xfrm>
                <a:off x="4615655" y="4072306"/>
                <a:ext cx="58755" cy="49102"/>
              </a:xfrm>
              <a:custGeom>
                <a:avLst/>
                <a:gdLst>
                  <a:gd name="connsiteX0" fmla="*/ 58730 w 58755"/>
                  <a:gd name="connsiteY0" fmla="*/ 44949 h 49102"/>
                  <a:gd name="connsiteX1" fmla="*/ 57809 w 58755"/>
                  <a:gd name="connsiteY1" fmla="*/ 47859 h 49102"/>
                  <a:gd name="connsiteX2" fmla="*/ 55023 w 58755"/>
                  <a:gd name="connsiteY2" fmla="*/ 49103 h 49102"/>
                  <a:gd name="connsiteX3" fmla="*/ 3731 w 58755"/>
                  <a:gd name="connsiteY3" fmla="*/ 49103 h 49102"/>
                  <a:gd name="connsiteX4" fmla="*/ 0 w 58755"/>
                  <a:gd name="connsiteY4" fmla="*/ 45372 h 49102"/>
                  <a:gd name="connsiteX5" fmla="*/ 0 w 58755"/>
                  <a:gd name="connsiteY5" fmla="*/ 3731 h 49102"/>
                  <a:gd name="connsiteX6" fmla="*/ 3731 w 58755"/>
                  <a:gd name="connsiteY6" fmla="*/ 0 h 49102"/>
                  <a:gd name="connsiteX7" fmla="*/ 50098 w 58755"/>
                  <a:gd name="connsiteY7" fmla="*/ 0 h 49102"/>
                  <a:gd name="connsiteX8" fmla="*/ 53804 w 58755"/>
                  <a:gd name="connsiteY8" fmla="*/ 3284 h 49102"/>
                  <a:gd name="connsiteX9" fmla="*/ 58705 w 58755"/>
                  <a:gd name="connsiteY9" fmla="*/ 44924 h 49102"/>
                  <a:gd name="connsiteX10" fmla="*/ 58705 w 58755"/>
                  <a:gd name="connsiteY10" fmla="*/ 44924 h 49102"/>
                  <a:gd name="connsiteX11" fmla="*/ 46814 w 58755"/>
                  <a:gd name="connsiteY11" fmla="*/ 7487 h 49102"/>
                  <a:gd name="connsiteX12" fmla="*/ 50844 w 58755"/>
                  <a:gd name="connsiteY12" fmla="*/ 41665 h 49102"/>
                  <a:gd name="connsiteX13" fmla="*/ 7487 w 58755"/>
                  <a:gd name="connsiteY13" fmla="*/ 41665 h 49102"/>
                  <a:gd name="connsiteX14" fmla="*/ 7487 w 58755"/>
                  <a:gd name="connsiteY14" fmla="*/ 7487 h 49102"/>
                  <a:gd name="connsiteX15" fmla="*/ 46814 w 58755"/>
                  <a:gd name="connsiteY15" fmla="*/ 7487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755" h="49102">
                    <a:moveTo>
                      <a:pt x="58730" y="44949"/>
                    </a:moveTo>
                    <a:cubicBezTo>
                      <a:pt x="58854" y="46019"/>
                      <a:pt x="58530" y="47063"/>
                      <a:pt x="57809" y="47859"/>
                    </a:cubicBezTo>
                    <a:cubicBezTo>
                      <a:pt x="57088" y="48655"/>
                      <a:pt x="56093" y="49103"/>
                      <a:pt x="55023" y="49103"/>
                    </a:cubicBezTo>
                    <a:lnTo>
                      <a:pt x="3731" y="49103"/>
                    </a:lnTo>
                    <a:cubicBezTo>
                      <a:pt x="1666" y="49103"/>
                      <a:pt x="0" y="47437"/>
                      <a:pt x="0" y="45372"/>
                    </a:cubicBezTo>
                    <a:lnTo>
                      <a:pt x="0" y="3731"/>
                    </a:lnTo>
                    <a:cubicBezTo>
                      <a:pt x="0" y="1667"/>
                      <a:pt x="1666" y="0"/>
                      <a:pt x="3731" y="0"/>
                    </a:cubicBezTo>
                    <a:lnTo>
                      <a:pt x="50098" y="0"/>
                    </a:lnTo>
                    <a:cubicBezTo>
                      <a:pt x="51988" y="0"/>
                      <a:pt x="53580" y="1418"/>
                      <a:pt x="53804" y="3284"/>
                    </a:cubicBezTo>
                    <a:lnTo>
                      <a:pt x="58705" y="44924"/>
                    </a:lnTo>
                    <a:lnTo>
                      <a:pt x="58705" y="44924"/>
                    </a:lnTo>
                    <a:close/>
                    <a:moveTo>
                      <a:pt x="46814" y="7487"/>
                    </a:moveTo>
                    <a:lnTo>
                      <a:pt x="50844" y="41665"/>
                    </a:lnTo>
                    <a:lnTo>
                      <a:pt x="7487" y="41665"/>
                    </a:lnTo>
                    <a:lnTo>
                      <a:pt x="7487" y="7487"/>
                    </a:lnTo>
                    <a:lnTo>
                      <a:pt x="46814" y="748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5" name="Freeform: Shape 4524">
                <a:extLst>
                  <a:ext uri="{FF2B5EF4-FFF2-40B4-BE49-F238E27FC236}">
                    <a16:creationId xmlns:a16="http://schemas.microsoft.com/office/drawing/2014/main" id="{DCBB587B-9697-E7C5-E551-F4A2358EEF7F}"/>
                  </a:ext>
                </a:extLst>
              </p:cNvPr>
              <p:cNvSpPr/>
              <p:nvPr/>
            </p:nvSpPr>
            <p:spPr>
              <a:xfrm>
                <a:off x="4483669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0 w 42237"/>
                  <a:gd name="connsiteY1" fmla="*/ 21119 h 42237"/>
                  <a:gd name="connsiteX2" fmla="*/ 21119 w 42237"/>
                  <a:gd name="connsiteY2" fmla="*/ 42237 h 42237"/>
                  <a:gd name="connsiteX3" fmla="*/ 42237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9453" y="0"/>
                      <a:pt x="0" y="9453"/>
                      <a:pt x="0" y="21119"/>
                    </a:cubicBezTo>
                    <a:cubicBezTo>
                      <a:pt x="0" y="32785"/>
                      <a:pt x="9453" y="42237"/>
                      <a:pt x="21119" y="42237"/>
                    </a:cubicBezTo>
                    <a:cubicBezTo>
                      <a:pt x="32785" y="42237"/>
                      <a:pt x="42237" y="32785"/>
                      <a:pt x="42237" y="21119"/>
                    </a:cubicBezTo>
                    <a:cubicBezTo>
                      <a:pt x="42237" y="9453"/>
                      <a:pt x="32785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6" name="Freeform: Shape 4525">
                <a:extLst>
                  <a:ext uri="{FF2B5EF4-FFF2-40B4-BE49-F238E27FC236}">
                    <a16:creationId xmlns:a16="http://schemas.microsoft.com/office/drawing/2014/main" id="{D6AB9639-9A59-C739-3B63-C336948AA87D}"/>
                  </a:ext>
                </a:extLst>
              </p:cNvPr>
              <p:cNvSpPr/>
              <p:nvPr/>
            </p:nvSpPr>
            <p:spPr>
              <a:xfrm>
                <a:off x="4474963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50919 w 59649"/>
                  <a:gd name="connsiteY1" fmla="*/ 8731 h 59649"/>
                  <a:gd name="connsiteX2" fmla="*/ 59650 w 59649"/>
                  <a:gd name="connsiteY2" fmla="*/ 29825 h 59649"/>
                  <a:gd name="connsiteX3" fmla="*/ 50919 w 59649"/>
                  <a:gd name="connsiteY3" fmla="*/ 50919 h 59649"/>
                  <a:gd name="connsiteX4" fmla="*/ 29825 w 59649"/>
                  <a:gd name="connsiteY4" fmla="*/ 59650 h 59649"/>
                  <a:gd name="connsiteX5" fmla="*/ 8731 w 59649"/>
                  <a:gd name="connsiteY5" fmla="*/ 50919 h 59649"/>
                  <a:gd name="connsiteX6" fmla="*/ 0 w 59649"/>
                  <a:gd name="connsiteY6" fmla="*/ 29825 h 59649"/>
                  <a:gd name="connsiteX7" fmla="*/ 8731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21044 w 59649"/>
                  <a:gd name="connsiteY11" fmla="*/ 21044 h 59649"/>
                  <a:gd name="connsiteX12" fmla="*/ 17412 w 59649"/>
                  <a:gd name="connsiteY12" fmla="*/ 29825 h 59649"/>
                  <a:gd name="connsiteX13" fmla="*/ 21044 w 59649"/>
                  <a:gd name="connsiteY13" fmla="*/ 38606 h 59649"/>
                  <a:gd name="connsiteX14" fmla="*/ 29825 w 59649"/>
                  <a:gd name="connsiteY14" fmla="*/ 42237 h 59649"/>
                  <a:gd name="connsiteX15" fmla="*/ 38606 w 59649"/>
                  <a:gd name="connsiteY15" fmla="*/ 38606 h 59649"/>
                  <a:gd name="connsiteX16" fmla="*/ 42237 w 59649"/>
                  <a:gd name="connsiteY16" fmla="*/ 29825 h 59649"/>
                  <a:gd name="connsiteX17" fmla="*/ 38606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38059" y="0"/>
                      <a:pt x="45521" y="3333"/>
                      <a:pt x="50919" y="8731"/>
                    </a:cubicBezTo>
                    <a:cubicBezTo>
                      <a:pt x="56317" y="14129"/>
                      <a:pt x="59650" y="21592"/>
                      <a:pt x="59650" y="29825"/>
                    </a:cubicBezTo>
                    <a:cubicBezTo>
                      <a:pt x="59650" y="38059"/>
                      <a:pt x="56317" y="45521"/>
                      <a:pt x="50919" y="50919"/>
                    </a:cubicBezTo>
                    <a:cubicBezTo>
                      <a:pt x="45521" y="56317"/>
                      <a:pt x="38059" y="59650"/>
                      <a:pt x="29825" y="59650"/>
                    </a:cubicBezTo>
                    <a:cubicBezTo>
                      <a:pt x="21592" y="59650"/>
                      <a:pt x="14129" y="56317"/>
                      <a:pt x="8731" y="50919"/>
                    </a:cubicBezTo>
                    <a:cubicBezTo>
                      <a:pt x="3333" y="45521"/>
                      <a:pt x="0" y="38059"/>
                      <a:pt x="0" y="29825"/>
                    </a:cubicBezTo>
                    <a:cubicBezTo>
                      <a:pt x="0" y="21592"/>
                      <a:pt x="3333" y="14129"/>
                      <a:pt x="8731" y="8731"/>
                    </a:cubicBezTo>
                    <a:cubicBezTo>
                      <a:pt x="14129" y="3333"/>
                      <a:pt x="21592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26392" y="17412"/>
                      <a:pt x="23308" y="18806"/>
                      <a:pt x="21044" y="21044"/>
                    </a:cubicBezTo>
                    <a:cubicBezTo>
                      <a:pt x="18806" y="23283"/>
                      <a:pt x="17412" y="26392"/>
                      <a:pt x="17412" y="29825"/>
                    </a:cubicBezTo>
                    <a:cubicBezTo>
                      <a:pt x="17412" y="33258"/>
                      <a:pt x="18806" y="36342"/>
                      <a:pt x="21044" y="38606"/>
                    </a:cubicBezTo>
                    <a:cubicBezTo>
                      <a:pt x="23283" y="40845"/>
                      <a:pt x="26392" y="42237"/>
                      <a:pt x="29825" y="42237"/>
                    </a:cubicBezTo>
                    <a:cubicBezTo>
                      <a:pt x="33258" y="42237"/>
                      <a:pt x="36342" y="40845"/>
                      <a:pt x="38606" y="38606"/>
                    </a:cubicBezTo>
                    <a:cubicBezTo>
                      <a:pt x="40845" y="36367"/>
                      <a:pt x="42237" y="33258"/>
                      <a:pt x="42237" y="29825"/>
                    </a:cubicBezTo>
                    <a:cubicBezTo>
                      <a:pt x="42237" y="26392"/>
                      <a:pt x="40845" y="23308"/>
                      <a:pt x="38606" y="21044"/>
                    </a:cubicBezTo>
                    <a:cubicBezTo>
                      <a:pt x="36367" y="18806"/>
                      <a:pt x="33258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7" name="Freeform: Shape 4526">
                <a:extLst>
                  <a:ext uri="{FF2B5EF4-FFF2-40B4-BE49-F238E27FC236}">
                    <a16:creationId xmlns:a16="http://schemas.microsoft.com/office/drawing/2014/main" id="{C9EF7E94-6C22-9279-78E7-600F34E27856}"/>
                  </a:ext>
                </a:extLst>
              </p:cNvPr>
              <p:cNvSpPr/>
              <p:nvPr/>
            </p:nvSpPr>
            <p:spPr>
              <a:xfrm>
                <a:off x="4660877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0 w 42237"/>
                  <a:gd name="connsiteY1" fmla="*/ 21119 h 42237"/>
                  <a:gd name="connsiteX2" fmla="*/ 21119 w 42237"/>
                  <a:gd name="connsiteY2" fmla="*/ 42237 h 42237"/>
                  <a:gd name="connsiteX3" fmla="*/ 42237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9453" y="0"/>
                      <a:pt x="0" y="9453"/>
                      <a:pt x="0" y="21119"/>
                    </a:cubicBezTo>
                    <a:cubicBezTo>
                      <a:pt x="0" y="32785"/>
                      <a:pt x="9453" y="42237"/>
                      <a:pt x="21119" y="42237"/>
                    </a:cubicBezTo>
                    <a:cubicBezTo>
                      <a:pt x="32785" y="42237"/>
                      <a:pt x="42237" y="32785"/>
                      <a:pt x="42237" y="21119"/>
                    </a:cubicBezTo>
                    <a:cubicBezTo>
                      <a:pt x="42237" y="9453"/>
                      <a:pt x="32785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8" name="Freeform: Shape 4527">
                <a:extLst>
                  <a:ext uri="{FF2B5EF4-FFF2-40B4-BE49-F238E27FC236}">
                    <a16:creationId xmlns:a16="http://schemas.microsoft.com/office/drawing/2014/main" id="{1BA88E26-2B88-4092-EA8D-0341BA139D63}"/>
                  </a:ext>
                </a:extLst>
              </p:cNvPr>
              <p:cNvSpPr/>
              <p:nvPr/>
            </p:nvSpPr>
            <p:spPr>
              <a:xfrm>
                <a:off x="4652171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50919 w 59649"/>
                  <a:gd name="connsiteY1" fmla="*/ 8731 h 59649"/>
                  <a:gd name="connsiteX2" fmla="*/ 59650 w 59649"/>
                  <a:gd name="connsiteY2" fmla="*/ 29825 h 59649"/>
                  <a:gd name="connsiteX3" fmla="*/ 50919 w 59649"/>
                  <a:gd name="connsiteY3" fmla="*/ 50919 h 59649"/>
                  <a:gd name="connsiteX4" fmla="*/ 29825 w 59649"/>
                  <a:gd name="connsiteY4" fmla="*/ 59650 h 59649"/>
                  <a:gd name="connsiteX5" fmla="*/ 8731 w 59649"/>
                  <a:gd name="connsiteY5" fmla="*/ 50919 h 59649"/>
                  <a:gd name="connsiteX6" fmla="*/ 0 w 59649"/>
                  <a:gd name="connsiteY6" fmla="*/ 29825 h 59649"/>
                  <a:gd name="connsiteX7" fmla="*/ 8731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21044 w 59649"/>
                  <a:gd name="connsiteY11" fmla="*/ 21044 h 59649"/>
                  <a:gd name="connsiteX12" fmla="*/ 17412 w 59649"/>
                  <a:gd name="connsiteY12" fmla="*/ 29825 h 59649"/>
                  <a:gd name="connsiteX13" fmla="*/ 21044 w 59649"/>
                  <a:gd name="connsiteY13" fmla="*/ 38606 h 59649"/>
                  <a:gd name="connsiteX14" fmla="*/ 29825 w 59649"/>
                  <a:gd name="connsiteY14" fmla="*/ 42237 h 59649"/>
                  <a:gd name="connsiteX15" fmla="*/ 38606 w 59649"/>
                  <a:gd name="connsiteY15" fmla="*/ 38606 h 59649"/>
                  <a:gd name="connsiteX16" fmla="*/ 42237 w 59649"/>
                  <a:gd name="connsiteY16" fmla="*/ 29825 h 59649"/>
                  <a:gd name="connsiteX17" fmla="*/ 38606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38059" y="0"/>
                      <a:pt x="45521" y="3333"/>
                      <a:pt x="50919" y="8731"/>
                    </a:cubicBezTo>
                    <a:cubicBezTo>
                      <a:pt x="56317" y="14129"/>
                      <a:pt x="59650" y="21592"/>
                      <a:pt x="59650" y="29825"/>
                    </a:cubicBezTo>
                    <a:cubicBezTo>
                      <a:pt x="59650" y="38059"/>
                      <a:pt x="56317" y="45521"/>
                      <a:pt x="50919" y="50919"/>
                    </a:cubicBezTo>
                    <a:cubicBezTo>
                      <a:pt x="45521" y="56317"/>
                      <a:pt x="38059" y="59650"/>
                      <a:pt x="29825" y="59650"/>
                    </a:cubicBezTo>
                    <a:cubicBezTo>
                      <a:pt x="21592" y="59650"/>
                      <a:pt x="14129" y="56317"/>
                      <a:pt x="8731" y="50919"/>
                    </a:cubicBezTo>
                    <a:cubicBezTo>
                      <a:pt x="3333" y="45521"/>
                      <a:pt x="0" y="38059"/>
                      <a:pt x="0" y="29825"/>
                    </a:cubicBezTo>
                    <a:cubicBezTo>
                      <a:pt x="0" y="21592"/>
                      <a:pt x="3333" y="14129"/>
                      <a:pt x="8731" y="8731"/>
                    </a:cubicBezTo>
                    <a:cubicBezTo>
                      <a:pt x="14129" y="3333"/>
                      <a:pt x="21592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26392" y="17412"/>
                      <a:pt x="23308" y="18806"/>
                      <a:pt x="21044" y="21044"/>
                    </a:cubicBezTo>
                    <a:cubicBezTo>
                      <a:pt x="18806" y="23283"/>
                      <a:pt x="17412" y="26392"/>
                      <a:pt x="17412" y="29825"/>
                    </a:cubicBezTo>
                    <a:cubicBezTo>
                      <a:pt x="17412" y="33258"/>
                      <a:pt x="18806" y="36342"/>
                      <a:pt x="21044" y="38606"/>
                    </a:cubicBezTo>
                    <a:cubicBezTo>
                      <a:pt x="23283" y="40845"/>
                      <a:pt x="26392" y="42237"/>
                      <a:pt x="29825" y="42237"/>
                    </a:cubicBezTo>
                    <a:cubicBezTo>
                      <a:pt x="33258" y="42237"/>
                      <a:pt x="36342" y="40845"/>
                      <a:pt x="38606" y="38606"/>
                    </a:cubicBezTo>
                    <a:cubicBezTo>
                      <a:pt x="40845" y="36367"/>
                      <a:pt x="42237" y="33258"/>
                      <a:pt x="42237" y="29825"/>
                    </a:cubicBezTo>
                    <a:cubicBezTo>
                      <a:pt x="42237" y="26392"/>
                      <a:pt x="40845" y="23308"/>
                      <a:pt x="38606" y="21044"/>
                    </a:cubicBezTo>
                    <a:cubicBezTo>
                      <a:pt x="36367" y="18806"/>
                      <a:pt x="33258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98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92A4CC-884A-9FC4-8709-E9426570D944}"/>
              </a:ext>
            </a:extLst>
          </p:cNvPr>
          <p:cNvGrpSpPr/>
          <p:nvPr/>
        </p:nvGrpSpPr>
        <p:grpSpPr>
          <a:xfrm>
            <a:off x="237217" y="1239889"/>
            <a:ext cx="8669567" cy="5006223"/>
            <a:chOff x="237217" y="1239889"/>
            <a:chExt cx="8669567" cy="5006223"/>
          </a:xfrm>
        </p:grpSpPr>
        <p:cxnSp>
          <p:nvCxnSpPr>
            <p:cNvPr id="3639" name="Straight Connector 3638">
              <a:extLst>
                <a:ext uri="{FF2B5EF4-FFF2-40B4-BE49-F238E27FC236}">
                  <a16:creationId xmlns:a16="http://schemas.microsoft.com/office/drawing/2014/main" id="{21200F8B-184F-DE92-DF72-36FE0879826C}"/>
                </a:ext>
              </a:extLst>
            </p:cNvPr>
            <p:cNvCxnSpPr>
              <a:stCxn id="3632" idx="0"/>
              <a:endCxn id="3633" idx="31"/>
            </p:cNvCxnSpPr>
            <p:nvPr/>
          </p:nvCxnSpPr>
          <p:spPr>
            <a:xfrm flipH="1" flipV="1">
              <a:off x="4571616" y="4703531"/>
              <a:ext cx="3657" cy="721884"/>
            </a:xfrm>
            <a:prstGeom prst="line">
              <a:avLst/>
            </a:prstGeom>
            <a:noFill/>
            <a:ln w="25400">
              <a:solidFill>
                <a:srgbClr val="825C54"/>
              </a:solidFill>
            </a:ln>
          </p:spPr>
        </p:cxnSp>
        <p:sp>
          <p:nvSpPr>
            <p:cNvPr id="3636" name="Freeform: Shape 3635">
              <a:extLst>
                <a:ext uri="{FF2B5EF4-FFF2-40B4-BE49-F238E27FC236}">
                  <a16:creationId xmlns:a16="http://schemas.microsoft.com/office/drawing/2014/main" id="{65E0A840-B7D7-3AA1-4A95-AC2260E6CDB2}"/>
                </a:ext>
              </a:extLst>
            </p:cNvPr>
            <p:cNvSpPr/>
            <p:nvPr/>
          </p:nvSpPr>
          <p:spPr bwMode="auto">
            <a:xfrm>
              <a:off x="1428750" y="2036618"/>
              <a:ext cx="1688523" cy="1196050"/>
            </a:xfrm>
            <a:custGeom>
              <a:avLst/>
              <a:gdLst>
                <a:gd name="connsiteX0" fmla="*/ 0 w 1399309"/>
                <a:gd name="connsiteY0" fmla="*/ 1149927 h 1149927"/>
                <a:gd name="connsiteX1" fmla="*/ 0 w 1399309"/>
                <a:gd name="connsiteY1" fmla="*/ 484909 h 1149927"/>
                <a:gd name="connsiteX2" fmla="*/ 1399309 w 1399309"/>
                <a:gd name="connsiteY2" fmla="*/ 0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309" h="1149927">
                  <a:moveTo>
                    <a:pt x="0" y="1149927"/>
                  </a:moveTo>
                  <a:lnTo>
                    <a:pt x="0" y="484909"/>
                  </a:lnTo>
                  <a:lnTo>
                    <a:pt x="1399309" y="0"/>
                  </a:lnTo>
                </a:path>
              </a:pathLst>
            </a:custGeom>
            <a:noFill/>
            <a:ln w="25400">
              <a:solidFill>
                <a:srgbClr val="825C54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8" name="TextBox 3557">
              <a:extLst>
                <a:ext uri="{FF2B5EF4-FFF2-40B4-BE49-F238E27FC236}">
                  <a16:creationId xmlns:a16="http://schemas.microsoft.com/office/drawing/2014/main" id="{2814850E-CFDF-D87B-7370-98E611F510CA}"/>
                </a:ext>
              </a:extLst>
            </p:cNvPr>
            <p:cNvSpPr txBox="1"/>
            <p:nvPr/>
          </p:nvSpPr>
          <p:spPr>
            <a:xfrm>
              <a:off x="6529344" y="3533848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559" name="TextBox 3558">
              <a:extLst>
                <a:ext uri="{FF2B5EF4-FFF2-40B4-BE49-F238E27FC236}">
                  <a16:creationId xmlns:a16="http://schemas.microsoft.com/office/drawing/2014/main" id="{95058969-1398-8C17-E1CD-CA733511B5EA}"/>
                </a:ext>
              </a:extLst>
            </p:cNvPr>
            <p:cNvSpPr txBox="1"/>
            <p:nvPr/>
          </p:nvSpPr>
          <p:spPr>
            <a:xfrm>
              <a:off x="6529344" y="3236371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26" name="TextBox 3625">
              <a:extLst>
                <a:ext uri="{FF2B5EF4-FFF2-40B4-BE49-F238E27FC236}">
                  <a16:creationId xmlns:a16="http://schemas.microsoft.com/office/drawing/2014/main" id="{6FB345A2-D1C8-8EA8-9370-7323C235A842}"/>
                </a:ext>
              </a:extLst>
            </p:cNvPr>
            <p:cNvSpPr txBox="1"/>
            <p:nvPr/>
          </p:nvSpPr>
          <p:spPr>
            <a:xfrm>
              <a:off x="237217" y="3533848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27" name="TextBox 3626">
              <a:extLst>
                <a:ext uri="{FF2B5EF4-FFF2-40B4-BE49-F238E27FC236}">
                  <a16:creationId xmlns:a16="http://schemas.microsoft.com/office/drawing/2014/main" id="{1D018531-946E-941D-2D52-4B3C59F9E32B}"/>
                </a:ext>
              </a:extLst>
            </p:cNvPr>
            <p:cNvSpPr txBox="1"/>
            <p:nvPr/>
          </p:nvSpPr>
          <p:spPr>
            <a:xfrm>
              <a:off x="237217" y="3236371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1" name="TextBox 3630">
              <a:extLst>
                <a:ext uri="{FF2B5EF4-FFF2-40B4-BE49-F238E27FC236}">
                  <a16:creationId xmlns:a16="http://schemas.microsoft.com/office/drawing/2014/main" id="{E8BE7CA6-9944-F2F2-EE63-9CC943C91C03}"/>
                </a:ext>
              </a:extLst>
            </p:cNvPr>
            <p:cNvSpPr txBox="1"/>
            <p:nvPr/>
          </p:nvSpPr>
          <p:spPr>
            <a:xfrm>
              <a:off x="2258795" y="5722892"/>
              <a:ext cx="4632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32" name="TextBox 3631">
              <a:extLst>
                <a:ext uri="{FF2B5EF4-FFF2-40B4-BE49-F238E27FC236}">
                  <a16:creationId xmlns:a16="http://schemas.microsoft.com/office/drawing/2014/main" id="{196A3DB2-6FE7-C2EF-53F7-B60F6791EBA2}"/>
                </a:ext>
              </a:extLst>
            </p:cNvPr>
            <p:cNvSpPr txBox="1"/>
            <p:nvPr/>
          </p:nvSpPr>
          <p:spPr>
            <a:xfrm>
              <a:off x="3386553" y="5425415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EF8AEB75-6A9B-3500-BB0F-FDF89668AE89}"/>
                </a:ext>
              </a:extLst>
            </p:cNvPr>
            <p:cNvGrpSpPr/>
            <p:nvPr/>
          </p:nvGrpSpPr>
          <p:grpSpPr>
            <a:xfrm>
              <a:off x="2812382" y="1239889"/>
              <a:ext cx="3518980" cy="3519012"/>
              <a:chOff x="2812382" y="1239889"/>
              <a:chExt cx="3518980" cy="3519012"/>
            </a:xfrm>
          </p:grpSpPr>
          <p:sp>
            <p:nvSpPr>
              <p:cNvPr id="3604" name="Freeform: Shape 3603">
                <a:extLst>
                  <a:ext uri="{FF2B5EF4-FFF2-40B4-BE49-F238E27FC236}">
                    <a16:creationId xmlns:a16="http://schemas.microsoft.com/office/drawing/2014/main" id="{10CE5E07-C12B-A017-EEB8-D6EF5ADB5BD5}"/>
                  </a:ext>
                </a:extLst>
              </p:cNvPr>
              <p:cNvSpPr/>
              <p:nvPr/>
            </p:nvSpPr>
            <p:spPr>
              <a:xfrm>
                <a:off x="5589788" y="2019574"/>
                <a:ext cx="358660" cy="1545063"/>
              </a:xfrm>
              <a:custGeom>
                <a:avLst/>
                <a:gdLst>
                  <a:gd name="connsiteX0" fmla="*/ 330975 w 358660"/>
                  <a:gd name="connsiteY0" fmla="*/ 166049 h 1545063"/>
                  <a:gd name="connsiteX1" fmla="*/ 283945 w 358660"/>
                  <a:gd name="connsiteY1" fmla="*/ 166049 h 1545063"/>
                  <a:gd name="connsiteX2" fmla="*/ 275091 w 358660"/>
                  <a:gd name="connsiteY2" fmla="*/ 86361 h 1545063"/>
                  <a:gd name="connsiteX3" fmla="*/ 255714 w 358660"/>
                  <a:gd name="connsiteY3" fmla="*/ 86361 h 1545063"/>
                  <a:gd name="connsiteX4" fmla="*/ 252378 w 358660"/>
                  <a:gd name="connsiteY4" fmla="*/ 49821 h 1545063"/>
                  <a:gd name="connsiteX5" fmla="*/ 217506 w 358660"/>
                  <a:gd name="connsiteY5" fmla="*/ 49821 h 1545063"/>
                  <a:gd name="connsiteX6" fmla="*/ 215293 w 358660"/>
                  <a:gd name="connsiteY6" fmla="*/ 0 h 1545063"/>
                  <a:gd name="connsiteX7" fmla="*/ 143336 w 358660"/>
                  <a:gd name="connsiteY7" fmla="*/ 0 h 1545063"/>
                  <a:gd name="connsiteX8" fmla="*/ 141122 w 358660"/>
                  <a:gd name="connsiteY8" fmla="*/ 49821 h 1545063"/>
                  <a:gd name="connsiteX9" fmla="*/ 106251 w 358660"/>
                  <a:gd name="connsiteY9" fmla="*/ 49821 h 1545063"/>
                  <a:gd name="connsiteX10" fmla="*/ 102946 w 358660"/>
                  <a:gd name="connsiteY10" fmla="*/ 86361 h 1545063"/>
                  <a:gd name="connsiteX11" fmla="*/ 83570 w 358660"/>
                  <a:gd name="connsiteY11" fmla="*/ 86361 h 1545063"/>
                  <a:gd name="connsiteX12" fmla="*/ 74716 w 358660"/>
                  <a:gd name="connsiteY12" fmla="*/ 166049 h 1545063"/>
                  <a:gd name="connsiteX13" fmla="*/ 27686 w 358660"/>
                  <a:gd name="connsiteY13" fmla="*/ 166049 h 1545063"/>
                  <a:gd name="connsiteX14" fmla="*/ 27686 w 358660"/>
                  <a:gd name="connsiteY14" fmla="*/ 407327 h 1545063"/>
                  <a:gd name="connsiteX15" fmla="*/ 0 w 358660"/>
                  <a:gd name="connsiteY15" fmla="*/ 407327 h 1545063"/>
                  <a:gd name="connsiteX16" fmla="*/ 27686 w 358660"/>
                  <a:gd name="connsiteY16" fmla="*/ 573344 h 1545063"/>
                  <a:gd name="connsiteX17" fmla="*/ 27686 w 358660"/>
                  <a:gd name="connsiteY17" fmla="*/ 1006078 h 1545063"/>
                  <a:gd name="connsiteX18" fmla="*/ 58098 w 358660"/>
                  <a:gd name="connsiteY18" fmla="*/ 1006078 h 1545063"/>
                  <a:gd name="connsiteX19" fmla="*/ 58098 w 358660"/>
                  <a:gd name="connsiteY19" fmla="*/ 1027091 h 1545063"/>
                  <a:gd name="connsiteX20" fmla="*/ 71925 w 358660"/>
                  <a:gd name="connsiteY20" fmla="*/ 1027091 h 1545063"/>
                  <a:gd name="connsiteX21" fmla="*/ 71925 w 358660"/>
                  <a:gd name="connsiteY21" fmla="*/ 1545064 h 1545063"/>
                  <a:gd name="connsiteX22" fmla="*/ 74138 w 358660"/>
                  <a:gd name="connsiteY22" fmla="*/ 1545064 h 1545063"/>
                  <a:gd name="connsiteX23" fmla="*/ 74138 w 358660"/>
                  <a:gd name="connsiteY23" fmla="*/ 1111206 h 1545063"/>
                  <a:gd name="connsiteX24" fmla="*/ 102914 w 358660"/>
                  <a:gd name="connsiteY24" fmla="*/ 1111206 h 1545063"/>
                  <a:gd name="connsiteX25" fmla="*/ 102914 w 358660"/>
                  <a:gd name="connsiteY25" fmla="*/ 1095166 h 1545063"/>
                  <a:gd name="connsiteX26" fmla="*/ 135027 w 358660"/>
                  <a:gd name="connsiteY26" fmla="*/ 1095166 h 1545063"/>
                  <a:gd name="connsiteX27" fmla="*/ 135027 w 358660"/>
                  <a:gd name="connsiteY27" fmla="*/ 1111206 h 1545063"/>
                  <a:gd name="connsiteX28" fmla="*/ 163258 w 358660"/>
                  <a:gd name="connsiteY28" fmla="*/ 1111206 h 1545063"/>
                  <a:gd name="connsiteX29" fmla="*/ 163258 w 358660"/>
                  <a:gd name="connsiteY29" fmla="*/ 1095166 h 1545063"/>
                  <a:gd name="connsiteX30" fmla="*/ 195370 w 358660"/>
                  <a:gd name="connsiteY30" fmla="*/ 1095166 h 1545063"/>
                  <a:gd name="connsiteX31" fmla="*/ 195370 w 358660"/>
                  <a:gd name="connsiteY31" fmla="*/ 1111206 h 1545063"/>
                  <a:gd name="connsiteX32" fmla="*/ 223602 w 358660"/>
                  <a:gd name="connsiteY32" fmla="*/ 1111206 h 1545063"/>
                  <a:gd name="connsiteX33" fmla="*/ 223602 w 358660"/>
                  <a:gd name="connsiteY33" fmla="*/ 1095166 h 1545063"/>
                  <a:gd name="connsiteX34" fmla="*/ 255714 w 358660"/>
                  <a:gd name="connsiteY34" fmla="*/ 1095166 h 1545063"/>
                  <a:gd name="connsiteX35" fmla="*/ 255714 w 358660"/>
                  <a:gd name="connsiteY35" fmla="*/ 1121729 h 1545063"/>
                  <a:gd name="connsiteX36" fmla="*/ 306081 w 358660"/>
                  <a:gd name="connsiteY36" fmla="*/ 1155477 h 1545063"/>
                  <a:gd name="connsiteX37" fmla="*/ 330975 w 358660"/>
                  <a:gd name="connsiteY37" fmla="*/ 1155477 h 1545063"/>
                  <a:gd name="connsiteX38" fmla="*/ 330975 w 358660"/>
                  <a:gd name="connsiteY38" fmla="*/ 573312 h 1545063"/>
                  <a:gd name="connsiteX39" fmla="*/ 358661 w 358660"/>
                  <a:gd name="connsiteY39" fmla="*/ 407295 h 1545063"/>
                  <a:gd name="connsiteX40" fmla="*/ 330975 w 358660"/>
                  <a:gd name="connsiteY40" fmla="*/ 407295 h 1545063"/>
                  <a:gd name="connsiteX41" fmla="*/ 330975 w 358660"/>
                  <a:gd name="connsiteY41" fmla="*/ 166017 h 1545063"/>
                  <a:gd name="connsiteX42" fmla="*/ 135091 w 358660"/>
                  <a:gd name="connsiteY42" fmla="*/ 590507 h 1545063"/>
                  <a:gd name="connsiteX43" fmla="*/ 102979 w 358660"/>
                  <a:gd name="connsiteY43" fmla="*/ 590507 h 1545063"/>
                  <a:gd name="connsiteX44" fmla="*/ 102979 w 358660"/>
                  <a:gd name="connsiteY44" fmla="*/ 619828 h 1545063"/>
                  <a:gd name="connsiteX45" fmla="*/ 135091 w 358660"/>
                  <a:gd name="connsiteY45" fmla="*/ 619828 h 1545063"/>
                  <a:gd name="connsiteX46" fmla="*/ 135091 w 358660"/>
                  <a:gd name="connsiteY46" fmla="*/ 590507 h 1545063"/>
                  <a:gd name="connsiteX47" fmla="*/ 135091 w 358660"/>
                  <a:gd name="connsiteY47" fmla="*/ 1045955 h 1545063"/>
                  <a:gd name="connsiteX48" fmla="*/ 102979 w 358660"/>
                  <a:gd name="connsiteY48" fmla="*/ 1045955 h 1545063"/>
                  <a:gd name="connsiteX49" fmla="*/ 102979 w 358660"/>
                  <a:gd name="connsiteY49" fmla="*/ 1075308 h 1545063"/>
                  <a:gd name="connsiteX50" fmla="*/ 135091 w 358660"/>
                  <a:gd name="connsiteY50" fmla="*/ 1075308 h 1545063"/>
                  <a:gd name="connsiteX51" fmla="*/ 135091 w 358660"/>
                  <a:gd name="connsiteY51" fmla="*/ 1045955 h 1545063"/>
                  <a:gd name="connsiteX52" fmla="*/ 135091 w 358660"/>
                  <a:gd name="connsiteY52" fmla="*/ 793609 h 1545063"/>
                  <a:gd name="connsiteX53" fmla="*/ 102979 w 358660"/>
                  <a:gd name="connsiteY53" fmla="*/ 793609 h 1545063"/>
                  <a:gd name="connsiteX54" fmla="*/ 102979 w 358660"/>
                  <a:gd name="connsiteY54" fmla="*/ 822930 h 1545063"/>
                  <a:gd name="connsiteX55" fmla="*/ 135091 w 358660"/>
                  <a:gd name="connsiteY55" fmla="*/ 822930 h 1545063"/>
                  <a:gd name="connsiteX56" fmla="*/ 135091 w 358660"/>
                  <a:gd name="connsiteY56" fmla="*/ 793609 h 1545063"/>
                  <a:gd name="connsiteX57" fmla="*/ 135091 w 358660"/>
                  <a:gd name="connsiteY57" fmla="*/ 541809 h 1545063"/>
                  <a:gd name="connsiteX58" fmla="*/ 102979 w 358660"/>
                  <a:gd name="connsiteY58" fmla="*/ 541809 h 1545063"/>
                  <a:gd name="connsiteX59" fmla="*/ 102979 w 358660"/>
                  <a:gd name="connsiteY59" fmla="*/ 570585 h 1545063"/>
                  <a:gd name="connsiteX60" fmla="*/ 135091 w 358660"/>
                  <a:gd name="connsiteY60" fmla="*/ 570585 h 1545063"/>
                  <a:gd name="connsiteX61" fmla="*/ 135091 w 358660"/>
                  <a:gd name="connsiteY61" fmla="*/ 541809 h 1545063"/>
                  <a:gd name="connsiteX62" fmla="*/ 195403 w 358660"/>
                  <a:gd name="connsiteY62" fmla="*/ 793609 h 1545063"/>
                  <a:gd name="connsiteX63" fmla="*/ 163290 w 358660"/>
                  <a:gd name="connsiteY63" fmla="*/ 793609 h 1545063"/>
                  <a:gd name="connsiteX64" fmla="*/ 163290 w 358660"/>
                  <a:gd name="connsiteY64" fmla="*/ 822930 h 1545063"/>
                  <a:gd name="connsiteX65" fmla="*/ 195403 w 358660"/>
                  <a:gd name="connsiteY65" fmla="*/ 822930 h 1545063"/>
                  <a:gd name="connsiteX66" fmla="*/ 195403 w 358660"/>
                  <a:gd name="connsiteY66" fmla="*/ 793609 h 1545063"/>
                  <a:gd name="connsiteX67" fmla="*/ 135091 w 358660"/>
                  <a:gd name="connsiteY67" fmla="*/ 996711 h 1545063"/>
                  <a:gd name="connsiteX68" fmla="*/ 102979 w 358660"/>
                  <a:gd name="connsiteY68" fmla="*/ 996711 h 1545063"/>
                  <a:gd name="connsiteX69" fmla="*/ 102979 w 358660"/>
                  <a:gd name="connsiteY69" fmla="*/ 1026032 h 1545063"/>
                  <a:gd name="connsiteX70" fmla="*/ 135091 w 358660"/>
                  <a:gd name="connsiteY70" fmla="*/ 1026032 h 1545063"/>
                  <a:gd name="connsiteX71" fmla="*/ 135091 w 358660"/>
                  <a:gd name="connsiteY71" fmla="*/ 996711 h 1545063"/>
                  <a:gd name="connsiteX72" fmla="*/ 135091 w 358660"/>
                  <a:gd name="connsiteY72" fmla="*/ 744911 h 1545063"/>
                  <a:gd name="connsiteX73" fmla="*/ 102979 w 358660"/>
                  <a:gd name="connsiteY73" fmla="*/ 744911 h 1545063"/>
                  <a:gd name="connsiteX74" fmla="*/ 102979 w 358660"/>
                  <a:gd name="connsiteY74" fmla="*/ 773687 h 1545063"/>
                  <a:gd name="connsiteX75" fmla="*/ 135091 w 358660"/>
                  <a:gd name="connsiteY75" fmla="*/ 773687 h 1545063"/>
                  <a:gd name="connsiteX76" fmla="*/ 135091 w 358660"/>
                  <a:gd name="connsiteY76" fmla="*/ 744911 h 1545063"/>
                  <a:gd name="connsiteX77" fmla="*/ 195403 w 358660"/>
                  <a:gd name="connsiteY77" fmla="*/ 996711 h 1545063"/>
                  <a:gd name="connsiteX78" fmla="*/ 163290 w 358660"/>
                  <a:gd name="connsiteY78" fmla="*/ 996711 h 1545063"/>
                  <a:gd name="connsiteX79" fmla="*/ 163290 w 358660"/>
                  <a:gd name="connsiteY79" fmla="*/ 1026032 h 1545063"/>
                  <a:gd name="connsiteX80" fmla="*/ 195403 w 358660"/>
                  <a:gd name="connsiteY80" fmla="*/ 1026032 h 1545063"/>
                  <a:gd name="connsiteX81" fmla="*/ 195403 w 358660"/>
                  <a:gd name="connsiteY81" fmla="*/ 996711 h 1545063"/>
                  <a:gd name="connsiteX82" fmla="*/ 195403 w 358660"/>
                  <a:gd name="connsiteY82" fmla="*/ 492565 h 1545063"/>
                  <a:gd name="connsiteX83" fmla="*/ 163290 w 358660"/>
                  <a:gd name="connsiteY83" fmla="*/ 492565 h 1545063"/>
                  <a:gd name="connsiteX84" fmla="*/ 163290 w 358660"/>
                  <a:gd name="connsiteY84" fmla="*/ 521887 h 1545063"/>
                  <a:gd name="connsiteX85" fmla="*/ 195403 w 358660"/>
                  <a:gd name="connsiteY85" fmla="*/ 521887 h 1545063"/>
                  <a:gd name="connsiteX86" fmla="*/ 195403 w 358660"/>
                  <a:gd name="connsiteY86" fmla="*/ 492565 h 1545063"/>
                  <a:gd name="connsiteX87" fmla="*/ 135091 w 358660"/>
                  <a:gd name="connsiteY87" fmla="*/ 948013 h 1545063"/>
                  <a:gd name="connsiteX88" fmla="*/ 102979 w 358660"/>
                  <a:gd name="connsiteY88" fmla="*/ 948013 h 1545063"/>
                  <a:gd name="connsiteX89" fmla="*/ 102979 w 358660"/>
                  <a:gd name="connsiteY89" fmla="*/ 976789 h 1545063"/>
                  <a:gd name="connsiteX90" fmla="*/ 135091 w 358660"/>
                  <a:gd name="connsiteY90" fmla="*/ 976789 h 1545063"/>
                  <a:gd name="connsiteX91" fmla="*/ 135091 w 358660"/>
                  <a:gd name="connsiteY91" fmla="*/ 948013 h 1545063"/>
                  <a:gd name="connsiteX92" fmla="*/ 135091 w 358660"/>
                  <a:gd name="connsiteY92" fmla="*/ 695667 h 1545063"/>
                  <a:gd name="connsiteX93" fmla="*/ 102979 w 358660"/>
                  <a:gd name="connsiteY93" fmla="*/ 695667 h 1545063"/>
                  <a:gd name="connsiteX94" fmla="*/ 102979 w 358660"/>
                  <a:gd name="connsiteY94" fmla="*/ 724989 h 1545063"/>
                  <a:gd name="connsiteX95" fmla="*/ 135091 w 358660"/>
                  <a:gd name="connsiteY95" fmla="*/ 724989 h 1545063"/>
                  <a:gd name="connsiteX96" fmla="*/ 135091 w 358660"/>
                  <a:gd name="connsiteY96" fmla="*/ 695667 h 1545063"/>
                  <a:gd name="connsiteX97" fmla="*/ 135091 w 358660"/>
                  <a:gd name="connsiteY97" fmla="*/ 443867 h 1545063"/>
                  <a:gd name="connsiteX98" fmla="*/ 102979 w 358660"/>
                  <a:gd name="connsiteY98" fmla="*/ 443867 h 1545063"/>
                  <a:gd name="connsiteX99" fmla="*/ 102979 w 358660"/>
                  <a:gd name="connsiteY99" fmla="*/ 472643 h 1545063"/>
                  <a:gd name="connsiteX100" fmla="*/ 135091 w 358660"/>
                  <a:gd name="connsiteY100" fmla="*/ 472643 h 1545063"/>
                  <a:gd name="connsiteX101" fmla="*/ 135091 w 358660"/>
                  <a:gd name="connsiteY101" fmla="*/ 443867 h 1545063"/>
                  <a:gd name="connsiteX102" fmla="*/ 195403 w 358660"/>
                  <a:gd name="connsiteY102" fmla="*/ 695667 h 1545063"/>
                  <a:gd name="connsiteX103" fmla="*/ 163290 w 358660"/>
                  <a:gd name="connsiteY103" fmla="*/ 695667 h 1545063"/>
                  <a:gd name="connsiteX104" fmla="*/ 163290 w 358660"/>
                  <a:gd name="connsiteY104" fmla="*/ 724989 h 1545063"/>
                  <a:gd name="connsiteX105" fmla="*/ 195403 w 358660"/>
                  <a:gd name="connsiteY105" fmla="*/ 724989 h 1545063"/>
                  <a:gd name="connsiteX106" fmla="*/ 195403 w 358660"/>
                  <a:gd name="connsiteY106" fmla="*/ 695667 h 1545063"/>
                  <a:gd name="connsiteX107" fmla="*/ 195403 w 358660"/>
                  <a:gd name="connsiteY107" fmla="*/ 443867 h 1545063"/>
                  <a:gd name="connsiteX108" fmla="*/ 163290 w 358660"/>
                  <a:gd name="connsiteY108" fmla="*/ 443867 h 1545063"/>
                  <a:gd name="connsiteX109" fmla="*/ 163290 w 358660"/>
                  <a:gd name="connsiteY109" fmla="*/ 472643 h 1545063"/>
                  <a:gd name="connsiteX110" fmla="*/ 195403 w 358660"/>
                  <a:gd name="connsiteY110" fmla="*/ 472643 h 1545063"/>
                  <a:gd name="connsiteX111" fmla="*/ 195403 w 358660"/>
                  <a:gd name="connsiteY111" fmla="*/ 443867 h 1545063"/>
                  <a:gd name="connsiteX112" fmla="*/ 135091 w 358660"/>
                  <a:gd name="connsiteY112" fmla="*/ 898737 h 1545063"/>
                  <a:gd name="connsiteX113" fmla="*/ 102979 w 358660"/>
                  <a:gd name="connsiteY113" fmla="*/ 898737 h 1545063"/>
                  <a:gd name="connsiteX114" fmla="*/ 102979 w 358660"/>
                  <a:gd name="connsiteY114" fmla="*/ 928059 h 1545063"/>
                  <a:gd name="connsiteX115" fmla="*/ 135091 w 358660"/>
                  <a:gd name="connsiteY115" fmla="*/ 928059 h 1545063"/>
                  <a:gd name="connsiteX116" fmla="*/ 135091 w 358660"/>
                  <a:gd name="connsiteY116" fmla="*/ 898737 h 1545063"/>
                  <a:gd name="connsiteX117" fmla="*/ 135091 w 358660"/>
                  <a:gd name="connsiteY117" fmla="*/ 646937 h 1545063"/>
                  <a:gd name="connsiteX118" fmla="*/ 102979 w 358660"/>
                  <a:gd name="connsiteY118" fmla="*/ 646937 h 1545063"/>
                  <a:gd name="connsiteX119" fmla="*/ 102979 w 358660"/>
                  <a:gd name="connsiteY119" fmla="*/ 675713 h 1545063"/>
                  <a:gd name="connsiteX120" fmla="*/ 135091 w 358660"/>
                  <a:gd name="connsiteY120" fmla="*/ 675713 h 1545063"/>
                  <a:gd name="connsiteX121" fmla="*/ 135091 w 358660"/>
                  <a:gd name="connsiteY121" fmla="*/ 646937 h 1545063"/>
                  <a:gd name="connsiteX122" fmla="*/ 135091 w 358660"/>
                  <a:gd name="connsiteY122" fmla="*/ 394591 h 1545063"/>
                  <a:gd name="connsiteX123" fmla="*/ 102979 w 358660"/>
                  <a:gd name="connsiteY123" fmla="*/ 394591 h 1545063"/>
                  <a:gd name="connsiteX124" fmla="*/ 102979 w 358660"/>
                  <a:gd name="connsiteY124" fmla="*/ 423912 h 1545063"/>
                  <a:gd name="connsiteX125" fmla="*/ 135091 w 358660"/>
                  <a:gd name="connsiteY125" fmla="*/ 423912 h 1545063"/>
                  <a:gd name="connsiteX126" fmla="*/ 135091 w 358660"/>
                  <a:gd name="connsiteY126" fmla="*/ 394591 h 1545063"/>
                  <a:gd name="connsiteX127" fmla="*/ 195403 w 358660"/>
                  <a:gd name="connsiteY127" fmla="*/ 898737 h 1545063"/>
                  <a:gd name="connsiteX128" fmla="*/ 163290 w 358660"/>
                  <a:gd name="connsiteY128" fmla="*/ 898737 h 1545063"/>
                  <a:gd name="connsiteX129" fmla="*/ 163290 w 358660"/>
                  <a:gd name="connsiteY129" fmla="*/ 928059 h 1545063"/>
                  <a:gd name="connsiteX130" fmla="*/ 195403 w 358660"/>
                  <a:gd name="connsiteY130" fmla="*/ 928059 h 1545063"/>
                  <a:gd name="connsiteX131" fmla="*/ 195403 w 358660"/>
                  <a:gd name="connsiteY131" fmla="*/ 898737 h 1545063"/>
                  <a:gd name="connsiteX132" fmla="*/ 255714 w 358660"/>
                  <a:gd name="connsiteY132" fmla="*/ 1045922 h 1545063"/>
                  <a:gd name="connsiteX133" fmla="*/ 223602 w 358660"/>
                  <a:gd name="connsiteY133" fmla="*/ 1045922 h 1545063"/>
                  <a:gd name="connsiteX134" fmla="*/ 223602 w 358660"/>
                  <a:gd name="connsiteY134" fmla="*/ 1075276 h 1545063"/>
                  <a:gd name="connsiteX135" fmla="*/ 255714 w 358660"/>
                  <a:gd name="connsiteY135" fmla="*/ 1075276 h 1545063"/>
                  <a:gd name="connsiteX136" fmla="*/ 255714 w 358660"/>
                  <a:gd name="connsiteY136" fmla="*/ 1045922 h 1545063"/>
                  <a:gd name="connsiteX137" fmla="*/ 255714 w 358660"/>
                  <a:gd name="connsiteY137" fmla="*/ 793577 h 1545063"/>
                  <a:gd name="connsiteX138" fmla="*/ 223602 w 358660"/>
                  <a:gd name="connsiteY138" fmla="*/ 793577 h 1545063"/>
                  <a:gd name="connsiteX139" fmla="*/ 223602 w 358660"/>
                  <a:gd name="connsiteY139" fmla="*/ 822898 h 1545063"/>
                  <a:gd name="connsiteX140" fmla="*/ 255714 w 358660"/>
                  <a:gd name="connsiteY140" fmla="*/ 822898 h 1545063"/>
                  <a:gd name="connsiteX141" fmla="*/ 255714 w 358660"/>
                  <a:gd name="connsiteY141" fmla="*/ 793577 h 1545063"/>
                  <a:gd name="connsiteX142" fmla="*/ 255714 w 358660"/>
                  <a:gd name="connsiteY142" fmla="*/ 744879 h 1545063"/>
                  <a:gd name="connsiteX143" fmla="*/ 223602 w 358660"/>
                  <a:gd name="connsiteY143" fmla="*/ 744879 h 1545063"/>
                  <a:gd name="connsiteX144" fmla="*/ 223602 w 358660"/>
                  <a:gd name="connsiteY144" fmla="*/ 773655 h 1545063"/>
                  <a:gd name="connsiteX145" fmla="*/ 255714 w 358660"/>
                  <a:gd name="connsiteY145" fmla="*/ 773655 h 1545063"/>
                  <a:gd name="connsiteX146" fmla="*/ 255714 w 358660"/>
                  <a:gd name="connsiteY146" fmla="*/ 744879 h 1545063"/>
                  <a:gd name="connsiteX147" fmla="*/ 255714 w 358660"/>
                  <a:gd name="connsiteY147" fmla="*/ 492533 h 1545063"/>
                  <a:gd name="connsiteX148" fmla="*/ 223602 w 358660"/>
                  <a:gd name="connsiteY148" fmla="*/ 492533 h 1545063"/>
                  <a:gd name="connsiteX149" fmla="*/ 223602 w 358660"/>
                  <a:gd name="connsiteY149" fmla="*/ 521854 h 1545063"/>
                  <a:gd name="connsiteX150" fmla="*/ 255714 w 358660"/>
                  <a:gd name="connsiteY150" fmla="*/ 521854 h 1545063"/>
                  <a:gd name="connsiteX151" fmla="*/ 255714 w 358660"/>
                  <a:gd name="connsiteY151" fmla="*/ 492533 h 1545063"/>
                  <a:gd name="connsiteX152" fmla="*/ 255714 w 358660"/>
                  <a:gd name="connsiteY152" fmla="*/ 947980 h 1545063"/>
                  <a:gd name="connsiteX153" fmla="*/ 223602 w 358660"/>
                  <a:gd name="connsiteY153" fmla="*/ 947980 h 1545063"/>
                  <a:gd name="connsiteX154" fmla="*/ 223602 w 358660"/>
                  <a:gd name="connsiteY154" fmla="*/ 976757 h 1545063"/>
                  <a:gd name="connsiteX155" fmla="*/ 255714 w 358660"/>
                  <a:gd name="connsiteY155" fmla="*/ 976757 h 1545063"/>
                  <a:gd name="connsiteX156" fmla="*/ 255714 w 358660"/>
                  <a:gd name="connsiteY156" fmla="*/ 947980 h 1545063"/>
                  <a:gd name="connsiteX157" fmla="*/ 255714 w 358660"/>
                  <a:gd name="connsiteY157" fmla="*/ 695635 h 1545063"/>
                  <a:gd name="connsiteX158" fmla="*/ 223602 w 358660"/>
                  <a:gd name="connsiteY158" fmla="*/ 695635 h 1545063"/>
                  <a:gd name="connsiteX159" fmla="*/ 223602 w 358660"/>
                  <a:gd name="connsiteY159" fmla="*/ 724956 h 1545063"/>
                  <a:gd name="connsiteX160" fmla="*/ 255714 w 358660"/>
                  <a:gd name="connsiteY160" fmla="*/ 724956 h 1545063"/>
                  <a:gd name="connsiteX161" fmla="*/ 255714 w 358660"/>
                  <a:gd name="connsiteY161" fmla="*/ 695635 h 1545063"/>
                  <a:gd name="connsiteX162" fmla="*/ 255714 w 358660"/>
                  <a:gd name="connsiteY162" fmla="*/ 443835 h 1545063"/>
                  <a:gd name="connsiteX163" fmla="*/ 223602 w 358660"/>
                  <a:gd name="connsiteY163" fmla="*/ 443835 h 1545063"/>
                  <a:gd name="connsiteX164" fmla="*/ 223602 w 358660"/>
                  <a:gd name="connsiteY164" fmla="*/ 472611 h 1545063"/>
                  <a:gd name="connsiteX165" fmla="*/ 255714 w 358660"/>
                  <a:gd name="connsiteY165" fmla="*/ 472611 h 1545063"/>
                  <a:gd name="connsiteX166" fmla="*/ 255714 w 358660"/>
                  <a:gd name="connsiteY166" fmla="*/ 443835 h 1545063"/>
                  <a:gd name="connsiteX167" fmla="*/ 255714 w 358660"/>
                  <a:gd name="connsiteY167" fmla="*/ 898705 h 1545063"/>
                  <a:gd name="connsiteX168" fmla="*/ 223602 w 358660"/>
                  <a:gd name="connsiteY168" fmla="*/ 898705 h 1545063"/>
                  <a:gd name="connsiteX169" fmla="*/ 223602 w 358660"/>
                  <a:gd name="connsiteY169" fmla="*/ 928026 h 1545063"/>
                  <a:gd name="connsiteX170" fmla="*/ 255714 w 358660"/>
                  <a:gd name="connsiteY170" fmla="*/ 928026 h 1545063"/>
                  <a:gd name="connsiteX171" fmla="*/ 255714 w 358660"/>
                  <a:gd name="connsiteY171" fmla="*/ 898705 h 1545063"/>
                  <a:gd name="connsiteX172" fmla="*/ 195403 w 358660"/>
                  <a:gd name="connsiteY172" fmla="*/ 338674 h 1545063"/>
                  <a:gd name="connsiteX173" fmla="*/ 163290 w 358660"/>
                  <a:gd name="connsiteY173" fmla="*/ 338674 h 1545063"/>
                  <a:gd name="connsiteX174" fmla="*/ 163290 w 358660"/>
                  <a:gd name="connsiteY174" fmla="*/ 367451 h 1545063"/>
                  <a:gd name="connsiteX175" fmla="*/ 195403 w 358660"/>
                  <a:gd name="connsiteY175" fmla="*/ 367451 h 1545063"/>
                  <a:gd name="connsiteX176" fmla="*/ 195403 w 358660"/>
                  <a:gd name="connsiteY176" fmla="*/ 338674 h 1545063"/>
                  <a:gd name="connsiteX177" fmla="*/ 135091 w 358660"/>
                  <a:gd name="connsiteY177" fmla="*/ 289431 h 1545063"/>
                  <a:gd name="connsiteX178" fmla="*/ 102979 w 358660"/>
                  <a:gd name="connsiteY178" fmla="*/ 289431 h 1545063"/>
                  <a:gd name="connsiteX179" fmla="*/ 102979 w 358660"/>
                  <a:gd name="connsiteY179" fmla="*/ 318752 h 1545063"/>
                  <a:gd name="connsiteX180" fmla="*/ 135091 w 358660"/>
                  <a:gd name="connsiteY180" fmla="*/ 318752 h 1545063"/>
                  <a:gd name="connsiteX181" fmla="*/ 135091 w 358660"/>
                  <a:gd name="connsiteY181" fmla="*/ 289431 h 1545063"/>
                  <a:gd name="connsiteX182" fmla="*/ 255746 w 358660"/>
                  <a:gd name="connsiteY182" fmla="*/ 338674 h 1545063"/>
                  <a:gd name="connsiteX183" fmla="*/ 223633 w 358660"/>
                  <a:gd name="connsiteY183" fmla="*/ 338674 h 1545063"/>
                  <a:gd name="connsiteX184" fmla="*/ 223633 w 358660"/>
                  <a:gd name="connsiteY184" fmla="*/ 367451 h 1545063"/>
                  <a:gd name="connsiteX185" fmla="*/ 255746 w 358660"/>
                  <a:gd name="connsiteY185" fmla="*/ 367451 h 1545063"/>
                  <a:gd name="connsiteX186" fmla="*/ 255746 w 358660"/>
                  <a:gd name="connsiteY186" fmla="*/ 338674 h 1545063"/>
                  <a:gd name="connsiteX187" fmla="*/ 255746 w 358660"/>
                  <a:gd name="connsiteY187" fmla="*/ 240732 h 1545063"/>
                  <a:gd name="connsiteX188" fmla="*/ 223633 w 358660"/>
                  <a:gd name="connsiteY188" fmla="*/ 240732 h 1545063"/>
                  <a:gd name="connsiteX189" fmla="*/ 223633 w 358660"/>
                  <a:gd name="connsiteY189" fmla="*/ 269509 h 1545063"/>
                  <a:gd name="connsiteX190" fmla="*/ 255746 w 358660"/>
                  <a:gd name="connsiteY190" fmla="*/ 269509 h 1545063"/>
                  <a:gd name="connsiteX191" fmla="*/ 255746 w 358660"/>
                  <a:gd name="connsiteY191" fmla="*/ 240732 h 1545063"/>
                  <a:gd name="connsiteX192" fmla="*/ 255746 w 358660"/>
                  <a:gd name="connsiteY192" fmla="*/ 191489 h 1545063"/>
                  <a:gd name="connsiteX193" fmla="*/ 223633 w 358660"/>
                  <a:gd name="connsiteY193" fmla="*/ 191489 h 1545063"/>
                  <a:gd name="connsiteX194" fmla="*/ 223633 w 358660"/>
                  <a:gd name="connsiteY194" fmla="*/ 220810 h 1545063"/>
                  <a:gd name="connsiteX195" fmla="*/ 255746 w 358660"/>
                  <a:gd name="connsiteY195" fmla="*/ 220810 h 1545063"/>
                  <a:gd name="connsiteX196" fmla="*/ 255746 w 358660"/>
                  <a:gd name="connsiteY196" fmla="*/ 191489 h 1545063"/>
                  <a:gd name="connsiteX197" fmla="*/ 255746 w 358660"/>
                  <a:gd name="connsiteY197" fmla="*/ 142245 h 1545063"/>
                  <a:gd name="connsiteX198" fmla="*/ 223633 w 358660"/>
                  <a:gd name="connsiteY198" fmla="*/ 142245 h 1545063"/>
                  <a:gd name="connsiteX199" fmla="*/ 223633 w 358660"/>
                  <a:gd name="connsiteY199" fmla="*/ 171567 h 1545063"/>
                  <a:gd name="connsiteX200" fmla="*/ 255746 w 358660"/>
                  <a:gd name="connsiteY200" fmla="*/ 171567 h 1545063"/>
                  <a:gd name="connsiteX201" fmla="*/ 255746 w 358660"/>
                  <a:gd name="connsiteY201" fmla="*/ 142245 h 15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358660" h="1545063">
                    <a:moveTo>
                      <a:pt x="330975" y="166049"/>
                    </a:moveTo>
                    <a:lnTo>
                      <a:pt x="283945" y="166049"/>
                    </a:lnTo>
                    <a:lnTo>
                      <a:pt x="275091" y="86361"/>
                    </a:lnTo>
                    <a:lnTo>
                      <a:pt x="255714" y="86361"/>
                    </a:lnTo>
                    <a:lnTo>
                      <a:pt x="252378" y="49821"/>
                    </a:lnTo>
                    <a:lnTo>
                      <a:pt x="217506" y="49821"/>
                    </a:lnTo>
                    <a:lnTo>
                      <a:pt x="215293" y="0"/>
                    </a:lnTo>
                    <a:lnTo>
                      <a:pt x="143336" y="0"/>
                    </a:lnTo>
                    <a:lnTo>
                      <a:pt x="141122" y="49821"/>
                    </a:lnTo>
                    <a:lnTo>
                      <a:pt x="106251" y="49821"/>
                    </a:lnTo>
                    <a:lnTo>
                      <a:pt x="102946" y="86361"/>
                    </a:lnTo>
                    <a:lnTo>
                      <a:pt x="83570" y="86361"/>
                    </a:lnTo>
                    <a:lnTo>
                      <a:pt x="74716" y="166049"/>
                    </a:lnTo>
                    <a:lnTo>
                      <a:pt x="27686" y="166049"/>
                    </a:lnTo>
                    <a:lnTo>
                      <a:pt x="27686" y="407327"/>
                    </a:lnTo>
                    <a:lnTo>
                      <a:pt x="0" y="407327"/>
                    </a:lnTo>
                    <a:lnTo>
                      <a:pt x="27686" y="573344"/>
                    </a:lnTo>
                    <a:lnTo>
                      <a:pt x="27686" y="1006078"/>
                    </a:lnTo>
                    <a:lnTo>
                      <a:pt x="58098" y="1006078"/>
                    </a:lnTo>
                    <a:lnTo>
                      <a:pt x="58098" y="1027091"/>
                    </a:lnTo>
                    <a:lnTo>
                      <a:pt x="71925" y="1027091"/>
                    </a:lnTo>
                    <a:lnTo>
                      <a:pt x="71925" y="1545064"/>
                    </a:lnTo>
                    <a:lnTo>
                      <a:pt x="74138" y="1545064"/>
                    </a:lnTo>
                    <a:lnTo>
                      <a:pt x="74138" y="1111206"/>
                    </a:lnTo>
                    <a:lnTo>
                      <a:pt x="102914" y="1111206"/>
                    </a:lnTo>
                    <a:lnTo>
                      <a:pt x="102914" y="1095166"/>
                    </a:lnTo>
                    <a:lnTo>
                      <a:pt x="135027" y="1095166"/>
                    </a:lnTo>
                    <a:lnTo>
                      <a:pt x="135027" y="1111206"/>
                    </a:lnTo>
                    <a:lnTo>
                      <a:pt x="163258" y="1111206"/>
                    </a:lnTo>
                    <a:lnTo>
                      <a:pt x="163258" y="1095166"/>
                    </a:lnTo>
                    <a:lnTo>
                      <a:pt x="195370" y="1095166"/>
                    </a:lnTo>
                    <a:lnTo>
                      <a:pt x="195370" y="1111206"/>
                    </a:lnTo>
                    <a:lnTo>
                      <a:pt x="223602" y="1111206"/>
                    </a:lnTo>
                    <a:lnTo>
                      <a:pt x="223602" y="1095166"/>
                    </a:lnTo>
                    <a:lnTo>
                      <a:pt x="255714" y="1095166"/>
                    </a:lnTo>
                    <a:lnTo>
                      <a:pt x="255714" y="1121729"/>
                    </a:lnTo>
                    <a:lnTo>
                      <a:pt x="306081" y="1155477"/>
                    </a:lnTo>
                    <a:lnTo>
                      <a:pt x="330975" y="1155477"/>
                    </a:lnTo>
                    <a:lnTo>
                      <a:pt x="330975" y="573312"/>
                    </a:lnTo>
                    <a:lnTo>
                      <a:pt x="358661" y="407295"/>
                    </a:lnTo>
                    <a:lnTo>
                      <a:pt x="330975" y="407295"/>
                    </a:lnTo>
                    <a:lnTo>
                      <a:pt x="330975" y="166017"/>
                    </a:lnTo>
                    <a:close/>
                    <a:moveTo>
                      <a:pt x="135091" y="590507"/>
                    </a:moveTo>
                    <a:lnTo>
                      <a:pt x="102979" y="590507"/>
                    </a:lnTo>
                    <a:lnTo>
                      <a:pt x="102979" y="619828"/>
                    </a:lnTo>
                    <a:lnTo>
                      <a:pt x="135091" y="619828"/>
                    </a:lnTo>
                    <a:lnTo>
                      <a:pt x="135091" y="590507"/>
                    </a:lnTo>
                    <a:close/>
                    <a:moveTo>
                      <a:pt x="135091" y="1045955"/>
                    </a:moveTo>
                    <a:lnTo>
                      <a:pt x="102979" y="1045955"/>
                    </a:lnTo>
                    <a:lnTo>
                      <a:pt x="102979" y="1075308"/>
                    </a:lnTo>
                    <a:lnTo>
                      <a:pt x="135091" y="1075308"/>
                    </a:lnTo>
                    <a:lnTo>
                      <a:pt x="135091" y="1045955"/>
                    </a:lnTo>
                    <a:close/>
                    <a:moveTo>
                      <a:pt x="135091" y="793609"/>
                    </a:moveTo>
                    <a:lnTo>
                      <a:pt x="102979" y="793609"/>
                    </a:lnTo>
                    <a:lnTo>
                      <a:pt x="102979" y="822930"/>
                    </a:lnTo>
                    <a:lnTo>
                      <a:pt x="135091" y="822930"/>
                    </a:lnTo>
                    <a:lnTo>
                      <a:pt x="135091" y="793609"/>
                    </a:lnTo>
                    <a:close/>
                    <a:moveTo>
                      <a:pt x="135091" y="541809"/>
                    </a:moveTo>
                    <a:lnTo>
                      <a:pt x="102979" y="541809"/>
                    </a:lnTo>
                    <a:lnTo>
                      <a:pt x="102979" y="570585"/>
                    </a:lnTo>
                    <a:lnTo>
                      <a:pt x="135091" y="570585"/>
                    </a:lnTo>
                    <a:lnTo>
                      <a:pt x="135091" y="541809"/>
                    </a:lnTo>
                    <a:close/>
                    <a:moveTo>
                      <a:pt x="195403" y="793609"/>
                    </a:moveTo>
                    <a:lnTo>
                      <a:pt x="163290" y="793609"/>
                    </a:lnTo>
                    <a:lnTo>
                      <a:pt x="163290" y="822930"/>
                    </a:lnTo>
                    <a:lnTo>
                      <a:pt x="195403" y="822930"/>
                    </a:lnTo>
                    <a:lnTo>
                      <a:pt x="195403" y="793609"/>
                    </a:lnTo>
                    <a:close/>
                    <a:moveTo>
                      <a:pt x="135091" y="996711"/>
                    </a:moveTo>
                    <a:lnTo>
                      <a:pt x="102979" y="996711"/>
                    </a:lnTo>
                    <a:lnTo>
                      <a:pt x="102979" y="1026032"/>
                    </a:lnTo>
                    <a:lnTo>
                      <a:pt x="135091" y="1026032"/>
                    </a:lnTo>
                    <a:lnTo>
                      <a:pt x="135091" y="996711"/>
                    </a:lnTo>
                    <a:close/>
                    <a:moveTo>
                      <a:pt x="135091" y="744911"/>
                    </a:moveTo>
                    <a:lnTo>
                      <a:pt x="102979" y="744911"/>
                    </a:lnTo>
                    <a:lnTo>
                      <a:pt x="102979" y="773687"/>
                    </a:lnTo>
                    <a:lnTo>
                      <a:pt x="135091" y="773687"/>
                    </a:lnTo>
                    <a:lnTo>
                      <a:pt x="135091" y="744911"/>
                    </a:lnTo>
                    <a:close/>
                    <a:moveTo>
                      <a:pt x="195403" y="996711"/>
                    </a:moveTo>
                    <a:lnTo>
                      <a:pt x="163290" y="996711"/>
                    </a:lnTo>
                    <a:lnTo>
                      <a:pt x="163290" y="1026032"/>
                    </a:lnTo>
                    <a:lnTo>
                      <a:pt x="195403" y="1026032"/>
                    </a:lnTo>
                    <a:lnTo>
                      <a:pt x="195403" y="996711"/>
                    </a:lnTo>
                    <a:close/>
                    <a:moveTo>
                      <a:pt x="195403" y="492565"/>
                    </a:moveTo>
                    <a:lnTo>
                      <a:pt x="163290" y="492565"/>
                    </a:lnTo>
                    <a:lnTo>
                      <a:pt x="163290" y="521887"/>
                    </a:lnTo>
                    <a:lnTo>
                      <a:pt x="195403" y="521887"/>
                    </a:lnTo>
                    <a:lnTo>
                      <a:pt x="195403" y="492565"/>
                    </a:lnTo>
                    <a:close/>
                    <a:moveTo>
                      <a:pt x="135091" y="948013"/>
                    </a:moveTo>
                    <a:lnTo>
                      <a:pt x="102979" y="948013"/>
                    </a:lnTo>
                    <a:lnTo>
                      <a:pt x="102979" y="976789"/>
                    </a:lnTo>
                    <a:lnTo>
                      <a:pt x="135091" y="976789"/>
                    </a:lnTo>
                    <a:lnTo>
                      <a:pt x="135091" y="948013"/>
                    </a:lnTo>
                    <a:close/>
                    <a:moveTo>
                      <a:pt x="135091" y="695667"/>
                    </a:moveTo>
                    <a:lnTo>
                      <a:pt x="102979" y="695667"/>
                    </a:lnTo>
                    <a:lnTo>
                      <a:pt x="102979" y="724989"/>
                    </a:lnTo>
                    <a:lnTo>
                      <a:pt x="135091" y="724989"/>
                    </a:lnTo>
                    <a:lnTo>
                      <a:pt x="135091" y="695667"/>
                    </a:lnTo>
                    <a:close/>
                    <a:moveTo>
                      <a:pt x="135091" y="443867"/>
                    </a:moveTo>
                    <a:lnTo>
                      <a:pt x="102979" y="443867"/>
                    </a:lnTo>
                    <a:lnTo>
                      <a:pt x="102979" y="472643"/>
                    </a:lnTo>
                    <a:lnTo>
                      <a:pt x="135091" y="472643"/>
                    </a:lnTo>
                    <a:lnTo>
                      <a:pt x="135091" y="443867"/>
                    </a:lnTo>
                    <a:close/>
                    <a:moveTo>
                      <a:pt x="195403" y="695667"/>
                    </a:moveTo>
                    <a:lnTo>
                      <a:pt x="163290" y="695667"/>
                    </a:lnTo>
                    <a:lnTo>
                      <a:pt x="163290" y="724989"/>
                    </a:lnTo>
                    <a:lnTo>
                      <a:pt x="195403" y="724989"/>
                    </a:lnTo>
                    <a:lnTo>
                      <a:pt x="195403" y="695667"/>
                    </a:lnTo>
                    <a:close/>
                    <a:moveTo>
                      <a:pt x="195403" y="443867"/>
                    </a:moveTo>
                    <a:lnTo>
                      <a:pt x="163290" y="443867"/>
                    </a:lnTo>
                    <a:lnTo>
                      <a:pt x="163290" y="472643"/>
                    </a:lnTo>
                    <a:lnTo>
                      <a:pt x="195403" y="472643"/>
                    </a:lnTo>
                    <a:lnTo>
                      <a:pt x="195403" y="443867"/>
                    </a:lnTo>
                    <a:close/>
                    <a:moveTo>
                      <a:pt x="135091" y="898737"/>
                    </a:moveTo>
                    <a:lnTo>
                      <a:pt x="102979" y="898737"/>
                    </a:lnTo>
                    <a:lnTo>
                      <a:pt x="102979" y="928059"/>
                    </a:lnTo>
                    <a:lnTo>
                      <a:pt x="135091" y="928059"/>
                    </a:lnTo>
                    <a:lnTo>
                      <a:pt x="135091" y="898737"/>
                    </a:lnTo>
                    <a:close/>
                    <a:moveTo>
                      <a:pt x="135091" y="646937"/>
                    </a:moveTo>
                    <a:lnTo>
                      <a:pt x="102979" y="646937"/>
                    </a:lnTo>
                    <a:lnTo>
                      <a:pt x="102979" y="675713"/>
                    </a:lnTo>
                    <a:lnTo>
                      <a:pt x="135091" y="675713"/>
                    </a:lnTo>
                    <a:lnTo>
                      <a:pt x="135091" y="646937"/>
                    </a:lnTo>
                    <a:close/>
                    <a:moveTo>
                      <a:pt x="135091" y="394591"/>
                    </a:moveTo>
                    <a:lnTo>
                      <a:pt x="102979" y="394591"/>
                    </a:lnTo>
                    <a:lnTo>
                      <a:pt x="102979" y="423912"/>
                    </a:lnTo>
                    <a:lnTo>
                      <a:pt x="135091" y="423912"/>
                    </a:lnTo>
                    <a:lnTo>
                      <a:pt x="135091" y="394591"/>
                    </a:lnTo>
                    <a:close/>
                    <a:moveTo>
                      <a:pt x="195403" y="898737"/>
                    </a:moveTo>
                    <a:lnTo>
                      <a:pt x="163290" y="898737"/>
                    </a:lnTo>
                    <a:lnTo>
                      <a:pt x="163290" y="928059"/>
                    </a:lnTo>
                    <a:lnTo>
                      <a:pt x="195403" y="928059"/>
                    </a:lnTo>
                    <a:lnTo>
                      <a:pt x="195403" y="898737"/>
                    </a:lnTo>
                    <a:close/>
                    <a:moveTo>
                      <a:pt x="255714" y="1045922"/>
                    </a:moveTo>
                    <a:lnTo>
                      <a:pt x="223602" y="1045922"/>
                    </a:lnTo>
                    <a:lnTo>
                      <a:pt x="223602" y="1075276"/>
                    </a:lnTo>
                    <a:lnTo>
                      <a:pt x="255714" y="1075276"/>
                    </a:lnTo>
                    <a:lnTo>
                      <a:pt x="255714" y="1045922"/>
                    </a:lnTo>
                    <a:close/>
                    <a:moveTo>
                      <a:pt x="255714" y="793577"/>
                    </a:moveTo>
                    <a:lnTo>
                      <a:pt x="223602" y="793577"/>
                    </a:lnTo>
                    <a:lnTo>
                      <a:pt x="223602" y="822898"/>
                    </a:lnTo>
                    <a:lnTo>
                      <a:pt x="255714" y="822898"/>
                    </a:lnTo>
                    <a:lnTo>
                      <a:pt x="255714" y="793577"/>
                    </a:lnTo>
                    <a:close/>
                    <a:moveTo>
                      <a:pt x="255714" y="744879"/>
                    </a:moveTo>
                    <a:lnTo>
                      <a:pt x="223602" y="744879"/>
                    </a:lnTo>
                    <a:lnTo>
                      <a:pt x="223602" y="773655"/>
                    </a:lnTo>
                    <a:lnTo>
                      <a:pt x="255714" y="773655"/>
                    </a:lnTo>
                    <a:lnTo>
                      <a:pt x="255714" y="744879"/>
                    </a:lnTo>
                    <a:close/>
                    <a:moveTo>
                      <a:pt x="255714" y="492533"/>
                    </a:moveTo>
                    <a:lnTo>
                      <a:pt x="223602" y="492533"/>
                    </a:lnTo>
                    <a:lnTo>
                      <a:pt x="223602" y="521854"/>
                    </a:lnTo>
                    <a:lnTo>
                      <a:pt x="255714" y="521854"/>
                    </a:lnTo>
                    <a:lnTo>
                      <a:pt x="255714" y="492533"/>
                    </a:lnTo>
                    <a:close/>
                    <a:moveTo>
                      <a:pt x="255714" y="947980"/>
                    </a:moveTo>
                    <a:lnTo>
                      <a:pt x="223602" y="947980"/>
                    </a:lnTo>
                    <a:lnTo>
                      <a:pt x="223602" y="976757"/>
                    </a:lnTo>
                    <a:lnTo>
                      <a:pt x="255714" y="976757"/>
                    </a:lnTo>
                    <a:lnTo>
                      <a:pt x="255714" y="947980"/>
                    </a:lnTo>
                    <a:close/>
                    <a:moveTo>
                      <a:pt x="255714" y="695635"/>
                    </a:moveTo>
                    <a:lnTo>
                      <a:pt x="223602" y="695635"/>
                    </a:lnTo>
                    <a:lnTo>
                      <a:pt x="223602" y="724956"/>
                    </a:lnTo>
                    <a:lnTo>
                      <a:pt x="255714" y="724956"/>
                    </a:lnTo>
                    <a:lnTo>
                      <a:pt x="255714" y="695635"/>
                    </a:lnTo>
                    <a:close/>
                    <a:moveTo>
                      <a:pt x="255714" y="443835"/>
                    </a:moveTo>
                    <a:lnTo>
                      <a:pt x="223602" y="443835"/>
                    </a:lnTo>
                    <a:lnTo>
                      <a:pt x="223602" y="472611"/>
                    </a:lnTo>
                    <a:lnTo>
                      <a:pt x="255714" y="472611"/>
                    </a:lnTo>
                    <a:lnTo>
                      <a:pt x="255714" y="443835"/>
                    </a:lnTo>
                    <a:close/>
                    <a:moveTo>
                      <a:pt x="255714" y="898705"/>
                    </a:moveTo>
                    <a:lnTo>
                      <a:pt x="223602" y="898705"/>
                    </a:lnTo>
                    <a:lnTo>
                      <a:pt x="223602" y="928026"/>
                    </a:lnTo>
                    <a:lnTo>
                      <a:pt x="255714" y="928026"/>
                    </a:lnTo>
                    <a:lnTo>
                      <a:pt x="255714" y="898705"/>
                    </a:lnTo>
                    <a:close/>
                    <a:moveTo>
                      <a:pt x="195403" y="338674"/>
                    </a:moveTo>
                    <a:lnTo>
                      <a:pt x="163290" y="338674"/>
                    </a:lnTo>
                    <a:lnTo>
                      <a:pt x="163290" y="367451"/>
                    </a:lnTo>
                    <a:lnTo>
                      <a:pt x="195403" y="367451"/>
                    </a:lnTo>
                    <a:lnTo>
                      <a:pt x="195403" y="338674"/>
                    </a:lnTo>
                    <a:close/>
                    <a:moveTo>
                      <a:pt x="135091" y="289431"/>
                    </a:moveTo>
                    <a:lnTo>
                      <a:pt x="102979" y="289431"/>
                    </a:lnTo>
                    <a:lnTo>
                      <a:pt x="102979" y="318752"/>
                    </a:lnTo>
                    <a:lnTo>
                      <a:pt x="135091" y="318752"/>
                    </a:lnTo>
                    <a:lnTo>
                      <a:pt x="135091" y="289431"/>
                    </a:lnTo>
                    <a:close/>
                    <a:moveTo>
                      <a:pt x="255746" y="338674"/>
                    </a:moveTo>
                    <a:lnTo>
                      <a:pt x="223633" y="338674"/>
                    </a:lnTo>
                    <a:lnTo>
                      <a:pt x="223633" y="367451"/>
                    </a:lnTo>
                    <a:lnTo>
                      <a:pt x="255746" y="367451"/>
                    </a:lnTo>
                    <a:lnTo>
                      <a:pt x="255746" y="338674"/>
                    </a:lnTo>
                    <a:close/>
                    <a:moveTo>
                      <a:pt x="255746" y="240732"/>
                    </a:moveTo>
                    <a:lnTo>
                      <a:pt x="223633" y="240732"/>
                    </a:lnTo>
                    <a:lnTo>
                      <a:pt x="223633" y="269509"/>
                    </a:lnTo>
                    <a:lnTo>
                      <a:pt x="255746" y="269509"/>
                    </a:lnTo>
                    <a:lnTo>
                      <a:pt x="255746" y="240732"/>
                    </a:lnTo>
                    <a:close/>
                    <a:moveTo>
                      <a:pt x="255746" y="191489"/>
                    </a:moveTo>
                    <a:lnTo>
                      <a:pt x="223633" y="191489"/>
                    </a:lnTo>
                    <a:lnTo>
                      <a:pt x="223633" y="220810"/>
                    </a:lnTo>
                    <a:lnTo>
                      <a:pt x="255746" y="220810"/>
                    </a:lnTo>
                    <a:lnTo>
                      <a:pt x="255746" y="191489"/>
                    </a:lnTo>
                    <a:close/>
                    <a:moveTo>
                      <a:pt x="255746" y="142245"/>
                    </a:moveTo>
                    <a:lnTo>
                      <a:pt x="223633" y="142245"/>
                    </a:lnTo>
                    <a:lnTo>
                      <a:pt x="223633" y="171567"/>
                    </a:lnTo>
                    <a:lnTo>
                      <a:pt x="255746" y="171567"/>
                    </a:lnTo>
                    <a:lnTo>
                      <a:pt x="255746" y="142245"/>
                    </a:lnTo>
                    <a:close/>
                  </a:path>
                </a:pathLst>
              </a:custGeom>
              <a:solidFill>
                <a:srgbClr val="825C54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5" name="Freeform: Shape 3604">
                <a:extLst>
                  <a:ext uri="{FF2B5EF4-FFF2-40B4-BE49-F238E27FC236}">
                    <a16:creationId xmlns:a16="http://schemas.microsoft.com/office/drawing/2014/main" id="{83305C43-5270-3252-DC6C-CC6F6AA15F1C}"/>
                  </a:ext>
                </a:extLst>
              </p:cNvPr>
              <p:cNvSpPr/>
              <p:nvPr/>
            </p:nvSpPr>
            <p:spPr>
              <a:xfrm>
                <a:off x="3986658" y="2113089"/>
                <a:ext cx="363055" cy="1323194"/>
              </a:xfrm>
              <a:custGeom>
                <a:avLst/>
                <a:gdLst>
                  <a:gd name="connsiteX0" fmla="*/ 363024 w 363055"/>
                  <a:gd name="connsiteY0" fmla="*/ 150009 h 1323194"/>
                  <a:gd name="connsiteX1" fmla="*/ 341433 w 363055"/>
                  <a:gd name="connsiteY1" fmla="*/ 150009 h 1323194"/>
                  <a:gd name="connsiteX2" fmla="*/ 341433 w 363055"/>
                  <a:gd name="connsiteY2" fmla="*/ 119564 h 1323194"/>
                  <a:gd name="connsiteX3" fmla="*/ 283335 w 363055"/>
                  <a:gd name="connsiteY3" fmla="*/ 119564 h 1323194"/>
                  <a:gd name="connsiteX4" fmla="*/ 283335 w 363055"/>
                  <a:gd name="connsiteY4" fmla="*/ 80811 h 1323194"/>
                  <a:gd name="connsiteX5" fmla="*/ 131691 w 363055"/>
                  <a:gd name="connsiteY5" fmla="*/ 80811 h 1323194"/>
                  <a:gd name="connsiteX6" fmla="*/ 131691 w 363055"/>
                  <a:gd name="connsiteY6" fmla="*/ 0 h 1323194"/>
                  <a:gd name="connsiteX7" fmla="*/ 109010 w 363055"/>
                  <a:gd name="connsiteY7" fmla="*/ 0 h 1323194"/>
                  <a:gd name="connsiteX8" fmla="*/ 109010 w 363055"/>
                  <a:gd name="connsiteY8" fmla="*/ 80811 h 1323194"/>
                  <a:gd name="connsiteX9" fmla="*/ 39844 w 363055"/>
                  <a:gd name="connsiteY9" fmla="*/ 80811 h 1323194"/>
                  <a:gd name="connsiteX10" fmla="*/ 39844 w 363055"/>
                  <a:gd name="connsiteY10" fmla="*/ 119564 h 1323194"/>
                  <a:gd name="connsiteX11" fmla="*/ 22681 w 363055"/>
                  <a:gd name="connsiteY11" fmla="*/ 119564 h 1323194"/>
                  <a:gd name="connsiteX12" fmla="*/ 22681 w 363055"/>
                  <a:gd name="connsiteY12" fmla="*/ 150009 h 1323194"/>
                  <a:gd name="connsiteX13" fmla="*/ 0 w 363055"/>
                  <a:gd name="connsiteY13" fmla="*/ 150009 h 1323194"/>
                  <a:gd name="connsiteX14" fmla="*/ 0 w 363055"/>
                  <a:gd name="connsiteY14" fmla="*/ 991161 h 1323194"/>
                  <a:gd name="connsiteX15" fmla="*/ 125082 w 363055"/>
                  <a:gd name="connsiteY15" fmla="*/ 991161 h 1323194"/>
                  <a:gd name="connsiteX16" fmla="*/ 195371 w 363055"/>
                  <a:gd name="connsiteY16" fmla="*/ 1031005 h 1323194"/>
                  <a:gd name="connsiteX17" fmla="*/ 261232 w 363055"/>
                  <a:gd name="connsiteY17" fmla="*/ 1031005 h 1323194"/>
                  <a:gd name="connsiteX18" fmla="*/ 261232 w 363055"/>
                  <a:gd name="connsiteY18" fmla="*/ 1323195 h 1323194"/>
                  <a:gd name="connsiteX19" fmla="*/ 363056 w 363055"/>
                  <a:gd name="connsiteY19" fmla="*/ 1323195 h 1323194"/>
                  <a:gd name="connsiteX20" fmla="*/ 363056 w 363055"/>
                  <a:gd name="connsiteY20" fmla="*/ 150009 h 1323194"/>
                  <a:gd name="connsiteX21" fmla="*/ 66407 w 363055"/>
                  <a:gd name="connsiteY21" fmla="*/ 953530 h 1323194"/>
                  <a:gd name="connsiteX22" fmla="*/ 33749 w 363055"/>
                  <a:gd name="connsiteY22" fmla="*/ 953530 h 1323194"/>
                  <a:gd name="connsiteX23" fmla="*/ 33749 w 363055"/>
                  <a:gd name="connsiteY23" fmla="*/ 982884 h 1323194"/>
                  <a:gd name="connsiteX24" fmla="*/ 66407 w 363055"/>
                  <a:gd name="connsiteY24" fmla="*/ 982884 h 1323194"/>
                  <a:gd name="connsiteX25" fmla="*/ 66407 w 363055"/>
                  <a:gd name="connsiteY25" fmla="*/ 953530 h 1323194"/>
                  <a:gd name="connsiteX26" fmla="*/ 66407 w 363055"/>
                  <a:gd name="connsiteY26" fmla="*/ 904287 h 1323194"/>
                  <a:gd name="connsiteX27" fmla="*/ 33749 w 363055"/>
                  <a:gd name="connsiteY27" fmla="*/ 904287 h 1323194"/>
                  <a:gd name="connsiteX28" fmla="*/ 33749 w 363055"/>
                  <a:gd name="connsiteY28" fmla="*/ 933608 h 1323194"/>
                  <a:gd name="connsiteX29" fmla="*/ 66407 w 363055"/>
                  <a:gd name="connsiteY29" fmla="*/ 933608 h 1323194"/>
                  <a:gd name="connsiteX30" fmla="*/ 66407 w 363055"/>
                  <a:gd name="connsiteY30" fmla="*/ 904287 h 1323194"/>
                  <a:gd name="connsiteX31" fmla="*/ 66407 w 363055"/>
                  <a:gd name="connsiteY31" fmla="*/ 799704 h 1323194"/>
                  <a:gd name="connsiteX32" fmla="*/ 33749 w 363055"/>
                  <a:gd name="connsiteY32" fmla="*/ 799704 h 1323194"/>
                  <a:gd name="connsiteX33" fmla="*/ 33749 w 363055"/>
                  <a:gd name="connsiteY33" fmla="*/ 828480 h 1323194"/>
                  <a:gd name="connsiteX34" fmla="*/ 66407 w 363055"/>
                  <a:gd name="connsiteY34" fmla="*/ 828480 h 1323194"/>
                  <a:gd name="connsiteX35" fmla="*/ 66407 w 363055"/>
                  <a:gd name="connsiteY35" fmla="*/ 799704 h 1323194"/>
                  <a:gd name="connsiteX36" fmla="*/ 66407 w 363055"/>
                  <a:gd name="connsiteY36" fmla="*/ 556758 h 1323194"/>
                  <a:gd name="connsiteX37" fmla="*/ 33749 w 363055"/>
                  <a:gd name="connsiteY37" fmla="*/ 556758 h 1323194"/>
                  <a:gd name="connsiteX38" fmla="*/ 33749 w 363055"/>
                  <a:gd name="connsiteY38" fmla="*/ 585534 h 1323194"/>
                  <a:gd name="connsiteX39" fmla="*/ 66407 w 363055"/>
                  <a:gd name="connsiteY39" fmla="*/ 585534 h 1323194"/>
                  <a:gd name="connsiteX40" fmla="*/ 66407 w 363055"/>
                  <a:gd name="connsiteY40" fmla="*/ 556758 h 1323194"/>
                  <a:gd name="connsiteX41" fmla="*/ 66407 w 363055"/>
                  <a:gd name="connsiteY41" fmla="*/ 507514 h 1323194"/>
                  <a:gd name="connsiteX42" fmla="*/ 33749 w 363055"/>
                  <a:gd name="connsiteY42" fmla="*/ 507514 h 1323194"/>
                  <a:gd name="connsiteX43" fmla="*/ 33749 w 363055"/>
                  <a:gd name="connsiteY43" fmla="*/ 536836 h 1323194"/>
                  <a:gd name="connsiteX44" fmla="*/ 66407 w 363055"/>
                  <a:gd name="connsiteY44" fmla="*/ 536836 h 1323194"/>
                  <a:gd name="connsiteX45" fmla="*/ 66407 w 363055"/>
                  <a:gd name="connsiteY45" fmla="*/ 507514 h 1323194"/>
                  <a:gd name="connsiteX46" fmla="*/ 66407 w 363055"/>
                  <a:gd name="connsiteY46" fmla="*/ 701217 h 1323194"/>
                  <a:gd name="connsiteX47" fmla="*/ 33749 w 363055"/>
                  <a:gd name="connsiteY47" fmla="*/ 701217 h 1323194"/>
                  <a:gd name="connsiteX48" fmla="*/ 33749 w 363055"/>
                  <a:gd name="connsiteY48" fmla="*/ 730538 h 1323194"/>
                  <a:gd name="connsiteX49" fmla="*/ 66407 w 363055"/>
                  <a:gd name="connsiteY49" fmla="*/ 730538 h 1323194"/>
                  <a:gd name="connsiteX50" fmla="*/ 66407 w 363055"/>
                  <a:gd name="connsiteY50" fmla="*/ 701217 h 1323194"/>
                  <a:gd name="connsiteX51" fmla="*/ 66407 w 363055"/>
                  <a:gd name="connsiteY51" fmla="*/ 652519 h 1323194"/>
                  <a:gd name="connsiteX52" fmla="*/ 33749 w 363055"/>
                  <a:gd name="connsiteY52" fmla="*/ 652519 h 1323194"/>
                  <a:gd name="connsiteX53" fmla="*/ 33749 w 363055"/>
                  <a:gd name="connsiteY53" fmla="*/ 681295 h 1323194"/>
                  <a:gd name="connsiteX54" fmla="*/ 66407 w 363055"/>
                  <a:gd name="connsiteY54" fmla="*/ 681295 h 1323194"/>
                  <a:gd name="connsiteX55" fmla="*/ 66407 w 363055"/>
                  <a:gd name="connsiteY55" fmla="*/ 652519 h 1323194"/>
                  <a:gd name="connsiteX56" fmla="*/ 126718 w 363055"/>
                  <a:gd name="connsiteY56" fmla="*/ 848402 h 1323194"/>
                  <a:gd name="connsiteX57" fmla="*/ 94060 w 363055"/>
                  <a:gd name="connsiteY57" fmla="*/ 848402 h 1323194"/>
                  <a:gd name="connsiteX58" fmla="*/ 94060 w 363055"/>
                  <a:gd name="connsiteY58" fmla="*/ 877724 h 1323194"/>
                  <a:gd name="connsiteX59" fmla="*/ 126718 w 363055"/>
                  <a:gd name="connsiteY59" fmla="*/ 877724 h 1323194"/>
                  <a:gd name="connsiteX60" fmla="*/ 126718 w 363055"/>
                  <a:gd name="connsiteY60" fmla="*/ 848402 h 1323194"/>
                  <a:gd name="connsiteX61" fmla="*/ 126718 w 363055"/>
                  <a:gd name="connsiteY61" fmla="*/ 605456 h 1323194"/>
                  <a:gd name="connsiteX62" fmla="*/ 94060 w 363055"/>
                  <a:gd name="connsiteY62" fmla="*/ 605456 h 1323194"/>
                  <a:gd name="connsiteX63" fmla="*/ 94060 w 363055"/>
                  <a:gd name="connsiteY63" fmla="*/ 634778 h 1323194"/>
                  <a:gd name="connsiteX64" fmla="*/ 126718 w 363055"/>
                  <a:gd name="connsiteY64" fmla="*/ 634778 h 1323194"/>
                  <a:gd name="connsiteX65" fmla="*/ 126718 w 363055"/>
                  <a:gd name="connsiteY65" fmla="*/ 605456 h 1323194"/>
                  <a:gd name="connsiteX66" fmla="*/ 126718 w 363055"/>
                  <a:gd name="connsiteY66" fmla="*/ 799704 h 1323194"/>
                  <a:gd name="connsiteX67" fmla="*/ 94060 w 363055"/>
                  <a:gd name="connsiteY67" fmla="*/ 799704 h 1323194"/>
                  <a:gd name="connsiteX68" fmla="*/ 94060 w 363055"/>
                  <a:gd name="connsiteY68" fmla="*/ 828480 h 1323194"/>
                  <a:gd name="connsiteX69" fmla="*/ 126718 w 363055"/>
                  <a:gd name="connsiteY69" fmla="*/ 828480 h 1323194"/>
                  <a:gd name="connsiteX70" fmla="*/ 126718 w 363055"/>
                  <a:gd name="connsiteY70" fmla="*/ 799704 h 1323194"/>
                  <a:gd name="connsiteX71" fmla="*/ 126718 w 363055"/>
                  <a:gd name="connsiteY71" fmla="*/ 750460 h 1323194"/>
                  <a:gd name="connsiteX72" fmla="*/ 94060 w 363055"/>
                  <a:gd name="connsiteY72" fmla="*/ 750460 h 1323194"/>
                  <a:gd name="connsiteX73" fmla="*/ 94060 w 363055"/>
                  <a:gd name="connsiteY73" fmla="*/ 779782 h 1323194"/>
                  <a:gd name="connsiteX74" fmla="*/ 126718 w 363055"/>
                  <a:gd name="connsiteY74" fmla="*/ 779782 h 1323194"/>
                  <a:gd name="connsiteX75" fmla="*/ 126718 w 363055"/>
                  <a:gd name="connsiteY75" fmla="*/ 750460 h 1323194"/>
                  <a:gd name="connsiteX76" fmla="*/ 126718 w 363055"/>
                  <a:gd name="connsiteY76" fmla="*/ 507514 h 1323194"/>
                  <a:gd name="connsiteX77" fmla="*/ 94060 w 363055"/>
                  <a:gd name="connsiteY77" fmla="*/ 507514 h 1323194"/>
                  <a:gd name="connsiteX78" fmla="*/ 94060 w 363055"/>
                  <a:gd name="connsiteY78" fmla="*/ 536836 h 1323194"/>
                  <a:gd name="connsiteX79" fmla="*/ 126718 w 363055"/>
                  <a:gd name="connsiteY79" fmla="*/ 536836 h 1323194"/>
                  <a:gd name="connsiteX80" fmla="*/ 126718 w 363055"/>
                  <a:gd name="connsiteY80" fmla="*/ 507514 h 1323194"/>
                  <a:gd name="connsiteX81" fmla="*/ 126718 w 363055"/>
                  <a:gd name="connsiteY81" fmla="*/ 701217 h 1323194"/>
                  <a:gd name="connsiteX82" fmla="*/ 94060 w 363055"/>
                  <a:gd name="connsiteY82" fmla="*/ 701217 h 1323194"/>
                  <a:gd name="connsiteX83" fmla="*/ 94060 w 363055"/>
                  <a:gd name="connsiteY83" fmla="*/ 730538 h 1323194"/>
                  <a:gd name="connsiteX84" fmla="*/ 126718 w 363055"/>
                  <a:gd name="connsiteY84" fmla="*/ 730538 h 1323194"/>
                  <a:gd name="connsiteX85" fmla="*/ 126718 w 363055"/>
                  <a:gd name="connsiteY85" fmla="*/ 701217 h 1323194"/>
                  <a:gd name="connsiteX86" fmla="*/ 126718 w 363055"/>
                  <a:gd name="connsiteY86" fmla="*/ 458271 h 1323194"/>
                  <a:gd name="connsiteX87" fmla="*/ 94060 w 363055"/>
                  <a:gd name="connsiteY87" fmla="*/ 458271 h 1323194"/>
                  <a:gd name="connsiteX88" fmla="*/ 94060 w 363055"/>
                  <a:gd name="connsiteY88" fmla="*/ 487592 h 1323194"/>
                  <a:gd name="connsiteX89" fmla="*/ 126718 w 363055"/>
                  <a:gd name="connsiteY89" fmla="*/ 487592 h 1323194"/>
                  <a:gd name="connsiteX90" fmla="*/ 126718 w 363055"/>
                  <a:gd name="connsiteY90" fmla="*/ 458271 h 1323194"/>
                  <a:gd name="connsiteX91" fmla="*/ 126718 w 363055"/>
                  <a:gd name="connsiteY91" fmla="*/ 409572 h 1323194"/>
                  <a:gd name="connsiteX92" fmla="*/ 94060 w 363055"/>
                  <a:gd name="connsiteY92" fmla="*/ 409572 h 1323194"/>
                  <a:gd name="connsiteX93" fmla="*/ 94060 w 363055"/>
                  <a:gd name="connsiteY93" fmla="*/ 438349 h 1323194"/>
                  <a:gd name="connsiteX94" fmla="*/ 126718 w 363055"/>
                  <a:gd name="connsiteY94" fmla="*/ 438349 h 1323194"/>
                  <a:gd name="connsiteX95" fmla="*/ 126718 w 363055"/>
                  <a:gd name="connsiteY95" fmla="*/ 409572 h 1323194"/>
                  <a:gd name="connsiteX96" fmla="*/ 195338 w 363055"/>
                  <a:gd name="connsiteY96" fmla="*/ 848402 h 1323194"/>
                  <a:gd name="connsiteX97" fmla="*/ 163258 w 363055"/>
                  <a:gd name="connsiteY97" fmla="*/ 848402 h 1323194"/>
                  <a:gd name="connsiteX98" fmla="*/ 163258 w 363055"/>
                  <a:gd name="connsiteY98" fmla="*/ 877724 h 1323194"/>
                  <a:gd name="connsiteX99" fmla="*/ 195338 w 363055"/>
                  <a:gd name="connsiteY99" fmla="*/ 877724 h 1323194"/>
                  <a:gd name="connsiteX100" fmla="*/ 195338 w 363055"/>
                  <a:gd name="connsiteY100" fmla="*/ 848402 h 1323194"/>
                  <a:gd name="connsiteX101" fmla="*/ 195338 w 363055"/>
                  <a:gd name="connsiteY101" fmla="*/ 605456 h 1323194"/>
                  <a:gd name="connsiteX102" fmla="*/ 163258 w 363055"/>
                  <a:gd name="connsiteY102" fmla="*/ 605456 h 1323194"/>
                  <a:gd name="connsiteX103" fmla="*/ 163258 w 363055"/>
                  <a:gd name="connsiteY103" fmla="*/ 634778 h 1323194"/>
                  <a:gd name="connsiteX104" fmla="*/ 195338 w 363055"/>
                  <a:gd name="connsiteY104" fmla="*/ 634778 h 1323194"/>
                  <a:gd name="connsiteX105" fmla="*/ 195338 w 363055"/>
                  <a:gd name="connsiteY105" fmla="*/ 605456 h 1323194"/>
                  <a:gd name="connsiteX106" fmla="*/ 255650 w 363055"/>
                  <a:gd name="connsiteY106" fmla="*/ 848402 h 1323194"/>
                  <a:gd name="connsiteX107" fmla="*/ 223569 w 363055"/>
                  <a:gd name="connsiteY107" fmla="*/ 848402 h 1323194"/>
                  <a:gd name="connsiteX108" fmla="*/ 223569 w 363055"/>
                  <a:gd name="connsiteY108" fmla="*/ 877724 h 1323194"/>
                  <a:gd name="connsiteX109" fmla="*/ 255650 w 363055"/>
                  <a:gd name="connsiteY109" fmla="*/ 877724 h 1323194"/>
                  <a:gd name="connsiteX110" fmla="*/ 255650 w 363055"/>
                  <a:gd name="connsiteY110" fmla="*/ 848402 h 1323194"/>
                  <a:gd name="connsiteX111" fmla="*/ 255650 w 363055"/>
                  <a:gd name="connsiteY111" fmla="*/ 605456 h 1323194"/>
                  <a:gd name="connsiteX112" fmla="*/ 223569 w 363055"/>
                  <a:gd name="connsiteY112" fmla="*/ 605456 h 1323194"/>
                  <a:gd name="connsiteX113" fmla="*/ 223569 w 363055"/>
                  <a:gd name="connsiteY113" fmla="*/ 634778 h 1323194"/>
                  <a:gd name="connsiteX114" fmla="*/ 255650 w 363055"/>
                  <a:gd name="connsiteY114" fmla="*/ 634778 h 1323194"/>
                  <a:gd name="connsiteX115" fmla="*/ 255650 w 363055"/>
                  <a:gd name="connsiteY115" fmla="*/ 605456 h 1323194"/>
                  <a:gd name="connsiteX116" fmla="*/ 195338 w 363055"/>
                  <a:gd name="connsiteY116" fmla="*/ 799704 h 1323194"/>
                  <a:gd name="connsiteX117" fmla="*/ 163258 w 363055"/>
                  <a:gd name="connsiteY117" fmla="*/ 799704 h 1323194"/>
                  <a:gd name="connsiteX118" fmla="*/ 163258 w 363055"/>
                  <a:gd name="connsiteY118" fmla="*/ 828480 h 1323194"/>
                  <a:gd name="connsiteX119" fmla="*/ 195338 w 363055"/>
                  <a:gd name="connsiteY119" fmla="*/ 828480 h 1323194"/>
                  <a:gd name="connsiteX120" fmla="*/ 195338 w 363055"/>
                  <a:gd name="connsiteY120" fmla="*/ 799704 h 1323194"/>
                  <a:gd name="connsiteX121" fmla="*/ 195338 w 363055"/>
                  <a:gd name="connsiteY121" fmla="*/ 556758 h 1323194"/>
                  <a:gd name="connsiteX122" fmla="*/ 163258 w 363055"/>
                  <a:gd name="connsiteY122" fmla="*/ 556758 h 1323194"/>
                  <a:gd name="connsiteX123" fmla="*/ 163258 w 363055"/>
                  <a:gd name="connsiteY123" fmla="*/ 585534 h 1323194"/>
                  <a:gd name="connsiteX124" fmla="*/ 195338 w 363055"/>
                  <a:gd name="connsiteY124" fmla="*/ 585534 h 1323194"/>
                  <a:gd name="connsiteX125" fmla="*/ 195338 w 363055"/>
                  <a:gd name="connsiteY125" fmla="*/ 556758 h 1323194"/>
                  <a:gd name="connsiteX126" fmla="*/ 255650 w 363055"/>
                  <a:gd name="connsiteY126" fmla="*/ 750460 h 1323194"/>
                  <a:gd name="connsiteX127" fmla="*/ 223569 w 363055"/>
                  <a:gd name="connsiteY127" fmla="*/ 750460 h 1323194"/>
                  <a:gd name="connsiteX128" fmla="*/ 223569 w 363055"/>
                  <a:gd name="connsiteY128" fmla="*/ 779782 h 1323194"/>
                  <a:gd name="connsiteX129" fmla="*/ 255650 w 363055"/>
                  <a:gd name="connsiteY129" fmla="*/ 779782 h 1323194"/>
                  <a:gd name="connsiteX130" fmla="*/ 255650 w 363055"/>
                  <a:gd name="connsiteY130" fmla="*/ 750460 h 1323194"/>
                  <a:gd name="connsiteX131" fmla="*/ 255650 w 363055"/>
                  <a:gd name="connsiteY131" fmla="*/ 507514 h 1323194"/>
                  <a:gd name="connsiteX132" fmla="*/ 223569 w 363055"/>
                  <a:gd name="connsiteY132" fmla="*/ 507514 h 1323194"/>
                  <a:gd name="connsiteX133" fmla="*/ 223569 w 363055"/>
                  <a:gd name="connsiteY133" fmla="*/ 536836 h 1323194"/>
                  <a:gd name="connsiteX134" fmla="*/ 255650 w 363055"/>
                  <a:gd name="connsiteY134" fmla="*/ 536836 h 1323194"/>
                  <a:gd name="connsiteX135" fmla="*/ 255650 w 363055"/>
                  <a:gd name="connsiteY135" fmla="*/ 507514 h 1323194"/>
                  <a:gd name="connsiteX136" fmla="*/ 195338 w 363055"/>
                  <a:gd name="connsiteY136" fmla="*/ 458271 h 1323194"/>
                  <a:gd name="connsiteX137" fmla="*/ 163258 w 363055"/>
                  <a:gd name="connsiteY137" fmla="*/ 458271 h 1323194"/>
                  <a:gd name="connsiteX138" fmla="*/ 163258 w 363055"/>
                  <a:gd name="connsiteY138" fmla="*/ 487592 h 1323194"/>
                  <a:gd name="connsiteX139" fmla="*/ 195338 w 363055"/>
                  <a:gd name="connsiteY139" fmla="*/ 487592 h 1323194"/>
                  <a:gd name="connsiteX140" fmla="*/ 195338 w 363055"/>
                  <a:gd name="connsiteY140" fmla="*/ 458271 h 1323194"/>
                  <a:gd name="connsiteX141" fmla="*/ 195338 w 363055"/>
                  <a:gd name="connsiteY141" fmla="*/ 652519 h 1323194"/>
                  <a:gd name="connsiteX142" fmla="*/ 163258 w 363055"/>
                  <a:gd name="connsiteY142" fmla="*/ 652519 h 1323194"/>
                  <a:gd name="connsiteX143" fmla="*/ 163258 w 363055"/>
                  <a:gd name="connsiteY143" fmla="*/ 681295 h 1323194"/>
                  <a:gd name="connsiteX144" fmla="*/ 195338 w 363055"/>
                  <a:gd name="connsiteY144" fmla="*/ 681295 h 1323194"/>
                  <a:gd name="connsiteX145" fmla="*/ 195338 w 363055"/>
                  <a:gd name="connsiteY145" fmla="*/ 652519 h 1323194"/>
                  <a:gd name="connsiteX146" fmla="*/ 195338 w 363055"/>
                  <a:gd name="connsiteY146" fmla="*/ 409572 h 1323194"/>
                  <a:gd name="connsiteX147" fmla="*/ 163258 w 363055"/>
                  <a:gd name="connsiteY147" fmla="*/ 409572 h 1323194"/>
                  <a:gd name="connsiteX148" fmla="*/ 163258 w 363055"/>
                  <a:gd name="connsiteY148" fmla="*/ 438349 h 1323194"/>
                  <a:gd name="connsiteX149" fmla="*/ 195338 w 363055"/>
                  <a:gd name="connsiteY149" fmla="*/ 438349 h 1323194"/>
                  <a:gd name="connsiteX150" fmla="*/ 195338 w 363055"/>
                  <a:gd name="connsiteY150" fmla="*/ 409572 h 1323194"/>
                  <a:gd name="connsiteX151" fmla="*/ 255650 w 363055"/>
                  <a:gd name="connsiteY151" fmla="*/ 409572 h 1323194"/>
                  <a:gd name="connsiteX152" fmla="*/ 223569 w 363055"/>
                  <a:gd name="connsiteY152" fmla="*/ 409572 h 1323194"/>
                  <a:gd name="connsiteX153" fmla="*/ 223569 w 363055"/>
                  <a:gd name="connsiteY153" fmla="*/ 438349 h 1323194"/>
                  <a:gd name="connsiteX154" fmla="*/ 255650 w 363055"/>
                  <a:gd name="connsiteY154" fmla="*/ 438349 h 1323194"/>
                  <a:gd name="connsiteX155" fmla="*/ 255650 w 363055"/>
                  <a:gd name="connsiteY155" fmla="*/ 409572 h 1323194"/>
                  <a:gd name="connsiteX156" fmla="*/ 315961 w 363055"/>
                  <a:gd name="connsiteY156" fmla="*/ 556758 h 1323194"/>
                  <a:gd name="connsiteX157" fmla="*/ 283881 w 363055"/>
                  <a:gd name="connsiteY157" fmla="*/ 556758 h 1323194"/>
                  <a:gd name="connsiteX158" fmla="*/ 283881 w 363055"/>
                  <a:gd name="connsiteY158" fmla="*/ 585534 h 1323194"/>
                  <a:gd name="connsiteX159" fmla="*/ 315961 w 363055"/>
                  <a:gd name="connsiteY159" fmla="*/ 585534 h 1323194"/>
                  <a:gd name="connsiteX160" fmla="*/ 315961 w 363055"/>
                  <a:gd name="connsiteY160" fmla="*/ 556758 h 1323194"/>
                  <a:gd name="connsiteX161" fmla="*/ 315961 w 363055"/>
                  <a:gd name="connsiteY161" fmla="*/ 507514 h 1323194"/>
                  <a:gd name="connsiteX162" fmla="*/ 283881 w 363055"/>
                  <a:gd name="connsiteY162" fmla="*/ 507514 h 1323194"/>
                  <a:gd name="connsiteX163" fmla="*/ 283881 w 363055"/>
                  <a:gd name="connsiteY163" fmla="*/ 536836 h 1323194"/>
                  <a:gd name="connsiteX164" fmla="*/ 315961 w 363055"/>
                  <a:gd name="connsiteY164" fmla="*/ 536836 h 1323194"/>
                  <a:gd name="connsiteX165" fmla="*/ 315961 w 363055"/>
                  <a:gd name="connsiteY165" fmla="*/ 507514 h 1323194"/>
                  <a:gd name="connsiteX166" fmla="*/ 315961 w 363055"/>
                  <a:gd name="connsiteY166" fmla="*/ 701217 h 1323194"/>
                  <a:gd name="connsiteX167" fmla="*/ 283881 w 363055"/>
                  <a:gd name="connsiteY167" fmla="*/ 701217 h 1323194"/>
                  <a:gd name="connsiteX168" fmla="*/ 283881 w 363055"/>
                  <a:gd name="connsiteY168" fmla="*/ 730538 h 1323194"/>
                  <a:gd name="connsiteX169" fmla="*/ 315961 w 363055"/>
                  <a:gd name="connsiteY169" fmla="*/ 730538 h 1323194"/>
                  <a:gd name="connsiteX170" fmla="*/ 315961 w 363055"/>
                  <a:gd name="connsiteY170" fmla="*/ 701217 h 1323194"/>
                  <a:gd name="connsiteX171" fmla="*/ 315961 w 363055"/>
                  <a:gd name="connsiteY171" fmla="*/ 652519 h 1323194"/>
                  <a:gd name="connsiteX172" fmla="*/ 283881 w 363055"/>
                  <a:gd name="connsiteY172" fmla="*/ 652519 h 1323194"/>
                  <a:gd name="connsiteX173" fmla="*/ 283881 w 363055"/>
                  <a:gd name="connsiteY173" fmla="*/ 681295 h 1323194"/>
                  <a:gd name="connsiteX174" fmla="*/ 315961 w 363055"/>
                  <a:gd name="connsiteY174" fmla="*/ 681295 h 1323194"/>
                  <a:gd name="connsiteX175" fmla="*/ 315961 w 363055"/>
                  <a:gd name="connsiteY175" fmla="*/ 652519 h 1323194"/>
                  <a:gd name="connsiteX176" fmla="*/ 315961 w 363055"/>
                  <a:gd name="connsiteY176" fmla="*/ 409572 h 1323194"/>
                  <a:gd name="connsiteX177" fmla="*/ 283881 w 363055"/>
                  <a:gd name="connsiteY177" fmla="*/ 409572 h 1323194"/>
                  <a:gd name="connsiteX178" fmla="*/ 283881 w 363055"/>
                  <a:gd name="connsiteY178" fmla="*/ 438349 h 1323194"/>
                  <a:gd name="connsiteX179" fmla="*/ 315961 w 363055"/>
                  <a:gd name="connsiteY179" fmla="*/ 438349 h 1323194"/>
                  <a:gd name="connsiteX180" fmla="*/ 315961 w 363055"/>
                  <a:gd name="connsiteY180" fmla="*/ 409572 h 1323194"/>
                  <a:gd name="connsiteX181" fmla="*/ 66375 w 363055"/>
                  <a:gd name="connsiteY181" fmla="*/ 362542 h 1323194"/>
                  <a:gd name="connsiteX182" fmla="*/ 33717 w 363055"/>
                  <a:gd name="connsiteY182" fmla="*/ 362542 h 1323194"/>
                  <a:gd name="connsiteX183" fmla="*/ 33717 w 363055"/>
                  <a:gd name="connsiteY183" fmla="*/ 391864 h 1323194"/>
                  <a:gd name="connsiteX184" fmla="*/ 66375 w 363055"/>
                  <a:gd name="connsiteY184" fmla="*/ 391864 h 1323194"/>
                  <a:gd name="connsiteX185" fmla="*/ 66375 w 363055"/>
                  <a:gd name="connsiteY185" fmla="*/ 362542 h 1323194"/>
                  <a:gd name="connsiteX186" fmla="*/ 66375 w 363055"/>
                  <a:gd name="connsiteY186" fmla="*/ 264600 h 1323194"/>
                  <a:gd name="connsiteX187" fmla="*/ 33717 w 363055"/>
                  <a:gd name="connsiteY187" fmla="*/ 264600 h 1323194"/>
                  <a:gd name="connsiteX188" fmla="*/ 33717 w 363055"/>
                  <a:gd name="connsiteY188" fmla="*/ 293377 h 1323194"/>
                  <a:gd name="connsiteX189" fmla="*/ 66375 w 363055"/>
                  <a:gd name="connsiteY189" fmla="*/ 293377 h 1323194"/>
                  <a:gd name="connsiteX190" fmla="*/ 66375 w 363055"/>
                  <a:gd name="connsiteY190" fmla="*/ 264600 h 1323194"/>
                  <a:gd name="connsiteX191" fmla="*/ 66375 w 363055"/>
                  <a:gd name="connsiteY191" fmla="*/ 215357 h 1323194"/>
                  <a:gd name="connsiteX192" fmla="*/ 33717 w 363055"/>
                  <a:gd name="connsiteY192" fmla="*/ 215357 h 1323194"/>
                  <a:gd name="connsiteX193" fmla="*/ 33717 w 363055"/>
                  <a:gd name="connsiteY193" fmla="*/ 244678 h 1323194"/>
                  <a:gd name="connsiteX194" fmla="*/ 66375 w 363055"/>
                  <a:gd name="connsiteY194" fmla="*/ 244678 h 1323194"/>
                  <a:gd name="connsiteX195" fmla="*/ 66375 w 363055"/>
                  <a:gd name="connsiteY195" fmla="*/ 215357 h 1323194"/>
                  <a:gd name="connsiteX196" fmla="*/ 126686 w 363055"/>
                  <a:gd name="connsiteY196" fmla="*/ 313299 h 1323194"/>
                  <a:gd name="connsiteX197" fmla="*/ 94028 w 363055"/>
                  <a:gd name="connsiteY197" fmla="*/ 313299 h 1323194"/>
                  <a:gd name="connsiteX198" fmla="*/ 94028 w 363055"/>
                  <a:gd name="connsiteY198" fmla="*/ 342620 h 1323194"/>
                  <a:gd name="connsiteX199" fmla="*/ 126686 w 363055"/>
                  <a:gd name="connsiteY199" fmla="*/ 342620 h 1323194"/>
                  <a:gd name="connsiteX200" fmla="*/ 126686 w 363055"/>
                  <a:gd name="connsiteY200" fmla="*/ 313299 h 1323194"/>
                  <a:gd name="connsiteX201" fmla="*/ 126686 w 363055"/>
                  <a:gd name="connsiteY201" fmla="*/ 264600 h 1323194"/>
                  <a:gd name="connsiteX202" fmla="*/ 94028 w 363055"/>
                  <a:gd name="connsiteY202" fmla="*/ 264600 h 1323194"/>
                  <a:gd name="connsiteX203" fmla="*/ 94028 w 363055"/>
                  <a:gd name="connsiteY203" fmla="*/ 293377 h 1323194"/>
                  <a:gd name="connsiteX204" fmla="*/ 126686 w 363055"/>
                  <a:gd name="connsiteY204" fmla="*/ 293377 h 1323194"/>
                  <a:gd name="connsiteX205" fmla="*/ 126686 w 363055"/>
                  <a:gd name="connsiteY205" fmla="*/ 264600 h 1323194"/>
                  <a:gd name="connsiteX206" fmla="*/ 126686 w 363055"/>
                  <a:gd name="connsiteY206" fmla="*/ 166659 h 1323194"/>
                  <a:gd name="connsiteX207" fmla="*/ 94028 w 363055"/>
                  <a:gd name="connsiteY207" fmla="*/ 166659 h 1323194"/>
                  <a:gd name="connsiteX208" fmla="*/ 94028 w 363055"/>
                  <a:gd name="connsiteY208" fmla="*/ 195435 h 1323194"/>
                  <a:gd name="connsiteX209" fmla="*/ 126686 w 363055"/>
                  <a:gd name="connsiteY209" fmla="*/ 195435 h 1323194"/>
                  <a:gd name="connsiteX210" fmla="*/ 126686 w 363055"/>
                  <a:gd name="connsiteY210" fmla="*/ 166659 h 1323194"/>
                  <a:gd name="connsiteX211" fmla="*/ 195306 w 363055"/>
                  <a:gd name="connsiteY211" fmla="*/ 362542 h 1323194"/>
                  <a:gd name="connsiteX212" fmla="*/ 163226 w 363055"/>
                  <a:gd name="connsiteY212" fmla="*/ 362542 h 1323194"/>
                  <a:gd name="connsiteX213" fmla="*/ 163226 w 363055"/>
                  <a:gd name="connsiteY213" fmla="*/ 391864 h 1323194"/>
                  <a:gd name="connsiteX214" fmla="*/ 195306 w 363055"/>
                  <a:gd name="connsiteY214" fmla="*/ 391864 h 1323194"/>
                  <a:gd name="connsiteX215" fmla="*/ 195306 w 363055"/>
                  <a:gd name="connsiteY215" fmla="*/ 362542 h 1323194"/>
                  <a:gd name="connsiteX216" fmla="*/ 195306 w 363055"/>
                  <a:gd name="connsiteY216" fmla="*/ 313299 h 1323194"/>
                  <a:gd name="connsiteX217" fmla="*/ 163226 w 363055"/>
                  <a:gd name="connsiteY217" fmla="*/ 313299 h 1323194"/>
                  <a:gd name="connsiteX218" fmla="*/ 163226 w 363055"/>
                  <a:gd name="connsiteY218" fmla="*/ 342620 h 1323194"/>
                  <a:gd name="connsiteX219" fmla="*/ 195306 w 363055"/>
                  <a:gd name="connsiteY219" fmla="*/ 342620 h 1323194"/>
                  <a:gd name="connsiteX220" fmla="*/ 195306 w 363055"/>
                  <a:gd name="connsiteY220" fmla="*/ 313299 h 1323194"/>
                  <a:gd name="connsiteX221" fmla="*/ 255618 w 363055"/>
                  <a:gd name="connsiteY221" fmla="*/ 313299 h 1323194"/>
                  <a:gd name="connsiteX222" fmla="*/ 223537 w 363055"/>
                  <a:gd name="connsiteY222" fmla="*/ 313299 h 1323194"/>
                  <a:gd name="connsiteX223" fmla="*/ 223537 w 363055"/>
                  <a:gd name="connsiteY223" fmla="*/ 342620 h 1323194"/>
                  <a:gd name="connsiteX224" fmla="*/ 255618 w 363055"/>
                  <a:gd name="connsiteY224" fmla="*/ 342620 h 1323194"/>
                  <a:gd name="connsiteX225" fmla="*/ 255618 w 363055"/>
                  <a:gd name="connsiteY225" fmla="*/ 313299 h 1323194"/>
                  <a:gd name="connsiteX226" fmla="*/ 195306 w 363055"/>
                  <a:gd name="connsiteY226" fmla="*/ 264600 h 1323194"/>
                  <a:gd name="connsiteX227" fmla="*/ 163226 w 363055"/>
                  <a:gd name="connsiteY227" fmla="*/ 264600 h 1323194"/>
                  <a:gd name="connsiteX228" fmla="*/ 163226 w 363055"/>
                  <a:gd name="connsiteY228" fmla="*/ 293377 h 1323194"/>
                  <a:gd name="connsiteX229" fmla="*/ 195306 w 363055"/>
                  <a:gd name="connsiteY229" fmla="*/ 293377 h 1323194"/>
                  <a:gd name="connsiteX230" fmla="*/ 195306 w 363055"/>
                  <a:gd name="connsiteY230" fmla="*/ 264600 h 1323194"/>
                  <a:gd name="connsiteX231" fmla="*/ 255618 w 363055"/>
                  <a:gd name="connsiteY231" fmla="*/ 264600 h 1323194"/>
                  <a:gd name="connsiteX232" fmla="*/ 223537 w 363055"/>
                  <a:gd name="connsiteY232" fmla="*/ 264600 h 1323194"/>
                  <a:gd name="connsiteX233" fmla="*/ 223537 w 363055"/>
                  <a:gd name="connsiteY233" fmla="*/ 293377 h 1323194"/>
                  <a:gd name="connsiteX234" fmla="*/ 255618 w 363055"/>
                  <a:gd name="connsiteY234" fmla="*/ 293377 h 1323194"/>
                  <a:gd name="connsiteX235" fmla="*/ 255618 w 363055"/>
                  <a:gd name="connsiteY235" fmla="*/ 264600 h 1323194"/>
                  <a:gd name="connsiteX236" fmla="*/ 255618 w 363055"/>
                  <a:gd name="connsiteY236" fmla="*/ 215357 h 1323194"/>
                  <a:gd name="connsiteX237" fmla="*/ 223537 w 363055"/>
                  <a:gd name="connsiteY237" fmla="*/ 215357 h 1323194"/>
                  <a:gd name="connsiteX238" fmla="*/ 223537 w 363055"/>
                  <a:gd name="connsiteY238" fmla="*/ 244678 h 1323194"/>
                  <a:gd name="connsiteX239" fmla="*/ 255618 w 363055"/>
                  <a:gd name="connsiteY239" fmla="*/ 244678 h 1323194"/>
                  <a:gd name="connsiteX240" fmla="*/ 255618 w 363055"/>
                  <a:gd name="connsiteY240" fmla="*/ 215357 h 1323194"/>
                  <a:gd name="connsiteX241" fmla="*/ 315929 w 363055"/>
                  <a:gd name="connsiteY241" fmla="*/ 313299 h 1323194"/>
                  <a:gd name="connsiteX242" fmla="*/ 283849 w 363055"/>
                  <a:gd name="connsiteY242" fmla="*/ 313299 h 1323194"/>
                  <a:gd name="connsiteX243" fmla="*/ 283849 w 363055"/>
                  <a:gd name="connsiteY243" fmla="*/ 342620 h 1323194"/>
                  <a:gd name="connsiteX244" fmla="*/ 315929 w 363055"/>
                  <a:gd name="connsiteY244" fmla="*/ 342620 h 1323194"/>
                  <a:gd name="connsiteX245" fmla="*/ 315929 w 363055"/>
                  <a:gd name="connsiteY245" fmla="*/ 313299 h 1323194"/>
                  <a:gd name="connsiteX246" fmla="*/ 315929 w 363055"/>
                  <a:gd name="connsiteY246" fmla="*/ 215357 h 1323194"/>
                  <a:gd name="connsiteX247" fmla="*/ 283849 w 363055"/>
                  <a:gd name="connsiteY247" fmla="*/ 215357 h 1323194"/>
                  <a:gd name="connsiteX248" fmla="*/ 283849 w 363055"/>
                  <a:gd name="connsiteY248" fmla="*/ 244678 h 1323194"/>
                  <a:gd name="connsiteX249" fmla="*/ 315929 w 363055"/>
                  <a:gd name="connsiteY249" fmla="*/ 244678 h 1323194"/>
                  <a:gd name="connsiteX250" fmla="*/ 315929 w 363055"/>
                  <a:gd name="connsiteY250" fmla="*/ 215357 h 1323194"/>
                  <a:gd name="connsiteX251" fmla="*/ 315929 w 363055"/>
                  <a:gd name="connsiteY251" fmla="*/ 166659 h 1323194"/>
                  <a:gd name="connsiteX252" fmla="*/ 283849 w 363055"/>
                  <a:gd name="connsiteY252" fmla="*/ 166659 h 1323194"/>
                  <a:gd name="connsiteX253" fmla="*/ 283849 w 363055"/>
                  <a:gd name="connsiteY253" fmla="*/ 195435 h 1323194"/>
                  <a:gd name="connsiteX254" fmla="*/ 315929 w 363055"/>
                  <a:gd name="connsiteY254" fmla="*/ 195435 h 1323194"/>
                  <a:gd name="connsiteX255" fmla="*/ 315929 w 363055"/>
                  <a:gd name="connsiteY255" fmla="*/ 166659 h 132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</a:cxnLst>
                <a:rect l="l" t="t" r="r" b="b"/>
                <a:pathLst>
                  <a:path w="363055" h="1323194">
                    <a:moveTo>
                      <a:pt x="363024" y="150009"/>
                    </a:moveTo>
                    <a:lnTo>
                      <a:pt x="341433" y="150009"/>
                    </a:lnTo>
                    <a:lnTo>
                      <a:pt x="341433" y="119564"/>
                    </a:lnTo>
                    <a:lnTo>
                      <a:pt x="283335" y="119564"/>
                    </a:lnTo>
                    <a:lnTo>
                      <a:pt x="283335" y="80811"/>
                    </a:lnTo>
                    <a:lnTo>
                      <a:pt x="131691" y="80811"/>
                    </a:lnTo>
                    <a:lnTo>
                      <a:pt x="131691" y="0"/>
                    </a:lnTo>
                    <a:lnTo>
                      <a:pt x="109010" y="0"/>
                    </a:lnTo>
                    <a:lnTo>
                      <a:pt x="109010" y="80811"/>
                    </a:lnTo>
                    <a:lnTo>
                      <a:pt x="39844" y="80811"/>
                    </a:lnTo>
                    <a:lnTo>
                      <a:pt x="39844" y="119564"/>
                    </a:lnTo>
                    <a:lnTo>
                      <a:pt x="22681" y="119564"/>
                    </a:lnTo>
                    <a:lnTo>
                      <a:pt x="22681" y="150009"/>
                    </a:lnTo>
                    <a:lnTo>
                      <a:pt x="0" y="150009"/>
                    </a:lnTo>
                    <a:lnTo>
                      <a:pt x="0" y="991161"/>
                    </a:lnTo>
                    <a:lnTo>
                      <a:pt x="125082" y="991161"/>
                    </a:lnTo>
                    <a:lnTo>
                      <a:pt x="195371" y="1031005"/>
                    </a:lnTo>
                    <a:lnTo>
                      <a:pt x="261232" y="1031005"/>
                    </a:lnTo>
                    <a:lnTo>
                      <a:pt x="261232" y="1323195"/>
                    </a:lnTo>
                    <a:lnTo>
                      <a:pt x="363056" y="1323195"/>
                    </a:lnTo>
                    <a:lnTo>
                      <a:pt x="363056" y="150009"/>
                    </a:lnTo>
                    <a:close/>
                    <a:moveTo>
                      <a:pt x="66407" y="953530"/>
                    </a:moveTo>
                    <a:lnTo>
                      <a:pt x="33749" y="953530"/>
                    </a:lnTo>
                    <a:lnTo>
                      <a:pt x="33749" y="982884"/>
                    </a:lnTo>
                    <a:lnTo>
                      <a:pt x="66407" y="982884"/>
                    </a:lnTo>
                    <a:lnTo>
                      <a:pt x="66407" y="953530"/>
                    </a:lnTo>
                    <a:close/>
                    <a:moveTo>
                      <a:pt x="66407" y="904287"/>
                    </a:moveTo>
                    <a:lnTo>
                      <a:pt x="33749" y="904287"/>
                    </a:lnTo>
                    <a:lnTo>
                      <a:pt x="33749" y="933608"/>
                    </a:lnTo>
                    <a:lnTo>
                      <a:pt x="66407" y="933608"/>
                    </a:lnTo>
                    <a:lnTo>
                      <a:pt x="66407" y="904287"/>
                    </a:lnTo>
                    <a:close/>
                    <a:moveTo>
                      <a:pt x="66407" y="799704"/>
                    </a:moveTo>
                    <a:lnTo>
                      <a:pt x="33749" y="799704"/>
                    </a:lnTo>
                    <a:lnTo>
                      <a:pt x="33749" y="828480"/>
                    </a:lnTo>
                    <a:lnTo>
                      <a:pt x="66407" y="828480"/>
                    </a:lnTo>
                    <a:lnTo>
                      <a:pt x="66407" y="799704"/>
                    </a:lnTo>
                    <a:close/>
                    <a:moveTo>
                      <a:pt x="66407" y="556758"/>
                    </a:moveTo>
                    <a:lnTo>
                      <a:pt x="33749" y="556758"/>
                    </a:lnTo>
                    <a:lnTo>
                      <a:pt x="33749" y="585534"/>
                    </a:lnTo>
                    <a:lnTo>
                      <a:pt x="66407" y="585534"/>
                    </a:lnTo>
                    <a:lnTo>
                      <a:pt x="66407" y="556758"/>
                    </a:lnTo>
                    <a:close/>
                    <a:moveTo>
                      <a:pt x="66407" y="507514"/>
                    </a:moveTo>
                    <a:lnTo>
                      <a:pt x="33749" y="507514"/>
                    </a:lnTo>
                    <a:lnTo>
                      <a:pt x="33749" y="536836"/>
                    </a:lnTo>
                    <a:lnTo>
                      <a:pt x="66407" y="536836"/>
                    </a:lnTo>
                    <a:lnTo>
                      <a:pt x="66407" y="507514"/>
                    </a:lnTo>
                    <a:close/>
                    <a:moveTo>
                      <a:pt x="66407" y="701217"/>
                    </a:moveTo>
                    <a:lnTo>
                      <a:pt x="33749" y="701217"/>
                    </a:lnTo>
                    <a:lnTo>
                      <a:pt x="33749" y="730538"/>
                    </a:lnTo>
                    <a:lnTo>
                      <a:pt x="66407" y="730538"/>
                    </a:lnTo>
                    <a:lnTo>
                      <a:pt x="66407" y="701217"/>
                    </a:lnTo>
                    <a:close/>
                    <a:moveTo>
                      <a:pt x="66407" y="652519"/>
                    </a:moveTo>
                    <a:lnTo>
                      <a:pt x="33749" y="652519"/>
                    </a:lnTo>
                    <a:lnTo>
                      <a:pt x="33749" y="681295"/>
                    </a:lnTo>
                    <a:lnTo>
                      <a:pt x="66407" y="681295"/>
                    </a:lnTo>
                    <a:lnTo>
                      <a:pt x="66407" y="652519"/>
                    </a:lnTo>
                    <a:close/>
                    <a:moveTo>
                      <a:pt x="126718" y="848402"/>
                    </a:moveTo>
                    <a:lnTo>
                      <a:pt x="94060" y="848402"/>
                    </a:lnTo>
                    <a:lnTo>
                      <a:pt x="94060" y="877724"/>
                    </a:lnTo>
                    <a:lnTo>
                      <a:pt x="126718" y="877724"/>
                    </a:lnTo>
                    <a:lnTo>
                      <a:pt x="126718" y="848402"/>
                    </a:lnTo>
                    <a:close/>
                    <a:moveTo>
                      <a:pt x="126718" y="605456"/>
                    </a:moveTo>
                    <a:lnTo>
                      <a:pt x="94060" y="605456"/>
                    </a:lnTo>
                    <a:lnTo>
                      <a:pt x="94060" y="634778"/>
                    </a:lnTo>
                    <a:lnTo>
                      <a:pt x="126718" y="634778"/>
                    </a:lnTo>
                    <a:lnTo>
                      <a:pt x="126718" y="605456"/>
                    </a:lnTo>
                    <a:close/>
                    <a:moveTo>
                      <a:pt x="126718" y="799704"/>
                    </a:moveTo>
                    <a:lnTo>
                      <a:pt x="94060" y="799704"/>
                    </a:lnTo>
                    <a:lnTo>
                      <a:pt x="94060" y="828480"/>
                    </a:lnTo>
                    <a:lnTo>
                      <a:pt x="126718" y="828480"/>
                    </a:lnTo>
                    <a:lnTo>
                      <a:pt x="126718" y="799704"/>
                    </a:lnTo>
                    <a:close/>
                    <a:moveTo>
                      <a:pt x="126718" y="750460"/>
                    </a:moveTo>
                    <a:lnTo>
                      <a:pt x="94060" y="750460"/>
                    </a:lnTo>
                    <a:lnTo>
                      <a:pt x="94060" y="779782"/>
                    </a:lnTo>
                    <a:lnTo>
                      <a:pt x="126718" y="779782"/>
                    </a:lnTo>
                    <a:lnTo>
                      <a:pt x="126718" y="750460"/>
                    </a:lnTo>
                    <a:close/>
                    <a:moveTo>
                      <a:pt x="126718" y="507514"/>
                    </a:moveTo>
                    <a:lnTo>
                      <a:pt x="94060" y="507514"/>
                    </a:lnTo>
                    <a:lnTo>
                      <a:pt x="94060" y="536836"/>
                    </a:lnTo>
                    <a:lnTo>
                      <a:pt x="126718" y="536836"/>
                    </a:lnTo>
                    <a:lnTo>
                      <a:pt x="126718" y="507514"/>
                    </a:lnTo>
                    <a:close/>
                    <a:moveTo>
                      <a:pt x="126718" y="701217"/>
                    </a:moveTo>
                    <a:lnTo>
                      <a:pt x="94060" y="701217"/>
                    </a:lnTo>
                    <a:lnTo>
                      <a:pt x="94060" y="730538"/>
                    </a:lnTo>
                    <a:lnTo>
                      <a:pt x="126718" y="730538"/>
                    </a:lnTo>
                    <a:lnTo>
                      <a:pt x="126718" y="701217"/>
                    </a:lnTo>
                    <a:close/>
                    <a:moveTo>
                      <a:pt x="126718" y="458271"/>
                    </a:moveTo>
                    <a:lnTo>
                      <a:pt x="94060" y="458271"/>
                    </a:lnTo>
                    <a:lnTo>
                      <a:pt x="94060" y="487592"/>
                    </a:lnTo>
                    <a:lnTo>
                      <a:pt x="126718" y="487592"/>
                    </a:lnTo>
                    <a:lnTo>
                      <a:pt x="126718" y="458271"/>
                    </a:lnTo>
                    <a:close/>
                    <a:moveTo>
                      <a:pt x="126718" y="409572"/>
                    </a:moveTo>
                    <a:lnTo>
                      <a:pt x="94060" y="409572"/>
                    </a:lnTo>
                    <a:lnTo>
                      <a:pt x="94060" y="438349"/>
                    </a:lnTo>
                    <a:lnTo>
                      <a:pt x="126718" y="438349"/>
                    </a:lnTo>
                    <a:lnTo>
                      <a:pt x="126718" y="409572"/>
                    </a:lnTo>
                    <a:close/>
                    <a:moveTo>
                      <a:pt x="195338" y="848402"/>
                    </a:moveTo>
                    <a:lnTo>
                      <a:pt x="163258" y="848402"/>
                    </a:lnTo>
                    <a:lnTo>
                      <a:pt x="163258" y="877724"/>
                    </a:lnTo>
                    <a:lnTo>
                      <a:pt x="195338" y="877724"/>
                    </a:lnTo>
                    <a:lnTo>
                      <a:pt x="195338" y="848402"/>
                    </a:lnTo>
                    <a:close/>
                    <a:moveTo>
                      <a:pt x="195338" y="605456"/>
                    </a:moveTo>
                    <a:lnTo>
                      <a:pt x="163258" y="605456"/>
                    </a:lnTo>
                    <a:lnTo>
                      <a:pt x="163258" y="634778"/>
                    </a:lnTo>
                    <a:lnTo>
                      <a:pt x="195338" y="634778"/>
                    </a:lnTo>
                    <a:lnTo>
                      <a:pt x="195338" y="605456"/>
                    </a:lnTo>
                    <a:close/>
                    <a:moveTo>
                      <a:pt x="255650" y="848402"/>
                    </a:moveTo>
                    <a:lnTo>
                      <a:pt x="223569" y="848402"/>
                    </a:lnTo>
                    <a:lnTo>
                      <a:pt x="223569" y="877724"/>
                    </a:lnTo>
                    <a:lnTo>
                      <a:pt x="255650" y="877724"/>
                    </a:lnTo>
                    <a:lnTo>
                      <a:pt x="255650" y="848402"/>
                    </a:lnTo>
                    <a:close/>
                    <a:moveTo>
                      <a:pt x="255650" y="605456"/>
                    </a:moveTo>
                    <a:lnTo>
                      <a:pt x="223569" y="605456"/>
                    </a:lnTo>
                    <a:lnTo>
                      <a:pt x="223569" y="634778"/>
                    </a:lnTo>
                    <a:lnTo>
                      <a:pt x="255650" y="634778"/>
                    </a:lnTo>
                    <a:lnTo>
                      <a:pt x="255650" y="605456"/>
                    </a:lnTo>
                    <a:close/>
                    <a:moveTo>
                      <a:pt x="195338" y="799704"/>
                    </a:moveTo>
                    <a:lnTo>
                      <a:pt x="163258" y="799704"/>
                    </a:lnTo>
                    <a:lnTo>
                      <a:pt x="163258" y="828480"/>
                    </a:lnTo>
                    <a:lnTo>
                      <a:pt x="195338" y="828480"/>
                    </a:lnTo>
                    <a:lnTo>
                      <a:pt x="195338" y="799704"/>
                    </a:lnTo>
                    <a:close/>
                    <a:moveTo>
                      <a:pt x="195338" y="556758"/>
                    </a:moveTo>
                    <a:lnTo>
                      <a:pt x="163258" y="556758"/>
                    </a:lnTo>
                    <a:lnTo>
                      <a:pt x="163258" y="585534"/>
                    </a:lnTo>
                    <a:lnTo>
                      <a:pt x="195338" y="585534"/>
                    </a:lnTo>
                    <a:lnTo>
                      <a:pt x="195338" y="556758"/>
                    </a:lnTo>
                    <a:close/>
                    <a:moveTo>
                      <a:pt x="255650" y="750460"/>
                    </a:moveTo>
                    <a:lnTo>
                      <a:pt x="223569" y="750460"/>
                    </a:lnTo>
                    <a:lnTo>
                      <a:pt x="223569" y="779782"/>
                    </a:lnTo>
                    <a:lnTo>
                      <a:pt x="255650" y="779782"/>
                    </a:lnTo>
                    <a:lnTo>
                      <a:pt x="255650" y="750460"/>
                    </a:lnTo>
                    <a:close/>
                    <a:moveTo>
                      <a:pt x="255650" y="507514"/>
                    </a:moveTo>
                    <a:lnTo>
                      <a:pt x="223569" y="507514"/>
                    </a:lnTo>
                    <a:lnTo>
                      <a:pt x="223569" y="536836"/>
                    </a:lnTo>
                    <a:lnTo>
                      <a:pt x="255650" y="536836"/>
                    </a:lnTo>
                    <a:lnTo>
                      <a:pt x="255650" y="507514"/>
                    </a:lnTo>
                    <a:close/>
                    <a:moveTo>
                      <a:pt x="195338" y="458271"/>
                    </a:moveTo>
                    <a:lnTo>
                      <a:pt x="163258" y="458271"/>
                    </a:lnTo>
                    <a:lnTo>
                      <a:pt x="163258" y="487592"/>
                    </a:lnTo>
                    <a:lnTo>
                      <a:pt x="195338" y="487592"/>
                    </a:lnTo>
                    <a:lnTo>
                      <a:pt x="195338" y="458271"/>
                    </a:lnTo>
                    <a:close/>
                    <a:moveTo>
                      <a:pt x="195338" y="652519"/>
                    </a:moveTo>
                    <a:lnTo>
                      <a:pt x="163258" y="652519"/>
                    </a:lnTo>
                    <a:lnTo>
                      <a:pt x="163258" y="681295"/>
                    </a:lnTo>
                    <a:lnTo>
                      <a:pt x="195338" y="681295"/>
                    </a:lnTo>
                    <a:lnTo>
                      <a:pt x="195338" y="652519"/>
                    </a:lnTo>
                    <a:close/>
                    <a:moveTo>
                      <a:pt x="195338" y="409572"/>
                    </a:moveTo>
                    <a:lnTo>
                      <a:pt x="163258" y="409572"/>
                    </a:lnTo>
                    <a:lnTo>
                      <a:pt x="163258" y="438349"/>
                    </a:lnTo>
                    <a:lnTo>
                      <a:pt x="195338" y="438349"/>
                    </a:lnTo>
                    <a:lnTo>
                      <a:pt x="195338" y="409572"/>
                    </a:lnTo>
                    <a:close/>
                    <a:moveTo>
                      <a:pt x="255650" y="409572"/>
                    </a:moveTo>
                    <a:lnTo>
                      <a:pt x="223569" y="409572"/>
                    </a:lnTo>
                    <a:lnTo>
                      <a:pt x="223569" y="438349"/>
                    </a:lnTo>
                    <a:lnTo>
                      <a:pt x="255650" y="438349"/>
                    </a:lnTo>
                    <a:lnTo>
                      <a:pt x="255650" y="409572"/>
                    </a:lnTo>
                    <a:close/>
                    <a:moveTo>
                      <a:pt x="315961" y="556758"/>
                    </a:moveTo>
                    <a:lnTo>
                      <a:pt x="283881" y="556758"/>
                    </a:lnTo>
                    <a:lnTo>
                      <a:pt x="283881" y="585534"/>
                    </a:lnTo>
                    <a:lnTo>
                      <a:pt x="315961" y="585534"/>
                    </a:lnTo>
                    <a:lnTo>
                      <a:pt x="315961" y="556758"/>
                    </a:lnTo>
                    <a:close/>
                    <a:moveTo>
                      <a:pt x="315961" y="507514"/>
                    </a:moveTo>
                    <a:lnTo>
                      <a:pt x="283881" y="507514"/>
                    </a:lnTo>
                    <a:lnTo>
                      <a:pt x="283881" y="536836"/>
                    </a:lnTo>
                    <a:lnTo>
                      <a:pt x="315961" y="536836"/>
                    </a:lnTo>
                    <a:lnTo>
                      <a:pt x="315961" y="507514"/>
                    </a:lnTo>
                    <a:close/>
                    <a:moveTo>
                      <a:pt x="315961" y="701217"/>
                    </a:moveTo>
                    <a:lnTo>
                      <a:pt x="283881" y="701217"/>
                    </a:lnTo>
                    <a:lnTo>
                      <a:pt x="283881" y="730538"/>
                    </a:lnTo>
                    <a:lnTo>
                      <a:pt x="315961" y="730538"/>
                    </a:lnTo>
                    <a:lnTo>
                      <a:pt x="315961" y="701217"/>
                    </a:lnTo>
                    <a:close/>
                    <a:moveTo>
                      <a:pt x="315961" y="652519"/>
                    </a:moveTo>
                    <a:lnTo>
                      <a:pt x="283881" y="652519"/>
                    </a:lnTo>
                    <a:lnTo>
                      <a:pt x="283881" y="681295"/>
                    </a:lnTo>
                    <a:lnTo>
                      <a:pt x="315961" y="681295"/>
                    </a:lnTo>
                    <a:lnTo>
                      <a:pt x="315961" y="652519"/>
                    </a:lnTo>
                    <a:close/>
                    <a:moveTo>
                      <a:pt x="315961" y="409572"/>
                    </a:moveTo>
                    <a:lnTo>
                      <a:pt x="283881" y="409572"/>
                    </a:lnTo>
                    <a:lnTo>
                      <a:pt x="283881" y="438349"/>
                    </a:lnTo>
                    <a:lnTo>
                      <a:pt x="315961" y="438349"/>
                    </a:lnTo>
                    <a:lnTo>
                      <a:pt x="315961" y="409572"/>
                    </a:lnTo>
                    <a:close/>
                    <a:moveTo>
                      <a:pt x="66375" y="362542"/>
                    </a:moveTo>
                    <a:lnTo>
                      <a:pt x="33717" y="362542"/>
                    </a:lnTo>
                    <a:lnTo>
                      <a:pt x="33717" y="391864"/>
                    </a:lnTo>
                    <a:lnTo>
                      <a:pt x="66375" y="391864"/>
                    </a:lnTo>
                    <a:lnTo>
                      <a:pt x="66375" y="362542"/>
                    </a:lnTo>
                    <a:close/>
                    <a:moveTo>
                      <a:pt x="66375" y="264600"/>
                    </a:moveTo>
                    <a:lnTo>
                      <a:pt x="33717" y="264600"/>
                    </a:lnTo>
                    <a:lnTo>
                      <a:pt x="33717" y="293377"/>
                    </a:lnTo>
                    <a:lnTo>
                      <a:pt x="66375" y="293377"/>
                    </a:lnTo>
                    <a:lnTo>
                      <a:pt x="66375" y="264600"/>
                    </a:lnTo>
                    <a:close/>
                    <a:moveTo>
                      <a:pt x="66375" y="215357"/>
                    </a:moveTo>
                    <a:lnTo>
                      <a:pt x="33717" y="215357"/>
                    </a:lnTo>
                    <a:lnTo>
                      <a:pt x="33717" y="244678"/>
                    </a:lnTo>
                    <a:lnTo>
                      <a:pt x="66375" y="244678"/>
                    </a:lnTo>
                    <a:lnTo>
                      <a:pt x="66375" y="215357"/>
                    </a:lnTo>
                    <a:close/>
                    <a:moveTo>
                      <a:pt x="126686" y="313299"/>
                    </a:moveTo>
                    <a:lnTo>
                      <a:pt x="94028" y="313299"/>
                    </a:lnTo>
                    <a:lnTo>
                      <a:pt x="94028" y="342620"/>
                    </a:lnTo>
                    <a:lnTo>
                      <a:pt x="126686" y="342620"/>
                    </a:lnTo>
                    <a:lnTo>
                      <a:pt x="126686" y="313299"/>
                    </a:lnTo>
                    <a:close/>
                    <a:moveTo>
                      <a:pt x="126686" y="264600"/>
                    </a:moveTo>
                    <a:lnTo>
                      <a:pt x="94028" y="264600"/>
                    </a:lnTo>
                    <a:lnTo>
                      <a:pt x="94028" y="293377"/>
                    </a:lnTo>
                    <a:lnTo>
                      <a:pt x="126686" y="293377"/>
                    </a:lnTo>
                    <a:lnTo>
                      <a:pt x="126686" y="264600"/>
                    </a:lnTo>
                    <a:close/>
                    <a:moveTo>
                      <a:pt x="126686" y="166659"/>
                    </a:moveTo>
                    <a:lnTo>
                      <a:pt x="94028" y="166659"/>
                    </a:lnTo>
                    <a:lnTo>
                      <a:pt x="94028" y="195435"/>
                    </a:lnTo>
                    <a:lnTo>
                      <a:pt x="126686" y="195435"/>
                    </a:lnTo>
                    <a:lnTo>
                      <a:pt x="126686" y="166659"/>
                    </a:lnTo>
                    <a:close/>
                    <a:moveTo>
                      <a:pt x="195306" y="362542"/>
                    </a:moveTo>
                    <a:lnTo>
                      <a:pt x="163226" y="362542"/>
                    </a:lnTo>
                    <a:lnTo>
                      <a:pt x="163226" y="391864"/>
                    </a:lnTo>
                    <a:lnTo>
                      <a:pt x="195306" y="391864"/>
                    </a:lnTo>
                    <a:lnTo>
                      <a:pt x="195306" y="362542"/>
                    </a:lnTo>
                    <a:close/>
                    <a:moveTo>
                      <a:pt x="195306" y="313299"/>
                    </a:moveTo>
                    <a:lnTo>
                      <a:pt x="163226" y="313299"/>
                    </a:lnTo>
                    <a:lnTo>
                      <a:pt x="163226" y="342620"/>
                    </a:lnTo>
                    <a:lnTo>
                      <a:pt x="195306" y="342620"/>
                    </a:lnTo>
                    <a:lnTo>
                      <a:pt x="195306" y="313299"/>
                    </a:lnTo>
                    <a:close/>
                    <a:moveTo>
                      <a:pt x="255618" y="313299"/>
                    </a:moveTo>
                    <a:lnTo>
                      <a:pt x="223537" y="313299"/>
                    </a:lnTo>
                    <a:lnTo>
                      <a:pt x="223537" y="342620"/>
                    </a:lnTo>
                    <a:lnTo>
                      <a:pt x="255618" y="342620"/>
                    </a:lnTo>
                    <a:lnTo>
                      <a:pt x="255618" y="313299"/>
                    </a:lnTo>
                    <a:close/>
                    <a:moveTo>
                      <a:pt x="195306" y="264600"/>
                    </a:moveTo>
                    <a:lnTo>
                      <a:pt x="163226" y="264600"/>
                    </a:lnTo>
                    <a:lnTo>
                      <a:pt x="163226" y="293377"/>
                    </a:lnTo>
                    <a:lnTo>
                      <a:pt x="195306" y="293377"/>
                    </a:lnTo>
                    <a:lnTo>
                      <a:pt x="195306" y="264600"/>
                    </a:lnTo>
                    <a:close/>
                    <a:moveTo>
                      <a:pt x="255618" y="264600"/>
                    </a:moveTo>
                    <a:lnTo>
                      <a:pt x="223537" y="264600"/>
                    </a:lnTo>
                    <a:lnTo>
                      <a:pt x="223537" y="293377"/>
                    </a:lnTo>
                    <a:lnTo>
                      <a:pt x="255618" y="293377"/>
                    </a:lnTo>
                    <a:lnTo>
                      <a:pt x="255618" y="264600"/>
                    </a:lnTo>
                    <a:close/>
                    <a:moveTo>
                      <a:pt x="255618" y="215357"/>
                    </a:moveTo>
                    <a:lnTo>
                      <a:pt x="223537" y="215357"/>
                    </a:lnTo>
                    <a:lnTo>
                      <a:pt x="223537" y="244678"/>
                    </a:lnTo>
                    <a:lnTo>
                      <a:pt x="255618" y="244678"/>
                    </a:lnTo>
                    <a:lnTo>
                      <a:pt x="255618" y="215357"/>
                    </a:lnTo>
                    <a:close/>
                    <a:moveTo>
                      <a:pt x="315929" y="313299"/>
                    </a:moveTo>
                    <a:lnTo>
                      <a:pt x="283849" y="313299"/>
                    </a:lnTo>
                    <a:lnTo>
                      <a:pt x="283849" y="342620"/>
                    </a:lnTo>
                    <a:lnTo>
                      <a:pt x="315929" y="342620"/>
                    </a:lnTo>
                    <a:lnTo>
                      <a:pt x="315929" y="313299"/>
                    </a:lnTo>
                    <a:close/>
                    <a:moveTo>
                      <a:pt x="315929" y="215357"/>
                    </a:moveTo>
                    <a:lnTo>
                      <a:pt x="283849" y="215357"/>
                    </a:lnTo>
                    <a:lnTo>
                      <a:pt x="283849" y="244678"/>
                    </a:lnTo>
                    <a:lnTo>
                      <a:pt x="315929" y="244678"/>
                    </a:lnTo>
                    <a:lnTo>
                      <a:pt x="315929" y="215357"/>
                    </a:lnTo>
                    <a:close/>
                    <a:moveTo>
                      <a:pt x="315929" y="166659"/>
                    </a:moveTo>
                    <a:lnTo>
                      <a:pt x="283849" y="166659"/>
                    </a:lnTo>
                    <a:lnTo>
                      <a:pt x="283849" y="195435"/>
                    </a:lnTo>
                    <a:lnTo>
                      <a:pt x="315929" y="195435"/>
                    </a:lnTo>
                    <a:lnTo>
                      <a:pt x="315929" y="166659"/>
                    </a:lnTo>
                    <a:close/>
                  </a:path>
                </a:pathLst>
              </a:custGeom>
              <a:solidFill>
                <a:srgbClr val="B9035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6" name="Freeform: Shape 3605">
                <a:extLst>
                  <a:ext uri="{FF2B5EF4-FFF2-40B4-BE49-F238E27FC236}">
                    <a16:creationId xmlns:a16="http://schemas.microsoft.com/office/drawing/2014/main" id="{5B66756F-3F61-5F44-5109-2B98CBBC6754}"/>
                  </a:ext>
                </a:extLst>
              </p:cNvPr>
              <p:cNvSpPr/>
              <p:nvPr/>
            </p:nvSpPr>
            <p:spPr>
              <a:xfrm>
                <a:off x="4937398" y="1793278"/>
                <a:ext cx="408962" cy="1719389"/>
              </a:xfrm>
              <a:custGeom>
                <a:avLst/>
                <a:gdLst>
                  <a:gd name="connsiteX0" fmla="*/ 234637 w 408962"/>
                  <a:gd name="connsiteY0" fmla="*/ 164894 h 1719389"/>
                  <a:gd name="connsiteX1" fmla="*/ 137786 w 408962"/>
                  <a:gd name="connsiteY1" fmla="*/ 240700 h 1719389"/>
                  <a:gd name="connsiteX2" fmla="*/ 137786 w 408962"/>
                  <a:gd name="connsiteY2" fmla="*/ 546717 h 1719389"/>
                  <a:gd name="connsiteX3" fmla="*/ 73047 w 408962"/>
                  <a:gd name="connsiteY3" fmla="*/ 559453 h 1719389"/>
                  <a:gd name="connsiteX4" fmla="*/ 73047 w 408962"/>
                  <a:gd name="connsiteY4" fmla="*/ 792967 h 1719389"/>
                  <a:gd name="connsiteX5" fmla="*/ 0 w 408962"/>
                  <a:gd name="connsiteY5" fmla="*/ 792967 h 1719389"/>
                  <a:gd name="connsiteX6" fmla="*/ 0 w 408962"/>
                  <a:gd name="connsiteY6" fmla="*/ 1452062 h 1719389"/>
                  <a:gd name="connsiteX7" fmla="*/ 130055 w 408962"/>
                  <a:gd name="connsiteY7" fmla="*/ 1418859 h 1719389"/>
                  <a:gd name="connsiteX8" fmla="*/ 130055 w 408962"/>
                  <a:gd name="connsiteY8" fmla="*/ 1423864 h 1719389"/>
                  <a:gd name="connsiteX9" fmla="*/ 136150 w 408962"/>
                  <a:gd name="connsiteY9" fmla="*/ 1423864 h 1719389"/>
                  <a:gd name="connsiteX10" fmla="*/ 136150 w 408962"/>
                  <a:gd name="connsiteY10" fmla="*/ 1459826 h 1719389"/>
                  <a:gd name="connsiteX11" fmla="*/ 130055 w 408962"/>
                  <a:gd name="connsiteY11" fmla="*/ 1459826 h 1719389"/>
                  <a:gd name="connsiteX12" fmla="*/ 130055 w 408962"/>
                  <a:gd name="connsiteY12" fmla="*/ 1643006 h 1719389"/>
                  <a:gd name="connsiteX13" fmla="*/ 157708 w 408962"/>
                  <a:gd name="connsiteY13" fmla="*/ 1643006 h 1719389"/>
                  <a:gd name="connsiteX14" fmla="*/ 157708 w 408962"/>
                  <a:gd name="connsiteY14" fmla="*/ 1719390 h 1719389"/>
                  <a:gd name="connsiteX15" fmla="*/ 190911 w 408962"/>
                  <a:gd name="connsiteY15" fmla="*/ 1719390 h 1719389"/>
                  <a:gd name="connsiteX16" fmla="*/ 190911 w 408962"/>
                  <a:gd name="connsiteY16" fmla="*/ 1589912 h 1719389"/>
                  <a:gd name="connsiteX17" fmla="*/ 173748 w 408962"/>
                  <a:gd name="connsiteY17" fmla="*/ 1589912 h 1719389"/>
                  <a:gd name="connsiteX18" fmla="*/ 173748 w 408962"/>
                  <a:gd name="connsiteY18" fmla="*/ 1553950 h 1719389"/>
                  <a:gd name="connsiteX19" fmla="*/ 195338 w 408962"/>
                  <a:gd name="connsiteY19" fmla="*/ 1553950 h 1719389"/>
                  <a:gd name="connsiteX20" fmla="*/ 195338 w 408962"/>
                  <a:gd name="connsiteY20" fmla="*/ 1568900 h 1719389"/>
                  <a:gd name="connsiteX21" fmla="*/ 214715 w 408962"/>
                  <a:gd name="connsiteY21" fmla="*/ 1568900 h 1719389"/>
                  <a:gd name="connsiteX22" fmla="*/ 214715 w 408962"/>
                  <a:gd name="connsiteY22" fmla="*/ 1501370 h 1719389"/>
                  <a:gd name="connsiteX23" fmla="*/ 259532 w 408962"/>
                  <a:gd name="connsiteY23" fmla="*/ 1501370 h 1719389"/>
                  <a:gd name="connsiteX24" fmla="*/ 259532 w 408962"/>
                  <a:gd name="connsiteY24" fmla="*/ 1568900 h 1719389"/>
                  <a:gd name="connsiteX25" fmla="*/ 281667 w 408962"/>
                  <a:gd name="connsiteY25" fmla="*/ 1568900 h 1719389"/>
                  <a:gd name="connsiteX26" fmla="*/ 281667 w 408962"/>
                  <a:gd name="connsiteY26" fmla="*/ 1553950 h 1719389"/>
                  <a:gd name="connsiteX27" fmla="*/ 303257 w 408962"/>
                  <a:gd name="connsiteY27" fmla="*/ 1553950 h 1719389"/>
                  <a:gd name="connsiteX28" fmla="*/ 303257 w 408962"/>
                  <a:gd name="connsiteY28" fmla="*/ 1568900 h 1719389"/>
                  <a:gd name="connsiteX29" fmla="*/ 408963 w 408962"/>
                  <a:gd name="connsiteY29" fmla="*/ 1568900 h 1719389"/>
                  <a:gd name="connsiteX30" fmla="*/ 408963 w 408962"/>
                  <a:gd name="connsiteY30" fmla="*/ 793031 h 1719389"/>
                  <a:gd name="connsiteX31" fmla="*/ 331488 w 408962"/>
                  <a:gd name="connsiteY31" fmla="*/ 793031 h 1719389"/>
                  <a:gd name="connsiteX32" fmla="*/ 331488 w 408962"/>
                  <a:gd name="connsiteY32" fmla="*/ 508573 h 1719389"/>
                  <a:gd name="connsiteX33" fmla="*/ 266750 w 408962"/>
                  <a:gd name="connsiteY33" fmla="*/ 521309 h 1719389"/>
                  <a:gd name="connsiteX34" fmla="*/ 266750 w 408962"/>
                  <a:gd name="connsiteY34" fmla="*/ 0 h 1719389"/>
                  <a:gd name="connsiteX35" fmla="*/ 234637 w 408962"/>
                  <a:gd name="connsiteY35" fmla="*/ 0 h 1719389"/>
                  <a:gd name="connsiteX36" fmla="*/ 234637 w 408962"/>
                  <a:gd name="connsiteY36" fmla="*/ 164926 h 1719389"/>
                  <a:gd name="connsiteX37" fmla="*/ 180966 w 408962"/>
                  <a:gd name="connsiteY37" fmla="*/ 427217 h 1719389"/>
                  <a:gd name="connsiteX38" fmla="*/ 159376 w 408962"/>
                  <a:gd name="connsiteY38" fmla="*/ 427217 h 1719389"/>
                  <a:gd name="connsiteX39" fmla="*/ 159376 w 408962"/>
                  <a:gd name="connsiteY39" fmla="*/ 463179 h 1719389"/>
                  <a:gd name="connsiteX40" fmla="*/ 180966 w 408962"/>
                  <a:gd name="connsiteY40" fmla="*/ 463179 h 1719389"/>
                  <a:gd name="connsiteX41" fmla="*/ 180966 w 408962"/>
                  <a:gd name="connsiteY41" fmla="*/ 427217 h 1719389"/>
                  <a:gd name="connsiteX42" fmla="*/ 226360 w 408962"/>
                  <a:gd name="connsiteY42" fmla="*/ 237396 h 1719389"/>
                  <a:gd name="connsiteX43" fmla="*/ 204225 w 408962"/>
                  <a:gd name="connsiteY43" fmla="*/ 237396 h 1719389"/>
                  <a:gd name="connsiteX44" fmla="*/ 204225 w 408962"/>
                  <a:gd name="connsiteY44" fmla="*/ 273358 h 1719389"/>
                  <a:gd name="connsiteX45" fmla="*/ 226360 w 408962"/>
                  <a:gd name="connsiteY45" fmla="*/ 273358 h 1719389"/>
                  <a:gd name="connsiteX46" fmla="*/ 226360 w 408962"/>
                  <a:gd name="connsiteY46" fmla="*/ 237396 h 1719389"/>
                  <a:gd name="connsiteX47" fmla="*/ 226360 w 408962"/>
                  <a:gd name="connsiteY47" fmla="*/ 364692 h 1719389"/>
                  <a:gd name="connsiteX48" fmla="*/ 204225 w 408962"/>
                  <a:gd name="connsiteY48" fmla="*/ 364692 h 1719389"/>
                  <a:gd name="connsiteX49" fmla="*/ 204225 w 408962"/>
                  <a:gd name="connsiteY49" fmla="*/ 400654 h 1719389"/>
                  <a:gd name="connsiteX50" fmla="*/ 226360 w 408962"/>
                  <a:gd name="connsiteY50" fmla="*/ 400654 h 1719389"/>
                  <a:gd name="connsiteX51" fmla="*/ 226360 w 408962"/>
                  <a:gd name="connsiteY51" fmla="*/ 364692 h 1719389"/>
                  <a:gd name="connsiteX52" fmla="*/ 136150 w 408962"/>
                  <a:gd name="connsiteY52" fmla="*/ 804067 h 1719389"/>
                  <a:gd name="connsiteX53" fmla="*/ 114560 w 408962"/>
                  <a:gd name="connsiteY53" fmla="*/ 804067 h 1719389"/>
                  <a:gd name="connsiteX54" fmla="*/ 114560 w 408962"/>
                  <a:gd name="connsiteY54" fmla="*/ 840029 h 1719389"/>
                  <a:gd name="connsiteX55" fmla="*/ 136150 w 408962"/>
                  <a:gd name="connsiteY55" fmla="*/ 840029 h 1719389"/>
                  <a:gd name="connsiteX56" fmla="*/ 136150 w 408962"/>
                  <a:gd name="connsiteY56" fmla="*/ 804067 h 1719389"/>
                  <a:gd name="connsiteX57" fmla="*/ 80811 w 408962"/>
                  <a:gd name="connsiteY57" fmla="*/ 1363552 h 1719389"/>
                  <a:gd name="connsiteX58" fmla="*/ 59221 w 408962"/>
                  <a:gd name="connsiteY58" fmla="*/ 1363552 h 1719389"/>
                  <a:gd name="connsiteX59" fmla="*/ 59221 w 408962"/>
                  <a:gd name="connsiteY59" fmla="*/ 1399514 h 1719389"/>
                  <a:gd name="connsiteX60" fmla="*/ 80811 w 408962"/>
                  <a:gd name="connsiteY60" fmla="*/ 1399514 h 1719389"/>
                  <a:gd name="connsiteX61" fmla="*/ 80811 w 408962"/>
                  <a:gd name="connsiteY61" fmla="*/ 1363552 h 1719389"/>
                  <a:gd name="connsiteX62" fmla="*/ 136150 w 408962"/>
                  <a:gd name="connsiteY62" fmla="*/ 1053654 h 1719389"/>
                  <a:gd name="connsiteX63" fmla="*/ 114560 w 408962"/>
                  <a:gd name="connsiteY63" fmla="*/ 1053654 h 1719389"/>
                  <a:gd name="connsiteX64" fmla="*/ 114560 w 408962"/>
                  <a:gd name="connsiteY64" fmla="*/ 1089616 h 1719389"/>
                  <a:gd name="connsiteX65" fmla="*/ 136150 w 408962"/>
                  <a:gd name="connsiteY65" fmla="*/ 1089616 h 1719389"/>
                  <a:gd name="connsiteX66" fmla="*/ 136150 w 408962"/>
                  <a:gd name="connsiteY66" fmla="*/ 1053654 h 1719389"/>
                  <a:gd name="connsiteX67" fmla="*/ 136150 w 408962"/>
                  <a:gd name="connsiteY67" fmla="*/ 743756 h 1719389"/>
                  <a:gd name="connsiteX68" fmla="*/ 114560 w 408962"/>
                  <a:gd name="connsiteY68" fmla="*/ 743756 h 1719389"/>
                  <a:gd name="connsiteX69" fmla="*/ 114560 w 408962"/>
                  <a:gd name="connsiteY69" fmla="*/ 779718 h 1719389"/>
                  <a:gd name="connsiteX70" fmla="*/ 136150 w 408962"/>
                  <a:gd name="connsiteY70" fmla="*/ 779718 h 1719389"/>
                  <a:gd name="connsiteX71" fmla="*/ 136150 w 408962"/>
                  <a:gd name="connsiteY71" fmla="*/ 743756 h 1719389"/>
                  <a:gd name="connsiteX72" fmla="*/ 136150 w 408962"/>
                  <a:gd name="connsiteY72" fmla="*/ 1303241 h 1719389"/>
                  <a:gd name="connsiteX73" fmla="*/ 114560 w 408962"/>
                  <a:gd name="connsiteY73" fmla="*/ 1303241 h 1719389"/>
                  <a:gd name="connsiteX74" fmla="*/ 114560 w 408962"/>
                  <a:gd name="connsiteY74" fmla="*/ 1339203 h 1719389"/>
                  <a:gd name="connsiteX75" fmla="*/ 136150 w 408962"/>
                  <a:gd name="connsiteY75" fmla="*/ 1339203 h 1719389"/>
                  <a:gd name="connsiteX76" fmla="*/ 136150 w 408962"/>
                  <a:gd name="connsiteY76" fmla="*/ 1303241 h 1719389"/>
                  <a:gd name="connsiteX77" fmla="*/ 136150 w 408962"/>
                  <a:gd name="connsiteY77" fmla="*/ 993342 h 1719389"/>
                  <a:gd name="connsiteX78" fmla="*/ 114560 w 408962"/>
                  <a:gd name="connsiteY78" fmla="*/ 993342 h 1719389"/>
                  <a:gd name="connsiteX79" fmla="*/ 114560 w 408962"/>
                  <a:gd name="connsiteY79" fmla="*/ 1029305 h 1719389"/>
                  <a:gd name="connsiteX80" fmla="*/ 136150 w 408962"/>
                  <a:gd name="connsiteY80" fmla="*/ 1029305 h 1719389"/>
                  <a:gd name="connsiteX81" fmla="*/ 136150 w 408962"/>
                  <a:gd name="connsiteY81" fmla="*/ 993342 h 1719389"/>
                  <a:gd name="connsiteX82" fmla="*/ 136150 w 408962"/>
                  <a:gd name="connsiteY82" fmla="*/ 1243474 h 1719389"/>
                  <a:gd name="connsiteX83" fmla="*/ 114560 w 408962"/>
                  <a:gd name="connsiteY83" fmla="*/ 1243474 h 1719389"/>
                  <a:gd name="connsiteX84" fmla="*/ 114560 w 408962"/>
                  <a:gd name="connsiteY84" fmla="*/ 1278892 h 1719389"/>
                  <a:gd name="connsiteX85" fmla="*/ 136150 w 408962"/>
                  <a:gd name="connsiteY85" fmla="*/ 1278892 h 1719389"/>
                  <a:gd name="connsiteX86" fmla="*/ 136150 w 408962"/>
                  <a:gd name="connsiteY86" fmla="*/ 1243474 h 1719389"/>
                  <a:gd name="connsiteX87" fmla="*/ 80811 w 408962"/>
                  <a:gd name="connsiteY87" fmla="*/ 933576 h 1719389"/>
                  <a:gd name="connsiteX88" fmla="*/ 58675 w 408962"/>
                  <a:gd name="connsiteY88" fmla="*/ 933576 h 1719389"/>
                  <a:gd name="connsiteX89" fmla="*/ 58675 w 408962"/>
                  <a:gd name="connsiteY89" fmla="*/ 968993 h 1719389"/>
                  <a:gd name="connsiteX90" fmla="*/ 80811 w 408962"/>
                  <a:gd name="connsiteY90" fmla="*/ 968993 h 1719389"/>
                  <a:gd name="connsiteX91" fmla="*/ 80811 w 408962"/>
                  <a:gd name="connsiteY91" fmla="*/ 933576 h 1719389"/>
                  <a:gd name="connsiteX92" fmla="*/ 136150 w 408962"/>
                  <a:gd name="connsiteY92" fmla="*/ 623678 h 1719389"/>
                  <a:gd name="connsiteX93" fmla="*/ 114560 w 408962"/>
                  <a:gd name="connsiteY93" fmla="*/ 623678 h 1719389"/>
                  <a:gd name="connsiteX94" fmla="*/ 114560 w 408962"/>
                  <a:gd name="connsiteY94" fmla="*/ 659095 h 1719389"/>
                  <a:gd name="connsiteX95" fmla="*/ 136150 w 408962"/>
                  <a:gd name="connsiteY95" fmla="*/ 659095 h 1719389"/>
                  <a:gd name="connsiteX96" fmla="*/ 136150 w 408962"/>
                  <a:gd name="connsiteY96" fmla="*/ 623678 h 1719389"/>
                  <a:gd name="connsiteX97" fmla="*/ 136150 w 408962"/>
                  <a:gd name="connsiteY97" fmla="*/ 1183163 h 1719389"/>
                  <a:gd name="connsiteX98" fmla="*/ 114560 w 408962"/>
                  <a:gd name="connsiteY98" fmla="*/ 1183163 h 1719389"/>
                  <a:gd name="connsiteX99" fmla="*/ 114560 w 408962"/>
                  <a:gd name="connsiteY99" fmla="*/ 1218580 h 1719389"/>
                  <a:gd name="connsiteX100" fmla="*/ 136150 w 408962"/>
                  <a:gd name="connsiteY100" fmla="*/ 1218580 h 1719389"/>
                  <a:gd name="connsiteX101" fmla="*/ 136150 w 408962"/>
                  <a:gd name="connsiteY101" fmla="*/ 1183163 h 1719389"/>
                  <a:gd name="connsiteX102" fmla="*/ 80811 w 408962"/>
                  <a:gd name="connsiteY102" fmla="*/ 873265 h 1719389"/>
                  <a:gd name="connsiteX103" fmla="*/ 58675 w 408962"/>
                  <a:gd name="connsiteY103" fmla="*/ 873265 h 1719389"/>
                  <a:gd name="connsiteX104" fmla="*/ 58675 w 408962"/>
                  <a:gd name="connsiteY104" fmla="*/ 908682 h 1719389"/>
                  <a:gd name="connsiteX105" fmla="*/ 80811 w 408962"/>
                  <a:gd name="connsiteY105" fmla="*/ 908682 h 1719389"/>
                  <a:gd name="connsiteX106" fmla="*/ 80811 w 408962"/>
                  <a:gd name="connsiteY106" fmla="*/ 873265 h 1719389"/>
                  <a:gd name="connsiteX107" fmla="*/ 226360 w 408962"/>
                  <a:gd name="connsiteY107" fmla="*/ 491987 h 1719389"/>
                  <a:gd name="connsiteX108" fmla="*/ 204225 w 408962"/>
                  <a:gd name="connsiteY108" fmla="*/ 491987 h 1719389"/>
                  <a:gd name="connsiteX109" fmla="*/ 204225 w 408962"/>
                  <a:gd name="connsiteY109" fmla="*/ 527950 h 1719389"/>
                  <a:gd name="connsiteX110" fmla="*/ 226360 w 408962"/>
                  <a:gd name="connsiteY110" fmla="*/ 527950 h 1719389"/>
                  <a:gd name="connsiteX111" fmla="*/ 226360 w 408962"/>
                  <a:gd name="connsiteY111" fmla="*/ 491987 h 1719389"/>
                  <a:gd name="connsiteX112" fmla="*/ 195370 w 408962"/>
                  <a:gd name="connsiteY112" fmla="*/ 934154 h 1719389"/>
                  <a:gd name="connsiteX113" fmla="*/ 173780 w 408962"/>
                  <a:gd name="connsiteY113" fmla="*/ 934154 h 1719389"/>
                  <a:gd name="connsiteX114" fmla="*/ 173780 w 408962"/>
                  <a:gd name="connsiteY114" fmla="*/ 970116 h 1719389"/>
                  <a:gd name="connsiteX115" fmla="*/ 195370 w 408962"/>
                  <a:gd name="connsiteY115" fmla="*/ 970116 h 1719389"/>
                  <a:gd name="connsiteX116" fmla="*/ 195370 w 408962"/>
                  <a:gd name="connsiteY116" fmla="*/ 934154 h 1719389"/>
                  <a:gd name="connsiteX117" fmla="*/ 195370 w 408962"/>
                  <a:gd name="connsiteY117" fmla="*/ 1183740 h 1719389"/>
                  <a:gd name="connsiteX118" fmla="*/ 173780 w 408962"/>
                  <a:gd name="connsiteY118" fmla="*/ 1183740 h 1719389"/>
                  <a:gd name="connsiteX119" fmla="*/ 173780 w 408962"/>
                  <a:gd name="connsiteY119" fmla="*/ 1219703 h 1719389"/>
                  <a:gd name="connsiteX120" fmla="*/ 195370 w 408962"/>
                  <a:gd name="connsiteY120" fmla="*/ 1219703 h 1719389"/>
                  <a:gd name="connsiteX121" fmla="*/ 195370 w 408962"/>
                  <a:gd name="connsiteY121" fmla="*/ 1183740 h 1719389"/>
                  <a:gd name="connsiteX122" fmla="*/ 195370 w 408962"/>
                  <a:gd name="connsiteY122" fmla="*/ 873842 h 1719389"/>
                  <a:gd name="connsiteX123" fmla="*/ 173780 w 408962"/>
                  <a:gd name="connsiteY123" fmla="*/ 873842 h 1719389"/>
                  <a:gd name="connsiteX124" fmla="*/ 173780 w 408962"/>
                  <a:gd name="connsiteY124" fmla="*/ 909805 h 1719389"/>
                  <a:gd name="connsiteX125" fmla="*/ 195370 w 408962"/>
                  <a:gd name="connsiteY125" fmla="*/ 909805 h 1719389"/>
                  <a:gd name="connsiteX126" fmla="*/ 195370 w 408962"/>
                  <a:gd name="connsiteY126" fmla="*/ 873842 h 1719389"/>
                  <a:gd name="connsiteX127" fmla="*/ 247951 w 408962"/>
                  <a:gd name="connsiteY127" fmla="*/ 1183740 h 1719389"/>
                  <a:gd name="connsiteX128" fmla="*/ 226360 w 408962"/>
                  <a:gd name="connsiteY128" fmla="*/ 1183740 h 1719389"/>
                  <a:gd name="connsiteX129" fmla="*/ 226360 w 408962"/>
                  <a:gd name="connsiteY129" fmla="*/ 1219703 h 1719389"/>
                  <a:gd name="connsiteX130" fmla="*/ 247951 w 408962"/>
                  <a:gd name="connsiteY130" fmla="*/ 1219703 h 1719389"/>
                  <a:gd name="connsiteX131" fmla="*/ 247951 w 408962"/>
                  <a:gd name="connsiteY131" fmla="*/ 1183740 h 1719389"/>
                  <a:gd name="connsiteX132" fmla="*/ 195370 w 408962"/>
                  <a:gd name="connsiteY132" fmla="*/ 1433327 h 1719389"/>
                  <a:gd name="connsiteX133" fmla="*/ 173780 w 408962"/>
                  <a:gd name="connsiteY133" fmla="*/ 1433327 h 1719389"/>
                  <a:gd name="connsiteX134" fmla="*/ 173780 w 408962"/>
                  <a:gd name="connsiteY134" fmla="*/ 1469290 h 1719389"/>
                  <a:gd name="connsiteX135" fmla="*/ 195370 w 408962"/>
                  <a:gd name="connsiteY135" fmla="*/ 1469290 h 1719389"/>
                  <a:gd name="connsiteX136" fmla="*/ 195370 w 408962"/>
                  <a:gd name="connsiteY136" fmla="*/ 1433327 h 1719389"/>
                  <a:gd name="connsiteX137" fmla="*/ 195370 w 408962"/>
                  <a:gd name="connsiteY137" fmla="*/ 1123429 h 1719389"/>
                  <a:gd name="connsiteX138" fmla="*/ 173780 w 408962"/>
                  <a:gd name="connsiteY138" fmla="*/ 1123429 h 1719389"/>
                  <a:gd name="connsiteX139" fmla="*/ 173780 w 408962"/>
                  <a:gd name="connsiteY139" fmla="*/ 1159391 h 1719389"/>
                  <a:gd name="connsiteX140" fmla="*/ 195370 w 408962"/>
                  <a:gd name="connsiteY140" fmla="*/ 1159391 h 1719389"/>
                  <a:gd name="connsiteX141" fmla="*/ 195370 w 408962"/>
                  <a:gd name="connsiteY141" fmla="*/ 1123429 h 1719389"/>
                  <a:gd name="connsiteX142" fmla="*/ 247951 w 408962"/>
                  <a:gd name="connsiteY142" fmla="*/ 1433327 h 1719389"/>
                  <a:gd name="connsiteX143" fmla="*/ 226360 w 408962"/>
                  <a:gd name="connsiteY143" fmla="*/ 1433327 h 1719389"/>
                  <a:gd name="connsiteX144" fmla="*/ 226360 w 408962"/>
                  <a:gd name="connsiteY144" fmla="*/ 1469290 h 1719389"/>
                  <a:gd name="connsiteX145" fmla="*/ 247951 w 408962"/>
                  <a:gd name="connsiteY145" fmla="*/ 1469290 h 1719389"/>
                  <a:gd name="connsiteX146" fmla="*/ 247951 w 408962"/>
                  <a:gd name="connsiteY146" fmla="*/ 1433327 h 1719389"/>
                  <a:gd name="connsiteX147" fmla="*/ 247951 w 408962"/>
                  <a:gd name="connsiteY147" fmla="*/ 813531 h 1719389"/>
                  <a:gd name="connsiteX148" fmla="*/ 226360 w 408962"/>
                  <a:gd name="connsiteY148" fmla="*/ 813531 h 1719389"/>
                  <a:gd name="connsiteX149" fmla="*/ 226360 w 408962"/>
                  <a:gd name="connsiteY149" fmla="*/ 849493 h 1719389"/>
                  <a:gd name="connsiteX150" fmla="*/ 247951 w 408962"/>
                  <a:gd name="connsiteY150" fmla="*/ 849493 h 1719389"/>
                  <a:gd name="connsiteX151" fmla="*/ 247951 w 408962"/>
                  <a:gd name="connsiteY151" fmla="*/ 813531 h 1719389"/>
                  <a:gd name="connsiteX152" fmla="*/ 195370 w 408962"/>
                  <a:gd name="connsiteY152" fmla="*/ 1373016 h 1719389"/>
                  <a:gd name="connsiteX153" fmla="*/ 173780 w 408962"/>
                  <a:gd name="connsiteY153" fmla="*/ 1373016 h 1719389"/>
                  <a:gd name="connsiteX154" fmla="*/ 173780 w 408962"/>
                  <a:gd name="connsiteY154" fmla="*/ 1408978 h 1719389"/>
                  <a:gd name="connsiteX155" fmla="*/ 195370 w 408962"/>
                  <a:gd name="connsiteY155" fmla="*/ 1408978 h 1719389"/>
                  <a:gd name="connsiteX156" fmla="*/ 195370 w 408962"/>
                  <a:gd name="connsiteY156" fmla="*/ 1373016 h 1719389"/>
                  <a:gd name="connsiteX157" fmla="*/ 195370 w 408962"/>
                  <a:gd name="connsiteY157" fmla="*/ 1063118 h 1719389"/>
                  <a:gd name="connsiteX158" fmla="*/ 173780 w 408962"/>
                  <a:gd name="connsiteY158" fmla="*/ 1063118 h 1719389"/>
                  <a:gd name="connsiteX159" fmla="*/ 173780 w 408962"/>
                  <a:gd name="connsiteY159" fmla="*/ 1099080 h 1719389"/>
                  <a:gd name="connsiteX160" fmla="*/ 195370 w 408962"/>
                  <a:gd name="connsiteY160" fmla="*/ 1099080 h 1719389"/>
                  <a:gd name="connsiteX161" fmla="*/ 195370 w 408962"/>
                  <a:gd name="connsiteY161" fmla="*/ 1063118 h 1719389"/>
                  <a:gd name="connsiteX162" fmla="*/ 195370 w 408962"/>
                  <a:gd name="connsiteY162" fmla="*/ 753219 h 1719389"/>
                  <a:gd name="connsiteX163" fmla="*/ 173780 w 408962"/>
                  <a:gd name="connsiteY163" fmla="*/ 753219 h 1719389"/>
                  <a:gd name="connsiteX164" fmla="*/ 173780 w 408962"/>
                  <a:gd name="connsiteY164" fmla="*/ 789182 h 1719389"/>
                  <a:gd name="connsiteX165" fmla="*/ 195370 w 408962"/>
                  <a:gd name="connsiteY165" fmla="*/ 789182 h 1719389"/>
                  <a:gd name="connsiteX166" fmla="*/ 195370 w 408962"/>
                  <a:gd name="connsiteY166" fmla="*/ 753219 h 1719389"/>
                  <a:gd name="connsiteX167" fmla="*/ 247951 w 408962"/>
                  <a:gd name="connsiteY167" fmla="*/ 1063118 h 1719389"/>
                  <a:gd name="connsiteX168" fmla="*/ 226360 w 408962"/>
                  <a:gd name="connsiteY168" fmla="*/ 1063118 h 1719389"/>
                  <a:gd name="connsiteX169" fmla="*/ 226360 w 408962"/>
                  <a:gd name="connsiteY169" fmla="*/ 1099080 h 1719389"/>
                  <a:gd name="connsiteX170" fmla="*/ 247951 w 408962"/>
                  <a:gd name="connsiteY170" fmla="*/ 1099080 h 1719389"/>
                  <a:gd name="connsiteX171" fmla="*/ 247951 w 408962"/>
                  <a:gd name="connsiteY171" fmla="*/ 1063118 h 1719389"/>
                  <a:gd name="connsiteX172" fmla="*/ 247951 w 408962"/>
                  <a:gd name="connsiteY172" fmla="*/ 753219 h 1719389"/>
                  <a:gd name="connsiteX173" fmla="*/ 226360 w 408962"/>
                  <a:gd name="connsiteY173" fmla="*/ 753219 h 1719389"/>
                  <a:gd name="connsiteX174" fmla="*/ 226360 w 408962"/>
                  <a:gd name="connsiteY174" fmla="*/ 789182 h 1719389"/>
                  <a:gd name="connsiteX175" fmla="*/ 247951 w 408962"/>
                  <a:gd name="connsiteY175" fmla="*/ 789182 h 1719389"/>
                  <a:gd name="connsiteX176" fmla="*/ 247951 w 408962"/>
                  <a:gd name="connsiteY176" fmla="*/ 753219 h 1719389"/>
                  <a:gd name="connsiteX177" fmla="*/ 195370 w 408962"/>
                  <a:gd name="connsiteY177" fmla="*/ 1312704 h 1719389"/>
                  <a:gd name="connsiteX178" fmla="*/ 173780 w 408962"/>
                  <a:gd name="connsiteY178" fmla="*/ 1312704 h 1719389"/>
                  <a:gd name="connsiteX179" fmla="*/ 173780 w 408962"/>
                  <a:gd name="connsiteY179" fmla="*/ 1348667 h 1719389"/>
                  <a:gd name="connsiteX180" fmla="*/ 195370 w 408962"/>
                  <a:gd name="connsiteY180" fmla="*/ 1348667 h 1719389"/>
                  <a:gd name="connsiteX181" fmla="*/ 195370 w 408962"/>
                  <a:gd name="connsiteY181" fmla="*/ 1312704 h 1719389"/>
                  <a:gd name="connsiteX182" fmla="*/ 195370 w 408962"/>
                  <a:gd name="connsiteY182" fmla="*/ 1002806 h 1719389"/>
                  <a:gd name="connsiteX183" fmla="*/ 173780 w 408962"/>
                  <a:gd name="connsiteY183" fmla="*/ 1002806 h 1719389"/>
                  <a:gd name="connsiteX184" fmla="*/ 173780 w 408962"/>
                  <a:gd name="connsiteY184" fmla="*/ 1038768 h 1719389"/>
                  <a:gd name="connsiteX185" fmla="*/ 195370 w 408962"/>
                  <a:gd name="connsiteY185" fmla="*/ 1038768 h 1719389"/>
                  <a:gd name="connsiteX186" fmla="*/ 195370 w 408962"/>
                  <a:gd name="connsiteY186" fmla="*/ 1002806 h 1719389"/>
                  <a:gd name="connsiteX187" fmla="*/ 195370 w 408962"/>
                  <a:gd name="connsiteY187" fmla="*/ 692908 h 1719389"/>
                  <a:gd name="connsiteX188" fmla="*/ 173780 w 408962"/>
                  <a:gd name="connsiteY188" fmla="*/ 692908 h 1719389"/>
                  <a:gd name="connsiteX189" fmla="*/ 173780 w 408962"/>
                  <a:gd name="connsiteY189" fmla="*/ 728870 h 1719389"/>
                  <a:gd name="connsiteX190" fmla="*/ 195370 w 408962"/>
                  <a:gd name="connsiteY190" fmla="*/ 728870 h 1719389"/>
                  <a:gd name="connsiteX191" fmla="*/ 195370 w 408962"/>
                  <a:gd name="connsiteY191" fmla="*/ 692908 h 1719389"/>
                  <a:gd name="connsiteX192" fmla="*/ 247951 w 408962"/>
                  <a:gd name="connsiteY192" fmla="*/ 1312704 h 1719389"/>
                  <a:gd name="connsiteX193" fmla="*/ 226360 w 408962"/>
                  <a:gd name="connsiteY193" fmla="*/ 1312704 h 1719389"/>
                  <a:gd name="connsiteX194" fmla="*/ 226360 w 408962"/>
                  <a:gd name="connsiteY194" fmla="*/ 1348667 h 1719389"/>
                  <a:gd name="connsiteX195" fmla="*/ 247951 w 408962"/>
                  <a:gd name="connsiteY195" fmla="*/ 1348667 h 1719389"/>
                  <a:gd name="connsiteX196" fmla="*/ 247951 w 408962"/>
                  <a:gd name="connsiteY196" fmla="*/ 1312704 h 1719389"/>
                  <a:gd name="connsiteX197" fmla="*/ 303290 w 408962"/>
                  <a:gd name="connsiteY197" fmla="*/ 1493671 h 1719389"/>
                  <a:gd name="connsiteX198" fmla="*/ 281699 w 408962"/>
                  <a:gd name="connsiteY198" fmla="*/ 1493671 h 1719389"/>
                  <a:gd name="connsiteX199" fmla="*/ 281699 w 408962"/>
                  <a:gd name="connsiteY199" fmla="*/ 1529633 h 1719389"/>
                  <a:gd name="connsiteX200" fmla="*/ 303290 w 408962"/>
                  <a:gd name="connsiteY200" fmla="*/ 1529633 h 1719389"/>
                  <a:gd name="connsiteX201" fmla="*/ 303290 w 408962"/>
                  <a:gd name="connsiteY201" fmla="*/ 1493671 h 1719389"/>
                  <a:gd name="connsiteX202" fmla="*/ 303290 w 408962"/>
                  <a:gd name="connsiteY202" fmla="*/ 1183773 h 1719389"/>
                  <a:gd name="connsiteX203" fmla="*/ 281699 w 408962"/>
                  <a:gd name="connsiteY203" fmla="*/ 1183773 h 1719389"/>
                  <a:gd name="connsiteX204" fmla="*/ 281699 w 408962"/>
                  <a:gd name="connsiteY204" fmla="*/ 1219735 h 1719389"/>
                  <a:gd name="connsiteX205" fmla="*/ 303290 w 408962"/>
                  <a:gd name="connsiteY205" fmla="*/ 1219735 h 1719389"/>
                  <a:gd name="connsiteX206" fmla="*/ 303290 w 408962"/>
                  <a:gd name="connsiteY206" fmla="*/ 1183773 h 1719389"/>
                  <a:gd name="connsiteX207" fmla="*/ 376882 w 408962"/>
                  <a:gd name="connsiteY207" fmla="*/ 1123461 h 1719389"/>
                  <a:gd name="connsiteX208" fmla="*/ 355292 w 408962"/>
                  <a:gd name="connsiteY208" fmla="*/ 1123461 h 1719389"/>
                  <a:gd name="connsiteX209" fmla="*/ 355292 w 408962"/>
                  <a:gd name="connsiteY209" fmla="*/ 1159423 h 1719389"/>
                  <a:gd name="connsiteX210" fmla="*/ 376882 w 408962"/>
                  <a:gd name="connsiteY210" fmla="*/ 1159423 h 1719389"/>
                  <a:gd name="connsiteX211" fmla="*/ 376882 w 408962"/>
                  <a:gd name="connsiteY211" fmla="*/ 1123461 h 1719389"/>
                  <a:gd name="connsiteX212" fmla="*/ 303290 w 408962"/>
                  <a:gd name="connsiteY212" fmla="*/ 813563 h 1719389"/>
                  <a:gd name="connsiteX213" fmla="*/ 281699 w 408962"/>
                  <a:gd name="connsiteY213" fmla="*/ 813563 h 1719389"/>
                  <a:gd name="connsiteX214" fmla="*/ 281699 w 408962"/>
                  <a:gd name="connsiteY214" fmla="*/ 849525 h 1719389"/>
                  <a:gd name="connsiteX215" fmla="*/ 303290 w 408962"/>
                  <a:gd name="connsiteY215" fmla="*/ 849525 h 1719389"/>
                  <a:gd name="connsiteX216" fmla="*/ 303290 w 408962"/>
                  <a:gd name="connsiteY216" fmla="*/ 813563 h 1719389"/>
                  <a:gd name="connsiteX217" fmla="*/ 303290 w 408962"/>
                  <a:gd name="connsiteY217" fmla="*/ 1373048 h 1719389"/>
                  <a:gd name="connsiteX218" fmla="*/ 281699 w 408962"/>
                  <a:gd name="connsiteY218" fmla="*/ 1373048 h 1719389"/>
                  <a:gd name="connsiteX219" fmla="*/ 281699 w 408962"/>
                  <a:gd name="connsiteY219" fmla="*/ 1409010 h 1719389"/>
                  <a:gd name="connsiteX220" fmla="*/ 303290 w 408962"/>
                  <a:gd name="connsiteY220" fmla="*/ 1409010 h 1719389"/>
                  <a:gd name="connsiteX221" fmla="*/ 303290 w 408962"/>
                  <a:gd name="connsiteY221" fmla="*/ 1373048 h 1719389"/>
                  <a:gd name="connsiteX222" fmla="*/ 303290 w 408962"/>
                  <a:gd name="connsiteY222" fmla="*/ 1063150 h 1719389"/>
                  <a:gd name="connsiteX223" fmla="*/ 281699 w 408962"/>
                  <a:gd name="connsiteY223" fmla="*/ 1063150 h 1719389"/>
                  <a:gd name="connsiteX224" fmla="*/ 281699 w 408962"/>
                  <a:gd name="connsiteY224" fmla="*/ 1099112 h 1719389"/>
                  <a:gd name="connsiteX225" fmla="*/ 303290 w 408962"/>
                  <a:gd name="connsiteY225" fmla="*/ 1099112 h 1719389"/>
                  <a:gd name="connsiteX226" fmla="*/ 303290 w 408962"/>
                  <a:gd name="connsiteY226" fmla="*/ 1063150 h 1719389"/>
                  <a:gd name="connsiteX227" fmla="*/ 303290 w 408962"/>
                  <a:gd name="connsiteY227" fmla="*/ 753251 h 1719389"/>
                  <a:gd name="connsiteX228" fmla="*/ 281699 w 408962"/>
                  <a:gd name="connsiteY228" fmla="*/ 753251 h 1719389"/>
                  <a:gd name="connsiteX229" fmla="*/ 281699 w 408962"/>
                  <a:gd name="connsiteY229" fmla="*/ 789214 h 1719389"/>
                  <a:gd name="connsiteX230" fmla="*/ 303290 w 408962"/>
                  <a:gd name="connsiteY230" fmla="*/ 789214 h 1719389"/>
                  <a:gd name="connsiteX231" fmla="*/ 303290 w 408962"/>
                  <a:gd name="connsiteY231" fmla="*/ 753251 h 1719389"/>
                  <a:gd name="connsiteX232" fmla="*/ 303290 w 408962"/>
                  <a:gd name="connsiteY232" fmla="*/ 1312736 h 1719389"/>
                  <a:gd name="connsiteX233" fmla="*/ 281699 w 408962"/>
                  <a:gd name="connsiteY233" fmla="*/ 1312736 h 1719389"/>
                  <a:gd name="connsiteX234" fmla="*/ 281699 w 408962"/>
                  <a:gd name="connsiteY234" fmla="*/ 1348699 h 1719389"/>
                  <a:gd name="connsiteX235" fmla="*/ 303290 w 408962"/>
                  <a:gd name="connsiteY235" fmla="*/ 1348699 h 1719389"/>
                  <a:gd name="connsiteX236" fmla="*/ 303290 w 408962"/>
                  <a:gd name="connsiteY236" fmla="*/ 1312736 h 1719389"/>
                  <a:gd name="connsiteX237" fmla="*/ 247951 w 408962"/>
                  <a:gd name="connsiteY237" fmla="*/ 624320 h 1719389"/>
                  <a:gd name="connsiteX238" fmla="*/ 226360 w 408962"/>
                  <a:gd name="connsiteY238" fmla="*/ 624320 h 1719389"/>
                  <a:gd name="connsiteX239" fmla="*/ 226360 w 408962"/>
                  <a:gd name="connsiteY239" fmla="*/ 660282 h 1719389"/>
                  <a:gd name="connsiteX240" fmla="*/ 247951 w 408962"/>
                  <a:gd name="connsiteY240" fmla="*/ 660282 h 1719389"/>
                  <a:gd name="connsiteX241" fmla="*/ 247951 w 408962"/>
                  <a:gd name="connsiteY241" fmla="*/ 624320 h 1719389"/>
                  <a:gd name="connsiteX242" fmla="*/ 303290 w 408962"/>
                  <a:gd name="connsiteY242" fmla="*/ 624320 h 1719389"/>
                  <a:gd name="connsiteX243" fmla="*/ 281699 w 408962"/>
                  <a:gd name="connsiteY243" fmla="*/ 624320 h 1719389"/>
                  <a:gd name="connsiteX244" fmla="*/ 281699 w 408962"/>
                  <a:gd name="connsiteY244" fmla="*/ 660282 h 1719389"/>
                  <a:gd name="connsiteX245" fmla="*/ 303290 w 408962"/>
                  <a:gd name="connsiteY245" fmla="*/ 660282 h 1719389"/>
                  <a:gd name="connsiteX246" fmla="*/ 303290 w 408962"/>
                  <a:gd name="connsiteY246" fmla="*/ 624320 h 171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</a:cxnLst>
                <a:rect l="l" t="t" r="r" b="b"/>
                <a:pathLst>
                  <a:path w="408962" h="1719389">
                    <a:moveTo>
                      <a:pt x="234637" y="164894"/>
                    </a:moveTo>
                    <a:cubicBezTo>
                      <a:pt x="208074" y="201434"/>
                      <a:pt x="177085" y="229087"/>
                      <a:pt x="137786" y="240700"/>
                    </a:cubicBezTo>
                    <a:lnTo>
                      <a:pt x="137786" y="546717"/>
                    </a:lnTo>
                    <a:lnTo>
                      <a:pt x="73047" y="559453"/>
                    </a:lnTo>
                    <a:lnTo>
                      <a:pt x="73047" y="792967"/>
                    </a:lnTo>
                    <a:lnTo>
                      <a:pt x="0" y="792967"/>
                    </a:lnTo>
                    <a:lnTo>
                      <a:pt x="0" y="1452062"/>
                    </a:lnTo>
                    <a:lnTo>
                      <a:pt x="130055" y="1418859"/>
                    </a:lnTo>
                    <a:lnTo>
                      <a:pt x="130055" y="1423864"/>
                    </a:lnTo>
                    <a:lnTo>
                      <a:pt x="136150" y="1423864"/>
                    </a:lnTo>
                    <a:lnTo>
                      <a:pt x="136150" y="1459826"/>
                    </a:lnTo>
                    <a:lnTo>
                      <a:pt x="130055" y="1459826"/>
                    </a:lnTo>
                    <a:lnTo>
                      <a:pt x="130055" y="1643006"/>
                    </a:lnTo>
                    <a:lnTo>
                      <a:pt x="157708" y="1643006"/>
                    </a:lnTo>
                    <a:lnTo>
                      <a:pt x="157708" y="1719390"/>
                    </a:lnTo>
                    <a:lnTo>
                      <a:pt x="190911" y="1719390"/>
                    </a:lnTo>
                    <a:lnTo>
                      <a:pt x="190911" y="1589912"/>
                    </a:lnTo>
                    <a:lnTo>
                      <a:pt x="173748" y="1589912"/>
                    </a:lnTo>
                    <a:lnTo>
                      <a:pt x="173748" y="1553950"/>
                    </a:lnTo>
                    <a:lnTo>
                      <a:pt x="195338" y="1553950"/>
                    </a:lnTo>
                    <a:lnTo>
                      <a:pt x="195338" y="1568900"/>
                    </a:lnTo>
                    <a:lnTo>
                      <a:pt x="214715" y="1568900"/>
                    </a:lnTo>
                    <a:lnTo>
                      <a:pt x="214715" y="1501370"/>
                    </a:lnTo>
                    <a:lnTo>
                      <a:pt x="259532" y="1501370"/>
                    </a:lnTo>
                    <a:lnTo>
                      <a:pt x="259532" y="1568900"/>
                    </a:lnTo>
                    <a:lnTo>
                      <a:pt x="281667" y="1568900"/>
                    </a:lnTo>
                    <a:lnTo>
                      <a:pt x="281667" y="1553950"/>
                    </a:lnTo>
                    <a:lnTo>
                      <a:pt x="303257" y="1553950"/>
                    </a:lnTo>
                    <a:lnTo>
                      <a:pt x="303257" y="1568900"/>
                    </a:lnTo>
                    <a:lnTo>
                      <a:pt x="408963" y="1568900"/>
                    </a:lnTo>
                    <a:lnTo>
                      <a:pt x="408963" y="793031"/>
                    </a:lnTo>
                    <a:lnTo>
                      <a:pt x="331488" y="793031"/>
                    </a:lnTo>
                    <a:lnTo>
                      <a:pt x="331488" y="508573"/>
                    </a:lnTo>
                    <a:lnTo>
                      <a:pt x="266750" y="521309"/>
                    </a:lnTo>
                    <a:lnTo>
                      <a:pt x="266750" y="0"/>
                    </a:lnTo>
                    <a:lnTo>
                      <a:pt x="234637" y="0"/>
                    </a:lnTo>
                    <a:lnTo>
                      <a:pt x="234637" y="164926"/>
                    </a:lnTo>
                    <a:close/>
                    <a:moveTo>
                      <a:pt x="180966" y="427217"/>
                    </a:moveTo>
                    <a:lnTo>
                      <a:pt x="159376" y="427217"/>
                    </a:lnTo>
                    <a:lnTo>
                      <a:pt x="159376" y="463179"/>
                    </a:lnTo>
                    <a:lnTo>
                      <a:pt x="180966" y="463179"/>
                    </a:lnTo>
                    <a:lnTo>
                      <a:pt x="180966" y="427217"/>
                    </a:lnTo>
                    <a:close/>
                    <a:moveTo>
                      <a:pt x="226360" y="237396"/>
                    </a:moveTo>
                    <a:lnTo>
                      <a:pt x="204225" y="237396"/>
                    </a:lnTo>
                    <a:lnTo>
                      <a:pt x="204225" y="273358"/>
                    </a:lnTo>
                    <a:lnTo>
                      <a:pt x="226360" y="273358"/>
                    </a:lnTo>
                    <a:lnTo>
                      <a:pt x="226360" y="237396"/>
                    </a:lnTo>
                    <a:close/>
                    <a:moveTo>
                      <a:pt x="226360" y="364692"/>
                    </a:moveTo>
                    <a:lnTo>
                      <a:pt x="204225" y="364692"/>
                    </a:lnTo>
                    <a:lnTo>
                      <a:pt x="204225" y="400654"/>
                    </a:lnTo>
                    <a:lnTo>
                      <a:pt x="226360" y="400654"/>
                    </a:lnTo>
                    <a:lnTo>
                      <a:pt x="226360" y="364692"/>
                    </a:lnTo>
                    <a:close/>
                    <a:moveTo>
                      <a:pt x="136150" y="804067"/>
                    </a:moveTo>
                    <a:lnTo>
                      <a:pt x="114560" y="804067"/>
                    </a:lnTo>
                    <a:lnTo>
                      <a:pt x="114560" y="840029"/>
                    </a:lnTo>
                    <a:lnTo>
                      <a:pt x="136150" y="840029"/>
                    </a:lnTo>
                    <a:lnTo>
                      <a:pt x="136150" y="804067"/>
                    </a:lnTo>
                    <a:close/>
                    <a:moveTo>
                      <a:pt x="80811" y="1363552"/>
                    </a:moveTo>
                    <a:lnTo>
                      <a:pt x="59221" y="1363552"/>
                    </a:lnTo>
                    <a:lnTo>
                      <a:pt x="59221" y="1399514"/>
                    </a:lnTo>
                    <a:lnTo>
                      <a:pt x="80811" y="1399514"/>
                    </a:lnTo>
                    <a:lnTo>
                      <a:pt x="80811" y="1363552"/>
                    </a:lnTo>
                    <a:close/>
                    <a:moveTo>
                      <a:pt x="136150" y="1053654"/>
                    </a:moveTo>
                    <a:lnTo>
                      <a:pt x="114560" y="1053654"/>
                    </a:lnTo>
                    <a:lnTo>
                      <a:pt x="114560" y="1089616"/>
                    </a:lnTo>
                    <a:lnTo>
                      <a:pt x="136150" y="1089616"/>
                    </a:lnTo>
                    <a:lnTo>
                      <a:pt x="136150" y="1053654"/>
                    </a:lnTo>
                    <a:close/>
                    <a:moveTo>
                      <a:pt x="136150" y="743756"/>
                    </a:moveTo>
                    <a:lnTo>
                      <a:pt x="114560" y="743756"/>
                    </a:lnTo>
                    <a:lnTo>
                      <a:pt x="114560" y="779718"/>
                    </a:lnTo>
                    <a:lnTo>
                      <a:pt x="136150" y="779718"/>
                    </a:lnTo>
                    <a:lnTo>
                      <a:pt x="136150" y="743756"/>
                    </a:lnTo>
                    <a:close/>
                    <a:moveTo>
                      <a:pt x="136150" y="1303241"/>
                    </a:moveTo>
                    <a:lnTo>
                      <a:pt x="114560" y="1303241"/>
                    </a:lnTo>
                    <a:lnTo>
                      <a:pt x="114560" y="1339203"/>
                    </a:lnTo>
                    <a:lnTo>
                      <a:pt x="136150" y="1339203"/>
                    </a:lnTo>
                    <a:lnTo>
                      <a:pt x="136150" y="1303241"/>
                    </a:lnTo>
                    <a:close/>
                    <a:moveTo>
                      <a:pt x="136150" y="993342"/>
                    </a:moveTo>
                    <a:lnTo>
                      <a:pt x="114560" y="993342"/>
                    </a:lnTo>
                    <a:lnTo>
                      <a:pt x="114560" y="1029305"/>
                    </a:lnTo>
                    <a:lnTo>
                      <a:pt x="136150" y="1029305"/>
                    </a:lnTo>
                    <a:lnTo>
                      <a:pt x="136150" y="993342"/>
                    </a:lnTo>
                    <a:close/>
                    <a:moveTo>
                      <a:pt x="136150" y="1243474"/>
                    </a:moveTo>
                    <a:lnTo>
                      <a:pt x="114560" y="1243474"/>
                    </a:lnTo>
                    <a:lnTo>
                      <a:pt x="114560" y="1278892"/>
                    </a:lnTo>
                    <a:lnTo>
                      <a:pt x="136150" y="1278892"/>
                    </a:lnTo>
                    <a:lnTo>
                      <a:pt x="136150" y="1243474"/>
                    </a:lnTo>
                    <a:close/>
                    <a:moveTo>
                      <a:pt x="80811" y="933576"/>
                    </a:moveTo>
                    <a:lnTo>
                      <a:pt x="58675" y="933576"/>
                    </a:lnTo>
                    <a:lnTo>
                      <a:pt x="58675" y="968993"/>
                    </a:lnTo>
                    <a:lnTo>
                      <a:pt x="80811" y="968993"/>
                    </a:lnTo>
                    <a:lnTo>
                      <a:pt x="80811" y="933576"/>
                    </a:lnTo>
                    <a:close/>
                    <a:moveTo>
                      <a:pt x="136150" y="623678"/>
                    </a:moveTo>
                    <a:lnTo>
                      <a:pt x="114560" y="623678"/>
                    </a:lnTo>
                    <a:lnTo>
                      <a:pt x="114560" y="659095"/>
                    </a:lnTo>
                    <a:lnTo>
                      <a:pt x="136150" y="659095"/>
                    </a:lnTo>
                    <a:lnTo>
                      <a:pt x="136150" y="623678"/>
                    </a:lnTo>
                    <a:close/>
                    <a:moveTo>
                      <a:pt x="136150" y="1183163"/>
                    </a:moveTo>
                    <a:lnTo>
                      <a:pt x="114560" y="1183163"/>
                    </a:lnTo>
                    <a:lnTo>
                      <a:pt x="114560" y="1218580"/>
                    </a:lnTo>
                    <a:lnTo>
                      <a:pt x="136150" y="1218580"/>
                    </a:lnTo>
                    <a:lnTo>
                      <a:pt x="136150" y="1183163"/>
                    </a:lnTo>
                    <a:close/>
                    <a:moveTo>
                      <a:pt x="80811" y="873265"/>
                    </a:moveTo>
                    <a:lnTo>
                      <a:pt x="58675" y="873265"/>
                    </a:lnTo>
                    <a:lnTo>
                      <a:pt x="58675" y="908682"/>
                    </a:lnTo>
                    <a:lnTo>
                      <a:pt x="80811" y="908682"/>
                    </a:lnTo>
                    <a:lnTo>
                      <a:pt x="80811" y="873265"/>
                    </a:lnTo>
                    <a:close/>
                    <a:moveTo>
                      <a:pt x="226360" y="491987"/>
                    </a:moveTo>
                    <a:lnTo>
                      <a:pt x="204225" y="491987"/>
                    </a:lnTo>
                    <a:lnTo>
                      <a:pt x="204225" y="527950"/>
                    </a:lnTo>
                    <a:lnTo>
                      <a:pt x="226360" y="527950"/>
                    </a:lnTo>
                    <a:lnTo>
                      <a:pt x="226360" y="491987"/>
                    </a:lnTo>
                    <a:close/>
                    <a:moveTo>
                      <a:pt x="195370" y="934154"/>
                    </a:moveTo>
                    <a:lnTo>
                      <a:pt x="173780" y="934154"/>
                    </a:lnTo>
                    <a:lnTo>
                      <a:pt x="173780" y="970116"/>
                    </a:lnTo>
                    <a:lnTo>
                      <a:pt x="195370" y="970116"/>
                    </a:lnTo>
                    <a:lnTo>
                      <a:pt x="195370" y="934154"/>
                    </a:lnTo>
                    <a:close/>
                    <a:moveTo>
                      <a:pt x="195370" y="1183740"/>
                    </a:moveTo>
                    <a:lnTo>
                      <a:pt x="173780" y="1183740"/>
                    </a:lnTo>
                    <a:lnTo>
                      <a:pt x="173780" y="1219703"/>
                    </a:lnTo>
                    <a:lnTo>
                      <a:pt x="195370" y="1219703"/>
                    </a:lnTo>
                    <a:lnTo>
                      <a:pt x="195370" y="1183740"/>
                    </a:lnTo>
                    <a:close/>
                    <a:moveTo>
                      <a:pt x="195370" y="873842"/>
                    </a:moveTo>
                    <a:lnTo>
                      <a:pt x="173780" y="873842"/>
                    </a:lnTo>
                    <a:lnTo>
                      <a:pt x="173780" y="909805"/>
                    </a:lnTo>
                    <a:lnTo>
                      <a:pt x="195370" y="909805"/>
                    </a:lnTo>
                    <a:lnTo>
                      <a:pt x="195370" y="873842"/>
                    </a:lnTo>
                    <a:close/>
                    <a:moveTo>
                      <a:pt x="247951" y="1183740"/>
                    </a:moveTo>
                    <a:lnTo>
                      <a:pt x="226360" y="1183740"/>
                    </a:lnTo>
                    <a:lnTo>
                      <a:pt x="226360" y="1219703"/>
                    </a:lnTo>
                    <a:lnTo>
                      <a:pt x="247951" y="1219703"/>
                    </a:lnTo>
                    <a:lnTo>
                      <a:pt x="247951" y="1183740"/>
                    </a:lnTo>
                    <a:close/>
                    <a:moveTo>
                      <a:pt x="195370" y="1433327"/>
                    </a:moveTo>
                    <a:lnTo>
                      <a:pt x="173780" y="1433327"/>
                    </a:lnTo>
                    <a:lnTo>
                      <a:pt x="173780" y="1469290"/>
                    </a:lnTo>
                    <a:lnTo>
                      <a:pt x="195370" y="1469290"/>
                    </a:lnTo>
                    <a:lnTo>
                      <a:pt x="195370" y="1433327"/>
                    </a:lnTo>
                    <a:close/>
                    <a:moveTo>
                      <a:pt x="195370" y="1123429"/>
                    </a:moveTo>
                    <a:lnTo>
                      <a:pt x="173780" y="1123429"/>
                    </a:lnTo>
                    <a:lnTo>
                      <a:pt x="173780" y="1159391"/>
                    </a:lnTo>
                    <a:lnTo>
                      <a:pt x="195370" y="1159391"/>
                    </a:lnTo>
                    <a:lnTo>
                      <a:pt x="195370" y="1123429"/>
                    </a:lnTo>
                    <a:close/>
                    <a:moveTo>
                      <a:pt x="247951" y="1433327"/>
                    </a:moveTo>
                    <a:lnTo>
                      <a:pt x="226360" y="1433327"/>
                    </a:lnTo>
                    <a:lnTo>
                      <a:pt x="226360" y="1469290"/>
                    </a:lnTo>
                    <a:lnTo>
                      <a:pt x="247951" y="1469290"/>
                    </a:lnTo>
                    <a:lnTo>
                      <a:pt x="247951" y="1433327"/>
                    </a:lnTo>
                    <a:close/>
                    <a:moveTo>
                      <a:pt x="247951" y="813531"/>
                    </a:moveTo>
                    <a:lnTo>
                      <a:pt x="226360" y="813531"/>
                    </a:lnTo>
                    <a:lnTo>
                      <a:pt x="226360" y="849493"/>
                    </a:lnTo>
                    <a:lnTo>
                      <a:pt x="247951" y="849493"/>
                    </a:lnTo>
                    <a:lnTo>
                      <a:pt x="247951" y="813531"/>
                    </a:lnTo>
                    <a:close/>
                    <a:moveTo>
                      <a:pt x="195370" y="1373016"/>
                    </a:moveTo>
                    <a:lnTo>
                      <a:pt x="173780" y="1373016"/>
                    </a:lnTo>
                    <a:lnTo>
                      <a:pt x="173780" y="1408978"/>
                    </a:lnTo>
                    <a:lnTo>
                      <a:pt x="195370" y="1408978"/>
                    </a:lnTo>
                    <a:lnTo>
                      <a:pt x="195370" y="1373016"/>
                    </a:lnTo>
                    <a:close/>
                    <a:moveTo>
                      <a:pt x="195370" y="1063118"/>
                    </a:moveTo>
                    <a:lnTo>
                      <a:pt x="173780" y="1063118"/>
                    </a:lnTo>
                    <a:lnTo>
                      <a:pt x="173780" y="1099080"/>
                    </a:lnTo>
                    <a:lnTo>
                      <a:pt x="195370" y="1099080"/>
                    </a:lnTo>
                    <a:lnTo>
                      <a:pt x="195370" y="1063118"/>
                    </a:lnTo>
                    <a:close/>
                    <a:moveTo>
                      <a:pt x="195370" y="753219"/>
                    </a:moveTo>
                    <a:lnTo>
                      <a:pt x="173780" y="753219"/>
                    </a:lnTo>
                    <a:lnTo>
                      <a:pt x="173780" y="789182"/>
                    </a:lnTo>
                    <a:lnTo>
                      <a:pt x="195370" y="789182"/>
                    </a:lnTo>
                    <a:lnTo>
                      <a:pt x="195370" y="753219"/>
                    </a:lnTo>
                    <a:close/>
                    <a:moveTo>
                      <a:pt x="247951" y="1063118"/>
                    </a:moveTo>
                    <a:lnTo>
                      <a:pt x="226360" y="1063118"/>
                    </a:lnTo>
                    <a:lnTo>
                      <a:pt x="226360" y="1099080"/>
                    </a:lnTo>
                    <a:lnTo>
                      <a:pt x="247951" y="1099080"/>
                    </a:lnTo>
                    <a:lnTo>
                      <a:pt x="247951" y="1063118"/>
                    </a:lnTo>
                    <a:close/>
                    <a:moveTo>
                      <a:pt x="247951" y="753219"/>
                    </a:moveTo>
                    <a:lnTo>
                      <a:pt x="226360" y="753219"/>
                    </a:lnTo>
                    <a:lnTo>
                      <a:pt x="226360" y="789182"/>
                    </a:lnTo>
                    <a:lnTo>
                      <a:pt x="247951" y="789182"/>
                    </a:lnTo>
                    <a:lnTo>
                      <a:pt x="247951" y="753219"/>
                    </a:lnTo>
                    <a:close/>
                    <a:moveTo>
                      <a:pt x="195370" y="1312704"/>
                    </a:moveTo>
                    <a:lnTo>
                      <a:pt x="173780" y="1312704"/>
                    </a:lnTo>
                    <a:lnTo>
                      <a:pt x="173780" y="1348667"/>
                    </a:lnTo>
                    <a:lnTo>
                      <a:pt x="195370" y="1348667"/>
                    </a:lnTo>
                    <a:lnTo>
                      <a:pt x="195370" y="1312704"/>
                    </a:lnTo>
                    <a:close/>
                    <a:moveTo>
                      <a:pt x="195370" y="1002806"/>
                    </a:moveTo>
                    <a:lnTo>
                      <a:pt x="173780" y="1002806"/>
                    </a:lnTo>
                    <a:lnTo>
                      <a:pt x="173780" y="1038768"/>
                    </a:lnTo>
                    <a:lnTo>
                      <a:pt x="195370" y="1038768"/>
                    </a:lnTo>
                    <a:lnTo>
                      <a:pt x="195370" y="1002806"/>
                    </a:lnTo>
                    <a:close/>
                    <a:moveTo>
                      <a:pt x="195370" y="692908"/>
                    </a:moveTo>
                    <a:lnTo>
                      <a:pt x="173780" y="692908"/>
                    </a:lnTo>
                    <a:lnTo>
                      <a:pt x="173780" y="728870"/>
                    </a:lnTo>
                    <a:lnTo>
                      <a:pt x="195370" y="728870"/>
                    </a:lnTo>
                    <a:lnTo>
                      <a:pt x="195370" y="692908"/>
                    </a:lnTo>
                    <a:close/>
                    <a:moveTo>
                      <a:pt x="247951" y="1312704"/>
                    </a:moveTo>
                    <a:lnTo>
                      <a:pt x="226360" y="1312704"/>
                    </a:lnTo>
                    <a:lnTo>
                      <a:pt x="226360" y="1348667"/>
                    </a:lnTo>
                    <a:lnTo>
                      <a:pt x="247951" y="1348667"/>
                    </a:lnTo>
                    <a:lnTo>
                      <a:pt x="247951" y="1312704"/>
                    </a:lnTo>
                    <a:close/>
                    <a:moveTo>
                      <a:pt x="303290" y="1493671"/>
                    </a:moveTo>
                    <a:lnTo>
                      <a:pt x="281699" y="1493671"/>
                    </a:lnTo>
                    <a:lnTo>
                      <a:pt x="281699" y="1529633"/>
                    </a:lnTo>
                    <a:lnTo>
                      <a:pt x="303290" y="1529633"/>
                    </a:lnTo>
                    <a:lnTo>
                      <a:pt x="303290" y="1493671"/>
                    </a:lnTo>
                    <a:close/>
                    <a:moveTo>
                      <a:pt x="303290" y="1183773"/>
                    </a:moveTo>
                    <a:lnTo>
                      <a:pt x="281699" y="1183773"/>
                    </a:lnTo>
                    <a:lnTo>
                      <a:pt x="281699" y="1219735"/>
                    </a:lnTo>
                    <a:lnTo>
                      <a:pt x="303290" y="1219735"/>
                    </a:lnTo>
                    <a:lnTo>
                      <a:pt x="303290" y="1183773"/>
                    </a:lnTo>
                    <a:close/>
                    <a:moveTo>
                      <a:pt x="376882" y="1123461"/>
                    </a:moveTo>
                    <a:lnTo>
                      <a:pt x="355292" y="1123461"/>
                    </a:lnTo>
                    <a:lnTo>
                      <a:pt x="355292" y="1159423"/>
                    </a:lnTo>
                    <a:lnTo>
                      <a:pt x="376882" y="1159423"/>
                    </a:lnTo>
                    <a:lnTo>
                      <a:pt x="376882" y="1123461"/>
                    </a:lnTo>
                    <a:close/>
                    <a:moveTo>
                      <a:pt x="303290" y="813563"/>
                    </a:moveTo>
                    <a:lnTo>
                      <a:pt x="281699" y="813563"/>
                    </a:lnTo>
                    <a:lnTo>
                      <a:pt x="281699" y="849525"/>
                    </a:lnTo>
                    <a:lnTo>
                      <a:pt x="303290" y="849525"/>
                    </a:lnTo>
                    <a:lnTo>
                      <a:pt x="303290" y="813563"/>
                    </a:lnTo>
                    <a:close/>
                    <a:moveTo>
                      <a:pt x="303290" y="1373048"/>
                    </a:moveTo>
                    <a:lnTo>
                      <a:pt x="281699" y="1373048"/>
                    </a:lnTo>
                    <a:lnTo>
                      <a:pt x="281699" y="1409010"/>
                    </a:lnTo>
                    <a:lnTo>
                      <a:pt x="303290" y="1409010"/>
                    </a:lnTo>
                    <a:lnTo>
                      <a:pt x="303290" y="1373048"/>
                    </a:lnTo>
                    <a:close/>
                    <a:moveTo>
                      <a:pt x="303290" y="1063150"/>
                    </a:moveTo>
                    <a:lnTo>
                      <a:pt x="281699" y="1063150"/>
                    </a:lnTo>
                    <a:lnTo>
                      <a:pt x="281699" y="1099112"/>
                    </a:lnTo>
                    <a:lnTo>
                      <a:pt x="303290" y="1099112"/>
                    </a:lnTo>
                    <a:lnTo>
                      <a:pt x="303290" y="1063150"/>
                    </a:lnTo>
                    <a:close/>
                    <a:moveTo>
                      <a:pt x="303290" y="753251"/>
                    </a:moveTo>
                    <a:lnTo>
                      <a:pt x="281699" y="753251"/>
                    </a:lnTo>
                    <a:lnTo>
                      <a:pt x="281699" y="789214"/>
                    </a:lnTo>
                    <a:lnTo>
                      <a:pt x="303290" y="789214"/>
                    </a:lnTo>
                    <a:lnTo>
                      <a:pt x="303290" y="753251"/>
                    </a:lnTo>
                    <a:close/>
                    <a:moveTo>
                      <a:pt x="303290" y="1312736"/>
                    </a:moveTo>
                    <a:lnTo>
                      <a:pt x="281699" y="1312736"/>
                    </a:lnTo>
                    <a:lnTo>
                      <a:pt x="281699" y="1348699"/>
                    </a:lnTo>
                    <a:lnTo>
                      <a:pt x="303290" y="1348699"/>
                    </a:lnTo>
                    <a:lnTo>
                      <a:pt x="303290" y="1312736"/>
                    </a:lnTo>
                    <a:close/>
                    <a:moveTo>
                      <a:pt x="247951" y="624320"/>
                    </a:moveTo>
                    <a:lnTo>
                      <a:pt x="226360" y="624320"/>
                    </a:lnTo>
                    <a:lnTo>
                      <a:pt x="226360" y="660282"/>
                    </a:lnTo>
                    <a:lnTo>
                      <a:pt x="247951" y="660282"/>
                    </a:lnTo>
                    <a:lnTo>
                      <a:pt x="247951" y="624320"/>
                    </a:lnTo>
                    <a:close/>
                    <a:moveTo>
                      <a:pt x="303290" y="624320"/>
                    </a:moveTo>
                    <a:lnTo>
                      <a:pt x="281699" y="624320"/>
                    </a:lnTo>
                    <a:lnTo>
                      <a:pt x="281699" y="660282"/>
                    </a:lnTo>
                    <a:lnTo>
                      <a:pt x="303290" y="660282"/>
                    </a:lnTo>
                    <a:lnTo>
                      <a:pt x="303290" y="624320"/>
                    </a:lnTo>
                    <a:close/>
                  </a:path>
                </a:pathLst>
              </a:custGeom>
              <a:solidFill>
                <a:srgbClr val="99A612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7" name="Freeform: Shape 3606">
                <a:extLst>
                  <a:ext uri="{FF2B5EF4-FFF2-40B4-BE49-F238E27FC236}">
                    <a16:creationId xmlns:a16="http://schemas.microsoft.com/office/drawing/2014/main" id="{93C8550E-CF3D-08B6-49CE-D28F0D404E6E}"/>
                  </a:ext>
                </a:extLst>
              </p:cNvPr>
              <p:cNvSpPr/>
              <p:nvPr/>
            </p:nvSpPr>
            <p:spPr>
              <a:xfrm>
                <a:off x="5396150" y="2743440"/>
                <a:ext cx="185393" cy="618705"/>
              </a:xfrm>
              <a:custGeom>
                <a:avLst/>
                <a:gdLst>
                  <a:gd name="connsiteX0" fmla="*/ 0 w 185393"/>
                  <a:gd name="connsiteY0" fmla="*/ 40389 h 618705"/>
                  <a:gd name="connsiteX1" fmla="*/ 37630 w 185393"/>
                  <a:gd name="connsiteY1" fmla="*/ 40389 h 618705"/>
                  <a:gd name="connsiteX2" fmla="*/ 81902 w 185393"/>
                  <a:gd name="connsiteY2" fmla="*/ 0 h 618705"/>
                  <a:gd name="connsiteX3" fmla="*/ 145549 w 185393"/>
                  <a:gd name="connsiteY3" fmla="*/ 0 h 618705"/>
                  <a:gd name="connsiteX4" fmla="*/ 146095 w 185393"/>
                  <a:gd name="connsiteY4" fmla="*/ 29899 h 618705"/>
                  <a:gd name="connsiteX5" fmla="*/ 185393 w 185393"/>
                  <a:gd name="connsiteY5" fmla="*/ 29899 h 618705"/>
                  <a:gd name="connsiteX6" fmla="*/ 185393 w 185393"/>
                  <a:gd name="connsiteY6" fmla="*/ 260655 h 618705"/>
                  <a:gd name="connsiteX7" fmla="*/ 47607 w 185393"/>
                  <a:gd name="connsiteY7" fmla="*/ 260655 h 618705"/>
                  <a:gd name="connsiteX8" fmla="*/ 47607 w 185393"/>
                  <a:gd name="connsiteY8" fmla="*/ 276695 h 618705"/>
                  <a:gd name="connsiteX9" fmla="*/ 34326 w 185393"/>
                  <a:gd name="connsiteY9" fmla="*/ 276695 h 618705"/>
                  <a:gd name="connsiteX10" fmla="*/ 34326 w 185393"/>
                  <a:gd name="connsiteY10" fmla="*/ 303258 h 618705"/>
                  <a:gd name="connsiteX11" fmla="*/ 22681 w 185393"/>
                  <a:gd name="connsiteY11" fmla="*/ 303258 h 618705"/>
                  <a:gd name="connsiteX12" fmla="*/ 22681 w 185393"/>
                  <a:gd name="connsiteY12" fmla="*/ 618706 h 618705"/>
                  <a:gd name="connsiteX13" fmla="*/ 0 w 185393"/>
                  <a:gd name="connsiteY13" fmla="*/ 618706 h 618705"/>
                  <a:gd name="connsiteX14" fmla="*/ 0 w 185393"/>
                  <a:gd name="connsiteY14" fmla="*/ 40422 h 618705"/>
                  <a:gd name="connsiteX15" fmla="*/ 60889 w 185393"/>
                  <a:gd name="connsiteY15" fmla="*/ 227419 h 618705"/>
                  <a:gd name="connsiteX16" fmla="*/ 34326 w 185393"/>
                  <a:gd name="connsiteY16" fmla="*/ 227419 h 618705"/>
                  <a:gd name="connsiteX17" fmla="*/ 34326 w 185393"/>
                  <a:gd name="connsiteY17" fmla="*/ 256741 h 618705"/>
                  <a:gd name="connsiteX18" fmla="*/ 60889 w 185393"/>
                  <a:gd name="connsiteY18" fmla="*/ 256741 h 618705"/>
                  <a:gd name="connsiteX19" fmla="*/ 60889 w 185393"/>
                  <a:gd name="connsiteY19" fmla="*/ 227419 h 618705"/>
                  <a:gd name="connsiteX20" fmla="*/ 110678 w 185393"/>
                  <a:gd name="connsiteY20" fmla="*/ 227419 h 618705"/>
                  <a:gd name="connsiteX21" fmla="*/ 84115 w 185393"/>
                  <a:gd name="connsiteY21" fmla="*/ 227419 h 618705"/>
                  <a:gd name="connsiteX22" fmla="*/ 84115 w 185393"/>
                  <a:gd name="connsiteY22" fmla="*/ 256741 h 618705"/>
                  <a:gd name="connsiteX23" fmla="*/ 110678 w 185393"/>
                  <a:gd name="connsiteY23" fmla="*/ 256741 h 618705"/>
                  <a:gd name="connsiteX24" fmla="*/ 110678 w 185393"/>
                  <a:gd name="connsiteY24" fmla="*/ 227419 h 618705"/>
                  <a:gd name="connsiteX25" fmla="*/ 60889 w 185393"/>
                  <a:gd name="connsiteY25" fmla="*/ 178721 h 618705"/>
                  <a:gd name="connsiteX26" fmla="*/ 34326 w 185393"/>
                  <a:gd name="connsiteY26" fmla="*/ 178721 h 618705"/>
                  <a:gd name="connsiteX27" fmla="*/ 34326 w 185393"/>
                  <a:gd name="connsiteY27" fmla="*/ 207497 h 618705"/>
                  <a:gd name="connsiteX28" fmla="*/ 60889 w 185393"/>
                  <a:gd name="connsiteY28" fmla="*/ 207497 h 618705"/>
                  <a:gd name="connsiteX29" fmla="*/ 60889 w 185393"/>
                  <a:gd name="connsiteY29" fmla="*/ 178721 h 618705"/>
                  <a:gd name="connsiteX30" fmla="*/ 110678 w 185393"/>
                  <a:gd name="connsiteY30" fmla="*/ 178721 h 618705"/>
                  <a:gd name="connsiteX31" fmla="*/ 84115 w 185393"/>
                  <a:gd name="connsiteY31" fmla="*/ 178721 h 618705"/>
                  <a:gd name="connsiteX32" fmla="*/ 84115 w 185393"/>
                  <a:gd name="connsiteY32" fmla="*/ 207497 h 618705"/>
                  <a:gd name="connsiteX33" fmla="*/ 110678 w 185393"/>
                  <a:gd name="connsiteY33" fmla="*/ 207497 h 618705"/>
                  <a:gd name="connsiteX34" fmla="*/ 110678 w 185393"/>
                  <a:gd name="connsiteY34" fmla="*/ 178721 h 618705"/>
                  <a:gd name="connsiteX35" fmla="*/ 110678 w 185393"/>
                  <a:gd name="connsiteY35" fmla="*/ 129477 h 618705"/>
                  <a:gd name="connsiteX36" fmla="*/ 84115 w 185393"/>
                  <a:gd name="connsiteY36" fmla="*/ 129477 h 618705"/>
                  <a:gd name="connsiteX37" fmla="*/ 84115 w 185393"/>
                  <a:gd name="connsiteY37" fmla="*/ 158799 h 618705"/>
                  <a:gd name="connsiteX38" fmla="*/ 110678 w 185393"/>
                  <a:gd name="connsiteY38" fmla="*/ 158799 h 618705"/>
                  <a:gd name="connsiteX39" fmla="*/ 110678 w 185393"/>
                  <a:gd name="connsiteY39" fmla="*/ 129477 h 618705"/>
                  <a:gd name="connsiteX40" fmla="*/ 160499 w 185393"/>
                  <a:gd name="connsiteY40" fmla="*/ 227419 h 618705"/>
                  <a:gd name="connsiteX41" fmla="*/ 133936 w 185393"/>
                  <a:gd name="connsiteY41" fmla="*/ 227419 h 618705"/>
                  <a:gd name="connsiteX42" fmla="*/ 133936 w 185393"/>
                  <a:gd name="connsiteY42" fmla="*/ 256741 h 618705"/>
                  <a:gd name="connsiteX43" fmla="*/ 160499 w 185393"/>
                  <a:gd name="connsiteY43" fmla="*/ 256741 h 618705"/>
                  <a:gd name="connsiteX44" fmla="*/ 160499 w 185393"/>
                  <a:gd name="connsiteY44" fmla="*/ 227419 h 618705"/>
                  <a:gd name="connsiteX45" fmla="*/ 160499 w 185393"/>
                  <a:gd name="connsiteY45" fmla="*/ 129477 h 618705"/>
                  <a:gd name="connsiteX46" fmla="*/ 133936 w 185393"/>
                  <a:gd name="connsiteY46" fmla="*/ 129477 h 618705"/>
                  <a:gd name="connsiteX47" fmla="*/ 133936 w 185393"/>
                  <a:gd name="connsiteY47" fmla="*/ 158799 h 618705"/>
                  <a:gd name="connsiteX48" fmla="*/ 160499 w 185393"/>
                  <a:gd name="connsiteY48" fmla="*/ 158799 h 618705"/>
                  <a:gd name="connsiteX49" fmla="*/ 160499 w 185393"/>
                  <a:gd name="connsiteY49" fmla="*/ 129477 h 618705"/>
                  <a:gd name="connsiteX50" fmla="*/ 160499 w 185393"/>
                  <a:gd name="connsiteY50" fmla="*/ 80779 h 618705"/>
                  <a:gd name="connsiteX51" fmla="*/ 133936 w 185393"/>
                  <a:gd name="connsiteY51" fmla="*/ 80779 h 618705"/>
                  <a:gd name="connsiteX52" fmla="*/ 133936 w 185393"/>
                  <a:gd name="connsiteY52" fmla="*/ 109555 h 618705"/>
                  <a:gd name="connsiteX53" fmla="*/ 160499 w 185393"/>
                  <a:gd name="connsiteY53" fmla="*/ 109555 h 618705"/>
                  <a:gd name="connsiteX54" fmla="*/ 160499 w 185393"/>
                  <a:gd name="connsiteY54" fmla="*/ 80779 h 61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5393" h="618705">
                    <a:moveTo>
                      <a:pt x="0" y="40389"/>
                    </a:moveTo>
                    <a:lnTo>
                      <a:pt x="37630" y="40389"/>
                    </a:lnTo>
                    <a:lnTo>
                      <a:pt x="81902" y="0"/>
                    </a:lnTo>
                    <a:lnTo>
                      <a:pt x="145549" y="0"/>
                    </a:lnTo>
                    <a:lnTo>
                      <a:pt x="146095" y="29899"/>
                    </a:lnTo>
                    <a:lnTo>
                      <a:pt x="185393" y="29899"/>
                    </a:lnTo>
                    <a:lnTo>
                      <a:pt x="185393" y="260655"/>
                    </a:lnTo>
                    <a:lnTo>
                      <a:pt x="47607" y="260655"/>
                    </a:lnTo>
                    <a:lnTo>
                      <a:pt x="47607" y="276695"/>
                    </a:lnTo>
                    <a:lnTo>
                      <a:pt x="34326" y="276695"/>
                    </a:lnTo>
                    <a:lnTo>
                      <a:pt x="34326" y="303258"/>
                    </a:lnTo>
                    <a:lnTo>
                      <a:pt x="22681" y="303258"/>
                    </a:lnTo>
                    <a:lnTo>
                      <a:pt x="22681" y="618706"/>
                    </a:lnTo>
                    <a:lnTo>
                      <a:pt x="0" y="618706"/>
                    </a:lnTo>
                    <a:lnTo>
                      <a:pt x="0" y="40422"/>
                    </a:lnTo>
                    <a:close/>
                    <a:moveTo>
                      <a:pt x="60889" y="227419"/>
                    </a:moveTo>
                    <a:lnTo>
                      <a:pt x="34326" y="227419"/>
                    </a:lnTo>
                    <a:lnTo>
                      <a:pt x="34326" y="256741"/>
                    </a:lnTo>
                    <a:lnTo>
                      <a:pt x="60889" y="256741"/>
                    </a:lnTo>
                    <a:lnTo>
                      <a:pt x="60889" y="227419"/>
                    </a:lnTo>
                    <a:close/>
                    <a:moveTo>
                      <a:pt x="110678" y="227419"/>
                    </a:moveTo>
                    <a:lnTo>
                      <a:pt x="84115" y="227419"/>
                    </a:lnTo>
                    <a:lnTo>
                      <a:pt x="84115" y="256741"/>
                    </a:lnTo>
                    <a:lnTo>
                      <a:pt x="110678" y="256741"/>
                    </a:lnTo>
                    <a:lnTo>
                      <a:pt x="110678" y="227419"/>
                    </a:lnTo>
                    <a:close/>
                    <a:moveTo>
                      <a:pt x="60889" y="178721"/>
                    </a:moveTo>
                    <a:lnTo>
                      <a:pt x="34326" y="178721"/>
                    </a:lnTo>
                    <a:lnTo>
                      <a:pt x="34326" y="207497"/>
                    </a:lnTo>
                    <a:lnTo>
                      <a:pt x="60889" y="207497"/>
                    </a:lnTo>
                    <a:lnTo>
                      <a:pt x="60889" y="178721"/>
                    </a:lnTo>
                    <a:close/>
                    <a:moveTo>
                      <a:pt x="110678" y="178721"/>
                    </a:moveTo>
                    <a:lnTo>
                      <a:pt x="84115" y="178721"/>
                    </a:lnTo>
                    <a:lnTo>
                      <a:pt x="84115" y="207497"/>
                    </a:lnTo>
                    <a:lnTo>
                      <a:pt x="110678" y="207497"/>
                    </a:lnTo>
                    <a:lnTo>
                      <a:pt x="110678" y="178721"/>
                    </a:lnTo>
                    <a:close/>
                    <a:moveTo>
                      <a:pt x="110678" y="129477"/>
                    </a:moveTo>
                    <a:lnTo>
                      <a:pt x="84115" y="129477"/>
                    </a:lnTo>
                    <a:lnTo>
                      <a:pt x="84115" y="158799"/>
                    </a:lnTo>
                    <a:lnTo>
                      <a:pt x="110678" y="158799"/>
                    </a:lnTo>
                    <a:lnTo>
                      <a:pt x="110678" y="129477"/>
                    </a:lnTo>
                    <a:close/>
                    <a:moveTo>
                      <a:pt x="160499" y="227419"/>
                    </a:moveTo>
                    <a:lnTo>
                      <a:pt x="133936" y="227419"/>
                    </a:lnTo>
                    <a:lnTo>
                      <a:pt x="133936" y="256741"/>
                    </a:lnTo>
                    <a:lnTo>
                      <a:pt x="160499" y="256741"/>
                    </a:lnTo>
                    <a:lnTo>
                      <a:pt x="160499" y="227419"/>
                    </a:lnTo>
                    <a:close/>
                    <a:moveTo>
                      <a:pt x="160499" y="129477"/>
                    </a:moveTo>
                    <a:lnTo>
                      <a:pt x="133936" y="129477"/>
                    </a:lnTo>
                    <a:lnTo>
                      <a:pt x="133936" y="158799"/>
                    </a:lnTo>
                    <a:lnTo>
                      <a:pt x="160499" y="158799"/>
                    </a:lnTo>
                    <a:lnTo>
                      <a:pt x="160499" y="129477"/>
                    </a:lnTo>
                    <a:close/>
                    <a:moveTo>
                      <a:pt x="160499" y="80779"/>
                    </a:moveTo>
                    <a:lnTo>
                      <a:pt x="133936" y="80779"/>
                    </a:lnTo>
                    <a:lnTo>
                      <a:pt x="133936" y="109555"/>
                    </a:lnTo>
                    <a:lnTo>
                      <a:pt x="160499" y="109555"/>
                    </a:lnTo>
                    <a:lnTo>
                      <a:pt x="160499" y="80779"/>
                    </a:lnTo>
                    <a:close/>
                  </a:path>
                </a:pathLst>
              </a:custGeom>
              <a:solidFill>
                <a:srgbClr val="B9035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8" name="Freeform: Shape 3607">
                <a:extLst>
                  <a:ext uri="{FF2B5EF4-FFF2-40B4-BE49-F238E27FC236}">
                    <a16:creationId xmlns:a16="http://schemas.microsoft.com/office/drawing/2014/main" id="{CDC4894B-9F6B-8A2F-622A-EC5E8AC2EADA}"/>
                  </a:ext>
                </a:extLst>
              </p:cNvPr>
              <p:cNvSpPr/>
              <p:nvPr/>
            </p:nvSpPr>
            <p:spPr>
              <a:xfrm>
                <a:off x="4450415" y="2395366"/>
                <a:ext cx="436616" cy="1169272"/>
              </a:xfrm>
              <a:custGeom>
                <a:avLst/>
                <a:gdLst>
                  <a:gd name="connsiteX0" fmla="*/ 436616 w 436616"/>
                  <a:gd name="connsiteY0" fmla="*/ 57553 h 1169272"/>
                  <a:gd name="connsiteX1" fmla="*/ 348619 w 436616"/>
                  <a:gd name="connsiteY1" fmla="*/ 57553 h 1169272"/>
                  <a:gd name="connsiteX2" fmla="*/ 245705 w 436616"/>
                  <a:gd name="connsiteY2" fmla="*/ 0 h 1169272"/>
                  <a:gd name="connsiteX3" fmla="*/ 0 w 436616"/>
                  <a:gd name="connsiteY3" fmla="*/ 0 h 1169272"/>
                  <a:gd name="connsiteX4" fmla="*/ 0 w 436616"/>
                  <a:gd name="connsiteY4" fmla="*/ 751487 h 1169272"/>
                  <a:gd name="connsiteX5" fmla="*/ 28776 w 436616"/>
                  <a:gd name="connsiteY5" fmla="*/ 751487 h 1169272"/>
                  <a:gd name="connsiteX6" fmla="*/ 28776 w 436616"/>
                  <a:gd name="connsiteY6" fmla="*/ 1117270 h 1169272"/>
                  <a:gd name="connsiteX7" fmla="*/ 112346 w 436616"/>
                  <a:gd name="connsiteY7" fmla="*/ 1117270 h 1169272"/>
                  <a:gd name="connsiteX8" fmla="*/ 112346 w 436616"/>
                  <a:gd name="connsiteY8" fmla="*/ 920263 h 1169272"/>
                  <a:gd name="connsiteX9" fmla="*/ 104037 w 436616"/>
                  <a:gd name="connsiteY9" fmla="*/ 920263 h 1169272"/>
                  <a:gd name="connsiteX10" fmla="*/ 104037 w 436616"/>
                  <a:gd name="connsiteY10" fmla="*/ 887060 h 1169272"/>
                  <a:gd name="connsiteX11" fmla="*/ 112346 w 436616"/>
                  <a:gd name="connsiteY11" fmla="*/ 887060 h 1169272"/>
                  <a:gd name="connsiteX12" fmla="*/ 112346 w 436616"/>
                  <a:gd name="connsiteY12" fmla="*/ 758096 h 1169272"/>
                  <a:gd name="connsiteX13" fmla="*/ 122291 w 436616"/>
                  <a:gd name="connsiteY13" fmla="*/ 758096 h 1169272"/>
                  <a:gd name="connsiteX14" fmla="*/ 122291 w 436616"/>
                  <a:gd name="connsiteY14" fmla="*/ 737083 h 1169272"/>
                  <a:gd name="connsiteX15" fmla="*/ 130022 w 436616"/>
                  <a:gd name="connsiteY15" fmla="*/ 737083 h 1169272"/>
                  <a:gd name="connsiteX16" fmla="*/ 130022 w 436616"/>
                  <a:gd name="connsiteY16" fmla="*/ 715493 h 1169272"/>
                  <a:gd name="connsiteX17" fmla="*/ 239064 w 436616"/>
                  <a:gd name="connsiteY17" fmla="*/ 715493 h 1169272"/>
                  <a:gd name="connsiteX18" fmla="*/ 239064 w 436616"/>
                  <a:gd name="connsiteY18" fmla="*/ 737083 h 1169272"/>
                  <a:gd name="connsiteX19" fmla="*/ 265627 w 436616"/>
                  <a:gd name="connsiteY19" fmla="*/ 737083 h 1169272"/>
                  <a:gd name="connsiteX20" fmla="*/ 265627 w 436616"/>
                  <a:gd name="connsiteY20" fmla="*/ 758096 h 1169272"/>
                  <a:gd name="connsiteX21" fmla="*/ 274481 w 436616"/>
                  <a:gd name="connsiteY21" fmla="*/ 758096 h 1169272"/>
                  <a:gd name="connsiteX22" fmla="*/ 274481 w 436616"/>
                  <a:gd name="connsiteY22" fmla="*/ 1169272 h 1169272"/>
                  <a:gd name="connsiteX23" fmla="*/ 298285 w 436616"/>
                  <a:gd name="connsiteY23" fmla="*/ 1169272 h 1169272"/>
                  <a:gd name="connsiteX24" fmla="*/ 298285 w 436616"/>
                  <a:gd name="connsiteY24" fmla="*/ 934635 h 1169272"/>
                  <a:gd name="connsiteX25" fmla="*/ 363024 w 436616"/>
                  <a:gd name="connsiteY25" fmla="*/ 917472 h 1169272"/>
                  <a:gd name="connsiteX26" fmla="*/ 433312 w 436616"/>
                  <a:gd name="connsiteY26" fmla="*/ 863256 h 1169272"/>
                  <a:gd name="connsiteX27" fmla="*/ 436616 w 436616"/>
                  <a:gd name="connsiteY27" fmla="*/ 862678 h 1169272"/>
                  <a:gd name="connsiteX28" fmla="*/ 436616 w 436616"/>
                  <a:gd name="connsiteY28" fmla="*/ 57488 h 1169272"/>
                  <a:gd name="connsiteX29" fmla="*/ 323725 w 436616"/>
                  <a:gd name="connsiteY29" fmla="*/ 887092 h 1169272"/>
                  <a:gd name="connsiteX30" fmla="*/ 292735 w 436616"/>
                  <a:gd name="connsiteY30" fmla="*/ 887092 h 1169272"/>
                  <a:gd name="connsiteX31" fmla="*/ 292735 w 436616"/>
                  <a:gd name="connsiteY31" fmla="*/ 920295 h 1169272"/>
                  <a:gd name="connsiteX32" fmla="*/ 323725 w 436616"/>
                  <a:gd name="connsiteY32" fmla="*/ 920295 h 1169272"/>
                  <a:gd name="connsiteX33" fmla="*/ 323725 w 436616"/>
                  <a:gd name="connsiteY33" fmla="*/ 887092 h 1169272"/>
                  <a:gd name="connsiteX34" fmla="*/ 79688 w 436616"/>
                  <a:gd name="connsiteY34" fmla="*/ 737115 h 1169272"/>
                  <a:gd name="connsiteX35" fmla="*/ 48698 w 436616"/>
                  <a:gd name="connsiteY35" fmla="*/ 737115 h 1169272"/>
                  <a:gd name="connsiteX36" fmla="*/ 48698 w 436616"/>
                  <a:gd name="connsiteY36" fmla="*/ 770318 h 1169272"/>
                  <a:gd name="connsiteX37" fmla="*/ 79688 w 436616"/>
                  <a:gd name="connsiteY37" fmla="*/ 770318 h 1169272"/>
                  <a:gd name="connsiteX38" fmla="*/ 79688 w 436616"/>
                  <a:gd name="connsiteY38" fmla="*/ 737115 h 1169272"/>
                  <a:gd name="connsiteX39" fmla="*/ 323725 w 436616"/>
                  <a:gd name="connsiteY39" fmla="*/ 774745 h 1169272"/>
                  <a:gd name="connsiteX40" fmla="*/ 292735 w 436616"/>
                  <a:gd name="connsiteY40" fmla="*/ 774745 h 1169272"/>
                  <a:gd name="connsiteX41" fmla="*/ 292735 w 436616"/>
                  <a:gd name="connsiteY41" fmla="*/ 807949 h 1169272"/>
                  <a:gd name="connsiteX42" fmla="*/ 323725 w 436616"/>
                  <a:gd name="connsiteY42" fmla="*/ 807949 h 1169272"/>
                  <a:gd name="connsiteX43" fmla="*/ 323725 w 436616"/>
                  <a:gd name="connsiteY43" fmla="*/ 774745 h 1169272"/>
                  <a:gd name="connsiteX44" fmla="*/ 381823 w 436616"/>
                  <a:gd name="connsiteY44" fmla="*/ 831207 h 1169272"/>
                  <a:gd name="connsiteX45" fmla="*/ 350833 w 436616"/>
                  <a:gd name="connsiteY45" fmla="*/ 831207 h 1169272"/>
                  <a:gd name="connsiteX46" fmla="*/ 350833 w 436616"/>
                  <a:gd name="connsiteY46" fmla="*/ 864411 h 1169272"/>
                  <a:gd name="connsiteX47" fmla="*/ 381823 w 436616"/>
                  <a:gd name="connsiteY47" fmla="*/ 864411 h 1169272"/>
                  <a:gd name="connsiteX48" fmla="*/ 381823 w 436616"/>
                  <a:gd name="connsiteY48" fmla="*/ 831207 h 1169272"/>
                  <a:gd name="connsiteX49" fmla="*/ 381823 w 436616"/>
                  <a:gd name="connsiteY49" fmla="*/ 774745 h 1169272"/>
                  <a:gd name="connsiteX50" fmla="*/ 350833 w 436616"/>
                  <a:gd name="connsiteY50" fmla="*/ 774745 h 1169272"/>
                  <a:gd name="connsiteX51" fmla="*/ 350833 w 436616"/>
                  <a:gd name="connsiteY51" fmla="*/ 807949 h 1169272"/>
                  <a:gd name="connsiteX52" fmla="*/ 381823 w 436616"/>
                  <a:gd name="connsiteY52" fmla="*/ 807949 h 1169272"/>
                  <a:gd name="connsiteX53" fmla="*/ 381823 w 436616"/>
                  <a:gd name="connsiteY53" fmla="*/ 774745 h 1169272"/>
                  <a:gd name="connsiteX54" fmla="*/ 198643 w 436616"/>
                  <a:gd name="connsiteY54" fmla="*/ 130600 h 1169272"/>
                  <a:gd name="connsiteX55" fmla="*/ 167108 w 436616"/>
                  <a:gd name="connsiteY55" fmla="*/ 130600 h 1169272"/>
                  <a:gd name="connsiteX56" fmla="*/ 167108 w 436616"/>
                  <a:gd name="connsiteY56" fmla="*/ 163803 h 1169272"/>
                  <a:gd name="connsiteX57" fmla="*/ 198643 w 436616"/>
                  <a:gd name="connsiteY57" fmla="*/ 163803 h 1169272"/>
                  <a:gd name="connsiteX58" fmla="*/ 198643 w 436616"/>
                  <a:gd name="connsiteY58" fmla="*/ 130600 h 1169272"/>
                  <a:gd name="connsiteX59" fmla="*/ 200856 w 436616"/>
                  <a:gd name="connsiteY59" fmla="*/ 604847 h 1169272"/>
                  <a:gd name="connsiteX60" fmla="*/ 169866 w 436616"/>
                  <a:gd name="connsiteY60" fmla="*/ 604847 h 1169272"/>
                  <a:gd name="connsiteX61" fmla="*/ 169866 w 436616"/>
                  <a:gd name="connsiteY61" fmla="*/ 638050 h 1169272"/>
                  <a:gd name="connsiteX62" fmla="*/ 200856 w 436616"/>
                  <a:gd name="connsiteY62" fmla="*/ 638050 h 1169272"/>
                  <a:gd name="connsiteX63" fmla="*/ 200856 w 436616"/>
                  <a:gd name="connsiteY63" fmla="*/ 604847 h 1169272"/>
                  <a:gd name="connsiteX64" fmla="*/ 200856 w 436616"/>
                  <a:gd name="connsiteY64" fmla="*/ 451566 h 1169272"/>
                  <a:gd name="connsiteX65" fmla="*/ 169866 w 436616"/>
                  <a:gd name="connsiteY65" fmla="*/ 451566 h 1169272"/>
                  <a:gd name="connsiteX66" fmla="*/ 169866 w 436616"/>
                  <a:gd name="connsiteY66" fmla="*/ 484769 h 1169272"/>
                  <a:gd name="connsiteX67" fmla="*/ 200856 w 436616"/>
                  <a:gd name="connsiteY67" fmla="*/ 484769 h 1169272"/>
                  <a:gd name="connsiteX68" fmla="*/ 200856 w 436616"/>
                  <a:gd name="connsiteY68" fmla="*/ 451566 h 1169272"/>
                  <a:gd name="connsiteX69" fmla="*/ 381823 w 436616"/>
                  <a:gd name="connsiteY69" fmla="*/ 451566 h 1169272"/>
                  <a:gd name="connsiteX70" fmla="*/ 350833 w 436616"/>
                  <a:gd name="connsiteY70" fmla="*/ 451566 h 1169272"/>
                  <a:gd name="connsiteX71" fmla="*/ 350833 w 436616"/>
                  <a:gd name="connsiteY71" fmla="*/ 484769 h 1169272"/>
                  <a:gd name="connsiteX72" fmla="*/ 381823 w 436616"/>
                  <a:gd name="connsiteY72" fmla="*/ 484769 h 1169272"/>
                  <a:gd name="connsiteX73" fmla="*/ 381823 w 436616"/>
                  <a:gd name="connsiteY73" fmla="*/ 451566 h 1169272"/>
                  <a:gd name="connsiteX74" fmla="*/ 265595 w 436616"/>
                  <a:gd name="connsiteY74" fmla="*/ 669040 h 1169272"/>
                  <a:gd name="connsiteX75" fmla="*/ 234060 w 436616"/>
                  <a:gd name="connsiteY75" fmla="*/ 669040 h 1169272"/>
                  <a:gd name="connsiteX76" fmla="*/ 234060 w 436616"/>
                  <a:gd name="connsiteY76" fmla="*/ 702243 h 1169272"/>
                  <a:gd name="connsiteX77" fmla="*/ 265595 w 436616"/>
                  <a:gd name="connsiteY77" fmla="*/ 702243 h 1169272"/>
                  <a:gd name="connsiteX78" fmla="*/ 265595 w 436616"/>
                  <a:gd name="connsiteY78" fmla="*/ 669040 h 1169272"/>
                  <a:gd name="connsiteX79" fmla="*/ 323693 w 436616"/>
                  <a:gd name="connsiteY79" fmla="*/ 324848 h 1169272"/>
                  <a:gd name="connsiteX80" fmla="*/ 292703 w 436616"/>
                  <a:gd name="connsiteY80" fmla="*/ 324848 h 1169272"/>
                  <a:gd name="connsiteX81" fmla="*/ 292703 w 436616"/>
                  <a:gd name="connsiteY81" fmla="*/ 358051 h 1169272"/>
                  <a:gd name="connsiteX82" fmla="*/ 323693 w 436616"/>
                  <a:gd name="connsiteY82" fmla="*/ 358051 h 1169272"/>
                  <a:gd name="connsiteX83" fmla="*/ 323693 w 436616"/>
                  <a:gd name="connsiteY83" fmla="*/ 324848 h 1169272"/>
                  <a:gd name="connsiteX84" fmla="*/ 265595 w 436616"/>
                  <a:gd name="connsiteY84" fmla="*/ 268963 h 1169272"/>
                  <a:gd name="connsiteX85" fmla="*/ 234060 w 436616"/>
                  <a:gd name="connsiteY85" fmla="*/ 268963 h 1169272"/>
                  <a:gd name="connsiteX86" fmla="*/ 234060 w 436616"/>
                  <a:gd name="connsiteY86" fmla="*/ 302167 h 1169272"/>
                  <a:gd name="connsiteX87" fmla="*/ 265595 w 436616"/>
                  <a:gd name="connsiteY87" fmla="*/ 302167 h 1169272"/>
                  <a:gd name="connsiteX88" fmla="*/ 265595 w 436616"/>
                  <a:gd name="connsiteY88" fmla="*/ 268963 h 1169272"/>
                  <a:gd name="connsiteX89" fmla="*/ 323693 w 436616"/>
                  <a:gd name="connsiteY89" fmla="*/ 669040 h 1169272"/>
                  <a:gd name="connsiteX90" fmla="*/ 292703 w 436616"/>
                  <a:gd name="connsiteY90" fmla="*/ 669040 h 1169272"/>
                  <a:gd name="connsiteX91" fmla="*/ 292703 w 436616"/>
                  <a:gd name="connsiteY91" fmla="*/ 702243 h 1169272"/>
                  <a:gd name="connsiteX92" fmla="*/ 323693 w 436616"/>
                  <a:gd name="connsiteY92" fmla="*/ 702243 h 1169272"/>
                  <a:gd name="connsiteX93" fmla="*/ 323693 w 436616"/>
                  <a:gd name="connsiteY93" fmla="*/ 669040 h 1169272"/>
                  <a:gd name="connsiteX94" fmla="*/ 265595 w 436616"/>
                  <a:gd name="connsiteY94" fmla="*/ 213047 h 1169272"/>
                  <a:gd name="connsiteX95" fmla="*/ 234060 w 436616"/>
                  <a:gd name="connsiteY95" fmla="*/ 213047 h 1169272"/>
                  <a:gd name="connsiteX96" fmla="*/ 234060 w 436616"/>
                  <a:gd name="connsiteY96" fmla="*/ 246250 h 1169272"/>
                  <a:gd name="connsiteX97" fmla="*/ 265595 w 436616"/>
                  <a:gd name="connsiteY97" fmla="*/ 246250 h 1169272"/>
                  <a:gd name="connsiteX98" fmla="*/ 265595 w 436616"/>
                  <a:gd name="connsiteY98" fmla="*/ 213047 h 1169272"/>
                  <a:gd name="connsiteX99" fmla="*/ 323693 w 436616"/>
                  <a:gd name="connsiteY99" fmla="*/ 213047 h 1169272"/>
                  <a:gd name="connsiteX100" fmla="*/ 292703 w 436616"/>
                  <a:gd name="connsiteY100" fmla="*/ 213047 h 1169272"/>
                  <a:gd name="connsiteX101" fmla="*/ 292703 w 436616"/>
                  <a:gd name="connsiteY101" fmla="*/ 246250 h 1169272"/>
                  <a:gd name="connsiteX102" fmla="*/ 323693 w 436616"/>
                  <a:gd name="connsiteY102" fmla="*/ 246250 h 1169272"/>
                  <a:gd name="connsiteX103" fmla="*/ 323693 w 436616"/>
                  <a:gd name="connsiteY103" fmla="*/ 213047 h 1169272"/>
                  <a:gd name="connsiteX104" fmla="*/ 79656 w 436616"/>
                  <a:gd name="connsiteY104" fmla="*/ 63648 h 1169272"/>
                  <a:gd name="connsiteX105" fmla="*/ 48666 w 436616"/>
                  <a:gd name="connsiteY105" fmla="*/ 63648 h 1169272"/>
                  <a:gd name="connsiteX106" fmla="*/ 48666 w 436616"/>
                  <a:gd name="connsiteY106" fmla="*/ 96851 h 1169272"/>
                  <a:gd name="connsiteX107" fmla="*/ 79656 w 436616"/>
                  <a:gd name="connsiteY107" fmla="*/ 96851 h 1169272"/>
                  <a:gd name="connsiteX108" fmla="*/ 79656 w 436616"/>
                  <a:gd name="connsiteY108" fmla="*/ 63648 h 1169272"/>
                  <a:gd name="connsiteX109" fmla="*/ 124473 w 436616"/>
                  <a:gd name="connsiteY109" fmla="*/ 501387 h 1169272"/>
                  <a:gd name="connsiteX110" fmla="*/ 93483 w 436616"/>
                  <a:gd name="connsiteY110" fmla="*/ 501387 h 1169272"/>
                  <a:gd name="connsiteX111" fmla="*/ 93483 w 436616"/>
                  <a:gd name="connsiteY111" fmla="*/ 534590 h 1169272"/>
                  <a:gd name="connsiteX112" fmla="*/ 124473 w 436616"/>
                  <a:gd name="connsiteY112" fmla="*/ 534590 h 1169272"/>
                  <a:gd name="connsiteX113" fmla="*/ 124473 w 436616"/>
                  <a:gd name="connsiteY113" fmla="*/ 501387 h 1169272"/>
                  <a:gd name="connsiteX114" fmla="*/ 265595 w 436616"/>
                  <a:gd name="connsiteY114" fmla="*/ 63648 h 1169272"/>
                  <a:gd name="connsiteX115" fmla="*/ 234060 w 436616"/>
                  <a:gd name="connsiteY115" fmla="*/ 63648 h 1169272"/>
                  <a:gd name="connsiteX116" fmla="*/ 234060 w 436616"/>
                  <a:gd name="connsiteY116" fmla="*/ 96851 h 1169272"/>
                  <a:gd name="connsiteX117" fmla="*/ 265595 w 436616"/>
                  <a:gd name="connsiteY117" fmla="*/ 96851 h 1169272"/>
                  <a:gd name="connsiteX118" fmla="*/ 265595 w 436616"/>
                  <a:gd name="connsiteY118" fmla="*/ 63648 h 1169272"/>
                  <a:gd name="connsiteX119" fmla="*/ 323693 w 436616"/>
                  <a:gd name="connsiteY119" fmla="*/ 101278 h 1169272"/>
                  <a:gd name="connsiteX120" fmla="*/ 292703 w 436616"/>
                  <a:gd name="connsiteY120" fmla="*/ 101278 h 1169272"/>
                  <a:gd name="connsiteX121" fmla="*/ 292703 w 436616"/>
                  <a:gd name="connsiteY121" fmla="*/ 134482 h 1169272"/>
                  <a:gd name="connsiteX122" fmla="*/ 323693 w 436616"/>
                  <a:gd name="connsiteY122" fmla="*/ 134482 h 1169272"/>
                  <a:gd name="connsiteX123" fmla="*/ 323693 w 436616"/>
                  <a:gd name="connsiteY123" fmla="*/ 101278 h 1169272"/>
                  <a:gd name="connsiteX124" fmla="*/ 381791 w 436616"/>
                  <a:gd name="connsiteY124" fmla="*/ 324848 h 1169272"/>
                  <a:gd name="connsiteX125" fmla="*/ 350801 w 436616"/>
                  <a:gd name="connsiteY125" fmla="*/ 324848 h 1169272"/>
                  <a:gd name="connsiteX126" fmla="*/ 350801 w 436616"/>
                  <a:gd name="connsiteY126" fmla="*/ 358051 h 1169272"/>
                  <a:gd name="connsiteX127" fmla="*/ 381791 w 436616"/>
                  <a:gd name="connsiteY127" fmla="*/ 358051 h 1169272"/>
                  <a:gd name="connsiteX128" fmla="*/ 381791 w 436616"/>
                  <a:gd name="connsiteY128" fmla="*/ 324848 h 1169272"/>
                  <a:gd name="connsiteX129" fmla="*/ 381791 w 436616"/>
                  <a:gd name="connsiteY129" fmla="*/ 268963 h 1169272"/>
                  <a:gd name="connsiteX130" fmla="*/ 350801 w 436616"/>
                  <a:gd name="connsiteY130" fmla="*/ 268963 h 1169272"/>
                  <a:gd name="connsiteX131" fmla="*/ 350801 w 436616"/>
                  <a:gd name="connsiteY131" fmla="*/ 302167 h 1169272"/>
                  <a:gd name="connsiteX132" fmla="*/ 381791 w 436616"/>
                  <a:gd name="connsiteY132" fmla="*/ 302167 h 1169272"/>
                  <a:gd name="connsiteX133" fmla="*/ 381791 w 436616"/>
                  <a:gd name="connsiteY133" fmla="*/ 268963 h 1169272"/>
                  <a:gd name="connsiteX134" fmla="*/ 134995 w 436616"/>
                  <a:gd name="connsiteY134" fmla="*/ 213079 h 1169272"/>
                  <a:gd name="connsiteX135" fmla="*/ 104005 w 436616"/>
                  <a:gd name="connsiteY135" fmla="*/ 213079 h 1169272"/>
                  <a:gd name="connsiteX136" fmla="*/ 104005 w 436616"/>
                  <a:gd name="connsiteY136" fmla="*/ 246282 h 1169272"/>
                  <a:gd name="connsiteX137" fmla="*/ 134995 w 436616"/>
                  <a:gd name="connsiteY137" fmla="*/ 246282 h 1169272"/>
                  <a:gd name="connsiteX138" fmla="*/ 134995 w 436616"/>
                  <a:gd name="connsiteY138" fmla="*/ 213079 h 1169272"/>
                  <a:gd name="connsiteX139" fmla="*/ 381791 w 436616"/>
                  <a:gd name="connsiteY139" fmla="*/ 157195 h 1169272"/>
                  <a:gd name="connsiteX140" fmla="*/ 350801 w 436616"/>
                  <a:gd name="connsiteY140" fmla="*/ 157195 h 1169272"/>
                  <a:gd name="connsiteX141" fmla="*/ 350801 w 436616"/>
                  <a:gd name="connsiteY141" fmla="*/ 190398 h 1169272"/>
                  <a:gd name="connsiteX142" fmla="*/ 381791 w 436616"/>
                  <a:gd name="connsiteY142" fmla="*/ 190398 h 1169272"/>
                  <a:gd name="connsiteX143" fmla="*/ 381791 w 436616"/>
                  <a:gd name="connsiteY143" fmla="*/ 157195 h 1169272"/>
                  <a:gd name="connsiteX144" fmla="*/ 381791 w 436616"/>
                  <a:gd name="connsiteY144" fmla="*/ 101310 h 1169272"/>
                  <a:gd name="connsiteX145" fmla="*/ 350801 w 436616"/>
                  <a:gd name="connsiteY145" fmla="*/ 101310 h 1169272"/>
                  <a:gd name="connsiteX146" fmla="*/ 350801 w 436616"/>
                  <a:gd name="connsiteY146" fmla="*/ 134514 h 1169272"/>
                  <a:gd name="connsiteX147" fmla="*/ 381791 w 436616"/>
                  <a:gd name="connsiteY147" fmla="*/ 134514 h 1169272"/>
                  <a:gd name="connsiteX148" fmla="*/ 381791 w 436616"/>
                  <a:gd name="connsiteY148" fmla="*/ 101310 h 116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436616" h="1169272">
                    <a:moveTo>
                      <a:pt x="436616" y="57553"/>
                    </a:moveTo>
                    <a:lnTo>
                      <a:pt x="348619" y="57553"/>
                    </a:lnTo>
                    <a:lnTo>
                      <a:pt x="245705" y="0"/>
                    </a:lnTo>
                    <a:lnTo>
                      <a:pt x="0" y="0"/>
                    </a:lnTo>
                    <a:lnTo>
                      <a:pt x="0" y="751487"/>
                    </a:lnTo>
                    <a:lnTo>
                      <a:pt x="28776" y="751487"/>
                    </a:lnTo>
                    <a:lnTo>
                      <a:pt x="28776" y="1117270"/>
                    </a:lnTo>
                    <a:lnTo>
                      <a:pt x="112346" y="1117270"/>
                    </a:lnTo>
                    <a:lnTo>
                      <a:pt x="112346" y="920263"/>
                    </a:lnTo>
                    <a:lnTo>
                      <a:pt x="104037" y="920263"/>
                    </a:lnTo>
                    <a:lnTo>
                      <a:pt x="104037" y="887060"/>
                    </a:lnTo>
                    <a:lnTo>
                      <a:pt x="112346" y="887060"/>
                    </a:lnTo>
                    <a:lnTo>
                      <a:pt x="112346" y="758096"/>
                    </a:lnTo>
                    <a:lnTo>
                      <a:pt x="122291" y="758096"/>
                    </a:lnTo>
                    <a:lnTo>
                      <a:pt x="122291" y="737083"/>
                    </a:lnTo>
                    <a:lnTo>
                      <a:pt x="130022" y="737083"/>
                    </a:lnTo>
                    <a:lnTo>
                      <a:pt x="130022" y="715493"/>
                    </a:lnTo>
                    <a:lnTo>
                      <a:pt x="239064" y="715493"/>
                    </a:lnTo>
                    <a:lnTo>
                      <a:pt x="239064" y="737083"/>
                    </a:lnTo>
                    <a:lnTo>
                      <a:pt x="265627" y="737083"/>
                    </a:lnTo>
                    <a:lnTo>
                      <a:pt x="265627" y="758096"/>
                    </a:lnTo>
                    <a:lnTo>
                      <a:pt x="274481" y="758096"/>
                    </a:lnTo>
                    <a:lnTo>
                      <a:pt x="274481" y="1169272"/>
                    </a:lnTo>
                    <a:lnTo>
                      <a:pt x="298285" y="1169272"/>
                    </a:lnTo>
                    <a:lnTo>
                      <a:pt x="298285" y="934635"/>
                    </a:lnTo>
                    <a:lnTo>
                      <a:pt x="363024" y="917472"/>
                    </a:lnTo>
                    <a:lnTo>
                      <a:pt x="433312" y="863256"/>
                    </a:lnTo>
                    <a:lnTo>
                      <a:pt x="436616" y="862678"/>
                    </a:lnTo>
                    <a:lnTo>
                      <a:pt x="436616" y="57488"/>
                    </a:lnTo>
                    <a:close/>
                    <a:moveTo>
                      <a:pt x="323725" y="887092"/>
                    </a:moveTo>
                    <a:lnTo>
                      <a:pt x="292735" y="887092"/>
                    </a:lnTo>
                    <a:lnTo>
                      <a:pt x="292735" y="920295"/>
                    </a:lnTo>
                    <a:lnTo>
                      <a:pt x="323725" y="920295"/>
                    </a:lnTo>
                    <a:lnTo>
                      <a:pt x="323725" y="887092"/>
                    </a:lnTo>
                    <a:close/>
                    <a:moveTo>
                      <a:pt x="79688" y="737115"/>
                    </a:moveTo>
                    <a:lnTo>
                      <a:pt x="48698" y="737115"/>
                    </a:lnTo>
                    <a:lnTo>
                      <a:pt x="48698" y="770318"/>
                    </a:lnTo>
                    <a:lnTo>
                      <a:pt x="79688" y="770318"/>
                    </a:lnTo>
                    <a:lnTo>
                      <a:pt x="79688" y="737115"/>
                    </a:lnTo>
                    <a:close/>
                    <a:moveTo>
                      <a:pt x="323725" y="774745"/>
                    </a:moveTo>
                    <a:lnTo>
                      <a:pt x="292735" y="774745"/>
                    </a:lnTo>
                    <a:lnTo>
                      <a:pt x="292735" y="807949"/>
                    </a:lnTo>
                    <a:lnTo>
                      <a:pt x="323725" y="807949"/>
                    </a:lnTo>
                    <a:lnTo>
                      <a:pt x="323725" y="774745"/>
                    </a:lnTo>
                    <a:close/>
                    <a:moveTo>
                      <a:pt x="381823" y="831207"/>
                    </a:moveTo>
                    <a:lnTo>
                      <a:pt x="350833" y="831207"/>
                    </a:lnTo>
                    <a:lnTo>
                      <a:pt x="350833" y="864411"/>
                    </a:lnTo>
                    <a:lnTo>
                      <a:pt x="381823" y="864411"/>
                    </a:lnTo>
                    <a:lnTo>
                      <a:pt x="381823" y="831207"/>
                    </a:lnTo>
                    <a:close/>
                    <a:moveTo>
                      <a:pt x="381823" y="774745"/>
                    </a:moveTo>
                    <a:lnTo>
                      <a:pt x="350833" y="774745"/>
                    </a:lnTo>
                    <a:lnTo>
                      <a:pt x="350833" y="807949"/>
                    </a:lnTo>
                    <a:lnTo>
                      <a:pt x="381823" y="807949"/>
                    </a:lnTo>
                    <a:lnTo>
                      <a:pt x="381823" y="774745"/>
                    </a:lnTo>
                    <a:close/>
                    <a:moveTo>
                      <a:pt x="198643" y="130600"/>
                    </a:moveTo>
                    <a:lnTo>
                      <a:pt x="167108" y="130600"/>
                    </a:lnTo>
                    <a:lnTo>
                      <a:pt x="167108" y="163803"/>
                    </a:lnTo>
                    <a:lnTo>
                      <a:pt x="198643" y="163803"/>
                    </a:lnTo>
                    <a:lnTo>
                      <a:pt x="198643" y="130600"/>
                    </a:lnTo>
                    <a:close/>
                    <a:moveTo>
                      <a:pt x="200856" y="604847"/>
                    </a:moveTo>
                    <a:lnTo>
                      <a:pt x="169866" y="604847"/>
                    </a:lnTo>
                    <a:lnTo>
                      <a:pt x="169866" y="638050"/>
                    </a:lnTo>
                    <a:lnTo>
                      <a:pt x="200856" y="638050"/>
                    </a:lnTo>
                    <a:lnTo>
                      <a:pt x="200856" y="604847"/>
                    </a:lnTo>
                    <a:close/>
                    <a:moveTo>
                      <a:pt x="200856" y="451566"/>
                    </a:moveTo>
                    <a:lnTo>
                      <a:pt x="169866" y="451566"/>
                    </a:lnTo>
                    <a:lnTo>
                      <a:pt x="169866" y="484769"/>
                    </a:lnTo>
                    <a:lnTo>
                      <a:pt x="200856" y="484769"/>
                    </a:lnTo>
                    <a:lnTo>
                      <a:pt x="200856" y="451566"/>
                    </a:lnTo>
                    <a:close/>
                    <a:moveTo>
                      <a:pt x="381823" y="451566"/>
                    </a:moveTo>
                    <a:lnTo>
                      <a:pt x="350833" y="451566"/>
                    </a:lnTo>
                    <a:lnTo>
                      <a:pt x="350833" y="484769"/>
                    </a:lnTo>
                    <a:lnTo>
                      <a:pt x="381823" y="484769"/>
                    </a:lnTo>
                    <a:lnTo>
                      <a:pt x="381823" y="451566"/>
                    </a:lnTo>
                    <a:close/>
                    <a:moveTo>
                      <a:pt x="265595" y="669040"/>
                    </a:moveTo>
                    <a:lnTo>
                      <a:pt x="234060" y="669040"/>
                    </a:lnTo>
                    <a:lnTo>
                      <a:pt x="234060" y="702243"/>
                    </a:lnTo>
                    <a:lnTo>
                      <a:pt x="265595" y="702243"/>
                    </a:lnTo>
                    <a:lnTo>
                      <a:pt x="265595" y="669040"/>
                    </a:lnTo>
                    <a:close/>
                    <a:moveTo>
                      <a:pt x="323693" y="324848"/>
                    </a:moveTo>
                    <a:lnTo>
                      <a:pt x="292703" y="324848"/>
                    </a:lnTo>
                    <a:lnTo>
                      <a:pt x="292703" y="358051"/>
                    </a:lnTo>
                    <a:lnTo>
                      <a:pt x="323693" y="358051"/>
                    </a:lnTo>
                    <a:lnTo>
                      <a:pt x="323693" y="324848"/>
                    </a:lnTo>
                    <a:close/>
                    <a:moveTo>
                      <a:pt x="265595" y="268963"/>
                    </a:moveTo>
                    <a:lnTo>
                      <a:pt x="234060" y="268963"/>
                    </a:lnTo>
                    <a:lnTo>
                      <a:pt x="234060" y="302167"/>
                    </a:lnTo>
                    <a:lnTo>
                      <a:pt x="265595" y="302167"/>
                    </a:lnTo>
                    <a:lnTo>
                      <a:pt x="265595" y="268963"/>
                    </a:lnTo>
                    <a:close/>
                    <a:moveTo>
                      <a:pt x="323693" y="669040"/>
                    </a:moveTo>
                    <a:lnTo>
                      <a:pt x="292703" y="669040"/>
                    </a:lnTo>
                    <a:lnTo>
                      <a:pt x="292703" y="702243"/>
                    </a:lnTo>
                    <a:lnTo>
                      <a:pt x="323693" y="702243"/>
                    </a:lnTo>
                    <a:lnTo>
                      <a:pt x="323693" y="669040"/>
                    </a:lnTo>
                    <a:close/>
                    <a:moveTo>
                      <a:pt x="265595" y="213047"/>
                    </a:moveTo>
                    <a:lnTo>
                      <a:pt x="234060" y="213047"/>
                    </a:lnTo>
                    <a:lnTo>
                      <a:pt x="234060" y="246250"/>
                    </a:lnTo>
                    <a:lnTo>
                      <a:pt x="265595" y="246250"/>
                    </a:lnTo>
                    <a:lnTo>
                      <a:pt x="265595" y="213047"/>
                    </a:lnTo>
                    <a:close/>
                    <a:moveTo>
                      <a:pt x="323693" y="213047"/>
                    </a:moveTo>
                    <a:lnTo>
                      <a:pt x="292703" y="213047"/>
                    </a:lnTo>
                    <a:lnTo>
                      <a:pt x="292703" y="246250"/>
                    </a:lnTo>
                    <a:lnTo>
                      <a:pt x="323693" y="246250"/>
                    </a:lnTo>
                    <a:lnTo>
                      <a:pt x="323693" y="213047"/>
                    </a:lnTo>
                    <a:close/>
                    <a:moveTo>
                      <a:pt x="79656" y="63648"/>
                    </a:moveTo>
                    <a:lnTo>
                      <a:pt x="48666" y="63648"/>
                    </a:lnTo>
                    <a:lnTo>
                      <a:pt x="48666" y="96851"/>
                    </a:lnTo>
                    <a:lnTo>
                      <a:pt x="79656" y="96851"/>
                    </a:lnTo>
                    <a:lnTo>
                      <a:pt x="79656" y="63648"/>
                    </a:lnTo>
                    <a:close/>
                    <a:moveTo>
                      <a:pt x="124473" y="501387"/>
                    </a:moveTo>
                    <a:lnTo>
                      <a:pt x="93483" y="501387"/>
                    </a:lnTo>
                    <a:lnTo>
                      <a:pt x="93483" y="534590"/>
                    </a:lnTo>
                    <a:lnTo>
                      <a:pt x="124473" y="534590"/>
                    </a:lnTo>
                    <a:lnTo>
                      <a:pt x="124473" y="501387"/>
                    </a:lnTo>
                    <a:close/>
                    <a:moveTo>
                      <a:pt x="265595" y="63648"/>
                    </a:moveTo>
                    <a:lnTo>
                      <a:pt x="234060" y="63648"/>
                    </a:lnTo>
                    <a:lnTo>
                      <a:pt x="234060" y="96851"/>
                    </a:lnTo>
                    <a:lnTo>
                      <a:pt x="265595" y="96851"/>
                    </a:lnTo>
                    <a:lnTo>
                      <a:pt x="265595" y="63648"/>
                    </a:lnTo>
                    <a:close/>
                    <a:moveTo>
                      <a:pt x="323693" y="101278"/>
                    </a:moveTo>
                    <a:lnTo>
                      <a:pt x="292703" y="101278"/>
                    </a:lnTo>
                    <a:lnTo>
                      <a:pt x="292703" y="134482"/>
                    </a:lnTo>
                    <a:lnTo>
                      <a:pt x="323693" y="134482"/>
                    </a:lnTo>
                    <a:lnTo>
                      <a:pt x="323693" y="101278"/>
                    </a:lnTo>
                    <a:close/>
                    <a:moveTo>
                      <a:pt x="381791" y="324848"/>
                    </a:moveTo>
                    <a:lnTo>
                      <a:pt x="350801" y="324848"/>
                    </a:lnTo>
                    <a:lnTo>
                      <a:pt x="350801" y="358051"/>
                    </a:lnTo>
                    <a:lnTo>
                      <a:pt x="381791" y="358051"/>
                    </a:lnTo>
                    <a:lnTo>
                      <a:pt x="381791" y="324848"/>
                    </a:lnTo>
                    <a:close/>
                    <a:moveTo>
                      <a:pt x="381791" y="268963"/>
                    </a:moveTo>
                    <a:lnTo>
                      <a:pt x="350801" y="268963"/>
                    </a:lnTo>
                    <a:lnTo>
                      <a:pt x="350801" y="302167"/>
                    </a:lnTo>
                    <a:lnTo>
                      <a:pt x="381791" y="302167"/>
                    </a:lnTo>
                    <a:lnTo>
                      <a:pt x="381791" y="268963"/>
                    </a:lnTo>
                    <a:close/>
                    <a:moveTo>
                      <a:pt x="134995" y="213079"/>
                    </a:moveTo>
                    <a:lnTo>
                      <a:pt x="104005" y="213079"/>
                    </a:lnTo>
                    <a:lnTo>
                      <a:pt x="104005" y="246282"/>
                    </a:lnTo>
                    <a:lnTo>
                      <a:pt x="134995" y="246282"/>
                    </a:lnTo>
                    <a:lnTo>
                      <a:pt x="134995" y="213079"/>
                    </a:lnTo>
                    <a:close/>
                    <a:moveTo>
                      <a:pt x="381791" y="157195"/>
                    </a:moveTo>
                    <a:lnTo>
                      <a:pt x="350801" y="157195"/>
                    </a:lnTo>
                    <a:lnTo>
                      <a:pt x="350801" y="190398"/>
                    </a:lnTo>
                    <a:lnTo>
                      <a:pt x="381791" y="190398"/>
                    </a:lnTo>
                    <a:lnTo>
                      <a:pt x="381791" y="157195"/>
                    </a:lnTo>
                    <a:close/>
                    <a:moveTo>
                      <a:pt x="381791" y="101310"/>
                    </a:moveTo>
                    <a:lnTo>
                      <a:pt x="350801" y="101310"/>
                    </a:lnTo>
                    <a:lnTo>
                      <a:pt x="350801" y="134514"/>
                    </a:lnTo>
                    <a:lnTo>
                      <a:pt x="381791" y="134514"/>
                    </a:lnTo>
                    <a:lnTo>
                      <a:pt x="381791" y="101310"/>
                    </a:lnTo>
                    <a:close/>
                  </a:path>
                </a:pathLst>
              </a:custGeom>
              <a:solidFill>
                <a:srgbClr val="E6A10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9" name="Freeform: Shape 3608">
                <a:extLst>
                  <a:ext uri="{FF2B5EF4-FFF2-40B4-BE49-F238E27FC236}">
                    <a16:creationId xmlns:a16="http://schemas.microsoft.com/office/drawing/2014/main" id="{46A31420-673A-8407-BB46-9BDDCC7ECF8D}"/>
                  </a:ext>
                </a:extLst>
              </p:cNvPr>
              <p:cNvSpPr/>
              <p:nvPr/>
            </p:nvSpPr>
            <p:spPr>
              <a:xfrm>
                <a:off x="5970038" y="2757812"/>
                <a:ext cx="271722" cy="803553"/>
              </a:xfrm>
              <a:custGeom>
                <a:avLst/>
                <a:gdLst>
                  <a:gd name="connsiteX0" fmla="*/ 271690 w 271722"/>
                  <a:gd name="connsiteY0" fmla="*/ 60344 h 803553"/>
                  <a:gd name="connsiteX1" fmla="*/ 255650 w 271722"/>
                  <a:gd name="connsiteY1" fmla="*/ 60344 h 803553"/>
                  <a:gd name="connsiteX2" fmla="*/ 255650 w 271722"/>
                  <a:gd name="connsiteY2" fmla="*/ 29899 h 803553"/>
                  <a:gd name="connsiteX3" fmla="*/ 211924 w 271722"/>
                  <a:gd name="connsiteY3" fmla="*/ 29899 h 803553"/>
                  <a:gd name="connsiteX4" fmla="*/ 211924 w 271722"/>
                  <a:gd name="connsiteY4" fmla="*/ 0 h 803553"/>
                  <a:gd name="connsiteX5" fmla="*/ 29867 w 271722"/>
                  <a:gd name="connsiteY5" fmla="*/ 0 h 803553"/>
                  <a:gd name="connsiteX6" fmla="*/ 29867 w 271722"/>
                  <a:gd name="connsiteY6" fmla="*/ 29899 h 803553"/>
                  <a:gd name="connsiteX7" fmla="*/ 17131 w 271722"/>
                  <a:gd name="connsiteY7" fmla="*/ 29899 h 803553"/>
                  <a:gd name="connsiteX8" fmla="*/ 17131 w 271722"/>
                  <a:gd name="connsiteY8" fmla="*/ 60344 h 803553"/>
                  <a:gd name="connsiteX9" fmla="*/ 0 w 271722"/>
                  <a:gd name="connsiteY9" fmla="*/ 60344 h 803553"/>
                  <a:gd name="connsiteX10" fmla="*/ 0 w 271722"/>
                  <a:gd name="connsiteY10" fmla="*/ 803554 h 803553"/>
                  <a:gd name="connsiteX11" fmla="*/ 170444 w 271722"/>
                  <a:gd name="connsiteY11" fmla="*/ 800249 h 803553"/>
                  <a:gd name="connsiteX12" fmla="*/ 170444 w 271722"/>
                  <a:gd name="connsiteY12" fmla="*/ 751006 h 803553"/>
                  <a:gd name="connsiteX13" fmla="*/ 151067 w 271722"/>
                  <a:gd name="connsiteY13" fmla="*/ 751006 h 803553"/>
                  <a:gd name="connsiteX14" fmla="*/ 151067 w 271722"/>
                  <a:gd name="connsiteY14" fmla="*/ 722230 h 803553"/>
                  <a:gd name="connsiteX15" fmla="*/ 170444 w 271722"/>
                  <a:gd name="connsiteY15" fmla="*/ 722230 h 803553"/>
                  <a:gd name="connsiteX16" fmla="*/ 170444 w 271722"/>
                  <a:gd name="connsiteY16" fmla="*/ 696212 h 803553"/>
                  <a:gd name="connsiteX17" fmla="*/ 256228 w 271722"/>
                  <a:gd name="connsiteY17" fmla="*/ 696212 h 803553"/>
                  <a:gd name="connsiteX18" fmla="*/ 256228 w 271722"/>
                  <a:gd name="connsiteY18" fmla="*/ 569494 h 803553"/>
                  <a:gd name="connsiteX19" fmla="*/ 266205 w 271722"/>
                  <a:gd name="connsiteY19" fmla="*/ 569494 h 803553"/>
                  <a:gd name="connsiteX20" fmla="*/ 266205 w 271722"/>
                  <a:gd name="connsiteY20" fmla="*/ 555667 h 803553"/>
                  <a:gd name="connsiteX21" fmla="*/ 271722 w 271722"/>
                  <a:gd name="connsiteY21" fmla="*/ 555667 h 803553"/>
                  <a:gd name="connsiteX22" fmla="*/ 271722 w 271722"/>
                  <a:gd name="connsiteY22" fmla="*/ 60376 h 803553"/>
                  <a:gd name="connsiteX23" fmla="*/ 235150 w 271722"/>
                  <a:gd name="connsiteY23" fmla="*/ 267873 h 803553"/>
                  <a:gd name="connsiteX24" fmla="*/ 203070 w 271722"/>
                  <a:gd name="connsiteY24" fmla="*/ 267873 h 803553"/>
                  <a:gd name="connsiteX25" fmla="*/ 203070 w 271722"/>
                  <a:gd name="connsiteY25" fmla="*/ 296649 h 803553"/>
                  <a:gd name="connsiteX26" fmla="*/ 235150 w 271722"/>
                  <a:gd name="connsiteY26" fmla="*/ 296649 h 803553"/>
                  <a:gd name="connsiteX27" fmla="*/ 235150 w 271722"/>
                  <a:gd name="connsiteY27" fmla="*/ 267873 h 803553"/>
                  <a:gd name="connsiteX28" fmla="*/ 235150 w 271722"/>
                  <a:gd name="connsiteY28" fmla="*/ 218629 h 803553"/>
                  <a:gd name="connsiteX29" fmla="*/ 203070 w 271722"/>
                  <a:gd name="connsiteY29" fmla="*/ 218629 h 803553"/>
                  <a:gd name="connsiteX30" fmla="*/ 203070 w 271722"/>
                  <a:gd name="connsiteY30" fmla="*/ 247951 h 803553"/>
                  <a:gd name="connsiteX31" fmla="*/ 235150 w 271722"/>
                  <a:gd name="connsiteY31" fmla="*/ 247951 h 803553"/>
                  <a:gd name="connsiteX32" fmla="*/ 235150 w 271722"/>
                  <a:gd name="connsiteY32" fmla="*/ 218629 h 803553"/>
                  <a:gd name="connsiteX33" fmla="*/ 235150 w 271722"/>
                  <a:gd name="connsiteY33" fmla="*/ 169385 h 803553"/>
                  <a:gd name="connsiteX34" fmla="*/ 203070 w 271722"/>
                  <a:gd name="connsiteY34" fmla="*/ 169385 h 803553"/>
                  <a:gd name="connsiteX35" fmla="*/ 203070 w 271722"/>
                  <a:gd name="connsiteY35" fmla="*/ 198707 h 803553"/>
                  <a:gd name="connsiteX36" fmla="*/ 235150 w 271722"/>
                  <a:gd name="connsiteY36" fmla="*/ 198707 h 803553"/>
                  <a:gd name="connsiteX37" fmla="*/ 235150 w 271722"/>
                  <a:gd name="connsiteY37" fmla="*/ 169385 h 803553"/>
                  <a:gd name="connsiteX38" fmla="*/ 235150 w 271722"/>
                  <a:gd name="connsiteY38" fmla="*/ 519673 h 803553"/>
                  <a:gd name="connsiteX39" fmla="*/ 203070 w 271722"/>
                  <a:gd name="connsiteY39" fmla="*/ 519673 h 803553"/>
                  <a:gd name="connsiteX40" fmla="*/ 203070 w 271722"/>
                  <a:gd name="connsiteY40" fmla="*/ 549027 h 803553"/>
                  <a:gd name="connsiteX41" fmla="*/ 235150 w 271722"/>
                  <a:gd name="connsiteY41" fmla="*/ 549027 h 803553"/>
                  <a:gd name="connsiteX42" fmla="*/ 235150 w 271722"/>
                  <a:gd name="connsiteY42" fmla="*/ 519673 h 803553"/>
                  <a:gd name="connsiteX43" fmla="*/ 235150 w 271722"/>
                  <a:gd name="connsiteY43" fmla="*/ 470975 h 803553"/>
                  <a:gd name="connsiteX44" fmla="*/ 203070 w 271722"/>
                  <a:gd name="connsiteY44" fmla="*/ 470975 h 803553"/>
                  <a:gd name="connsiteX45" fmla="*/ 203070 w 271722"/>
                  <a:gd name="connsiteY45" fmla="*/ 499751 h 803553"/>
                  <a:gd name="connsiteX46" fmla="*/ 235150 w 271722"/>
                  <a:gd name="connsiteY46" fmla="*/ 499751 h 803553"/>
                  <a:gd name="connsiteX47" fmla="*/ 235150 w 271722"/>
                  <a:gd name="connsiteY47" fmla="*/ 470975 h 803553"/>
                  <a:gd name="connsiteX48" fmla="*/ 235150 w 271722"/>
                  <a:gd name="connsiteY48" fmla="*/ 365847 h 803553"/>
                  <a:gd name="connsiteX49" fmla="*/ 203070 w 271722"/>
                  <a:gd name="connsiteY49" fmla="*/ 365847 h 803553"/>
                  <a:gd name="connsiteX50" fmla="*/ 203070 w 271722"/>
                  <a:gd name="connsiteY50" fmla="*/ 394623 h 803553"/>
                  <a:gd name="connsiteX51" fmla="*/ 235150 w 271722"/>
                  <a:gd name="connsiteY51" fmla="*/ 394623 h 803553"/>
                  <a:gd name="connsiteX52" fmla="*/ 235150 w 271722"/>
                  <a:gd name="connsiteY52" fmla="*/ 365847 h 803553"/>
                  <a:gd name="connsiteX53" fmla="*/ 122804 w 271722"/>
                  <a:gd name="connsiteY53" fmla="*/ 184335 h 803553"/>
                  <a:gd name="connsiteX54" fmla="*/ 90692 w 271722"/>
                  <a:gd name="connsiteY54" fmla="*/ 184335 h 803553"/>
                  <a:gd name="connsiteX55" fmla="*/ 90692 w 271722"/>
                  <a:gd name="connsiteY55" fmla="*/ 213657 h 803553"/>
                  <a:gd name="connsiteX56" fmla="*/ 122804 w 271722"/>
                  <a:gd name="connsiteY56" fmla="*/ 213657 h 803553"/>
                  <a:gd name="connsiteX57" fmla="*/ 122804 w 271722"/>
                  <a:gd name="connsiteY57" fmla="*/ 184335 h 803553"/>
                  <a:gd name="connsiteX58" fmla="*/ 122804 w 271722"/>
                  <a:gd name="connsiteY58" fmla="*/ 135637 h 803553"/>
                  <a:gd name="connsiteX59" fmla="*/ 90692 w 271722"/>
                  <a:gd name="connsiteY59" fmla="*/ 135637 h 803553"/>
                  <a:gd name="connsiteX60" fmla="*/ 90692 w 271722"/>
                  <a:gd name="connsiteY60" fmla="*/ 164413 h 803553"/>
                  <a:gd name="connsiteX61" fmla="*/ 122804 w 271722"/>
                  <a:gd name="connsiteY61" fmla="*/ 164413 h 803553"/>
                  <a:gd name="connsiteX62" fmla="*/ 122804 w 271722"/>
                  <a:gd name="connsiteY62" fmla="*/ 135637 h 803553"/>
                  <a:gd name="connsiteX63" fmla="*/ 122804 w 271722"/>
                  <a:gd name="connsiteY63" fmla="*/ 86393 h 803553"/>
                  <a:gd name="connsiteX64" fmla="*/ 90692 w 271722"/>
                  <a:gd name="connsiteY64" fmla="*/ 86393 h 803553"/>
                  <a:gd name="connsiteX65" fmla="*/ 90692 w 271722"/>
                  <a:gd name="connsiteY65" fmla="*/ 115715 h 803553"/>
                  <a:gd name="connsiteX66" fmla="*/ 122804 w 271722"/>
                  <a:gd name="connsiteY66" fmla="*/ 115715 h 803553"/>
                  <a:gd name="connsiteX67" fmla="*/ 122804 w 271722"/>
                  <a:gd name="connsiteY67" fmla="*/ 86393 h 803553"/>
                  <a:gd name="connsiteX68" fmla="*/ 62493 w 271722"/>
                  <a:gd name="connsiteY68" fmla="*/ 722775 h 803553"/>
                  <a:gd name="connsiteX69" fmla="*/ 30380 w 271722"/>
                  <a:gd name="connsiteY69" fmla="*/ 722775 h 803553"/>
                  <a:gd name="connsiteX70" fmla="*/ 30380 w 271722"/>
                  <a:gd name="connsiteY70" fmla="*/ 752129 h 803553"/>
                  <a:gd name="connsiteX71" fmla="*/ 62493 w 271722"/>
                  <a:gd name="connsiteY71" fmla="*/ 752129 h 803553"/>
                  <a:gd name="connsiteX72" fmla="*/ 62493 w 271722"/>
                  <a:gd name="connsiteY72" fmla="*/ 722775 h 803553"/>
                  <a:gd name="connsiteX73" fmla="*/ 62493 w 271722"/>
                  <a:gd name="connsiteY73" fmla="*/ 485379 h 803553"/>
                  <a:gd name="connsiteX74" fmla="*/ 30380 w 271722"/>
                  <a:gd name="connsiteY74" fmla="*/ 485379 h 803553"/>
                  <a:gd name="connsiteX75" fmla="*/ 30380 w 271722"/>
                  <a:gd name="connsiteY75" fmla="*/ 514700 h 803553"/>
                  <a:gd name="connsiteX76" fmla="*/ 62493 w 271722"/>
                  <a:gd name="connsiteY76" fmla="*/ 514700 h 803553"/>
                  <a:gd name="connsiteX77" fmla="*/ 62493 w 271722"/>
                  <a:gd name="connsiteY77" fmla="*/ 485379 h 803553"/>
                  <a:gd name="connsiteX78" fmla="*/ 122804 w 271722"/>
                  <a:gd name="connsiteY78" fmla="*/ 533500 h 803553"/>
                  <a:gd name="connsiteX79" fmla="*/ 90692 w 271722"/>
                  <a:gd name="connsiteY79" fmla="*/ 533500 h 803553"/>
                  <a:gd name="connsiteX80" fmla="*/ 90692 w 271722"/>
                  <a:gd name="connsiteY80" fmla="*/ 562276 h 803553"/>
                  <a:gd name="connsiteX81" fmla="*/ 122804 w 271722"/>
                  <a:gd name="connsiteY81" fmla="*/ 562276 h 803553"/>
                  <a:gd name="connsiteX82" fmla="*/ 122804 w 271722"/>
                  <a:gd name="connsiteY82" fmla="*/ 533500 h 803553"/>
                  <a:gd name="connsiteX83" fmla="*/ 62493 w 271722"/>
                  <a:gd name="connsiteY83" fmla="*/ 639751 h 803553"/>
                  <a:gd name="connsiteX84" fmla="*/ 30380 w 271722"/>
                  <a:gd name="connsiteY84" fmla="*/ 639751 h 803553"/>
                  <a:gd name="connsiteX85" fmla="*/ 30380 w 271722"/>
                  <a:gd name="connsiteY85" fmla="*/ 668527 h 803553"/>
                  <a:gd name="connsiteX86" fmla="*/ 62493 w 271722"/>
                  <a:gd name="connsiteY86" fmla="*/ 668527 h 803553"/>
                  <a:gd name="connsiteX87" fmla="*/ 62493 w 271722"/>
                  <a:gd name="connsiteY87" fmla="*/ 639751 h 803553"/>
                  <a:gd name="connsiteX88" fmla="*/ 62493 w 271722"/>
                  <a:gd name="connsiteY88" fmla="*/ 387405 h 803553"/>
                  <a:gd name="connsiteX89" fmla="*/ 30380 w 271722"/>
                  <a:gd name="connsiteY89" fmla="*/ 387405 h 803553"/>
                  <a:gd name="connsiteX90" fmla="*/ 30380 w 271722"/>
                  <a:gd name="connsiteY90" fmla="*/ 416759 h 803553"/>
                  <a:gd name="connsiteX91" fmla="*/ 62493 w 271722"/>
                  <a:gd name="connsiteY91" fmla="*/ 416759 h 803553"/>
                  <a:gd name="connsiteX92" fmla="*/ 62493 w 271722"/>
                  <a:gd name="connsiteY92" fmla="*/ 387405 h 803553"/>
                  <a:gd name="connsiteX93" fmla="*/ 122804 w 271722"/>
                  <a:gd name="connsiteY93" fmla="*/ 639751 h 803553"/>
                  <a:gd name="connsiteX94" fmla="*/ 90692 w 271722"/>
                  <a:gd name="connsiteY94" fmla="*/ 639751 h 803553"/>
                  <a:gd name="connsiteX95" fmla="*/ 90692 w 271722"/>
                  <a:gd name="connsiteY95" fmla="*/ 668527 h 803553"/>
                  <a:gd name="connsiteX96" fmla="*/ 122804 w 271722"/>
                  <a:gd name="connsiteY96" fmla="*/ 668527 h 803553"/>
                  <a:gd name="connsiteX97" fmla="*/ 122804 w 271722"/>
                  <a:gd name="connsiteY97" fmla="*/ 639751 h 803553"/>
                  <a:gd name="connsiteX98" fmla="*/ 122804 w 271722"/>
                  <a:gd name="connsiteY98" fmla="*/ 387405 h 803553"/>
                  <a:gd name="connsiteX99" fmla="*/ 90692 w 271722"/>
                  <a:gd name="connsiteY99" fmla="*/ 387405 h 803553"/>
                  <a:gd name="connsiteX100" fmla="*/ 90692 w 271722"/>
                  <a:gd name="connsiteY100" fmla="*/ 416759 h 803553"/>
                  <a:gd name="connsiteX101" fmla="*/ 122804 w 271722"/>
                  <a:gd name="connsiteY101" fmla="*/ 416759 h 803553"/>
                  <a:gd name="connsiteX102" fmla="*/ 122804 w 271722"/>
                  <a:gd name="connsiteY102" fmla="*/ 387405 h 803553"/>
                  <a:gd name="connsiteX103" fmla="*/ 62493 w 271722"/>
                  <a:gd name="connsiteY103" fmla="*/ 590507 h 803553"/>
                  <a:gd name="connsiteX104" fmla="*/ 30380 w 271722"/>
                  <a:gd name="connsiteY104" fmla="*/ 590507 h 803553"/>
                  <a:gd name="connsiteX105" fmla="*/ 30380 w 271722"/>
                  <a:gd name="connsiteY105" fmla="*/ 619828 h 803553"/>
                  <a:gd name="connsiteX106" fmla="*/ 62493 w 271722"/>
                  <a:gd name="connsiteY106" fmla="*/ 619828 h 803553"/>
                  <a:gd name="connsiteX107" fmla="*/ 62493 w 271722"/>
                  <a:gd name="connsiteY107" fmla="*/ 590507 h 803553"/>
                  <a:gd name="connsiteX108" fmla="*/ 62493 w 271722"/>
                  <a:gd name="connsiteY108" fmla="*/ 338706 h 803553"/>
                  <a:gd name="connsiteX109" fmla="*/ 30380 w 271722"/>
                  <a:gd name="connsiteY109" fmla="*/ 338706 h 803553"/>
                  <a:gd name="connsiteX110" fmla="*/ 30380 w 271722"/>
                  <a:gd name="connsiteY110" fmla="*/ 367483 h 803553"/>
                  <a:gd name="connsiteX111" fmla="*/ 62493 w 271722"/>
                  <a:gd name="connsiteY111" fmla="*/ 367483 h 803553"/>
                  <a:gd name="connsiteX112" fmla="*/ 62493 w 271722"/>
                  <a:gd name="connsiteY112" fmla="*/ 338706 h 803553"/>
                  <a:gd name="connsiteX113" fmla="*/ 183116 w 271722"/>
                  <a:gd name="connsiteY113" fmla="*/ 436649 h 803553"/>
                  <a:gd name="connsiteX114" fmla="*/ 151035 w 271722"/>
                  <a:gd name="connsiteY114" fmla="*/ 436649 h 803553"/>
                  <a:gd name="connsiteX115" fmla="*/ 151035 w 271722"/>
                  <a:gd name="connsiteY115" fmla="*/ 465425 h 803553"/>
                  <a:gd name="connsiteX116" fmla="*/ 183116 w 271722"/>
                  <a:gd name="connsiteY116" fmla="*/ 465425 h 803553"/>
                  <a:gd name="connsiteX117" fmla="*/ 183116 w 271722"/>
                  <a:gd name="connsiteY117" fmla="*/ 436649 h 803553"/>
                  <a:gd name="connsiteX118" fmla="*/ 183116 w 271722"/>
                  <a:gd name="connsiteY118" fmla="*/ 639751 h 803553"/>
                  <a:gd name="connsiteX119" fmla="*/ 151035 w 271722"/>
                  <a:gd name="connsiteY119" fmla="*/ 639751 h 803553"/>
                  <a:gd name="connsiteX120" fmla="*/ 151035 w 271722"/>
                  <a:gd name="connsiteY120" fmla="*/ 668527 h 803553"/>
                  <a:gd name="connsiteX121" fmla="*/ 183116 w 271722"/>
                  <a:gd name="connsiteY121" fmla="*/ 668527 h 803553"/>
                  <a:gd name="connsiteX122" fmla="*/ 183116 w 271722"/>
                  <a:gd name="connsiteY122" fmla="*/ 639751 h 803553"/>
                  <a:gd name="connsiteX123" fmla="*/ 183116 w 271722"/>
                  <a:gd name="connsiteY123" fmla="*/ 387405 h 803553"/>
                  <a:gd name="connsiteX124" fmla="*/ 151035 w 271722"/>
                  <a:gd name="connsiteY124" fmla="*/ 387405 h 803553"/>
                  <a:gd name="connsiteX125" fmla="*/ 151035 w 271722"/>
                  <a:gd name="connsiteY125" fmla="*/ 416759 h 803553"/>
                  <a:gd name="connsiteX126" fmla="*/ 183116 w 271722"/>
                  <a:gd name="connsiteY126" fmla="*/ 416759 h 803553"/>
                  <a:gd name="connsiteX127" fmla="*/ 183116 w 271722"/>
                  <a:gd name="connsiteY127" fmla="*/ 387405 h 803553"/>
                  <a:gd name="connsiteX128" fmla="*/ 122804 w 271722"/>
                  <a:gd name="connsiteY128" fmla="*/ 282277 h 803553"/>
                  <a:gd name="connsiteX129" fmla="*/ 90692 w 271722"/>
                  <a:gd name="connsiteY129" fmla="*/ 282277 h 803553"/>
                  <a:gd name="connsiteX130" fmla="*/ 90692 w 271722"/>
                  <a:gd name="connsiteY130" fmla="*/ 311598 h 803553"/>
                  <a:gd name="connsiteX131" fmla="*/ 122804 w 271722"/>
                  <a:gd name="connsiteY131" fmla="*/ 311598 h 803553"/>
                  <a:gd name="connsiteX132" fmla="*/ 122804 w 271722"/>
                  <a:gd name="connsiteY132" fmla="*/ 282277 h 803553"/>
                  <a:gd name="connsiteX133" fmla="*/ 62493 w 271722"/>
                  <a:gd name="connsiteY133" fmla="*/ 233578 h 803553"/>
                  <a:gd name="connsiteX134" fmla="*/ 30380 w 271722"/>
                  <a:gd name="connsiteY134" fmla="*/ 233578 h 803553"/>
                  <a:gd name="connsiteX135" fmla="*/ 30380 w 271722"/>
                  <a:gd name="connsiteY135" fmla="*/ 262355 h 803553"/>
                  <a:gd name="connsiteX136" fmla="*/ 62493 w 271722"/>
                  <a:gd name="connsiteY136" fmla="*/ 262355 h 803553"/>
                  <a:gd name="connsiteX137" fmla="*/ 62493 w 271722"/>
                  <a:gd name="connsiteY137" fmla="*/ 233578 h 803553"/>
                  <a:gd name="connsiteX138" fmla="*/ 183116 w 271722"/>
                  <a:gd name="connsiteY138" fmla="*/ 282277 h 803553"/>
                  <a:gd name="connsiteX139" fmla="*/ 151035 w 271722"/>
                  <a:gd name="connsiteY139" fmla="*/ 282277 h 803553"/>
                  <a:gd name="connsiteX140" fmla="*/ 151035 w 271722"/>
                  <a:gd name="connsiteY140" fmla="*/ 311598 h 803553"/>
                  <a:gd name="connsiteX141" fmla="*/ 183116 w 271722"/>
                  <a:gd name="connsiteY141" fmla="*/ 311598 h 803553"/>
                  <a:gd name="connsiteX142" fmla="*/ 183116 w 271722"/>
                  <a:gd name="connsiteY142" fmla="*/ 282277 h 803553"/>
                  <a:gd name="connsiteX143" fmla="*/ 183116 w 271722"/>
                  <a:gd name="connsiteY143" fmla="*/ 184303 h 803553"/>
                  <a:gd name="connsiteX144" fmla="*/ 151035 w 271722"/>
                  <a:gd name="connsiteY144" fmla="*/ 184303 h 803553"/>
                  <a:gd name="connsiteX145" fmla="*/ 151035 w 271722"/>
                  <a:gd name="connsiteY145" fmla="*/ 213624 h 803553"/>
                  <a:gd name="connsiteX146" fmla="*/ 183116 w 271722"/>
                  <a:gd name="connsiteY146" fmla="*/ 213624 h 803553"/>
                  <a:gd name="connsiteX147" fmla="*/ 183116 w 271722"/>
                  <a:gd name="connsiteY147" fmla="*/ 184303 h 803553"/>
                  <a:gd name="connsiteX148" fmla="*/ 183116 w 271722"/>
                  <a:gd name="connsiteY148" fmla="*/ 86361 h 803553"/>
                  <a:gd name="connsiteX149" fmla="*/ 151035 w 271722"/>
                  <a:gd name="connsiteY149" fmla="*/ 86361 h 803553"/>
                  <a:gd name="connsiteX150" fmla="*/ 151035 w 271722"/>
                  <a:gd name="connsiteY150" fmla="*/ 115682 h 803553"/>
                  <a:gd name="connsiteX151" fmla="*/ 183116 w 271722"/>
                  <a:gd name="connsiteY151" fmla="*/ 115682 h 803553"/>
                  <a:gd name="connsiteX152" fmla="*/ 183116 w 271722"/>
                  <a:gd name="connsiteY152" fmla="*/ 86361 h 8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71722" h="803553">
                    <a:moveTo>
                      <a:pt x="271690" y="60344"/>
                    </a:moveTo>
                    <a:lnTo>
                      <a:pt x="255650" y="60344"/>
                    </a:lnTo>
                    <a:lnTo>
                      <a:pt x="255650" y="29899"/>
                    </a:lnTo>
                    <a:lnTo>
                      <a:pt x="211924" y="29899"/>
                    </a:lnTo>
                    <a:lnTo>
                      <a:pt x="211924" y="0"/>
                    </a:lnTo>
                    <a:lnTo>
                      <a:pt x="29867" y="0"/>
                    </a:lnTo>
                    <a:lnTo>
                      <a:pt x="29867" y="29899"/>
                    </a:lnTo>
                    <a:lnTo>
                      <a:pt x="17131" y="29899"/>
                    </a:lnTo>
                    <a:lnTo>
                      <a:pt x="17131" y="60344"/>
                    </a:lnTo>
                    <a:lnTo>
                      <a:pt x="0" y="60344"/>
                    </a:lnTo>
                    <a:lnTo>
                      <a:pt x="0" y="803554"/>
                    </a:lnTo>
                    <a:lnTo>
                      <a:pt x="170444" y="800249"/>
                    </a:lnTo>
                    <a:lnTo>
                      <a:pt x="170444" y="751006"/>
                    </a:lnTo>
                    <a:lnTo>
                      <a:pt x="151067" y="751006"/>
                    </a:lnTo>
                    <a:lnTo>
                      <a:pt x="151067" y="722230"/>
                    </a:lnTo>
                    <a:lnTo>
                      <a:pt x="170444" y="722230"/>
                    </a:lnTo>
                    <a:lnTo>
                      <a:pt x="170444" y="696212"/>
                    </a:lnTo>
                    <a:lnTo>
                      <a:pt x="256228" y="696212"/>
                    </a:lnTo>
                    <a:lnTo>
                      <a:pt x="256228" y="569494"/>
                    </a:lnTo>
                    <a:lnTo>
                      <a:pt x="266205" y="569494"/>
                    </a:lnTo>
                    <a:lnTo>
                      <a:pt x="266205" y="555667"/>
                    </a:lnTo>
                    <a:lnTo>
                      <a:pt x="271722" y="555667"/>
                    </a:lnTo>
                    <a:lnTo>
                      <a:pt x="271722" y="60376"/>
                    </a:lnTo>
                    <a:close/>
                    <a:moveTo>
                      <a:pt x="235150" y="267873"/>
                    </a:moveTo>
                    <a:lnTo>
                      <a:pt x="203070" y="267873"/>
                    </a:lnTo>
                    <a:lnTo>
                      <a:pt x="203070" y="296649"/>
                    </a:lnTo>
                    <a:lnTo>
                      <a:pt x="235150" y="296649"/>
                    </a:lnTo>
                    <a:lnTo>
                      <a:pt x="235150" y="267873"/>
                    </a:lnTo>
                    <a:close/>
                    <a:moveTo>
                      <a:pt x="235150" y="218629"/>
                    </a:moveTo>
                    <a:lnTo>
                      <a:pt x="203070" y="218629"/>
                    </a:lnTo>
                    <a:lnTo>
                      <a:pt x="203070" y="247951"/>
                    </a:lnTo>
                    <a:lnTo>
                      <a:pt x="235150" y="247951"/>
                    </a:lnTo>
                    <a:lnTo>
                      <a:pt x="235150" y="218629"/>
                    </a:lnTo>
                    <a:close/>
                    <a:moveTo>
                      <a:pt x="235150" y="169385"/>
                    </a:moveTo>
                    <a:lnTo>
                      <a:pt x="203070" y="169385"/>
                    </a:lnTo>
                    <a:lnTo>
                      <a:pt x="203070" y="198707"/>
                    </a:lnTo>
                    <a:lnTo>
                      <a:pt x="235150" y="198707"/>
                    </a:lnTo>
                    <a:lnTo>
                      <a:pt x="235150" y="169385"/>
                    </a:lnTo>
                    <a:close/>
                    <a:moveTo>
                      <a:pt x="235150" y="519673"/>
                    </a:moveTo>
                    <a:lnTo>
                      <a:pt x="203070" y="519673"/>
                    </a:lnTo>
                    <a:lnTo>
                      <a:pt x="203070" y="549027"/>
                    </a:lnTo>
                    <a:lnTo>
                      <a:pt x="235150" y="549027"/>
                    </a:lnTo>
                    <a:lnTo>
                      <a:pt x="235150" y="519673"/>
                    </a:lnTo>
                    <a:close/>
                    <a:moveTo>
                      <a:pt x="235150" y="470975"/>
                    </a:moveTo>
                    <a:lnTo>
                      <a:pt x="203070" y="470975"/>
                    </a:lnTo>
                    <a:lnTo>
                      <a:pt x="203070" y="499751"/>
                    </a:lnTo>
                    <a:lnTo>
                      <a:pt x="235150" y="499751"/>
                    </a:lnTo>
                    <a:lnTo>
                      <a:pt x="235150" y="470975"/>
                    </a:lnTo>
                    <a:close/>
                    <a:moveTo>
                      <a:pt x="235150" y="365847"/>
                    </a:moveTo>
                    <a:lnTo>
                      <a:pt x="203070" y="365847"/>
                    </a:lnTo>
                    <a:lnTo>
                      <a:pt x="203070" y="394623"/>
                    </a:lnTo>
                    <a:lnTo>
                      <a:pt x="235150" y="394623"/>
                    </a:lnTo>
                    <a:lnTo>
                      <a:pt x="235150" y="365847"/>
                    </a:lnTo>
                    <a:close/>
                    <a:moveTo>
                      <a:pt x="122804" y="184335"/>
                    </a:moveTo>
                    <a:lnTo>
                      <a:pt x="90692" y="184335"/>
                    </a:lnTo>
                    <a:lnTo>
                      <a:pt x="90692" y="213657"/>
                    </a:lnTo>
                    <a:lnTo>
                      <a:pt x="122804" y="213657"/>
                    </a:lnTo>
                    <a:lnTo>
                      <a:pt x="122804" y="184335"/>
                    </a:lnTo>
                    <a:close/>
                    <a:moveTo>
                      <a:pt x="122804" y="135637"/>
                    </a:moveTo>
                    <a:lnTo>
                      <a:pt x="90692" y="135637"/>
                    </a:lnTo>
                    <a:lnTo>
                      <a:pt x="90692" y="164413"/>
                    </a:lnTo>
                    <a:lnTo>
                      <a:pt x="122804" y="164413"/>
                    </a:lnTo>
                    <a:lnTo>
                      <a:pt x="122804" y="135637"/>
                    </a:lnTo>
                    <a:close/>
                    <a:moveTo>
                      <a:pt x="122804" y="86393"/>
                    </a:moveTo>
                    <a:lnTo>
                      <a:pt x="90692" y="86393"/>
                    </a:lnTo>
                    <a:lnTo>
                      <a:pt x="90692" y="115715"/>
                    </a:lnTo>
                    <a:lnTo>
                      <a:pt x="122804" y="115715"/>
                    </a:lnTo>
                    <a:lnTo>
                      <a:pt x="122804" y="86393"/>
                    </a:lnTo>
                    <a:close/>
                    <a:moveTo>
                      <a:pt x="62493" y="722775"/>
                    </a:moveTo>
                    <a:lnTo>
                      <a:pt x="30380" y="722775"/>
                    </a:lnTo>
                    <a:lnTo>
                      <a:pt x="30380" y="752129"/>
                    </a:lnTo>
                    <a:lnTo>
                      <a:pt x="62493" y="752129"/>
                    </a:lnTo>
                    <a:lnTo>
                      <a:pt x="62493" y="722775"/>
                    </a:lnTo>
                    <a:close/>
                    <a:moveTo>
                      <a:pt x="62493" y="485379"/>
                    </a:moveTo>
                    <a:lnTo>
                      <a:pt x="30380" y="485379"/>
                    </a:lnTo>
                    <a:lnTo>
                      <a:pt x="30380" y="514700"/>
                    </a:lnTo>
                    <a:lnTo>
                      <a:pt x="62493" y="514700"/>
                    </a:lnTo>
                    <a:lnTo>
                      <a:pt x="62493" y="485379"/>
                    </a:lnTo>
                    <a:close/>
                    <a:moveTo>
                      <a:pt x="122804" y="533500"/>
                    </a:moveTo>
                    <a:lnTo>
                      <a:pt x="90692" y="533500"/>
                    </a:lnTo>
                    <a:lnTo>
                      <a:pt x="90692" y="562276"/>
                    </a:lnTo>
                    <a:lnTo>
                      <a:pt x="122804" y="562276"/>
                    </a:lnTo>
                    <a:lnTo>
                      <a:pt x="122804" y="533500"/>
                    </a:lnTo>
                    <a:close/>
                    <a:moveTo>
                      <a:pt x="62493" y="639751"/>
                    </a:moveTo>
                    <a:lnTo>
                      <a:pt x="30380" y="639751"/>
                    </a:lnTo>
                    <a:lnTo>
                      <a:pt x="30380" y="668527"/>
                    </a:lnTo>
                    <a:lnTo>
                      <a:pt x="62493" y="668527"/>
                    </a:lnTo>
                    <a:lnTo>
                      <a:pt x="62493" y="639751"/>
                    </a:lnTo>
                    <a:close/>
                    <a:moveTo>
                      <a:pt x="62493" y="387405"/>
                    </a:moveTo>
                    <a:lnTo>
                      <a:pt x="30380" y="387405"/>
                    </a:lnTo>
                    <a:lnTo>
                      <a:pt x="30380" y="416759"/>
                    </a:lnTo>
                    <a:lnTo>
                      <a:pt x="62493" y="416759"/>
                    </a:lnTo>
                    <a:lnTo>
                      <a:pt x="62493" y="387405"/>
                    </a:lnTo>
                    <a:close/>
                    <a:moveTo>
                      <a:pt x="122804" y="639751"/>
                    </a:moveTo>
                    <a:lnTo>
                      <a:pt x="90692" y="639751"/>
                    </a:lnTo>
                    <a:lnTo>
                      <a:pt x="90692" y="668527"/>
                    </a:lnTo>
                    <a:lnTo>
                      <a:pt x="122804" y="668527"/>
                    </a:lnTo>
                    <a:lnTo>
                      <a:pt x="122804" y="639751"/>
                    </a:lnTo>
                    <a:close/>
                    <a:moveTo>
                      <a:pt x="122804" y="387405"/>
                    </a:moveTo>
                    <a:lnTo>
                      <a:pt x="90692" y="387405"/>
                    </a:lnTo>
                    <a:lnTo>
                      <a:pt x="90692" y="416759"/>
                    </a:lnTo>
                    <a:lnTo>
                      <a:pt x="122804" y="416759"/>
                    </a:lnTo>
                    <a:lnTo>
                      <a:pt x="122804" y="387405"/>
                    </a:lnTo>
                    <a:close/>
                    <a:moveTo>
                      <a:pt x="62493" y="590507"/>
                    </a:moveTo>
                    <a:lnTo>
                      <a:pt x="30380" y="590507"/>
                    </a:lnTo>
                    <a:lnTo>
                      <a:pt x="30380" y="619828"/>
                    </a:lnTo>
                    <a:lnTo>
                      <a:pt x="62493" y="619828"/>
                    </a:lnTo>
                    <a:lnTo>
                      <a:pt x="62493" y="590507"/>
                    </a:lnTo>
                    <a:close/>
                    <a:moveTo>
                      <a:pt x="62493" y="338706"/>
                    </a:moveTo>
                    <a:lnTo>
                      <a:pt x="30380" y="338706"/>
                    </a:lnTo>
                    <a:lnTo>
                      <a:pt x="30380" y="367483"/>
                    </a:lnTo>
                    <a:lnTo>
                      <a:pt x="62493" y="367483"/>
                    </a:lnTo>
                    <a:lnTo>
                      <a:pt x="62493" y="338706"/>
                    </a:lnTo>
                    <a:close/>
                    <a:moveTo>
                      <a:pt x="183116" y="436649"/>
                    </a:moveTo>
                    <a:lnTo>
                      <a:pt x="151035" y="436649"/>
                    </a:lnTo>
                    <a:lnTo>
                      <a:pt x="151035" y="465425"/>
                    </a:lnTo>
                    <a:lnTo>
                      <a:pt x="183116" y="465425"/>
                    </a:lnTo>
                    <a:lnTo>
                      <a:pt x="183116" y="436649"/>
                    </a:lnTo>
                    <a:close/>
                    <a:moveTo>
                      <a:pt x="183116" y="639751"/>
                    </a:moveTo>
                    <a:lnTo>
                      <a:pt x="151035" y="639751"/>
                    </a:lnTo>
                    <a:lnTo>
                      <a:pt x="151035" y="668527"/>
                    </a:lnTo>
                    <a:lnTo>
                      <a:pt x="183116" y="668527"/>
                    </a:lnTo>
                    <a:lnTo>
                      <a:pt x="183116" y="639751"/>
                    </a:lnTo>
                    <a:close/>
                    <a:moveTo>
                      <a:pt x="183116" y="387405"/>
                    </a:moveTo>
                    <a:lnTo>
                      <a:pt x="151035" y="387405"/>
                    </a:lnTo>
                    <a:lnTo>
                      <a:pt x="151035" y="416759"/>
                    </a:lnTo>
                    <a:lnTo>
                      <a:pt x="183116" y="416759"/>
                    </a:lnTo>
                    <a:lnTo>
                      <a:pt x="183116" y="387405"/>
                    </a:lnTo>
                    <a:close/>
                    <a:moveTo>
                      <a:pt x="122804" y="282277"/>
                    </a:moveTo>
                    <a:lnTo>
                      <a:pt x="90692" y="282277"/>
                    </a:lnTo>
                    <a:lnTo>
                      <a:pt x="90692" y="311598"/>
                    </a:lnTo>
                    <a:lnTo>
                      <a:pt x="122804" y="311598"/>
                    </a:lnTo>
                    <a:lnTo>
                      <a:pt x="122804" y="282277"/>
                    </a:lnTo>
                    <a:close/>
                    <a:moveTo>
                      <a:pt x="62493" y="233578"/>
                    </a:moveTo>
                    <a:lnTo>
                      <a:pt x="30380" y="233578"/>
                    </a:lnTo>
                    <a:lnTo>
                      <a:pt x="30380" y="262355"/>
                    </a:lnTo>
                    <a:lnTo>
                      <a:pt x="62493" y="262355"/>
                    </a:lnTo>
                    <a:lnTo>
                      <a:pt x="62493" y="233578"/>
                    </a:lnTo>
                    <a:close/>
                    <a:moveTo>
                      <a:pt x="183116" y="282277"/>
                    </a:moveTo>
                    <a:lnTo>
                      <a:pt x="151035" y="282277"/>
                    </a:lnTo>
                    <a:lnTo>
                      <a:pt x="151035" y="311598"/>
                    </a:lnTo>
                    <a:lnTo>
                      <a:pt x="183116" y="311598"/>
                    </a:lnTo>
                    <a:lnTo>
                      <a:pt x="183116" y="282277"/>
                    </a:lnTo>
                    <a:close/>
                    <a:moveTo>
                      <a:pt x="183116" y="184303"/>
                    </a:moveTo>
                    <a:lnTo>
                      <a:pt x="151035" y="184303"/>
                    </a:lnTo>
                    <a:lnTo>
                      <a:pt x="151035" y="213624"/>
                    </a:lnTo>
                    <a:lnTo>
                      <a:pt x="183116" y="213624"/>
                    </a:lnTo>
                    <a:lnTo>
                      <a:pt x="183116" y="184303"/>
                    </a:lnTo>
                    <a:close/>
                    <a:moveTo>
                      <a:pt x="183116" y="86361"/>
                    </a:moveTo>
                    <a:lnTo>
                      <a:pt x="151035" y="86361"/>
                    </a:lnTo>
                    <a:lnTo>
                      <a:pt x="151035" y="115682"/>
                    </a:lnTo>
                    <a:lnTo>
                      <a:pt x="183116" y="115682"/>
                    </a:lnTo>
                    <a:lnTo>
                      <a:pt x="183116" y="86361"/>
                    </a:lnTo>
                    <a:close/>
                  </a:path>
                </a:pathLst>
              </a:custGeom>
              <a:solidFill>
                <a:srgbClr val="E6A10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0" name="Freeform: Shape 3609">
                <a:extLst>
                  <a:ext uri="{FF2B5EF4-FFF2-40B4-BE49-F238E27FC236}">
                    <a16:creationId xmlns:a16="http://schemas.microsoft.com/office/drawing/2014/main" id="{48F76719-0923-FE98-6E1E-30181252662F}"/>
                  </a:ext>
                </a:extLst>
              </p:cNvPr>
              <p:cNvSpPr/>
              <p:nvPr/>
            </p:nvSpPr>
            <p:spPr>
              <a:xfrm>
                <a:off x="3028733" y="3074928"/>
                <a:ext cx="347560" cy="489741"/>
              </a:xfrm>
              <a:custGeom>
                <a:avLst/>
                <a:gdLst>
                  <a:gd name="connsiteX0" fmla="*/ 347561 w 347560"/>
                  <a:gd name="connsiteY0" fmla="*/ 95728 h 489741"/>
                  <a:gd name="connsiteX1" fmla="*/ 41512 w 347560"/>
                  <a:gd name="connsiteY1" fmla="*/ 95728 h 489741"/>
                  <a:gd name="connsiteX2" fmla="*/ 41512 w 347560"/>
                  <a:gd name="connsiteY2" fmla="*/ 0 h 489741"/>
                  <a:gd name="connsiteX3" fmla="*/ 28231 w 347560"/>
                  <a:gd name="connsiteY3" fmla="*/ 0 h 489741"/>
                  <a:gd name="connsiteX4" fmla="*/ 28231 w 347560"/>
                  <a:gd name="connsiteY4" fmla="*/ 95728 h 489741"/>
                  <a:gd name="connsiteX5" fmla="*/ 0 w 347560"/>
                  <a:gd name="connsiteY5" fmla="*/ 95728 h 489741"/>
                  <a:gd name="connsiteX6" fmla="*/ 0 w 347560"/>
                  <a:gd name="connsiteY6" fmla="*/ 489742 h 489741"/>
                  <a:gd name="connsiteX7" fmla="*/ 175994 w 347560"/>
                  <a:gd name="connsiteY7" fmla="*/ 489742 h 489741"/>
                  <a:gd name="connsiteX8" fmla="*/ 175994 w 347560"/>
                  <a:gd name="connsiteY8" fmla="*/ 480887 h 489741"/>
                  <a:gd name="connsiteX9" fmla="*/ 158831 w 347560"/>
                  <a:gd name="connsiteY9" fmla="*/ 480887 h 489741"/>
                  <a:gd name="connsiteX10" fmla="*/ 158831 w 347560"/>
                  <a:gd name="connsiteY10" fmla="*/ 444925 h 489741"/>
                  <a:gd name="connsiteX11" fmla="*/ 175994 w 347560"/>
                  <a:gd name="connsiteY11" fmla="*/ 444925 h 489741"/>
                  <a:gd name="connsiteX12" fmla="*/ 175994 w 347560"/>
                  <a:gd name="connsiteY12" fmla="*/ 361355 h 489741"/>
                  <a:gd name="connsiteX13" fmla="*/ 324302 w 347560"/>
                  <a:gd name="connsiteY13" fmla="*/ 361355 h 489741"/>
                  <a:gd name="connsiteX14" fmla="*/ 324302 w 347560"/>
                  <a:gd name="connsiteY14" fmla="*/ 437739 h 489741"/>
                  <a:gd name="connsiteX15" fmla="*/ 347529 w 347560"/>
                  <a:gd name="connsiteY15" fmla="*/ 437739 h 489741"/>
                  <a:gd name="connsiteX16" fmla="*/ 347529 w 347560"/>
                  <a:gd name="connsiteY16" fmla="*/ 95728 h 489741"/>
                  <a:gd name="connsiteX17" fmla="*/ 53703 w 347560"/>
                  <a:gd name="connsiteY17" fmla="*/ 265627 h 489741"/>
                  <a:gd name="connsiteX18" fmla="*/ 28808 w 347560"/>
                  <a:gd name="connsiteY18" fmla="*/ 265627 h 489741"/>
                  <a:gd name="connsiteX19" fmla="*/ 28808 w 347560"/>
                  <a:gd name="connsiteY19" fmla="*/ 301044 h 489741"/>
                  <a:gd name="connsiteX20" fmla="*/ 53703 w 347560"/>
                  <a:gd name="connsiteY20" fmla="*/ 301044 h 489741"/>
                  <a:gd name="connsiteX21" fmla="*/ 53703 w 347560"/>
                  <a:gd name="connsiteY21" fmla="*/ 265627 h 489741"/>
                  <a:gd name="connsiteX22" fmla="*/ 242946 w 347560"/>
                  <a:gd name="connsiteY22" fmla="*/ 129477 h 489741"/>
                  <a:gd name="connsiteX23" fmla="*/ 218597 w 347560"/>
                  <a:gd name="connsiteY23" fmla="*/ 129477 h 489741"/>
                  <a:gd name="connsiteX24" fmla="*/ 218597 w 347560"/>
                  <a:gd name="connsiteY24" fmla="*/ 165439 h 489741"/>
                  <a:gd name="connsiteX25" fmla="*/ 242946 w 347560"/>
                  <a:gd name="connsiteY25" fmla="*/ 165439 h 489741"/>
                  <a:gd name="connsiteX26" fmla="*/ 242946 w 347560"/>
                  <a:gd name="connsiteY26" fmla="*/ 129477 h 489741"/>
                  <a:gd name="connsiteX27" fmla="*/ 116228 w 347560"/>
                  <a:gd name="connsiteY27" fmla="*/ 375182 h 489741"/>
                  <a:gd name="connsiteX28" fmla="*/ 91879 w 347560"/>
                  <a:gd name="connsiteY28" fmla="*/ 375182 h 489741"/>
                  <a:gd name="connsiteX29" fmla="*/ 91879 w 347560"/>
                  <a:gd name="connsiteY29" fmla="*/ 411144 h 489741"/>
                  <a:gd name="connsiteX30" fmla="*/ 116228 w 347560"/>
                  <a:gd name="connsiteY30" fmla="*/ 411144 h 489741"/>
                  <a:gd name="connsiteX31" fmla="*/ 116228 w 347560"/>
                  <a:gd name="connsiteY31" fmla="*/ 375182 h 489741"/>
                  <a:gd name="connsiteX32" fmla="*/ 116228 w 347560"/>
                  <a:gd name="connsiteY32" fmla="*/ 315416 h 489741"/>
                  <a:gd name="connsiteX33" fmla="*/ 91879 w 347560"/>
                  <a:gd name="connsiteY33" fmla="*/ 315416 h 489741"/>
                  <a:gd name="connsiteX34" fmla="*/ 91879 w 347560"/>
                  <a:gd name="connsiteY34" fmla="*/ 350833 h 489741"/>
                  <a:gd name="connsiteX35" fmla="*/ 116228 w 347560"/>
                  <a:gd name="connsiteY35" fmla="*/ 350833 h 489741"/>
                  <a:gd name="connsiteX36" fmla="*/ 116228 w 347560"/>
                  <a:gd name="connsiteY36" fmla="*/ 315416 h 489741"/>
                  <a:gd name="connsiteX37" fmla="*/ 116228 w 347560"/>
                  <a:gd name="connsiteY37" fmla="*/ 194761 h 489741"/>
                  <a:gd name="connsiteX38" fmla="*/ 91879 w 347560"/>
                  <a:gd name="connsiteY38" fmla="*/ 194761 h 489741"/>
                  <a:gd name="connsiteX39" fmla="*/ 91879 w 347560"/>
                  <a:gd name="connsiteY39" fmla="*/ 230178 h 489741"/>
                  <a:gd name="connsiteX40" fmla="*/ 116228 w 347560"/>
                  <a:gd name="connsiteY40" fmla="*/ 230178 h 489741"/>
                  <a:gd name="connsiteX41" fmla="*/ 116228 w 347560"/>
                  <a:gd name="connsiteY41" fmla="*/ 194761 h 489741"/>
                  <a:gd name="connsiteX42" fmla="*/ 53703 w 347560"/>
                  <a:gd name="connsiteY42" fmla="*/ 444348 h 489741"/>
                  <a:gd name="connsiteX43" fmla="*/ 28808 w 347560"/>
                  <a:gd name="connsiteY43" fmla="*/ 444348 h 489741"/>
                  <a:gd name="connsiteX44" fmla="*/ 28808 w 347560"/>
                  <a:gd name="connsiteY44" fmla="*/ 479765 h 489741"/>
                  <a:gd name="connsiteX45" fmla="*/ 53703 w 347560"/>
                  <a:gd name="connsiteY45" fmla="*/ 479765 h 489741"/>
                  <a:gd name="connsiteX46" fmla="*/ 53703 w 347560"/>
                  <a:gd name="connsiteY46" fmla="*/ 444348 h 489741"/>
                  <a:gd name="connsiteX47" fmla="*/ 116228 w 347560"/>
                  <a:gd name="connsiteY47" fmla="*/ 134450 h 489741"/>
                  <a:gd name="connsiteX48" fmla="*/ 91879 w 347560"/>
                  <a:gd name="connsiteY48" fmla="*/ 134450 h 489741"/>
                  <a:gd name="connsiteX49" fmla="*/ 91879 w 347560"/>
                  <a:gd name="connsiteY49" fmla="*/ 169867 h 489741"/>
                  <a:gd name="connsiteX50" fmla="*/ 116228 w 347560"/>
                  <a:gd name="connsiteY50" fmla="*/ 169867 h 489741"/>
                  <a:gd name="connsiteX51" fmla="*/ 116228 w 347560"/>
                  <a:gd name="connsiteY51" fmla="*/ 134450 h 489741"/>
                  <a:gd name="connsiteX52" fmla="*/ 183725 w 347560"/>
                  <a:gd name="connsiteY52" fmla="*/ 324270 h 489741"/>
                  <a:gd name="connsiteX53" fmla="*/ 158831 w 347560"/>
                  <a:gd name="connsiteY53" fmla="*/ 324270 h 489741"/>
                  <a:gd name="connsiteX54" fmla="*/ 158831 w 347560"/>
                  <a:gd name="connsiteY54" fmla="*/ 360233 h 489741"/>
                  <a:gd name="connsiteX55" fmla="*/ 183725 w 347560"/>
                  <a:gd name="connsiteY55" fmla="*/ 360233 h 489741"/>
                  <a:gd name="connsiteX56" fmla="*/ 183725 w 347560"/>
                  <a:gd name="connsiteY56" fmla="*/ 324270 h 489741"/>
                  <a:gd name="connsiteX57" fmla="*/ 242946 w 347560"/>
                  <a:gd name="connsiteY57" fmla="*/ 324270 h 489741"/>
                  <a:gd name="connsiteX58" fmla="*/ 218597 w 347560"/>
                  <a:gd name="connsiteY58" fmla="*/ 324270 h 489741"/>
                  <a:gd name="connsiteX59" fmla="*/ 218597 w 347560"/>
                  <a:gd name="connsiteY59" fmla="*/ 360233 h 489741"/>
                  <a:gd name="connsiteX60" fmla="*/ 242946 w 347560"/>
                  <a:gd name="connsiteY60" fmla="*/ 360233 h 489741"/>
                  <a:gd name="connsiteX61" fmla="*/ 242946 w 347560"/>
                  <a:gd name="connsiteY61" fmla="*/ 324270 h 489741"/>
                  <a:gd name="connsiteX62" fmla="*/ 183725 w 347560"/>
                  <a:gd name="connsiteY62" fmla="*/ 264504 h 489741"/>
                  <a:gd name="connsiteX63" fmla="*/ 158831 w 347560"/>
                  <a:gd name="connsiteY63" fmla="*/ 264504 h 489741"/>
                  <a:gd name="connsiteX64" fmla="*/ 158831 w 347560"/>
                  <a:gd name="connsiteY64" fmla="*/ 299921 h 489741"/>
                  <a:gd name="connsiteX65" fmla="*/ 183725 w 347560"/>
                  <a:gd name="connsiteY65" fmla="*/ 299921 h 489741"/>
                  <a:gd name="connsiteX66" fmla="*/ 183725 w 347560"/>
                  <a:gd name="connsiteY66" fmla="*/ 264504 h 489741"/>
                  <a:gd name="connsiteX67" fmla="*/ 306016 w 347560"/>
                  <a:gd name="connsiteY67" fmla="*/ 324270 h 489741"/>
                  <a:gd name="connsiteX68" fmla="*/ 281122 w 347560"/>
                  <a:gd name="connsiteY68" fmla="*/ 324270 h 489741"/>
                  <a:gd name="connsiteX69" fmla="*/ 281122 w 347560"/>
                  <a:gd name="connsiteY69" fmla="*/ 360233 h 489741"/>
                  <a:gd name="connsiteX70" fmla="*/ 306016 w 347560"/>
                  <a:gd name="connsiteY70" fmla="*/ 360233 h 489741"/>
                  <a:gd name="connsiteX71" fmla="*/ 306016 w 347560"/>
                  <a:gd name="connsiteY71" fmla="*/ 324270 h 489741"/>
                  <a:gd name="connsiteX72" fmla="*/ 242914 w 347560"/>
                  <a:gd name="connsiteY72" fmla="*/ 195339 h 489741"/>
                  <a:gd name="connsiteX73" fmla="*/ 218565 w 347560"/>
                  <a:gd name="connsiteY73" fmla="*/ 195339 h 489741"/>
                  <a:gd name="connsiteX74" fmla="*/ 218565 w 347560"/>
                  <a:gd name="connsiteY74" fmla="*/ 231301 h 489741"/>
                  <a:gd name="connsiteX75" fmla="*/ 242914 w 347560"/>
                  <a:gd name="connsiteY75" fmla="*/ 231301 h 489741"/>
                  <a:gd name="connsiteX76" fmla="*/ 242914 w 347560"/>
                  <a:gd name="connsiteY76" fmla="*/ 195339 h 489741"/>
                  <a:gd name="connsiteX77" fmla="*/ 306016 w 347560"/>
                  <a:gd name="connsiteY77" fmla="*/ 195339 h 489741"/>
                  <a:gd name="connsiteX78" fmla="*/ 281122 w 347560"/>
                  <a:gd name="connsiteY78" fmla="*/ 195339 h 489741"/>
                  <a:gd name="connsiteX79" fmla="*/ 281122 w 347560"/>
                  <a:gd name="connsiteY79" fmla="*/ 231301 h 489741"/>
                  <a:gd name="connsiteX80" fmla="*/ 306016 w 347560"/>
                  <a:gd name="connsiteY80" fmla="*/ 231301 h 489741"/>
                  <a:gd name="connsiteX81" fmla="*/ 306016 w 347560"/>
                  <a:gd name="connsiteY81" fmla="*/ 195339 h 4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47560" h="489741">
                    <a:moveTo>
                      <a:pt x="347561" y="95728"/>
                    </a:moveTo>
                    <a:lnTo>
                      <a:pt x="41512" y="95728"/>
                    </a:lnTo>
                    <a:lnTo>
                      <a:pt x="41512" y="0"/>
                    </a:lnTo>
                    <a:lnTo>
                      <a:pt x="28231" y="0"/>
                    </a:lnTo>
                    <a:lnTo>
                      <a:pt x="28231" y="95728"/>
                    </a:lnTo>
                    <a:lnTo>
                      <a:pt x="0" y="95728"/>
                    </a:lnTo>
                    <a:lnTo>
                      <a:pt x="0" y="489742"/>
                    </a:lnTo>
                    <a:lnTo>
                      <a:pt x="175994" y="489742"/>
                    </a:lnTo>
                    <a:lnTo>
                      <a:pt x="175994" y="480887"/>
                    </a:lnTo>
                    <a:lnTo>
                      <a:pt x="158831" y="480887"/>
                    </a:lnTo>
                    <a:lnTo>
                      <a:pt x="158831" y="444925"/>
                    </a:lnTo>
                    <a:lnTo>
                      <a:pt x="175994" y="444925"/>
                    </a:lnTo>
                    <a:lnTo>
                      <a:pt x="175994" y="361355"/>
                    </a:lnTo>
                    <a:lnTo>
                      <a:pt x="324302" y="361355"/>
                    </a:lnTo>
                    <a:lnTo>
                      <a:pt x="324302" y="437739"/>
                    </a:lnTo>
                    <a:lnTo>
                      <a:pt x="347529" y="437739"/>
                    </a:lnTo>
                    <a:lnTo>
                      <a:pt x="347529" y="95728"/>
                    </a:lnTo>
                    <a:close/>
                    <a:moveTo>
                      <a:pt x="53703" y="265627"/>
                    </a:moveTo>
                    <a:lnTo>
                      <a:pt x="28808" y="265627"/>
                    </a:lnTo>
                    <a:lnTo>
                      <a:pt x="28808" y="301044"/>
                    </a:lnTo>
                    <a:lnTo>
                      <a:pt x="53703" y="301044"/>
                    </a:lnTo>
                    <a:lnTo>
                      <a:pt x="53703" y="265627"/>
                    </a:lnTo>
                    <a:close/>
                    <a:moveTo>
                      <a:pt x="242946" y="129477"/>
                    </a:moveTo>
                    <a:lnTo>
                      <a:pt x="218597" y="129477"/>
                    </a:lnTo>
                    <a:lnTo>
                      <a:pt x="218597" y="165439"/>
                    </a:lnTo>
                    <a:lnTo>
                      <a:pt x="242946" y="165439"/>
                    </a:lnTo>
                    <a:lnTo>
                      <a:pt x="242946" y="129477"/>
                    </a:lnTo>
                    <a:close/>
                    <a:moveTo>
                      <a:pt x="116228" y="375182"/>
                    </a:moveTo>
                    <a:lnTo>
                      <a:pt x="91879" y="375182"/>
                    </a:lnTo>
                    <a:lnTo>
                      <a:pt x="91879" y="411144"/>
                    </a:lnTo>
                    <a:lnTo>
                      <a:pt x="116228" y="411144"/>
                    </a:lnTo>
                    <a:lnTo>
                      <a:pt x="116228" y="375182"/>
                    </a:lnTo>
                    <a:close/>
                    <a:moveTo>
                      <a:pt x="116228" y="315416"/>
                    </a:moveTo>
                    <a:lnTo>
                      <a:pt x="91879" y="315416"/>
                    </a:lnTo>
                    <a:lnTo>
                      <a:pt x="91879" y="350833"/>
                    </a:lnTo>
                    <a:lnTo>
                      <a:pt x="116228" y="350833"/>
                    </a:lnTo>
                    <a:lnTo>
                      <a:pt x="116228" y="315416"/>
                    </a:lnTo>
                    <a:close/>
                    <a:moveTo>
                      <a:pt x="116228" y="194761"/>
                    </a:moveTo>
                    <a:lnTo>
                      <a:pt x="91879" y="194761"/>
                    </a:lnTo>
                    <a:lnTo>
                      <a:pt x="91879" y="230178"/>
                    </a:lnTo>
                    <a:lnTo>
                      <a:pt x="116228" y="230178"/>
                    </a:lnTo>
                    <a:lnTo>
                      <a:pt x="116228" y="194761"/>
                    </a:lnTo>
                    <a:close/>
                    <a:moveTo>
                      <a:pt x="53703" y="444348"/>
                    </a:moveTo>
                    <a:lnTo>
                      <a:pt x="28808" y="444348"/>
                    </a:lnTo>
                    <a:lnTo>
                      <a:pt x="28808" y="479765"/>
                    </a:lnTo>
                    <a:lnTo>
                      <a:pt x="53703" y="479765"/>
                    </a:lnTo>
                    <a:lnTo>
                      <a:pt x="53703" y="444348"/>
                    </a:lnTo>
                    <a:close/>
                    <a:moveTo>
                      <a:pt x="116228" y="134450"/>
                    </a:moveTo>
                    <a:lnTo>
                      <a:pt x="91879" y="134450"/>
                    </a:lnTo>
                    <a:lnTo>
                      <a:pt x="91879" y="169867"/>
                    </a:lnTo>
                    <a:lnTo>
                      <a:pt x="116228" y="169867"/>
                    </a:lnTo>
                    <a:lnTo>
                      <a:pt x="116228" y="134450"/>
                    </a:lnTo>
                    <a:close/>
                    <a:moveTo>
                      <a:pt x="183725" y="324270"/>
                    </a:moveTo>
                    <a:lnTo>
                      <a:pt x="158831" y="324270"/>
                    </a:lnTo>
                    <a:lnTo>
                      <a:pt x="158831" y="360233"/>
                    </a:lnTo>
                    <a:lnTo>
                      <a:pt x="183725" y="360233"/>
                    </a:lnTo>
                    <a:lnTo>
                      <a:pt x="183725" y="324270"/>
                    </a:lnTo>
                    <a:close/>
                    <a:moveTo>
                      <a:pt x="242946" y="324270"/>
                    </a:moveTo>
                    <a:lnTo>
                      <a:pt x="218597" y="324270"/>
                    </a:lnTo>
                    <a:lnTo>
                      <a:pt x="218597" y="360233"/>
                    </a:lnTo>
                    <a:lnTo>
                      <a:pt x="242946" y="360233"/>
                    </a:lnTo>
                    <a:lnTo>
                      <a:pt x="242946" y="324270"/>
                    </a:lnTo>
                    <a:close/>
                    <a:moveTo>
                      <a:pt x="183725" y="264504"/>
                    </a:moveTo>
                    <a:lnTo>
                      <a:pt x="158831" y="264504"/>
                    </a:lnTo>
                    <a:lnTo>
                      <a:pt x="158831" y="299921"/>
                    </a:lnTo>
                    <a:lnTo>
                      <a:pt x="183725" y="299921"/>
                    </a:lnTo>
                    <a:lnTo>
                      <a:pt x="183725" y="264504"/>
                    </a:lnTo>
                    <a:close/>
                    <a:moveTo>
                      <a:pt x="306016" y="324270"/>
                    </a:moveTo>
                    <a:lnTo>
                      <a:pt x="281122" y="324270"/>
                    </a:lnTo>
                    <a:lnTo>
                      <a:pt x="281122" y="360233"/>
                    </a:lnTo>
                    <a:lnTo>
                      <a:pt x="306016" y="360233"/>
                    </a:lnTo>
                    <a:lnTo>
                      <a:pt x="306016" y="324270"/>
                    </a:lnTo>
                    <a:close/>
                    <a:moveTo>
                      <a:pt x="242914" y="195339"/>
                    </a:moveTo>
                    <a:lnTo>
                      <a:pt x="218565" y="195339"/>
                    </a:lnTo>
                    <a:lnTo>
                      <a:pt x="218565" y="231301"/>
                    </a:lnTo>
                    <a:lnTo>
                      <a:pt x="242914" y="231301"/>
                    </a:lnTo>
                    <a:lnTo>
                      <a:pt x="242914" y="195339"/>
                    </a:lnTo>
                    <a:close/>
                    <a:moveTo>
                      <a:pt x="306016" y="195339"/>
                    </a:moveTo>
                    <a:lnTo>
                      <a:pt x="281122" y="195339"/>
                    </a:lnTo>
                    <a:lnTo>
                      <a:pt x="281122" y="231301"/>
                    </a:lnTo>
                    <a:lnTo>
                      <a:pt x="306016" y="231301"/>
                    </a:lnTo>
                    <a:lnTo>
                      <a:pt x="306016" y="195339"/>
                    </a:lnTo>
                    <a:close/>
                  </a:path>
                </a:pathLst>
              </a:custGeom>
              <a:solidFill>
                <a:srgbClr val="99A612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1" name="Freeform: Shape 3610">
                <a:extLst>
                  <a:ext uri="{FF2B5EF4-FFF2-40B4-BE49-F238E27FC236}">
                    <a16:creationId xmlns:a16="http://schemas.microsoft.com/office/drawing/2014/main" id="{34572D1B-282F-D57A-E7C9-A71FE599EF21}"/>
                  </a:ext>
                </a:extLst>
              </p:cNvPr>
              <p:cNvSpPr/>
              <p:nvPr/>
            </p:nvSpPr>
            <p:spPr>
              <a:xfrm>
                <a:off x="2887097" y="3291857"/>
                <a:ext cx="128931" cy="272845"/>
              </a:xfrm>
              <a:custGeom>
                <a:avLst/>
                <a:gdLst>
                  <a:gd name="connsiteX0" fmla="*/ 128932 w 128931"/>
                  <a:gd name="connsiteY0" fmla="*/ 0 h 272845"/>
                  <a:gd name="connsiteX1" fmla="*/ 18254 w 128931"/>
                  <a:gd name="connsiteY1" fmla="*/ 0 h 272845"/>
                  <a:gd name="connsiteX2" fmla="*/ 18254 w 128931"/>
                  <a:gd name="connsiteY2" fmla="*/ 108464 h 272845"/>
                  <a:gd name="connsiteX3" fmla="*/ 0 w 128931"/>
                  <a:gd name="connsiteY3" fmla="*/ 108464 h 272845"/>
                  <a:gd name="connsiteX4" fmla="*/ 9400 w 128931"/>
                  <a:gd name="connsiteY4" fmla="*/ 147218 h 272845"/>
                  <a:gd name="connsiteX5" fmla="*/ 32626 w 128931"/>
                  <a:gd name="connsiteY5" fmla="*/ 147218 h 272845"/>
                  <a:gd name="connsiteX6" fmla="*/ 32626 w 128931"/>
                  <a:gd name="connsiteY6" fmla="*/ 182635 h 272845"/>
                  <a:gd name="connsiteX7" fmla="*/ 19345 w 128931"/>
                  <a:gd name="connsiteY7" fmla="*/ 182635 h 272845"/>
                  <a:gd name="connsiteX8" fmla="*/ 47575 w 128931"/>
                  <a:gd name="connsiteY8" fmla="*/ 272845 h 272845"/>
                  <a:gd name="connsiteX9" fmla="*/ 128932 w 128931"/>
                  <a:gd name="connsiteY9" fmla="*/ 272845 h 272845"/>
                  <a:gd name="connsiteX10" fmla="*/ 128932 w 128931"/>
                  <a:gd name="connsiteY10" fmla="*/ 32 h 272845"/>
                  <a:gd name="connsiteX11" fmla="*/ 95183 w 128931"/>
                  <a:gd name="connsiteY11" fmla="*/ 86329 h 272845"/>
                  <a:gd name="connsiteX12" fmla="*/ 70834 w 128931"/>
                  <a:gd name="connsiteY12" fmla="*/ 86329 h 272845"/>
                  <a:gd name="connsiteX13" fmla="*/ 70834 w 128931"/>
                  <a:gd name="connsiteY13" fmla="*/ 122291 h 272845"/>
                  <a:gd name="connsiteX14" fmla="*/ 95183 w 128931"/>
                  <a:gd name="connsiteY14" fmla="*/ 122291 h 272845"/>
                  <a:gd name="connsiteX15" fmla="*/ 95183 w 128931"/>
                  <a:gd name="connsiteY15" fmla="*/ 86329 h 272845"/>
                  <a:gd name="connsiteX16" fmla="*/ 95183 w 128931"/>
                  <a:gd name="connsiteY16" fmla="*/ 26563 h 272845"/>
                  <a:gd name="connsiteX17" fmla="*/ 70834 w 128931"/>
                  <a:gd name="connsiteY17" fmla="*/ 26563 h 272845"/>
                  <a:gd name="connsiteX18" fmla="*/ 70834 w 128931"/>
                  <a:gd name="connsiteY18" fmla="*/ 61980 h 272845"/>
                  <a:gd name="connsiteX19" fmla="*/ 95183 w 128931"/>
                  <a:gd name="connsiteY19" fmla="*/ 61980 h 272845"/>
                  <a:gd name="connsiteX20" fmla="*/ 95183 w 128931"/>
                  <a:gd name="connsiteY20" fmla="*/ 26563 h 272845"/>
                  <a:gd name="connsiteX21" fmla="*/ 95183 w 128931"/>
                  <a:gd name="connsiteY21" fmla="*/ 147218 h 272845"/>
                  <a:gd name="connsiteX22" fmla="*/ 70834 w 128931"/>
                  <a:gd name="connsiteY22" fmla="*/ 147218 h 272845"/>
                  <a:gd name="connsiteX23" fmla="*/ 70834 w 128931"/>
                  <a:gd name="connsiteY23" fmla="*/ 182635 h 272845"/>
                  <a:gd name="connsiteX24" fmla="*/ 95183 w 128931"/>
                  <a:gd name="connsiteY24" fmla="*/ 182635 h 272845"/>
                  <a:gd name="connsiteX25" fmla="*/ 95183 w 128931"/>
                  <a:gd name="connsiteY25" fmla="*/ 147218 h 27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931" h="272845">
                    <a:moveTo>
                      <a:pt x="128932" y="0"/>
                    </a:moveTo>
                    <a:lnTo>
                      <a:pt x="18254" y="0"/>
                    </a:lnTo>
                    <a:lnTo>
                      <a:pt x="18254" y="108464"/>
                    </a:lnTo>
                    <a:lnTo>
                      <a:pt x="0" y="108464"/>
                    </a:lnTo>
                    <a:cubicBezTo>
                      <a:pt x="2759" y="121200"/>
                      <a:pt x="6095" y="134482"/>
                      <a:pt x="9400" y="147218"/>
                    </a:cubicBezTo>
                    <a:lnTo>
                      <a:pt x="32626" y="147218"/>
                    </a:lnTo>
                    <a:lnTo>
                      <a:pt x="32626" y="182635"/>
                    </a:lnTo>
                    <a:lnTo>
                      <a:pt x="19345" y="182635"/>
                    </a:lnTo>
                    <a:cubicBezTo>
                      <a:pt x="27653" y="213047"/>
                      <a:pt x="37053" y="242946"/>
                      <a:pt x="47575" y="272845"/>
                    </a:cubicBezTo>
                    <a:lnTo>
                      <a:pt x="128932" y="272845"/>
                    </a:lnTo>
                    <a:lnTo>
                      <a:pt x="128932" y="32"/>
                    </a:lnTo>
                    <a:close/>
                    <a:moveTo>
                      <a:pt x="95183" y="86329"/>
                    </a:moveTo>
                    <a:lnTo>
                      <a:pt x="70834" y="86329"/>
                    </a:lnTo>
                    <a:lnTo>
                      <a:pt x="70834" y="122291"/>
                    </a:lnTo>
                    <a:lnTo>
                      <a:pt x="95183" y="122291"/>
                    </a:lnTo>
                    <a:lnTo>
                      <a:pt x="95183" y="86329"/>
                    </a:lnTo>
                    <a:close/>
                    <a:moveTo>
                      <a:pt x="95183" y="26563"/>
                    </a:moveTo>
                    <a:lnTo>
                      <a:pt x="70834" y="26563"/>
                    </a:lnTo>
                    <a:lnTo>
                      <a:pt x="70834" y="61980"/>
                    </a:lnTo>
                    <a:lnTo>
                      <a:pt x="95183" y="61980"/>
                    </a:lnTo>
                    <a:lnTo>
                      <a:pt x="95183" y="26563"/>
                    </a:lnTo>
                    <a:close/>
                    <a:moveTo>
                      <a:pt x="95183" y="147218"/>
                    </a:moveTo>
                    <a:lnTo>
                      <a:pt x="70834" y="147218"/>
                    </a:lnTo>
                    <a:lnTo>
                      <a:pt x="70834" y="182635"/>
                    </a:lnTo>
                    <a:lnTo>
                      <a:pt x="95183" y="182635"/>
                    </a:lnTo>
                    <a:lnTo>
                      <a:pt x="95183" y="147218"/>
                    </a:lnTo>
                    <a:close/>
                  </a:path>
                </a:pathLst>
              </a:custGeom>
              <a:solidFill>
                <a:srgbClr val="D20000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2" name="Freeform: Shape 3611">
                <a:extLst>
                  <a:ext uri="{FF2B5EF4-FFF2-40B4-BE49-F238E27FC236}">
                    <a16:creationId xmlns:a16="http://schemas.microsoft.com/office/drawing/2014/main" id="{79A21315-902E-BAC5-A8A4-3C6E7752B8BB}"/>
                  </a:ext>
                </a:extLst>
              </p:cNvPr>
              <p:cNvSpPr/>
              <p:nvPr/>
            </p:nvSpPr>
            <p:spPr>
              <a:xfrm>
                <a:off x="3761453" y="2191141"/>
                <a:ext cx="172080" cy="1041527"/>
              </a:xfrm>
              <a:custGeom>
                <a:avLst/>
                <a:gdLst>
                  <a:gd name="connsiteX0" fmla="*/ 103460 w 172080"/>
                  <a:gd name="connsiteY0" fmla="*/ 224692 h 1041527"/>
                  <a:gd name="connsiteX1" fmla="*/ 92392 w 172080"/>
                  <a:gd name="connsiteY1" fmla="*/ 224692 h 1041527"/>
                  <a:gd name="connsiteX2" fmla="*/ 92392 w 172080"/>
                  <a:gd name="connsiteY2" fmla="*/ 0 h 1041527"/>
                  <a:gd name="connsiteX3" fmla="*/ 79656 w 172080"/>
                  <a:gd name="connsiteY3" fmla="*/ 0 h 1041527"/>
                  <a:gd name="connsiteX4" fmla="*/ 79656 w 172080"/>
                  <a:gd name="connsiteY4" fmla="*/ 224692 h 1041527"/>
                  <a:gd name="connsiteX5" fmla="*/ 68588 w 172080"/>
                  <a:gd name="connsiteY5" fmla="*/ 224692 h 1041527"/>
                  <a:gd name="connsiteX6" fmla="*/ 68588 w 172080"/>
                  <a:gd name="connsiteY6" fmla="*/ 240187 h 1041527"/>
                  <a:gd name="connsiteX7" fmla="*/ 47576 w 172080"/>
                  <a:gd name="connsiteY7" fmla="*/ 240187 h 1041527"/>
                  <a:gd name="connsiteX8" fmla="*/ 47576 w 172080"/>
                  <a:gd name="connsiteY8" fmla="*/ 270086 h 1041527"/>
                  <a:gd name="connsiteX9" fmla="*/ 19377 w 172080"/>
                  <a:gd name="connsiteY9" fmla="*/ 270086 h 1041527"/>
                  <a:gd name="connsiteX10" fmla="*/ 19377 w 172080"/>
                  <a:gd name="connsiteY10" fmla="*/ 371365 h 1041527"/>
                  <a:gd name="connsiteX11" fmla="*/ 0 w 172080"/>
                  <a:gd name="connsiteY11" fmla="*/ 371365 h 1041527"/>
                  <a:gd name="connsiteX12" fmla="*/ 0 w 172080"/>
                  <a:gd name="connsiteY12" fmla="*/ 998892 h 1041527"/>
                  <a:gd name="connsiteX13" fmla="*/ 100156 w 172080"/>
                  <a:gd name="connsiteY13" fmla="*/ 998892 h 1041527"/>
                  <a:gd name="connsiteX14" fmla="*/ 100156 w 172080"/>
                  <a:gd name="connsiteY14" fmla="*/ 970693 h 1041527"/>
                  <a:gd name="connsiteX15" fmla="*/ 132236 w 172080"/>
                  <a:gd name="connsiteY15" fmla="*/ 970693 h 1041527"/>
                  <a:gd name="connsiteX16" fmla="*/ 132236 w 172080"/>
                  <a:gd name="connsiteY16" fmla="*/ 999470 h 1041527"/>
                  <a:gd name="connsiteX17" fmla="*/ 124505 w 172080"/>
                  <a:gd name="connsiteY17" fmla="*/ 999470 h 1041527"/>
                  <a:gd name="connsiteX18" fmla="*/ 124505 w 172080"/>
                  <a:gd name="connsiteY18" fmla="*/ 1020515 h 1041527"/>
                  <a:gd name="connsiteX19" fmla="*/ 160467 w 172080"/>
                  <a:gd name="connsiteY19" fmla="*/ 1020515 h 1041527"/>
                  <a:gd name="connsiteX20" fmla="*/ 160467 w 172080"/>
                  <a:gd name="connsiteY20" fmla="*/ 1041527 h 1041527"/>
                  <a:gd name="connsiteX21" fmla="*/ 172080 w 172080"/>
                  <a:gd name="connsiteY21" fmla="*/ 1041527 h 1041527"/>
                  <a:gd name="connsiteX22" fmla="*/ 172080 w 172080"/>
                  <a:gd name="connsiteY22" fmla="*/ 371397 h 1041527"/>
                  <a:gd name="connsiteX23" fmla="*/ 152703 w 172080"/>
                  <a:gd name="connsiteY23" fmla="*/ 371397 h 1041527"/>
                  <a:gd name="connsiteX24" fmla="*/ 152703 w 172080"/>
                  <a:gd name="connsiteY24" fmla="*/ 270118 h 1041527"/>
                  <a:gd name="connsiteX25" fmla="*/ 125050 w 172080"/>
                  <a:gd name="connsiteY25" fmla="*/ 270118 h 1041527"/>
                  <a:gd name="connsiteX26" fmla="*/ 125050 w 172080"/>
                  <a:gd name="connsiteY26" fmla="*/ 240219 h 1041527"/>
                  <a:gd name="connsiteX27" fmla="*/ 103460 w 172080"/>
                  <a:gd name="connsiteY27" fmla="*/ 240219 h 1041527"/>
                  <a:gd name="connsiteX28" fmla="*/ 103460 w 172080"/>
                  <a:gd name="connsiteY28" fmla="*/ 224724 h 1041527"/>
                  <a:gd name="connsiteX29" fmla="*/ 71925 w 172080"/>
                  <a:gd name="connsiteY29" fmla="*/ 529040 h 1041527"/>
                  <a:gd name="connsiteX30" fmla="*/ 39844 w 172080"/>
                  <a:gd name="connsiteY30" fmla="*/ 529040 h 1041527"/>
                  <a:gd name="connsiteX31" fmla="*/ 39844 w 172080"/>
                  <a:gd name="connsiteY31" fmla="*/ 558362 h 1041527"/>
                  <a:gd name="connsiteX32" fmla="*/ 71925 w 172080"/>
                  <a:gd name="connsiteY32" fmla="*/ 558362 h 1041527"/>
                  <a:gd name="connsiteX33" fmla="*/ 71925 w 172080"/>
                  <a:gd name="connsiteY33" fmla="*/ 529040 h 1041527"/>
                  <a:gd name="connsiteX34" fmla="*/ 71925 w 172080"/>
                  <a:gd name="connsiteY34" fmla="*/ 431099 h 1041527"/>
                  <a:gd name="connsiteX35" fmla="*/ 39844 w 172080"/>
                  <a:gd name="connsiteY35" fmla="*/ 431099 h 1041527"/>
                  <a:gd name="connsiteX36" fmla="*/ 39844 w 172080"/>
                  <a:gd name="connsiteY36" fmla="*/ 460420 h 1041527"/>
                  <a:gd name="connsiteX37" fmla="*/ 71925 w 172080"/>
                  <a:gd name="connsiteY37" fmla="*/ 460420 h 1041527"/>
                  <a:gd name="connsiteX38" fmla="*/ 71925 w 172080"/>
                  <a:gd name="connsiteY38" fmla="*/ 431099 h 1041527"/>
                  <a:gd name="connsiteX39" fmla="*/ 132236 w 172080"/>
                  <a:gd name="connsiteY39" fmla="*/ 578284 h 1041527"/>
                  <a:gd name="connsiteX40" fmla="*/ 100156 w 172080"/>
                  <a:gd name="connsiteY40" fmla="*/ 578284 h 1041527"/>
                  <a:gd name="connsiteX41" fmla="*/ 100156 w 172080"/>
                  <a:gd name="connsiteY41" fmla="*/ 607060 h 1041527"/>
                  <a:gd name="connsiteX42" fmla="*/ 132236 w 172080"/>
                  <a:gd name="connsiteY42" fmla="*/ 607060 h 1041527"/>
                  <a:gd name="connsiteX43" fmla="*/ 132236 w 172080"/>
                  <a:gd name="connsiteY43" fmla="*/ 578284 h 1041527"/>
                  <a:gd name="connsiteX44" fmla="*/ 132236 w 172080"/>
                  <a:gd name="connsiteY44" fmla="*/ 529040 h 1041527"/>
                  <a:gd name="connsiteX45" fmla="*/ 100156 w 172080"/>
                  <a:gd name="connsiteY45" fmla="*/ 529040 h 1041527"/>
                  <a:gd name="connsiteX46" fmla="*/ 100156 w 172080"/>
                  <a:gd name="connsiteY46" fmla="*/ 558362 h 1041527"/>
                  <a:gd name="connsiteX47" fmla="*/ 132236 w 172080"/>
                  <a:gd name="connsiteY47" fmla="*/ 558362 h 1041527"/>
                  <a:gd name="connsiteX48" fmla="*/ 132236 w 172080"/>
                  <a:gd name="connsiteY48" fmla="*/ 529040 h 1041527"/>
                  <a:gd name="connsiteX49" fmla="*/ 132236 w 172080"/>
                  <a:gd name="connsiteY49" fmla="*/ 431099 h 1041527"/>
                  <a:gd name="connsiteX50" fmla="*/ 100156 w 172080"/>
                  <a:gd name="connsiteY50" fmla="*/ 431099 h 1041527"/>
                  <a:gd name="connsiteX51" fmla="*/ 100156 w 172080"/>
                  <a:gd name="connsiteY51" fmla="*/ 460420 h 1041527"/>
                  <a:gd name="connsiteX52" fmla="*/ 132236 w 172080"/>
                  <a:gd name="connsiteY52" fmla="*/ 460420 h 1041527"/>
                  <a:gd name="connsiteX53" fmla="*/ 132236 w 172080"/>
                  <a:gd name="connsiteY53" fmla="*/ 431099 h 1041527"/>
                  <a:gd name="connsiteX54" fmla="*/ 71925 w 172080"/>
                  <a:gd name="connsiteY54" fmla="*/ 335370 h 1041527"/>
                  <a:gd name="connsiteX55" fmla="*/ 39844 w 172080"/>
                  <a:gd name="connsiteY55" fmla="*/ 335370 h 1041527"/>
                  <a:gd name="connsiteX56" fmla="*/ 39844 w 172080"/>
                  <a:gd name="connsiteY56" fmla="*/ 364146 h 1041527"/>
                  <a:gd name="connsiteX57" fmla="*/ 71925 w 172080"/>
                  <a:gd name="connsiteY57" fmla="*/ 364146 h 1041527"/>
                  <a:gd name="connsiteX58" fmla="*/ 71925 w 172080"/>
                  <a:gd name="connsiteY58" fmla="*/ 335370 h 1041527"/>
                  <a:gd name="connsiteX59" fmla="*/ 132236 w 172080"/>
                  <a:gd name="connsiteY59" fmla="*/ 335370 h 1041527"/>
                  <a:gd name="connsiteX60" fmla="*/ 100156 w 172080"/>
                  <a:gd name="connsiteY60" fmla="*/ 335370 h 1041527"/>
                  <a:gd name="connsiteX61" fmla="*/ 100156 w 172080"/>
                  <a:gd name="connsiteY61" fmla="*/ 364146 h 1041527"/>
                  <a:gd name="connsiteX62" fmla="*/ 132236 w 172080"/>
                  <a:gd name="connsiteY62" fmla="*/ 364146 h 1041527"/>
                  <a:gd name="connsiteX63" fmla="*/ 132236 w 172080"/>
                  <a:gd name="connsiteY63" fmla="*/ 335370 h 1041527"/>
                  <a:gd name="connsiteX64" fmla="*/ 71925 w 172080"/>
                  <a:gd name="connsiteY64" fmla="*/ 921386 h 1041527"/>
                  <a:gd name="connsiteX65" fmla="*/ 39844 w 172080"/>
                  <a:gd name="connsiteY65" fmla="*/ 921386 h 1041527"/>
                  <a:gd name="connsiteX66" fmla="*/ 39844 w 172080"/>
                  <a:gd name="connsiteY66" fmla="*/ 950739 h 1041527"/>
                  <a:gd name="connsiteX67" fmla="*/ 71925 w 172080"/>
                  <a:gd name="connsiteY67" fmla="*/ 950739 h 1041527"/>
                  <a:gd name="connsiteX68" fmla="*/ 71925 w 172080"/>
                  <a:gd name="connsiteY68" fmla="*/ 921386 h 1041527"/>
                  <a:gd name="connsiteX69" fmla="*/ 71925 w 172080"/>
                  <a:gd name="connsiteY69" fmla="*/ 823444 h 1041527"/>
                  <a:gd name="connsiteX70" fmla="*/ 39844 w 172080"/>
                  <a:gd name="connsiteY70" fmla="*/ 823444 h 1041527"/>
                  <a:gd name="connsiteX71" fmla="*/ 39844 w 172080"/>
                  <a:gd name="connsiteY71" fmla="*/ 852220 h 1041527"/>
                  <a:gd name="connsiteX72" fmla="*/ 71925 w 172080"/>
                  <a:gd name="connsiteY72" fmla="*/ 852220 h 1041527"/>
                  <a:gd name="connsiteX73" fmla="*/ 71925 w 172080"/>
                  <a:gd name="connsiteY73" fmla="*/ 823444 h 1041527"/>
                  <a:gd name="connsiteX74" fmla="*/ 132236 w 172080"/>
                  <a:gd name="connsiteY74" fmla="*/ 921386 h 1041527"/>
                  <a:gd name="connsiteX75" fmla="*/ 100156 w 172080"/>
                  <a:gd name="connsiteY75" fmla="*/ 921386 h 1041527"/>
                  <a:gd name="connsiteX76" fmla="*/ 100156 w 172080"/>
                  <a:gd name="connsiteY76" fmla="*/ 950739 h 1041527"/>
                  <a:gd name="connsiteX77" fmla="*/ 132236 w 172080"/>
                  <a:gd name="connsiteY77" fmla="*/ 950739 h 1041527"/>
                  <a:gd name="connsiteX78" fmla="*/ 132236 w 172080"/>
                  <a:gd name="connsiteY78" fmla="*/ 921386 h 1041527"/>
                  <a:gd name="connsiteX79" fmla="*/ 132236 w 172080"/>
                  <a:gd name="connsiteY79" fmla="*/ 823444 h 1041527"/>
                  <a:gd name="connsiteX80" fmla="*/ 100156 w 172080"/>
                  <a:gd name="connsiteY80" fmla="*/ 823444 h 1041527"/>
                  <a:gd name="connsiteX81" fmla="*/ 100156 w 172080"/>
                  <a:gd name="connsiteY81" fmla="*/ 852220 h 1041527"/>
                  <a:gd name="connsiteX82" fmla="*/ 132236 w 172080"/>
                  <a:gd name="connsiteY82" fmla="*/ 852220 h 1041527"/>
                  <a:gd name="connsiteX83" fmla="*/ 132236 w 172080"/>
                  <a:gd name="connsiteY83" fmla="*/ 823444 h 1041527"/>
                  <a:gd name="connsiteX84" fmla="*/ 71925 w 172080"/>
                  <a:gd name="connsiteY84" fmla="*/ 727715 h 1041527"/>
                  <a:gd name="connsiteX85" fmla="*/ 39844 w 172080"/>
                  <a:gd name="connsiteY85" fmla="*/ 727715 h 1041527"/>
                  <a:gd name="connsiteX86" fmla="*/ 39844 w 172080"/>
                  <a:gd name="connsiteY86" fmla="*/ 756492 h 1041527"/>
                  <a:gd name="connsiteX87" fmla="*/ 71925 w 172080"/>
                  <a:gd name="connsiteY87" fmla="*/ 756492 h 1041527"/>
                  <a:gd name="connsiteX88" fmla="*/ 71925 w 172080"/>
                  <a:gd name="connsiteY88" fmla="*/ 727715 h 1041527"/>
                  <a:gd name="connsiteX89" fmla="*/ 71925 w 172080"/>
                  <a:gd name="connsiteY89" fmla="*/ 678472 h 1041527"/>
                  <a:gd name="connsiteX90" fmla="*/ 39844 w 172080"/>
                  <a:gd name="connsiteY90" fmla="*/ 678472 h 1041527"/>
                  <a:gd name="connsiteX91" fmla="*/ 39844 w 172080"/>
                  <a:gd name="connsiteY91" fmla="*/ 707248 h 1041527"/>
                  <a:gd name="connsiteX92" fmla="*/ 71925 w 172080"/>
                  <a:gd name="connsiteY92" fmla="*/ 707248 h 1041527"/>
                  <a:gd name="connsiteX93" fmla="*/ 71925 w 172080"/>
                  <a:gd name="connsiteY93" fmla="*/ 678472 h 1041527"/>
                  <a:gd name="connsiteX94" fmla="*/ 71925 w 172080"/>
                  <a:gd name="connsiteY94" fmla="*/ 629228 h 1041527"/>
                  <a:gd name="connsiteX95" fmla="*/ 39844 w 172080"/>
                  <a:gd name="connsiteY95" fmla="*/ 629228 h 1041527"/>
                  <a:gd name="connsiteX96" fmla="*/ 39844 w 172080"/>
                  <a:gd name="connsiteY96" fmla="*/ 658550 h 1041527"/>
                  <a:gd name="connsiteX97" fmla="*/ 71925 w 172080"/>
                  <a:gd name="connsiteY97" fmla="*/ 658550 h 1041527"/>
                  <a:gd name="connsiteX98" fmla="*/ 71925 w 172080"/>
                  <a:gd name="connsiteY98" fmla="*/ 629228 h 1041527"/>
                  <a:gd name="connsiteX99" fmla="*/ 132236 w 172080"/>
                  <a:gd name="connsiteY99" fmla="*/ 727715 h 1041527"/>
                  <a:gd name="connsiteX100" fmla="*/ 100156 w 172080"/>
                  <a:gd name="connsiteY100" fmla="*/ 727715 h 1041527"/>
                  <a:gd name="connsiteX101" fmla="*/ 100156 w 172080"/>
                  <a:gd name="connsiteY101" fmla="*/ 756492 h 1041527"/>
                  <a:gd name="connsiteX102" fmla="*/ 132236 w 172080"/>
                  <a:gd name="connsiteY102" fmla="*/ 756492 h 1041527"/>
                  <a:gd name="connsiteX103" fmla="*/ 132236 w 172080"/>
                  <a:gd name="connsiteY103" fmla="*/ 727715 h 1041527"/>
                  <a:gd name="connsiteX104" fmla="*/ 132236 w 172080"/>
                  <a:gd name="connsiteY104" fmla="*/ 629228 h 1041527"/>
                  <a:gd name="connsiteX105" fmla="*/ 100156 w 172080"/>
                  <a:gd name="connsiteY105" fmla="*/ 629228 h 1041527"/>
                  <a:gd name="connsiteX106" fmla="*/ 100156 w 172080"/>
                  <a:gd name="connsiteY106" fmla="*/ 658550 h 1041527"/>
                  <a:gd name="connsiteX107" fmla="*/ 132236 w 172080"/>
                  <a:gd name="connsiteY107" fmla="*/ 658550 h 1041527"/>
                  <a:gd name="connsiteX108" fmla="*/ 132236 w 172080"/>
                  <a:gd name="connsiteY108" fmla="*/ 629228 h 104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72080" h="1041527">
                    <a:moveTo>
                      <a:pt x="103460" y="224692"/>
                    </a:moveTo>
                    <a:lnTo>
                      <a:pt x="92392" y="224692"/>
                    </a:lnTo>
                    <a:lnTo>
                      <a:pt x="92392" y="0"/>
                    </a:lnTo>
                    <a:lnTo>
                      <a:pt x="79656" y="0"/>
                    </a:lnTo>
                    <a:lnTo>
                      <a:pt x="79656" y="224692"/>
                    </a:lnTo>
                    <a:lnTo>
                      <a:pt x="68588" y="224692"/>
                    </a:lnTo>
                    <a:lnTo>
                      <a:pt x="68588" y="240187"/>
                    </a:lnTo>
                    <a:lnTo>
                      <a:pt x="47576" y="240187"/>
                    </a:lnTo>
                    <a:lnTo>
                      <a:pt x="47576" y="270086"/>
                    </a:lnTo>
                    <a:lnTo>
                      <a:pt x="19377" y="270086"/>
                    </a:lnTo>
                    <a:lnTo>
                      <a:pt x="19377" y="371365"/>
                    </a:lnTo>
                    <a:lnTo>
                      <a:pt x="0" y="371365"/>
                    </a:lnTo>
                    <a:lnTo>
                      <a:pt x="0" y="998892"/>
                    </a:lnTo>
                    <a:lnTo>
                      <a:pt x="100156" y="998892"/>
                    </a:lnTo>
                    <a:lnTo>
                      <a:pt x="100156" y="970693"/>
                    </a:lnTo>
                    <a:lnTo>
                      <a:pt x="132236" y="970693"/>
                    </a:lnTo>
                    <a:lnTo>
                      <a:pt x="132236" y="999470"/>
                    </a:lnTo>
                    <a:lnTo>
                      <a:pt x="124505" y="999470"/>
                    </a:lnTo>
                    <a:lnTo>
                      <a:pt x="124505" y="1020515"/>
                    </a:lnTo>
                    <a:lnTo>
                      <a:pt x="160467" y="1020515"/>
                    </a:lnTo>
                    <a:lnTo>
                      <a:pt x="160467" y="1041527"/>
                    </a:lnTo>
                    <a:lnTo>
                      <a:pt x="172080" y="1041527"/>
                    </a:lnTo>
                    <a:lnTo>
                      <a:pt x="172080" y="371397"/>
                    </a:lnTo>
                    <a:lnTo>
                      <a:pt x="152703" y="371397"/>
                    </a:lnTo>
                    <a:lnTo>
                      <a:pt x="152703" y="270118"/>
                    </a:lnTo>
                    <a:lnTo>
                      <a:pt x="125050" y="270118"/>
                    </a:lnTo>
                    <a:lnTo>
                      <a:pt x="125050" y="240219"/>
                    </a:lnTo>
                    <a:lnTo>
                      <a:pt x="103460" y="240219"/>
                    </a:lnTo>
                    <a:lnTo>
                      <a:pt x="103460" y="224724"/>
                    </a:lnTo>
                    <a:close/>
                    <a:moveTo>
                      <a:pt x="71925" y="529040"/>
                    </a:moveTo>
                    <a:lnTo>
                      <a:pt x="39844" y="529040"/>
                    </a:lnTo>
                    <a:lnTo>
                      <a:pt x="39844" y="558362"/>
                    </a:lnTo>
                    <a:lnTo>
                      <a:pt x="71925" y="558362"/>
                    </a:lnTo>
                    <a:lnTo>
                      <a:pt x="71925" y="529040"/>
                    </a:lnTo>
                    <a:close/>
                    <a:moveTo>
                      <a:pt x="71925" y="431099"/>
                    </a:moveTo>
                    <a:lnTo>
                      <a:pt x="39844" y="431099"/>
                    </a:lnTo>
                    <a:lnTo>
                      <a:pt x="39844" y="460420"/>
                    </a:lnTo>
                    <a:lnTo>
                      <a:pt x="71925" y="460420"/>
                    </a:lnTo>
                    <a:lnTo>
                      <a:pt x="71925" y="431099"/>
                    </a:lnTo>
                    <a:close/>
                    <a:moveTo>
                      <a:pt x="132236" y="578284"/>
                    </a:moveTo>
                    <a:lnTo>
                      <a:pt x="100156" y="578284"/>
                    </a:lnTo>
                    <a:lnTo>
                      <a:pt x="100156" y="607060"/>
                    </a:lnTo>
                    <a:lnTo>
                      <a:pt x="132236" y="607060"/>
                    </a:lnTo>
                    <a:lnTo>
                      <a:pt x="132236" y="578284"/>
                    </a:lnTo>
                    <a:close/>
                    <a:moveTo>
                      <a:pt x="132236" y="529040"/>
                    </a:moveTo>
                    <a:lnTo>
                      <a:pt x="100156" y="529040"/>
                    </a:lnTo>
                    <a:lnTo>
                      <a:pt x="100156" y="558362"/>
                    </a:lnTo>
                    <a:lnTo>
                      <a:pt x="132236" y="558362"/>
                    </a:lnTo>
                    <a:lnTo>
                      <a:pt x="132236" y="529040"/>
                    </a:lnTo>
                    <a:close/>
                    <a:moveTo>
                      <a:pt x="132236" y="431099"/>
                    </a:moveTo>
                    <a:lnTo>
                      <a:pt x="100156" y="431099"/>
                    </a:lnTo>
                    <a:lnTo>
                      <a:pt x="100156" y="460420"/>
                    </a:lnTo>
                    <a:lnTo>
                      <a:pt x="132236" y="460420"/>
                    </a:lnTo>
                    <a:lnTo>
                      <a:pt x="132236" y="431099"/>
                    </a:lnTo>
                    <a:close/>
                    <a:moveTo>
                      <a:pt x="71925" y="335370"/>
                    </a:moveTo>
                    <a:lnTo>
                      <a:pt x="39844" y="335370"/>
                    </a:lnTo>
                    <a:lnTo>
                      <a:pt x="39844" y="364146"/>
                    </a:lnTo>
                    <a:lnTo>
                      <a:pt x="71925" y="364146"/>
                    </a:lnTo>
                    <a:lnTo>
                      <a:pt x="71925" y="335370"/>
                    </a:lnTo>
                    <a:close/>
                    <a:moveTo>
                      <a:pt x="132236" y="335370"/>
                    </a:moveTo>
                    <a:lnTo>
                      <a:pt x="100156" y="335370"/>
                    </a:lnTo>
                    <a:lnTo>
                      <a:pt x="100156" y="364146"/>
                    </a:lnTo>
                    <a:lnTo>
                      <a:pt x="132236" y="364146"/>
                    </a:lnTo>
                    <a:lnTo>
                      <a:pt x="132236" y="335370"/>
                    </a:lnTo>
                    <a:close/>
                    <a:moveTo>
                      <a:pt x="71925" y="921386"/>
                    </a:moveTo>
                    <a:lnTo>
                      <a:pt x="39844" y="921386"/>
                    </a:lnTo>
                    <a:lnTo>
                      <a:pt x="39844" y="950739"/>
                    </a:lnTo>
                    <a:lnTo>
                      <a:pt x="71925" y="950739"/>
                    </a:lnTo>
                    <a:lnTo>
                      <a:pt x="71925" y="921386"/>
                    </a:lnTo>
                    <a:close/>
                    <a:moveTo>
                      <a:pt x="71925" y="823444"/>
                    </a:moveTo>
                    <a:lnTo>
                      <a:pt x="39844" y="823444"/>
                    </a:lnTo>
                    <a:lnTo>
                      <a:pt x="39844" y="852220"/>
                    </a:lnTo>
                    <a:lnTo>
                      <a:pt x="71925" y="852220"/>
                    </a:lnTo>
                    <a:lnTo>
                      <a:pt x="71925" y="823444"/>
                    </a:lnTo>
                    <a:close/>
                    <a:moveTo>
                      <a:pt x="132236" y="921386"/>
                    </a:moveTo>
                    <a:lnTo>
                      <a:pt x="100156" y="921386"/>
                    </a:lnTo>
                    <a:lnTo>
                      <a:pt x="100156" y="950739"/>
                    </a:lnTo>
                    <a:lnTo>
                      <a:pt x="132236" y="950739"/>
                    </a:lnTo>
                    <a:lnTo>
                      <a:pt x="132236" y="921386"/>
                    </a:lnTo>
                    <a:close/>
                    <a:moveTo>
                      <a:pt x="132236" y="823444"/>
                    </a:moveTo>
                    <a:lnTo>
                      <a:pt x="100156" y="823444"/>
                    </a:lnTo>
                    <a:lnTo>
                      <a:pt x="100156" y="852220"/>
                    </a:lnTo>
                    <a:lnTo>
                      <a:pt x="132236" y="852220"/>
                    </a:lnTo>
                    <a:lnTo>
                      <a:pt x="132236" y="823444"/>
                    </a:lnTo>
                    <a:close/>
                    <a:moveTo>
                      <a:pt x="71925" y="727715"/>
                    </a:moveTo>
                    <a:lnTo>
                      <a:pt x="39844" y="727715"/>
                    </a:lnTo>
                    <a:lnTo>
                      <a:pt x="39844" y="756492"/>
                    </a:lnTo>
                    <a:lnTo>
                      <a:pt x="71925" y="756492"/>
                    </a:lnTo>
                    <a:lnTo>
                      <a:pt x="71925" y="727715"/>
                    </a:lnTo>
                    <a:close/>
                    <a:moveTo>
                      <a:pt x="71925" y="678472"/>
                    </a:moveTo>
                    <a:lnTo>
                      <a:pt x="39844" y="678472"/>
                    </a:lnTo>
                    <a:lnTo>
                      <a:pt x="39844" y="707248"/>
                    </a:lnTo>
                    <a:lnTo>
                      <a:pt x="71925" y="707248"/>
                    </a:lnTo>
                    <a:lnTo>
                      <a:pt x="71925" y="678472"/>
                    </a:lnTo>
                    <a:close/>
                    <a:moveTo>
                      <a:pt x="71925" y="629228"/>
                    </a:moveTo>
                    <a:lnTo>
                      <a:pt x="39844" y="629228"/>
                    </a:lnTo>
                    <a:lnTo>
                      <a:pt x="39844" y="658550"/>
                    </a:lnTo>
                    <a:lnTo>
                      <a:pt x="71925" y="658550"/>
                    </a:lnTo>
                    <a:lnTo>
                      <a:pt x="71925" y="629228"/>
                    </a:lnTo>
                    <a:close/>
                    <a:moveTo>
                      <a:pt x="132236" y="727715"/>
                    </a:moveTo>
                    <a:lnTo>
                      <a:pt x="100156" y="727715"/>
                    </a:lnTo>
                    <a:lnTo>
                      <a:pt x="100156" y="756492"/>
                    </a:lnTo>
                    <a:lnTo>
                      <a:pt x="132236" y="756492"/>
                    </a:lnTo>
                    <a:lnTo>
                      <a:pt x="132236" y="727715"/>
                    </a:lnTo>
                    <a:close/>
                    <a:moveTo>
                      <a:pt x="132236" y="629228"/>
                    </a:moveTo>
                    <a:lnTo>
                      <a:pt x="100156" y="629228"/>
                    </a:lnTo>
                    <a:lnTo>
                      <a:pt x="100156" y="658550"/>
                    </a:lnTo>
                    <a:lnTo>
                      <a:pt x="132236" y="658550"/>
                    </a:lnTo>
                    <a:lnTo>
                      <a:pt x="132236" y="629228"/>
                    </a:lnTo>
                    <a:close/>
                  </a:path>
                </a:pathLst>
              </a:custGeom>
              <a:solidFill>
                <a:srgbClr val="D20000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3" name="Freeform: Shape 3612">
                <a:extLst>
                  <a:ext uri="{FF2B5EF4-FFF2-40B4-BE49-F238E27FC236}">
                    <a16:creationId xmlns:a16="http://schemas.microsoft.com/office/drawing/2014/main" id="{E555188E-2AC2-043A-9DAC-95FE7A42A2D1}"/>
                  </a:ext>
                </a:extLst>
              </p:cNvPr>
              <p:cNvSpPr/>
              <p:nvPr/>
            </p:nvSpPr>
            <p:spPr>
              <a:xfrm>
                <a:off x="3214672" y="2340572"/>
                <a:ext cx="409508" cy="1172095"/>
              </a:xfrm>
              <a:custGeom>
                <a:avLst/>
                <a:gdLst>
                  <a:gd name="connsiteX0" fmla="*/ 409508 w 409508"/>
                  <a:gd name="connsiteY0" fmla="*/ 285549 h 1172095"/>
                  <a:gd name="connsiteX1" fmla="*/ 328152 w 409508"/>
                  <a:gd name="connsiteY1" fmla="*/ 245705 h 1172095"/>
                  <a:gd name="connsiteX2" fmla="*/ 277818 w 409508"/>
                  <a:gd name="connsiteY2" fmla="*/ 245705 h 1172095"/>
                  <a:gd name="connsiteX3" fmla="*/ 0 w 409508"/>
                  <a:gd name="connsiteY3" fmla="*/ 0 h 1172095"/>
                  <a:gd name="connsiteX4" fmla="*/ 0 w 409508"/>
                  <a:gd name="connsiteY4" fmla="*/ 1095712 h 1172095"/>
                  <a:gd name="connsiteX5" fmla="*/ 138331 w 409508"/>
                  <a:gd name="connsiteY5" fmla="*/ 1095712 h 1172095"/>
                  <a:gd name="connsiteX6" fmla="*/ 138331 w 409508"/>
                  <a:gd name="connsiteY6" fmla="*/ 1172095 h 1172095"/>
                  <a:gd name="connsiteX7" fmla="*/ 171535 w 409508"/>
                  <a:gd name="connsiteY7" fmla="*/ 1172095 h 1172095"/>
                  <a:gd name="connsiteX8" fmla="*/ 171535 w 409508"/>
                  <a:gd name="connsiteY8" fmla="*/ 1090194 h 1172095"/>
                  <a:gd name="connsiteX9" fmla="*/ 161590 w 409508"/>
                  <a:gd name="connsiteY9" fmla="*/ 1090194 h 1172095"/>
                  <a:gd name="connsiteX10" fmla="*/ 161590 w 409508"/>
                  <a:gd name="connsiteY10" fmla="*/ 1060840 h 1172095"/>
                  <a:gd name="connsiteX11" fmla="*/ 171535 w 409508"/>
                  <a:gd name="connsiteY11" fmla="*/ 1060840 h 1172095"/>
                  <a:gd name="connsiteX12" fmla="*/ 171535 w 409508"/>
                  <a:gd name="connsiteY12" fmla="*/ 1021573 h 1172095"/>
                  <a:gd name="connsiteX13" fmla="*/ 195338 w 409508"/>
                  <a:gd name="connsiteY13" fmla="*/ 1021573 h 1172095"/>
                  <a:gd name="connsiteX14" fmla="*/ 195338 w 409508"/>
                  <a:gd name="connsiteY14" fmla="*/ 954044 h 1172095"/>
                  <a:gd name="connsiteX15" fmla="*/ 207497 w 409508"/>
                  <a:gd name="connsiteY15" fmla="*/ 954044 h 1172095"/>
                  <a:gd name="connsiteX16" fmla="*/ 207497 w 409508"/>
                  <a:gd name="connsiteY16" fmla="*/ 938549 h 1172095"/>
                  <a:gd name="connsiteX17" fmla="*/ 239578 w 409508"/>
                  <a:gd name="connsiteY17" fmla="*/ 938549 h 1172095"/>
                  <a:gd name="connsiteX18" fmla="*/ 239578 w 409508"/>
                  <a:gd name="connsiteY18" fmla="*/ 954044 h 1172095"/>
                  <a:gd name="connsiteX19" fmla="*/ 240123 w 409508"/>
                  <a:gd name="connsiteY19" fmla="*/ 954044 h 1172095"/>
                  <a:gd name="connsiteX20" fmla="*/ 240123 w 409508"/>
                  <a:gd name="connsiteY20" fmla="*/ 1021573 h 1172095"/>
                  <a:gd name="connsiteX21" fmla="*/ 264472 w 409508"/>
                  <a:gd name="connsiteY21" fmla="*/ 1021573 h 1172095"/>
                  <a:gd name="connsiteX22" fmla="*/ 264472 w 409508"/>
                  <a:gd name="connsiteY22" fmla="*/ 1013264 h 1172095"/>
                  <a:gd name="connsiteX23" fmla="*/ 296553 w 409508"/>
                  <a:gd name="connsiteY23" fmla="*/ 1013264 h 1172095"/>
                  <a:gd name="connsiteX24" fmla="*/ 296553 w 409508"/>
                  <a:gd name="connsiteY24" fmla="*/ 1021573 h 1172095"/>
                  <a:gd name="connsiteX25" fmla="*/ 409444 w 409508"/>
                  <a:gd name="connsiteY25" fmla="*/ 1021573 h 1172095"/>
                  <a:gd name="connsiteX26" fmla="*/ 409444 w 409508"/>
                  <a:gd name="connsiteY26" fmla="*/ 285549 h 1172095"/>
                  <a:gd name="connsiteX27" fmla="*/ 174871 w 409508"/>
                  <a:gd name="connsiteY27" fmla="*/ 990006 h 1172095"/>
                  <a:gd name="connsiteX28" fmla="*/ 161590 w 409508"/>
                  <a:gd name="connsiteY28" fmla="*/ 990006 h 1172095"/>
                  <a:gd name="connsiteX29" fmla="*/ 161590 w 409508"/>
                  <a:gd name="connsiteY29" fmla="*/ 1018782 h 1172095"/>
                  <a:gd name="connsiteX30" fmla="*/ 174871 w 409508"/>
                  <a:gd name="connsiteY30" fmla="*/ 1018782 h 1172095"/>
                  <a:gd name="connsiteX31" fmla="*/ 174871 w 409508"/>
                  <a:gd name="connsiteY31" fmla="*/ 990006 h 1172095"/>
                  <a:gd name="connsiteX32" fmla="*/ 174871 w 409508"/>
                  <a:gd name="connsiteY32" fmla="*/ 888182 h 1172095"/>
                  <a:gd name="connsiteX33" fmla="*/ 161590 w 409508"/>
                  <a:gd name="connsiteY33" fmla="*/ 888182 h 1172095"/>
                  <a:gd name="connsiteX34" fmla="*/ 161590 w 409508"/>
                  <a:gd name="connsiteY34" fmla="*/ 916959 h 1172095"/>
                  <a:gd name="connsiteX35" fmla="*/ 174871 w 409508"/>
                  <a:gd name="connsiteY35" fmla="*/ 916959 h 1172095"/>
                  <a:gd name="connsiteX36" fmla="*/ 174871 w 409508"/>
                  <a:gd name="connsiteY36" fmla="*/ 888182 h 1172095"/>
                  <a:gd name="connsiteX37" fmla="*/ 174871 w 409508"/>
                  <a:gd name="connsiteY37" fmla="*/ 839484 h 1172095"/>
                  <a:gd name="connsiteX38" fmla="*/ 161590 w 409508"/>
                  <a:gd name="connsiteY38" fmla="*/ 839484 h 1172095"/>
                  <a:gd name="connsiteX39" fmla="*/ 161590 w 409508"/>
                  <a:gd name="connsiteY39" fmla="*/ 868806 h 1172095"/>
                  <a:gd name="connsiteX40" fmla="*/ 174871 w 409508"/>
                  <a:gd name="connsiteY40" fmla="*/ 868806 h 1172095"/>
                  <a:gd name="connsiteX41" fmla="*/ 174871 w 409508"/>
                  <a:gd name="connsiteY41" fmla="*/ 839484 h 1172095"/>
                  <a:gd name="connsiteX42" fmla="*/ 50366 w 409508"/>
                  <a:gd name="connsiteY42" fmla="*/ 547840 h 1172095"/>
                  <a:gd name="connsiteX43" fmla="*/ 17708 w 409508"/>
                  <a:gd name="connsiteY43" fmla="*/ 547840 h 1172095"/>
                  <a:gd name="connsiteX44" fmla="*/ 17708 w 409508"/>
                  <a:gd name="connsiteY44" fmla="*/ 577161 h 1172095"/>
                  <a:gd name="connsiteX45" fmla="*/ 50366 w 409508"/>
                  <a:gd name="connsiteY45" fmla="*/ 577161 h 1172095"/>
                  <a:gd name="connsiteX46" fmla="*/ 50366 w 409508"/>
                  <a:gd name="connsiteY46" fmla="*/ 547840 h 1172095"/>
                  <a:gd name="connsiteX47" fmla="*/ 50366 w 409508"/>
                  <a:gd name="connsiteY47" fmla="*/ 499141 h 1172095"/>
                  <a:gd name="connsiteX48" fmla="*/ 17708 w 409508"/>
                  <a:gd name="connsiteY48" fmla="*/ 499141 h 1172095"/>
                  <a:gd name="connsiteX49" fmla="*/ 17708 w 409508"/>
                  <a:gd name="connsiteY49" fmla="*/ 527918 h 1172095"/>
                  <a:gd name="connsiteX50" fmla="*/ 50366 w 409508"/>
                  <a:gd name="connsiteY50" fmla="*/ 527918 h 1172095"/>
                  <a:gd name="connsiteX51" fmla="*/ 50366 w 409508"/>
                  <a:gd name="connsiteY51" fmla="*/ 499141 h 1172095"/>
                  <a:gd name="connsiteX52" fmla="*/ 50366 w 409508"/>
                  <a:gd name="connsiteY52" fmla="*/ 692844 h 1172095"/>
                  <a:gd name="connsiteX53" fmla="*/ 17708 w 409508"/>
                  <a:gd name="connsiteY53" fmla="*/ 692844 h 1172095"/>
                  <a:gd name="connsiteX54" fmla="*/ 17708 w 409508"/>
                  <a:gd name="connsiteY54" fmla="*/ 722165 h 1172095"/>
                  <a:gd name="connsiteX55" fmla="*/ 50366 w 409508"/>
                  <a:gd name="connsiteY55" fmla="*/ 722165 h 1172095"/>
                  <a:gd name="connsiteX56" fmla="*/ 50366 w 409508"/>
                  <a:gd name="connsiteY56" fmla="*/ 692844 h 1172095"/>
                  <a:gd name="connsiteX57" fmla="*/ 50366 w 409508"/>
                  <a:gd name="connsiteY57" fmla="*/ 644146 h 1172095"/>
                  <a:gd name="connsiteX58" fmla="*/ 17708 w 409508"/>
                  <a:gd name="connsiteY58" fmla="*/ 644146 h 1172095"/>
                  <a:gd name="connsiteX59" fmla="*/ 17708 w 409508"/>
                  <a:gd name="connsiteY59" fmla="*/ 672922 h 1172095"/>
                  <a:gd name="connsiteX60" fmla="*/ 50366 w 409508"/>
                  <a:gd name="connsiteY60" fmla="*/ 672922 h 1172095"/>
                  <a:gd name="connsiteX61" fmla="*/ 50366 w 409508"/>
                  <a:gd name="connsiteY61" fmla="*/ 644146 h 1172095"/>
                  <a:gd name="connsiteX62" fmla="*/ 50366 w 409508"/>
                  <a:gd name="connsiteY62" fmla="*/ 401199 h 1172095"/>
                  <a:gd name="connsiteX63" fmla="*/ 17708 w 409508"/>
                  <a:gd name="connsiteY63" fmla="*/ 401199 h 1172095"/>
                  <a:gd name="connsiteX64" fmla="*/ 17708 w 409508"/>
                  <a:gd name="connsiteY64" fmla="*/ 429976 h 1172095"/>
                  <a:gd name="connsiteX65" fmla="*/ 50366 w 409508"/>
                  <a:gd name="connsiteY65" fmla="*/ 429976 h 1172095"/>
                  <a:gd name="connsiteX66" fmla="*/ 50366 w 409508"/>
                  <a:gd name="connsiteY66" fmla="*/ 401199 h 1172095"/>
                  <a:gd name="connsiteX67" fmla="*/ 50366 w 409508"/>
                  <a:gd name="connsiteY67" fmla="*/ 304926 h 1172095"/>
                  <a:gd name="connsiteX68" fmla="*/ 17708 w 409508"/>
                  <a:gd name="connsiteY68" fmla="*/ 304926 h 1172095"/>
                  <a:gd name="connsiteX69" fmla="*/ 17708 w 409508"/>
                  <a:gd name="connsiteY69" fmla="*/ 334247 h 1172095"/>
                  <a:gd name="connsiteX70" fmla="*/ 50366 w 409508"/>
                  <a:gd name="connsiteY70" fmla="*/ 334247 h 1172095"/>
                  <a:gd name="connsiteX71" fmla="*/ 50366 w 409508"/>
                  <a:gd name="connsiteY71" fmla="*/ 304926 h 1172095"/>
                  <a:gd name="connsiteX72" fmla="*/ 50366 w 409508"/>
                  <a:gd name="connsiteY72" fmla="*/ 206984 h 1172095"/>
                  <a:gd name="connsiteX73" fmla="*/ 17708 w 409508"/>
                  <a:gd name="connsiteY73" fmla="*/ 206984 h 1172095"/>
                  <a:gd name="connsiteX74" fmla="*/ 17708 w 409508"/>
                  <a:gd name="connsiteY74" fmla="*/ 236305 h 1172095"/>
                  <a:gd name="connsiteX75" fmla="*/ 50366 w 409508"/>
                  <a:gd name="connsiteY75" fmla="*/ 236305 h 1172095"/>
                  <a:gd name="connsiteX76" fmla="*/ 50366 w 409508"/>
                  <a:gd name="connsiteY76" fmla="*/ 206984 h 1172095"/>
                  <a:gd name="connsiteX77" fmla="*/ 110678 w 409508"/>
                  <a:gd name="connsiteY77" fmla="*/ 646391 h 1172095"/>
                  <a:gd name="connsiteX78" fmla="*/ 78020 w 409508"/>
                  <a:gd name="connsiteY78" fmla="*/ 646391 h 1172095"/>
                  <a:gd name="connsiteX79" fmla="*/ 78020 w 409508"/>
                  <a:gd name="connsiteY79" fmla="*/ 675713 h 1172095"/>
                  <a:gd name="connsiteX80" fmla="*/ 110678 w 409508"/>
                  <a:gd name="connsiteY80" fmla="*/ 675713 h 1172095"/>
                  <a:gd name="connsiteX81" fmla="*/ 110678 w 409508"/>
                  <a:gd name="connsiteY81" fmla="*/ 646391 h 1172095"/>
                  <a:gd name="connsiteX82" fmla="*/ 110678 w 409508"/>
                  <a:gd name="connsiteY82" fmla="*/ 597693 h 1172095"/>
                  <a:gd name="connsiteX83" fmla="*/ 78020 w 409508"/>
                  <a:gd name="connsiteY83" fmla="*/ 597693 h 1172095"/>
                  <a:gd name="connsiteX84" fmla="*/ 78020 w 409508"/>
                  <a:gd name="connsiteY84" fmla="*/ 626469 h 1172095"/>
                  <a:gd name="connsiteX85" fmla="*/ 110678 w 409508"/>
                  <a:gd name="connsiteY85" fmla="*/ 626469 h 1172095"/>
                  <a:gd name="connsiteX86" fmla="*/ 110678 w 409508"/>
                  <a:gd name="connsiteY86" fmla="*/ 597693 h 1172095"/>
                  <a:gd name="connsiteX87" fmla="*/ 110678 w 409508"/>
                  <a:gd name="connsiteY87" fmla="*/ 791363 h 1172095"/>
                  <a:gd name="connsiteX88" fmla="*/ 78020 w 409508"/>
                  <a:gd name="connsiteY88" fmla="*/ 791363 h 1172095"/>
                  <a:gd name="connsiteX89" fmla="*/ 78020 w 409508"/>
                  <a:gd name="connsiteY89" fmla="*/ 820717 h 1172095"/>
                  <a:gd name="connsiteX90" fmla="*/ 110678 w 409508"/>
                  <a:gd name="connsiteY90" fmla="*/ 820717 h 1172095"/>
                  <a:gd name="connsiteX91" fmla="*/ 110678 w 409508"/>
                  <a:gd name="connsiteY91" fmla="*/ 791363 h 1172095"/>
                  <a:gd name="connsiteX92" fmla="*/ 110678 w 409508"/>
                  <a:gd name="connsiteY92" fmla="*/ 742665 h 1172095"/>
                  <a:gd name="connsiteX93" fmla="*/ 78020 w 409508"/>
                  <a:gd name="connsiteY93" fmla="*/ 742665 h 1172095"/>
                  <a:gd name="connsiteX94" fmla="*/ 78020 w 409508"/>
                  <a:gd name="connsiteY94" fmla="*/ 771441 h 1172095"/>
                  <a:gd name="connsiteX95" fmla="*/ 110678 w 409508"/>
                  <a:gd name="connsiteY95" fmla="*/ 771441 h 1172095"/>
                  <a:gd name="connsiteX96" fmla="*/ 110678 w 409508"/>
                  <a:gd name="connsiteY96" fmla="*/ 742665 h 1172095"/>
                  <a:gd name="connsiteX97" fmla="*/ 170989 w 409508"/>
                  <a:gd name="connsiteY97" fmla="*/ 695635 h 1172095"/>
                  <a:gd name="connsiteX98" fmla="*/ 138331 w 409508"/>
                  <a:gd name="connsiteY98" fmla="*/ 695635 h 1172095"/>
                  <a:gd name="connsiteX99" fmla="*/ 138331 w 409508"/>
                  <a:gd name="connsiteY99" fmla="*/ 724411 h 1172095"/>
                  <a:gd name="connsiteX100" fmla="*/ 170989 w 409508"/>
                  <a:gd name="connsiteY100" fmla="*/ 724411 h 1172095"/>
                  <a:gd name="connsiteX101" fmla="*/ 170989 w 409508"/>
                  <a:gd name="connsiteY101" fmla="*/ 695635 h 1172095"/>
                  <a:gd name="connsiteX102" fmla="*/ 170989 w 409508"/>
                  <a:gd name="connsiteY102" fmla="*/ 597661 h 1172095"/>
                  <a:gd name="connsiteX103" fmla="*/ 138331 w 409508"/>
                  <a:gd name="connsiteY103" fmla="*/ 597661 h 1172095"/>
                  <a:gd name="connsiteX104" fmla="*/ 138331 w 409508"/>
                  <a:gd name="connsiteY104" fmla="*/ 626437 h 1172095"/>
                  <a:gd name="connsiteX105" fmla="*/ 170989 w 409508"/>
                  <a:gd name="connsiteY105" fmla="*/ 626437 h 1172095"/>
                  <a:gd name="connsiteX106" fmla="*/ 170989 w 409508"/>
                  <a:gd name="connsiteY106" fmla="*/ 597661 h 1172095"/>
                  <a:gd name="connsiteX107" fmla="*/ 170989 w 409508"/>
                  <a:gd name="connsiteY107" fmla="*/ 791331 h 1172095"/>
                  <a:gd name="connsiteX108" fmla="*/ 138331 w 409508"/>
                  <a:gd name="connsiteY108" fmla="*/ 791331 h 1172095"/>
                  <a:gd name="connsiteX109" fmla="*/ 138331 w 409508"/>
                  <a:gd name="connsiteY109" fmla="*/ 820685 h 1172095"/>
                  <a:gd name="connsiteX110" fmla="*/ 170989 w 409508"/>
                  <a:gd name="connsiteY110" fmla="*/ 820685 h 1172095"/>
                  <a:gd name="connsiteX111" fmla="*/ 170989 w 409508"/>
                  <a:gd name="connsiteY111" fmla="*/ 791331 h 1172095"/>
                  <a:gd name="connsiteX112" fmla="*/ 170989 w 409508"/>
                  <a:gd name="connsiteY112" fmla="*/ 548385 h 1172095"/>
                  <a:gd name="connsiteX113" fmla="*/ 138331 w 409508"/>
                  <a:gd name="connsiteY113" fmla="*/ 548385 h 1172095"/>
                  <a:gd name="connsiteX114" fmla="*/ 138331 w 409508"/>
                  <a:gd name="connsiteY114" fmla="*/ 577707 h 1172095"/>
                  <a:gd name="connsiteX115" fmla="*/ 170989 w 409508"/>
                  <a:gd name="connsiteY115" fmla="*/ 577707 h 1172095"/>
                  <a:gd name="connsiteX116" fmla="*/ 170989 w 409508"/>
                  <a:gd name="connsiteY116" fmla="*/ 548385 h 1172095"/>
                  <a:gd name="connsiteX117" fmla="*/ 170989 w 409508"/>
                  <a:gd name="connsiteY117" fmla="*/ 499141 h 1172095"/>
                  <a:gd name="connsiteX118" fmla="*/ 138331 w 409508"/>
                  <a:gd name="connsiteY118" fmla="*/ 499141 h 1172095"/>
                  <a:gd name="connsiteX119" fmla="*/ 138331 w 409508"/>
                  <a:gd name="connsiteY119" fmla="*/ 528463 h 1172095"/>
                  <a:gd name="connsiteX120" fmla="*/ 170989 w 409508"/>
                  <a:gd name="connsiteY120" fmla="*/ 528463 h 1172095"/>
                  <a:gd name="connsiteX121" fmla="*/ 170989 w 409508"/>
                  <a:gd name="connsiteY121" fmla="*/ 499141 h 1172095"/>
                  <a:gd name="connsiteX122" fmla="*/ 239610 w 409508"/>
                  <a:gd name="connsiteY122" fmla="*/ 695603 h 1172095"/>
                  <a:gd name="connsiteX123" fmla="*/ 207529 w 409508"/>
                  <a:gd name="connsiteY123" fmla="*/ 695603 h 1172095"/>
                  <a:gd name="connsiteX124" fmla="*/ 207529 w 409508"/>
                  <a:gd name="connsiteY124" fmla="*/ 724379 h 1172095"/>
                  <a:gd name="connsiteX125" fmla="*/ 239610 w 409508"/>
                  <a:gd name="connsiteY125" fmla="*/ 724379 h 1172095"/>
                  <a:gd name="connsiteX126" fmla="*/ 239610 w 409508"/>
                  <a:gd name="connsiteY126" fmla="*/ 695603 h 1172095"/>
                  <a:gd name="connsiteX127" fmla="*/ 299921 w 409508"/>
                  <a:gd name="connsiteY127" fmla="*/ 938549 h 1172095"/>
                  <a:gd name="connsiteX128" fmla="*/ 267841 w 409508"/>
                  <a:gd name="connsiteY128" fmla="*/ 938549 h 1172095"/>
                  <a:gd name="connsiteX129" fmla="*/ 267841 w 409508"/>
                  <a:gd name="connsiteY129" fmla="*/ 967325 h 1172095"/>
                  <a:gd name="connsiteX130" fmla="*/ 299921 w 409508"/>
                  <a:gd name="connsiteY130" fmla="*/ 967325 h 1172095"/>
                  <a:gd name="connsiteX131" fmla="*/ 299921 w 409508"/>
                  <a:gd name="connsiteY131" fmla="*/ 938549 h 1172095"/>
                  <a:gd name="connsiteX132" fmla="*/ 299921 w 409508"/>
                  <a:gd name="connsiteY132" fmla="*/ 695603 h 1172095"/>
                  <a:gd name="connsiteX133" fmla="*/ 267841 w 409508"/>
                  <a:gd name="connsiteY133" fmla="*/ 695603 h 1172095"/>
                  <a:gd name="connsiteX134" fmla="*/ 267841 w 409508"/>
                  <a:gd name="connsiteY134" fmla="*/ 724379 h 1172095"/>
                  <a:gd name="connsiteX135" fmla="*/ 299921 w 409508"/>
                  <a:gd name="connsiteY135" fmla="*/ 724379 h 1172095"/>
                  <a:gd name="connsiteX136" fmla="*/ 299921 w 409508"/>
                  <a:gd name="connsiteY136" fmla="*/ 695603 h 1172095"/>
                  <a:gd name="connsiteX137" fmla="*/ 239610 w 409508"/>
                  <a:gd name="connsiteY137" fmla="*/ 889273 h 1172095"/>
                  <a:gd name="connsiteX138" fmla="*/ 207529 w 409508"/>
                  <a:gd name="connsiteY138" fmla="*/ 889273 h 1172095"/>
                  <a:gd name="connsiteX139" fmla="*/ 207529 w 409508"/>
                  <a:gd name="connsiteY139" fmla="*/ 918627 h 1172095"/>
                  <a:gd name="connsiteX140" fmla="*/ 239610 w 409508"/>
                  <a:gd name="connsiteY140" fmla="*/ 918627 h 1172095"/>
                  <a:gd name="connsiteX141" fmla="*/ 239610 w 409508"/>
                  <a:gd name="connsiteY141" fmla="*/ 889273 h 1172095"/>
                  <a:gd name="connsiteX142" fmla="*/ 239610 w 409508"/>
                  <a:gd name="connsiteY142" fmla="*/ 646327 h 1172095"/>
                  <a:gd name="connsiteX143" fmla="*/ 207529 w 409508"/>
                  <a:gd name="connsiteY143" fmla="*/ 646327 h 1172095"/>
                  <a:gd name="connsiteX144" fmla="*/ 207529 w 409508"/>
                  <a:gd name="connsiteY144" fmla="*/ 675649 h 1172095"/>
                  <a:gd name="connsiteX145" fmla="*/ 239610 w 409508"/>
                  <a:gd name="connsiteY145" fmla="*/ 675649 h 1172095"/>
                  <a:gd name="connsiteX146" fmla="*/ 239610 w 409508"/>
                  <a:gd name="connsiteY146" fmla="*/ 646327 h 1172095"/>
                  <a:gd name="connsiteX147" fmla="*/ 299921 w 409508"/>
                  <a:gd name="connsiteY147" fmla="*/ 840575 h 1172095"/>
                  <a:gd name="connsiteX148" fmla="*/ 267841 w 409508"/>
                  <a:gd name="connsiteY148" fmla="*/ 840575 h 1172095"/>
                  <a:gd name="connsiteX149" fmla="*/ 267841 w 409508"/>
                  <a:gd name="connsiteY149" fmla="*/ 869351 h 1172095"/>
                  <a:gd name="connsiteX150" fmla="*/ 299921 w 409508"/>
                  <a:gd name="connsiteY150" fmla="*/ 869351 h 1172095"/>
                  <a:gd name="connsiteX151" fmla="*/ 299921 w 409508"/>
                  <a:gd name="connsiteY151" fmla="*/ 840575 h 1172095"/>
                  <a:gd name="connsiteX152" fmla="*/ 299921 w 409508"/>
                  <a:gd name="connsiteY152" fmla="*/ 597629 h 1172095"/>
                  <a:gd name="connsiteX153" fmla="*/ 267841 w 409508"/>
                  <a:gd name="connsiteY153" fmla="*/ 597629 h 1172095"/>
                  <a:gd name="connsiteX154" fmla="*/ 267841 w 409508"/>
                  <a:gd name="connsiteY154" fmla="*/ 626405 h 1172095"/>
                  <a:gd name="connsiteX155" fmla="*/ 299921 w 409508"/>
                  <a:gd name="connsiteY155" fmla="*/ 626405 h 1172095"/>
                  <a:gd name="connsiteX156" fmla="*/ 299921 w 409508"/>
                  <a:gd name="connsiteY156" fmla="*/ 597629 h 1172095"/>
                  <a:gd name="connsiteX157" fmla="*/ 239610 w 409508"/>
                  <a:gd name="connsiteY157" fmla="*/ 548385 h 1172095"/>
                  <a:gd name="connsiteX158" fmla="*/ 207529 w 409508"/>
                  <a:gd name="connsiteY158" fmla="*/ 548385 h 1172095"/>
                  <a:gd name="connsiteX159" fmla="*/ 207529 w 409508"/>
                  <a:gd name="connsiteY159" fmla="*/ 577707 h 1172095"/>
                  <a:gd name="connsiteX160" fmla="*/ 239610 w 409508"/>
                  <a:gd name="connsiteY160" fmla="*/ 577707 h 1172095"/>
                  <a:gd name="connsiteX161" fmla="*/ 239610 w 409508"/>
                  <a:gd name="connsiteY161" fmla="*/ 548385 h 1172095"/>
                  <a:gd name="connsiteX162" fmla="*/ 239610 w 409508"/>
                  <a:gd name="connsiteY162" fmla="*/ 742633 h 1172095"/>
                  <a:gd name="connsiteX163" fmla="*/ 207529 w 409508"/>
                  <a:gd name="connsiteY163" fmla="*/ 742633 h 1172095"/>
                  <a:gd name="connsiteX164" fmla="*/ 207529 w 409508"/>
                  <a:gd name="connsiteY164" fmla="*/ 771409 h 1172095"/>
                  <a:gd name="connsiteX165" fmla="*/ 239610 w 409508"/>
                  <a:gd name="connsiteY165" fmla="*/ 771409 h 1172095"/>
                  <a:gd name="connsiteX166" fmla="*/ 239610 w 409508"/>
                  <a:gd name="connsiteY166" fmla="*/ 742633 h 1172095"/>
                  <a:gd name="connsiteX167" fmla="*/ 239610 w 409508"/>
                  <a:gd name="connsiteY167" fmla="*/ 499141 h 1172095"/>
                  <a:gd name="connsiteX168" fmla="*/ 207529 w 409508"/>
                  <a:gd name="connsiteY168" fmla="*/ 499141 h 1172095"/>
                  <a:gd name="connsiteX169" fmla="*/ 207529 w 409508"/>
                  <a:gd name="connsiteY169" fmla="*/ 528463 h 1172095"/>
                  <a:gd name="connsiteX170" fmla="*/ 239610 w 409508"/>
                  <a:gd name="connsiteY170" fmla="*/ 528463 h 1172095"/>
                  <a:gd name="connsiteX171" fmla="*/ 239610 w 409508"/>
                  <a:gd name="connsiteY171" fmla="*/ 499141 h 1172095"/>
                  <a:gd name="connsiteX172" fmla="*/ 299921 w 409508"/>
                  <a:gd name="connsiteY172" fmla="*/ 499141 h 1172095"/>
                  <a:gd name="connsiteX173" fmla="*/ 267841 w 409508"/>
                  <a:gd name="connsiteY173" fmla="*/ 499141 h 1172095"/>
                  <a:gd name="connsiteX174" fmla="*/ 267841 w 409508"/>
                  <a:gd name="connsiteY174" fmla="*/ 528463 h 1172095"/>
                  <a:gd name="connsiteX175" fmla="*/ 299921 w 409508"/>
                  <a:gd name="connsiteY175" fmla="*/ 528463 h 1172095"/>
                  <a:gd name="connsiteX176" fmla="*/ 299921 w 409508"/>
                  <a:gd name="connsiteY176" fmla="*/ 499141 h 1172095"/>
                  <a:gd name="connsiteX177" fmla="*/ 360233 w 409508"/>
                  <a:gd name="connsiteY177" fmla="*/ 646327 h 1172095"/>
                  <a:gd name="connsiteX178" fmla="*/ 328120 w 409508"/>
                  <a:gd name="connsiteY178" fmla="*/ 646327 h 1172095"/>
                  <a:gd name="connsiteX179" fmla="*/ 328120 w 409508"/>
                  <a:gd name="connsiteY179" fmla="*/ 675649 h 1172095"/>
                  <a:gd name="connsiteX180" fmla="*/ 360233 w 409508"/>
                  <a:gd name="connsiteY180" fmla="*/ 675649 h 1172095"/>
                  <a:gd name="connsiteX181" fmla="*/ 360233 w 409508"/>
                  <a:gd name="connsiteY181" fmla="*/ 646327 h 1172095"/>
                  <a:gd name="connsiteX182" fmla="*/ 360233 w 409508"/>
                  <a:gd name="connsiteY182" fmla="*/ 597629 h 1172095"/>
                  <a:gd name="connsiteX183" fmla="*/ 328120 w 409508"/>
                  <a:gd name="connsiteY183" fmla="*/ 597629 h 1172095"/>
                  <a:gd name="connsiteX184" fmla="*/ 328120 w 409508"/>
                  <a:gd name="connsiteY184" fmla="*/ 626405 h 1172095"/>
                  <a:gd name="connsiteX185" fmla="*/ 360233 w 409508"/>
                  <a:gd name="connsiteY185" fmla="*/ 626405 h 1172095"/>
                  <a:gd name="connsiteX186" fmla="*/ 360233 w 409508"/>
                  <a:gd name="connsiteY186" fmla="*/ 597629 h 1172095"/>
                  <a:gd name="connsiteX187" fmla="*/ 360233 w 409508"/>
                  <a:gd name="connsiteY187" fmla="*/ 791299 h 1172095"/>
                  <a:gd name="connsiteX188" fmla="*/ 328120 w 409508"/>
                  <a:gd name="connsiteY188" fmla="*/ 791299 h 1172095"/>
                  <a:gd name="connsiteX189" fmla="*/ 328120 w 409508"/>
                  <a:gd name="connsiteY189" fmla="*/ 820653 h 1172095"/>
                  <a:gd name="connsiteX190" fmla="*/ 360233 w 409508"/>
                  <a:gd name="connsiteY190" fmla="*/ 820653 h 1172095"/>
                  <a:gd name="connsiteX191" fmla="*/ 360233 w 409508"/>
                  <a:gd name="connsiteY191" fmla="*/ 791299 h 1172095"/>
                  <a:gd name="connsiteX192" fmla="*/ 360233 w 409508"/>
                  <a:gd name="connsiteY192" fmla="*/ 742601 h 1172095"/>
                  <a:gd name="connsiteX193" fmla="*/ 328120 w 409508"/>
                  <a:gd name="connsiteY193" fmla="*/ 742601 h 1172095"/>
                  <a:gd name="connsiteX194" fmla="*/ 328120 w 409508"/>
                  <a:gd name="connsiteY194" fmla="*/ 771377 h 1172095"/>
                  <a:gd name="connsiteX195" fmla="*/ 360233 w 409508"/>
                  <a:gd name="connsiteY195" fmla="*/ 771377 h 1172095"/>
                  <a:gd name="connsiteX196" fmla="*/ 360233 w 409508"/>
                  <a:gd name="connsiteY196" fmla="*/ 742601 h 1172095"/>
                  <a:gd name="connsiteX197" fmla="*/ 360233 w 409508"/>
                  <a:gd name="connsiteY197" fmla="*/ 499109 h 1172095"/>
                  <a:gd name="connsiteX198" fmla="*/ 328120 w 409508"/>
                  <a:gd name="connsiteY198" fmla="*/ 499109 h 1172095"/>
                  <a:gd name="connsiteX199" fmla="*/ 328120 w 409508"/>
                  <a:gd name="connsiteY199" fmla="*/ 528431 h 1172095"/>
                  <a:gd name="connsiteX200" fmla="*/ 360233 w 409508"/>
                  <a:gd name="connsiteY200" fmla="*/ 528431 h 1172095"/>
                  <a:gd name="connsiteX201" fmla="*/ 360233 w 409508"/>
                  <a:gd name="connsiteY201" fmla="*/ 499109 h 1172095"/>
                  <a:gd name="connsiteX202" fmla="*/ 110646 w 409508"/>
                  <a:gd name="connsiteY202" fmla="*/ 452625 h 1172095"/>
                  <a:gd name="connsiteX203" fmla="*/ 77988 w 409508"/>
                  <a:gd name="connsiteY203" fmla="*/ 452625 h 1172095"/>
                  <a:gd name="connsiteX204" fmla="*/ 77988 w 409508"/>
                  <a:gd name="connsiteY204" fmla="*/ 481401 h 1172095"/>
                  <a:gd name="connsiteX205" fmla="*/ 110646 w 409508"/>
                  <a:gd name="connsiteY205" fmla="*/ 481401 h 1172095"/>
                  <a:gd name="connsiteX206" fmla="*/ 110646 w 409508"/>
                  <a:gd name="connsiteY206" fmla="*/ 452625 h 1172095"/>
                  <a:gd name="connsiteX207" fmla="*/ 110646 w 409508"/>
                  <a:gd name="connsiteY207" fmla="*/ 354683 h 1172095"/>
                  <a:gd name="connsiteX208" fmla="*/ 77988 w 409508"/>
                  <a:gd name="connsiteY208" fmla="*/ 354683 h 1172095"/>
                  <a:gd name="connsiteX209" fmla="*/ 77988 w 409508"/>
                  <a:gd name="connsiteY209" fmla="*/ 383459 h 1172095"/>
                  <a:gd name="connsiteX210" fmla="*/ 110646 w 409508"/>
                  <a:gd name="connsiteY210" fmla="*/ 383459 h 1172095"/>
                  <a:gd name="connsiteX211" fmla="*/ 110646 w 409508"/>
                  <a:gd name="connsiteY211" fmla="*/ 354683 h 1172095"/>
                  <a:gd name="connsiteX212" fmla="*/ 110646 w 409508"/>
                  <a:gd name="connsiteY212" fmla="*/ 305439 h 1172095"/>
                  <a:gd name="connsiteX213" fmla="*/ 77988 w 409508"/>
                  <a:gd name="connsiteY213" fmla="*/ 305439 h 1172095"/>
                  <a:gd name="connsiteX214" fmla="*/ 77988 w 409508"/>
                  <a:gd name="connsiteY214" fmla="*/ 334761 h 1172095"/>
                  <a:gd name="connsiteX215" fmla="*/ 110646 w 409508"/>
                  <a:gd name="connsiteY215" fmla="*/ 334761 h 1172095"/>
                  <a:gd name="connsiteX216" fmla="*/ 110646 w 409508"/>
                  <a:gd name="connsiteY216" fmla="*/ 305439 h 1172095"/>
                  <a:gd name="connsiteX217" fmla="*/ 170957 w 409508"/>
                  <a:gd name="connsiteY217" fmla="*/ 403381 h 1172095"/>
                  <a:gd name="connsiteX218" fmla="*/ 138299 w 409508"/>
                  <a:gd name="connsiteY218" fmla="*/ 403381 h 1172095"/>
                  <a:gd name="connsiteX219" fmla="*/ 138299 w 409508"/>
                  <a:gd name="connsiteY219" fmla="*/ 432703 h 1172095"/>
                  <a:gd name="connsiteX220" fmla="*/ 170957 w 409508"/>
                  <a:gd name="connsiteY220" fmla="*/ 432703 h 1172095"/>
                  <a:gd name="connsiteX221" fmla="*/ 170957 w 409508"/>
                  <a:gd name="connsiteY221" fmla="*/ 403381 h 1172095"/>
                  <a:gd name="connsiteX222" fmla="*/ 170957 w 409508"/>
                  <a:gd name="connsiteY222" fmla="*/ 354683 h 1172095"/>
                  <a:gd name="connsiteX223" fmla="*/ 138299 w 409508"/>
                  <a:gd name="connsiteY223" fmla="*/ 354683 h 1172095"/>
                  <a:gd name="connsiteX224" fmla="*/ 138299 w 409508"/>
                  <a:gd name="connsiteY224" fmla="*/ 383459 h 1172095"/>
                  <a:gd name="connsiteX225" fmla="*/ 170957 w 409508"/>
                  <a:gd name="connsiteY225" fmla="*/ 383459 h 1172095"/>
                  <a:gd name="connsiteX226" fmla="*/ 170957 w 409508"/>
                  <a:gd name="connsiteY226" fmla="*/ 354683 h 1172095"/>
                  <a:gd name="connsiteX227" fmla="*/ 239578 w 409508"/>
                  <a:gd name="connsiteY227" fmla="*/ 452625 h 1172095"/>
                  <a:gd name="connsiteX228" fmla="*/ 207497 w 409508"/>
                  <a:gd name="connsiteY228" fmla="*/ 452625 h 1172095"/>
                  <a:gd name="connsiteX229" fmla="*/ 207497 w 409508"/>
                  <a:gd name="connsiteY229" fmla="*/ 481401 h 1172095"/>
                  <a:gd name="connsiteX230" fmla="*/ 239578 w 409508"/>
                  <a:gd name="connsiteY230" fmla="*/ 481401 h 1172095"/>
                  <a:gd name="connsiteX231" fmla="*/ 239578 w 409508"/>
                  <a:gd name="connsiteY231" fmla="*/ 452625 h 1172095"/>
                  <a:gd name="connsiteX232" fmla="*/ 239578 w 409508"/>
                  <a:gd name="connsiteY232" fmla="*/ 403381 h 1172095"/>
                  <a:gd name="connsiteX233" fmla="*/ 207497 w 409508"/>
                  <a:gd name="connsiteY233" fmla="*/ 403381 h 1172095"/>
                  <a:gd name="connsiteX234" fmla="*/ 207497 w 409508"/>
                  <a:gd name="connsiteY234" fmla="*/ 432703 h 1172095"/>
                  <a:gd name="connsiteX235" fmla="*/ 239578 w 409508"/>
                  <a:gd name="connsiteY235" fmla="*/ 432703 h 1172095"/>
                  <a:gd name="connsiteX236" fmla="*/ 239578 w 409508"/>
                  <a:gd name="connsiteY236" fmla="*/ 403381 h 1172095"/>
                  <a:gd name="connsiteX237" fmla="*/ 299889 w 409508"/>
                  <a:gd name="connsiteY237" fmla="*/ 403381 h 1172095"/>
                  <a:gd name="connsiteX238" fmla="*/ 267809 w 409508"/>
                  <a:gd name="connsiteY238" fmla="*/ 403381 h 1172095"/>
                  <a:gd name="connsiteX239" fmla="*/ 267809 w 409508"/>
                  <a:gd name="connsiteY239" fmla="*/ 432703 h 1172095"/>
                  <a:gd name="connsiteX240" fmla="*/ 299889 w 409508"/>
                  <a:gd name="connsiteY240" fmla="*/ 432703 h 1172095"/>
                  <a:gd name="connsiteX241" fmla="*/ 299889 w 409508"/>
                  <a:gd name="connsiteY241" fmla="*/ 403381 h 1172095"/>
                  <a:gd name="connsiteX242" fmla="*/ 239578 w 409508"/>
                  <a:gd name="connsiteY242" fmla="*/ 354683 h 1172095"/>
                  <a:gd name="connsiteX243" fmla="*/ 207497 w 409508"/>
                  <a:gd name="connsiteY243" fmla="*/ 354683 h 1172095"/>
                  <a:gd name="connsiteX244" fmla="*/ 207497 w 409508"/>
                  <a:gd name="connsiteY244" fmla="*/ 383459 h 1172095"/>
                  <a:gd name="connsiteX245" fmla="*/ 239578 w 409508"/>
                  <a:gd name="connsiteY245" fmla="*/ 383459 h 1172095"/>
                  <a:gd name="connsiteX246" fmla="*/ 239578 w 409508"/>
                  <a:gd name="connsiteY246" fmla="*/ 354683 h 1172095"/>
                  <a:gd name="connsiteX247" fmla="*/ 299889 w 409508"/>
                  <a:gd name="connsiteY247" fmla="*/ 354683 h 1172095"/>
                  <a:gd name="connsiteX248" fmla="*/ 267809 w 409508"/>
                  <a:gd name="connsiteY248" fmla="*/ 354683 h 1172095"/>
                  <a:gd name="connsiteX249" fmla="*/ 267809 w 409508"/>
                  <a:gd name="connsiteY249" fmla="*/ 383459 h 1172095"/>
                  <a:gd name="connsiteX250" fmla="*/ 299889 w 409508"/>
                  <a:gd name="connsiteY250" fmla="*/ 383459 h 1172095"/>
                  <a:gd name="connsiteX251" fmla="*/ 299889 w 409508"/>
                  <a:gd name="connsiteY251" fmla="*/ 354683 h 1172095"/>
                  <a:gd name="connsiteX252" fmla="*/ 299889 w 409508"/>
                  <a:gd name="connsiteY252" fmla="*/ 305439 h 1172095"/>
                  <a:gd name="connsiteX253" fmla="*/ 267809 w 409508"/>
                  <a:gd name="connsiteY253" fmla="*/ 305439 h 1172095"/>
                  <a:gd name="connsiteX254" fmla="*/ 267809 w 409508"/>
                  <a:gd name="connsiteY254" fmla="*/ 334761 h 1172095"/>
                  <a:gd name="connsiteX255" fmla="*/ 299889 w 409508"/>
                  <a:gd name="connsiteY255" fmla="*/ 334761 h 1172095"/>
                  <a:gd name="connsiteX256" fmla="*/ 299889 w 409508"/>
                  <a:gd name="connsiteY256" fmla="*/ 305439 h 1172095"/>
                  <a:gd name="connsiteX257" fmla="*/ 360200 w 409508"/>
                  <a:gd name="connsiteY257" fmla="*/ 403381 h 1172095"/>
                  <a:gd name="connsiteX258" fmla="*/ 328088 w 409508"/>
                  <a:gd name="connsiteY258" fmla="*/ 403381 h 1172095"/>
                  <a:gd name="connsiteX259" fmla="*/ 328088 w 409508"/>
                  <a:gd name="connsiteY259" fmla="*/ 432703 h 1172095"/>
                  <a:gd name="connsiteX260" fmla="*/ 360200 w 409508"/>
                  <a:gd name="connsiteY260" fmla="*/ 432703 h 1172095"/>
                  <a:gd name="connsiteX261" fmla="*/ 360200 w 409508"/>
                  <a:gd name="connsiteY261" fmla="*/ 403381 h 1172095"/>
                  <a:gd name="connsiteX262" fmla="*/ 360200 w 409508"/>
                  <a:gd name="connsiteY262" fmla="*/ 305439 h 1172095"/>
                  <a:gd name="connsiteX263" fmla="*/ 328088 w 409508"/>
                  <a:gd name="connsiteY263" fmla="*/ 305439 h 1172095"/>
                  <a:gd name="connsiteX264" fmla="*/ 328088 w 409508"/>
                  <a:gd name="connsiteY264" fmla="*/ 334761 h 1172095"/>
                  <a:gd name="connsiteX265" fmla="*/ 360200 w 409508"/>
                  <a:gd name="connsiteY265" fmla="*/ 334761 h 1172095"/>
                  <a:gd name="connsiteX266" fmla="*/ 360200 w 409508"/>
                  <a:gd name="connsiteY266" fmla="*/ 305439 h 117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409508" h="1172095">
                    <a:moveTo>
                      <a:pt x="409508" y="285549"/>
                    </a:moveTo>
                    <a:lnTo>
                      <a:pt x="328152" y="245705"/>
                    </a:lnTo>
                    <a:lnTo>
                      <a:pt x="277818" y="245705"/>
                    </a:lnTo>
                    <a:lnTo>
                      <a:pt x="0" y="0"/>
                    </a:lnTo>
                    <a:lnTo>
                      <a:pt x="0" y="1095712"/>
                    </a:lnTo>
                    <a:lnTo>
                      <a:pt x="138331" y="1095712"/>
                    </a:lnTo>
                    <a:lnTo>
                      <a:pt x="138331" y="1172095"/>
                    </a:lnTo>
                    <a:lnTo>
                      <a:pt x="171535" y="1172095"/>
                    </a:lnTo>
                    <a:lnTo>
                      <a:pt x="171535" y="1090194"/>
                    </a:lnTo>
                    <a:lnTo>
                      <a:pt x="161590" y="1090194"/>
                    </a:lnTo>
                    <a:lnTo>
                      <a:pt x="161590" y="1060840"/>
                    </a:lnTo>
                    <a:lnTo>
                      <a:pt x="171535" y="1060840"/>
                    </a:lnTo>
                    <a:lnTo>
                      <a:pt x="171535" y="1021573"/>
                    </a:lnTo>
                    <a:lnTo>
                      <a:pt x="195338" y="1021573"/>
                    </a:lnTo>
                    <a:lnTo>
                      <a:pt x="195338" y="954044"/>
                    </a:lnTo>
                    <a:lnTo>
                      <a:pt x="207497" y="954044"/>
                    </a:lnTo>
                    <a:lnTo>
                      <a:pt x="207497" y="938549"/>
                    </a:lnTo>
                    <a:lnTo>
                      <a:pt x="239578" y="938549"/>
                    </a:lnTo>
                    <a:lnTo>
                      <a:pt x="239578" y="954044"/>
                    </a:lnTo>
                    <a:lnTo>
                      <a:pt x="240123" y="954044"/>
                    </a:lnTo>
                    <a:lnTo>
                      <a:pt x="240123" y="1021573"/>
                    </a:lnTo>
                    <a:lnTo>
                      <a:pt x="264472" y="1021573"/>
                    </a:lnTo>
                    <a:lnTo>
                      <a:pt x="264472" y="1013264"/>
                    </a:lnTo>
                    <a:lnTo>
                      <a:pt x="296553" y="1013264"/>
                    </a:lnTo>
                    <a:lnTo>
                      <a:pt x="296553" y="1021573"/>
                    </a:lnTo>
                    <a:lnTo>
                      <a:pt x="409444" y="1021573"/>
                    </a:lnTo>
                    <a:lnTo>
                      <a:pt x="409444" y="285549"/>
                    </a:lnTo>
                    <a:close/>
                    <a:moveTo>
                      <a:pt x="174871" y="990006"/>
                    </a:moveTo>
                    <a:lnTo>
                      <a:pt x="161590" y="990006"/>
                    </a:lnTo>
                    <a:lnTo>
                      <a:pt x="161590" y="1018782"/>
                    </a:lnTo>
                    <a:lnTo>
                      <a:pt x="174871" y="1018782"/>
                    </a:lnTo>
                    <a:lnTo>
                      <a:pt x="174871" y="990006"/>
                    </a:lnTo>
                    <a:close/>
                    <a:moveTo>
                      <a:pt x="174871" y="888182"/>
                    </a:moveTo>
                    <a:lnTo>
                      <a:pt x="161590" y="888182"/>
                    </a:lnTo>
                    <a:lnTo>
                      <a:pt x="161590" y="916959"/>
                    </a:lnTo>
                    <a:lnTo>
                      <a:pt x="174871" y="916959"/>
                    </a:lnTo>
                    <a:lnTo>
                      <a:pt x="174871" y="888182"/>
                    </a:lnTo>
                    <a:close/>
                    <a:moveTo>
                      <a:pt x="174871" y="839484"/>
                    </a:moveTo>
                    <a:lnTo>
                      <a:pt x="161590" y="839484"/>
                    </a:lnTo>
                    <a:lnTo>
                      <a:pt x="161590" y="868806"/>
                    </a:lnTo>
                    <a:lnTo>
                      <a:pt x="174871" y="868806"/>
                    </a:lnTo>
                    <a:lnTo>
                      <a:pt x="174871" y="839484"/>
                    </a:lnTo>
                    <a:close/>
                    <a:moveTo>
                      <a:pt x="50366" y="547840"/>
                    </a:moveTo>
                    <a:lnTo>
                      <a:pt x="17708" y="547840"/>
                    </a:lnTo>
                    <a:lnTo>
                      <a:pt x="17708" y="577161"/>
                    </a:lnTo>
                    <a:lnTo>
                      <a:pt x="50366" y="577161"/>
                    </a:lnTo>
                    <a:lnTo>
                      <a:pt x="50366" y="547840"/>
                    </a:lnTo>
                    <a:close/>
                    <a:moveTo>
                      <a:pt x="50366" y="499141"/>
                    </a:moveTo>
                    <a:lnTo>
                      <a:pt x="17708" y="499141"/>
                    </a:lnTo>
                    <a:lnTo>
                      <a:pt x="17708" y="527918"/>
                    </a:lnTo>
                    <a:lnTo>
                      <a:pt x="50366" y="527918"/>
                    </a:lnTo>
                    <a:lnTo>
                      <a:pt x="50366" y="499141"/>
                    </a:lnTo>
                    <a:close/>
                    <a:moveTo>
                      <a:pt x="50366" y="692844"/>
                    </a:moveTo>
                    <a:lnTo>
                      <a:pt x="17708" y="692844"/>
                    </a:lnTo>
                    <a:lnTo>
                      <a:pt x="17708" y="722165"/>
                    </a:lnTo>
                    <a:lnTo>
                      <a:pt x="50366" y="722165"/>
                    </a:lnTo>
                    <a:lnTo>
                      <a:pt x="50366" y="692844"/>
                    </a:lnTo>
                    <a:close/>
                    <a:moveTo>
                      <a:pt x="50366" y="644146"/>
                    </a:moveTo>
                    <a:lnTo>
                      <a:pt x="17708" y="644146"/>
                    </a:lnTo>
                    <a:lnTo>
                      <a:pt x="17708" y="672922"/>
                    </a:lnTo>
                    <a:lnTo>
                      <a:pt x="50366" y="672922"/>
                    </a:lnTo>
                    <a:lnTo>
                      <a:pt x="50366" y="644146"/>
                    </a:lnTo>
                    <a:close/>
                    <a:moveTo>
                      <a:pt x="50366" y="401199"/>
                    </a:moveTo>
                    <a:lnTo>
                      <a:pt x="17708" y="401199"/>
                    </a:lnTo>
                    <a:lnTo>
                      <a:pt x="17708" y="429976"/>
                    </a:lnTo>
                    <a:lnTo>
                      <a:pt x="50366" y="429976"/>
                    </a:lnTo>
                    <a:lnTo>
                      <a:pt x="50366" y="401199"/>
                    </a:lnTo>
                    <a:close/>
                    <a:moveTo>
                      <a:pt x="50366" y="304926"/>
                    </a:moveTo>
                    <a:lnTo>
                      <a:pt x="17708" y="304926"/>
                    </a:lnTo>
                    <a:lnTo>
                      <a:pt x="17708" y="334247"/>
                    </a:lnTo>
                    <a:lnTo>
                      <a:pt x="50366" y="334247"/>
                    </a:lnTo>
                    <a:lnTo>
                      <a:pt x="50366" y="304926"/>
                    </a:lnTo>
                    <a:close/>
                    <a:moveTo>
                      <a:pt x="50366" y="206984"/>
                    </a:moveTo>
                    <a:lnTo>
                      <a:pt x="17708" y="206984"/>
                    </a:lnTo>
                    <a:lnTo>
                      <a:pt x="17708" y="236305"/>
                    </a:lnTo>
                    <a:lnTo>
                      <a:pt x="50366" y="236305"/>
                    </a:lnTo>
                    <a:lnTo>
                      <a:pt x="50366" y="206984"/>
                    </a:lnTo>
                    <a:close/>
                    <a:moveTo>
                      <a:pt x="110678" y="646391"/>
                    </a:moveTo>
                    <a:lnTo>
                      <a:pt x="78020" y="646391"/>
                    </a:lnTo>
                    <a:lnTo>
                      <a:pt x="78020" y="675713"/>
                    </a:lnTo>
                    <a:lnTo>
                      <a:pt x="110678" y="675713"/>
                    </a:lnTo>
                    <a:lnTo>
                      <a:pt x="110678" y="646391"/>
                    </a:lnTo>
                    <a:close/>
                    <a:moveTo>
                      <a:pt x="110678" y="597693"/>
                    </a:moveTo>
                    <a:lnTo>
                      <a:pt x="78020" y="597693"/>
                    </a:lnTo>
                    <a:lnTo>
                      <a:pt x="78020" y="626469"/>
                    </a:lnTo>
                    <a:lnTo>
                      <a:pt x="110678" y="626469"/>
                    </a:lnTo>
                    <a:lnTo>
                      <a:pt x="110678" y="597693"/>
                    </a:lnTo>
                    <a:close/>
                    <a:moveTo>
                      <a:pt x="110678" y="791363"/>
                    </a:moveTo>
                    <a:lnTo>
                      <a:pt x="78020" y="791363"/>
                    </a:lnTo>
                    <a:lnTo>
                      <a:pt x="78020" y="820717"/>
                    </a:lnTo>
                    <a:lnTo>
                      <a:pt x="110678" y="820717"/>
                    </a:lnTo>
                    <a:lnTo>
                      <a:pt x="110678" y="791363"/>
                    </a:lnTo>
                    <a:close/>
                    <a:moveTo>
                      <a:pt x="110678" y="742665"/>
                    </a:moveTo>
                    <a:lnTo>
                      <a:pt x="78020" y="742665"/>
                    </a:lnTo>
                    <a:lnTo>
                      <a:pt x="78020" y="771441"/>
                    </a:lnTo>
                    <a:lnTo>
                      <a:pt x="110678" y="771441"/>
                    </a:lnTo>
                    <a:lnTo>
                      <a:pt x="110678" y="742665"/>
                    </a:lnTo>
                    <a:close/>
                    <a:moveTo>
                      <a:pt x="170989" y="695635"/>
                    </a:moveTo>
                    <a:lnTo>
                      <a:pt x="138331" y="695635"/>
                    </a:lnTo>
                    <a:lnTo>
                      <a:pt x="138331" y="724411"/>
                    </a:lnTo>
                    <a:lnTo>
                      <a:pt x="170989" y="724411"/>
                    </a:lnTo>
                    <a:lnTo>
                      <a:pt x="170989" y="695635"/>
                    </a:lnTo>
                    <a:close/>
                    <a:moveTo>
                      <a:pt x="170989" y="597661"/>
                    </a:moveTo>
                    <a:lnTo>
                      <a:pt x="138331" y="597661"/>
                    </a:lnTo>
                    <a:lnTo>
                      <a:pt x="138331" y="626437"/>
                    </a:lnTo>
                    <a:lnTo>
                      <a:pt x="170989" y="626437"/>
                    </a:lnTo>
                    <a:lnTo>
                      <a:pt x="170989" y="597661"/>
                    </a:lnTo>
                    <a:close/>
                    <a:moveTo>
                      <a:pt x="170989" y="791331"/>
                    </a:moveTo>
                    <a:lnTo>
                      <a:pt x="138331" y="791331"/>
                    </a:lnTo>
                    <a:lnTo>
                      <a:pt x="138331" y="820685"/>
                    </a:lnTo>
                    <a:lnTo>
                      <a:pt x="170989" y="820685"/>
                    </a:lnTo>
                    <a:lnTo>
                      <a:pt x="170989" y="791331"/>
                    </a:lnTo>
                    <a:close/>
                    <a:moveTo>
                      <a:pt x="170989" y="548385"/>
                    </a:moveTo>
                    <a:lnTo>
                      <a:pt x="138331" y="548385"/>
                    </a:lnTo>
                    <a:lnTo>
                      <a:pt x="138331" y="577707"/>
                    </a:lnTo>
                    <a:lnTo>
                      <a:pt x="170989" y="577707"/>
                    </a:lnTo>
                    <a:lnTo>
                      <a:pt x="170989" y="548385"/>
                    </a:lnTo>
                    <a:close/>
                    <a:moveTo>
                      <a:pt x="170989" y="499141"/>
                    </a:moveTo>
                    <a:lnTo>
                      <a:pt x="138331" y="499141"/>
                    </a:lnTo>
                    <a:lnTo>
                      <a:pt x="138331" y="528463"/>
                    </a:lnTo>
                    <a:lnTo>
                      <a:pt x="170989" y="528463"/>
                    </a:lnTo>
                    <a:lnTo>
                      <a:pt x="170989" y="499141"/>
                    </a:lnTo>
                    <a:close/>
                    <a:moveTo>
                      <a:pt x="239610" y="695603"/>
                    </a:moveTo>
                    <a:lnTo>
                      <a:pt x="207529" y="695603"/>
                    </a:lnTo>
                    <a:lnTo>
                      <a:pt x="207529" y="724379"/>
                    </a:lnTo>
                    <a:lnTo>
                      <a:pt x="239610" y="724379"/>
                    </a:lnTo>
                    <a:lnTo>
                      <a:pt x="239610" y="695603"/>
                    </a:lnTo>
                    <a:close/>
                    <a:moveTo>
                      <a:pt x="299921" y="938549"/>
                    </a:moveTo>
                    <a:lnTo>
                      <a:pt x="267841" y="938549"/>
                    </a:lnTo>
                    <a:lnTo>
                      <a:pt x="267841" y="967325"/>
                    </a:lnTo>
                    <a:lnTo>
                      <a:pt x="299921" y="967325"/>
                    </a:lnTo>
                    <a:lnTo>
                      <a:pt x="299921" y="938549"/>
                    </a:lnTo>
                    <a:close/>
                    <a:moveTo>
                      <a:pt x="299921" y="695603"/>
                    </a:moveTo>
                    <a:lnTo>
                      <a:pt x="267841" y="695603"/>
                    </a:lnTo>
                    <a:lnTo>
                      <a:pt x="267841" y="724379"/>
                    </a:lnTo>
                    <a:lnTo>
                      <a:pt x="299921" y="724379"/>
                    </a:lnTo>
                    <a:lnTo>
                      <a:pt x="299921" y="695603"/>
                    </a:lnTo>
                    <a:close/>
                    <a:moveTo>
                      <a:pt x="239610" y="889273"/>
                    </a:moveTo>
                    <a:lnTo>
                      <a:pt x="207529" y="889273"/>
                    </a:lnTo>
                    <a:lnTo>
                      <a:pt x="207529" y="918627"/>
                    </a:lnTo>
                    <a:lnTo>
                      <a:pt x="239610" y="918627"/>
                    </a:lnTo>
                    <a:lnTo>
                      <a:pt x="239610" y="889273"/>
                    </a:lnTo>
                    <a:close/>
                    <a:moveTo>
                      <a:pt x="239610" y="646327"/>
                    </a:moveTo>
                    <a:lnTo>
                      <a:pt x="207529" y="646327"/>
                    </a:lnTo>
                    <a:lnTo>
                      <a:pt x="207529" y="675649"/>
                    </a:lnTo>
                    <a:lnTo>
                      <a:pt x="239610" y="675649"/>
                    </a:lnTo>
                    <a:lnTo>
                      <a:pt x="239610" y="646327"/>
                    </a:lnTo>
                    <a:close/>
                    <a:moveTo>
                      <a:pt x="299921" y="840575"/>
                    </a:moveTo>
                    <a:lnTo>
                      <a:pt x="267841" y="840575"/>
                    </a:lnTo>
                    <a:lnTo>
                      <a:pt x="267841" y="869351"/>
                    </a:lnTo>
                    <a:lnTo>
                      <a:pt x="299921" y="869351"/>
                    </a:lnTo>
                    <a:lnTo>
                      <a:pt x="299921" y="840575"/>
                    </a:lnTo>
                    <a:close/>
                    <a:moveTo>
                      <a:pt x="299921" y="597629"/>
                    </a:moveTo>
                    <a:lnTo>
                      <a:pt x="267841" y="597629"/>
                    </a:lnTo>
                    <a:lnTo>
                      <a:pt x="267841" y="626405"/>
                    </a:lnTo>
                    <a:lnTo>
                      <a:pt x="299921" y="626405"/>
                    </a:lnTo>
                    <a:lnTo>
                      <a:pt x="299921" y="597629"/>
                    </a:lnTo>
                    <a:close/>
                    <a:moveTo>
                      <a:pt x="239610" y="548385"/>
                    </a:moveTo>
                    <a:lnTo>
                      <a:pt x="207529" y="548385"/>
                    </a:lnTo>
                    <a:lnTo>
                      <a:pt x="207529" y="577707"/>
                    </a:lnTo>
                    <a:lnTo>
                      <a:pt x="239610" y="577707"/>
                    </a:lnTo>
                    <a:lnTo>
                      <a:pt x="239610" y="548385"/>
                    </a:lnTo>
                    <a:close/>
                    <a:moveTo>
                      <a:pt x="239610" y="742633"/>
                    </a:moveTo>
                    <a:lnTo>
                      <a:pt x="207529" y="742633"/>
                    </a:lnTo>
                    <a:lnTo>
                      <a:pt x="207529" y="771409"/>
                    </a:lnTo>
                    <a:lnTo>
                      <a:pt x="239610" y="771409"/>
                    </a:lnTo>
                    <a:lnTo>
                      <a:pt x="239610" y="742633"/>
                    </a:lnTo>
                    <a:close/>
                    <a:moveTo>
                      <a:pt x="239610" y="499141"/>
                    </a:moveTo>
                    <a:lnTo>
                      <a:pt x="207529" y="499141"/>
                    </a:lnTo>
                    <a:lnTo>
                      <a:pt x="207529" y="528463"/>
                    </a:lnTo>
                    <a:lnTo>
                      <a:pt x="239610" y="528463"/>
                    </a:lnTo>
                    <a:lnTo>
                      <a:pt x="239610" y="499141"/>
                    </a:lnTo>
                    <a:close/>
                    <a:moveTo>
                      <a:pt x="299921" y="499141"/>
                    </a:moveTo>
                    <a:lnTo>
                      <a:pt x="267841" y="499141"/>
                    </a:lnTo>
                    <a:lnTo>
                      <a:pt x="267841" y="528463"/>
                    </a:lnTo>
                    <a:lnTo>
                      <a:pt x="299921" y="528463"/>
                    </a:lnTo>
                    <a:lnTo>
                      <a:pt x="299921" y="499141"/>
                    </a:lnTo>
                    <a:close/>
                    <a:moveTo>
                      <a:pt x="360233" y="646327"/>
                    </a:moveTo>
                    <a:lnTo>
                      <a:pt x="328120" y="646327"/>
                    </a:lnTo>
                    <a:lnTo>
                      <a:pt x="328120" y="675649"/>
                    </a:lnTo>
                    <a:lnTo>
                      <a:pt x="360233" y="675649"/>
                    </a:lnTo>
                    <a:lnTo>
                      <a:pt x="360233" y="646327"/>
                    </a:lnTo>
                    <a:close/>
                    <a:moveTo>
                      <a:pt x="360233" y="597629"/>
                    </a:moveTo>
                    <a:lnTo>
                      <a:pt x="328120" y="597629"/>
                    </a:lnTo>
                    <a:lnTo>
                      <a:pt x="328120" y="626405"/>
                    </a:lnTo>
                    <a:lnTo>
                      <a:pt x="360233" y="626405"/>
                    </a:lnTo>
                    <a:lnTo>
                      <a:pt x="360233" y="597629"/>
                    </a:lnTo>
                    <a:close/>
                    <a:moveTo>
                      <a:pt x="360233" y="791299"/>
                    </a:moveTo>
                    <a:lnTo>
                      <a:pt x="328120" y="791299"/>
                    </a:lnTo>
                    <a:lnTo>
                      <a:pt x="328120" y="820653"/>
                    </a:lnTo>
                    <a:lnTo>
                      <a:pt x="360233" y="820653"/>
                    </a:lnTo>
                    <a:lnTo>
                      <a:pt x="360233" y="791299"/>
                    </a:lnTo>
                    <a:close/>
                    <a:moveTo>
                      <a:pt x="360233" y="742601"/>
                    </a:moveTo>
                    <a:lnTo>
                      <a:pt x="328120" y="742601"/>
                    </a:lnTo>
                    <a:lnTo>
                      <a:pt x="328120" y="771377"/>
                    </a:lnTo>
                    <a:lnTo>
                      <a:pt x="360233" y="771377"/>
                    </a:lnTo>
                    <a:lnTo>
                      <a:pt x="360233" y="742601"/>
                    </a:lnTo>
                    <a:close/>
                    <a:moveTo>
                      <a:pt x="360233" y="499109"/>
                    </a:moveTo>
                    <a:lnTo>
                      <a:pt x="328120" y="499109"/>
                    </a:lnTo>
                    <a:lnTo>
                      <a:pt x="328120" y="528431"/>
                    </a:lnTo>
                    <a:lnTo>
                      <a:pt x="360233" y="528431"/>
                    </a:lnTo>
                    <a:lnTo>
                      <a:pt x="360233" y="499109"/>
                    </a:lnTo>
                    <a:close/>
                    <a:moveTo>
                      <a:pt x="110646" y="452625"/>
                    </a:moveTo>
                    <a:lnTo>
                      <a:pt x="77988" y="452625"/>
                    </a:lnTo>
                    <a:lnTo>
                      <a:pt x="77988" y="481401"/>
                    </a:lnTo>
                    <a:lnTo>
                      <a:pt x="110646" y="481401"/>
                    </a:lnTo>
                    <a:lnTo>
                      <a:pt x="110646" y="452625"/>
                    </a:lnTo>
                    <a:close/>
                    <a:moveTo>
                      <a:pt x="110646" y="354683"/>
                    </a:moveTo>
                    <a:lnTo>
                      <a:pt x="77988" y="354683"/>
                    </a:lnTo>
                    <a:lnTo>
                      <a:pt x="77988" y="383459"/>
                    </a:lnTo>
                    <a:lnTo>
                      <a:pt x="110646" y="383459"/>
                    </a:lnTo>
                    <a:lnTo>
                      <a:pt x="110646" y="354683"/>
                    </a:lnTo>
                    <a:close/>
                    <a:moveTo>
                      <a:pt x="110646" y="305439"/>
                    </a:moveTo>
                    <a:lnTo>
                      <a:pt x="77988" y="305439"/>
                    </a:lnTo>
                    <a:lnTo>
                      <a:pt x="77988" y="334761"/>
                    </a:lnTo>
                    <a:lnTo>
                      <a:pt x="110646" y="334761"/>
                    </a:lnTo>
                    <a:lnTo>
                      <a:pt x="110646" y="305439"/>
                    </a:lnTo>
                    <a:close/>
                    <a:moveTo>
                      <a:pt x="170957" y="403381"/>
                    </a:moveTo>
                    <a:lnTo>
                      <a:pt x="138299" y="403381"/>
                    </a:lnTo>
                    <a:lnTo>
                      <a:pt x="138299" y="432703"/>
                    </a:lnTo>
                    <a:lnTo>
                      <a:pt x="170957" y="432703"/>
                    </a:lnTo>
                    <a:lnTo>
                      <a:pt x="170957" y="403381"/>
                    </a:lnTo>
                    <a:close/>
                    <a:moveTo>
                      <a:pt x="170957" y="354683"/>
                    </a:moveTo>
                    <a:lnTo>
                      <a:pt x="138299" y="354683"/>
                    </a:lnTo>
                    <a:lnTo>
                      <a:pt x="138299" y="383459"/>
                    </a:lnTo>
                    <a:lnTo>
                      <a:pt x="170957" y="383459"/>
                    </a:lnTo>
                    <a:lnTo>
                      <a:pt x="170957" y="354683"/>
                    </a:lnTo>
                    <a:close/>
                    <a:moveTo>
                      <a:pt x="239578" y="452625"/>
                    </a:moveTo>
                    <a:lnTo>
                      <a:pt x="207497" y="452625"/>
                    </a:lnTo>
                    <a:lnTo>
                      <a:pt x="207497" y="481401"/>
                    </a:lnTo>
                    <a:lnTo>
                      <a:pt x="239578" y="481401"/>
                    </a:lnTo>
                    <a:lnTo>
                      <a:pt x="239578" y="452625"/>
                    </a:lnTo>
                    <a:close/>
                    <a:moveTo>
                      <a:pt x="239578" y="403381"/>
                    </a:moveTo>
                    <a:lnTo>
                      <a:pt x="207497" y="403381"/>
                    </a:lnTo>
                    <a:lnTo>
                      <a:pt x="207497" y="432703"/>
                    </a:lnTo>
                    <a:lnTo>
                      <a:pt x="239578" y="432703"/>
                    </a:lnTo>
                    <a:lnTo>
                      <a:pt x="239578" y="403381"/>
                    </a:lnTo>
                    <a:close/>
                    <a:moveTo>
                      <a:pt x="299889" y="403381"/>
                    </a:moveTo>
                    <a:lnTo>
                      <a:pt x="267809" y="403381"/>
                    </a:lnTo>
                    <a:lnTo>
                      <a:pt x="267809" y="432703"/>
                    </a:lnTo>
                    <a:lnTo>
                      <a:pt x="299889" y="432703"/>
                    </a:lnTo>
                    <a:lnTo>
                      <a:pt x="299889" y="403381"/>
                    </a:lnTo>
                    <a:close/>
                    <a:moveTo>
                      <a:pt x="239578" y="354683"/>
                    </a:moveTo>
                    <a:lnTo>
                      <a:pt x="207497" y="354683"/>
                    </a:lnTo>
                    <a:lnTo>
                      <a:pt x="207497" y="383459"/>
                    </a:lnTo>
                    <a:lnTo>
                      <a:pt x="239578" y="383459"/>
                    </a:lnTo>
                    <a:lnTo>
                      <a:pt x="239578" y="354683"/>
                    </a:lnTo>
                    <a:close/>
                    <a:moveTo>
                      <a:pt x="299889" y="354683"/>
                    </a:moveTo>
                    <a:lnTo>
                      <a:pt x="267809" y="354683"/>
                    </a:lnTo>
                    <a:lnTo>
                      <a:pt x="267809" y="383459"/>
                    </a:lnTo>
                    <a:lnTo>
                      <a:pt x="299889" y="383459"/>
                    </a:lnTo>
                    <a:lnTo>
                      <a:pt x="299889" y="354683"/>
                    </a:lnTo>
                    <a:close/>
                    <a:moveTo>
                      <a:pt x="299889" y="305439"/>
                    </a:moveTo>
                    <a:lnTo>
                      <a:pt x="267809" y="305439"/>
                    </a:lnTo>
                    <a:lnTo>
                      <a:pt x="267809" y="334761"/>
                    </a:lnTo>
                    <a:lnTo>
                      <a:pt x="299889" y="334761"/>
                    </a:lnTo>
                    <a:lnTo>
                      <a:pt x="299889" y="305439"/>
                    </a:lnTo>
                    <a:close/>
                    <a:moveTo>
                      <a:pt x="360200" y="403381"/>
                    </a:moveTo>
                    <a:lnTo>
                      <a:pt x="328088" y="403381"/>
                    </a:lnTo>
                    <a:lnTo>
                      <a:pt x="328088" y="432703"/>
                    </a:lnTo>
                    <a:lnTo>
                      <a:pt x="360200" y="432703"/>
                    </a:lnTo>
                    <a:lnTo>
                      <a:pt x="360200" y="403381"/>
                    </a:lnTo>
                    <a:close/>
                    <a:moveTo>
                      <a:pt x="360200" y="305439"/>
                    </a:moveTo>
                    <a:lnTo>
                      <a:pt x="328088" y="305439"/>
                    </a:lnTo>
                    <a:lnTo>
                      <a:pt x="328088" y="334761"/>
                    </a:lnTo>
                    <a:lnTo>
                      <a:pt x="360200" y="334761"/>
                    </a:lnTo>
                    <a:lnTo>
                      <a:pt x="360200" y="305439"/>
                    </a:lnTo>
                    <a:close/>
                  </a:path>
                </a:pathLst>
              </a:custGeom>
              <a:solidFill>
                <a:srgbClr val="E6A10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3" name="Freeform: Shape 3632">
                <a:extLst>
                  <a:ext uri="{FF2B5EF4-FFF2-40B4-BE49-F238E27FC236}">
                    <a16:creationId xmlns:a16="http://schemas.microsoft.com/office/drawing/2014/main" id="{AC1DD05F-4472-6B04-7C53-47F5F79C1474}"/>
                  </a:ext>
                </a:extLst>
              </p:cNvPr>
              <p:cNvSpPr/>
              <p:nvPr/>
            </p:nvSpPr>
            <p:spPr>
              <a:xfrm>
                <a:off x="2937463" y="3011858"/>
                <a:ext cx="3338592" cy="1719358"/>
              </a:xfrm>
              <a:custGeom>
                <a:avLst/>
                <a:gdLst>
                  <a:gd name="connsiteX0" fmla="*/ 2514025 w 3338592"/>
                  <a:gd name="connsiteY0" fmla="*/ 0 h 1719358"/>
                  <a:gd name="connsiteX1" fmla="*/ 2666183 w 3338592"/>
                  <a:gd name="connsiteY1" fmla="*/ 0 h 1719358"/>
                  <a:gd name="connsiteX2" fmla="*/ 2666183 w 3338592"/>
                  <a:gd name="connsiteY2" fmla="*/ 21590 h 1719358"/>
                  <a:gd name="connsiteX3" fmla="*/ 2702723 w 3338592"/>
                  <a:gd name="connsiteY3" fmla="*/ 21590 h 1719358"/>
                  <a:gd name="connsiteX4" fmla="*/ 2702723 w 3338592"/>
                  <a:gd name="connsiteY4" fmla="*/ 42603 h 1719358"/>
                  <a:gd name="connsiteX5" fmla="*/ 2716004 w 3338592"/>
                  <a:gd name="connsiteY5" fmla="*/ 42603 h 1719358"/>
                  <a:gd name="connsiteX6" fmla="*/ 2716004 w 3338592"/>
                  <a:gd name="connsiteY6" fmla="*/ 560576 h 1719358"/>
                  <a:gd name="connsiteX7" fmla="*/ 2734835 w 3338592"/>
                  <a:gd name="connsiteY7" fmla="*/ 560576 h 1719358"/>
                  <a:gd name="connsiteX8" fmla="*/ 2734835 w 3338592"/>
                  <a:gd name="connsiteY8" fmla="*/ 126718 h 1719358"/>
                  <a:gd name="connsiteX9" fmla="*/ 2889785 w 3338592"/>
                  <a:gd name="connsiteY9" fmla="*/ 126718 h 1719358"/>
                  <a:gd name="connsiteX10" fmla="*/ 2956191 w 3338592"/>
                  <a:gd name="connsiteY10" fmla="*/ 170990 h 1719358"/>
                  <a:gd name="connsiteX11" fmla="*/ 3016503 w 3338592"/>
                  <a:gd name="connsiteY11" fmla="*/ 170990 h 1719358"/>
                  <a:gd name="connsiteX12" fmla="*/ 3016535 w 3338592"/>
                  <a:gd name="connsiteY12" fmla="*/ 171054 h 1719358"/>
                  <a:gd name="connsiteX13" fmla="*/ 3016535 w 3338592"/>
                  <a:gd name="connsiteY13" fmla="*/ 557336 h 1719358"/>
                  <a:gd name="connsiteX14" fmla="*/ 3210750 w 3338592"/>
                  <a:gd name="connsiteY14" fmla="*/ 553999 h 1719358"/>
                  <a:gd name="connsiteX15" fmla="*/ 3210750 w 3338592"/>
                  <a:gd name="connsiteY15" fmla="*/ 449962 h 1719358"/>
                  <a:gd name="connsiteX16" fmla="*/ 3296534 w 3338592"/>
                  <a:gd name="connsiteY16" fmla="*/ 449962 h 1719358"/>
                  <a:gd name="connsiteX17" fmla="*/ 3296534 w 3338592"/>
                  <a:gd name="connsiteY17" fmla="*/ 323244 h 1719358"/>
                  <a:gd name="connsiteX18" fmla="*/ 3306511 w 3338592"/>
                  <a:gd name="connsiteY18" fmla="*/ 323244 h 1719358"/>
                  <a:gd name="connsiteX19" fmla="*/ 3306511 w 3338592"/>
                  <a:gd name="connsiteY19" fmla="*/ 309417 h 1719358"/>
                  <a:gd name="connsiteX20" fmla="*/ 3314788 w 3338592"/>
                  <a:gd name="connsiteY20" fmla="*/ 309417 h 1719358"/>
                  <a:gd name="connsiteX21" fmla="*/ 3314788 w 3338592"/>
                  <a:gd name="connsiteY21" fmla="*/ 295590 h 1719358"/>
                  <a:gd name="connsiteX22" fmla="*/ 3338592 w 3338592"/>
                  <a:gd name="connsiteY22" fmla="*/ 295590 h 1719358"/>
                  <a:gd name="connsiteX23" fmla="*/ 3291273 w 3338592"/>
                  <a:gd name="connsiteY23" fmla="*/ 492385 h 1719358"/>
                  <a:gd name="connsiteX24" fmla="*/ 3248689 w 3338592"/>
                  <a:gd name="connsiteY24" fmla="*/ 608151 h 1719358"/>
                  <a:gd name="connsiteX25" fmla="*/ 3251108 w 3338592"/>
                  <a:gd name="connsiteY25" fmla="*/ 608151 h 1719358"/>
                  <a:gd name="connsiteX26" fmla="*/ 3251140 w 3338592"/>
                  <a:gd name="connsiteY26" fmla="*/ 608151 h 1719358"/>
                  <a:gd name="connsiteX27" fmla="*/ 3240137 w 3338592"/>
                  <a:gd name="connsiteY27" fmla="*/ 631398 h 1719358"/>
                  <a:gd name="connsiteX28" fmla="*/ 3222396 w 3338592"/>
                  <a:gd name="connsiteY28" fmla="*/ 679627 h 1719358"/>
                  <a:gd name="connsiteX29" fmla="*/ 3217310 w 3338592"/>
                  <a:gd name="connsiteY29" fmla="*/ 679627 h 1719358"/>
                  <a:gd name="connsiteX30" fmla="*/ 3140257 w 3338592"/>
                  <a:gd name="connsiteY30" fmla="*/ 842423 h 1719358"/>
                  <a:gd name="connsiteX31" fmla="*/ 1634152 w 3338592"/>
                  <a:gd name="connsiteY31" fmla="*/ 1719358 h 1719358"/>
                  <a:gd name="connsiteX32" fmla="*/ 128016 w 3338592"/>
                  <a:gd name="connsiteY32" fmla="*/ 842423 h 1719358"/>
                  <a:gd name="connsiteX33" fmla="*/ 50962 w 3338592"/>
                  <a:gd name="connsiteY33" fmla="*/ 679627 h 1719358"/>
                  <a:gd name="connsiteX34" fmla="*/ 46485 w 3338592"/>
                  <a:gd name="connsiteY34" fmla="*/ 679627 h 1719358"/>
                  <a:gd name="connsiteX35" fmla="*/ 25290 w 3338592"/>
                  <a:gd name="connsiteY35" fmla="*/ 625389 h 1719358"/>
                  <a:gd name="connsiteX36" fmla="*/ 17131 w 3338592"/>
                  <a:gd name="connsiteY36" fmla="*/ 608151 h 1719358"/>
                  <a:gd name="connsiteX37" fmla="*/ 18554 w 3338592"/>
                  <a:gd name="connsiteY37" fmla="*/ 608151 h 1719358"/>
                  <a:gd name="connsiteX38" fmla="*/ 0 w 3338592"/>
                  <a:gd name="connsiteY38" fmla="*/ 560672 h 1719358"/>
                  <a:gd name="connsiteX39" fmla="*/ 275091 w 3338592"/>
                  <a:gd name="connsiteY39" fmla="*/ 560672 h 1719358"/>
                  <a:gd name="connsiteX40" fmla="*/ 275091 w 3338592"/>
                  <a:gd name="connsiteY40" fmla="*/ 432286 h 1719358"/>
                  <a:gd name="connsiteX41" fmla="*/ 407904 w 3338592"/>
                  <a:gd name="connsiteY41" fmla="*/ 432286 h 1719358"/>
                  <a:gd name="connsiteX42" fmla="*/ 407904 w 3338592"/>
                  <a:gd name="connsiteY42" fmla="*/ 509183 h 1719358"/>
                  <a:gd name="connsiteX43" fmla="*/ 456603 w 3338592"/>
                  <a:gd name="connsiteY43" fmla="*/ 509183 h 1719358"/>
                  <a:gd name="connsiteX44" fmla="*/ 456603 w 3338592"/>
                  <a:gd name="connsiteY44" fmla="*/ 358661 h 1719358"/>
                  <a:gd name="connsiteX45" fmla="*/ 480406 w 3338592"/>
                  <a:gd name="connsiteY45" fmla="*/ 358661 h 1719358"/>
                  <a:gd name="connsiteX46" fmla="*/ 480406 w 3338592"/>
                  <a:gd name="connsiteY46" fmla="*/ 290618 h 1719358"/>
                  <a:gd name="connsiteX47" fmla="*/ 509183 w 3338592"/>
                  <a:gd name="connsiteY47" fmla="*/ 290618 h 1719358"/>
                  <a:gd name="connsiteX48" fmla="*/ 509183 w 3338592"/>
                  <a:gd name="connsiteY48" fmla="*/ 358661 h 1719358"/>
                  <a:gd name="connsiteX49" fmla="*/ 747124 w 3338592"/>
                  <a:gd name="connsiteY49" fmla="*/ 358661 h 1719358"/>
                  <a:gd name="connsiteX50" fmla="*/ 747124 w 3338592"/>
                  <a:gd name="connsiteY50" fmla="*/ 560640 h 1719358"/>
                  <a:gd name="connsiteX51" fmla="*/ 763164 w 3338592"/>
                  <a:gd name="connsiteY51" fmla="*/ 560640 h 1719358"/>
                  <a:gd name="connsiteX52" fmla="*/ 763164 w 3338592"/>
                  <a:gd name="connsiteY52" fmla="*/ 228606 h 1719358"/>
                  <a:gd name="connsiteX53" fmla="*/ 777536 w 3338592"/>
                  <a:gd name="connsiteY53" fmla="*/ 228606 h 1719358"/>
                  <a:gd name="connsiteX54" fmla="*/ 777536 w 3338592"/>
                  <a:gd name="connsiteY54" fmla="*/ 207593 h 1719358"/>
                  <a:gd name="connsiteX55" fmla="*/ 788604 w 3338592"/>
                  <a:gd name="connsiteY55" fmla="*/ 207593 h 1719358"/>
                  <a:gd name="connsiteX56" fmla="*/ 788604 w 3338592"/>
                  <a:gd name="connsiteY56" fmla="*/ 186003 h 1719358"/>
                  <a:gd name="connsiteX57" fmla="*/ 940794 w 3338592"/>
                  <a:gd name="connsiteY57" fmla="*/ 186003 h 1719358"/>
                  <a:gd name="connsiteX58" fmla="*/ 940794 w 3338592"/>
                  <a:gd name="connsiteY58" fmla="*/ 207593 h 1719358"/>
                  <a:gd name="connsiteX59" fmla="*/ 976757 w 3338592"/>
                  <a:gd name="connsiteY59" fmla="*/ 207593 h 1719358"/>
                  <a:gd name="connsiteX60" fmla="*/ 976757 w 3338592"/>
                  <a:gd name="connsiteY60" fmla="*/ 228606 h 1719358"/>
                  <a:gd name="connsiteX61" fmla="*/ 990583 w 3338592"/>
                  <a:gd name="connsiteY61" fmla="*/ 228606 h 1719358"/>
                  <a:gd name="connsiteX62" fmla="*/ 990583 w 3338592"/>
                  <a:gd name="connsiteY62" fmla="*/ 560640 h 1719358"/>
                  <a:gd name="connsiteX63" fmla="*/ 1007169 w 3338592"/>
                  <a:gd name="connsiteY63" fmla="*/ 560640 h 1719358"/>
                  <a:gd name="connsiteX64" fmla="*/ 1007169 w 3338592"/>
                  <a:gd name="connsiteY64" fmla="*/ 100220 h 1719358"/>
                  <a:gd name="connsiteX65" fmla="*/ 1172095 w 3338592"/>
                  <a:gd name="connsiteY65" fmla="*/ 100220 h 1719358"/>
                  <a:gd name="connsiteX66" fmla="*/ 1242384 w 3338592"/>
                  <a:gd name="connsiteY66" fmla="*/ 140609 h 1719358"/>
                  <a:gd name="connsiteX67" fmla="*/ 1302695 w 3338592"/>
                  <a:gd name="connsiteY67" fmla="*/ 140609 h 1719358"/>
                  <a:gd name="connsiteX68" fmla="*/ 1302695 w 3338592"/>
                  <a:gd name="connsiteY68" fmla="*/ 432254 h 1719358"/>
                  <a:gd name="connsiteX69" fmla="*/ 1424986 w 3338592"/>
                  <a:gd name="connsiteY69" fmla="*/ 432254 h 1719358"/>
                  <a:gd name="connsiteX70" fmla="*/ 1424986 w 3338592"/>
                  <a:gd name="connsiteY70" fmla="*/ 509151 h 1719358"/>
                  <a:gd name="connsiteX71" fmla="*/ 1438813 w 3338592"/>
                  <a:gd name="connsiteY71" fmla="*/ 509151 h 1719358"/>
                  <a:gd name="connsiteX72" fmla="*/ 1438813 w 3338592"/>
                  <a:gd name="connsiteY72" fmla="*/ 142791 h 1719358"/>
                  <a:gd name="connsiteX73" fmla="*/ 1533996 w 3338592"/>
                  <a:gd name="connsiteY73" fmla="*/ 142791 h 1719358"/>
                  <a:gd name="connsiteX74" fmla="*/ 1533996 w 3338592"/>
                  <a:gd name="connsiteY74" fmla="*/ 509151 h 1719358"/>
                  <a:gd name="connsiteX75" fmla="*/ 1633061 w 3338592"/>
                  <a:gd name="connsiteY75" fmla="*/ 509151 h 1719358"/>
                  <a:gd name="connsiteX76" fmla="*/ 1633061 w 3338592"/>
                  <a:gd name="connsiteY76" fmla="*/ 149463 h 1719358"/>
                  <a:gd name="connsiteX77" fmla="*/ 1643006 w 3338592"/>
                  <a:gd name="connsiteY77" fmla="*/ 149463 h 1719358"/>
                  <a:gd name="connsiteX78" fmla="*/ 1643006 w 3338592"/>
                  <a:gd name="connsiteY78" fmla="*/ 128451 h 1719358"/>
                  <a:gd name="connsiteX79" fmla="*/ 1650769 w 3338592"/>
                  <a:gd name="connsiteY79" fmla="*/ 128451 h 1719358"/>
                  <a:gd name="connsiteX80" fmla="*/ 1650769 w 3338592"/>
                  <a:gd name="connsiteY80" fmla="*/ 106860 h 1719358"/>
                  <a:gd name="connsiteX81" fmla="*/ 1743739 w 3338592"/>
                  <a:gd name="connsiteY81" fmla="*/ 106860 h 1719358"/>
                  <a:gd name="connsiteX82" fmla="*/ 1743739 w 3338592"/>
                  <a:gd name="connsiteY82" fmla="*/ 128451 h 1719358"/>
                  <a:gd name="connsiteX83" fmla="*/ 1769756 w 3338592"/>
                  <a:gd name="connsiteY83" fmla="*/ 128451 h 1719358"/>
                  <a:gd name="connsiteX84" fmla="*/ 1769756 w 3338592"/>
                  <a:gd name="connsiteY84" fmla="*/ 149463 h 1719358"/>
                  <a:gd name="connsiteX85" fmla="*/ 1779156 w 3338592"/>
                  <a:gd name="connsiteY85" fmla="*/ 149463 h 1719358"/>
                  <a:gd name="connsiteX86" fmla="*/ 1779156 w 3338592"/>
                  <a:gd name="connsiteY86" fmla="*/ 560640 h 1719358"/>
                  <a:gd name="connsiteX87" fmla="*/ 1819545 w 3338592"/>
                  <a:gd name="connsiteY87" fmla="*/ 560640 h 1719358"/>
                  <a:gd name="connsiteX88" fmla="*/ 1819545 w 3338592"/>
                  <a:gd name="connsiteY88" fmla="*/ 324335 h 1719358"/>
                  <a:gd name="connsiteX89" fmla="*/ 1879856 w 3338592"/>
                  <a:gd name="connsiteY89" fmla="*/ 308294 h 1719358"/>
                  <a:gd name="connsiteX90" fmla="*/ 1950113 w 3338592"/>
                  <a:gd name="connsiteY90" fmla="*/ 254046 h 1719358"/>
                  <a:gd name="connsiteX91" fmla="*/ 2122225 w 3338592"/>
                  <a:gd name="connsiteY91" fmla="*/ 210320 h 1719358"/>
                  <a:gd name="connsiteX92" fmla="*/ 2122225 w 3338592"/>
                  <a:gd name="connsiteY92" fmla="*/ 432221 h 1719358"/>
                  <a:gd name="connsiteX93" fmla="*/ 2149879 w 3338592"/>
                  <a:gd name="connsiteY93" fmla="*/ 432221 h 1719358"/>
                  <a:gd name="connsiteX94" fmla="*/ 2149879 w 3338592"/>
                  <a:gd name="connsiteY94" fmla="*/ 509118 h 1719358"/>
                  <a:gd name="connsiteX95" fmla="*/ 2198577 w 3338592"/>
                  <a:gd name="connsiteY95" fmla="*/ 509118 h 1719358"/>
                  <a:gd name="connsiteX96" fmla="*/ 2198577 w 3338592"/>
                  <a:gd name="connsiteY96" fmla="*/ 358597 h 1719358"/>
                  <a:gd name="connsiteX97" fmla="*/ 2222381 w 3338592"/>
                  <a:gd name="connsiteY97" fmla="*/ 358597 h 1719358"/>
                  <a:gd name="connsiteX98" fmla="*/ 2222381 w 3338592"/>
                  <a:gd name="connsiteY98" fmla="*/ 290554 h 1719358"/>
                  <a:gd name="connsiteX99" fmla="*/ 2251157 w 3338592"/>
                  <a:gd name="connsiteY99" fmla="*/ 290554 h 1719358"/>
                  <a:gd name="connsiteX100" fmla="*/ 2251157 w 3338592"/>
                  <a:gd name="connsiteY100" fmla="*/ 358597 h 1719358"/>
                  <a:gd name="connsiteX101" fmla="*/ 2489098 w 3338592"/>
                  <a:gd name="connsiteY101" fmla="*/ 358597 h 1719358"/>
                  <a:gd name="connsiteX102" fmla="*/ 2489098 w 3338592"/>
                  <a:gd name="connsiteY102" fmla="*/ 42603 h 1719358"/>
                  <a:gd name="connsiteX103" fmla="*/ 2503503 w 3338592"/>
                  <a:gd name="connsiteY103" fmla="*/ 42603 h 1719358"/>
                  <a:gd name="connsiteX104" fmla="*/ 2503503 w 3338592"/>
                  <a:gd name="connsiteY104" fmla="*/ 21590 h 1719358"/>
                  <a:gd name="connsiteX105" fmla="*/ 2514025 w 3338592"/>
                  <a:gd name="connsiteY105" fmla="*/ 21590 h 171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38592" h="1719358">
                    <a:moveTo>
                      <a:pt x="2514025" y="0"/>
                    </a:moveTo>
                    <a:lnTo>
                      <a:pt x="2666183" y="0"/>
                    </a:lnTo>
                    <a:lnTo>
                      <a:pt x="2666183" y="21590"/>
                    </a:lnTo>
                    <a:lnTo>
                      <a:pt x="2702723" y="21590"/>
                    </a:lnTo>
                    <a:lnTo>
                      <a:pt x="2702723" y="42603"/>
                    </a:lnTo>
                    <a:lnTo>
                      <a:pt x="2716004" y="42603"/>
                    </a:lnTo>
                    <a:lnTo>
                      <a:pt x="2716004" y="560576"/>
                    </a:lnTo>
                    <a:lnTo>
                      <a:pt x="2734835" y="560576"/>
                    </a:lnTo>
                    <a:lnTo>
                      <a:pt x="2734835" y="126718"/>
                    </a:lnTo>
                    <a:lnTo>
                      <a:pt x="2889785" y="126718"/>
                    </a:lnTo>
                    <a:lnTo>
                      <a:pt x="2956191" y="170990"/>
                    </a:lnTo>
                    <a:lnTo>
                      <a:pt x="3016503" y="170990"/>
                    </a:lnTo>
                    <a:lnTo>
                      <a:pt x="3016535" y="171054"/>
                    </a:lnTo>
                    <a:lnTo>
                      <a:pt x="3016535" y="557336"/>
                    </a:lnTo>
                    <a:lnTo>
                      <a:pt x="3210750" y="553999"/>
                    </a:lnTo>
                    <a:lnTo>
                      <a:pt x="3210750" y="449962"/>
                    </a:lnTo>
                    <a:lnTo>
                      <a:pt x="3296534" y="449962"/>
                    </a:lnTo>
                    <a:lnTo>
                      <a:pt x="3296534" y="323244"/>
                    </a:lnTo>
                    <a:lnTo>
                      <a:pt x="3306511" y="323244"/>
                    </a:lnTo>
                    <a:lnTo>
                      <a:pt x="3306511" y="309417"/>
                    </a:lnTo>
                    <a:lnTo>
                      <a:pt x="3314788" y="309417"/>
                    </a:lnTo>
                    <a:lnTo>
                      <a:pt x="3314788" y="295590"/>
                    </a:lnTo>
                    <a:lnTo>
                      <a:pt x="3338592" y="295590"/>
                    </a:lnTo>
                    <a:cubicBezTo>
                      <a:pt x="3326690" y="362543"/>
                      <a:pt x="3310778" y="428260"/>
                      <a:pt x="3291273" y="492385"/>
                    </a:cubicBezTo>
                    <a:lnTo>
                      <a:pt x="3248689" y="608151"/>
                    </a:lnTo>
                    <a:lnTo>
                      <a:pt x="3251108" y="608151"/>
                    </a:lnTo>
                    <a:lnTo>
                      <a:pt x="3251140" y="608151"/>
                    </a:lnTo>
                    <a:lnTo>
                      <a:pt x="3240137" y="631398"/>
                    </a:lnTo>
                    <a:lnTo>
                      <a:pt x="3222396" y="679627"/>
                    </a:lnTo>
                    <a:lnTo>
                      <a:pt x="3217310" y="679627"/>
                    </a:lnTo>
                    <a:lnTo>
                      <a:pt x="3140257" y="842423"/>
                    </a:lnTo>
                    <a:cubicBezTo>
                      <a:pt x="2842432" y="1365989"/>
                      <a:pt x="2279605" y="1719358"/>
                      <a:pt x="1634152" y="1719358"/>
                    </a:cubicBezTo>
                    <a:cubicBezTo>
                      <a:pt x="988699" y="1719358"/>
                      <a:pt x="425847" y="1365989"/>
                      <a:pt x="128016" y="842423"/>
                    </a:cubicBezTo>
                    <a:lnTo>
                      <a:pt x="50962" y="679627"/>
                    </a:lnTo>
                    <a:lnTo>
                      <a:pt x="46485" y="679627"/>
                    </a:lnTo>
                    <a:lnTo>
                      <a:pt x="25290" y="625389"/>
                    </a:lnTo>
                    <a:lnTo>
                      <a:pt x="17131" y="608151"/>
                    </a:lnTo>
                    <a:lnTo>
                      <a:pt x="18554" y="608151"/>
                    </a:lnTo>
                    <a:lnTo>
                      <a:pt x="0" y="560672"/>
                    </a:lnTo>
                    <a:lnTo>
                      <a:pt x="275091" y="560672"/>
                    </a:lnTo>
                    <a:lnTo>
                      <a:pt x="275091" y="432286"/>
                    </a:lnTo>
                    <a:lnTo>
                      <a:pt x="407904" y="432286"/>
                    </a:lnTo>
                    <a:lnTo>
                      <a:pt x="407904" y="509183"/>
                    </a:lnTo>
                    <a:lnTo>
                      <a:pt x="456603" y="509183"/>
                    </a:lnTo>
                    <a:lnTo>
                      <a:pt x="456603" y="358661"/>
                    </a:lnTo>
                    <a:lnTo>
                      <a:pt x="480406" y="358661"/>
                    </a:lnTo>
                    <a:lnTo>
                      <a:pt x="480406" y="290618"/>
                    </a:lnTo>
                    <a:lnTo>
                      <a:pt x="509183" y="290618"/>
                    </a:lnTo>
                    <a:lnTo>
                      <a:pt x="509183" y="358661"/>
                    </a:lnTo>
                    <a:lnTo>
                      <a:pt x="747124" y="358661"/>
                    </a:lnTo>
                    <a:lnTo>
                      <a:pt x="747124" y="560640"/>
                    </a:lnTo>
                    <a:lnTo>
                      <a:pt x="763164" y="560640"/>
                    </a:lnTo>
                    <a:lnTo>
                      <a:pt x="763164" y="228606"/>
                    </a:lnTo>
                    <a:lnTo>
                      <a:pt x="777536" y="228606"/>
                    </a:lnTo>
                    <a:lnTo>
                      <a:pt x="777536" y="207593"/>
                    </a:lnTo>
                    <a:lnTo>
                      <a:pt x="788604" y="207593"/>
                    </a:lnTo>
                    <a:lnTo>
                      <a:pt x="788604" y="186003"/>
                    </a:lnTo>
                    <a:lnTo>
                      <a:pt x="940794" y="186003"/>
                    </a:lnTo>
                    <a:lnTo>
                      <a:pt x="940794" y="207593"/>
                    </a:lnTo>
                    <a:lnTo>
                      <a:pt x="976757" y="207593"/>
                    </a:lnTo>
                    <a:lnTo>
                      <a:pt x="976757" y="228606"/>
                    </a:lnTo>
                    <a:lnTo>
                      <a:pt x="990583" y="228606"/>
                    </a:lnTo>
                    <a:lnTo>
                      <a:pt x="990583" y="560640"/>
                    </a:lnTo>
                    <a:lnTo>
                      <a:pt x="1007169" y="560640"/>
                    </a:lnTo>
                    <a:lnTo>
                      <a:pt x="1007169" y="100220"/>
                    </a:lnTo>
                    <a:lnTo>
                      <a:pt x="1172095" y="100220"/>
                    </a:lnTo>
                    <a:lnTo>
                      <a:pt x="1242384" y="140609"/>
                    </a:lnTo>
                    <a:lnTo>
                      <a:pt x="1302695" y="140609"/>
                    </a:lnTo>
                    <a:lnTo>
                      <a:pt x="1302695" y="432254"/>
                    </a:lnTo>
                    <a:lnTo>
                      <a:pt x="1424986" y="432254"/>
                    </a:lnTo>
                    <a:lnTo>
                      <a:pt x="1424986" y="509151"/>
                    </a:lnTo>
                    <a:lnTo>
                      <a:pt x="1438813" y="509151"/>
                    </a:lnTo>
                    <a:lnTo>
                      <a:pt x="1438813" y="142791"/>
                    </a:lnTo>
                    <a:lnTo>
                      <a:pt x="1533996" y="142791"/>
                    </a:lnTo>
                    <a:lnTo>
                      <a:pt x="1533996" y="509151"/>
                    </a:lnTo>
                    <a:lnTo>
                      <a:pt x="1633061" y="509151"/>
                    </a:lnTo>
                    <a:lnTo>
                      <a:pt x="1633061" y="149463"/>
                    </a:lnTo>
                    <a:lnTo>
                      <a:pt x="1643006" y="149463"/>
                    </a:lnTo>
                    <a:lnTo>
                      <a:pt x="1643006" y="128451"/>
                    </a:lnTo>
                    <a:lnTo>
                      <a:pt x="1650769" y="128451"/>
                    </a:lnTo>
                    <a:lnTo>
                      <a:pt x="1650769" y="106860"/>
                    </a:lnTo>
                    <a:lnTo>
                      <a:pt x="1743739" y="106860"/>
                    </a:lnTo>
                    <a:lnTo>
                      <a:pt x="1743739" y="128451"/>
                    </a:lnTo>
                    <a:lnTo>
                      <a:pt x="1769756" y="128451"/>
                    </a:lnTo>
                    <a:lnTo>
                      <a:pt x="1769756" y="149463"/>
                    </a:lnTo>
                    <a:lnTo>
                      <a:pt x="1779156" y="149463"/>
                    </a:lnTo>
                    <a:lnTo>
                      <a:pt x="1779156" y="560640"/>
                    </a:lnTo>
                    <a:lnTo>
                      <a:pt x="1819545" y="560640"/>
                    </a:lnTo>
                    <a:lnTo>
                      <a:pt x="1819545" y="324335"/>
                    </a:lnTo>
                    <a:lnTo>
                      <a:pt x="1879856" y="308294"/>
                    </a:lnTo>
                    <a:lnTo>
                      <a:pt x="1950113" y="254046"/>
                    </a:lnTo>
                    <a:lnTo>
                      <a:pt x="2122225" y="210320"/>
                    </a:lnTo>
                    <a:lnTo>
                      <a:pt x="2122225" y="432221"/>
                    </a:lnTo>
                    <a:lnTo>
                      <a:pt x="2149879" y="432221"/>
                    </a:lnTo>
                    <a:lnTo>
                      <a:pt x="2149879" y="509118"/>
                    </a:lnTo>
                    <a:lnTo>
                      <a:pt x="2198577" y="509118"/>
                    </a:lnTo>
                    <a:lnTo>
                      <a:pt x="2198577" y="358597"/>
                    </a:lnTo>
                    <a:lnTo>
                      <a:pt x="2222381" y="358597"/>
                    </a:lnTo>
                    <a:lnTo>
                      <a:pt x="2222381" y="290554"/>
                    </a:lnTo>
                    <a:lnTo>
                      <a:pt x="2251157" y="290554"/>
                    </a:lnTo>
                    <a:lnTo>
                      <a:pt x="2251157" y="358597"/>
                    </a:lnTo>
                    <a:lnTo>
                      <a:pt x="2489098" y="358597"/>
                    </a:lnTo>
                    <a:lnTo>
                      <a:pt x="2489098" y="42603"/>
                    </a:lnTo>
                    <a:lnTo>
                      <a:pt x="2503503" y="42603"/>
                    </a:lnTo>
                    <a:lnTo>
                      <a:pt x="2503503" y="21590"/>
                    </a:lnTo>
                    <a:lnTo>
                      <a:pt x="2514025" y="21590"/>
                    </a:lnTo>
                    <a:close/>
                  </a:path>
                </a:pathLst>
              </a:custGeom>
              <a:solidFill>
                <a:srgbClr val="129FA4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6" name="Freeform: Shape 3615">
                <a:extLst>
                  <a:ext uri="{FF2B5EF4-FFF2-40B4-BE49-F238E27FC236}">
                    <a16:creationId xmlns:a16="http://schemas.microsoft.com/office/drawing/2014/main" id="{8A62C926-9DE8-0376-C326-309C2A9874C9}"/>
                  </a:ext>
                </a:extLst>
              </p:cNvPr>
              <p:cNvSpPr/>
              <p:nvPr/>
            </p:nvSpPr>
            <p:spPr>
              <a:xfrm>
                <a:off x="2812382" y="1239889"/>
                <a:ext cx="3518980" cy="3519012"/>
              </a:xfrm>
              <a:custGeom>
                <a:avLst/>
                <a:gdLst>
                  <a:gd name="connsiteX0" fmla="*/ 1759201 w 3518980"/>
                  <a:gd name="connsiteY0" fmla="*/ 0 h 3519012"/>
                  <a:gd name="connsiteX1" fmla="*/ 3003221 w 3518980"/>
                  <a:gd name="connsiteY1" fmla="*/ 515214 h 3519012"/>
                  <a:gd name="connsiteX2" fmla="*/ 3518981 w 3518980"/>
                  <a:gd name="connsiteY2" fmla="*/ 1759234 h 3519012"/>
                  <a:gd name="connsiteX3" fmla="*/ 3003221 w 3518980"/>
                  <a:gd name="connsiteY3" fmla="*/ 3003253 h 3519012"/>
                  <a:gd name="connsiteX4" fmla="*/ 1759201 w 3518980"/>
                  <a:gd name="connsiteY4" fmla="*/ 3519013 h 3519012"/>
                  <a:gd name="connsiteX5" fmla="*/ 515182 w 3518980"/>
                  <a:gd name="connsiteY5" fmla="*/ 3003253 h 3519012"/>
                  <a:gd name="connsiteX6" fmla="*/ 0 w 3518980"/>
                  <a:gd name="connsiteY6" fmla="*/ 1759234 h 3519012"/>
                  <a:gd name="connsiteX7" fmla="*/ 515214 w 3518980"/>
                  <a:gd name="connsiteY7" fmla="*/ 515214 h 3519012"/>
                  <a:gd name="connsiteX8" fmla="*/ 1759201 w 3518980"/>
                  <a:gd name="connsiteY8" fmla="*/ 0 h 3519012"/>
                  <a:gd name="connsiteX9" fmla="*/ 1759201 w 3518980"/>
                  <a:gd name="connsiteY9" fmla="*/ 0 h 3519012"/>
                  <a:gd name="connsiteX10" fmla="*/ 2964468 w 3518980"/>
                  <a:gd name="connsiteY10" fmla="*/ 554480 h 3519012"/>
                  <a:gd name="connsiteX11" fmla="*/ 1759201 w 3518980"/>
                  <a:gd name="connsiteY11" fmla="*/ 55339 h 3519012"/>
                  <a:gd name="connsiteX12" fmla="*/ 554512 w 3518980"/>
                  <a:gd name="connsiteY12" fmla="*/ 554480 h 3519012"/>
                  <a:gd name="connsiteX13" fmla="*/ 55339 w 3518980"/>
                  <a:gd name="connsiteY13" fmla="*/ 1759234 h 3519012"/>
                  <a:gd name="connsiteX14" fmla="*/ 554512 w 3518980"/>
                  <a:gd name="connsiteY14" fmla="*/ 2964500 h 3519012"/>
                  <a:gd name="connsiteX15" fmla="*/ 1759234 w 3518980"/>
                  <a:gd name="connsiteY15" fmla="*/ 3463642 h 3519012"/>
                  <a:gd name="connsiteX16" fmla="*/ 2964500 w 3518980"/>
                  <a:gd name="connsiteY16" fmla="*/ 2964500 h 3519012"/>
                  <a:gd name="connsiteX17" fmla="*/ 3463642 w 3518980"/>
                  <a:gd name="connsiteY17" fmla="*/ 1759234 h 3519012"/>
                  <a:gd name="connsiteX18" fmla="*/ 2964500 w 3518980"/>
                  <a:gd name="connsiteY18" fmla="*/ 554512 h 3519012"/>
                  <a:gd name="connsiteX19" fmla="*/ 2964500 w 3518980"/>
                  <a:gd name="connsiteY19" fmla="*/ 554512 h 3519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18980" h="3519012">
                    <a:moveTo>
                      <a:pt x="1759201" y="0"/>
                    </a:moveTo>
                    <a:cubicBezTo>
                      <a:pt x="2245094" y="0"/>
                      <a:pt x="2685014" y="197007"/>
                      <a:pt x="3003221" y="515214"/>
                    </a:cubicBezTo>
                    <a:cubicBezTo>
                      <a:pt x="3321974" y="833966"/>
                      <a:pt x="3518981" y="1273342"/>
                      <a:pt x="3518981" y="1759234"/>
                    </a:cubicBezTo>
                    <a:cubicBezTo>
                      <a:pt x="3518981" y="2245126"/>
                      <a:pt x="3321974" y="2685046"/>
                      <a:pt x="3003221" y="3003253"/>
                    </a:cubicBezTo>
                    <a:cubicBezTo>
                      <a:pt x="2685014" y="3322006"/>
                      <a:pt x="2245094" y="3519013"/>
                      <a:pt x="1759201" y="3519013"/>
                    </a:cubicBezTo>
                    <a:cubicBezTo>
                      <a:pt x="1273309" y="3519013"/>
                      <a:pt x="833934" y="3322006"/>
                      <a:pt x="515182" y="3003253"/>
                    </a:cubicBezTo>
                    <a:cubicBezTo>
                      <a:pt x="197007" y="2685046"/>
                      <a:pt x="0" y="2245094"/>
                      <a:pt x="0" y="1759234"/>
                    </a:cubicBezTo>
                    <a:cubicBezTo>
                      <a:pt x="0" y="1273374"/>
                      <a:pt x="197007" y="833934"/>
                      <a:pt x="515214" y="515214"/>
                    </a:cubicBezTo>
                    <a:cubicBezTo>
                      <a:pt x="833934" y="197007"/>
                      <a:pt x="1273342" y="0"/>
                      <a:pt x="1759201" y="0"/>
                    </a:cubicBezTo>
                    <a:lnTo>
                      <a:pt x="1759201" y="0"/>
                    </a:lnTo>
                    <a:close/>
                    <a:moveTo>
                      <a:pt x="2964468" y="554480"/>
                    </a:moveTo>
                    <a:cubicBezTo>
                      <a:pt x="2656238" y="246250"/>
                      <a:pt x="2230144" y="55339"/>
                      <a:pt x="1759201" y="55339"/>
                    </a:cubicBezTo>
                    <a:cubicBezTo>
                      <a:pt x="1288259" y="55339"/>
                      <a:pt x="862710" y="246250"/>
                      <a:pt x="554512" y="554480"/>
                    </a:cubicBezTo>
                    <a:cubicBezTo>
                      <a:pt x="246250" y="862742"/>
                      <a:pt x="55339" y="1288836"/>
                      <a:pt x="55339" y="1759234"/>
                    </a:cubicBezTo>
                    <a:cubicBezTo>
                      <a:pt x="55339" y="2229631"/>
                      <a:pt x="246250" y="2656270"/>
                      <a:pt x="554512" y="2964500"/>
                    </a:cubicBezTo>
                    <a:cubicBezTo>
                      <a:pt x="862742" y="3272730"/>
                      <a:pt x="1288836" y="3463642"/>
                      <a:pt x="1759234" y="3463642"/>
                    </a:cubicBezTo>
                    <a:cubicBezTo>
                      <a:pt x="2229631" y="3463642"/>
                      <a:pt x="2656270" y="3272730"/>
                      <a:pt x="2964500" y="2964500"/>
                    </a:cubicBezTo>
                    <a:cubicBezTo>
                      <a:pt x="3272730" y="2656270"/>
                      <a:pt x="3463642" y="2230176"/>
                      <a:pt x="3463642" y="1759234"/>
                    </a:cubicBezTo>
                    <a:cubicBezTo>
                      <a:pt x="3463642" y="1288291"/>
                      <a:pt x="3272730" y="862742"/>
                      <a:pt x="2964500" y="554512"/>
                    </a:cubicBezTo>
                    <a:lnTo>
                      <a:pt x="2964500" y="554512"/>
                    </a:lnTo>
                    <a:close/>
                  </a:path>
                </a:pathLst>
              </a:custGeom>
              <a:solidFill>
                <a:srgbClr val="825C54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14" name="Freeform: Shape 3613">
                <a:extLst>
                  <a:ext uri="{FF2B5EF4-FFF2-40B4-BE49-F238E27FC236}">
                    <a16:creationId xmlns:a16="http://schemas.microsoft.com/office/drawing/2014/main" id="{EFD472DF-6ED1-8581-AE3F-8BF4FCAA14E4}"/>
                  </a:ext>
                </a:extLst>
              </p:cNvPr>
              <p:cNvSpPr/>
              <p:nvPr/>
            </p:nvSpPr>
            <p:spPr>
              <a:xfrm>
                <a:off x="2996107" y="3648208"/>
                <a:ext cx="3151529" cy="400653"/>
              </a:xfrm>
              <a:custGeom>
                <a:avLst/>
                <a:gdLst>
                  <a:gd name="connsiteX0" fmla="*/ 3151530 w 3151529"/>
                  <a:gd name="connsiteY0" fmla="*/ 0 h 400653"/>
                  <a:gd name="connsiteX1" fmla="*/ 0 w 3151529"/>
                  <a:gd name="connsiteY1" fmla="*/ 0 h 400653"/>
                  <a:gd name="connsiteX2" fmla="*/ 29867 w 3151529"/>
                  <a:gd name="connsiteY2" fmla="*/ 68075 h 400653"/>
                  <a:gd name="connsiteX3" fmla="*/ 3121085 w 3151529"/>
                  <a:gd name="connsiteY3" fmla="*/ 68075 h 400653"/>
                  <a:gd name="connsiteX4" fmla="*/ 3151530 w 3151529"/>
                  <a:gd name="connsiteY4" fmla="*/ 0 h 400653"/>
                  <a:gd name="connsiteX5" fmla="*/ 3151530 w 3151529"/>
                  <a:gd name="connsiteY5" fmla="*/ 0 h 400653"/>
                  <a:gd name="connsiteX6" fmla="*/ 37053 w 3151529"/>
                  <a:gd name="connsiteY6" fmla="*/ 82992 h 400653"/>
                  <a:gd name="connsiteX7" fmla="*/ 62525 w 3151529"/>
                  <a:gd name="connsiteY7" fmla="*/ 135027 h 400653"/>
                  <a:gd name="connsiteX8" fmla="*/ 3088459 w 3151529"/>
                  <a:gd name="connsiteY8" fmla="*/ 135027 h 400653"/>
                  <a:gd name="connsiteX9" fmla="*/ 3114477 w 3151529"/>
                  <a:gd name="connsiteY9" fmla="*/ 82992 h 400653"/>
                  <a:gd name="connsiteX10" fmla="*/ 37085 w 3151529"/>
                  <a:gd name="connsiteY10" fmla="*/ 82992 h 400653"/>
                  <a:gd name="connsiteX11" fmla="*/ 76352 w 3151529"/>
                  <a:gd name="connsiteY11" fmla="*/ 160467 h 400653"/>
                  <a:gd name="connsiteX12" fmla="*/ 99033 w 3151529"/>
                  <a:gd name="connsiteY12" fmla="*/ 201402 h 400653"/>
                  <a:gd name="connsiteX13" fmla="*/ 3052465 w 3151529"/>
                  <a:gd name="connsiteY13" fmla="*/ 201402 h 400653"/>
                  <a:gd name="connsiteX14" fmla="*/ 3075178 w 3151529"/>
                  <a:gd name="connsiteY14" fmla="*/ 160467 h 400653"/>
                  <a:gd name="connsiteX15" fmla="*/ 76352 w 3151529"/>
                  <a:gd name="connsiteY15" fmla="*/ 160467 h 400653"/>
                  <a:gd name="connsiteX16" fmla="*/ 120623 w 3151529"/>
                  <a:gd name="connsiteY16" fmla="*/ 237941 h 400653"/>
                  <a:gd name="connsiteX17" fmla="*/ 139454 w 3151529"/>
                  <a:gd name="connsiteY17" fmla="*/ 267808 h 400653"/>
                  <a:gd name="connsiteX18" fmla="*/ 3012108 w 3151529"/>
                  <a:gd name="connsiteY18" fmla="*/ 267808 h 400653"/>
                  <a:gd name="connsiteX19" fmla="*/ 3030362 w 3151529"/>
                  <a:gd name="connsiteY19" fmla="*/ 237941 h 400653"/>
                  <a:gd name="connsiteX20" fmla="*/ 120623 w 3151529"/>
                  <a:gd name="connsiteY20" fmla="*/ 237941 h 400653"/>
                  <a:gd name="connsiteX21" fmla="*/ 170989 w 3151529"/>
                  <a:gd name="connsiteY21" fmla="*/ 315416 h 400653"/>
                  <a:gd name="connsiteX22" fmla="*/ 184271 w 3151529"/>
                  <a:gd name="connsiteY22" fmla="*/ 334247 h 400653"/>
                  <a:gd name="connsiteX23" fmla="*/ 2967259 w 3151529"/>
                  <a:gd name="connsiteY23" fmla="*/ 334247 h 400653"/>
                  <a:gd name="connsiteX24" fmla="*/ 2980540 w 3151529"/>
                  <a:gd name="connsiteY24" fmla="*/ 315416 h 400653"/>
                  <a:gd name="connsiteX25" fmla="*/ 170989 w 3151529"/>
                  <a:gd name="connsiteY25" fmla="*/ 315416 h 400653"/>
                  <a:gd name="connsiteX26" fmla="*/ 227451 w 3151529"/>
                  <a:gd name="connsiteY26" fmla="*/ 392890 h 400653"/>
                  <a:gd name="connsiteX27" fmla="*/ 234092 w 3151529"/>
                  <a:gd name="connsiteY27" fmla="*/ 400654 h 400653"/>
                  <a:gd name="connsiteX28" fmla="*/ 2917470 w 3151529"/>
                  <a:gd name="connsiteY28" fmla="*/ 400654 h 400653"/>
                  <a:gd name="connsiteX29" fmla="*/ 2923533 w 3151529"/>
                  <a:gd name="connsiteY29" fmla="*/ 392890 h 400653"/>
                  <a:gd name="connsiteX30" fmla="*/ 227451 w 3151529"/>
                  <a:gd name="connsiteY30" fmla="*/ 392890 h 40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151529" h="400653">
                    <a:moveTo>
                      <a:pt x="3151530" y="0"/>
                    </a:moveTo>
                    <a:lnTo>
                      <a:pt x="0" y="0"/>
                    </a:lnTo>
                    <a:cubicBezTo>
                      <a:pt x="9400" y="23258"/>
                      <a:pt x="19922" y="45939"/>
                      <a:pt x="29867" y="68075"/>
                    </a:cubicBezTo>
                    <a:lnTo>
                      <a:pt x="3121085" y="68075"/>
                    </a:lnTo>
                    <a:cubicBezTo>
                      <a:pt x="3131576" y="45939"/>
                      <a:pt x="3141553" y="23258"/>
                      <a:pt x="3151530" y="0"/>
                    </a:cubicBezTo>
                    <a:lnTo>
                      <a:pt x="3151530" y="0"/>
                    </a:lnTo>
                    <a:close/>
                    <a:moveTo>
                      <a:pt x="37053" y="82992"/>
                    </a:moveTo>
                    <a:cubicBezTo>
                      <a:pt x="45362" y="100155"/>
                      <a:pt x="53671" y="117864"/>
                      <a:pt x="62525" y="135027"/>
                    </a:cubicBezTo>
                    <a:lnTo>
                      <a:pt x="3088459" y="135027"/>
                    </a:lnTo>
                    <a:cubicBezTo>
                      <a:pt x="3097314" y="117864"/>
                      <a:pt x="3106168" y="100155"/>
                      <a:pt x="3114477" y="82992"/>
                    </a:cubicBezTo>
                    <a:lnTo>
                      <a:pt x="37085" y="82992"/>
                    </a:lnTo>
                    <a:close/>
                    <a:moveTo>
                      <a:pt x="76352" y="160467"/>
                    </a:moveTo>
                    <a:cubicBezTo>
                      <a:pt x="83538" y="174294"/>
                      <a:pt x="91301" y="187575"/>
                      <a:pt x="99033" y="201402"/>
                    </a:cubicBezTo>
                    <a:lnTo>
                      <a:pt x="3052465" y="201402"/>
                    </a:lnTo>
                    <a:cubicBezTo>
                      <a:pt x="3060229" y="187575"/>
                      <a:pt x="3067960" y="174294"/>
                      <a:pt x="3075178" y="160467"/>
                    </a:cubicBezTo>
                    <a:lnTo>
                      <a:pt x="76352" y="160467"/>
                    </a:lnTo>
                    <a:close/>
                    <a:moveTo>
                      <a:pt x="120623" y="237941"/>
                    </a:moveTo>
                    <a:cubicBezTo>
                      <a:pt x="126718" y="247886"/>
                      <a:pt x="133359" y="257864"/>
                      <a:pt x="139454" y="267808"/>
                    </a:cubicBezTo>
                    <a:lnTo>
                      <a:pt x="3012108" y="267808"/>
                    </a:lnTo>
                    <a:cubicBezTo>
                      <a:pt x="3018203" y="257864"/>
                      <a:pt x="3024266" y="247886"/>
                      <a:pt x="3030362" y="237941"/>
                    </a:cubicBezTo>
                    <a:lnTo>
                      <a:pt x="120623" y="237941"/>
                    </a:lnTo>
                    <a:close/>
                    <a:moveTo>
                      <a:pt x="170989" y="315416"/>
                    </a:moveTo>
                    <a:cubicBezTo>
                      <a:pt x="175416" y="321511"/>
                      <a:pt x="179844" y="328120"/>
                      <a:pt x="184271" y="334247"/>
                    </a:cubicBezTo>
                    <a:lnTo>
                      <a:pt x="2967259" y="334247"/>
                    </a:lnTo>
                    <a:cubicBezTo>
                      <a:pt x="2971686" y="328152"/>
                      <a:pt x="2976113" y="321511"/>
                      <a:pt x="2980540" y="315416"/>
                    </a:cubicBezTo>
                    <a:lnTo>
                      <a:pt x="170989" y="315416"/>
                    </a:lnTo>
                    <a:close/>
                    <a:moveTo>
                      <a:pt x="227451" y="392890"/>
                    </a:moveTo>
                    <a:cubicBezTo>
                      <a:pt x="229665" y="395681"/>
                      <a:pt x="231878" y="398440"/>
                      <a:pt x="234092" y="400654"/>
                    </a:cubicBezTo>
                    <a:lnTo>
                      <a:pt x="2917470" y="400654"/>
                    </a:lnTo>
                    <a:cubicBezTo>
                      <a:pt x="2919684" y="398440"/>
                      <a:pt x="2921897" y="395681"/>
                      <a:pt x="2923533" y="392890"/>
                    </a:cubicBezTo>
                    <a:lnTo>
                      <a:pt x="227451" y="392890"/>
                    </a:lnTo>
                    <a:close/>
                  </a:path>
                </a:pathLst>
              </a:custGeom>
              <a:solidFill>
                <a:srgbClr val="FFFFFF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37" name="Freeform: Shape 3636">
              <a:extLst>
                <a:ext uri="{FF2B5EF4-FFF2-40B4-BE49-F238E27FC236}">
                  <a16:creationId xmlns:a16="http://schemas.microsoft.com/office/drawing/2014/main" id="{896F1148-74E7-C62D-A036-A72E41C10AD3}"/>
                </a:ext>
              </a:extLst>
            </p:cNvPr>
            <p:cNvSpPr/>
            <p:nvPr/>
          </p:nvSpPr>
          <p:spPr bwMode="auto">
            <a:xfrm flipH="1">
              <a:off x="6021280" y="2036618"/>
              <a:ext cx="1688523" cy="1196050"/>
            </a:xfrm>
            <a:custGeom>
              <a:avLst/>
              <a:gdLst>
                <a:gd name="connsiteX0" fmla="*/ 0 w 1399309"/>
                <a:gd name="connsiteY0" fmla="*/ 1149927 h 1149927"/>
                <a:gd name="connsiteX1" fmla="*/ 0 w 1399309"/>
                <a:gd name="connsiteY1" fmla="*/ 484909 h 1149927"/>
                <a:gd name="connsiteX2" fmla="*/ 1399309 w 1399309"/>
                <a:gd name="connsiteY2" fmla="*/ 0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309" h="1149927">
                  <a:moveTo>
                    <a:pt x="0" y="1149927"/>
                  </a:moveTo>
                  <a:lnTo>
                    <a:pt x="0" y="484909"/>
                  </a:lnTo>
                  <a:lnTo>
                    <a:pt x="1399309" y="0"/>
                  </a:lnTo>
                </a:path>
              </a:pathLst>
            </a:custGeom>
            <a:noFill/>
            <a:ln w="25400">
              <a:solidFill>
                <a:srgbClr val="825C54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B4B0A-142C-FEF9-9937-C34030CF9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800" b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3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12542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" name="Group 3654">
            <a:extLst>
              <a:ext uri="{FF2B5EF4-FFF2-40B4-BE49-F238E27FC236}">
                <a16:creationId xmlns:a16="http://schemas.microsoft.com/office/drawing/2014/main" id="{24EEBAFE-5F3A-D3E2-E6A9-BB980DADE69E}"/>
              </a:ext>
            </a:extLst>
          </p:cNvPr>
          <p:cNvGrpSpPr/>
          <p:nvPr/>
        </p:nvGrpSpPr>
        <p:grpSpPr>
          <a:xfrm>
            <a:off x="297492" y="1898235"/>
            <a:ext cx="8549017" cy="3061530"/>
            <a:chOff x="297492" y="1786042"/>
            <a:chExt cx="8549017" cy="3061530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C60FCD22-E277-1150-D56A-64A942ED12FC}"/>
                </a:ext>
              </a:extLst>
            </p:cNvPr>
            <p:cNvSpPr txBox="1"/>
            <p:nvPr/>
          </p:nvSpPr>
          <p:spPr>
            <a:xfrm>
              <a:off x="1282712" y="2083519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3038EBF-0A5E-2FFC-A0C6-C0AA19DEBFC8}"/>
                </a:ext>
              </a:extLst>
            </p:cNvPr>
            <p:cNvSpPr txBox="1"/>
            <p:nvPr/>
          </p:nvSpPr>
          <p:spPr>
            <a:xfrm>
              <a:off x="1282712" y="1786042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15" name="Freeform: Shape 3614">
              <a:extLst>
                <a:ext uri="{FF2B5EF4-FFF2-40B4-BE49-F238E27FC236}">
                  <a16:creationId xmlns:a16="http://schemas.microsoft.com/office/drawing/2014/main" id="{3036855D-BD11-AF2D-2D4B-9F66376EC0DF}"/>
                </a:ext>
              </a:extLst>
            </p:cNvPr>
            <p:cNvSpPr/>
            <p:nvPr/>
          </p:nvSpPr>
          <p:spPr bwMode="auto">
            <a:xfrm>
              <a:off x="297492" y="1891415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129FA4">
                <a:alpha val="7000"/>
              </a:srgbClr>
            </a:solidFill>
            <a:ln w="6350">
              <a:solidFill>
                <a:srgbClr val="129FA4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05" name="Freeform: Shape 3604">
              <a:extLst>
                <a:ext uri="{FF2B5EF4-FFF2-40B4-BE49-F238E27FC236}">
                  <a16:creationId xmlns:a16="http://schemas.microsoft.com/office/drawing/2014/main" id="{ED35895D-3EBF-4205-EE14-9469F6302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22" y="1972922"/>
              <a:ext cx="510006" cy="877824"/>
            </a:xfrm>
            <a:custGeom>
              <a:avLst/>
              <a:gdLst>
                <a:gd name="connsiteX0" fmla="*/ 139979 w 1870024"/>
                <a:gd name="connsiteY0" fmla="*/ 3048011 h 3218689"/>
                <a:gd name="connsiteX1" fmla="*/ 139979 w 1870024"/>
                <a:gd name="connsiteY1" fmla="*/ 3083530 h 3218689"/>
                <a:gd name="connsiteX2" fmla="*/ 244649 w 1870024"/>
                <a:gd name="connsiteY2" fmla="*/ 3083530 h 3218689"/>
                <a:gd name="connsiteX3" fmla="*/ 244649 w 1870024"/>
                <a:gd name="connsiteY3" fmla="*/ 3048011 h 3218689"/>
                <a:gd name="connsiteX4" fmla="*/ 289179 w 1870024"/>
                <a:gd name="connsiteY4" fmla="*/ 3047697 h 3218689"/>
                <a:gd name="connsiteX5" fmla="*/ 289179 w 1870024"/>
                <a:gd name="connsiteY5" fmla="*/ 3083215 h 3218689"/>
                <a:gd name="connsiteX6" fmla="*/ 393849 w 1870024"/>
                <a:gd name="connsiteY6" fmla="*/ 3083215 h 3218689"/>
                <a:gd name="connsiteX7" fmla="*/ 393849 w 1870024"/>
                <a:gd name="connsiteY7" fmla="*/ 3047697 h 3218689"/>
                <a:gd name="connsiteX8" fmla="*/ 438378 w 1870024"/>
                <a:gd name="connsiteY8" fmla="*/ 3047382 h 3218689"/>
                <a:gd name="connsiteX9" fmla="*/ 438378 w 1870024"/>
                <a:gd name="connsiteY9" fmla="*/ 3082901 h 3218689"/>
                <a:gd name="connsiteX10" fmla="*/ 543049 w 1870024"/>
                <a:gd name="connsiteY10" fmla="*/ 3082901 h 3218689"/>
                <a:gd name="connsiteX11" fmla="*/ 543049 w 1870024"/>
                <a:gd name="connsiteY11" fmla="*/ 3047382 h 3218689"/>
                <a:gd name="connsiteX12" fmla="*/ 587578 w 1870024"/>
                <a:gd name="connsiteY12" fmla="*/ 3047068 h 3218689"/>
                <a:gd name="connsiteX13" fmla="*/ 587578 w 1870024"/>
                <a:gd name="connsiteY13" fmla="*/ 3082587 h 3218689"/>
                <a:gd name="connsiteX14" fmla="*/ 692248 w 1870024"/>
                <a:gd name="connsiteY14" fmla="*/ 3082587 h 3218689"/>
                <a:gd name="connsiteX15" fmla="*/ 692248 w 1870024"/>
                <a:gd name="connsiteY15" fmla="*/ 3047068 h 3218689"/>
                <a:gd name="connsiteX16" fmla="*/ 736778 w 1870024"/>
                <a:gd name="connsiteY16" fmla="*/ 3046754 h 3218689"/>
                <a:gd name="connsiteX17" fmla="*/ 736778 w 1870024"/>
                <a:gd name="connsiteY17" fmla="*/ 3082272 h 3218689"/>
                <a:gd name="connsiteX18" fmla="*/ 841448 w 1870024"/>
                <a:gd name="connsiteY18" fmla="*/ 3082272 h 3218689"/>
                <a:gd name="connsiteX19" fmla="*/ 841448 w 1870024"/>
                <a:gd name="connsiteY19" fmla="*/ 3046754 h 3218689"/>
                <a:gd name="connsiteX20" fmla="*/ 1562510 w 1870024"/>
                <a:gd name="connsiteY20" fmla="*/ 2983154 h 3218689"/>
                <a:gd name="connsiteX21" fmla="*/ 1562510 w 1870024"/>
                <a:gd name="connsiteY21" fmla="*/ 3074832 h 3218689"/>
                <a:gd name="connsiteX22" fmla="*/ 1602534 w 1870024"/>
                <a:gd name="connsiteY22" fmla="*/ 3074832 h 3218689"/>
                <a:gd name="connsiteX23" fmla="*/ 1602534 w 1870024"/>
                <a:gd name="connsiteY23" fmla="*/ 2983154 h 3218689"/>
                <a:gd name="connsiteX24" fmla="*/ 1491891 w 1870024"/>
                <a:gd name="connsiteY24" fmla="*/ 2983049 h 3218689"/>
                <a:gd name="connsiteX25" fmla="*/ 1491891 w 1870024"/>
                <a:gd name="connsiteY25" fmla="*/ 3074727 h 3218689"/>
                <a:gd name="connsiteX26" fmla="*/ 1531915 w 1870024"/>
                <a:gd name="connsiteY26" fmla="*/ 3074727 h 3218689"/>
                <a:gd name="connsiteX27" fmla="*/ 1531915 w 1870024"/>
                <a:gd name="connsiteY27" fmla="*/ 2983049 h 3218689"/>
                <a:gd name="connsiteX28" fmla="*/ 1421273 w 1870024"/>
                <a:gd name="connsiteY28" fmla="*/ 2982945 h 3218689"/>
                <a:gd name="connsiteX29" fmla="*/ 1421273 w 1870024"/>
                <a:gd name="connsiteY29" fmla="*/ 3074623 h 3218689"/>
                <a:gd name="connsiteX30" fmla="*/ 1461297 w 1870024"/>
                <a:gd name="connsiteY30" fmla="*/ 3074623 h 3218689"/>
                <a:gd name="connsiteX31" fmla="*/ 1461297 w 1870024"/>
                <a:gd name="connsiteY31" fmla="*/ 2982945 h 3218689"/>
                <a:gd name="connsiteX32" fmla="*/ 1350654 w 1870024"/>
                <a:gd name="connsiteY32" fmla="*/ 2982840 h 3218689"/>
                <a:gd name="connsiteX33" fmla="*/ 1350654 w 1870024"/>
                <a:gd name="connsiteY33" fmla="*/ 3074518 h 3218689"/>
                <a:gd name="connsiteX34" fmla="*/ 1390679 w 1870024"/>
                <a:gd name="connsiteY34" fmla="*/ 3074518 h 3218689"/>
                <a:gd name="connsiteX35" fmla="*/ 1390679 w 1870024"/>
                <a:gd name="connsiteY35" fmla="*/ 2982840 h 3218689"/>
                <a:gd name="connsiteX36" fmla="*/ 1280036 w 1870024"/>
                <a:gd name="connsiteY36" fmla="*/ 2982735 h 3218689"/>
                <a:gd name="connsiteX37" fmla="*/ 1280036 w 1870024"/>
                <a:gd name="connsiteY37" fmla="*/ 3074413 h 3218689"/>
                <a:gd name="connsiteX38" fmla="*/ 1320060 w 1870024"/>
                <a:gd name="connsiteY38" fmla="*/ 3074413 h 3218689"/>
                <a:gd name="connsiteX39" fmla="*/ 1320060 w 1870024"/>
                <a:gd name="connsiteY39" fmla="*/ 2982735 h 3218689"/>
                <a:gd name="connsiteX40" fmla="*/ 1209418 w 1870024"/>
                <a:gd name="connsiteY40" fmla="*/ 2982630 h 3218689"/>
                <a:gd name="connsiteX41" fmla="*/ 1209418 w 1870024"/>
                <a:gd name="connsiteY41" fmla="*/ 3074308 h 3218689"/>
                <a:gd name="connsiteX42" fmla="*/ 1249442 w 1870024"/>
                <a:gd name="connsiteY42" fmla="*/ 3074308 h 3218689"/>
                <a:gd name="connsiteX43" fmla="*/ 1249442 w 1870024"/>
                <a:gd name="connsiteY43" fmla="*/ 2982630 h 3218689"/>
                <a:gd name="connsiteX44" fmla="*/ 1805378 w 1870024"/>
                <a:gd name="connsiteY44" fmla="*/ 2982525 h 3218689"/>
                <a:gd name="connsiteX45" fmla="*/ 1805378 w 1870024"/>
                <a:gd name="connsiteY45" fmla="*/ 3074204 h 3218689"/>
                <a:gd name="connsiteX46" fmla="*/ 1845402 w 1870024"/>
                <a:gd name="connsiteY46" fmla="*/ 3074204 h 3218689"/>
                <a:gd name="connsiteX47" fmla="*/ 1845402 w 1870024"/>
                <a:gd name="connsiteY47" fmla="*/ 2982525 h 3218689"/>
                <a:gd name="connsiteX48" fmla="*/ 1138799 w 1870024"/>
                <a:gd name="connsiteY48" fmla="*/ 2982525 h 3218689"/>
                <a:gd name="connsiteX49" fmla="*/ 1138799 w 1870024"/>
                <a:gd name="connsiteY49" fmla="*/ 3074204 h 3218689"/>
                <a:gd name="connsiteX50" fmla="*/ 1178824 w 1870024"/>
                <a:gd name="connsiteY50" fmla="*/ 3074204 h 3218689"/>
                <a:gd name="connsiteX51" fmla="*/ 1178824 w 1870024"/>
                <a:gd name="connsiteY51" fmla="*/ 2982525 h 3218689"/>
                <a:gd name="connsiteX52" fmla="*/ 139979 w 1870024"/>
                <a:gd name="connsiteY52" fmla="*/ 2974564 h 3218689"/>
                <a:gd name="connsiteX53" fmla="*/ 139979 w 1870024"/>
                <a:gd name="connsiteY53" fmla="*/ 3010083 h 3218689"/>
                <a:gd name="connsiteX54" fmla="*/ 244649 w 1870024"/>
                <a:gd name="connsiteY54" fmla="*/ 3010083 h 3218689"/>
                <a:gd name="connsiteX55" fmla="*/ 244649 w 1870024"/>
                <a:gd name="connsiteY55" fmla="*/ 2974564 h 3218689"/>
                <a:gd name="connsiteX56" fmla="*/ 289179 w 1870024"/>
                <a:gd name="connsiteY56" fmla="*/ 2974249 h 3218689"/>
                <a:gd name="connsiteX57" fmla="*/ 289179 w 1870024"/>
                <a:gd name="connsiteY57" fmla="*/ 3009768 h 3218689"/>
                <a:gd name="connsiteX58" fmla="*/ 393849 w 1870024"/>
                <a:gd name="connsiteY58" fmla="*/ 3009768 h 3218689"/>
                <a:gd name="connsiteX59" fmla="*/ 393849 w 1870024"/>
                <a:gd name="connsiteY59" fmla="*/ 2974249 h 3218689"/>
                <a:gd name="connsiteX60" fmla="*/ 438378 w 1870024"/>
                <a:gd name="connsiteY60" fmla="*/ 2973935 h 3218689"/>
                <a:gd name="connsiteX61" fmla="*/ 438378 w 1870024"/>
                <a:gd name="connsiteY61" fmla="*/ 3009454 h 3218689"/>
                <a:gd name="connsiteX62" fmla="*/ 543049 w 1870024"/>
                <a:gd name="connsiteY62" fmla="*/ 3009454 h 3218689"/>
                <a:gd name="connsiteX63" fmla="*/ 543049 w 1870024"/>
                <a:gd name="connsiteY63" fmla="*/ 2973935 h 3218689"/>
                <a:gd name="connsiteX64" fmla="*/ 587578 w 1870024"/>
                <a:gd name="connsiteY64" fmla="*/ 2973621 h 3218689"/>
                <a:gd name="connsiteX65" fmla="*/ 587578 w 1870024"/>
                <a:gd name="connsiteY65" fmla="*/ 3009140 h 3218689"/>
                <a:gd name="connsiteX66" fmla="*/ 692248 w 1870024"/>
                <a:gd name="connsiteY66" fmla="*/ 3009140 h 3218689"/>
                <a:gd name="connsiteX67" fmla="*/ 692248 w 1870024"/>
                <a:gd name="connsiteY67" fmla="*/ 2973621 h 3218689"/>
                <a:gd name="connsiteX68" fmla="*/ 736778 w 1870024"/>
                <a:gd name="connsiteY68" fmla="*/ 2973306 h 3218689"/>
                <a:gd name="connsiteX69" fmla="*/ 736778 w 1870024"/>
                <a:gd name="connsiteY69" fmla="*/ 3008825 h 3218689"/>
                <a:gd name="connsiteX70" fmla="*/ 841448 w 1870024"/>
                <a:gd name="connsiteY70" fmla="*/ 3008825 h 3218689"/>
                <a:gd name="connsiteX71" fmla="*/ 841448 w 1870024"/>
                <a:gd name="connsiteY71" fmla="*/ 2973306 h 3218689"/>
                <a:gd name="connsiteX72" fmla="*/ 139979 w 1870024"/>
                <a:gd name="connsiteY72" fmla="*/ 2901117 h 3218689"/>
                <a:gd name="connsiteX73" fmla="*/ 139979 w 1870024"/>
                <a:gd name="connsiteY73" fmla="*/ 2936635 h 3218689"/>
                <a:gd name="connsiteX74" fmla="*/ 244649 w 1870024"/>
                <a:gd name="connsiteY74" fmla="*/ 2936635 h 3218689"/>
                <a:gd name="connsiteX75" fmla="*/ 244649 w 1870024"/>
                <a:gd name="connsiteY75" fmla="*/ 2901117 h 3218689"/>
                <a:gd name="connsiteX76" fmla="*/ 289179 w 1870024"/>
                <a:gd name="connsiteY76" fmla="*/ 2900802 h 3218689"/>
                <a:gd name="connsiteX77" fmla="*/ 289179 w 1870024"/>
                <a:gd name="connsiteY77" fmla="*/ 2936321 h 3218689"/>
                <a:gd name="connsiteX78" fmla="*/ 393849 w 1870024"/>
                <a:gd name="connsiteY78" fmla="*/ 2936321 h 3218689"/>
                <a:gd name="connsiteX79" fmla="*/ 393849 w 1870024"/>
                <a:gd name="connsiteY79" fmla="*/ 2900802 h 3218689"/>
                <a:gd name="connsiteX80" fmla="*/ 438378 w 1870024"/>
                <a:gd name="connsiteY80" fmla="*/ 2900488 h 3218689"/>
                <a:gd name="connsiteX81" fmla="*/ 438378 w 1870024"/>
                <a:gd name="connsiteY81" fmla="*/ 2936007 h 3218689"/>
                <a:gd name="connsiteX82" fmla="*/ 543049 w 1870024"/>
                <a:gd name="connsiteY82" fmla="*/ 2936007 h 3218689"/>
                <a:gd name="connsiteX83" fmla="*/ 543049 w 1870024"/>
                <a:gd name="connsiteY83" fmla="*/ 2900488 h 3218689"/>
                <a:gd name="connsiteX84" fmla="*/ 587578 w 1870024"/>
                <a:gd name="connsiteY84" fmla="*/ 2900173 h 3218689"/>
                <a:gd name="connsiteX85" fmla="*/ 587578 w 1870024"/>
                <a:gd name="connsiteY85" fmla="*/ 2935692 h 3218689"/>
                <a:gd name="connsiteX86" fmla="*/ 692248 w 1870024"/>
                <a:gd name="connsiteY86" fmla="*/ 2935692 h 3218689"/>
                <a:gd name="connsiteX87" fmla="*/ 692248 w 1870024"/>
                <a:gd name="connsiteY87" fmla="*/ 2900173 h 3218689"/>
                <a:gd name="connsiteX88" fmla="*/ 736778 w 1870024"/>
                <a:gd name="connsiteY88" fmla="*/ 2899859 h 3218689"/>
                <a:gd name="connsiteX89" fmla="*/ 736778 w 1870024"/>
                <a:gd name="connsiteY89" fmla="*/ 2935378 h 3218689"/>
                <a:gd name="connsiteX90" fmla="*/ 841448 w 1870024"/>
                <a:gd name="connsiteY90" fmla="*/ 2935378 h 3218689"/>
                <a:gd name="connsiteX91" fmla="*/ 841448 w 1870024"/>
                <a:gd name="connsiteY91" fmla="*/ 2899859 h 3218689"/>
                <a:gd name="connsiteX92" fmla="*/ 1807473 w 1870024"/>
                <a:gd name="connsiteY92" fmla="*/ 2844536 h 3218689"/>
                <a:gd name="connsiteX93" fmla="*/ 1807473 w 1870024"/>
                <a:gd name="connsiteY93" fmla="*/ 2880998 h 3218689"/>
                <a:gd name="connsiteX94" fmla="*/ 1843202 w 1870024"/>
                <a:gd name="connsiteY94" fmla="*/ 2880998 h 3218689"/>
                <a:gd name="connsiteX95" fmla="*/ 1843202 w 1870024"/>
                <a:gd name="connsiteY95" fmla="*/ 2844536 h 3218689"/>
                <a:gd name="connsiteX96" fmla="*/ 1562510 w 1870024"/>
                <a:gd name="connsiteY96" fmla="*/ 2836574 h 3218689"/>
                <a:gd name="connsiteX97" fmla="*/ 1562510 w 1870024"/>
                <a:gd name="connsiteY97" fmla="*/ 2881627 h 3218689"/>
                <a:gd name="connsiteX98" fmla="*/ 1602534 w 1870024"/>
                <a:gd name="connsiteY98" fmla="*/ 2881627 h 3218689"/>
                <a:gd name="connsiteX99" fmla="*/ 1602534 w 1870024"/>
                <a:gd name="connsiteY99" fmla="*/ 2836574 h 3218689"/>
                <a:gd name="connsiteX100" fmla="*/ 1491891 w 1870024"/>
                <a:gd name="connsiteY100" fmla="*/ 2836469 h 3218689"/>
                <a:gd name="connsiteX101" fmla="*/ 1491891 w 1870024"/>
                <a:gd name="connsiteY101" fmla="*/ 2881522 h 3218689"/>
                <a:gd name="connsiteX102" fmla="*/ 1531915 w 1870024"/>
                <a:gd name="connsiteY102" fmla="*/ 2881522 h 3218689"/>
                <a:gd name="connsiteX103" fmla="*/ 1531915 w 1870024"/>
                <a:gd name="connsiteY103" fmla="*/ 2836469 h 3218689"/>
                <a:gd name="connsiteX104" fmla="*/ 1421273 w 1870024"/>
                <a:gd name="connsiteY104" fmla="*/ 2836364 h 3218689"/>
                <a:gd name="connsiteX105" fmla="*/ 1421273 w 1870024"/>
                <a:gd name="connsiteY105" fmla="*/ 2881418 h 3218689"/>
                <a:gd name="connsiteX106" fmla="*/ 1461297 w 1870024"/>
                <a:gd name="connsiteY106" fmla="*/ 2881418 h 3218689"/>
                <a:gd name="connsiteX107" fmla="*/ 1461297 w 1870024"/>
                <a:gd name="connsiteY107" fmla="*/ 2836364 h 3218689"/>
                <a:gd name="connsiteX108" fmla="*/ 1350654 w 1870024"/>
                <a:gd name="connsiteY108" fmla="*/ 2836260 h 3218689"/>
                <a:gd name="connsiteX109" fmla="*/ 1350654 w 1870024"/>
                <a:gd name="connsiteY109" fmla="*/ 2881313 h 3218689"/>
                <a:gd name="connsiteX110" fmla="*/ 1390679 w 1870024"/>
                <a:gd name="connsiteY110" fmla="*/ 2881313 h 3218689"/>
                <a:gd name="connsiteX111" fmla="*/ 1390679 w 1870024"/>
                <a:gd name="connsiteY111" fmla="*/ 2836260 h 3218689"/>
                <a:gd name="connsiteX112" fmla="*/ 1280036 w 1870024"/>
                <a:gd name="connsiteY112" fmla="*/ 2836155 h 3218689"/>
                <a:gd name="connsiteX113" fmla="*/ 1280036 w 1870024"/>
                <a:gd name="connsiteY113" fmla="*/ 2881208 h 3218689"/>
                <a:gd name="connsiteX114" fmla="*/ 1320060 w 1870024"/>
                <a:gd name="connsiteY114" fmla="*/ 2881208 h 3218689"/>
                <a:gd name="connsiteX115" fmla="*/ 1320060 w 1870024"/>
                <a:gd name="connsiteY115" fmla="*/ 2836155 h 3218689"/>
                <a:gd name="connsiteX116" fmla="*/ 1209418 w 1870024"/>
                <a:gd name="connsiteY116" fmla="*/ 2836050 h 3218689"/>
                <a:gd name="connsiteX117" fmla="*/ 1209418 w 1870024"/>
                <a:gd name="connsiteY117" fmla="*/ 2881103 h 3218689"/>
                <a:gd name="connsiteX118" fmla="*/ 1249442 w 1870024"/>
                <a:gd name="connsiteY118" fmla="*/ 2881103 h 3218689"/>
                <a:gd name="connsiteX119" fmla="*/ 1249442 w 1870024"/>
                <a:gd name="connsiteY119" fmla="*/ 2836050 h 3218689"/>
                <a:gd name="connsiteX120" fmla="*/ 1138799 w 1870024"/>
                <a:gd name="connsiteY120" fmla="*/ 2835945 h 3218689"/>
                <a:gd name="connsiteX121" fmla="*/ 1138799 w 1870024"/>
                <a:gd name="connsiteY121" fmla="*/ 2880998 h 3218689"/>
                <a:gd name="connsiteX122" fmla="*/ 1178824 w 1870024"/>
                <a:gd name="connsiteY122" fmla="*/ 2880998 h 3218689"/>
                <a:gd name="connsiteX123" fmla="*/ 1178824 w 1870024"/>
                <a:gd name="connsiteY123" fmla="*/ 2835945 h 3218689"/>
                <a:gd name="connsiteX124" fmla="*/ 139979 w 1870024"/>
                <a:gd name="connsiteY124" fmla="*/ 2827669 h 3218689"/>
                <a:gd name="connsiteX125" fmla="*/ 139979 w 1870024"/>
                <a:gd name="connsiteY125" fmla="*/ 2863188 h 3218689"/>
                <a:gd name="connsiteX126" fmla="*/ 244649 w 1870024"/>
                <a:gd name="connsiteY126" fmla="*/ 2863188 h 3218689"/>
                <a:gd name="connsiteX127" fmla="*/ 244649 w 1870024"/>
                <a:gd name="connsiteY127" fmla="*/ 2827669 h 3218689"/>
                <a:gd name="connsiteX128" fmla="*/ 289179 w 1870024"/>
                <a:gd name="connsiteY128" fmla="*/ 2827355 h 3218689"/>
                <a:gd name="connsiteX129" fmla="*/ 289179 w 1870024"/>
                <a:gd name="connsiteY129" fmla="*/ 2862873 h 3218689"/>
                <a:gd name="connsiteX130" fmla="*/ 393849 w 1870024"/>
                <a:gd name="connsiteY130" fmla="*/ 2862873 h 3218689"/>
                <a:gd name="connsiteX131" fmla="*/ 393849 w 1870024"/>
                <a:gd name="connsiteY131" fmla="*/ 2827355 h 3218689"/>
                <a:gd name="connsiteX132" fmla="*/ 438378 w 1870024"/>
                <a:gd name="connsiteY132" fmla="*/ 2827041 h 3218689"/>
                <a:gd name="connsiteX133" fmla="*/ 438378 w 1870024"/>
                <a:gd name="connsiteY133" fmla="*/ 2862559 h 3218689"/>
                <a:gd name="connsiteX134" fmla="*/ 543049 w 1870024"/>
                <a:gd name="connsiteY134" fmla="*/ 2862559 h 3218689"/>
                <a:gd name="connsiteX135" fmla="*/ 543049 w 1870024"/>
                <a:gd name="connsiteY135" fmla="*/ 2827041 h 3218689"/>
                <a:gd name="connsiteX136" fmla="*/ 587578 w 1870024"/>
                <a:gd name="connsiteY136" fmla="*/ 2826726 h 3218689"/>
                <a:gd name="connsiteX137" fmla="*/ 587578 w 1870024"/>
                <a:gd name="connsiteY137" fmla="*/ 2862245 h 3218689"/>
                <a:gd name="connsiteX138" fmla="*/ 692248 w 1870024"/>
                <a:gd name="connsiteY138" fmla="*/ 2862245 h 3218689"/>
                <a:gd name="connsiteX139" fmla="*/ 692248 w 1870024"/>
                <a:gd name="connsiteY139" fmla="*/ 2826726 h 3218689"/>
                <a:gd name="connsiteX140" fmla="*/ 736778 w 1870024"/>
                <a:gd name="connsiteY140" fmla="*/ 2826412 h 3218689"/>
                <a:gd name="connsiteX141" fmla="*/ 736778 w 1870024"/>
                <a:gd name="connsiteY141" fmla="*/ 2861930 h 3218689"/>
                <a:gd name="connsiteX142" fmla="*/ 841448 w 1870024"/>
                <a:gd name="connsiteY142" fmla="*/ 2861930 h 3218689"/>
                <a:gd name="connsiteX143" fmla="*/ 841448 w 1870024"/>
                <a:gd name="connsiteY143" fmla="*/ 2826412 h 3218689"/>
                <a:gd name="connsiteX144" fmla="*/ 1807473 w 1870024"/>
                <a:gd name="connsiteY144" fmla="*/ 2779995 h 3218689"/>
                <a:gd name="connsiteX145" fmla="*/ 1807473 w 1870024"/>
                <a:gd name="connsiteY145" fmla="*/ 2816562 h 3218689"/>
                <a:gd name="connsiteX146" fmla="*/ 1843202 w 1870024"/>
                <a:gd name="connsiteY146" fmla="*/ 2816562 h 3218689"/>
                <a:gd name="connsiteX147" fmla="*/ 1843202 w 1870024"/>
                <a:gd name="connsiteY147" fmla="*/ 2779995 h 3218689"/>
                <a:gd name="connsiteX148" fmla="*/ 139979 w 1870024"/>
                <a:gd name="connsiteY148" fmla="*/ 2754222 h 3218689"/>
                <a:gd name="connsiteX149" fmla="*/ 139979 w 1870024"/>
                <a:gd name="connsiteY149" fmla="*/ 2789741 h 3218689"/>
                <a:gd name="connsiteX150" fmla="*/ 244649 w 1870024"/>
                <a:gd name="connsiteY150" fmla="*/ 2789741 h 3218689"/>
                <a:gd name="connsiteX151" fmla="*/ 244649 w 1870024"/>
                <a:gd name="connsiteY151" fmla="*/ 2754222 h 3218689"/>
                <a:gd name="connsiteX152" fmla="*/ 289179 w 1870024"/>
                <a:gd name="connsiteY152" fmla="*/ 2753907 h 3218689"/>
                <a:gd name="connsiteX153" fmla="*/ 289179 w 1870024"/>
                <a:gd name="connsiteY153" fmla="*/ 2789426 h 3218689"/>
                <a:gd name="connsiteX154" fmla="*/ 393849 w 1870024"/>
                <a:gd name="connsiteY154" fmla="*/ 2789426 h 3218689"/>
                <a:gd name="connsiteX155" fmla="*/ 393849 w 1870024"/>
                <a:gd name="connsiteY155" fmla="*/ 2753907 h 3218689"/>
                <a:gd name="connsiteX156" fmla="*/ 438378 w 1870024"/>
                <a:gd name="connsiteY156" fmla="*/ 2753593 h 3218689"/>
                <a:gd name="connsiteX157" fmla="*/ 438378 w 1870024"/>
                <a:gd name="connsiteY157" fmla="*/ 2789112 h 3218689"/>
                <a:gd name="connsiteX158" fmla="*/ 543049 w 1870024"/>
                <a:gd name="connsiteY158" fmla="*/ 2789112 h 3218689"/>
                <a:gd name="connsiteX159" fmla="*/ 543049 w 1870024"/>
                <a:gd name="connsiteY159" fmla="*/ 2753593 h 3218689"/>
                <a:gd name="connsiteX160" fmla="*/ 587578 w 1870024"/>
                <a:gd name="connsiteY160" fmla="*/ 2753279 h 3218689"/>
                <a:gd name="connsiteX161" fmla="*/ 587578 w 1870024"/>
                <a:gd name="connsiteY161" fmla="*/ 2788798 h 3218689"/>
                <a:gd name="connsiteX162" fmla="*/ 692248 w 1870024"/>
                <a:gd name="connsiteY162" fmla="*/ 2788798 h 3218689"/>
                <a:gd name="connsiteX163" fmla="*/ 692248 w 1870024"/>
                <a:gd name="connsiteY163" fmla="*/ 2753279 h 3218689"/>
                <a:gd name="connsiteX164" fmla="*/ 736778 w 1870024"/>
                <a:gd name="connsiteY164" fmla="*/ 2752965 h 3218689"/>
                <a:gd name="connsiteX165" fmla="*/ 736778 w 1870024"/>
                <a:gd name="connsiteY165" fmla="*/ 2788483 h 3218689"/>
                <a:gd name="connsiteX166" fmla="*/ 841448 w 1870024"/>
                <a:gd name="connsiteY166" fmla="*/ 2788483 h 3218689"/>
                <a:gd name="connsiteX167" fmla="*/ 841448 w 1870024"/>
                <a:gd name="connsiteY167" fmla="*/ 2752965 h 3218689"/>
                <a:gd name="connsiteX168" fmla="*/ 1562510 w 1870024"/>
                <a:gd name="connsiteY168" fmla="*/ 2752544 h 3218689"/>
                <a:gd name="connsiteX169" fmla="*/ 1562510 w 1870024"/>
                <a:gd name="connsiteY169" fmla="*/ 2797598 h 3218689"/>
                <a:gd name="connsiteX170" fmla="*/ 1602534 w 1870024"/>
                <a:gd name="connsiteY170" fmla="*/ 2797598 h 3218689"/>
                <a:gd name="connsiteX171" fmla="*/ 1602534 w 1870024"/>
                <a:gd name="connsiteY171" fmla="*/ 2752544 h 3218689"/>
                <a:gd name="connsiteX172" fmla="*/ 1491891 w 1870024"/>
                <a:gd name="connsiteY172" fmla="*/ 2752440 h 3218689"/>
                <a:gd name="connsiteX173" fmla="*/ 1491891 w 1870024"/>
                <a:gd name="connsiteY173" fmla="*/ 2797493 h 3218689"/>
                <a:gd name="connsiteX174" fmla="*/ 1531915 w 1870024"/>
                <a:gd name="connsiteY174" fmla="*/ 2797493 h 3218689"/>
                <a:gd name="connsiteX175" fmla="*/ 1531915 w 1870024"/>
                <a:gd name="connsiteY175" fmla="*/ 2752440 h 3218689"/>
                <a:gd name="connsiteX176" fmla="*/ 1421273 w 1870024"/>
                <a:gd name="connsiteY176" fmla="*/ 2752335 h 3218689"/>
                <a:gd name="connsiteX177" fmla="*/ 1421273 w 1870024"/>
                <a:gd name="connsiteY177" fmla="*/ 2797388 h 3218689"/>
                <a:gd name="connsiteX178" fmla="*/ 1461297 w 1870024"/>
                <a:gd name="connsiteY178" fmla="*/ 2797388 h 3218689"/>
                <a:gd name="connsiteX179" fmla="*/ 1461297 w 1870024"/>
                <a:gd name="connsiteY179" fmla="*/ 2752335 h 3218689"/>
                <a:gd name="connsiteX180" fmla="*/ 1350654 w 1870024"/>
                <a:gd name="connsiteY180" fmla="*/ 2752230 h 3218689"/>
                <a:gd name="connsiteX181" fmla="*/ 1350654 w 1870024"/>
                <a:gd name="connsiteY181" fmla="*/ 2797283 h 3218689"/>
                <a:gd name="connsiteX182" fmla="*/ 1390679 w 1870024"/>
                <a:gd name="connsiteY182" fmla="*/ 2797283 h 3218689"/>
                <a:gd name="connsiteX183" fmla="*/ 1390679 w 1870024"/>
                <a:gd name="connsiteY183" fmla="*/ 2752230 h 3218689"/>
                <a:gd name="connsiteX184" fmla="*/ 1280036 w 1870024"/>
                <a:gd name="connsiteY184" fmla="*/ 2752125 h 3218689"/>
                <a:gd name="connsiteX185" fmla="*/ 1280036 w 1870024"/>
                <a:gd name="connsiteY185" fmla="*/ 2797178 h 3218689"/>
                <a:gd name="connsiteX186" fmla="*/ 1320060 w 1870024"/>
                <a:gd name="connsiteY186" fmla="*/ 2797178 h 3218689"/>
                <a:gd name="connsiteX187" fmla="*/ 1320060 w 1870024"/>
                <a:gd name="connsiteY187" fmla="*/ 2752125 h 3218689"/>
                <a:gd name="connsiteX188" fmla="*/ 1209418 w 1870024"/>
                <a:gd name="connsiteY188" fmla="*/ 2752020 h 3218689"/>
                <a:gd name="connsiteX189" fmla="*/ 1209418 w 1870024"/>
                <a:gd name="connsiteY189" fmla="*/ 2797073 h 3218689"/>
                <a:gd name="connsiteX190" fmla="*/ 1249442 w 1870024"/>
                <a:gd name="connsiteY190" fmla="*/ 2797073 h 3218689"/>
                <a:gd name="connsiteX191" fmla="*/ 1249442 w 1870024"/>
                <a:gd name="connsiteY191" fmla="*/ 2752020 h 3218689"/>
                <a:gd name="connsiteX192" fmla="*/ 1138799 w 1870024"/>
                <a:gd name="connsiteY192" fmla="*/ 2751915 h 3218689"/>
                <a:gd name="connsiteX193" fmla="*/ 1138799 w 1870024"/>
                <a:gd name="connsiteY193" fmla="*/ 2796969 h 3218689"/>
                <a:gd name="connsiteX194" fmla="*/ 1178824 w 1870024"/>
                <a:gd name="connsiteY194" fmla="*/ 2796969 h 3218689"/>
                <a:gd name="connsiteX195" fmla="*/ 1178824 w 1870024"/>
                <a:gd name="connsiteY195" fmla="*/ 2751915 h 3218689"/>
                <a:gd name="connsiteX196" fmla="*/ 1807473 w 1870024"/>
                <a:gd name="connsiteY196" fmla="*/ 2715558 h 3218689"/>
                <a:gd name="connsiteX197" fmla="*/ 1807473 w 1870024"/>
                <a:gd name="connsiteY197" fmla="*/ 2752125 h 3218689"/>
                <a:gd name="connsiteX198" fmla="*/ 1843202 w 1870024"/>
                <a:gd name="connsiteY198" fmla="*/ 2752125 h 3218689"/>
                <a:gd name="connsiteX199" fmla="*/ 1843202 w 1870024"/>
                <a:gd name="connsiteY199" fmla="*/ 2715558 h 3218689"/>
                <a:gd name="connsiteX200" fmla="*/ 139979 w 1870024"/>
                <a:gd name="connsiteY200" fmla="*/ 2680775 h 3218689"/>
                <a:gd name="connsiteX201" fmla="*/ 139979 w 1870024"/>
                <a:gd name="connsiteY201" fmla="*/ 2716293 h 3218689"/>
                <a:gd name="connsiteX202" fmla="*/ 244649 w 1870024"/>
                <a:gd name="connsiteY202" fmla="*/ 2716293 h 3218689"/>
                <a:gd name="connsiteX203" fmla="*/ 244649 w 1870024"/>
                <a:gd name="connsiteY203" fmla="*/ 2680775 h 3218689"/>
                <a:gd name="connsiteX204" fmla="*/ 289179 w 1870024"/>
                <a:gd name="connsiteY204" fmla="*/ 2680460 h 3218689"/>
                <a:gd name="connsiteX205" fmla="*/ 289179 w 1870024"/>
                <a:gd name="connsiteY205" fmla="*/ 2715979 h 3218689"/>
                <a:gd name="connsiteX206" fmla="*/ 393849 w 1870024"/>
                <a:gd name="connsiteY206" fmla="*/ 2715979 h 3218689"/>
                <a:gd name="connsiteX207" fmla="*/ 393849 w 1870024"/>
                <a:gd name="connsiteY207" fmla="*/ 2680460 h 3218689"/>
                <a:gd name="connsiteX208" fmla="*/ 438378 w 1870024"/>
                <a:gd name="connsiteY208" fmla="*/ 2680146 h 3218689"/>
                <a:gd name="connsiteX209" fmla="*/ 438378 w 1870024"/>
                <a:gd name="connsiteY209" fmla="*/ 2715665 h 3218689"/>
                <a:gd name="connsiteX210" fmla="*/ 543049 w 1870024"/>
                <a:gd name="connsiteY210" fmla="*/ 2715665 h 3218689"/>
                <a:gd name="connsiteX211" fmla="*/ 543049 w 1870024"/>
                <a:gd name="connsiteY211" fmla="*/ 2680146 h 3218689"/>
                <a:gd name="connsiteX212" fmla="*/ 587578 w 1870024"/>
                <a:gd name="connsiteY212" fmla="*/ 2679832 h 3218689"/>
                <a:gd name="connsiteX213" fmla="*/ 587578 w 1870024"/>
                <a:gd name="connsiteY213" fmla="*/ 2715350 h 3218689"/>
                <a:gd name="connsiteX214" fmla="*/ 692248 w 1870024"/>
                <a:gd name="connsiteY214" fmla="*/ 2715350 h 3218689"/>
                <a:gd name="connsiteX215" fmla="*/ 692248 w 1870024"/>
                <a:gd name="connsiteY215" fmla="*/ 2679832 h 3218689"/>
                <a:gd name="connsiteX216" fmla="*/ 736778 w 1870024"/>
                <a:gd name="connsiteY216" fmla="*/ 2679517 h 3218689"/>
                <a:gd name="connsiteX217" fmla="*/ 736778 w 1870024"/>
                <a:gd name="connsiteY217" fmla="*/ 2715036 h 3218689"/>
                <a:gd name="connsiteX218" fmla="*/ 841448 w 1870024"/>
                <a:gd name="connsiteY218" fmla="*/ 2715036 h 3218689"/>
                <a:gd name="connsiteX219" fmla="*/ 841448 w 1870024"/>
                <a:gd name="connsiteY219" fmla="*/ 2679517 h 3218689"/>
                <a:gd name="connsiteX220" fmla="*/ 1562510 w 1870024"/>
                <a:gd name="connsiteY220" fmla="*/ 2668410 h 3218689"/>
                <a:gd name="connsiteX221" fmla="*/ 1562510 w 1870024"/>
                <a:gd name="connsiteY221" fmla="*/ 2713463 h 3218689"/>
                <a:gd name="connsiteX222" fmla="*/ 1602534 w 1870024"/>
                <a:gd name="connsiteY222" fmla="*/ 2713463 h 3218689"/>
                <a:gd name="connsiteX223" fmla="*/ 1602534 w 1870024"/>
                <a:gd name="connsiteY223" fmla="*/ 2668410 h 3218689"/>
                <a:gd name="connsiteX224" fmla="*/ 1491891 w 1870024"/>
                <a:gd name="connsiteY224" fmla="*/ 2668305 h 3218689"/>
                <a:gd name="connsiteX225" fmla="*/ 1491891 w 1870024"/>
                <a:gd name="connsiteY225" fmla="*/ 2713358 h 3218689"/>
                <a:gd name="connsiteX226" fmla="*/ 1531915 w 1870024"/>
                <a:gd name="connsiteY226" fmla="*/ 2713358 h 3218689"/>
                <a:gd name="connsiteX227" fmla="*/ 1531915 w 1870024"/>
                <a:gd name="connsiteY227" fmla="*/ 2668305 h 3218689"/>
                <a:gd name="connsiteX228" fmla="*/ 1421273 w 1870024"/>
                <a:gd name="connsiteY228" fmla="*/ 2668200 h 3218689"/>
                <a:gd name="connsiteX229" fmla="*/ 1421273 w 1870024"/>
                <a:gd name="connsiteY229" fmla="*/ 2713253 h 3218689"/>
                <a:gd name="connsiteX230" fmla="*/ 1461297 w 1870024"/>
                <a:gd name="connsiteY230" fmla="*/ 2713253 h 3218689"/>
                <a:gd name="connsiteX231" fmla="*/ 1461297 w 1870024"/>
                <a:gd name="connsiteY231" fmla="*/ 2668200 h 3218689"/>
                <a:gd name="connsiteX232" fmla="*/ 1350654 w 1870024"/>
                <a:gd name="connsiteY232" fmla="*/ 2668095 h 3218689"/>
                <a:gd name="connsiteX233" fmla="*/ 1350654 w 1870024"/>
                <a:gd name="connsiteY233" fmla="*/ 2713149 h 3218689"/>
                <a:gd name="connsiteX234" fmla="*/ 1390679 w 1870024"/>
                <a:gd name="connsiteY234" fmla="*/ 2713149 h 3218689"/>
                <a:gd name="connsiteX235" fmla="*/ 1390679 w 1870024"/>
                <a:gd name="connsiteY235" fmla="*/ 2668095 h 3218689"/>
                <a:gd name="connsiteX236" fmla="*/ 1280036 w 1870024"/>
                <a:gd name="connsiteY236" fmla="*/ 2667991 h 3218689"/>
                <a:gd name="connsiteX237" fmla="*/ 1280036 w 1870024"/>
                <a:gd name="connsiteY237" fmla="*/ 2713044 h 3218689"/>
                <a:gd name="connsiteX238" fmla="*/ 1320060 w 1870024"/>
                <a:gd name="connsiteY238" fmla="*/ 2713044 h 3218689"/>
                <a:gd name="connsiteX239" fmla="*/ 1320060 w 1870024"/>
                <a:gd name="connsiteY239" fmla="*/ 2667991 h 3218689"/>
                <a:gd name="connsiteX240" fmla="*/ 1209418 w 1870024"/>
                <a:gd name="connsiteY240" fmla="*/ 2667886 h 3218689"/>
                <a:gd name="connsiteX241" fmla="*/ 1209418 w 1870024"/>
                <a:gd name="connsiteY241" fmla="*/ 2712939 h 3218689"/>
                <a:gd name="connsiteX242" fmla="*/ 1249442 w 1870024"/>
                <a:gd name="connsiteY242" fmla="*/ 2712939 h 3218689"/>
                <a:gd name="connsiteX243" fmla="*/ 1249442 w 1870024"/>
                <a:gd name="connsiteY243" fmla="*/ 2667886 h 3218689"/>
                <a:gd name="connsiteX244" fmla="*/ 1138799 w 1870024"/>
                <a:gd name="connsiteY244" fmla="*/ 2667781 h 3218689"/>
                <a:gd name="connsiteX245" fmla="*/ 1138799 w 1870024"/>
                <a:gd name="connsiteY245" fmla="*/ 2712835 h 3218689"/>
                <a:gd name="connsiteX246" fmla="*/ 1178824 w 1870024"/>
                <a:gd name="connsiteY246" fmla="*/ 2712835 h 3218689"/>
                <a:gd name="connsiteX247" fmla="*/ 1178824 w 1870024"/>
                <a:gd name="connsiteY247" fmla="*/ 2667781 h 3218689"/>
                <a:gd name="connsiteX248" fmla="*/ 1807473 w 1870024"/>
                <a:gd name="connsiteY248" fmla="*/ 2651122 h 3218689"/>
                <a:gd name="connsiteX249" fmla="*/ 1807473 w 1870024"/>
                <a:gd name="connsiteY249" fmla="*/ 2687584 h 3218689"/>
                <a:gd name="connsiteX250" fmla="*/ 1843202 w 1870024"/>
                <a:gd name="connsiteY250" fmla="*/ 2687584 h 3218689"/>
                <a:gd name="connsiteX251" fmla="*/ 1843202 w 1870024"/>
                <a:gd name="connsiteY251" fmla="*/ 2651122 h 3218689"/>
                <a:gd name="connsiteX252" fmla="*/ 139979 w 1870024"/>
                <a:gd name="connsiteY252" fmla="*/ 2607327 h 3218689"/>
                <a:gd name="connsiteX253" fmla="*/ 139979 w 1870024"/>
                <a:gd name="connsiteY253" fmla="*/ 2642846 h 3218689"/>
                <a:gd name="connsiteX254" fmla="*/ 244649 w 1870024"/>
                <a:gd name="connsiteY254" fmla="*/ 2642846 h 3218689"/>
                <a:gd name="connsiteX255" fmla="*/ 244649 w 1870024"/>
                <a:gd name="connsiteY255" fmla="*/ 2607327 h 3218689"/>
                <a:gd name="connsiteX256" fmla="*/ 289179 w 1870024"/>
                <a:gd name="connsiteY256" fmla="*/ 2607013 h 3218689"/>
                <a:gd name="connsiteX257" fmla="*/ 289179 w 1870024"/>
                <a:gd name="connsiteY257" fmla="*/ 2642532 h 3218689"/>
                <a:gd name="connsiteX258" fmla="*/ 393849 w 1870024"/>
                <a:gd name="connsiteY258" fmla="*/ 2642532 h 3218689"/>
                <a:gd name="connsiteX259" fmla="*/ 393849 w 1870024"/>
                <a:gd name="connsiteY259" fmla="*/ 2607013 h 3218689"/>
                <a:gd name="connsiteX260" fmla="*/ 438378 w 1870024"/>
                <a:gd name="connsiteY260" fmla="*/ 2606698 h 3218689"/>
                <a:gd name="connsiteX261" fmla="*/ 438378 w 1870024"/>
                <a:gd name="connsiteY261" fmla="*/ 2642217 h 3218689"/>
                <a:gd name="connsiteX262" fmla="*/ 543049 w 1870024"/>
                <a:gd name="connsiteY262" fmla="*/ 2642217 h 3218689"/>
                <a:gd name="connsiteX263" fmla="*/ 543049 w 1870024"/>
                <a:gd name="connsiteY263" fmla="*/ 2606698 h 3218689"/>
                <a:gd name="connsiteX264" fmla="*/ 587578 w 1870024"/>
                <a:gd name="connsiteY264" fmla="*/ 2606384 h 3218689"/>
                <a:gd name="connsiteX265" fmla="*/ 587578 w 1870024"/>
                <a:gd name="connsiteY265" fmla="*/ 2641903 h 3218689"/>
                <a:gd name="connsiteX266" fmla="*/ 692248 w 1870024"/>
                <a:gd name="connsiteY266" fmla="*/ 2641903 h 3218689"/>
                <a:gd name="connsiteX267" fmla="*/ 692248 w 1870024"/>
                <a:gd name="connsiteY267" fmla="*/ 2606384 h 3218689"/>
                <a:gd name="connsiteX268" fmla="*/ 736778 w 1870024"/>
                <a:gd name="connsiteY268" fmla="*/ 2606070 h 3218689"/>
                <a:gd name="connsiteX269" fmla="*/ 736778 w 1870024"/>
                <a:gd name="connsiteY269" fmla="*/ 2641589 h 3218689"/>
                <a:gd name="connsiteX270" fmla="*/ 841448 w 1870024"/>
                <a:gd name="connsiteY270" fmla="*/ 2641589 h 3218689"/>
                <a:gd name="connsiteX271" fmla="*/ 841448 w 1870024"/>
                <a:gd name="connsiteY271" fmla="*/ 2606070 h 3218689"/>
                <a:gd name="connsiteX272" fmla="*/ 1807473 w 1870024"/>
                <a:gd name="connsiteY272" fmla="*/ 2586580 h 3218689"/>
                <a:gd name="connsiteX273" fmla="*/ 1807473 w 1870024"/>
                <a:gd name="connsiteY273" fmla="*/ 2623147 h 3218689"/>
                <a:gd name="connsiteX274" fmla="*/ 1843202 w 1870024"/>
                <a:gd name="connsiteY274" fmla="*/ 2623147 h 3218689"/>
                <a:gd name="connsiteX275" fmla="*/ 1843202 w 1870024"/>
                <a:gd name="connsiteY275" fmla="*/ 2586580 h 3218689"/>
                <a:gd name="connsiteX276" fmla="*/ 1562510 w 1870024"/>
                <a:gd name="connsiteY276" fmla="*/ 2584380 h 3218689"/>
                <a:gd name="connsiteX277" fmla="*/ 1562510 w 1870024"/>
                <a:gd name="connsiteY277" fmla="*/ 2629434 h 3218689"/>
                <a:gd name="connsiteX278" fmla="*/ 1602534 w 1870024"/>
                <a:gd name="connsiteY278" fmla="*/ 2629434 h 3218689"/>
                <a:gd name="connsiteX279" fmla="*/ 1602534 w 1870024"/>
                <a:gd name="connsiteY279" fmla="*/ 2584380 h 3218689"/>
                <a:gd name="connsiteX280" fmla="*/ 1491891 w 1870024"/>
                <a:gd name="connsiteY280" fmla="*/ 2584275 h 3218689"/>
                <a:gd name="connsiteX281" fmla="*/ 1491891 w 1870024"/>
                <a:gd name="connsiteY281" fmla="*/ 2629329 h 3218689"/>
                <a:gd name="connsiteX282" fmla="*/ 1531915 w 1870024"/>
                <a:gd name="connsiteY282" fmla="*/ 2629329 h 3218689"/>
                <a:gd name="connsiteX283" fmla="*/ 1531915 w 1870024"/>
                <a:gd name="connsiteY283" fmla="*/ 2584275 h 3218689"/>
                <a:gd name="connsiteX284" fmla="*/ 1421273 w 1870024"/>
                <a:gd name="connsiteY284" fmla="*/ 2584171 h 3218689"/>
                <a:gd name="connsiteX285" fmla="*/ 1421273 w 1870024"/>
                <a:gd name="connsiteY285" fmla="*/ 2629224 h 3218689"/>
                <a:gd name="connsiteX286" fmla="*/ 1461297 w 1870024"/>
                <a:gd name="connsiteY286" fmla="*/ 2629224 h 3218689"/>
                <a:gd name="connsiteX287" fmla="*/ 1461297 w 1870024"/>
                <a:gd name="connsiteY287" fmla="*/ 2584171 h 3218689"/>
                <a:gd name="connsiteX288" fmla="*/ 1350654 w 1870024"/>
                <a:gd name="connsiteY288" fmla="*/ 2584066 h 3218689"/>
                <a:gd name="connsiteX289" fmla="*/ 1350654 w 1870024"/>
                <a:gd name="connsiteY289" fmla="*/ 2629119 h 3218689"/>
                <a:gd name="connsiteX290" fmla="*/ 1390679 w 1870024"/>
                <a:gd name="connsiteY290" fmla="*/ 2629119 h 3218689"/>
                <a:gd name="connsiteX291" fmla="*/ 1390679 w 1870024"/>
                <a:gd name="connsiteY291" fmla="*/ 2584066 h 3218689"/>
                <a:gd name="connsiteX292" fmla="*/ 1280036 w 1870024"/>
                <a:gd name="connsiteY292" fmla="*/ 2583961 h 3218689"/>
                <a:gd name="connsiteX293" fmla="*/ 1280036 w 1870024"/>
                <a:gd name="connsiteY293" fmla="*/ 2629014 h 3218689"/>
                <a:gd name="connsiteX294" fmla="*/ 1320060 w 1870024"/>
                <a:gd name="connsiteY294" fmla="*/ 2629014 h 3218689"/>
                <a:gd name="connsiteX295" fmla="*/ 1320060 w 1870024"/>
                <a:gd name="connsiteY295" fmla="*/ 2583961 h 3218689"/>
                <a:gd name="connsiteX296" fmla="*/ 1209418 w 1870024"/>
                <a:gd name="connsiteY296" fmla="*/ 2583856 h 3218689"/>
                <a:gd name="connsiteX297" fmla="*/ 1209418 w 1870024"/>
                <a:gd name="connsiteY297" fmla="*/ 2628910 h 3218689"/>
                <a:gd name="connsiteX298" fmla="*/ 1249442 w 1870024"/>
                <a:gd name="connsiteY298" fmla="*/ 2628910 h 3218689"/>
                <a:gd name="connsiteX299" fmla="*/ 1249442 w 1870024"/>
                <a:gd name="connsiteY299" fmla="*/ 2583856 h 3218689"/>
                <a:gd name="connsiteX300" fmla="*/ 1138799 w 1870024"/>
                <a:gd name="connsiteY300" fmla="*/ 2583752 h 3218689"/>
                <a:gd name="connsiteX301" fmla="*/ 1138799 w 1870024"/>
                <a:gd name="connsiteY301" fmla="*/ 2628805 h 3218689"/>
                <a:gd name="connsiteX302" fmla="*/ 1178824 w 1870024"/>
                <a:gd name="connsiteY302" fmla="*/ 2628805 h 3218689"/>
                <a:gd name="connsiteX303" fmla="*/ 1178824 w 1870024"/>
                <a:gd name="connsiteY303" fmla="*/ 2583752 h 3218689"/>
                <a:gd name="connsiteX304" fmla="*/ 139979 w 1870024"/>
                <a:gd name="connsiteY304" fmla="*/ 2533880 h 3218689"/>
                <a:gd name="connsiteX305" fmla="*/ 139979 w 1870024"/>
                <a:gd name="connsiteY305" fmla="*/ 2569399 h 3218689"/>
                <a:gd name="connsiteX306" fmla="*/ 244649 w 1870024"/>
                <a:gd name="connsiteY306" fmla="*/ 2569399 h 3218689"/>
                <a:gd name="connsiteX307" fmla="*/ 244649 w 1870024"/>
                <a:gd name="connsiteY307" fmla="*/ 2533880 h 3218689"/>
                <a:gd name="connsiteX308" fmla="*/ 289179 w 1870024"/>
                <a:gd name="connsiteY308" fmla="*/ 2533566 h 3218689"/>
                <a:gd name="connsiteX309" fmla="*/ 289179 w 1870024"/>
                <a:gd name="connsiteY309" fmla="*/ 2569084 h 3218689"/>
                <a:gd name="connsiteX310" fmla="*/ 393849 w 1870024"/>
                <a:gd name="connsiteY310" fmla="*/ 2569084 h 3218689"/>
                <a:gd name="connsiteX311" fmla="*/ 393849 w 1870024"/>
                <a:gd name="connsiteY311" fmla="*/ 2533566 h 3218689"/>
                <a:gd name="connsiteX312" fmla="*/ 438378 w 1870024"/>
                <a:gd name="connsiteY312" fmla="*/ 2533251 h 3218689"/>
                <a:gd name="connsiteX313" fmla="*/ 438378 w 1870024"/>
                <a:gd name="connsiteY313" fmla="*/ 2568770 h 3218689"/>
                <a:gd name="connsiteX314" fmla="*/ 543049 w 1870024"/>
                <a:gd name="connsiteY314" fmla="*/ 2568770 h 3218689"/>
                <a:gd name="connsiteX315" fmla="*/ 543049 w 1870024"/>
                <a:gd name="connsiteY315" fmla="*/ 2533251 h 3218689"/>
                <a:gd name="connsiteX316" fmla="*/ 587578 w 1870024"/>
                <a:gd name="connsiteY316" fmla="*/ 2532937 h 3218689"/>
                <a:gd name="connsiteX317" fmla="*/ 587578 w 1870024"/>
                <a:gd name="connsiteY317" fmla="*/ 2568456 h 3218689"/>
                <a:gd name="connsiteX318" fmla="*/ 692248 w 1870024"/>
                <a:gd name="connsiteY318" fmla="*/ 2568456 h 3218689"/>
                <a:gd name="connsiteX319" fmla="*/ 692248 w 1870024"/>
                <a:gd name="connsiteY319" fmla="*/ 2532937 h 3218689"/>
                <a:gd name="connsiteX320" fmla="*/ 736778 w 1870024"/>
                <a:gd name="connsiteY320" fmla="*/ 2532623 h 3218689"/>
                <a:gd name="connsiteX321" fmla="*/ 736778 w 1870024"/>
                <a:gd name="connsiteY321" fmla="*/ 2568141 h 3218689"/>
                <a:gd name="connsiteX322" fmla="*/ 841448 w 1870024"/>
                <a:gd name="connsiteY322" fmla="*/ 2568141 h 3218689"/>
                <a:gd name="connsiteX323" fmla="*/ 841448 w 1870024"/>
                <a:gd name="connsiteY323" fmla="*/ 2532623 h 3218689"/>
                <a:gd name="connsiteX324" fmla="*/ 1807473 w 1870024"/>
                <a:gd name="connsiteY324" fmla="*/ 2522144 h 3218689"/>
                <a:gd name="connsiteX325" fmla="*/ 1807473 w 1870024"/>
                <a:gd name="connsiteY325" fmla="*/ 2558605 h 3218689"/>
                <a:gd name="connsiteX326" fmla="*/ 1843202 w 1870024"/>
                <a:gd name="connsiteY326" fmla="*/ 2558605 h 3218689"/>
                <a:gd name="connsiteX327" fmla="*/ 1843202 w 1870024"/>
                <a:gd name="connsiteY327" fmla="*/ 2522144 h 3218689"/>
                <a:gd name="connsiteX328" fmla="*/ 1562510 w 1870024"/>
                <a:gd name="connsiteY328" fmla="*/ 2500246 h 3218689"/>
                <a:gd name="connsiteX329" fmla="*/ 1562510 w 1870024"/>
                <a:gd name="connsiteY329" fmla="*/ 2545299 h 3218689"/>
                <a:gd name="connsiteX330" fmla="*/ 1602534 w 1870024"/>
                <a:gd name="connsiteY330" fmla="*/ 2545299 h 3218689"/>
                <a:gd name="connsiteX331" fmla="*/ 1602534 w 1870024"/>
                <a:gd name="connsiteY331" fmla="*/ 2500246 h 3218689"/>
                <a:gd name="connsiteX332" fmla="*/ 1491891 w 1870024"/>
                <a:gd name="connsiteY332" fmla="*/ 2500141 h 3218689"/>
                <a:gd name="connsiteX333" fmla="*/ 1491891 w 1870024"/>
                <a:gd name="connsiteY333" fmla="*/ 2545194 h 3218689"/>
                <a:gd name="connsiteX334" fmla="*/ 1531915 w 1870024"/>
                <a:gd name="connsiteY334" fmla="*/ 2545194 h 3218689"/>
                <a:gd name="connsiteX335" fmla="*/ 1531915 w 1870024"/>
                <a:gd name="connsiteY335" fmla="*/ 2500141 h 3218689"/>
                <a:gd name="connsiteX336" fmla="*/ 1421273 w 1870024"/>
                <a:gd name="connsiteY336" fmla="*/ 2500036 h 3218689"/>
                <a:gd name="connsiteX337" fmla="*/ 1421273 w 1870024"/>
                <a:gd name="connsiteY337" fmla="*/ 2545090 h 3218689"/>
                <a:gd name="connsiteX338" fmla="*/ 1461297 w 1870024"/>
                <a:gd name="connsiteY338" fmla="*/ 2545090 h 3218689"/>
                <a:gd name="connsiteX339" fmla="*/ 1461297 w 1870024"/>
                <a:gd name="connsiteY339" fmla="*/ 2500036 h 3218689"/>
                <a:gd name="connsiteX340" fmla="*/ 1350654 w 1870024"/>
                <a:gd name="connsiteY340" fmla="*/ 2499932 h 3218689"/>
                <a:gd name="connsiteX341" fmla="*/ 1350654 w 1870024"/>
                <a:gd name="connsiteY341" fmla="*/ 2544985 h 3218689"/>
                <a:gd name="connsiteX342" fmla="*/ 1390679 w 1870024"/>
                <a:gd name="connsiteY342" fmla="*/ 2544985 h 3218689"/>
                <a:gd name="connsiteX343" fmla="*/ 1390679 w 1870024"/>
                <a:gd name="connsiteY343" fmla="*/ 2499932 h 3218689"/>
                <a:gd name="connsiteX344" fmla="*/ 1280036 w 1870024"/>
                <a:gd name="connsiteY344" fmla="*/ 2499827 h 3218689"/>
                <a:gd name="connsiteX345" fmla="*/ 1280036 w 1870024"/>
                <a:gd name="connsiteY345" fmla="*/ 2544880 h 3218689"/>
                <a:gd name="connsiteX346" fmla="*/ 1320060 w 1870024"/>
                <a:gd name="connsiteY346" fmla="*/ 2544880 h 3218689"/>
                <a:gd name="connsiteX347" fmla="*/ 1320060 w 1870024"/>
                <a:gd name="connsiteY347" fmla="*/ 2499827 h 3218689"/>
                <a:gd name="connsiteX348" fmla="*/ 1209418 w 1870024"/>
                <a:gd name="connsiteY348" fmla="*/ 2499722 h 3218689"/>
                <a:gd name="connsiteX349" fmla="*/ 1209418 w 1870024"/>
                <a:gd name="connsiteY349" fmla="*/ 2544775 h 3218689"/>
                <a:gd name="connsiteX350" fmla="*/ 1249442 w 1870024"/>
                <a:gd name="connsiteY350" fmla="*/ 2544775 h 3218689"/>
                <a:gd name="connsiteX351" fmla="*/ 1249442 w 1870024"/>
                <a:gd name="connsiteY351" fmla="*/ 2499722 h 3218689"/>
                <a:gd name="connsiteX352" fmla="*/ 1138799 w 1870024"/>
                <a:gd name="connsiteY352" fmla="*/ 2499617 h 3218689"/>
                <a:gd name="connsiteX353" fmla="*/ 1138799 w 1870024"/>
                <a:gd name="connsiteY353" fmla="*/ 2544670 h 3218689"/>
                <a:gd name="connsiteX354" fmla="*/ 1178824 w 1870024"/>
                <a:gd name="connsiteY354" fmla="*/ 2544670 h 3218689"/>
                <a:gd name="connsiteX355" fmla="*/ 1178824 w 1870024"/>
                <a:gd name="connsiteY355" fmla="*/ 2499617 h 3218689"/>
                <a:gd name="connsiteX356" fmla="*/ 139979 w 1870024"/>
                <a:gd name="connsiteY356" fmla="*/ 2460433 h 3218689"/>
                <a:gd name="connsiteX357" fmla="*/ 139979 w 1870024"/>
                <a:gd name="connsiteY357" fmla="*/ 2495951 h 3218689"/>
                <a:gd name="connsiteX358" fmla="*/ 244649 w 1870024"/>
                <a:gd name="connsiteY358" fmla="*/ 2495951 h 3218689"/>
                <a:gd name="connsiteX359" fmla="*/ 244649 w 1870024"/>
                <a:gd name="connsiteY359" fmla="*/ 2460433 h 3218689"/>
                <a:gd name="connsiteX360" fmla="*/ 289179 w 1870024"/>
                <a:gd name="connsiteY360" fmla="*/ 2460118 h 3218689"/>
                <a:gd name="connsiteX361" fmla="*/ 289179 w 1870024"/>
                <a:gd name="connsiteY361" fmla="*/ 2495637 h 3218689"/>
                <a:gd name="connsiteX362" fmla="*/ 393849 w 1870024"/>
                <a:gd name="connsiteY362" fmla="*/ 2495637 h 3218689"/>
                <a:gd name="connsiteX363" fmla="*/ 393849 w 1870024"/>
                <a:gd name="connsiteY363" fmla="*/ 2460118 h 3218689"/>
                <a:gd name="connsiteX364" fmla="*/ 438378 w 1870024"/>
                <a:gd name="connsiteY364" fmla="*/ 2459804 h 3218689"/>
                <a:gd name="connsiteX365" fmla="*/ 438378 w 1870024"/>
                <a:gd name="connsiteY365" fmla="*/ 2495323 h 3218689"/>
                <a:gd name="connsiteX366" fmla="*/ 543049 w 1870024"/>
                <a:gd name="connsiteY366" fmla="*/ 2495323 h 3218689"/>
                <a:gd name="connsiteX367" fmla="*/ 543049 w 1870024"/>
                <a:gd name="connsiteY367" fmla="*/ 2459804 h 3218689"/>
                <a:gd name="connsiteX368" fmla="*/ 587578 w 1870024"/>
                <a:gd name="connsiteY368" fmla="*/ 2459490 h 3218689"/>
                <a:gd name="connsiteX369" fmla="*/ 587578 w 1870024"/>
                <a:gd name="connsiteY369" fmla="*/ 2495008 h 3218689"/>
                <a:gd name="connsiteX370" fmla="*/ 692248 w 1870024"/>
                <a:gd name="connsiteY370" fmla="*/ 2495008 h 3218689"/>
                <a:gd name="connsiteX371" fmla="*/ 692248 w 1870024"/>
                <a:gd name="connsiteY371" fmla="*/ 2459490 h 3218689"/>
                <a:gd name="connsiteX372" fmla="*/ 736778 w 1870024"/>
                <a:gd name="connsiteY372" fmla="*/ 2459175 h 3218689"/>
                <a:gd name="connsiteX373" fmla="*/ 736778 w 1870024"/>
                <a:gd name="connsiteY373" fmla="*/ 2494694 h 3218689"/>
                <a:gd name="connsiteX374" fmla="*/ 841448 w 1870024"/>
                <a:gd name="connsiteY374" fmla="*/ 2494694 h 3218689"/>
                <a:gd name="connsiteX375" fmla="*/ 841448 w 1870024"/>
                <a:gd name="connsiteY375" fmla="*/ 2459175 h 3218689"/>
                <a:gd name="connsiteX376" fmla="*/ 1807473 w 1870024"/>
                <a:gd name="connsiteY376" fmla="*/ 2457602 h 3218689"/>
                <a:gd name="connsiteX377" fmla="*/ 1807473 w 1870024"/>
                <a:gd name="connsiteY377" fmla="*/ 2494169 h 3218689"/>
                <a:gd name="connsiteX378" fmla="*/ 1843202 w 1870024"/>
                <a:gd name="connsiteY378" fmla="*/ 2494169 h 3218689"/>
                <a:gd name="connsiteX379" fmla="*/ 1843202 w 1870024"/>
                <a:gd name="connsiteY379" fmla="*/ 2457602 h 3218689"/>
                <a:gd name="connsiteX380" fmla="*/ 1209418 w 1870024"/>
                <a:gd name="connsiteY380" fmla="*/ 2415692 h 3218689"/>
                <a:gd name="connsiteX381" fmla="*/ 1209418 w 1870024"/>
                <a:gd name="connsiteY381" fmla="*/ 2460746 h 3218689"/>
                <a:gd name="connsiteX382" fmla="*/ 1249442 w 1870024"/>
                <a:gd name="connsiteY382" fmla="*/ 2460746 h 3218689"/>
                <a:gd name="connsiteX383" fmla="*/ 1249442 w 1870024"/>
                <a:gd name="connsiteY383" fmla="*/ 2415692 h 3218689"/>
                <a:gd name="connsiteX384" fmla="*/ 1138799 w 1870024"/>
                <a:gd name="connsiteY384" fmla="*/ 2415588 h 3218689"/>
                <a:gd name="connsiteX385" fmla="*/ 1138799 w 1870024"/>
                <a:gd name="connsiteY385" fmla="*/ 2460641 h 3218689"/>
                <a:gd name="connsiteX386" fmla="*/ 1178824 w 1870024"/>
                <a:gd name="connsiteY386" fmla="*/ 2460641 h 3218689"/>
                <a:gd name="connsiteX387" fmla="*/ 1178824 w 1870024"/>
                <a:gd name="connsiteY387" fmla="*/ 2415588 h 3218689"/>
                <a:gd name="connsiteX388" fmla="*/ 139979 w 1870024"/>
                <a:gd name="connsiteY388" fmla="*/ 2386985 h 3218689"/>
                <a:gd name="connsiteX389" fmla="*/ 139979 w 1870024"/>
                <a:gd name="connsiteY389" fmla="*/ 2422504 h 3218689"/>
                <a:gd name="connsiteX390" fmla="*/ 244649 w 1870024"/>
                <a:gd name="connsiteY390" fmla="*/ 2422504 h 3218689"/>
                <a:gd name="connsiteX391" fmla="*/ 244649 w 1870024"/>
                <a:gd name="connsiteY391" fmla="*/ 2386985 h 3218689"/>
                <a:gd name="connsiteX392" fmla="*/ 289179 w 1870024"/>
                <a:gd name="connsiteY392" fmla="*/ 2386671 h 3218689"/>
                <a:gd name="connsiteX393" fmla="*/ 289179 w 1870024"/>
                <a:gd name="connsiteY393" fmla="*/ 2422190 h 3218689"/>
                <a:gd name="connsiteX394" fmla="*/ 393849 w 1870024"/>
                <a:gd name="connsiteY394" fmla="*/ 2422190 h 3218689"/>
                <a:gd name="connsiteX395" fmla="*/ 393849 w 1870024"/>
                <a:gd name="connsiteY395" fmla="*/ 2386671 h 3218689"/>
                <a:gd name="connsiteX396" fmla="*/ 438378 w 1870024"/>
                <a:gd name="connsiteY396" fmla="*/ 2386357 h 3218689"/>
                <a:gd name="connsiteX397" fmla="*/ 438378 w 1870024"/>
                <a:gd name="connsiteY397" fmla="*/ 2421875 h 3218689"/>
                <a:gd name="connsiteX398" fmla="*/ 543049 w 1870024"/>
                <a:gd name="connsiteY398" fmla="*/ 2421875 h 3218689"/>
                <a:gd name="connsiteX399" fmla="*/ 543049 w 1870024"/>
                <a:gd name="connsiteY399" fmla="*/ 2386357 h 3218689"/>
                <a:gd name="connsiteX400" fmla="*/ 587578 w 1870024"/>
                <a:gd name="connsiteY400" fmla="*/ 2386042 h 3218689"/>
                <a:gd name="connsiteX401" fmla="*/ 587578 w 1870024"/>
                <a:gd name="connsiteY401" fmla="*/ 2421561 h 3218689"/>
                <a:gd name="connsiteX402" fmla="*/ 692248 w 1870024"/>
                <a:gd name="connsiteY402" fmla="*/ 2421561 h 3218689"/>
                <a:gd name="connsiteX403" fmla="*/ 692248 w 1870024"/>
                <a:gd name="connsiteY403" fmla="*/ 2386042 h 3218689"/>
                <a:gd name="connsiteX404" fmla="*/ 736778 w 1870024"/>
                <a:gd name="connsiteY404" fmla="*/ 2385728 h 3218689"/>
                <a:gd name="connsiteX405" fmla="*/ 736778 w 1870024"/>
                <a:gd name="connsiteY405" fmla="*/ 2421247 h 3218689"/>
                <a:gd name="connsiteX406" fmla="*/ 841448 w 1870024"/>
                <a:gd name="connsiteY406" fmla="*/ 2421247 h 3218689"/>
                <a:gd name="connsiteX407" fmla="*/ 841448 w 1870024"/>
                <a:gd name="connsiteY407" fmla="*/ 2385728 h 3218689"/>
                <a:gd name="connsiteX408" fmla="*/ 1209418 w 1870024"/>
                <a:gd name="connsiteY408" fmla="*/ 2331558 h 3218689"/>
                <a:gd name="connsiteX409" fmla="*/ 1209418 w 1870024"/>
                <a:gd name="connsiteY409" fmla="*/ 2376611 h 3218689"/>
                <a:gd name="connsiteX410" fmla="*/ 1249442 w 1870024"/>
                <a:gd name="connsiteY410" fmla="*/ 2376611 h 3218689"/>
                <a:gd name="connsiteX411" fmla="*/ 1249442 w 1870024"/>
                <a:gd name="connsiteY411" fmla="*/ 2331558 h 3218689"/>
                <a:gd name="connsiteX412" fmla="*/ 1138799 w 1870024"/>
                <a:gd name="connsiteY412" fmla="*/ 2331453 h 3218689"/>
                <a:gd name="connsiteX413" fmla="*/ 1138799 w 1870024"/>
                <a:gd name="connsiteY413" fmla="*/ 2376507 h 3218689"/>
                <a:gd name="connsiteX414" fmla="*/ 1178824 w 1870024"/>
                <a:gd name="connsiteY414" fmla="*/ 2376507 h 3218689"/>
                <a:gd name="connsiteX415" fmla="*/ 1178824 w 1870024"/>
                <a:gd name="connsiteY415" fmla="*/ 2331453 h 3218689"/>
                <a:gd name="connsiteX416" fmla="*/ 139979 w 1870024"/>
                <a:gd name="connsiteY416" fmla="*/ 2313538 h 3218689"/>
                <a:gd name="connsiteX417" fmla="*/ 139979 w 1870024"/>
                <a:gd name="connsiteY417" fmla="*/ 2349057 h 3218689"/>
                <a:gd name="connsiteX418" fmla="*/ 244649 w 1870024"/>
                <a:gd name="connsiteY418" fmla="*/ 2349057 h 3218689"/>
                <a:gd name="connsiteX419" fmla="*/ 244649 w 1870024"/>
                <a:gd name="connsiteY419" fmla="*/ 2313538 h 3218689"/>
                <a:gd name="connsiteX420" fmla="*/ 289179 w 1870024"/>
                <a:gd name="connsiteY420" fmla="*/ 2313224 h 3218689"/>
                <a:gd name="connsiteX421" fmla="*/ 289179 w 1870024"/>
                <a:gd name="connsiteY421" fmla="*/ 2348742 h 3218689"/>
                <a:gd name="connsiteX422" fmla="*/ 393849 w 1870024"/>
                <a:gd name="connsiteY422" fmla="*/ 2348742 h 3218689"/>
                <a:gd name="connsiteX423" fmla="*/ 393849 w 1870024"/>
                <a:gd name="connsiteY423" fmla="*/ 2313224 h 3218689"/>
                <a:gd name="connsiteX424" fmla="*/ 438378 w 1870024"/>
                <a:gd name="connsiteY424" fmla="*/ 2312909 h 3218689"/>
                <a:gd name="connsiteX425" fmla="*/ 438378 w 1870024"/>
                <a:gd name="connsiteY425" fmla="*/ 2348428 h 3218689"/>
                <a:gd name="connsiteX426" fmla="*/ 543049 w 1870024"/>
                <a:gd name="connsiteY426" fmla="*/ 2348428 h 3218689"/>
                <a:gd name="connsiteX427" fmla="*/ 543049 w 1870024"/>
                <a:gd name="connsiteY427" fmla="*/ 2312909 h 3218689"/>
                <a:gd name="connsiteX428" fmla="*/ 587578 w 1870024"/>
                <a:gd name="connsiteY428" fmla="*/ 2312595 h 3218689"/>
                <a:gd name="connsiteX429" fmla="*/ 587578 w 1870024"/>
                <a:gd name="connsiteY429" fmla="*/ 2348114 h 3218689"/>
                <a:gd name="connsiteX430" fmla="*/ 692248 w 1870024"/>
                <a:gd name="connsiteY430" fmla="*/ 2348114 h 3218689"/>
                <a:gd name="connsiteX431" fmla="*/ 692248 w 1870024"/>
                <a:gd name="connsiteY431" fmla="*/ 2312595 h 3218689"/>
                <a:gd name="connsiteX432" fmla="*/ 736778 w 1870024"/>
                <a:gd name="connsiteY432" fmla="*/ 2312281 h 3218689"/>
                <a:gd name="connsiteX433" fmla="*/ 736778 w 1870024"/>
                <a:gd name="connsiteY433" fmla="*/ 2347799 h 3218689"/>
                <a:gd name="connsiteX434" fmla="*/ 841448 w 1870024"/>
                <a:gd name="connsiteY434" fmla="*/ 2347799 h 3218689"/>
                <a:gd name="connsiteX435" fmla="*/ 841448 w 1870024"/>
                <a:gd name="connsiteY435" fmla="*/ 2312281 h 3218689"/>
                <a:gd name="connsiteX436" fmla="*/ 1209418 w 1870024"/>
                <a:gd name="connsiteY436" fmla="*/ 2247424 h 3218689"/>
                <a:gd name="connsiteX437" fmla="*/ 1209418 w 1870024"/>
                <a:gd name="connsiteY437" fmla="*/ 2292477 h 3218689"/>
                <a:gd name="connsiteX438" fmla="*/ 1249442 w 1870024"/>
                <a:gd name="connsiteY438" fmla="*/ 2292477 h 3218689"/>
                <a:gd name="connsiteX439" fmla="*/ 1249442 w 1870024"/>
                <a:gd name="connsiteY439" fmla="*/ 2247424 h 3218689"/>
                <a:gd name="connsiteX440" fmla="*/ 1138799 w 1870024"/>
                <a:gd name="connsiteY440" fmla="*/ 2247319 h 3218689"/>
                <a:gd name="connsiteX441" fmla="*/ 1138799 w 1870024"/>
                <a:gd name="connsiteY441" fmla="*/ 2292372 h 3218689"/>
                <a:gd name="connsiteX442" fmla="*/ 1178824 w 1870024"/>
                <a:gd name="connsiteY442" fmla="*/ 2292372 h 3218689"/>
                <a:gd name="connsiteX443" fmla="*/ 1178824 w 1870024"/>
                <a:gd name="connsiteY443" fmla="*/ 2247319 h 3218689"/>
                <a:gd name="connsiteX444" fmla="*/ 139979 w 1870024"/>
                <a:gd name="connsiteY444" fmla="*/ 2240091 h 3218689"/>
                <a:gd name="connsiteX445" fmla="*/ 139979 w 1870024"/>
                <a:gd name="connsiteY445" fmla="*/ 2275609 h 3218689"/>
                <a:gd name="connsiteX446" fmla="*/ 244649 w 1870024"/>
                <a:gd name="connsiteY446" fmla="*/ 2275609 h 3218689"/>
                <a:gd name="connsiteX447" fmla="*/ 244649 w 1870024"/>
                <a:gd name="connsiteY447" fmla="*/ 2240091 h 3218689"/>
                <a:gd name="connsiteX448" fmla="*/ 289179 w 1870024"/>
                <a:gd name="connsiteY448" fmla="*/ 2239776 h 3218689"/>
                <a:gd name="connsiteX449" fmla="*/ 289179 w 1870024"/>
                <a:gd name="connsiteY449" fmla="*/ 2275295 h 3218689"/>
                <a:gd name="connsiteX450" fmla="*/ 393849 w 1870024"/>
                <a:gd name="connsiteY450" fmla="*/ 2275295 h 3218689"/>
                <a:gd name="connsiteX451" fmla="*/ 393849 w 1870024"/>
                <a:gd name="connsiteY451" fmla="*/ 2239776 h 3218689"/>
                <a:gd name="connsiteX452" fmla="*/ 438378 w 1870024"/>
                <a:gd name="connsiteY452" fmla="*/ 2239462 h 3218689"/>
                <a:gd name="connsiteX453" fmla="*/ 438378 w 1870024"/>
                <a:gd name="connsiteY453" fmla="*/ 2274981 h 3218689"/>
                <a:gd name="connsiteX454" fmla="*/ 543049 w 1870024"/>
                <a:gd name="connsiteY454" fmla="*/ 2274981 h 3218689"/>
                <a:gd name="connsiteX455" fmla="*/ 543049 w 1870024"/>
                <a:gd name="connsiteY455" fmla="*/ 2239462 h 3218689"/>
                <a:gd name="connsiteX456" fmla="*/ 587578 w 1870024"/>
                <a:gd name="connsiteY456" fmla="*/ 2239148 h 3218689"/>
                <a:gd name="connsiteX457" fmla="*/ 587578 w 1870024"/>
                <a:gd name="connsiteY457" fmla="*/ 2274666 h 3218689"/>
                <a:gd name="connsiteX458" fmla="*/ 692248 w 1870024"/>
                <a:gd name="connsiteY458" fmla="*/ 2274666 h 3218689"/>
                <a:gd name="connsiteX459" fmla="*/ 692248 w 1870024"/>
                <a:gd name="connsiteY459" fmla="*/ 2239148 h 3218689"/>
                <a:gd name="connsiteX460" fmla="*/ 736778 w 1870024"/>
                <a:gd name="connsiteY460" fmla="*/ 2238833 h 3218689"/>
                <a:gd name="connsiteX461" fmla="*/ 736778 w 1870024"/>
                <a:gd name="connsiteY461" fmla="*/ 2274352 h 3218689"/>
                <a:gd name="connsiteX462" fmla="*/ 841448 w 1870024"/>
                <a:gd name="connsiteY462" fmla="*/ 2274352 h 3218689"/>
                <a:gd name="connsiteX463" fmla="*/ 841448 w 1870024"/>
                <a:gd name="connsiteY463" fmla="*/ 2238833 h 3218689"/>
                <a:gd name="connsiteX464" fmla="*/ 1087355 w 1870024"/>
                <a:gd name="connsiteY464" fmla="*/ 2196922 h 3218689"/>
                <a:gd name="connsiteX465" fmla="*/ 1306335 w 1870024"/>
                <a:gd name="connsiteY465" fmla="*/ 2196922 h 3218689"/>
                <a:gd name="connsiteX466" fmla="*/ 1306335 w 1870024"/>
                <a:gd name="connsiteY466" fmla="*/ 2438009 h 3218689"/>
                <a:gd name="connsiteX467" fmla="*/ 1642558 w 1870024"/>
                <a:gd name="connsiteY467" fmla="*/ 2438009 h 3218689"/>
                <a:gd name="connsiteX468" fmla="*/ 1642558 w 1870024"/>
                <a:gd name="connsiteY468" fmla="*/ 3218584 h 3218689"/>
                <a:gd name="connsiteX469" fmla="*/ 1087355 w 1870024"/>
                <a:gd name="connsiteY469" fmla="*/ 3218584 h 3218689"/>
                <a:gd name="connsiteX470" fmla="*/ 139979 w 1870024"/>
                <a:gd name="connsiteY470" fmla="*/ 2166643 h 3218689"/>
                <a:gd name="connsiteX471" fmla="*/ 139979 w 1870024"/>
                <a:gd name="connsiteY471" fmla="*/ 2202162 h 3218689"/>
                <a:gd name="connsiteX472" fmla="*/ 244649 w 1870024"/>
                <a:gd name="connsiteY472" fmla="*/ 2202162 h 3218689"/>
                <a:gd name="connsiteX473" fmla="*/ 244649 w 1870024"/>
                <a:gd name="connsiteY473" fmla="*/ 2166643 h 3218689"/>
                <a:gd name="connsiteX474" fmla="*/ 289179 w 1870024"/>
                <a:gd name="connsiteY474" fmla="*/ 2166329 h 3218689"/>
                <a:gd name="connsiteX475" fmla="*/ 289179 w 1870024"/>
                <a:gd name="connsiteY475" fmla="*/ 2201848 h 3218689"/>
                <a:gd name="connsiteX476" fmla="*/ 393849 w 1870024"/>
                <a:gd name="connsiteY476" fmla="*/ 2201848 h 3218689"/>
                <a:gd name="connsiteX477" fmla="*/ 393849 w 1870024"/>
                <a:gd name="connsiteY477" fmla="*/ 2166329 h 3218689"/>
                <a:gd name="connsiteX478" fmla="*/ 438378 w 1870024"/>
                <a:gd name="connsiteY478" fmla="*/ 2166015 h 3218689"/>
                <a:gd name="connsiteX479" fmla="*/ 438378 w 1870024"/>
                <a:gd name="connsiteY479" fmla="*/ 2201533 h 3218689"/>
                <a:gd name="connsiteX480" fmla="*/ 543049 w 1870024"/>
                <a:gd name="connsiteY480" fmla="*/ 2201533 h 3218689"/>
                <a:gd name="connsiteX481" fmla="*/ 543049 w 1870024"/>
                <a:gd name="connsiteY481" fmla="*/ 2166015 h 3218689"/>
                <a:gd name="connsiteX482" fmla="*/ 587578 w 1870024"/>
                <a:gd name="connsiteY482" fmla="*/ 2165700 h 3218689"/>
                <a:gd name="connsiteX483" fmla="*/ 587578 w 1870024"/>
                <a:gd name="connsiteY483" fmla="*/ 2201219 h 3218689"/>
                <a:gd name="connsiteX484" fmla="*/ 692248 w 1870024"/>
                <a:gd name="connsiteY484" fmla="*/ 2201219 h 3218689"/>
                <a:gd name="connsiteX485" fmla="*/ 692248 w 1870024"/>
                <a:gd name="connsiteY485" fmla="*/ 2165700 h 3218689"/>
                <a:gd name="connsiteX486" fmla="*/ 736778 w 1870024"/>
                <a:gd name="connsiteY486" fmla="*/ 2165386 h 3218689"/>
                <a:gd name="connsiteX487" fmla="*/ 736778 w 1870024"/>
                <a:gd name="connsiteY487" fmla="*/ 2200905 h 3218689"/>
                <a:gd name="connsiteX488" fmla="*/ 841448 w 1870024"/>
                <a:gd name="connsiteY488" fmla="*/ 2200905 h 3218689"/>
                <a:gd name="connsiteX489" fmla="*/ 841448 w 1870024"/>
                <a:gd name="connsiteY489" fmla="*/ 2165386 h 3218689"/>
                <a:gd name="connsiteX490" fmla="*/ 139979 w 1870024"/>
                <a:gd name="connsiteY490" fmla="*/ 2093196 h 3218689"/>
                <a:gd name="connsiteX491" fmla="*/ 139979 w 1870024"/>
                <a:gd name="connsiteY491" fmla="*/ 2128715 h 3218689"/>
                <a:gd name="connsiteX492" fmla="*/ 244649 w 1870024"/>
                <a:gd name="connsiteY492" fmla="*/ 2128715 h 3218689"/>
                <a:gd name="connsiteX493" fmla="*/ 244649 w 1870024"/>
                <a:gd name="connsiteY493" fmla="*/ 2093196 h 3218689"/>
                <a:gd name="connsiteX494" fmla="*/ 289179 w 1870024"/>
                <a:gd name="connsiteY494" fmla="*/ 2092882 h 3218689"/>
                <a:gd name="connsiteX495" fmla="*/ 289179 w 1870024"/>
                <a:gd name="connsiteY495" fmla="*/ 2128400 h 3218689"/>
                <a:gd name="connsiteX496" fmla="*/ 393849 w 1870024"/>
                <a:gd name="connsiteY496" fmla="*/ 2128400 h 3218689"/>
                <a:gd name="connsiteX497" fmla="*/ 393849 w 1870024"/>
                <a:gd name="connsiteY497" fmla="*/ 2092882 h 3218689"/>
                <a:gd name="connsiteX498" fmla="*/ 438378 w 1870024"/>
                <a:gd name="connsiteY498" fmla="*/ 2092567 h 3218689"/>
                <a:gd name="connsiteX499" fmla="*/ 438378 w 1870024"/>
                <a:gd name="connsiteY499" fmla="*/ 2128086 h 3218689"/>
                <a:gd name="connsiteX500" fmla="*/ 543049 w 1870024"/>
                <a:gd name="connsiteY500" fmla="*/ 2128086 h 3218689"/>
                <a:gd name="connsiteX501" fmla="*/ 543049 w 1870024"/>
                <a:gd name="connsiteY501" fmla="*/ 2092567 h 3218689"/>
                <a:gd name="connsiteX502" fmla="*/ 587578 w 1870024"/>
                <a:gd name="connsiteY502" fmla="*/ 2092253 h 3218689"/>
                <a:gd name="connsiteX503" fmla="*/ 587578 w 1870024"/>
                <a:gd name="connsiteY503" fmla="*/ 2127772 h 3218689"/>
                <a:gd name="connsiteX504" fmla="*/ 692248 w 1870024"/>
                <a:gd name="connsiteY504" fmla="*/ 2127772 h 3218689"/>
                <a:gd name="connsiteX505" fmla="*/ 692248 w 1870024"/>
                <a:gd name="connsiteY505" fmla="*/ 2092253 h 3218689"/>
                <a:gd name="connsiteX506" fmla="*/ 736778 w 1870024"/>
                <a:gd name="connsiteY506" fmla="*/ 2091939 h 3218689"/>
                <a:gd name="connsiteX507" fmla="*/ 736778 w 1870024"/>
                <a:gd name="connsiteY507" fmla="*/ 2127458 h 3218689"/>
                <a:gd name="connsiteX508" fmla="*/ 841448 w 1870024"/>
                <a:gd name="connsiteY508" fmla="*/ 2127458 h 3218689"/>
                <a:gd name="connsiteX509" fmla="*/ 841448 w 1870024"/>
                <a:gd name="connsiteY509" fmla="*/ 2091939 h 3218689"/>
                <a:gd name="connsiteX510" fmla="*/ 139979 w 1870024"/>
                <a:gd name="connsiteY510" fmla="*/ 2019749 h 3218689"/>
                <a:gd name="connsiteX511" fmla="*/ 139979 w 1870024"/>
                <a:gd name="connsiteY511" fmla="*/ 2055267 h 3218689"/>
                <a:gd name="connsiteX512" fmla="*/ 244649 w 1870024"/>
                <a:gd name="connsiteY512" fmla="*/ 2055267 h 3218689"/>
                <a:gd name="connsiteX513" fmla="*/ 244649 w 1870024"/>
                <a:gd name="connsiteY513" fmla="*/ 2019749 h 3218689"/>
                <a:gd name="connsiteX514" fmla="*/ 289179 w 1870024"/>
                <a:gd name="connsiteY514" fmla="*/ 2019434 h 3218689"/>
                <a:gd name="connsiteX515" fmla="*/ 289179 w 1870024"/>
                <a:gd name="connsiteY515" fmla="*/ 2054953 h 3218689"/>
                <a:gd name="connsiteX516" fmla="*/ 393849 w 1870024"/>
                <a:gd name="connsiteY516" fmla="*/ 2054953 h 3218689"/>
                <a:gd name="connsiteX517" fmla="*/ 393849 w 1870024"/>
                <a:gd name="connsiteY517" fmla="*/ 2019434 h 3218689"/>
                <a:gd name="connsiteX518" fmla="*/ 438378 w 1870024"/>
                <a:gd name="connsiteY518" fmla="*/ 2019120 h 3218689"/>
                <a:gd name="connsiteX519" fmla="*/ 438378 w 1870024"/>
                <a:gd name="connsiteY519" fmla="*/ 2054639 h 3218689"/>
                <a:gd name="connsiteX520" fmla="*/ 543049 w 1870024"/>
                <a:gd name="connsiteY520" fmla="*/ 2054639 h 3218689"/>
                <a:gd name="connsiteX521" fmla="*/ 543049 w 1870024"/>
                <a:gd name="connsiteY521" fmla="*/ 2019120 h 3218689"/>
                <a:gd name="connsiteX522" fmla="*/ 587578 w 1870024"/>
                <a:gd name="connsiteY522" fmla="*/ 2018806 h 3218689"/>
                <a:gd name="connsiteX523" fmla="*/ 587578 w 1870024"/>
                <a:gd name="connsiteY523" fmla="*/ 2054325 h 3218689"/>
                <a:gd name="connsiteX524" fmla="*/ 692248 w 1870024"/>
                <a:gd name="connsiteY524" fmla="*/ 2054325 h 3218689"/>
                <a:gd name="connsiteX525" fmla="*/ 692248 w 1870024"/>
                <a:gd name="connsiteY525" fmla="*/ 2018806 h 3218689"/>
                <a:gd name="connsiteX526" fmla="*/ 736778 w 1870024"/>
                <a:gd name="connsiteY526" fmla="*/ 2018491 h 3218689"/>
                <a:gd name="connsiteX527" fmla="*/ 736778 w 1870024"/>
                <a:gd name="connsiteY527" fmla="*/ 2054010 h 3218689"/>
                <a:gd name="connsiteX528" fmla="*/ 841448 w 1870024"/>
                <a:gd name="connsiteY528" fmla="*/ 2054010 h 3218689"/>
                <a:gd name="connsiteX529" fmla="*/ 841448 w 1870024"/>
                <a:gd name="connsiteY529" fmla="*/ 2018491 h 3218689"/>
                <a:gd name="connsiteX530" fmla="*/ 139979 w 1870024"/>
                <a:gd name="connsiteY530" fmla="*/ 1946301 h 3218689"/>
                <a:gd name="connsiteX531" fmla="*/ 139979 w 1870024"/>
                <a:gd name="connsiteY531" fmla="*/ 1981820 h 3218689"/>
                <a:gd name="connsiteX532" fmla="*/ 244649 w 1870024"/>
                <a:gd name="connsiteY532" fmla="*/ 1981820 h 3218689"/>
                <a:gd name="connsiteX533" fmla="*/ 244649 w 1870024"/>
                <a:gd name="connsiteY533" fmla="*/ 1946301 h 3218689"/>
                <a:gd name="connsiteX534" fmla="*/ 289179 w 1870024"/>
                <a:gd name="connsiteY534" fmla="*/ 1945987 h 3218689"/>
                <a:gd name="connsiteX535" fmla="*/ 289179 w 1870024"/>
                <a:gd name="connsiteY535" fmla="*/ 1981506 h 3218689"/>
                <a:gd name="connsiteX536" fmla="*/ 393849 w 1870024"/>
                <a:gd name="connsiteY536" fmla="*/ 1981506 h 3218689"/>
                <a:gd name="connsiteX537" fmla="*/ 393849 w 1870024"/>
                <a:gd name="connsiteY537" fmla="*/ 1945987 h 3218689"/>
                <a:gd name="connsiteX538" fmla="*/ 438378 w 1870024"/>
                <a:gd name="connsiteY538" fmla="*/ 1945673 h 3218689"/>
                <a:gd name="connsiteX539" fmla="*/ 438378 w 1870024"/>
                <a:gd name="connsiteY539" fmla="*/ 1981191 h 3218689"/>
                <a:gd name="connsiteX540" fmla="*/ 543049 w 1870024"/>
                <a:gd name="connsiteY540" fmla="*/ 1981191 h 3218689"/>
                <a:gd name="connsiteX541" fmla="*/ 543049 w 1870024"/>
                <a:gd name="connsiteY541" fmla="*/ 1945673 h 3218689"/>
                <a:gd name="connsiteX542" fmla="*/ 587578 w 1870024"/>
                <a:gd name="connsiteY542" fmla="*/ 1945358 h 3218689"/>
                <a:gd name="connsiteX543" fmla="*/ 587578 w 1870024"/>
                <a:gd name="connsiteY543" fmla="*/ 1980877 h 3218689"/>
                <a:gd name="connsiteX544" fmla="*/ 692248 w 1870024"/>
                <a:gd name="connsiteY544" fmla="*/ 1980877 h 3218689"/>
                <a:gd name="connsiteX545" fmla="*/ 692248 w 1870024"/>
                <a:gd name="connsiteY545" fmla="*/ 1945358 h 3218689"/>
                <a:gd name="connsiteX546" fmla="*/ 736778 w 1870024"/>
                <a:gd name="connsiteY546" fmla="*/ 1945044 h 3218689"/>
                <a:gd name="connsiteX547" fmla="*/ 736778 w 1870024"/>
                <a:gd name="connsiteY547" fmla="*/ 1980563 h 3218689"/>
                <a:gd name="connsiteX548" fmla="*/ 841448 w 1870024"/>
                <a:gd name="connsiteY548" fmla="*/ 1980563 h 3218689"/>
                <a:gd name="connsiteX549" fmla="*/ 841448 w 1870024"/>
                <a:gd name="connsiteY549" fmla="*/ 1945044 h 3218689"/>
                <a:gd name="connsiteX550" fmla="*/ 139979 w 1870024"/>
                <a:gd name="connsiteY550" fmla="*/ 1872854 h 3218689"/>
                <a:gd name="connsiteX551" fmla="*/ 139979 w 1870024"/>
                <a:gd name="connsiteY551" fmla="*/ 1908373 h 3218689"/>
                <a:gd name="connsiteX552" fmla="*/ 244649 w 1870024"/>
                <a:gd name="connsiteY552" fmla="*/ 1908373 h 3218689"/>
                <a:gd name="connsiteX553" fmla="*/ 244649 w 1870024"/>
                <a:gd name="connsiteY553" fmla="*/ 1872854 h 3218689"/>
                <a:gd name="connsiteX554" fmla="*/ 289179 w 1870024"/>
                <a:gd name="connsiteY554" fmla="*/ 1872540 h 3218689"/>
                <a:gd name="connsiteX555" fmla="*/ 289179 w 1870024"/>
                <a:gd name="connsiteY555" fmla="*/ 1908058 h 3218689"/>
                <a:gd name="connsiteX556" fmla="*/ 393849 w 1870024"/>
                <a:gd name="connsiteY556" fmla="*/ 1908058 h 3218689"/>
                <a:gd name="connsiteX557" fmla="*/ 393849 w 1870024"/>
                <a:gd name="connsiteY557" fmla="*/ 1872540 h 3218689"/>
                <a:gd name="connsiteX558" fmla="*/ 438378 w 1870024"/>
                <a:gd name="connsiteY558" fmla="*/ 1872225 h 3218689"/>
                <a:gd name="connsiteX559" fmla="*/ 438378 w 1870024"/>
                <a:gd name="connsiteY559" fmla="*/ 1907744 h 3218689"/>
                <a:gd name="connsiteX560" fmla="*/ 543049 w 1870024"/>
                <a:gd name="connsiteY560" fmla="*/ 1907744 h 3218689"/>
                <a:gd name="connsiteX561" fmla="*/ 543049 w 1870024"/>
                <a:gd name="connsiteY561" fmla="*/ 1872225 h 3218689"/>
                <a:gd name="connsiteX562" fmla="*/ 587578 w 1870024"/>
                <a:gd name="connsiteY562" fmla="*/ 1871911 h 3218689"/>
                <a:gd name="connsiteX563" fmla="*/ 587578 w 1870024"/>
                <a:gd name="connsiteY563" fmla="*/ 1907430 h 3218689"/>
                <a:gd name="connsiteX564" fmla="*/ 692248 w 1870024"/>
                <a:gd name="connsiteY564" fmla="*/ 1907430 h 3218689"/>
                <a:gd name="connsiteX565" fmla="*/ 692248 w 1870024"/>
                <a:gd name="connsiteY565" fmla="*/ 1871911 h 3218689"/>
                <a:gd name="connsiteX566" fmla="*/ 736778 w 1870024"/>
                <a:gd name="connsiteY566" fmla="*/ 1871597 h 3218689"/>
                <a:gd name="connsiteX567" fmla="*/ 736778 w 1870024"/>
                <a:gd name="connsiteY567" fmla="*/ 1907116 h 3218689"/>
                <a:gd name="connsiteX568" fmla="*/ 841448 w 1870024"/>
                <a:gd name="connsiteY568" fmla="*/ 1907116 h 3218689"/>
                <a:gd name="connsiteX569" fmla="*/ 841448 w 1870024"/>
                <a:gd name="connsiteY569" fmla="*/ 1871597 h 3218689"/>
                <a:gd name="connsiteX570" fmla="*/ 139979 w 1870024"/>
                <a:gd name="connsiteY570" fmla="*/ 1799407 h 3218689"/>
                <a:gd name="connsiteX571" fmla="*/ 139979 w 1870024"/>
                <a:gd name="connsiteY571" fmla="*/ 1834926 h 3218689"/>
                <a:gd name="connsiteX572" fmla="*/ 244649 w 1870024"/>
                <a:gd name="connsiteY572" fmla="*/ 1834926 h 3218689"/>
                <a:gd name="connsiteX573" fmla="*/ 244649 w 1870024"/>
                <a:gd name="connsiteY573" fmla="*/ 1799407 h 3218689"/>
                <a:gd name="connsiteX574" fmla="*/ 289179 w 1870024"/>
                <a:gd name="connsiteY574" fmla="*/ 1799092 h 3218689"/>
                <a:gd name="connsiteX575" fmla="*/ 289179 w 1870024"/>
                <a:gd name="connsiteY575" fmla="*/ 1834611 h 3218689"/>
                <a:gd name="connsiteX576" fmla="*/ 393849 w 1870024"/>
                <a:gd name="connsiteY576" fmla="*/ 1834611 h 3218689"/>
                <a:gd name="connsiteX577" fmla="*/ 393849 w 1870024"/>
                <a:gd name="connsiteY577" fmla="*/ 1799092 h 3218689"/>
                <a:gd name="connsiteX578" fmla="*/ 438378 w 1870024"/>
                <a:gd name="connsiteY578" fmla="*/ 1798778 h 3218689"/>
                <a:gd name="connsiteX579" fmla="*/ 438378 w 1870024"/>
                <a:gd name="connsiteY579" fmla="*/ 1834297 h 3218689"/>
                <a:gd name="connsiteX580" fmla="*/ 543049 w 1870024"/>
                <a:gd name="connsiteY580" fmla="*/ 1834297 h 3218689"/>
                <a:gd name="connsiteX581" fmla="*/ 543049 w 1870024"/>
                <a:gd name="connsiteY581" fmla="*/ 1798778 h 3218689"/>
                <a:gd name="connsiteX582" fmla="*/ 587578 w 1870024"/>
                <a:gd name="connsiteY582" fmla="*/ 1798464 h 3218689"/>
                <a:gd name="connsiteX583" fmla="*/ 587578 w 1870024"/>
                <a:gd name="connsiteY583" fmla="*/ 1833982 h 3218689"/>
                <a:gd name="connsiteX584" fmla="*/ 692248 w 1870024"/>
                <a:gd name="connsiteY584" fmla="*/ 1833982 h 3218689"/>
                <a:gd name="connsiteX585" fmla="*/ 692248 w 1870024"/>
                <a:gd name="connsiteY585" fmla="*/ 1798464 h 3218689"/>
                <a:gd name="connsiteX586" fmla="*/ 736778 w 1870024"/>
                <a:gd name="connsiteY586" fmla="*/ 1798149 h 3218689"/>
                <a:gd name="connsiteX587" fmla="*/ 736778 w 1870024"/>
                <a:gd name="connsiteY587" fmla="*/ 1833668 h 3218689"/>
                <a:gd name="connsiteX588" fmla="*/ 841448 w 1870024"/>
                <a:gd name="connsiteY588" fmla="*/ 1833668 h 3218689"/>
                <a:gd name="connsiteX589" fmla="*/ 841448 w 1870024"/>
                <a:gd name="connsiteY589" fmla="*/ 1798149 h 3218689"/>
                <a:gd name="connsiteX590" fmla="*/ 139979 w 1870024"/>
                <a:gd name="connsiteY590" fmla="*/ 1725959 h 3218689"/>
                <a:gd name="connsiteX591" fmla="*/ 139979 w 1870024"/>
                <a:gd name="connsiteY591" fmla="*/ 1761478 h 3218689"/>
                <a:gd name="connsiteX592" fmla="*/ 244649 w 1870024"/>
                <a:gd name="connsiteY592" fmla="*/ 1761478 h 3218689"/>
                <a:gd name="connsiteX593" fmla="*/ 244649 w 1870024"/>
                <a:gd name="connsiteY593" fmla="*/ 1725959 h 3218689"/>
                <a:gd name="connsiteX594" fmla="*/ 289179 w 1870024"/>
                <a:gd name="connsiteY594" fmla="*/ 1725645 h 3218689"/>
                <a:gd name="connsiteX595" fmla="*/ 289179 w 1870024"/>
                <a:gd name="connsiteY595" fmla="*/ 1761164 h 3218689"/>
                <a:gd name="connsiteX596" fmla="*/ 393849 w 1870024"/>
                <a:gd name="connsiteY596" fmla="*/ 1761164 h 3218689"/>
                <a:gd name="connsiteX597" fmla="*/ 393849 w 1870024"/>
                <a:gd name="connsiteY597" fmla="*/ 1725645 h 3218689"/>
                <a:gd name="connsiteX598" fmla="*/ 438378 w 1870024"/>
                <a:gd name="connsiteY598" fmla="*/ 1725331 h 3218689"/>
                <a:gd name="connsiteX599" fmla="*/ 438378 w 1870024"/>
                <a:gd name="connsiteY599" fmla="*/ 1760849 h 3218689"/>
                <a:gd name="connsiteX600" fmla="*/ 543049 w 1870024"/>
                <a:gd name="connsiteY600" fmla="*/ 1760849 h 3218689"/>
                <a:gd name="connsiteX601" fmla="*/ 543049 w 1870024"/>
                <a:gd name="connsiteY601" fmla="*/ 1725331 h 3218689"/>
                <a:gd name="connsiteX602" fmla="*/ 587578 w 1870024"/>
                <a:gd name="connsiteY602" fmla="*/ 1725016 h 3218689"/>
                <a:gd name="connsiteX603" fmla="*/ 587578 w 1870024"/>
                <a:gd name="connsiteY603" fmla="*/ 1760535 h 3218689"/>
                <a:gd name="connsiteX604" fmla="*/ 692248 w 1870024"/>
                <a:gd name="connsiteY604" fmla="*/ 1760535 h 3218689"/>
                <a:gd name="connsiteX605" fmla="*/ 692248 w 1870024"/>
                <a:gd name="connsiteY605" fmla="*/ 1725016 h 3218689"/>
                <a:gd name="connsiteX606" fmla="*/ 736778 w 1870024"/>
                <a:gd name="connsiteY606" fmla="*/ 1724702 h 3218689"/>
                <a:gd name="connsiteX607" fmla="*/ 736778 w 1870024"/>
                <a:gd name="connsiteY607" fmla="*/ 1760221 h 3218689"/>
                <a:gd name="connsiteX608" fmla="*/ 841448 w 1870024"/>
                <a:gd name="connsiteY608" fmla="*/ 1760221 h 3218689"/>
                <a:gd name="connsiteX609" fmla="*/ 841448 w 1870024"/>
                <a:gd name="connsiteY609" fmla="*/ 1724702 h 3218689"/>
                <a:gd name="connsiteX610" fmla="*/ 139979 w 1870024"/>
                <a:gd name="connsiteY610" fmla="*/ 1652512 h 3218689"/>
                <a:gd name="connsiteX611" fmla="*/ 139979 w 1870024"/>
                <a:gd name="connsiteY611" fmla="*/ 1688031 h 3218689"/>
                <a:gd name="connsiteX612" fmla="*/ 244649 w 1870024"/>
                <a:gd name="connsiteY612" fmla="*/ 1688031 h 3218689"/>
                <a:gd name="connsiteX613" fmla="*/ 244649 w 1870024"/>
                <a:gd name="connsiteY613" fmla="*/ 1652512 h 3218689"/>
                <a:gd name="connsiteX614" fmla="*/ 289179 w 1870024"/>
                <a:gd name="connsiteY614" fmla="*/ 1652198 h 3218689"/>
                <a:gd name="connsiteX615" fmla="*/ 289179 w 1870024"/>
                <a:gd name="connsiteY615" fmla="*/ 1687717 h 3218689"/>
                <a:gd name="connsiteX616" fmla="*/ 393849 w 1870024"/>
                <a:gd name="connsiteY616" fmla="*/ 1687717 h 3218689"/>
                <a:gd name="connsiteX617" fmla="*/ 393849 w 1870024"/>
                <a:gd name="connsiteY617" fmla="*/ 1652198 h 3218689"/>
                <a:gd name="connsiteX618" fmla="*/ 438378 w 1870024"/>
                <a:gd name="connsiteY618" fmla="*/ 1651884 h 3218689"/>
                <a:gd name="connsiteX619" fmla="*/ 438378 w 1870024"/>
                <a:gd name="connsiteY619" fmla="*/ 1687402 h 3218689"/>
                <a:gd name="connsiteX620" fmla="*/ 543049 w 1870024"/>
                <a:gd name="connsiteY620" fmla="*/ 1687402 h 3218689"/>
                <a:gd name="connsiteX621" fmla="*/ 543049 w 1870024"/>
                <a:gd name="connsiteY621" fmla="*/ 1651884 h 3218689"/>
                <a:gd name="connsiteX622" fmla="*/ 587578 w 1870024"/>
                <a:gd name="connsiteY622" fmla="*/ 1651569 h 3218689"/>
                <a:gd name="connsiteX623" fmla="*/ 587578 w 1870024"/>
                <a:gd name="connsiteY623" fmla="*/ 1687088 h 3218689"/>
                <a:gd name="connsiteX624" fmla="*/ 692248 w 1870024"/>
                <a:gd name="connsiteY624" fmla="*/ 1687088 h 3218689"/>
                <a:gd name="connsiteX625" fmla="*/ 692248 w 1870024"/>
                <a:gd name="connsiteY625" fmla="*/ 1651569 h 3218689"/>
                <a:gd name="connsiteX626" fmla="*/ 736778 w 1870024"/>
                <a:gd name="connsiteY626" fmla="*/ 1651255 h 3218689"/>
                <a:gd name="connsiteX627" fmla="*/ 736778 w 1870024"/>
                <a:gd name="connsiteY627" fmla="*/ 1686774 h 3218689"/>
                <a:gd name="connsiteX628" fmla="*/ 841448 w 1870024"/>
                <a:gd name="connsiteY628" fmla="*/ 1686774 h 3218689"/>
                <a:gd name="connsiteX629" fmla="*/ 841448 w 1870024"/>
                <a:gd name="connsiteY629" fmla="*/ 1651255 h 3218689"/>
                <a:gd name="connsiteX630" fmla="*/ 139979 w 1870024"/>
                <a:gd name="connsiteY630" fmla="*/ 1579065 h 3218689"/>
                <a:gd name="connsiteX631" fmla="*/ 139979 w 1870024"/>
                <a:gd name="connsiteY631" fmla="*/ 1614584 h 3218689"/>
                <a:gd name="connsiteX632" fmla="*/ 244649 w 1870024"/>
                <a:gd name="connsiteY632" fmla="*/ 1614584 h 3218689"/>
                <a:gd name="connsiteX633" fmla="*/ 244649 w 1870024"/>
                <a:gd name="connsiteY633" fmla="*/ 1579065 h 3218689"/>
                <a:gd name="connsiteX634" fmla="*/ 289179 w 1870024"/>
                <a:gd name="connsiteY634" fmla="*/ 1578750 h 3218689"/>
                <a:gd name="connsiteX635" fmla="*/ 289179 w 1870024"/>
                <a:gd name="connsiteY635" fmla="*/ 1614269 h 3218689"/>
                <a:gd name="connsiteX636" fmla="*/ 393849 w 1870024"/>
                <a:gd name="connsiteY636" fmla="*/ 1614269 h 3218689"/>
                <a:gd name="connsiteX637" fmla="*/ 393849 w 1870024"/>
                <a:gd name="connsiteY637" fmla="*/ 1578750 h 3218689"/>
                <a:gd name="connsiteX638" fmla="*/ 438378 w 1870024"/>
                <a:gd name="connsiteY638" fmla="*/ 1578436 h 3218689"/>
                <a:gd name="connsiteX639" fmla="*/ 438378 w 1870024"/>
                <a:gd name="connsiteY639" fmla="*/ 1613955 h 3218689"/>
                <a:gd name="connsiteX640" fmla="*/ 543049 w 1870024"/>
                <a:gd name="connsiteY640" fmla="*/ 1613955 h 3218689"/>
                <a:gd name="connsiteX641" fmla="*/ 543049 w 1870024"/>
                <a:gd name="connsiteY641" fmla="*/ 1578436 h 3218689"/>
                <a:gd name="connsiteX642" fmla="*/ 587578 w 1870024"/>
                <a:gd name="connsiteY642" fmla="*/ 1578122 h 3218689"/>
                <a:gd name="connsiteX643" fmla="*/ 587578 w 1870024"/>
                <a:gd name="connsiteY643" fmla="*/ 1613641 h 3218689"/>
                <a:gd name="connsiteX644" fmla="*/ 692248 w 1870024"/>
                <a:gd name="connsiteY644" fmla="*/ 1613641 h 3218689"/>
                <a:gd name="connsiteX645" fmla="*/ 692248 w 1870024"/>
                <a:gd name="connsiteY645" fmla="*/ 1578122 h 3218689"/>
                <a:gd name="connsiteX646" fmla="*/ 736778 w 1870024"/>
                <a:gd name="connsiteY646" fmla="*/ 1577807 h 3218689"/>
                <a:gd name="connsiteX647" fmla="*/ 736778 w 1870024"/>
                <a:gd name="connsiteY647" fmla="*/ 1613326 h 3218689"/>
                <a:gd name="connsiteX648" fmla="*/ 841448 w 1870024"/>
                <a:gd name="connsiteY648" fmla="*/ 1613326 h 3218689"/>
                <a:gd name="connsiteX649" fmla="*/ 841448 w 1870024"/>
                <a:gd name="connsiteY649" fmla="*/ 1577807 h 3218689"/>
                <a:gd name="connsiteX650" fmla="*/ 139979 w 1870024"/>
                <a:gd name="connsiteY650" fmla="*/ 1505617 h 3218689"/>
                <a:gd name="connsiteX651" fmla="*/ 139979 w 1870024"/>
                <a:gd name="connsiteY651" fmla="*/ 1541136 h 3218689"/>
                <a:gd name="connsiteX652" fmla="*/ 244649 w 1870024"/>
                <a:gd name="connsiteY652" fmla="*/ 1541136 h 3218689"/>
                <a:gd name="connsiteX653" fmla="*/ 244649 w 1870024"/>
                <a:gd name="connsiteY653" fmla="*/ 1505617 h 3218689"/>
                <a:gd name="connsiteX654" fmla="*/ 289179 w 1870024"/>
                <a:gd name="connsiteY654" fmla="*/ 1505303 h 3218689"/>
                <a:gd name="connsiteX655" fmla="*/ 289179 w 1870024"/>
                <a:gd name="connsiteY655" fmla="*/ 1540822 h 3218689"/>
                <a:gd name="connsiteX656" fmla="*/ 393849 w 1870024"/>
                <a:gd name="connsiteY656" fmla="*/ 1540822 h 3218689"/>
                <a:gd name="connsiteX657" fmla="*/ 393849 w 1870024"/>
                <a:gd name="connsiteY657" fmla="*/ 1505303 h 3218689"/>
                <a:gd name="connsiteX658" fmla="*/ 438378 w 1870024"/>
                <a:gd name="connsiteY658" fmla="*/ 1504989 h 3218689"/>
                <a:gd name="connsiteX659" fmla="*/ 438378 w 1870024"/>
                <a:gd name="connsiteY659" fmla="*/ 1540508 h 3218689"/>
                <a:gd name="connsiteX660" fmla="*/ 543049 w 1870024"/>
                <a:gd name="connsiteY660" fmla="*/ 1540508 h 3218689"/>
                <a:gd name="connsiteX661" fmla="*/ 543049 w 1870024"/>
                <a:gd name="connsiteY661" fmla="*/ 1504989 h 3218689"/>
                <a:gd name="connsiteX662" fmla="*/ 587578 w 1870024"/>
                <a:gd name="connsiteY662" fmla="*/ 1504675 h 3218689"/>
                <a:gd name="connsiteX663" fmla="*/ 587578 w 1870024"/>
                <a:gd name="connsiteY663" fmla="*/ 1540193 h 3218689"/>
                <a:gd name="connsiteX664" fmla="*/ 692248 w 1870024"/>
                <a:gd name="connsiteY664" fmla="*/ 1540193 h 3218689"/>
                <a:gd name="connsiteX665" fmla="*/ 692248 w 1870024"/>
                <a:gd name="connsiteY665" fmla="*/ 1504675 h 3218689"/>
                <a:gd name="connsiteX666" fmla="*/ 736778 w 1870024"/>
                <a:gd name="connsiteY666" fmla="*/ 1504360 h 3218689"/>
                <a:gd name="connsiteX667" fmla="*/ 736778 w 1870024"/>
                <a:gd name="connsiteY667" fmla="*/ 1539879 h 3218689"/>
                <a:gd name="connsiteX668" fmla="*/ 841448 w 1870024"/>
                <a:gd name="connsiteY668" fmla="*/ 1539879 h 3218689"/>
                <a:gd name="connsiteX669" fmla="*/ 841448 w 1870024"/>
                <a:gd name="connsiteY669" fmla="*/ 1504360 h 3218689"/>
                <a:gd name="connsiteX670" fmla="*/ 139979 w 1870024"/>
                <a:gd name="connsiteY670" fmla="*/ 1432170 h 3218689"/>
                <a:gd name="connsiteX671" fmla="*/ 139979 w 1870024"/>
                <a:gd name="connsiteY671" fmla="*/ 1467689 h 3218689"/>
                <a:gd name="connsiteX672" fmla="*/ 244649 w 1870024"/>
                <a:gd name="connsiteY672" fmla="*/ 1467689 h 3218689"/>
                <a:gd name="connsiteX673" fmla="*/ 244649 w 1870024"/>
                <a:gd name="connsiteY673" fmla="*/ 1432170 h 3218689"/>
                <a:gd name="connsiteX674" fmla="*/ 289179 w 1870024"/>
                <a:gd name="connsiteY674" fmla="*/ 1431856 h 3218689"/>
                <a:gd name="connsiteX675" fmla="*/ 289179 w 1870024"/>
                <a:gd name="connsiteY675" fmla="*/ 1467375 h 3218689"/>
                <a:gd name="connsiteX676" fmla="*/ 393849 w 1870024"/>
                <a:gd name="connsiteY676" fmla="*/ 1467375 h 3218689"/>
                <a:gd name="connsiteX677" fmla="*/ 393849 w 1870024"/>
                <a:gd name="connsiteY677" fmla="*/ 1431856 h 3218689"/>
                <a:gd name="connsiteX678" fmla="*/ 438378 w 1870024"/>
                <a:gd name="connsiteY678" fmla="*/ 1431542 h 3218689"/>
                <a:gd name="connsiteX679" fmla="*/ 438378 w 1870024"/>
                <a:gd name="connsiteY679" fmla="*/ 1467060 h 3218689"/>
                <a:gd name="connsiteX680" fmla="*/ 543049 w 1870024"/>
                <a:gd name="connsiteY680" fmla="*/ 1467060 h 3218689"/>
                <a:gd name="connsiteX681" fmla="*/ 543049 w 1870024"/>
                <a:gd name="connsiteY681" fmla="*/ 1431542 h 3218689"/>
                <a:gd name="connsiteX682" fmla="*/ 587578 w 1870024"/>
                <a:gd name="connsiteY682" fmla="*/ 1431227 h 3218689"/>
                <a:gd name="connsiteX683" fmla="*/ 587578 w 1870024"/>
                <a:gd name="connsiteY683" fmla="*/ 1466746 h 3218689"/>
                <a:gd name="connsiteX684" fmla="*/ 692248 w 1870024"/>
                <a:gd name="connsiteY684" fmla="*/ 1466746 h 3218689"/>
                <a:gd name="connsiteX685" fmla="*/ 692248 w 1870024"/>
                <a:gd name="connsiteY685" fmla="*/ 1431227 h 3218689"/>
                <a:gd name="connsiteX686" fmla="*/ 736778 w 1870024"/>
                <a:gd name="connsiteY686" fmla="*/ 1430913 h 3218689"/>
                <a:gd name="connsiteX687" fmla="*/ 736778 w 1870024"/>
                <a:gd name="connsiteY687" fmla="*/ 1466432 h 3218689"/>
                <a:gd name="connsiteX688" fmla="*/ 841448 w 1870024"/>
                <a:gd name="connsiteY688" fmla="*/ 1466432 h 3218689"/>
                <a:gd name="connsiteX689" fmla="*/ 841448 w 1870024"/>
                <a:gd name="connsiteY689" fmla="*/ 1430913 h 3218689"/>
                <a:gd name="connsiteX690" fmla="*/ 139979 w 1870024"/>
                <a:gd name="connsiteY690" fmla="*/ 1358723 h 3218689"/>
                <a:gd name="connsiteX691" fmla="*/ 139979 w 1870024"/>
                <a:gd name="connsiteY691" fmla="*/ 1394242 h 3218689"/>
                <a:gd name="connsiteX692" fmla="*/ 244649 w 1870024"/>
                <a:gd name="connsiteY692" fmla="*/ 1394242 h 3218689"/>
                <a:gd name="connsiteX693" fmla="*/ 244649 w 1870024"/>
                <a:gd name="connsiteY693" fmla="*/ 1358723 h 3218689"/>
                <a:gd name="connsiteX694" fmla="*/ 289179 w 1870024"/>
                <a:gd name="connsiteY694" fmla="*/ 1358408 h 3218689"/>
                <a:gd name="connsiteX695" fmla="*/ 289179 w 1870024"/>
                <a:gd name="connsiteY695" fmla="*/ 1393927 h 3218689"/>
                <a:gd name="connsiteX696" fmla="*/ 393849 w 1870024"/>
                <a:gd name="connsiteY696" fmla="*/ 1393927 h 3218689"/>
                <a:gd name="connsiteX697" fmla="*/ 393849 w 1870024"/>
                <a:gd name="connsiteY697" fmla="*/ 1358408 h 3218689"/>
                <a:gd name="connsiteX698" fmla="*/ 438378 w 1870024"/>
                <a:gd name="connsiteY698" fmla="*/ 1358094 h 3218689"/>
                <a:gd name="connsiteX699" fmla="*/ 438378 w 1870024"/>
                <a:gd name="connsiteY699" fmla="*/ 1393613 h 3218689"/>
                <a:gd name="connsiteX700" fmla="*/ 543049 w 1870024"/>
                <a:gd name="connsiteY700" fmla="*/ 1393613 h 3218689"/>
                <a:gd name="connsiteX701" fmla="*/ 543049 w 1870024"/>
                <a:gd name="connsiteY701" fmla="*/ 1358094 h 3218689"/>
                <a:gd name="connsiteX702" fmla="*/ 587578 w 1870024"/>
                <a:gd name="connsiteY702" fmla="*/ 1357780 h 3218689"/>
                <a:gd name="connsiteX703" fmla="*/ 587578 w 1870024"/>
                <a:gd name="connsiteY703" fmla="*/ 1393299 h 3218689"/>
                <a:gd name="connsiteX704" fmla="*/ 692248 w 1870024"/>
                <a:gd name="connsiteY704" fmla="*/ 1393299 h 3218689"/>
                <a:gd name="connsiteX705" fmla="*/ 692248 w 1870024"/>
                <a:gd name="connsiteY705" fmla="*/ 1357780 h 3218689"/>
                <a:gd name="connsiteX706" fmla="*/ 736778 w 1870024"/>
                <a:gd name="connsiteY706" fmla="*/ 1357466 h 3218689"/>
                <a:gd name="connsiteX707" fmla="*/ 736778 w 1870024"/>
                <a:gd name="connsiteY707" fmla="*/ 1392984 h 3218689"/>
                <a:gd name="connsiteX708" fmla="*/ 841448 w 1870024"/>
                <a:gd name="connsiteY708" fmla="*/ 1392984 h 3218689"/>
                <a:gd name="connsiteX709" fmla="*/ 841448 w 1870024"/>
                <a:gd name="connsiteY709" fmla="*/ 1357466 h 3218689"/>
                <a:gd name="connsiteX710" fmla="*/ 139979 w 1870024"/>
                <a:gd name="connsiteY710" fmla="*/ 1285276 h 3218689"/>
                <a:gd name="connsiteX711" fmla="*/ 139979 w 1870024"/>
                <a:gd name="connsiteY711" fmla="*/ 1320794 h 3218689"/>
                <a:gd name="connsiteX712" fmla="*/ 244649 w 1870024"/>
                <a:gd name="connsiteY712" fmla="*/ 1320794 h 3218689"/>
                <a:gd name="connsiteX713" fmla="*/ 244649 w 1870024"/>
                <a:gd name="connsiteY713" fmla="*/ 1285276 h 3218689"/>
                <a:gd name="connsiteX714" fmla="*/ 289179 w 1870024"/>
                <a:gd name="connsiteY714" fmla="*/ 1284961 h 3218689"/>
                <a:gd name="connsiteX715" fmla="*/ 289179 w 1870024"/>
                <a:gd name="connsiteY715" fmla="*/ 1320480 h 3218689"/>
                <a:gd name="connsiteX716" fmla="*/ 393849 w 1870024"/>
                <a:gd name="connsiteY716" fmla="*/ 1320480 h 3218689"/>
                <a:gd name="connsiteX717" fmla="*/ 393849 w 1870024"/>
                <a:gd name="connsiteY717" fmla="*/ 1284961 h 3218689"/>
                <a:gd name="connsiteX718" fmla="*/ 438378 w 1870024"/>
                <a:gd name="connsiteY718" fmla="*/ 1284647 h 3218689"/>
                <a:gd name="connsiteX719" fmla="*/ 438378 w 1870024"/>
                <a:gd name="connsiteY719" fmla="*/ 1320166 h 3218689"/>
                <a:gd name="connsiteX720" fmla="*/ 543049 w 1870024"/>
                <a:gd name="connsiteY720" fmla="*/ 1320166 h 3218689"/>
                <a:gd name="connsiteX721" fmla="*/ 543049 w 1870024"/>
                <a:gd name="connsiteY721" fmla="*/ 1284647 h 3218689"/>
                <a:gd name="connsiteX722" fmla="*/ 587578 w 1870024"/>
                <a:gd name="connsiteY722" fmla="*/ 1284333 h 3218689"/>
                <a:gd name="connsiteX723" fmla="*/ 587578 w 1870024"/>
                <a:gd name="connsiteY723" fmla="*/ 1319851 h 3218689"/>
                <a:gd name="connsiteX724" fmla="*/ 692248 w 1870024"/>
                <a:gd name="connsiteY724" fmla="*/ 1319851 h 3218689"/>
                <a:gd name="connsiteX725" fmla="*/ 692248 w 1870024"/>
                <a:gd name="connsiteY725" fmla="*/ 1284333 h 3218689"/>
                <a:gd name="connsiteX726" fmla="*/ 736778 w 1870024"/>
                <a:gd name="connsiteY726" fmla="*/ 1284018 h 3218689"/>
                <a:gd name="connsiteX727" fmla="*/ 736778 w 1870024"/>
                <a:gd name="connsiteY727" fmla="*/ 1319537 h 3218689"/>
                <a:gd name="connsiteX728" fmla="*/ 841448 w 1870024"/>
                <a:gd name="connsiteY728" fmla="*/ 1319537 h 3218689"/>
                <a:gd name="connsiteX729" fmla="*/ 841448 w 1870024"/>
                <a:gd name="connsiteY729" fmla="*/ 1284018 h 3218689"/>
                <a:gd name="connsiteX730" fmla="*/ 139979 w 1870024"/>
                <a:gd name="connsiteY730" fmla="*/ 1211828 h 3218689"/>
                <a:gd name="connsiteX731" fmla="*/ 139979 w 1870024"/>
                <a:gd name="connsiteY731" fmla="*/ 1247347 h 3218689"/>
                <a:gd name="connsiteX732" fmla="*/ 244649 w 1870024"/>
                <a:gd name="connsiteY732" fmla="*/ 1247347 h 3218689"/>
                <a:gd name="connsiteX733" fmla="*/ 244649 w 1870024"/>
                <a:gd name="connsiteY733" fmla="*/ 1211828 h 3218689"/>
                <a:gd name="connsiteX734" fmla="*/ 289179 w 1870024"/>
                <a:gd name="connsiteY734" fmla="*/ 1211514 h 3218689"/>
                <a:gd name="connsiteX735" fmla="*/ 289179 w 1870024"/>
                <a:gd name="connsiteY735" fmla="*/ 1247033 h 3218689"/>
                <a:gd name="connsiteX736" fmla="*/ 393849 w 1870024"/>
                <a:gd name="connsiteY736" fmla="*/ 1247033 h 3218689"/>
                <a:gd name="connsiteX737" fmla="*/ 393849 w 1870024"/>
                <a:gd name="connsiteY737" fmla="*/ 1211514 h 3218689"/>
                <a:gd name="connsiteX738" fmla="*/ 438378 w 1870024"/>
                <a:gd name="connsiteY738" fmla="*/ 1211200 h 3218689"/>
                <a:gd name="connsiteX739" fmla="*/ 438378 w 1870024"/>
                <a:gd name="connsiteY739" fmla="*/ 1246718 h 3218689"/>
                <a:gd name="connsiteX740" fmla="*/ 543049 w 1870024"/>
                <a:gd name="connsiteY740" fmla="*/ 1246718 h 3218689"/>
                <a:gd name="connsiteX741" fmla="*/ 543049 w 1870024"/>
                <a:gd name="connsiteY741" fmla="*/ 1211200 h 3218689"/>
                <a:gd name="connsiteX742" fmla="*/ 587578 w 1870024"/>
                <a:gd name="connsiteY742" fmla="*/ 1210885 h 3218689"/>
                <a:gd name="connsiteX743" fmla="*/ 587578 w 1870024"/>
                <a:gd name="connsiteY743" fmla="*/ 1246404 h 3218689"/>
                <a:gd name="connsiteX744" fmla="*/ 692248 w 1870024"/>
                <a:gd name="connsiteY744" fmla="*/ 1246404 h 3218689"/>
                <a:gd name="connsiteX745" fmla="*/ 692248 w 1870024"/>
                <a:gd name="connsiteY745" fmla="*/ 1210885 h 3218689"/>
                <a:gd name="connsiteX746" fmla="*/ 736778 w 1870024"/>
                <a:gd name="connsiteY746" fmla="*/ 1210571 h 3218689"/>
                <a:gd name="connsiteX747" fmla="*/ 736778 w 1870024"/>
                <a:gd name="connsiteY747" fmla="*/ 1246090 h 3218689"/>
                <a:gd name="connsiteX748" fmla="*/ 841448 w 1870024"/>
                <a:gd name="connsiteY748" fmla="*/ 1246090 h 3218689"/>
                <a:gd name="connsiteX749" fmla="*/ 841448 w 1870024"/>
                <a:gd name="connsiteY749" fmla="*/ 1210571 h 3218689"/>
                <a:gd name="connsiteX750" fmla="*/ 139979 w 1870024"/>
                <a:gd name="connsiteY750" fmla="*/ 1138381 h 3218689"/>
                <a:gd name="connsiteX751" fmla="*/ 139979 w 1870024"/>
                <a:gd name="connsiteY751" fmla="*/ 1173900 h 3218689"/>
                <a:gd name="connsiteX752" fmla="*/ 244649 w 1870024"/>
                <a:gd name="connsiteY752" fmla="*/ 1173900 h 3218689"/>
                <a:gd name="connsiteX753" fmla="*/ 244649 w 1870024"/>
                <a:gd name="connsiteY753" fmla="*/ 1138381 h 3218689"/>
                <a:gd name="connsiteX754" fmla="*/ 289179 w 1870024"/>
                <a:gd name="connsiteY754" fmla="*/ 1138067 h 3218689"/>
                <a:gd name="connsiteX755" fmla="*/ 289179 w 1870024"/>
                <a:gd name="connsiteY755" fmla="*/ 1173585 h 3218689"/>
                <a:gd name="connsiteX756" fmla="*/ 393849 w 1870024"/>
                <a:gd name="connsiteY756" fmla="*/ 1173585 h 3218689"/>
                <a:gd name="connsiteX757" fmla="*/ 393849 w 1870024"/>
                <a:gd name="connsiteY757" fmla="*/ 1138067 h 3218689"/>
                <a:gd name="connsiteX758" fmla="*/ 438378 w 1870024"/>
                <a:gd name="connsiteY758" fmla="*/ 1137752 h 3218689"/>
                <a:gd name="connsiteX759" fmla="*/ 438378 w 1870024"/>
                <a:gd name="connsiteY759" fmla="*/ 1173271 h 3218689"/>
                <a:gd name="connsiteX760" fmla="*/ 543049 w 1870024"/>
                <a:gd name="connsiteY760" fmla="*/ 1173271 h 3218689"/>
                <a:gd name="connsiteX761" fmla="*/ 543049 w 1870024"/>
                <a:gd name="connsiteY761" fmla="*/ 1137752 h 3218689"/>
                <a:gd name="connsiteX762" fmla="*/ 587578 w 1870024"/>
                <a:gd name="connsiteY762" fmla="*/ 1137438 h 3218689"/>
                <a:gd name="connsiteX763" fmla="*/ 587578 w 1870024"/>
                <a:gd name="connsiteY763" fmla="*/ 1172957 h 3218689"/>
                <a:gd name="connsiteX764" fmla="*/ 692248 w 1870024"/>
                <a:gd name="connsiteY764" fmla="*/ 1172957 h 3218689"/>
                <a:gd name="connsiteX765" fmla="*/ 692248 w 1870024"/>
                <a:gd name="connsiteY765" fmla="*/ 1137438 h 3218689"/>
                <a:gd name="connsiteX766" fmla="*/ 736778 w 1870024"/>
                <a:gd name="connsiteY766" fmla="*/ 1137124 h 3218689"/>
                <a:gd name="connsiteX767" fmla="*/ 736778 w 1870024"/>
                <a:gd name="connsiteY767" fmla="*/ 1172642 h 3218689"/>
                <a:gd name="connsiteX768" fmla="*/ 841448 w 1870024"/>
                <a:gd name="connsiteY768" fmla="*/ 1172642 h 3218689"/>
                <a:gd name="connsiteX769" fmla="*/ 841448 w 1870024"/>
                <a:gd name="connsiteY769" fmla="*/ 1137124 h 3218689"/>
                <a:gd name="connsiteX770" fmla="*/ 139979 w 1870024"/>
                <a:gd name="connsiteY770" fmla="*/ 1064934 h 3218689"/>
                <a:gd name="connsiteX771" fmla="*/ 139979 w 1870024"/>
                <a:gd name="connsiteY771" fmla="*/ 1100452 h 3218689"/>
                <a:gd name="connsiteX772" fmla="*/ 244649 w 1870024"/>
                <a:gd name="connsiteY772" fmla="*/ 1100452 h 3218689"/>
                <a:gd name="connsiteX773" fmla="*/ 244649 w 1870024"/>
                <a:gd name="connsiteY773" fmla="*/ 1064934 h 3218689"/>
                <a:gd name="connsiteX774" fmla="*/ 289179 w 1870024"/>
                <a:gd name="connsiteY774" fmla="*/ 1064619 h 3218689"/>
                <a:gd name="connsiteX775" fmla="*/ 289179 w 1870024"/>
                <a:gd name="connsiteY775" fmla="*/ 1100138 h 3218689"/>
                <a:gd name="connsiteX776" fmla="*/ 393849 w 1870024"/>
                <a:gd name="connsiteY776" fmla="*/ 1100138 h 3218689"/>
                <a:gd name="connsiteX777" fmla="*/ 393849 w 1870024"/>
                <a:gd name="connsiteY777" fmla="*/ 1064619 h 3218689"/>
                <a:gd name="connsiteX778" fmla="*/ 438378 w 1870024"/>
                <a:gd name="connsiteY778" fmla="*/ 1064305 h 3218689"/>
                <a:gd name="connsiteX779" fmla="*/ 438378 w 1870024"/>
                <a:gd name="connsiteY779" fmla="*/ 1099824 h 3218689"/>
                <a:gd name="connsiteX780" fmla="*/ 543049 w 1870024"/>
                <a:gd name="connsiteY780" fmla="*/ 1099824 h 3218689"/>
                <a:gd name="connsiteX781" fmla="*/ 543049 w 1870024"/>
                <a:gd name="connsiteY781" fmla="*/ 1064305 h 3218689"/>
                <a:gd name="connsiteX782" fmla="*/ 587578 w 1870024"/>
                <a:gd name="connsiteY782" fmla="*/ 1063991 h 3218689"/>
                <a:gd name="connsiteX783" fmla="*/ 587578 w 1870024"/>
                <a:gd name="connsiteY783" fmla="*/ 1099509 h 3218689"/>
                <a:gd name="connsiteX784" fmla="*/ 692248 w 1870024"/>
                <a:gd name="connsiteY784" fmla="*/ 1099509 h 3218689"/>
                <a:gd name="connsiteX785" fmla="*/ 692248 w 1870024"/>
                <a:gd name="connsiteY785" fmla="*/ 1063991 h 3218689"/>
                <a:gd name="connsiteX786" fmla="*/ 736778 w 1870024"/>
                <a:gd name="connsiteY786" fmla="*/ 1063676 h 3218689"/>
                <a:gd name="connsiteX787" fmla="*/ 736778 w 1870024"/>
                <a:gd name="connsiteY787" fmla="*/ 1099195 h 3218689"/>
                <a:gd name="connsiteX788" fmla="*/ 841448 w 1870024"/>
                <a:gd name="connsiteY788" fmla="*/ 1099195 h 3218689"/>
                <a:gd name="connsiteX789" fmla="*/ 841448 w 1870024"/>
                <a:gd name="connsiteY789" fmla="*/ 1063676 h 3218689"/>
                <a:gd name="connsiteX790" fmla="*/ 139979 w 1870024"/>
                <a:gd name="connsiteY790" fmla="*/ 991486 h 3218689"/>
                <a:gd name="connsiteX791" fmla="*/ 139979 w 1870024"/>
                <a:gd name="connsiteY791" fmla="*/ 1027005 h 3218689"/>
                <a:gd name="connsiteX792" fmla="*/ 244649 w 1870024"/>
                <a:gd name="connsiteY792" fmla="*/ 1027005 h 3218689"/>
                <a:gd name="connsiteX793" fmla="*/ 244649 w 1870024"/>
                <a:gd name="connsiteY793" fmla="*/ 991486 h 3218689"/>
                <a:gd name="connsiteX794" fmla="*/ 289179 w 1870024"/>
                <a:gd name="connsiteY794" fmla="*/ 991172 h 3218689"/>
                <a:gd name="connsiteX795" fmla="*/ 289179 w 1870024"/>
                <a:gd name="connsiteY795" fmla="*/ 1026691 h 3218689"/>
                <a:gd name="connsiteX796" fmla="*/ 393849 w 1870024"/>
                <a:gd name="connsiteY796" fmla="*/ 1026691 h 3218689"/>
                <a:gd name="connsiteX797" fmla="*/ 393849 w 1870024"/>
                <a:gd name="connsiteY797" fmla="*/ 991172 h 3218689"/>
                <a:gd name="connsiteX798" fmla="*/ 438378 w 1870024"/>
                <a:gd name="connsiteY798" fmla="*/ 990858 h 3218689"/>
                <a:gd name="connsiteX799" fmla="*/ 438378 w 1870024"/>
                <a:gd name="connsiteY799" fmla="*/ 1026376 h 3218689"/>
                <a:gd name="connsiteX800" fmla="*/ 543049 w 1870024"/>
                <a:gd name="connsiteY800" fmla="*/ 1026376 h 3218689"/>
                <a:gd name="connsiteX801" fmla="*/ 543049 w 1870024"/>
                <a:gd name="connsiteY801" fmla="*/ 990858 h 3218689"/>
                <a:gd name="connsiteX802" fmla="*/ 587578 w 1870024"/>
                <a:gd name="connsiteY802" fmla="*/ 990543 h 3218689"/>
                <a:gd name="connsiteX803" fmla="*/ 587578 w 1870024"/>
                <a:gd name="connsiteY803" fmla="*/ 1026062 h 3218689"/>
                <a:gd name="connsiteX804" fmla="*/ 692248 w 1870024"/>
                <a:gd name="connsiteY804" fmla="*/ 1026062 h 3218689"/>
                <a:gd name="connsiteX805" fmla="*/ 692248 w 1870024"/>
                <a:gd name="connsiteY805" fmla="*/ 990543 h 3218689"/>
                <a:gd name="connsiteX806" fmla="*/ 736778 w 1870024"/>
                <a:gd name="connsiteY806" fmla="*/ 990229 h 3218689"/>
                <a:gd name="connsiteX807" fmla="*/ 736778 w 1870024"/>
                <a:gd name="connsiteY807" fmla="*/ 1025748 h 3218689"/>
                <a:gd name="connsiteX808" fmla="*/ 841448 w 1870024"/>
                <a:gd name="connsiteY808" fmla="*/ 1025748 h 3218689"/>
                <a:gd name="connsiteX809" fmla="*/ 841448 w 1870024"/>
                <a:gd name="connsiteY809" fmla="*/ 990229 h 3218689"/>
                <a:gd name="connsiteX810" fmla="*/ 139979 w 1870024"/>
                <a:gd name="connsiteY810" fmla="*/ 918039 h 3218689"/>
                <a:gd name="connsiteX811" fmla="*/ 139979 w 1870024"/>
                <a:gd name="connsiteY811" fmla="*/ 953558 h 3218689"/>
                <a:gd name="connsiteX812" fmla="*/ 244649 w 1870024"/>
                <a:gd name="connsiteY812" fmla="*/ 953558 h 3218689"/>
                <a:gd name="connsiteX813" fmla="*/ 244649 w 1870024"/>
                <a:gd name="connsiteY813" fmla="*/ 918039 h 3218689"/>
                <a:gd name="connsiteX814" fmla="*/ 289179 w 1870024"/>
                <a:gd name="connsiteY814" fmla="*/ 917725 h 3218689"/>
                <a:gd name="connsiteX815" fmla="*/ 289179 w 1870024"/>
                <a:gd name="connsiteY815" fmla="*/ 953243 h 3218689"/>
                <a:gd name="connsiteX816" fmla="*/ 393849 w 1870024"/>
                <a:gd name="connsiteY816" fmla="*/ 953243 h 3218689"/>
                <a:gd name="connsiteX817" fmla="*/ 393849 w 1870024"/>
                <a:gd name="connsiteY817" fmla="*/ 917725 h 3218689"/>
                <a:gd name="connsiteX818" fmla="*/ 438378 w 1870024"/>
                <a:gd name="connsiteY818" fmla="*/ 917410 h 3218689"/>
                <a:gd name="connsiteX819" fmla="*/ 438378 w 1870024"/>
                <a:gd name="connsiteY819" fmla="*/ 952929 h 3218689"/>
                <a:gd name="connsiteX820" fmla="*/ 543049 w 1870024"/>
                <a:gd name="connsiteY820" fmla="*/ 952929 h 3218689"/>
                <a:gd name="connsiteX821" fmla="*/ 543049 w 1870024"/>
                <a:gd name="connsiteY821" fmla="*/ 917410 h 3218689"/>
                <a:gd name="connsiteX822" fmla="*/ 587578 w 1870024"/>
                <a:gd name="connsiteY822" fmla="*/ 917096 h 3218689"/>
                <a:gd name="connsiteX823" fmla="*/ 587578 w 1870024"/>
                <a:gd name="connsiteY823" fmla="*/ 952615 h 3218689"/>
                <a:gd name="connsiteX824" fmla="*/ 692248 w 1870024"/>
                <a:gd name="connsiteY824" fmla="*/ 952615 h 3218689"/>
                <a:gd name="connsiteX825" fmla="*/ 692248 w 1870024"/>
                <a:gd name="connsiteY825" fmla="*/ 917096 h 3218689"/>
                <a:gd name="connsiteX826" fmla="*/ 736778 w 1870024"/>
                <a:gd name="connsiteY826" fmla="*/ 916782 h 3218689"/>
                <a:gd name="connsiteX827" fmla="*/ 736778 w 1870024"/>
                <a:gd name="connsiteY827" fmla="*/ 952300 h 3218689"/>
                <a:gd name="connsiteX828" fmla="*/ 841448 w 1870024"/>
                <a:gd name="connsiteY828" fmla="*/ 952300 h 3218689"/>
                <a:gd name="connsiteX829" fmla="*/ 841448 w 1870024"/>
                <a:gd name="connsiteY829" fmla="*/ 916782 h 3218689"/>
                <a:gd name="connsiteX830" fmla="*/ 139979 w 1870024"/>
                <a:gd name="connsiteY830" fmla="*/ 844592 h 3218689"/>
                <a:gd name="connsiteX831" fmla="*/ 139979 w 1870024"/>
                <a:gd name="connsiteY831" fmla="*/ 880110 h 3218689"/>
                <a:gd name="connsiteX832" fmla="*/ 244649 w 1870024"/>
                <a:gd name="connsiteY832" fmla="*/ 880110 h 3218689"/>
                <a:gd name="connsiteX833" fmla="*/ 244649 w 1870024"/>
                <a:gd name="connsiteY833" fmla="*/ 844592 h 3218689"/>
                <a:gd name="connsiteX834" fmla="*/ 289179 w 1870024"/>
                <a:gd name="connsiteY834" fmla="*/ 844277 h 3218689"/>
                <a:gd name="connsiteX835" fmla="*/ 289179 w 1870024"/>
                <a:gd name="connsiteY835" fmla="*/ 879796 h 3218689"/>
                <a:gd name="connsiteX836" fmla="*/ 393849 w 1870024"/>
                <a:gd name="connsiteY836" fmla="*/ 879796 h 3218689"/>
                <a:gd name="connsiteX837" fmla="*/ 393849 w 1870024"/>
                <a:gd name="connsiteY837" fmla="*/ 844277 h 3218689"/>
                <a:gd name="connsiteX838" fmla="*/ 438378 w 1870024"/>
                <a:gd name="connsiteY838" fmla="*/ 843963 h 3218689"/>
                <a:gd name="connsiteX839" fmla="*/ 438378 w 1870024"/>
                <a:gd name="connsiteY839" fmla="*/ 879482 h 3218689"/>
                <a:gd name="connsiteX840" fmla="*/ 543049 w 1870024"/>
                <a:gd name="connsiteY840" fmla="*/ 879482 h 3218689"/>
                <a:gd name="connsiteX841" fmla="*/ 543049 w 1870024"/>
                <a:gd name="connsiteY841" fmla="*/ 843963 h 3218689"/>
                <a:gd name="connsiteX842" fmla="*/ 587578 w 1870024"/>
                <a:gd name="connsiteY842" fmla="*/ 843649 h 3218689"/>
                <a:gd name="connsiteX843" fmla="*/ 587578 w 1870024"/>
                <a:gd name="connsiteY843" fmla="*/ 879167 h 3218689"/>
                <a:gd name="connsiteX844" fmla="*/ 692248 w 1870024"/>
                <a:gd name="connsiteY844" fmla="*/ 879167 h 3218689"/>
                <a:gd name="connsiteX845" fmla="*/ 692248 w 1870024"/>
                <a:gd name="connsiteY845" fmla="*/ 843649 h 3218689"/>
                <a:gd name="connsiteX846" fmla="*/ 736778 w 1870024"/>
                <a:gd name="connsiteY846" fmla="*/ 843334 h 3218689"/>
                <a:gd name="connsiteX847" fmla="*/ 736778 w 1870024"/>
                <a:gd name="connsiteY847" fmla="*/ 878853 h 3218689"/>
                <a:gd name="connsiteX848" fmla="*/ 841448 w 1870024"/>
                <a:gd name="connsiteY848" fmla="*/ 878853 h 3218689"/>
                <a:gd name="connsiteX849" fmla="*/ 841448 w 1870024"/>
                <a:gd name="connsiteY849" fmla="*/ 843334 h 3218689"/>
                <a:gd name="connsiteX850" fmla="*/ 1786204 w 1870024"/>
                <a:gd name="connsiteY850" fmla="*/ 784659 h 3218689"/>
                <a:gd name="connsiteX851" fmla="*/ 1869919 w 1870024"/>
                <a:gd name="connsiteY851" fmla="*/ 784659 h 3218689"/>
                <a:gd name="connsiteX852" fmla="*/ 1869919 w 1870024"/>
                <a:gd name="connsiteY852" fmla="*/ 3218688 h 3218689"/>
                <a:gd name="connsiteX853" fmla="*/ 1786204 w 1870024"/>
                <a:gd name="connsiteY853" fmla="*/ 3218688 h 3218689"/>
                <a:gd name="connsiteX854" fmla="*/ 139979 w 1870024"/>
                <a:gd name="connsiteY854" fmla="*/ 771144 h 3218689"/>
                <a:gd name="connsiteX855" fmla="*/ 139979 w 1870024"/>
                <a:gd name="connsiteY855" fmla="*/ 806663 h 3218689"/>
                <a:gd name="connsiteX856" fmla="*/ 244649 w 1870024"/>
                <a:gd name="connsiteY856" fmla="*/ 806663 h 3218689"/>
                <a:gd name="connsiteX857" fmla="*/ 244649 w 1870024"/>
                <a:gd name="connsiteY857" fmla="*/ 771144 h 3218689"/>
                <a:gd name="connsiteX858" fmla="*/ 289179 w 1870024"/>
                <a:gd name="connsiteY858" fmla="*/ 770830 h 3218689"/>
                <a:gd name="connsiteX859" fmla="*/ 289179 w 1870024"/>
                <a:gd name="connsiteY859" fmla="*/ 806349 h 3218689"/>
                <a:gd name="connsiteX860" fmla="*/ 393849 w 1870024"/>
                <a:gd name="connsiteY860" fmla="*/ 806349 h 3218689"/>
                <a:gd name="connsiteX861" fmla="*/ 393849 w 1870024"/>
                <a:gd name="connsiteY861" fmla="*/ 770830 h 3218689"/>
                <a:gd name="connsiteX862" fmla="*/ 438378 w 1870024"/>
                <a:gd name="connsiteY862" fmla="*/ 770516 h 3218689"/>
                <a:gd name="connsiteX863" fmla="*/ 438378 w 1870024"/>
                <a:gd name="connsiteY863" fmla="*/ 806034 h 3218689"/>
                <a:gd name="connsiteX864" fmla="*/ 543049 w 1870024"/>
                <a:gd name="connsiteY864" fmla="*/ 806034 h 3218689"/>
                <a:gd name="connsiteX865" fmla="*/ 543049 w 1870024"/>
                <a:gd name="connsiteY865" fmla="*/ 770516 h 3218689"/>
                <a:gd name="connsiteX866" fmla="*/ 587578 w 1870024"/>
                <a:gd name="connsiteY866" fmla="*/ 770201 h 3218689"/>
                <a:gd name="connsiteX867" fmla="*/ 587578 w 1870024"/>
                <a:gd name="connsiteY867" fmla="*/ 805720 h 3218689"/>
                <a:gd name="connsiteX868" fmla="*/ 692248 w 1870024"/>
                <a:gd name="connsiteY868" fmla="*/ 805720 h 3218689"/>
                <a:gd name="connsiteX869" fmla="*/ 692248 w 1870024"/>
                <a:gd name="connsiteY869" fmla="*/ 770201 h 3218689"/>
                <a:gd name="connsiteX870" fmla="*/ 736778 w 1870024"/>
                <a:gd name="connsiteY870" fmla="*/ 769887 h 3218689"/>
                <a:gd name="connsiteX871" fmla="*/ 736778 w 1870024"/>
                <a:gd name="connsiteY871" fmla="*/ 805406 h 3218689"/>
                <a:gd name="connsiteX872" fmla="*/ 841448 w 1870024"/>
                <a:gd name="connsiteY872" fmla="*/ 805406 h 3218689"/>
                <a:gd name="connsiteX873" fmla="*/ 841448 w 1870024"/>
                <a:gd name="connsiteY873" fmla="*/ 769887 h 3218689"/>
                <a:gd name="connsiteX874" fmla="*/ 139979 w 1870024"/>
                <a:gd name="connsiteY874" fmla="*/ 697697 h 3218689"/>
                <a:gd name="connsiteX875" fmla="*/ 139979 w 1870024"/>
                <a:gd name="connsiteY875" fmla="*/ 733216 h 3218689"/>
                <a:gd name="connsiteX876" fmla="*/ 244649 w 1870024"/>
                <a:gd name="connsiteY876" fmla="*/ 733216 h 3218689"/>
                <a:gd name="connsiteX877" fmla="*/ 244649 w 1870024"/>
                <a:gd name="connsiteY877" fmla="*/ 697697 h 3218689"/>
                <a:gd name="connsiteX878" fmla="*/ 289179 w 1870024"/>
                <a:gd name="connsiteY878" fmla="*/ 697383 h 3218689"/>
                <a:gd name="connsiteX879" fmla="*/ 289179 w 1870024"/>
                <a:gd name="connsiteY879" fmla="*/ 732901 h 3218689"/>
                <a:gd name="connsiteX880" fmla="*/ 393849 w 1870024"/>
                <a:gd name="connsiteY880" fmla="*/ 732901 h 3218689"/>
                <a:gd name="connsiteX881" fmla="*/ 393849 w 1870024"/>
                <a:gd name="connsiteY881" fmla="*/ 697383 h 3218689"/>
                <a:gd name="connsiteX882" fmla="*/ 438378 w 1870024"/>
                <a:gd name="connsiteY882" fmla="*/ 697068 h 3218689"/>
                <a:gd name="connsiteX883" fmla="*/ 438378 w 1870024"/>
                <a:gd name="connsiteY883" fmla="*/ 732587 h 3218689"/>
                <a:gd name="connsiteX884" fmla="*/ 543049 w 1870024"/>
                <a:gd name="connsiteY884" fmla="*/ 732587 h 3218689"/>
                <a:gd name="connsiteX885" fmla="*/ 543049 w 1870024"/>
                <a:gd name="connsiteY885" fmla="*/ 697068 h 3218689"/>
                <a:gd name="connsiteX886" fmla="*/ 587578 w 1870024"/>
                <a:gd name="connsiteY886" fmla="*/ 696754 h 3218689"/>
                <a:gd name="connsiteX887" fmla="*/ 587578 w 1870024"/>
                <a:gd name="connsiteY887" fmla="*/ 732273 h 3218689"/>
                <a:gd name="connsiteX888" fmla="*/ 692248 w 1870024"/>
                <a:gd name="connsiteY888" fmla="*/ 732273 h 3218689"/>
                <a:gd name="connsiteX889" fmla="*/ 692248 w 1870024"/>
                <a:gd name="connsiteY889" fmla="*/ 696754 h 3218689"/>
                <a:gd name="connsiteX890" fmla="*/ 736778 w 1870024"/>
                <a:gd name="connsiteY890" fmla="*/ 696440 h 3218689"/>
                <a:gd name="connsiteX891" fmla="*/ 736778 w 1870024"/>
                <a:gd name="connsiteY891" fmla="*/ 731959 h 3218689"/>
                <a:gd name="connsiteX892" fmla="*/ 841448 w 1870024"/>
                <a:gd name="connsiteY892" fmla="*/ 731959 h 3218689"/>
                <a:gd name="connsiteX893" fmla="*/ 841448 w 1870024"/>
                <a:gd name="connsiteY893" fmla="*/ 696440 h 3218689"/>
                <a:gd name="connsiteX894" fmla="*/ 1493463 w 1870024"/>
                <a:gd name="connsiteY894" fmla="*/ 662806 h 3218689"/>
                <a:gd name="connsiteX895" fmla="*/ 1493463 w 1870024"/>
                <a:gd name="connsiteY895" fmla="*/ 707859 h 3218689"/>
                <a:gd name="connsiteX896" fmla="*/ 1533487 w 1870024"/>
                <a:gd name="connsiteY896" fmla="*/ 707859 h 3218689"/>
                <a:gd name="connsiteX897" fmla="*/ 1533487 w 1870024"/>
                <a:gd name="connsiteY897" fmla="*/ 662806 h 3218689"/>
                <a:gd name="connsiteX898" fmla="*/ 1424102 w 1870024"/>
                <a:gd name="connsiteY898" fmla="*/ 662701 h 3218689"/>
                <a:gd name="connsiteX899" fmla="*/ 1424102 w 1870024"/>
                <a:gd name="connsiteY899" fmla="*/ 707754 h 3218689"/>
                <a:gd name="connsiteX900" fmla="*/ 1464126 w 1870024"/>
                <a:gd name="connsiteY900" fmla="*/ 707754 h 3218689"/>
                <a:gd name="connsiteX901" fmla="*/ 1464126 w 1870024"/>
                <a:gd name="connsiteY901" fmla="*/ 662701 h 3218689"/>
                <a:gd name="connsiteX902" fmla="*/ 1354741 w 1870024"/>
                <a:gd name="connsiteY902" fmla="*/ 662701 h 3218689"/>
                <a:gd name="connsiteX903" fmla="*/ 1354741 w 1870024"/>
                <a:gd name="connsiteY903" fmla="*/ 707754 h 3218689"/>
                <a:gd name="connsiteX904" fmla="*/ 1394765 w 1870024"/>
                <a:gd name="connsiteY904" fmla="*/ 707754 h 3218689"/>
                <a:gd name="connsiteX905" fmla="*/ 1394765 w 1870024"/>
                <a:gd name="connsiteY905" fmla="*/ 662701 h 3218689"/>
                <a:gd name="connsiteX906" fmla="*/ 1285275 w 1870024"/>
                <a:gd name="connsiteY906" fmla="*/ 662701 h 3218689"/>
                <a:gd name="connsiteX907" fmla="*/ 1285275 w 1870024"/>
                <a:gd name="connsiteY907" fmla="*/ 707754 h 3218689"/>
                <a:gd name="connsiteX908" fmla="*/ 1325299 w 1870024"/>
                <a:gd name="connsiteY908" fmla="*/ 707754 h 3218689"/>
                <a:gd name="connsiteX909" fmla="*/ 1325299 w 1870024"/>
                <a:gd name="connsiteY909" fmla="*/ 662701 h 3218689"/>
                <a:gd name="connsiteX910" fmla="*/ 139979 w 1870024"/>
                <a:gd name="connsiteY910" fmla="*/ 624250 h 3218689"/>
                <a:gd name="connsiteX911" fmla="*/ 139979 w 1870024"/>
                <a:gd name="connsiteY911" fmla="*/ 659769 h 3218689"/>
                <a:gd name="connsiteX912" fmla="*/ 244649 w 1870024"/>
                <a:gd name="connsiteY912" fmla="*/ 659769 h 3218689"/>
                <a:gd name="connsiteX913" fmla="*/ 244649 w 1870024"/>
                <a:gd name="connsiteY913" fmla="*/ 624250 h 3218689"/>
                <a:gd name="connsiteX914" fmla="*/ 289179 w 1870024"/>
                <a:gd name="connsiteY914" fmla="*/ 623935 h 3218689"/>
                <a:gd name="connsiteX915" fmla="*/ 289179 w 1870024"/>
                <a:gd name="connsiteY915" fmla="*/ 659454 h 3218689"/>
                <a:gd name="connsiteX916" fmla="*/ 393849 w 1870024"/>
                <a:gd name="connsiteY916" fmla="*/ 659454 h 3218689"/>
                <a:gd name="connsiteX917" fmla="*/ 393849 w 1870024"/>
                <a:gd name="connsiteY917" fmla="*/ 623935 h 3218689"/>
                <a:gd name="connsiteX918" fmla="*/ 438378 w 1870024"/>
                <a:gd name="connsiteY918" fmla="*/ 623621 h 3218689"/>
                <a:gd name="connsiteX919" fmla="*/ 438378 w 1870024"/>
                <a:gd name="connsiteY919" fmla="*/ 659140 h 3218689"/>
                <a:gd name="connsiteX920" fmla="*/ 543049 w 1870024"/>
                <a:gd name="connsiteY920" fmla="*/ 659140 h 3218689"/>
                <a:gd name="connsiteX921" fmla="*/ 543049 w 1870024"/>
                <a:gd name="connsiteY921" fmla="*/ 623621 h 3218689"/>
                <a:gd name="connsiteX922" fmla="*/ 587578 w 1870024"/>
                <a:gd name="connsiteY922" fmla="*/ 623307 h 3218689"/>
                <a:gd name="connsiteX923" fmla="*/ 587578 w 1870024"/>
                <a:gd name="connsiteY923" fmla="*/ 658826 h 3218689"/>
                <a:gd name="connsiteX924" fmla="*/ 692248 w 1870024"/>
                <a:gd name="connsiteY924" fmla="*/ 658826 h 3218689"/>
                <a:gd name="connsiteX925" fmla="*/ 692248 w 1870024"/>
                <a:gd name="connsiteY925" fmla="*/ 623307 h 3218689"/>
                <a:gd name="connsiteX926" fmla="*/ 736778 w 1870024"/>
                <a:gd name="connsiteY926" fmla="*/ 622992 h 3218689"/>
                <a:gd name="connsiteX927" fmla="*/ 736778 w 1870024"/>
                <a:gd name="connsiteY927" fmla="*/ 658511 h 3218689"/>
                <a:gd name="connsiteX928" fmla="*/ 841448 w 1870024"/>
                <a:gd name="connsiteY928" fmla="*/ 658511 h 3218689"/>
                <a:gd name="connsiteX929" fmla="*/ 841448 w 1870024"/>
                <a:gd name="connsiteY929" fmla="*/ 622992 h 3218689"/>
                <a:gd name="connsiteX930" fmla="*/ 1493463 w 1870024"/>
                <a:gd name="connsiteY930" fmla="*/ 602141 h 3218689"/>
                <a:gd name="connsiteX931" fmla="*/ 1493463 w 1870024"/>
                <a:gd name="connsiteY931" fmla="*/ 647194 h 3218689"/>
                <a:gd name="connsiteX932" fmla="*/ 1533487 w 1870024"/>
                <a:gd name="connsiteY932" fmla="*/ 647194 h 3218689"/>
                <a:gd name="connsiteX933" fmla="*/ 1533487 w 1870024"/>
                <a:gd name="connsiteY933" fmla="*/ 602141 h 3218689"/>
                <a:gd name="connsiteX934" fmla="*/ 1424102 w 1870024"/>
                <a:gd name="connsiteY934" fmla="*/ 602036 h 3218689"/>
                <a:gd name="connsiteX935" fmla="*/ 1424102 w 1870024"/>
                <a:gd name="connsiteY935" fmla="*/ 647089 h 3218689"/>
                <a:gd name="connsiteX936" fmla="*/ 1464126 w 1870024"/>
                <a:gd name="connsiteY936" fmla="*/ 647089 h 3218689"/>
                <a:gd name="connsiteX937" fmla="*/ 1464126 w 1870024"/>
                <a:gd name="connsiteY937" fmla="*/ 602036 h 3218689"/>
                <a:gd name="connsiteX938" fmla="*/ 139979 w 1870024"/>
                <a:gd name="connsiteY938" fmla="*/ 550802 h 3218689"/>
                <a:gd name="connsiteX939" fmla="*/ 139979 w 1870024"/>
                <a:gd name="connsiteY939" fmla="*/ 586321 h 3218689"/>
                <a:gd name="connsiteX940" fmla="*/ 244649 w 1870024"/>
                <a:gd name="connsiteY940" fmla="*/ 586321 h 3218689"/>
                <a:gd name="connsiteX941" fmla="*/ 244649 w 1870024"/>
                <a:gd name="connsiteY941" fmla="*/ 550802 h 3218689"/>
                <a:gd name="connsiteX942" fmla="*/ 289179 w 1870024"/>
                <a:gd name="connsiteY942" fmla="*/ 550488 h 3218689"/>
                <a:gd name="connsiteX943" fmla="*/ 289179 w 1870024"/>
                <a:gd name="connsiteY943" fmla="*/ 586007 h 3218689"/>
                <a:gd name="connsiteX944" fmla="*/ 393849 w 1870024"/>
                <a:gd name="connsiteY944" fmla="*/ 586007 h 3218689"/>
                <a:gd name="connsiteX945" fmla="*/ 393849 w 1870024"/>
                <a:gd name="connsiteY945" fmla="*/ 550488 h 3218689"/>
                <a:gd name="connsiteX946" fmla="*/ 438378 w 1870024"/>
                <a:gd name="connsiteY946" fmla="*/ 550174 h 3218689"/>
                <a:gd name="connsiteX947" fmla="*/ 438378 w 1870024"/>
                <a:gd name="connsiteY947" fmla="*/ 585693 h 3218689"/>
                <a:gd name="connsiteX948" fmla="*/ 543049 w 1870024"/>
                <a:gd name="connsiteY948" fmla="*/ 585693 h 3218689"/>
                <a:gd name="connsiteX949" fmla="*/ 543049 w 1870024"/>
                <a:gd name="connsiteY949" fmla="*/ 550174 h 3218689"/>
                <a:gd name="connsiteX950" fmla="*/ 587578 w 1870024"/>
                <a:gd name="connsiteY950" fmla="*/ 549859 h 3218689"/>
                <a:gd name="connsiteX951" fmla="*/ 587578 w 1870024"/>
                <a:gd name="connsiteY951" fmla="*/ 585378 h 3218689"/>
                <a:gd name="connsiteX952" fmla="*/ 692248 w 1870024"/>
                <a:gd name="connsiteY952" fmla="*/ 585378 h 3218689"/>
                <a:gd name="connsiteX953" fmla="*/ 692248 w 1870024"/>
                <a:gd name="connsiteY953" fmla="*/ 549859 h 3218689"/>
                <a:gd name="connsiteX954" fmla="*/ 736778 w 1870024"/>
                <a:gd name="connsiteY954" fmla="*/ 549545 h 3218689"/>
                <a:gd name="connsiteX955" fmla="*/ 736778 w 1870024"/>
                <a:gd name="connsiteY955" fmla="*/ 585064 h 3218689"/>
                <a:gd name="connsiteX956" fmla="*/ 841448 w 1870024"/>
                <a:gd name="connsiteY956" fmla="*/ 585064 h 3218689"/>
                <a:gd name="connsiteX957" fmla="*/ 841448 w 1870024"/>
                <a:gd name="connsiteY957" fmla="*/ 549545 h 3218689"/>
                <a:gd name="connsiteX958" fmla="*/ 1622022 w 1870024"/>
                <a:gd name="connsiteY958" fmla="*/ 544410 h 3218689"/>
                <a:gd name="connsiteX959" fmla="*/ 1757286 w 1870024"/>
                <a:gd name="connsiteY959" fmla="*/ 544410 h 3218689"/>
                <a:gd name="connsiteX960" fmla="*/ 1757286 w 1870024"/>
                <a:gd name="connsiteY960" fmla="*/ 3218584 h 3218689"/>
                <a:gd name="connsiteX961" fmla="*/ 1665818 w 1870024"/>
                <a:gd name="connsiteY961" fmla="*/ 3218584 h 3218689"/>
                <a:gd name="connsiteX962" fmla="*/ 1665818 w 1870024"/>
                <a:gd name="connsiteY962" fmla="*/ 2412759 h 3218689"/>
                <a:gd name="connsiteX963" fmla="*/ 1338501 w 1870024"/>
                <a:gd name="connsiteY963" fmla="*/ 2412759 h 3218689"/>
                <a:gd name="connsiteX964" fmla="*/ 1338501 w 1870024"/>
                <a:gd name="connsiteY964" fmla="*/ 2148097 h 3218689"/>
                <a:gd name="connsiteX965" fmla="*/ 1087250 w 1870024"/>
                <a:gd name="connsiteY965" fmla="*/ 2148097 h 3218689"/>
                <a:gd name="connsiteX966" fmla="*/ 1087250 w 1870024"/>
                <a:gd name="connsiteY966" fmla="*/ 1614897 h 3218689"/>
                <a:gd name="connsiteX967" fmla="*/ 1177461 w 1870024"/>
                <a:gd name="connsiteY967" fmla="*/ 1614897 h 3218689"/>
                <a:gd name="connsiteX968" fmla="*/ 1177461 w 1870024"/>
                <a:gd name="connsiteY968" fmla="*/ 756160 h 3218689"/>
                <a:gd name="connsiteX969" fmla="*/ 1622022 w 1870024"/>
                <a:gd name="connsiteY969" fmla="*/ 756160 h 3218689"/>
                <a:gd name="connsiteX970" fmla="*/ 1493463 w 1870024"/>
                <a:gd name="connsiteY970" fmla="*/ 541476 h 3218689"/>
                <a:gd name="connsiteX971" fmla="*/ 1493463 w 1870024"/>
                <a:gd name="connsiteY971" fmla="*/ 586529 h 3218689"/>
                <a:gd name="connsiteX972" fmla="*/ 1533487 w 1870024"/>
                <a:gd name="connsiteY972" fmla="*/ 586529 h 3218689"/>
                <a:gd name="connsiteX973" fmla="*/ 1533487 w 1870024"/>
                <a:gd name="connsiteY973" fmla="*/ 541476 h 3218689"/>
                <a:gd name="connsiteX974" fmla="*/ 1424102 w 1870024"/>
                <a:gd name="connsiteY974" fmla="*/ 541371 h 3218689"/>
                <a:gd name="connsiteX975" fmla="*/ 1424102 w 1870024"/>
                <a:gd name="connsiteY975" fmla="*/ 586425 h 3218689"/>
                <a:gd name="connsiteX976" fmla="*/ 1464126 w 1870024"/>
                <a:gd name="connsiteY976" fmla="*/ 586425 h 3218689"/>
                <a:gd name="connsiteX977" fmla="*/ 1464126 w 1870024"/>
                <a:gd name="connsiteY977" fmla="*/ 541371 h 3218689"/>
                <a:gd name="connsiteX978" fmla="*/ 1286951 w 1870024"/>
                <a:gd name="connsiteY978" fmla="*/ 483326 h 3218689"/>
                <a:gd name="connsiteX979" fmla="*/ 1647692 w 1870024"/>
                <a:gd name="connsiteY979" fmla="*/ 483326 h 3218689"/>
                <a:gd name="connsiteX980" fmla="*/ 1647692 w 1870024"/>
                <a:gd name="connsiteY980" fmla="*/ 528170 h 3218689"/>
                <a:gd name="connsiteX981" fmla="*/ 1589751 w 1870024"/>
                <a:gd name="connsiteY981" fmla="*/ 528170 h 3218689"/>
                <a:gd name="connsiteX982" fmla="*/ 1589751 w 1870024"/>
                <a:gd name="connsiteY982" fmla="*/ 727557 h 3218689"/>
                <a:gd name="connsiteX983" fmla="*/ 1179452 w 1870024"/>
                <a:gd name="connsiteY983" fmla="*/ 727557 h 3218689"/>
                <a:gd name="connsiteX984" fmla="*/ 1179452 w 1870024"/>
                <a:gd name="connsiteY984" fmla="*/ 638079 h 3218689"/>
                <a:gd name="connsiteX985" fmla="*/ 1286951 w 1870024"/>
                <a:gd name="connsiteY985" fmla="*/ 638079 h 3218689"/>
                <a:gd name="connsiteX986" fmla="*/ 139979 w 1870024"/>
                <a:gd name="connsiteY986" fmla="*/ 477355 h 3218689"/>
                <a:gd name="connsiteX987" fmla="*/ 139979 w 1870024"/>
                <a:gd name="connsiteY987" fmla="*/ 512874 h 3218689"/>
                <a:gd name="connsiteX988" fmla="*/ 244649 w 1870024"/>
                <a:gd name="connsiteY988" fmla="*/ 512874 h 3218689"/>
                <a:gd name="connsiteX989" fmla="*/ 244649 w 1870024"/>
                <a:gd name="connsiteY989" fmla="*/ 477355 h 3218689"/>
                <a:gd name="connsiteX990" fmla="*/ 289179 w 1870024"/>
                <a:gd name="connsiteY990" fmla="*/ 477041 h 3218689"/>
                <a:gd name="connsiteX991" fmla="*/ 289179 w 1870024"/>
                <a:gd name="connsiteY991" fmla="*/ 512560 h 3218689"/>
                <a:gd name="connsiteX992" fmla="*/ 393849 w 1870024"/>
                <a:gd name="connsiteY992" fmla="*/ 512560 h 3218689"/>
                <a:gd name="connsiteX993" fmla="*/ 393849 w 1870024"/>
                <a:gd name="connsiteY993" fmla="*/ 477041 h 3218689"/>
                <a:gd name="connsiteX994" fmla="*/ 438378 w 1870024"/>
                <a:gd name="connsiteY994" fmla="*/ 476726 h 3218689"/>
                <a:gd name="connsiteX995" fmla="*/ 438378 w 1870024"/>
                <a:gd name="connsiteY995" fmla="*/ 512245 h 3218689"/>
                <a:gd name="connsiteX996" fmla="*/ 543049 w 1870024"/>
                <a:gd name="connsiteY996" fmla="*/ 512245 h 3218689"/>
                <a:gd name="connsiteX997" fmla="*/ 543049 w 1870024"/>
                <a:gd name="connsiteY997" fmla="*/ 476726 h 3218689"/>
                <a:gd name="connsiteX998" fmla="*/ 587578 w 1870024"/>
                <a:gd name="connsiteY998" fmla="*/ 476412 h 3218689"/>
                <a:gd name="connsiteX999" fmla="*/ 587578 w 1870024"/>
                <a:gd name="connsiteY999" fmla="*/ 511931 h 3218689"/>
                <a:gd name="connsiteX1000" fmla="*/ 692248 w 1870024"/>
                <a:gd name="connsiteY1000" fmla="*/ 511931 h 3218689"/>
                <a:gd name="connsiteX1001" fmla="*/ 692248 w 1870024"/>
                <a:gd name="connsiteY1001" fmla="*/ 476412 h 3218689"/>
                <a:gd name="connsiteX1002" fmla="*/ 736778 w 1870024"/>
                <a:gd name="connsiteY1002" fmla="*/ 476098 h 3218689"/>
                <a:gd name="connsiteX1003" fmla="*/ 736778 w 1870024"/>
                <a:gd name="connsiteY1003" fmla="*/ 511617 h 3218689"/>
                <a:gd name="connsiteX1004" fmla="*/ 841448 w 1870024"/>
                <a:gd name="connsiteY1004" fmla="*/ 511617 h 3218689"/>
                <a:gd name="connsiteX1005" fmla="*/ 841448 w 1870024"/>
                <a:gd name="connsiteY1005" fmla="*/ 476098 h 3218689"/>
                <a:gd name="connsiteX1006" fmla="*/ 139979 w 1870024"/>
                <a:gd name="connsiteY1006" fmla="*/ 403908 h 3218689"/>
                <a:gd name="connsiteX1007" fmla="*/ 139979 w 1870024"/>
                <a:gd name="connsiteY1007" fmla="*/ 439427 h 3218689"/>
                <a:gd name="connsiteX1008" fmla="*/ 244649 w 1870024"/>
                <a:gd name="connsiteY1008" fmla="*/ 439427 h 3218689"/>
                <a:gd name="connsiteX1009" fmla="*/ 244649 w 1870024"/>
                <a:gd name="connsiteY1009" fmla="*/ 403908 h 3218689"/>
                <a:gd name="connsiteX1010" fmla="*/ 289179 w 1870024"/>
                <a:gd name="connsiteY1010" fmla="*/ 403594 h 3218689"/>
                <a:gd name="connsiteX1011" fmla="*/ 289179 w 1870024"/>
                <a:gd name="connsiteY1011" fmla="*/ 439112 h 3218689"/>
                <a:gd name="connsiteX1012" fmla="*/ 393849 w 1870024"/>
                <a:gd name="connsiteY1012" fmla="*/ 439112 h 3218689"/>
                <a:gd name="connsiteX1013" fmla="*/ 393849 w 1870024"/>
                <a:gd name="connsiteY1013" fmla="*/ 403594 h 3218689"/>
                <a:gd name="connsiteX1014" fmla="*/ 438378 w 1870024"/>
                <a:gd name="connsiteY1014" fmla="*/ 403279 h 3218689"/>
                <a:gd name="connsiteX1015" fmla="*/ 438378 w 1870024"/>
                <a:gd name="connsiteY1015" fmla="*/ 438798 h 3218689"/>
                <a:gd name="connsiteX1016" fmla="*/ 543049 w 1870024"/>
                <a:gd name="connsiteY1016" fmla="*/ 438798 h 3218689"/>
                <a:gd name="connsiteX1017" fmla="*/ 543049 w 1870024"/>
                <a:gd name="connsiteY1017" fmla="*/ 403279 h 3218689"/>
                <a:gd name="connsiteX1018" fmla="*/ 587578 w 1870024"/>
                <a:gd name="connsiteY1018" fmla="*/ 402965 h 3218689"/>
                <a:gd name="connsiteX1019" fmla="*/ 587578 w 1870024"/>
                <a:gd name="connsiteY1019" fmla="*/ 438484 h 3218689"/>
                <a:gd name="connsiteX1020" fmla="*/ 692248 w 1870024"/>
                <a:gd name="connsiteY1020" fmla="*/ 438484 h 3218689"/>
                <a:gd name="connsiteX1021" fmla="*/ 692248 w 1870024"/>
                <a:gd name="connsiteY1021" fmla="*/ 402965 h 3218689"/>
                <a:gd name="connsiteX1022" fmla="*/ 736778 w 1870024"/>
                <a:gd name="connsiteY1022" fmla="*/ 402651 h 3218689"/>
                <a:gd name="connsiteX1023" fmla="*/ 736778 w 1870024"/>
                <a:gd name="connsiteY1023" fmla="*/ 438169 h 3218689"/>
                <a:gd name="connsiteX1024" fmla="*/ 841448 w 1870024"/>
                <a:gd name="connsiteY1024" fmla="*/ 438169 h 3218689"/>
                <a:gd name="connsiteX1025" fmla="*/ 841448 w 1870024"/>
                <a:gd name="connsiteY1025" fmla="*/ 402651 h 3218689"/>
                <a:gd name="connsiteX1026" fmla="*/ 139979 w 1870024"/>
                <a:gd name="connsiteY1026" fmla="*/ 330461 h 3218689"/>
                <a:gd name="connsiteX1027" fmla="*/ 139979 w 1870024"/>
                <a:gd name="connsiteY1027" fmla="*/ 365979 h 3218689"/>
                <a:gd name="connsiteX1028" fmla="*/ 244649 w 1870024"/>
                <a:gd name="connsiteY1028" fmla="*/ 365979 h 3218689"/>
                <a:gd name="connsiteX1029" fmla="*/ 244649 w 1870024"/>
                <a:gd name="connsiteY1029" fmla="*/ 330461 h 3218689"/>
                <a:gd name="connsiteX1030" fmla="*/ 289179 w 1870024"/>
                <a:gd name="connsiteY1030" fmla="*/ 330146 h 3218689"/>
                <a:gd name="connsiteX1031" fmla="*/ 289179 w 1870024"/>
                <a:gd name="connsiteY1031" fmla="*/ 365665 h 3218689"/>
                <a:gd name="connsiteX1032" fmla="*/ 393849 w 1870024"/>
                <a:gd name="connsiteY1032" fmla="*/ 365665 h 3218689"/>
                <a:gd name="connsiteX1033" fmla="*/ 393849 w 1870024"/>
                <a:gd name="connsiteY1033" fmla="*/ 330146 h 3218689"/>
                <a:gd name="connsiteX1034" fmla="*/ 438378 w 1870024"/>
                <a:gd name="connsiteY1034" fmla="*/ 329832 h 3218689"/>
                <a:gd name="connsiteX1035" fmla="*/ 438378 w 1870024"/>
                <a:gd name="connsiteY1035" fmla="*/ 365351 h 3218689"/>
                <a:gd name="connsiteX1036" fmla="*/ 543049 w 1870024"/>
                <a:gd name="connsiteY1036" fmla="*/ 365351 h 3218689"/>
                <a:gd name="connsiteX1037" fmla="*/ 543049 w 1870024"/>
                <a:gd name="connsiteY1037" fmla="*/ 329832 h 3218689"/>
                <a:gd name="connsiteX1038" fmla="*/ 587578 w 1870024"/>
                <a:gd name="connsiteY1038" fmla="*/ 329518 h 3218689"/>
                <a:gd name="connsiteX1039" fmla="*/ 587578 w 1870024"/>
                <a:gd name="connsiteY1039" fmla="*/ 365036 h 3218689"/>
                <a:gd name="connsiteX1040" fmla="*/ 692248 w 1870024"/>
                <a:gd name="connsiteY1040" fmla="*/ 365036 h 3218689"/>
                <a:gd name="connsiteX1041" fmla="*/ 692248 w 1870024"/>
                <a:gd name="connsiteY1041" fmla="*/ 329518 h 3218689"/>
                <a:gd name="connsiteX1042" fmla="*/ 736778 w 1870024"/>
                <a:gd name="connsiteY1042" fmla="*/ 329203 h 3218689"/>
                <a:gd name="connsiteX1043" fmla="*/ 736778 w 1870024"/>
                <a:gd name="connsiteY1043" fmla="*/ 364722 h 3218689"/>
                <a:gd name="connsiteX1044" fmla="*/ 841448 w 1870024"/>
                <a:gd name="connsiteY1044" fmla="*/ 364722 h 3218689"/>
                <a:gd name="connsiteX1045" fmla="*/ 841448 w 1870024"/>
                <a:gd name="connsiteY1045" fmla="*/ 329203 h 3218689"/>
                <a:gd name="connsiteX1046" fmla="*/ 139979 w 1870024"/>
                <a:gd name="connsiteY1046" fmla="*/ 257013 h 3218689"/>
                <a:gd name="connsiteX1047" fmla="*/ 139979 w 1870024"/>
                <a:gd name="connsiteY1047" fmla="*/ 292532 h 3218689"/>
                <a:gd name="connsiteX1048" fmla="*/ 244649 w 1870024"/>
                <a:gd name="connsiteY1048" fmla="*/ 292532 h 3218689"/>
                <a:gd name="connsiteX1049" fmla="*/ 244649 w 1870024"/>
                <a:gd name="connsiteY1049" fmla="*/ 257013 h 3218689"/>
                <a:gd name="connsiteX1050" fmla="*/ 289179 w 1870024"/>
                <a:gd name="connsiteY1050" fmla="*/ 256699 h 3218689"/>
                <a:gd name="connsiteX1051" fmla="*/ 289179 w 1870024"/>
                <a:gd name="connsiteY1051" fmla="*/ 292218 h 3218689"/>
                <a:gd name="connsiteX1052" fmla="*/ 393849 w 1870024"/>
                <a:gd name="connsiteY1052" fmla="*/ 292218 h 3218689"/>
                <a:gd name="connsiteX1053" fmla="*/ 393849 w 1870024"/>
                <a:gd name="connsiteY1053" fmla="*/ 256699 h 3218689"/>
                <a:gd name="connsiteX1054" fmla="*/ 438378 w 1870024"/>
                <a:gd name="connsiteY1054" fmla="*/ 256385 h 3218689"/>
                <a:gd name="connsiteX1055" fmla="*/ 438378 w 1870024"/>
                <a:gd name="connsiteY1055" fmla="*/ 291903 h 3218689"/>
                <a:gd name="connsiteX1056" fmla="*/ 543049 w 1870024"/>
                <a:gd name="connsiteY1056" fmla="*/ 291903 h 3218689"/>
                <a:gd name="connsiteX1057" fmla="*/ 543049 w 1870024"/>
                <a:gd name="connsiteY1057" fmla="*/ 256385 h 3218689"/>
                <a:gd name="connsiteX1058" fmla="*/ 587578 w 1870024"/>
                <a:gd name="connsiteY1058" fmla="*/ 256070 h 3218689"/>
                <a:gd name="connsiteX1059" fmla="*/ 587578 w 1870024"/>
                <a:gd name="connsiteY1059" fmla="*/ 291589 h 3218689"/>
                <a:gd name="connsiteX1060" fmla="*/ 692248 w 1870024"/>
                <a:gd name="connsiteY1060" fmla="*/ 291589 h 3218689"/>
                <a:gd name="connsiteX1061" fmla="*/ 692248 w 1870024"/>
                <a:gd name="connsiteY1061" fmla="*/ 256070 h 3218689"/>
                <a:gd name="connsiteX1062" fmla="*/ 736778 w 1870024"/>
                <a:gd name="connsiteY1062" fmla="*/ 255756 h 3218689"/>
                <a:gd name="connsiteX1063" fmla="*/ 736778 w 1870024"/>
                <a:gd name="connsiteY1063" fmla="*/ 291275 h 3218689"/>
                <a:gd name="connsiteX1064" fmla="*/ 841448 w 1870024"/>
                <a:gd name="connsiteY1064" fmla="*/ 291275 h 3218689"/>
                <a:gd name="connsiteX1065" fmla="*/ 841448 w 1870024"/>
                <a:gd name="connsiteY1065" fmla="*/ 255756 h 3218689"/>
                <a:gd name="connsiteX1066" fmla="*/ 139979 w 1870024"/>
                <a:gd name="connsiteY1066" fmla="*/ 183566 h 3218689"/>
                <a:gd name="connsiteX1067" fmla="*/ 139979 w 1870024"/>
                <a:gd name="connsiteY1067" fmla="*/ 219085 h 3218689"/>
                <a:gd name="connsiteX1068" fmla="*/ 244649 w 1870024"/>
                <a:gd name="connsiteY1068" fmla="*/ 219085 h 3218689"/>
                <a:gd name="connsiteX1069" fmla="*/ 244649 w 1870024"/>
                <a:gd name="connsiteY1069" fmla="*/ 183566 h 3218689"/>
                <a:gd name="connsiteX1070" fmla="*/ 289179 w 1870024"/>
                <a:gd name="connsiteY1070" fmla="*/ 183252 h 3218689"/>
                <a:gd name="connsiteX1071" fmla="*/ 289179 w 1870024"/>
                <a:gd name="connsiteY1071" fmla="*/ 218770 h 3218689"/>
                <a:gd name="connsiteX1072" fmla="*/ 393849 w 1870024"/>
                <a:gd name="connsiteY1072" fmla="*/ 218770 h 3218689"/>
                <a:gd name="connsiteX1073" fmla="*/ 393849 w 1870024"/>
                <a:gd name="connsiteY1073" fmla="*/ 183252 h 3218689"/>
                <a:gd name="connsiteX1074" fmla="*/ 438378 w 1870024"/>
                <a:gd name="connsiteY1074" fmla="*/ 182937 h 3218689"/>
                <a:gd name="connsiteX1075" fmla="*/ 438378 w 1870024"/>
                <a:gd name="connsiteY1075" fmla="*/ 218456 h 3218689"/>
                <a:gd name="connsiteX1076" fmla="*/ 543049 w 1870024"/>
                <a:gd name="connsiteY1076" fmla="*/ 218456 h 3218689"/>
                <a:gd name="connsiteX1077" fmla="*/ 543049 w 1870024"/>
                <a:gd name="connsiteY1077" fmla="*/ 182937 h 3218689"/>
                <a:gd name="connsiteX1078" fmla="*/ 587578 w 1870024"/>
                <a:gd name="connsiteY1078" fmla="*/ 182623 h 3218689"/>
                <a:gd name="connsiteX1079" fmla="*/ 587578 w 1870024"/>
                <a:gd name="connsiteY1079" fmla="*/ 218142 h 3218689"/>
                <a:gd name="connsiteX1080" fmla="*/ 692248 w 1870024"/>
                <a:gd name="connsiteY1080" fmla="*/ 218142 h 3218689"/>
                <a:gd name="connsiteX1081" fmla="*/ 692248 w 1870024"/>
                <a:gd name="connsiteY1081" fmla="*/ 182623 h 3218689"/>
                <a:gd name="connsiteX1082" fmla="*/ 736778 w 1870024"/>
                <a:gd name="connsiteY1082" fmla="*/ 182309 h 3218689"/>
                <a:gd name="connsiteX1083" fmla="*/ 736778 w 1870024"/>
                <a:gd name="connsiteY1083" fmla="*/ 217827 h 3218689"/>
                <a:gd name="connsiteX1084" fmla="*/ 841448 w 1870024"/>
                <a:gd name="connsiteY1084" fmla="*/ 217827 h 3218689"/>
                <a:gd name="connsiteX1085" fmla="*/ 841448 w 1870024"/>
                <a:gd name="connsiteY1085" fmla="*/ 182309 h 3218689"/>
                <a:gd name="connsiteX1086" fmla="*/ 1757286 w 1870024"/>
                <a:gd name="connsiteY1086" fmla="*/ 121118 h 3218689"/>
                <a:gd name="connsiteX1087" fmla="*/ 1771745 w 1870024"/>
                <a:gd name="connsiteY1087" fmla="*/ 174029 h 3218689"/>
                <a:gd name="connsiteX1088" fmla="*/ 1771745 w 1870024"/>
                <a:gd name="connsiteY1088" fmla="*/ 418889 h 3218689"/>
                <a:gd name="connsiteX1089" fmla="*/ 1834505 w 1870024"/>
                <a:gd name="connsiteY1089" fmla="*/ 483430 h 3218689"/>
                <a:gd name="connsiteX1090" fmla="*/ 1834505 w 1870024"/>
                <a:gd name="connsiteY1090" fmla="*/ 641117 h 3218689"/>
                <a:gd name="connsiteX1091" fmla="*/ 1870024 w 1870024"/>
                <a:gd name="connsiteY1091" fmla="*/ 641117 h 3218689"/>
                <a:gd name="connsiteX1092" fmla="*/ 1870024 w 1870024"/>
                <a:gd name="connsiteY1092" fmla="*/ 756160 h 3218689"/>
                <a:gd name="connsiteX1093" fmla="*/ 1786204 w 1870024"/>
                <a:gd name="connsiteY1093" fmla="*/ 756160 h 3218689"/>
                <a:gd name="connsiteX1094" fmla="*/ 1786204 w 1870024"/>
                <a:gd name="connsiteY1094" fmla="*/ 526178 h 3218689"/>
                <a:gd name="connsiteX1095" fmla="*/ 1683210 w 1870024"/>
                <a:gd name="connsiteY1095" fmla="*/ 526178 h 3218689"/>
                <a:gd name="connsiteX1096" fmla="*/ 1683210 w 1870024"/>
                <a:gd name="connsiteY1096" fmla="*/ 483430 h 3218689"/>
                <a:gd name="connsiteX1097" fmla="*/ 1742722 w 1870024"/>
                <a:gd name="connsiteY1097" fmla="*/ 419517 h 3218689"/>
                <a:gd name="connsiteX1098" fmla="*/ 1742722 w 1870024"/>
                <a:gd name="connsiteY1098" fmla="*/ 174029 h 3218689"/>
                <a:gd name="connsiteX1099" fmla="*/ 139979 w 1870024"/>
                <a:gd name="connsiteY1099" fmla="*/ 110119 h 3218689"/>
                <a:gd name="connsiteX1100" fmla="*/ 139979 w 1870024"/>
                <a:gd name="connsiteY1100" fmla="*/ 145637 h 3218689"/>
                <a:gd name="connsiteX1101" fmla="*/ 244649 w 1870024"/>
                <a:gd name="connsiteY1101" fmla="*/ 145637 h 3218689"/>
                <a:gd name="connsiteX1102" fmla="*/ 244649 w 1870024"/>
                <a:gd name="connsiteY1102" fmla="*/ 110119 h 3218689"/>
                <a:gd name="connsiteX1103" fmla="*/ 289179 w 1870024"/>
                <a:gd name="connsiteY1103" fmla="*/ 109804 h 3218689"/>
                <a:gd name="connsiteX1104" fmla="*/ 289179 w 1870024"/>
                <a:gd name="connsiteY1104" fmla="*/ 145323 h 3218689"/>
                <a:gd name="connsiteX1105" fmla="*/ 393849 w 1870024"/>
                <a:gd name="connsiteY1105" fmla="*/ 145323 h 3218689"/>
                <a:gd name="connsiteX1106" fmla="*/ 393849 w 1870024"/>
                <a:gd name="connsiteY1106" fmla="*/ 109804 h 3218689"/>
                <a:gd name="connsiteX1107" fmla="*/ 438378 w 1870024"/>
                <a:gd name="connsiteY1107" fmla="*/ 109490 h 3218689"/>
                <a:gd name="connsiteX1108" fmla="*/ 438378 w 1870024"/>
                <a:gd name="connsiteY1108" fmla="*/ 145009 h 3218689"/>
                <a:gd name="connsiteX1109" fmla="*/ 543049 w 1870024"/>
                <a:gd name="connsiteY1109" fmla="*/ 145009 h 3218689"/>
                <a:gd name="connsiteX1110" fmla="*/ 543049 w 1870024"/>
                <a:gd name="connsiteY1110" fmla="*/ 109490 h 3218689"/>
                <a:gd name="connsiteX1111" fmla="*/ 587578 w 1870024"/>
                <a:gd name="connsiteY1111" fmla="*/ 109176 h 3218689"/>
                <a:gd name="connsiteX1112" fmla="*/ 587578 w 1870024"/>
                <a:gd name="connsiteY1112" fmla="*/ 144694 h 3218689"/>
                <a:gd name="connsiteX1113" fmla="*/ 692248 w 1870024"/>
                <a:gd name="connsiteY1113" fmla="*/ 144694 h 3218689"/>
                <a:gd name="connsiteX1114" fmla="*/ 692248 w 1870024"/>
                <a:gd name="connsiteY1114" fmla="*/ 109176 h 3218689"/>
                <a:gd name="connsiteX1115" fmla="*/ 736778 w 1870024"/>
                <a:gd name="connsiteY1115" fmla="*/ 108861 h 3218689"/>
                <a:gd name="connsiteX1116" fmla="*/ 736778 w 1870024"/>
                <a:gd name="connsiteY1116" fmla="*/ 144380 h 3218689"/>
                <a:gd name="connsiteX1117" fmla="*/ 841448 w 1870024"/>
                <a:gd name="connsiteY1117" fmla="*/ 144380 h 3218689"/>
                <a:gd name="connsiteX1118" fmla="*/ 841448 w 1870024"/>
                <a:gd name="connsiteY1118" fmla="*/ 108861 h 3218689"/>
                <a:gd name="connsiteX1119" fmla="*/ 919191 w 1870024"/>
                <a:gd name="connsiteY1119" fmla="*/ 27660 h 3218689"/>
                <a:gd name="connsiteX1120" fmla="*/ 981427 w 1870024"/>
                <a:gd name="connsiteY1120" fmla="*/ 27660 h 3218689"/>
                <a:gd name="connsiteX1121" fmla="*/ 981427 w 1870024"/>
                <a:gd name="connsiteY1121" fmla="*/ 3218689 h 3218689"/>
                <a:gd name="connsiteX1122" fmla="*/ 919191 w 1870024"/>
                <a:gd name="connsiteY1122" fmla="*/ 3218689 h 3218689"/>
                <a:gd name="connsiteX1123" fmla="*/ 0 w 1870024"/>
                <a:gd name="connsiteY1123" fmla="*/ 27660 h 3218689"/>
                <a:gd name="connsiteX1124" fmla="*/ 62236 w 1870024"/>
                <a:gd name="connsiteY1124" fmla="*/ 27660 h 3218689"/>
                <a:gd name="connsiteX1125" fmla="*/ 62236 w 1870024"/>
                <a:gd name="connsiteY1125" fmla="*/ 3218689 h 3218689"/>
                <a:gd name="connsiteX1126" fmla="*/ 0 w 1870024"/>
                <a:gd name="connsiteY1126" fmla="*/ 3218689 h 3218689"/>
                <a:gd name="connsiteX1127" fmla="*/ 165439 w 1870024"/>
                <a:gd name="connsiteY1127" fmla="*/ 0 h 3218689"/>
                <a:gd name="connsiteX1128" fmla="*/ 815987 w 1870024"/>
                <a:gd name="connsiteY1128" fmla="*/ 0 h 3218689"/>
                <a:gd name="connsiteX1129" fmla="*/ 815987 w 1870024"/>
                <a:gd name="connsiteY1129" fmla="*/ 37509 h 3218689"/>
                <a:gd name="connsiteX1130" fmla="*/ 875395 w 1870024"/>
                <a:gd name="connsiteY1130" fmla="*/ 37509 h 3218689"/>
                <a:gd name="connsiteX1131" fmla="*/ 875395 w 1870024"/>
                <a:gd name="connsiteY1131" fmla="*/ 3218585 h 3218689"/>
                <a:gd name="connsiteX1132" fmla="*/ 841448 w 1870024"/>
                <a:gd name="connsiteY1132" fmla="*/ 3218585 h 3218689"/>
                <a:gd name="connsiteX1133" fmla="*/ 841448 w 1870024"/>
                <a:gd name="connsiteY1133" fmla="*/ 3124078 h 3218689"/>
                <a:gd name="connsiteX1134" fmla="*/ 736778 w 1870024"/>
                <a:gd name="connsiteY1134" fmla="*/ 3124078 h 3218689"/>
                <a:gd name="connsiteX1135" fmla="*/ 736778 w 1870024"/>
                <a:gd name="connsiteY1135" fmla="*/ 3218585 h 3218689"/>
                <a:gd name="connsiteX1136" fmla="*/ 692248 w 1870024"/>
                <a:gd name="connsiteY1136" fmla="*/ 3218585 h 3218689"/>
                <a:gd name="connsiteX1137" fmla="*/ 692248 w 1870024"/>
                <a:gd name="connsiteY1137" fmla="*/ 3124078 h 3218689"/>
                <a:gd name="connsiteX1138" fmla="*/ 587578 w 1870024"/>
                <a:gd name="connsiteY1138" fmla="*/ 3124078 h 3218689"/>
                <a:gd name="connsiteX1139" fmla="*/ 587578 w 1870024"/>
                <a:gd name="connsiteY1139" fmla="*/ 3218585 h 3218689"/>
                <a:gd name="connsiteX1140" fmla="*/ 543049 w 1870024"/>
                <a:gd name="connsiteY1140" fmla="*/ 3218585 h 3218689"/>
                <a:gd name="connsiteX1141" fmla="*/ 543049 w 1870024"/>
                <a:gd name="connsiteY1141" fmla="*/ 3124078 h 3218689"/>
                <a:gd name="connsiteX1142" fmla="*/ 438378 w 1870024"/>
                <a:gd name="connsiteY1142" fmla="*/ 3124078 h 3218689"/>
                <a:gd name="connsiteX1143" fmla="*/ 438378 w 1870024"/>
                <a:gd name="connsiteY1143" fmla="*/ 3218585 h 3218689"/>
                <a:gd name="connsiteX1144" fmla="*/ 393849 w 1870024"/>
                <a:gd name="connsiteY1144" fmla="*/ 3218585 h 3218689"/>
                <a:gd name="connsiteX1145" fmla="*/ 393849 w 1870024"/>
                <a:gd name="connsiteY1145" fmla="*/ 3124078 h 3218689"/>
                <a:gd name="connsiteX1146" fmla="*/ 289179 w 1870024"/>
                <a:gd name="connsiteY1146" fmla="*/ 3124078 h 3218689"/>
                <a:gd name="connsiteX1147" fmla="*/ 289179 w 1870024"/>
                <a:gd name="connsiteY1147" fmla="*/ 3218585 h 3218689"/>
                <a:gd name="connsiteX1148" fmla="*/ 244649 w 1870024"/>
                <a:gd name="connsiteY1148" fmla="*/ 3218585 h 3218689"/>
                <a:gd name="connsiteX1149" fmla="*/ 244649 w 1870024"/>
                <a:gd name="connsiteY1149" fmla="*/ 3124078 h 3218689"/>
                <a:gd name="connsiteX1150" fmla="*/ 139979 w 1870024"/>
                <a:gd name="connsiteY1150" fmla="*/ 3124078 h 3218689"/>
                <a:gd name="connsiteX1151" fmla="*/ 139979 w 1870024"/>
                <a:gd name="connsiteY1151" fmla="*/ 3218585 h 3218689"/>
                <a:gd name="connsiteX1152" fmla="*/ 106032 w 1870024"/>
                <a:gd name="connsiteY1152" fmla="*/ 3218585 h 3218689"/>
                <a:gd name="connsiteX1153" fmla="*/ 106032 w 1870024"/>
                <a:gd name="connsiteY1153" fmla="*/ 37509 h 3218689"/>
                <a:gd name="connsiteX1154" fmla="*/ 165439 w 1870024"/>
                <a:gd name="connsiteY1154" fmla="*/ 37509 h 321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</a:cxnLst>
              <a:rect l="l" t="t" r="r" b="b"/>
              <a:pathLst>
                <a:path w="1870024" h="3218689">
                  <a:moveTo>
                    <a:pt x="139979" y="3048011"/>
                  </a:moveTo>
                  <a:lnTo>
                    <a:pt x="139979" y="3083530"/>
                  </a:lnTo>
                  <a:lnTo>
                    <a:pt x="244649" y="3083530"/>
                  </a:lnTo>
                  <a:lnTo>
                    <a:pt x="244649" y="3048011"/>
                  </a:lnTo>
                  <a:close/>
                  <a:moveTo>
                    <a:pt x="289179" y="3047697"/>
                  </a:moveTo>
                  <a:lnTo>
                    <a:pt x="289179" y="3083215"/>
                  </a:lnTo>
                  <a:lnTo>
                    <a:pt x="393849" y="3083215"/>
                  </a:lnTo>
                  <a:lnTo>
                    <a:pt x="393849" y="3047697"/>
                  </a:lnTo>
                  <a:close/>
                  <a:moveTo>
                    <a:pt x="438378" y="3047382"/>
                  </a:moveTo>
                  <a:lnTo>
                    <a:pt x="438378" y="3082901"/>
                  </a:lnTo>
                  <a:lnTo>
                    <a:pt x="543049" y="3082901"/>
                  </a:lnTo>
                  <a:lnTo>
                    <a:pt x="543049" y="3047382"/>
                  </a:lnTo>
                  <a:close/>
                  <a:moveTo>
                    <a:pt x="587578" y="3047068"/>
                  </a:moveTo>
                  <a:lnTo>
                    <a:pt x="587578" y="3082587"/>
                  </a:lnTo>
                  <a:lnTo>
                    <a:pt x="692248" y="3082587"/>
                  </a:lnTo>
                  <a:lnTo>
                    <a:pt x="692248" y="3047068"/>
                  </a:lnTo>
                  <a:close/>
                  <a:moveTo>
                    <a:pt x="736778" y="3046754"/>
                  </a:moveTo>
                  <a:lnTo>
                    <a:pt x="736778" y="3082272"/>
                  </a:lnTo>
                  <a:lnTo>
                    <a:pt x="841448" y="3082272"/>
                  </a:lnTo>
                  <a:lnTo>
                    <a:pt x="841448" y="3046754"/>
                  </a:lnTo>
                  <a:close/>
                  <a:moveTo>
                    <a:pt x="1562510" y="2983154"/>
                  </a:moveTo>
                  <a:lnTo>
                    <a:pt x="1562510" y="3074832"/>
                  </a:lnTo>
                  <a:lnTo>
                    <a:pt x="1602534" y="3074832"/>
                  </a:lnTo>
                  <a:lnTo>
                    <a:pt x="1602534" y="2983154"/>
                  </a:lnTo>
                  <a:close/>
                  <a:moveTo>
                    <a:pt x="1491891" y="2983049"/>
                  </a:moveTo>
                  <a:lnTo>
                    <a:pt x="1491891" y="3074727"/>
                  </a:lnTo>
                  <a:lnTo>
                    <a:pt x="1531915" y="3074727"/>
                  </a:lnTo>
                  <a:lnTo>
                    <a:pt x="1531915" y="2983049"/>
                  </a:lnTo>
                  <a:close/>
                  <a:moveTo>
                    <a:pt x="1421273" y="2982945"/>
                  </a:moveTo>
                  <a:lnTo>
                    <a:pt x="1421273" y="3074623"/>
                  </a:lnTo>
                  <a:lnTo>
                    <a:pt x="1461297" y="3074623"/>
                  </a:lnTo>
                  <a:lnTo>
                    <a:pt x="1461297" y="2982945"/>
                  </a:lnTo>
                  <a:close/>
                  <a:moveTo>
                    <a:pt x="1350654" y="2982840"/>
                  </a:moveTo>
                  <a:lnTo>
                    <a:pt x="1350654" y="3074518"/>
                  </a:lnTo>
                  <a:lnTo>
                    <a:pt x="1390679" y="3074518"/>
                  </a:lnTo>
                  <a:lnTo>
                    <a:pt x="1390679" y="2982840"/>
                  </a:lnTo>
                  <a:close/>
                  <a:moveTo>
                    <a:pt x="1280036" y="2982735"/>
                  </a:moveTo>
                  <a:lnTo>
                    <a:pt x="1280036" y="3074413"/>
                  </a:lnTo>
                  <a:lnTo>
                    <a:pt x="1320060" y="3074413"/>
                  </a:lnTo>
                  <a:lnTo>
                    <a:pt x="1320060" y="2982735"/>
                  </a:lnTo>
                  <a:close/>
                  <a:moveTo>
                    <a:pt x="1209418" y="2982630"/>
                  </a:moveTo>
                  <a:lnTo>
                    <a:pt x="1209418" y="3074308"/>
                  </a:lnTo>
                  <a:lnTo>
                    <a:pt x="1249442" y="3074308"/>
                  </a:lnTo>
                  <a:lnTo>
                    <a:pt x="1249442" y="2982630"/>
                  </a:lnTo>
                  <a:close/>
                  <a:moveTo>
                    <a:pt x="1805378" y="2982525"/>
                  </a:moveTo>
                  <a:lnTo>
                    <a:pt x="1805378" y="3074204"/>
                  </a:lnTo>
                  <a:lnTo>
                    <a:pt x="1845402" y="3074204"/>
                  </a:lnTo>
                  <a:lnTo>
                    <a:pt x="1845402" y="2982525"/>
                  </a:lnTo>
                  <a:close/>
                  <a:moveTo>
                    <a:pt x="1138799" y="2982525"/>
                  </a:moveTo>
                  <a:lnTo>
                    <a:pt x="1138799" y="3074204"/>
                  </a:lnTo>
                  <a:lnTo>
                    <a:pt x="1178824" y="3074204"/>
                  </a:lnTo>
                  <a:lnTo>
                    <a:pt x="1178824" y="2982525"/>
                  </a:lnTo>
                  <a:close/>
                  <a:moveTo>
                    <a:pt x="139979" y="2974564"/>
                  </a:moveTo>
                  <a:lnTo>
                    <a:pt x="139979" y="3010083"/>
                  </a:lnTo>
                  <a:lnTo>
                    <a:pt x="244649" y="3010083"/>
                  </a:lnTo>
                  <a:lnTo>
                    <a:pt x="244649" y="2974564"/>
                  </a:lnTo>
                  <a:close/>
                  <a:moveTo>
                    <a:pt x="289179" y="2974249"/>
                  </a:moveTo>
                  <a:lnTo>
                    <a:pt x="289179" y="3009768"/>
                  </a:lnTo>
                  <a:lnTo>
                    <a:pt x="393849" y="3009768"/>
                  </a:lnTo>
                  <a:lnTo>
                    <a:pt x="393849" y="2974249"/>
                  </a:lnTo>
                  <a:close/>
                  <a:moveTo>
                    <a:pt x="438378" y="2973935"/>
                  </a:moveTo>
                  <a:lnTo>
                    <a:pt x="438378" y="3009454"/>
                  </a:lnTo>
                  <a:lnTo>
                    <a:pt x="543049" y="3009454"/>
                  </a:lnTo>
                  <a:lnTo>
                    <a:pt x="543049" y="2973935"/>
                  </a:lnTo>
                  <a:close/>
                  <a:moveTo>
                    <a:pt x="587578" y="2973621"/>
                  </a:moveTo>
                  <a:lnTo>
                    <a:pt x="587578" y="3009140"/>
                  </a:lnTo>
                  <a:lnTo>
                    <a:pt x="692248" y="3009140"/>
                  </a:lnTo>
                  <a:lnTo>
                    <a:pt x="692248" y="2973621"/>
                  </a:lnTo>
                  <a:close/>
                  <a:moveTo>
                    <a:pt x="736778" y="2973306"/>
                  </a:moveTo>
                  <a:lnTo>
                    <a:pt x="736778" y="3008825"/>
                  </a:lnTo>
                  <a:lnTo>
                    <a:pt x="841448" y="3008825"/>
                  </a:lnTo>
                  <a:lnTo>
                    <a:pt x="841448" y="2973306"/>
                  </a:lnTo>
                  <a:close/>
                  <a:moveTo>
                    <a:pt x="139979" y="2901117"/>
                  </a:moveTo>
                  <a:lnTo>
                    <a:pt x="139979" y="2936635"/>
                  </a:lnTo>
                  <a:lnTo>
                    <a:pt x="244649" y="2936635"/>
                  </a:lnTo>
                  <a:lnTo>
                    <a:pt x="244649" y="2901117"/>
                  </a:lnTo>
                  <a:close/>
                  <a:moveTo>
                    <a:pt x="289179" y="2900802"/>
                  </a:moveTo>
                  <a:lnTo>
                    <a:pt x="289179" y="2936321"/>
                  </a:lnTo>
                  <a:lnTo>
                    <a:pt x="393849" y="2936321"/>
                  </a:lnTo>
                  <a:lnTo>
                    <a:pt x="393849" y="2900802"/>
                  </a:lnTo>
                  <a:close/>
                  <a:moveTo>
                    <a:pt x="438378" y="2900488"/>
                  </a:moveTo>
                  <a:lnTo>
                    <a:pt x="438378" y="2936007"/>
                  </a:lnTo>
                  <a:lnTo>
                    <a:pt x="543049" y="2936007"/>
                  </a:lnTo>
                  <a:lnTo>
                    <a:pt x="543049" y="2900488"/>
                  </a:lnTo>
                  <a:close/>
                  <a:moveTo>
                    <a:pt x="587578" y="2900173"/>
                  </a:moveTo>
                  <a:lnTo>
                    <a:pt x="587578" y="2935692"/>
                  </a:lnTo>
                  <a:lnTo>
                    <a:pt x="692248" y="2935692"/>
                  </a:lnTo>
                  <a:lnTo>
                    <a:pt x="692248" y="2900173"/>
                  </a:lnTo>
                  <a:close/>
                  <a:moveTo>
                    <a:pt x="736778" y="2899859"/>
                  </a:moveTo>
                  <a:lnTo>
                    <a:pt x="736778" y="2935378"/>
                  </a:lnTo>
                  <a:lnTo>
                    <a:pt x="841448" y="2935378"/>
                  </a:lnTo>
                  <a:lnTo>
                    <a:pt x="841448" y="2899859"/>
                  </a:lnTo>
                  <a:close/>
                  <a:moveTo>
                    <a:pt x="1807473" y="2844536"/>
                  </a:moveTo>
                  <a:lnTo>
                    <a:pt x="1807473" y="2880998"/>
                  </a:lnTo>
                  <a:lnTo>
                    <a:pt x="1843202" y="2880998"/>
                  </a:lnTo>
                  <a:lnTo>
                    <a:pt x="1843202" y="2844536"/>
                  </a:lnTo>
                  <a:close/>
                  <a:moveTo>
                    <a:pt x="1562510" y="2836574"/>
                  </a:moveTo>
                  <a:lnTo>
                    <a:pt x="1562510" y="2881627"/>
                  </a:lnTo>
                  <a:lnTo>
                    <a:pt x="1602534" y="2881627"/>
                  </a:lnTo>
                  <a:lnTo>
                    <a:pt x="1602534" y="2836574"/>
                  </a:lnTo>
                  <a:close/>
                  <a:moveTo>
                    <a:pt x="1491891" y="2836469"/>
                  </a:moveTo>
                  <a:lnTo>
                    <a:pt x="1491891" y="2881522"/>
                  </a:lnTo>
                  <a:lnTo>
                    <a:pt x="1531915" y="2881522"/>
                  </a:lnTo>
                  <a:lnTo>
                    <a:pt x="1531915" y="2836469"/>
                  </a:lnTo>
                  <a:close/>
                  <a:moveTo>
                    <a:pt x="1421273" y="2836364"/>
                  </a:moveTo>
                  <a:lnTo>
                    <a:pt x="1421273" y="2881418"/>
                  </a:lnTo>
                  <a:lnTo>
                    <a:pt x="1461297" y="2881418"/>
                  </a:lnTo>
                  <a:lnTo>
                    <a:pt x="1461297" y="2836364"/>
                  </a:lnTo>
                  <a:close/>
                  <a:moveTo>
                    <a:pt x="1350654" y="2836260"/>
                  </a:moveTo>
                  <a:lnTo>
                    <a:pt x="1350654" y="2881313"/>
                  </a:lnTo>
                  <a:lnTo>
                    <a:pt x="1390679" y="2881313"/>
                  </a:lnTo>
                  <a:lnTo>
                    <a:pt x="1390679" y="2836260"/>
                  </a:lnTo>
                  <a:close/>
                  <a:moveTo>
                    <a:pt x="1280036" y="2836155"/>
                  </a:moveTo>
                  <a:lnTo>
                    <a:pt x="1280036" y="2881208"/>
                  </a:lnTo>
                  <a:lnTo>
                    <a:pt x="1320060" y="2881208"/>
                  </a:lnTo>
                  <a:lnTo>
                    <a:pt x="1320060" y="2836155"/>
                  </a:lnTo>
                  <a:close/>
                  <a:moveTo>
                    <a:pt x="1209418" y="2836050"/>
                  </a:moveTo>
                  <a:lnTo>
                    <a:pt x="1209418" y="2881103"/>
                  </a:lnTo>
                  <a:lnTo>
                    <a:pt x="1249442" y="2881103"/>
                  </a:lnTo>
                  <a:lnTo>
                    <a:pt x="1249442" y="2836050"/>
                  </a:lnTo>
                  <a:close/>
                  <a:moveTo>
                    <a:pt x="1138799" y="2835945"/>
                  </a:moveTo>
                  <a:lnTo>
                    <a:pt x="1138799" y="2880998"/>
                  </a:lnTo>
                  <a:lnTo>
                    <a:pt x="1178824" y="2880998"/>
                  </a:lnTo>
                  <a:lnTo>
                    <a:pt x="1178824" y="2835945"/>
                  </a:lnTo>
                  <a:close/>
                  <a:moveTo>
                    <a:pt x="139979" y="2827669"/>
                  </a:moveTo>
                  <a:lnTo>
                    <a:pt x="139979" y="2863188"/>
                  </a:lnTo>
                  <a:lnTo>
                    <a:pt x="244649" y="2863188"/>
                  </a:lnTo>
                  <a:lnTo>
                    <a:pt x="244649" y="2827669"/>
                  </a:lnTo>
                  <a:close/>
                  <a:moveTo>
                    <a:pt x="289179" y="2827355"/>
                  </a:moveTo>
                  <a:lnTo>
                    <a:pt x="289179" y="2862873"/>
                  </a:lnTo>
                  <a:lnTo>
                    <a:pt x="393849" y="2862873"/>
                  </a:lnTo>
                  <a:lnTo>
                    <a:pt x="393849" y="2827355"/>
                  </a:lnTo>
                  <a:close/>
                  <a:moveTo>
                    <a:pt x="438378" y="2827041"/>
                  </a:moveTo>
                  <a:lnTo>
                    <a:pt x="438378" y="2862559"/>
                  </a:lnTo>
                  <a:lnTo>
                    <a:pt x="543049" y="2862559"/>
                  </a:lnTo>
                  <a:lnTo>
                    <a:pt x="543049" y="2827041"/>
                  </a:lnTo>
                  <a:close/>
                  <a:moveTo>
                    <a:pt x="587578" y="2826726"/>
                  </a:moveTo>
                  <a:lnTo>
                    <a:pt x="587578" y="2862245"/>
                  </a:lnTo>
                  <a:lnTo>
                    <a:pt x="692248" y="2862245"/>
                  </a:lnTo>
                  <a:lnTo>
                    <a:pt x="692248" y="2826726"/>
                  </a:lnTo>
                  <a:close/>
                  <a:moveTo>
                    <a:pt x="736778" y="2826412"/>
                  </a:moveTo>
                  <a:lnTo>
                    <a:pt x="736778" y="2861930"/>
                  </a:lnTo>
                  <a:lnTo>
                    <a:pt x="841448" y="2861930"/>
                  </a:lnTo>
                  <a:lnTo>
                    <a:pt x="841448" y="2826412"/>
                  </a:lnTo>
                  <a:close/>
                  <a:moveTo>
                    <a:pt x="1807473" y="2779995"/>
                  </a:moveTo>
                  <a:lnTo>
                    <a:pt x="1807473" y="2816562"/>
                  </a:lnTo>
                  <a:lnTo>
                    <a:pt x="1843202" y="2816562"/>
                  </a:lnTo>
                  <a:lnTo>
                    <a:pt x="1843202" y="2779995"/>
                  </a:lnTo>
                  <a:close/>
                  <a:moveTo>
                    <a:pt x="139979" y="2754222"/>
                  </a:moveTo>
                  <a:lnTo>
                    <a:pt x="139979" y="2789741"/>
                  </a:lnTo>
                  <a:lnTo>
                    <a:pt x="244649" y="2789741"/>
                  </a:lnTo>
                  <a:lnTo>
                    <a:pt x="244649" y="2754222"/>
                  </a:lnTo>
                  <a:close/>
                  <a:moveTo>
                    <a:pt x="289179" y="2753907"/>
                  </a:moveTo>
                  <a:lnTo>
                    <a:pt x="289179" y="2789426"/>
                  </a:lnTo>
                  <a:lnTo>
                    <a:pt x="393849" y="2789426"/>
                  </a:lnTo>
                  <a:lnTo>
                    <a:pt x="393849" y="2753907"/>
                  </a:lnTo>
                  <a:close/>
                  <a:moveTo>
                    <a:pt x="438378" y="2753593"/>
                  </a:moveTo>
                  <a:lnTo>
                    <a:pt x="438378" y="2789112"/>
                  </a:lnTo>
                  <a:lnTo>
                    <a:pt x="543049" y="2789112"/>
                  </a:lnTo>
                  <a:lnTo>
                    <a:pt x="543049" y="2753593"/>
                  </a:lnTo>
                  <a:close/>
                  <a:moveTo>
                    <a:pt x="587578" y="2753279"/>
                  </a:moveTo>
                  <a:lnTo>
                    <a:pt x="587578" y="2788798"/>
                  </a:lnTo>
                  <a:lnTo>
                    <a:pt x="692248" y="2788798"/>
                  </a:lnTo>
                  <a:lnTo>
                    <a:pt x="692248" y="2753279"/>
                  </a:lnTo>
                  <a:close/>
                  <a:moveTo>
                    <a:pt x="736778" y="2752965"/>
                  </a:moveTo>
                  <a:lnTo>
                    <a:pt x="736778" y="2788483"/>
                  </a:lnTo>
                  <a:lnTo>
                    <a:pt x="841448" y="2788483"/>
                  </a:lnTo>
                  <a:lnTo>
                    <a:pt x="841448" y="2752965"/>
                  </a:lnTo>
                  <a:close/>
                  <a:moveTo>
                    <a:pt x="1562510" y="2752544"/>
                  </a:moveTo>
                  <a:lnTo>
                    <a:pt x="1562510" y="2797598"/>
                  </a:lnTo>
                  <a:lnTo>
                    <a:pt x="1602534" y="2797598"/>
                  </a:lnTo>
                  <a:lnTo>
                    <a:pt x="1602534" y="2752544"/>
                  </a:lnTo>
                  <a:close/>
                  <a:moveTo>
                    <a:pt x="1491891" y="2752440"/>
                  </a:moveTo>
                  <a:lnTo>
                    <a:pt x="1491891" y="2797493"/>
                  </a:lnTo>
                  <a:lnTo>
                    <a:pt x="1531915" y="2797493"/>
                  </a:lnTo>
                  <a:lnTo>
                    <a:pt x="1531915" y="2752440"/>
                  </a:lnTo>
                  <a:close/>
                  <a:moveTo>
                    <a:pt x="1421273" y="2752335"/>
                  </a:moveTo>
                  <a:lnTo>
                    <a:pt x="1421273" y="2797388"/>
                  </a:lnTo>
                  <a:lnTo>
                    <a:pt x="1461297" y="2797388"/>
                  </a:lnTo>
                  <a:lnTo>
                    <a:pt x="1461297" y="2752335"/>
                  </a:lnTo>
                  <a:close/>
                  <a:moveTo>
                    <a:pt x="1350654" y="2752230"/>
                  </a:moveTo>
                  <a:lnTo>
                    <a:pt x="1350654" y="2797283"/>
                  </a:lnTo>
                  <a:lnTo>
                    <a:pt x="1390679" y="2797283"/>
                  </a:lnTo>
                  <a:lnTo>
                    <a:pt x="1390679" y="2752230"/>
                  </a:lnTo>
                  <a:close/>
                  <a:moveTo>
                    <a:pt x="1280036" y="2752125"/>
                  </a:moveTo>
                  <a:lnTo>
                    <a:pt x="1280036" y="2797178"/>
                  </a:lnTo>
                  <a:lnTo>
                    <a:pt x="1320060" y="2797178"/>
                  </a:lnTo>
                  <a:lnTo>
                    <a:pt x="1320060" y="2752125"/>
                  </a:lnTo>
                  <a:close/>
                  <a:moveTo>
                    <a:pt x="1209418" y="2752020"/>
                  </a:moveTo>
                  <a:lnTo>
                    <a:pt x="1209418" y="2797073"/>
                  </a:lnTo>
                  <a:lnTo>
                    <a:pt x="1249442" y="2797073"/>
                  </a:lnTo>
                  <a:lnTo>
                    <a:pt x="1249442" y="2752020"/>
                  </a:lnTo>
                  <a:close/>
                  <a:moveTo>
                    <a:pt x="1138799" y="2751915"/>
                  </a:moveTo>
                  <a:lnTo>
                    <a:pt x="1138799" y="2796969"/>
                  </a:lnTo>
                  <a:lnTo>
                    <a:pt x="1178824" y="2796969"/>
                  </a:lnTo>
                  <a:lnTo>
                    <a:pt x="1178824" y="2751915"/>
                  </a:lnTo>
                  <a:close/>
                  <a:moveTo>
                    <a:pt x="1807473" y="2715558"/>
                  </a:moveTo>
                  <a:lnTo>
                    <a:pt x="1807473" y="2752125"/>
                  </a:lnTo>
                  <a:lnTo>
                    <a:pt x="1843202" y="2752125"/>
                  </a:lnTo>
                  <a:lnTo>
                    <a:pt x="1843202" y="2715558"/>
                  </a:lnTo>
                  <a:close/>
                  <a:moveTo>
                    <a:pt x="139979" y="2680775"/>
                  </a:moveTo>
                  <a:lnTo>
                    <a:pt x="139979" y="2716293"/>
                  </a:lnTo>
                  <a:lnTo>
                    <a:pt x="244649" y="2716293"/>
                  </a:lnTo>
                  <a:lnTo>
                    <a:pt x="244649" y="2680775"/>
                  </a:lnTo>
                  <a:close/>
                  <a:moveTo>
                    <a:pt x="289179" y="2680460"/>
                  </a:moveTo>
                  <a:lnTo>
                    <a:pt x="289179" y="2715979"/>
                  </a:lnTo>
                  <a:lnTo>
                    <a:pt x="393849" y="2715979"/>
                  </a:lnTo>
                  <a:lnTo>
                    <a:pt x="393849" y="2680460"/>
                  </a:lnTo>
                  <a:close/>
                  <a:moveTo>
                    <a:pt x="438378" y="2680146"/>
                  </a:moveTo>
                  <a:lnTo>
                    <a:pt x="438378" y="2715665"/>
                  </a:lnTo>
                  <a:lnTo>
                    <a:pt x="543049" y="2715665"/>
                  </a:lnTo>
                  <a:lnTo>
                    <a:pt x="543049" y="2680146"/>
                  </a:lnTo>
                  <a:close/>
                  <a:moveTo>
                    <a:pt x="587578" y="2679832"/>
                  </a:moveTo>
                  <a:lnTo>
                    <a:pt x="587578" y="2715350"/>
                  </a:lnTo>
                  <a:lnTo>
                    <a:pt x="692248" y="2715350"/>
                  </a:lnTo>
                  <a:lnTo>
                    <a:pt x="692248" y="2679832"/>
                  </a:lnTo>
                  <a:close/>
                  <a:moveTo>
                    <a:pt x="736778" y="2679517"/>
                  </a:moveTo>
                  <a:lnTo>
                    <a:pt x="736778" y="2715036"/>
                  </a:lnTo>
                  <a:lnTo>
                    <a:pt x="841448" y="2715036"/>
                  </a:lnTo>
                  <a:lnTo>
                    <a:pt x="841448" y="2679517"/>
                  </a:lnTo>
                  <a:close/>
                  <a:moveTo>
                    <a:pt x="1562510" y="2668410"/>
                  </a:moveTo>
                  <a:lnTo>
                    <a:pt x="1562510" y="2713463"/>
                  </a:lnTo>
                  <a:lnTo>
                    <a:pt x="1602534" y="2713463"/>
                  </a:lnTo>
                  <a:lnTo>
                    <a:pt x="1602534" y="2668410"/>
                  </a:lnTo>
                  <a:close/>
                  <a:moveTo>
                    <a:pt x="1491891" y="2668305"/>
                  </a:moveTo>
                  <a:lnTo>
                    <a:pt x="1491891" y="2713358"/>
                  </a:lnTo>
                  <a:lnTo>
                    <a:pt x="1531915" y="2713358"/>
                  </a:lnTo>
                  <a:lnTo>
                    <a:pt x="1531915" y="2668305"/>
                  </a:lnTo>
                  <a:close/>
                  <a:moveTo>
                    <a:pt x="1421273" y="2668200"/>
                  </a:moveTo>
                  <a:lnTo>
                    <a:pt x="1421273" y="2713253"/>
                  </a:lnTo>
                  <a:lnTo>
                    <a:pt x="1461297" y="2713253"/>
                  </a:lnTo>
                  <a:lnTo>
                    <a:pt x="1461297" y="2668200"/>
                  </a:lnTo>
                  <a:close/>
                  <a:moveTo>
                    <a:pt x="1350654" y="2668095"/>
                  </a:moveTo>
                  <a:lnTo>
                    <a:pt x="1350654" y="2713149"/>
                  </a:lnTo>
                  <a:lnTo>
                    <a:pt x="1390679" y="2713149"/>
                  </a:lnTo>
                  <a:lnTo>
                    <a:pt x="1390679" y="2668095"/>
                  </a:lnTo>
                  <a:close/>
                  <a:moveTo>
                    <a:pt x="1280036" y="2667991"/>
                  </a:moveTo>
                  <a:lnTo>
                    <a:pt x="1280036" y="2713044"/>
                  </a:lnTo>
                  <a:lnTo>
                    <a:pt x="1320060" y="2713044"/>
                  </a:lnTo>
                  <a:lnTo>
                    <a:pt x="1320060" y="2667991"/>
                  </a:lnTo>
                  <a:close/>
                  <a:moveTo>
                    <a:pt x="1209418" y="2667886"/>
                  </a:moveTo>
                  <a:lnTo>
                    <a:pt x="1209418" y="2712939"/>
                  </a:lnTo>
                  <a:lnTo>
                    <a:pt x="1249442" y="2712939"/>
                  </a:lnTo>
                  <a:lnTo>
                    <a:pt x="1249442" y="2667886"/>
                  </a:lnTo>
                  <a:close/>
                  <a:moveTo>
                    <a:pt x="1138799" y="2667781"/>
                  </a:moveTo>
                  <a:lnTo>
                    <a:pt x="1138799" y="2712835"/>
                  </a:lnTo>
                  <a:lnTo>
                    <a:pt x="1178824" y="2712835"/>
                  </a:lnTo>
                  <a:lnTo>
                    <a:pt x="1178824" y="2667781"/>
                  </a:lnTo>
                  <a:close/>
                  <a:moveTo>
                    <a:pt x="1807473" y="2651122"/>
                  </a:moveTo>
                  <a:lnTo>
                    <a:pt x="1807473" y="2687584"/>
                  </a:lnTo>
                  <a:lnTo>
                    <a:pt x="1843202" y="2687584"/>
                  </a:lnTo>
                  <a:lnTo>
                    <a:pt x="1843202" y="2651122"/>
                  </a:lnTo>
                  <a:close/>
                  <a:moveTo>
                    <a:pt x="139979" y="2607327"/>
                  </a:moveTo>
                  <a:lnTo>
                    <a:pt x="139979" y="2642846"/>
                  </a:lnTo>
                  <a:lnTo>
                    <a:pt x="244649" y="2642846"/>
                  </a:lnTo>
                  <a:lnTo>
                    <a:pt x="244649" y="2607327"/>
                  </a:lnTo>
                  <a:close/>
                  <a:moveTo>
                    <a:pt x="289179" y="2607013"/>
                  </a:moveTo>
                  <a:lnTo>
                    <a:pt x="289179" y="2642532"/>
                  </a:lnTo>
                  <a:lnTo>
                    <a:pt x="393849" y="2642532"/>
                  </a:lnTo>
                  <a:lnTo>
                    <a:pt x="393849" y="2607013"/>
                  </a:lnTo>
                  <a:close/>
                  <a:moveTo>
                    <a:pt x="438378" y="2606698"/>
                  </a:moveTo>
                  <a:lnTo>
                    <a:pt x="438378" y="2642217"/>
                  </a:lnTo>
                  <a:lnTo>
                    <a:pt x="543049" y="2642217"/>
                  </a:lnTo>
                  <a:lnTo>
                    <a:pt x="543049" y="2606698"/>
                  </a:lnTo>
                  <a:close/>
                  <a:moveTo>
                    <a:pt x="587578" y="2606384"/>
                  </a:moveTo>
                  <a:lnTo>
                    <a:pt x="587578" y="2641903"/>
                  </a:lnTo>
                  <a:lnTo>
                    <a:pt x="692248" y="2641903"/>
                  </a:lnTo>
                  <a:lnTo>
                    <a:pt x="692248" y="2606384"/>
                  </a:lnTo>
                  <a:close/>
                  <a:moveTo>
                    <a:pt x="736778" y="2606070"/>
                  </a:moveTo>
                  <a:lnTo>
                    <a:pt x="736778" y="2641589"/>
                  </a:lnTo>
                  <a:lnTo>
                    <a:pt x="841448" y="2641589"/>
                  </a:lnTo>
                  <a:lnTo>
                    <a:pt x="841448" y="2606070"/>
                  </a:lnTo>
                  <a:close/>
                  <a:moveTo>
                    <a:pt x="1807473" y="2586580"/>
                  </a:moveTo>
                  <a:lnTo>
                    <a:pt x="1807473" y="2623147"/>
                  </a:lnTo>
                  <a:lnTo>
                    <a:pt x="1843202" y="2623147"/>
                  </a:lnTo>
                  <a:lnTo>
                    <a:pt x="1843202" y="2586580"/>
                  </a:lnTo>
                  <a:close/>
                  <a:moveTo>
                    <a:pt x="1562510" y="2584380"/>
                  </a:moveTo>
                  <a:lnTo>
                    <a:pt x="1562510" y="2629434"/>
                  </a:lnTo>
                  <a:lnTo>
                    <a:pt x="1602534" y="2629434"/>
                  </a:lnTo>
                  <a:lnTo>
                    <a:pt x="1602534" y="2584380"/>
                  </a:lnTo>
                  <a:close/>
                  <a:moveTo>
                    <a:pt x="1491891" y="2584275"/>
                  </a:moveTo>
                  <a:lnTo>
                    <a:pt x="1491891" y="2629329"/>
                  </a:lnTo>
                  <a:lnTo>
                    <a:pt x="1531915" y="2629329"/>
                  </a:lnTo>
                  <a:lnTo>
                    <a:pt x="1531915" y="2584275"/>
                  </a:lnTo>
                  <a:close/>
                  <a:moveTo>
                    <a:pt x="1421273" y="2584171"/>
                  </a:moveTo>
                  <a:lnTo>
                    <a:pt x="1421273" y="2629224"/>
                  </a:lnTo>
                  <a:lnTo>
                    <a:pt x="1461297" y="2629224"/>
                  </a:lnTo>
                  <a:lnTo>
                    <a:pt x="1461297" y="2584171"/>
                  </a:lnTo>
                  <a:close/>
                  <a:moveTo>
                    <a:pt x="1350654" y="2584066"/>
                  </a:moveTo>
                  <a:lnTo>
                    <a:pt x="1350654" y="2629119"/>
                  </a:lnTo>
                  <a:lnTo>
                    <a:pt x="1390679" y="2629119"/>
                  </a:lnTo>
                  <a:lnTo>
                    <a:pt x="1390679" y="2584066"/>
                  </a:lnTo>
                  <a:close/>
                  <a:moveTo>
                    <a:pt x="1280036" y="2583961"/>
                  </a:moveTo>
                  <a:lnTo>
                    <a:pt x="1280036" y="2629014"/>
                  </a:lnTo>
                  <a:lnTo>
                    <a:pt x="1320060" y="2629014"/>
                  </a:lnTo>
                  <a:lnTo>
                    <a:pt x="1320060" y="2583961"/>
                  </a:lnTo>
                  <a:close/>
                  <a:moveTo>
                    <a:pt x="1209418" y="2583856"/>
                  </a:moveTo>
                  <a:lnTo>
                    <a:pt x="1209418" y="2628910"/>
                  </a:lnTo>
                  <a:lnTo>
                    <a:pt x="1249442" y="2628910"/>
                  </a:lnTo>
                  <a:lnTo>
                    <a:pt x="1249442" y="2583856"/>
                  </a:lnTo>
                  <a:close/>
                  <a:moveTo>
                    <a:pt x="1138799" y="2583752"/>
                  </a:moveTo>
                  <a:lnTo>
                    <a:pt x="1138799" y="2628805"/>
                  </a:lnTo>
                  <a:lnTo>
                    <a:pt x="1178824" y="2628805"/>
                  </a:lnTo>
                  <a:lnTo>
                    <a:pt x="1178824" y="2583752"/>
                  </a:lnTo>
                  <a:close/>
                  <a:moveTo>
                    <a:pt x="139979" y="2533880"/>
                  </a:moveTo>
                  <a:lnTo>
                    <a:pt x="139979" y="2569399"/>
                  </a:lnTo>
                  <a:lnTo>
                    <a:pt x="244649" y="2569399"/>
                  </a:lnTo>
                  <a:lnTo>
                    <a:pt x="244649" y="2533880"/>
                  </a:lnTo>
                  <a:close/>
                  <a:moveTo>
                    <a:pt x="289179" y="2533566"/>
                  </a:moveTo>
                  <a:lnTo>
                    <a:pt x="289179" y="2569084"/>
                  </a:lnTo>
                  <a:lnTo>
                    <a:pt x="393849" y="2569084"/>
                  </a:lnTo>
                  <a:lnTo>
                    <a:pt x="393849" y="2533566"/>
                  </a:lnTo>
                  <a:close/>
                  <a:moveTo>
                    <a:pt x="438378" y="2533251"/>
                  </a:moveTo>
                  <a:lnTo>
                    <a:pt x="438378" y="2568770"/>
                  </a:lnTo>
                  <a:lnTo>
                    <a:pt x="543049" y="2568770"/>
                  </a:lnTo>
                  <a:lnTo>
                    <a:pt x="543049" y="2533251"/>
                  </a:lnTo>
                  <a:close/>
                  <a:moveTo>
                    <a:pt x="587578" y="2532937"/>
                  </a:moveTo>
                  <a:lnTo>
                    <a:pt x="587578" y="2568456"/>
                  </a:lnTo>
                  <a:lnTo>
                    <a:pt x="692248" y="2568456"/>
                  </a:lnTo>
                  <a:lnTo>
                    <a:pt x="692248" y="2532937"/>
                  </a:lnTo>
                  <a:close/>
                  <a:moveTo>
                    <a:pt x="736778" y="2532623"/>
                  </a:moveTo>
                  <a:lnTo>
                    <a:pt x="736778" y="2568141"/>
                  </a:lnTo>
                  <a:lnTo>
                    <a:pt x="841448" y="2568141"/>
                  </a:lnTo>
                  <a:lnTo>
                    <a:pt x="841448" y="2532623"/>
                  </a:lnTo>
                  <a:close/>
                  <a:moveTo>
                    <a:pt x="1807473" y="2522144"/>
                  </a:moveTo>
                  <a:lnTo>
                    <a:pt x="1807473" y="2558605"/>
                  </a:lnTo>
                  <a:lnTo>
                    <a:pt x="1843202" y="2558605"/>
                  </a:lnTo>
                  <a:lnTo>
                    <a:pt x="1843202" y="2522144"/>
                  </a:lnTo>
                  <a:close/>
                  <a:moveTo>
                    <a:pt x="1562510" y="2500246"/>
                  </a:moveTo>
                  <a:lnTo>
                    <a:pt x="1562510" y="2545299"/>
                  </a:lnTo>
                  <a:lnTo>
                    <a:pt x="1602534" y="2545299"/>
                  </a:lnTo>
                  <a:lnTo>
                    <a:pt x="1602534" y="2500246"/>
                  </a:lnTo>
                  <a:close/>
                  <a:moveTo>
                    <a:pt x="1491891" y="2500141"/>
                  </a:moveTo>
                  <a:lnTo>
                    <a:pt x="1491891" y="2545194"/>
                  </a:lnTo>
                  <a:lnTo>
                    <a:pt x="1531915" y="2545194"/>
                  </a:lnTo>
                  <a:lnTo>
                    <a:pt x="1531915" y="2500141"/>
                  </a:lnTo>
                  <a:close/>
                  <a:moveTo>
                    <a:pt x="1421273" y="2500036"/>
                  </a:moveTo>
                  <a:lnTo>
                    <a:pt x="1421273" y="2545090"/>
                  </a:lnTo>
                  <a:lnTo>
                    <a:pt x="1461297" y="2545090"/>
                  </a:lnTo>
                  <a:lnTo>
                    <a:pt x="1461297" y="2500036"/>
                  </a:lnTo>
                  <a:close/>
                  <a:moveTo>
                    <a:pt x="1350654" y="2499932"/>
                  </a:moveTo>
                  <a:lnTo>
                    <a:pt x="1350654" y="2544985"/>
                  </a:lnTo>
                  <a:lnTo>
                    <a:pt x="1390679" y="2544985"/>
                  </a:lnTo>
                  <a:lnTo>
                    <a:pt x="1390679" y="2499932"/>
                  </a:lnTo>
                  <a:close/>
                  <a:moveTo>
                    <a:pt x="1280036" y="2499827"/>
                  </a:moveTo>
                  <a:lnTo>
                    <a:pt x="1280036" y="2544880"/>
                  </a:lnTo>
                  <a:lnTo>
                    <a:pt x="1320060" y="2544880"/>
                  </a:lnTo>
                  <a:lnTo>
                    <a:pt x="1320060" y="2499827"/>
                  </a:lnTo>
                  <a:close/>
                  <a:moveTo>
                    <a:pt x="1209418" y="2499722"/>
                  </a:moveTo>
                  <a:lnTo>
                    <a:pt x="1209418" y="2544775"/>
                  </a:lnTo>
                  <a:lnTo>
                    <a:pt x="1249442" y="2544775"/>
                  </a:lnTo>
                  <a:lnTo>
                    <a:pt x="1249442" y="2499722"/>
                  </a:lnTo>
                  <a:close/>
                  <a:moveTo>
                    <a:pt x="1138799" y="2499617"/>
                  </a:moveTo>
                  <a:lnTo>
                    <a:pt x="1138799" y="2544670"/>
                  </a:lnTo>
                  <a:lnTo>
                    <a:pt x="1178824" y="2544670"/>
                  </a:lnTo>
                  <a:lnTo>
                    <a:pt x="1178824" y="2499617"/>
                  </a:lnTo>
                  <a:close/>
                  <a:moveTo>
                    <a:pt x="139979" y="2460433"/>
                  </a:moveTo>
                  <a:lnTo>
                    <a:pt x="139979" y="2495951"/>
                  </a:lnTo>
                  <a:lnTo>
                    <a:pt x="244649" y="2495951"/>
                  </a:lnTo>
                  <a:lnTo>
                    <a:pt x="244649" y="2460433"/>
                  </a:lnTo>
                  <a:close/>
                  <a:moveTo>
                    <a:pt x="289179" y="2460118"/>
                  </a:moveTo>
                  <a:lnTo>
                    <a:pt x="289179" y="2495637"/>
                  </a:lnTo>
                  <a:lnTo>
                    <a:pt x="393849" y="2495637"/>
                  </a:lnTo>
                  <a:lnTo>
                    <a:pt x="393849" y="2460118"/>
                  </a:lnTo>
                  <a:close/>
                  <a:moveTo>
                    <a:pt x="438378" y="2459804"/>
                  </a:moveTo>
                  <a:lnTo>
                    <a:pt x="438378" y="2495323"/>
                  </a:lnTo>
                  <a:lnTo>
                    <a:pt x="543049" y="2495323"/>
                  </a:lnTo>
                  <a:lnTo>
                    <a:pt x="543049" y="2459804"/>
                  </a:lnTo>
                  <a:close/>
                  <a:moveTo>
                    <a:pt x="587578" y="2459490"/>
                  </a:moveTo>
                  <a:lnTo>
                    <a:pt x="587578" y="2495008"/>
                  </a:lnTo>
                  <a:lnTo>
                    <a:pt x="692248" y="2495008"/>
                  </a:lnTo>
                  <a:lnTo>
                    <a:pt x="692248" y="2459490"/>
                  </a:lnTo>
                  <a:close/>
                  <a:moveTo>
                    <a:pt x="736778" y="2459175"/>
                  </a:moveTo>
                  <a:lnTo>
                    <a:pt x="736778" y="2494694"/>
                  </a:lnTo>
                  <a:lnTo>
                    <a:pt x="841448" y="2494694"/>
                  </a:lnTo>
                  <a:lnTo>
                    <a:pt x="841448" y="2459175"/>
                  </a:lnTo>
                  <a:close/>
                  <a:moveTo>
                    <a:pt x="1807473" y="2457602"/>
                  </a:moveTo>
                  <a:lnTo>
                    <a:pt x="1807473" y="2494169"/>
                  </a:lnTo>
                  <a:lnTo>
                    <a:pt x="1843202" y="2494169"/>
                  </a:lnTo>
                  <a:lnTo>
                    <a:pt x="1843202" y="2457602"/>
                  </a:lnTo>
                  <a:close/>
                  <a:moveTo>
                    <a:pt x="1209418" y="2415692"/>
                  </a:moveTo>
                  <a:lnTo>
                    <a:pt x="1209418" y="2460746"/>
                  </a:lnTo>
                  <a:lnTo>
                    <a:pt x="1249442" y="2460746"/>
                  </a:lnTo>
                  <a:lnTo>
                    <a:pt x="1249442" y="2415692"/>
                  </a:lnTo>
                  <a:close/>
                  <a:moveTo>
                    <a:pt x="1138799" y="2415588"/>
                  </a:moveTo>
                  <a:lnTo>
                    <a:pt x="1138799" y="2460641"/>
                  </a:lnTo>
                  <a:lnTo>
                    <a:pt x="1178824" y="2460641"/>
                  </a:lnTo>
                  <a:lnTo>
                    <a:pt x="1178824" y="2415588"/>
                  </a:lnTo>
                  <a:close/>
                  <a:moveTo>
                    <a:pt x="139979" y="2386985"/>
                  </a:moveTo>
                  <a:lnTo>
                    <a:pt x="139979" y="2422504"/>
                  </a:lnTo>
                  <a:lnTo>
                    <a:pt x="244649" y="2422504"/>
                  </a:lnTo>
                  <a:lnTo>
                    <a:pt x="244649" y="2386985"/>
                  </a:lnTo>
                  <a:close/>
                  <a:moveTo>
                    <a:pt x="289179" y="2386671"/>
                  </a:moveTo>
                  <a:lnTo>
                    <a:pt x="289179" y="2422190"/>
                  </a:lnTo>
                  <a:lnTo>
                    <a:pt x="393849" y="2422190"/>
                  </a:lnTo>
                  <a:lnTo>
                    <a:pt x="393849" y="2386671"/>
                  </a:lnTo>
                  <a:close/>
                  <a:moveTo>
                    <a:pt x="438378" y="2386357"/>
                  </a:moveTo>
                  <a:lnTo>
                    <a:pt x="438378" y="2421875"/>
                  </a:lnTo>
                  <a:lnTo>
                    <a:pt x="543049" y="2421875"/>
                  </a:lnTo>
                  <a:lnTo>
                    <a:pt x="543049" y="2386357"/>
                  </a:lnTo>
                  <a:close/>
                  <a:moveTo>
                    <a:pt x="587578" y="2386042"/>
                  </a:moveTo>
                  <a:lnTo>
                    <a:pt x="587578" y="2421561"/>
                  </a:lnTo>
                  <a:lnTo>
                    <a:pt x="692248" y="2421561"/>
                  </a:lnTo>
                  <a:lnTo>
                    <a:pt x="692248" y="2386042"/>
                  </a:lnTo>
                  <a:close/>
                  <a:moveTo>
                    <a:pt x="736778" y="2385728"/>
                  </a:moveTo>
                  <a:lnTo>
                    <a:pt x="736778" y="2421247"/>
                  </a:lnTo>
                  <a:lnTo>
                    <a:pt x="841448" y="2421247"/>
                  </a:lnTo>
                  <a:lnTo>
                    <a:pt x="841448" y="2385728"/>
                  </a:lnTo>
                  <a:close/>
                  <a:moveTo>
                    <a:pt x="1209418" y="2331558"/>
                  </a:moveTo>
                  <a:lnTo>
                    <a:pt x="1209418" y="2376611"/>
                  </a:lnTo>
                  <a:lnTo>
                    <a:pt x="1249442" y="2376611"/>
                  </a:lnTo>
                  <a:lnTo>
                    <a:pt x="1249442" y="2331558"/>
                  </a:lnTo>
                  <a:close/>
                  <a:moveTo>
                    <a:pt x="1138799" y="2331453"/>
                  </a:moveTo>
                  <a:lnTo>
                    <a:pt x="1138799" y="2376507"/>
                  </a:lnTo>
                  <a:lnTo>
                    <a:pt x="1178824" y="2376507"/>
                  </a:lnTo>
                  <a:lnTo>
                    <a:pt x="1178824" y="2331453"/>
                  </a:lnTo>
                  <a:close/>
                  <a:moveTo>
                    <a:pt x="139979" y="2313538"/>
                  </a:moveTo>
                  <a:lnTo>
                    <a:pt x="139979" y="2349057"/>
                  </a:lnTo>
                  <a:lnTo>
                    <a:pt x="244649" y="2349057"/>
                  </a:lnTo>
                  <a:lnTo>
                    <a:pt x="244649" y="2313538"/>
                  </a:lnTo>
                  <a:close/>
                  <a:moveTo>
                    <a:pt x="289179" y="2313224"/>
                  </a:moveTo>
                  <a:lnTo>
                    <a:pt x="289179" y="2348742"/>
                  </a:lnTo>
                  <a:lnTo>
                    <a:pt x="393849" y="2348742"/>
                  </a:lnTo>
                  <a:lnTo>
                    <a:pt x="393849" y="2313224"/>
                  </a:lnTo>
                  <a:close/>
                  <a:moveTo>
                    <a:pt x="438378" y="2312909"/>
                  </a:moveTo>
                  <a:lnTo>
                    <a:pt x="438378" y="2348428"/>
                  </a:lnTo>
                  <a:lnTo>
                    <a:pt x="543049" y="2348428"/>
                  </a:lnTo>
                  <a:lnTo>
                    <a:pt x="543049" y="2312909"/>
                  </a:lnTo>
                  <a:close/>
                  <a:moveTo>
                    <a:pt x="587578" y="2312595"/>
                  </a:moveTo>
                  <a:lnTo>
                    <a:pt x="587578" y="2348114"/>
                  </a:lnTo>
                  <a:lnTo>
                    <a:pt x="692248" y="2348114"/>
                  </a:lnTo>
                  <a:lnTo>
                    <a:pt x="692248" y="2312595"/>
                  </a:lnTo>
                  <a:close/>
                  <a:moveTo>
                    <a:pt x="736778" y="2312281"/>
                  </a:moveTo>
                  <a:lnTo>
                    <a:pt x="736778" y="2347799"/>
                  </a:lnTo>
                  <a:lnTo>
                    <a:pt x="841448" y="2347799"/>
                  </a:lnTo>
                  <a:lnTo>
                    <a:pt x="841448" y="2312281"/>
                  </a:lnTo>
                  <a:close/>
                  <a:moveTo>
                    <a:pt x="1209418" y="2247424"/>
                  </a:moveTo>
                  <a:lnTo>
                    <a:pt x="1209418" y="2292477"/>
                  </a:lnTo>
                  <a:lnTo>
                    <a:pt x="1249442" y="2292477"/>
                  </a:lnTo>
                  <a:lnTo>
                    <a:pt x="1249442" y="2247424"/>
                  </a:lnTo>
                  <a:close/>
                  <a:moveTo>
                    <a:pt x="1138799" y="2247319"/>
                  </a:moveTo>
                  <a:lnTo>
                    <a:pt x="1138799" y="2292372"/>
                  </a:lnTo>
                  <a:lnTo>
                    <a:pt x="1178824" y="2292372"/>
                  </a:lnTo>
                  <a:lnTo>
                    <a:pt x="1178824" y="2247319"/>
                  </a:lnTo>
                  <a:close/>
                  <a:moveTo>
                    <a:pt x="139979" y="2240091"/>
                  </a:moveTo>
                  <a:lnTo>
                    <a:pt x="139979" y="2275609"/>
                  </a:lnTo>
                  <a:lnTo>
                    <a:pt x="244649" y="2275609"/>
                  </a:lnTo>
                  <a:lnTo>
                    <a:pt x="244649" y="2240091"/>
                  </a:lnTo>
                  <a:close/>
                  <a:moveTo>
                    <a:pt x="289179" y="2239776"/>
                  </a:moveTo>
                  <a:lnTo>
                    <a:pt x="289179" y="2275295"/>
                  </a:lnTo>
                  <a:lnTo>
                    <a:pt x="393849" y="2275295"/>
                  </a:lnTo>
                  <a:lnTo>
                    <a:pt x="393849" y="2239776"/>
                  </a:lnTo>
                  <a:close/>
                  <a:moveTo>
                    <a:pt x="438378" y="2239462"/>
                  </a:moveTo>
                  <a:lnTo>
                    <a:pt x="438378" y="2274981"/>
                  </a:lnTo>
                  <a:lnTo>
                    <a:pt x="543049" y="2274981"/>
                  </a:lnTo>
                  <a:lnTo>
                    <a:pt x="543049" y="2239462"/>
                  </a:lnTo>
                  <a:close/>
                  <a:moveTo>
                    <a:pt x="587578" y="2239148"/>
                  </a:moveTo>
                  <a:lnTo>
                    <a:pt x="587578" y="2274666"/>
                  </a:lnTo>
                  <a:lnTo>
                    <a:pt x="692248" y="2274666"/>
                  </a:lnTo>
                  <a:lnTo>
                    <a:pt x="692248" y="2239148"/>
                  </a:lnTo>
                  <a:close/>
                  <a:moveTo>
                    <a:pt x="736778" y="2238833"/>
                  </a:moveTo>
                  <a:lnTo>
                    <a:pt x="736778" y="2274352"/>
                  </a:lnTo>
                  <a:lnTo>
                    <a:pt x="841448" y="2274352"/>
                  </a:lnTo>
                  <a:lnTo>
                    <a:pt x="841448" y="2238833"/>
                  </a:lnTo>
                  <a:close/>
                  <a:moveTo>
                    <a:pt x="1087355" y="2196922"/>
                  </a:moveTo>
                  <a:lnTo>
                    <a:pt x="1306335" y="2196922"/>
                  </a:lnTo>
                  <a:lnTo>
                    <a:pt x="1306335" y="2438009"/>
                  </a:lnTo>
                  <a:lnTo>
                    <a:pt x="1642558" y="2438009"/>
                  </a:lnTo>
                  <a:lnTo>
                    <a:pt x="1642558" y="3218584"/>
                  </a:lnTo>
                  <a:lnTo>
                    <a:pt x="1087355" y="3218584"/>
                  </a:lnTo>
                  <a:close/>
                  <a:moveTo>
                    <a:pt x="139979" y="2166643"/>
                  </a:moveTo>
                  <a:lnTo>
                    <a:pt x="139979" y="2202162"/>
                  </a:lnTo>
                  <a:lnTo>
                    <a:pt x="244649" y="2202162"/>
                  </a:lnTo>
                  <a:lnTo>
                    <a:pt x="244649" y="2166643"/>
                  </a:lnTo>
                  <a:close/>
                  <a:moveTo>
                    <a:pt x="289179" y="2166329"/>
                  </a:moveTo>
                  <a:lnTo>
                    <a:pt x="289179" y="2201848"/>
                  </a:lnTo>
                  <a:lnTo>
                    <a:pt x="393849" y="2201848"/>
                  </a:lnTo>
                  <a:lnTo>
                    <a:pt x="393849" y="2166329"/>
                  </a:lnTo>
                  <a:close/>
                  <a:moveTo>
                    <a:pt x="438378" y="2166015"/>
                  </a:moveTo>
                  <a:lnTo>
                    <a:pt x="438378" y="2201533"/>
                  </a:lnTo>
                  <a:lnTo>
                    <a:pt x="543049" y="2201533"/>
                  </a:lnTo>
                  <a:lnTo>
                    <a:pt x="543049" y="2166015"/>
                  </a:lnTo>
                  <a:close/>
                  <a:moveTo>
                    <a:pt x="587578" y="2165700"/>
                  </a:moveTo>
                  <a:lnTo>
                    <a:pt x="587578" y="2201219"/>
                  </a:lnTo>
                  <a:lnTo>
                    <a:pt x="692248" y="2201219"/>
                  </a:lnTo>
                  <a:lnTo>
                    <a:pt x="692248" y="2165700"/>
                  </a:lnTo>
                  <a:close/>
                  <a:moveTo>
                    <a:pt x="736778" y="2165386"/>
                  </a:moveTo>
                  <a:lnTo>
                    <a:pt x="736778" y="2200905"/>
                  </a:lnTo>
                  <a:lnTo>
                    <a:pt x="841448" y="2200905"/>
                  </a:lnTo>
                  <a:lnTo>
                    <a:pt x="841448" y="2165386"/>
                  </a:lnTo>
                  <a:close/>
                  <a:moveTo>
                    <a:pt x="139979" y="2093196"/>
                  </a:moveTo>
                  <a:lnTo>
                    <a:pt x="139979" y="2128715"/>
                  </a:lnTo>
                  <a:lnTo>
                    <a:pt x="244649" y="2128715"/>
                  </a:lnTo>
                  <a:lnTo>
                    <a:pt x="244649" y="2093196"/>
                  </a:lnTo>
                  <a:close/>
                  <a:moveTo>
                    <a:pt x="289179" y="2092882"/>
                  </a:moveTo>
                  <a:lnTo>
                    <a:pt x="289179" y="2128400"/>
                  </a:lnTo>
                  <a:lnTo>
                    <a:pt x="393849" y="2128400"/>
                  </a:lnTo>
                  <a:lnTo>
                    <a:pt x="393849" y="2092882"/>
                  </a:lnTo>
                  <a:close/>
                  <a:moveTo>
                    <a:pt x="438378" y="2092567"/>
                  </a:moveTo>
                  <a:lnTo>
                    <a:pt x="438378" y="2128086"/>
                  </a:lnTo>
                  <a:lnTo>
                    <a:pt x="543049" y="2128086"/>
                  </a:lnTo>
                  <a:lnTo>
                    <a:pt x="543049" y="2092567"/>
                  </a:lnTo>
                  <a:close/>
                  <a:moveTo>
                    <a:pt x="587578" y="2092253"/>
                  </a:moveTo>
                  <a:lnTo>
                    <a:pt x="587578" y="2127772"/>
                  </a:lnTo>
                  <a:lnTo>
                    <a:pt x="692248" y="2127772"/>
                  </a:lnTo>
                  <a:lnTo>
                    <a:pt x="692248" y="2092253"/>
                  </a:lnTo>
                  <a:close/>
                  <a:moveTo>
                    <a:pt x="736778" y="2091939"/>
                  </a:moveTo>
                  <a:lnTo>
                    <a:pt x="736778" y="2127458"/>
                  </a:lnTo>
                  <a:lnTo>
                    <a:pt x="841448" y="2127458"/>
                  </a:lnTo>
                  <a:lnTo>
                    <a:pt x="841448" y="2091939"/>
                  </a:lnTo>
                  <a:close/>
                  <a:moveTo>
                    <a:pt x="139979" y="2019749"/>
                  </a:moveTo>
                  <a:lnTo>
                    <a:pt x="139979" y="2055267"/>
                  </a:lnTo>
                  <a:lnTo>
                    <a:pt x="244649" y="2055267"/>
                  </a:lnTo>
                  <a:lnTo>
                    <a:pt x="244649" y="2019749"/>
                  </a:lnTo>
                  <a:close/>
                  <a:moveTo>
                    <a:pt x="289179" y="2019434"/>
                  </a:moveTo>
                  <a:lnTo>
                    <a:pt x="289179" y="2054953"/>
                  </a:lnTo>
                  <a:lnTo>
                    <a:pt x="393849" y="2054953"/>
                  </a:lnTo>
                  <a:lnTo>
                    <a:pt x="393849" y="2019434"/>
                  </a:lnTo>
                  <a:close/>
                  <a:moveTo>
                    <a:pt x="438378" y="2019120"/>
                  </a:moveTo>
                  <a:lnTo>
                    <a:pt x="438378" y="2054639"/>
                  </a:lnTo>
                  <a:lnTo>
                    <a:pt x="543049" y="2054639"/>
                  </a:lnTo>
                  <a:lnTo>
                    <a:pt x="543049" y="2019120"/>
                  </a:lnTo>
                  <a:close/>
                  <a:moveTo>
                    <a:pt x="587578" y="2018806"/>
                  </a:moveTo>
                  <a:lnTo>
                    <a:pt x="587578" y="2054325"/>
                  </a:lnTo>
                  <a:lnTo>
                    <a:pt x="692248" y="2054325"/>
                  </a:lnTo>
                  <a:lnTo>
                    <a:pt x="692248" y="2018806"/>
                  </a:lnTo>
                  <a:close/>
                  <a:moveTo>
                    <a:pt x="736778" y="2018491"/>
                  </a:moveTo>
                  <a:lnTo>
                    <a:pt x="736778" y="2054010"/>
                  </a:lnTo>
                  <a:lnTo>
                    <a:pt x="841448" y="2054010"/>
                  </a:lnTo>
                  <a:lnTo>
                    <a:pt x="841448" y="2018491"/>
                  </a:lnTo>
                  <a:close/>
                  <a:moveTo>
                    <a:pt x="139979" y="1946301"/>
                  </a:moveTo>
                  <a:lnTo>
                    <a:pt x="139979" y="1981820"/>
                  </a:lnTo>
                  <a:lnTo>
                    <a:pt x="244649" y="1981820"/>
                  </a:lnTo>
                  <a:lnTo>
                    <a:pt x="244649" y="1946301"/>
                  </a:lnTo>
                  <a:close/>
                  <a:moveTo>
                    <a:pt x="289179" y="1945987"/>
                  </a:moveTo>
                  <a:lnTo>
                    <a:pt x="289179" y="1981506"/>
                  </a:lnTo>
                  <a:lnTo>
                    <a:pt x="393849" y="1981506"/>
                  </a:lnTo>
                  <a:lnTo>
                    <a:pt x="393849" y="1945987"/>
                  </a:lnTo>
                  <a:close/>
                  <a:moveTo>
                    <a:pt x="438378" y="1945673"/>
                  </a:moveTo>
                  <a:lnTo>
                    <a:pt x="438378" y="1981191"/>
                  </a:lnTo>
                  <a:lnTo>
                    <a:pt x="543049" y="1981191"/>
                  </a:lnTo>
                  <a:lnTo>
                    <a:pt x="543049" y="1945673"/>
                  </a:lnTo>
                  <a:close/>
                  <a:moveTo>
                    <a:pt x="587578" y="1945358"/>
                  </a:moveTo>
                  <a:lnTo>
                    <a:pt x="587578" y="1980877"/>
                  </a:lnTo>
                  <a:lnTo>
                    <a:pt x="692248" y="1980877"/>
                  </a:lnTo>
                  <a:lnTo>
                    <a:pt x="692248" y="1945358"/>
                  </a:lnTo>
                  <a:close/>
                  <a:moveTo>
                    <a:pt x="736778" y="1945044"/>
                  </a:moveTo>
                  <a:lnTo>
                    <a:pt x="736778" y="1980563"/>
                  </a:lnTo>
                  <a:lnTo>
                    <a:pt x="841448" y="1980563"/>
                  </a:lnTo>
                  <a:lnTo>
                    <a:pt x="841448" y="1945044"/>
                  </a:lnTo>
                  <a:close/>
                  <a:moveTo>
                    <a:pt x="139979" y="1872854"/>
                  </a:moveTo>
                  <a:lnTo>
                    <a:pt x="139979" y="1908373"/>
                  </a:lnTo>
                  <a:lnTo>
                    <a:pt x="244649" y="1908373"/>
                  </a:lnTo>
                  <a:lnTo>
                    <a:pt x="244649" y="1872854"/>
                  </a:lnTo>
                  <a:close/>
                  <a:moveTo>
                    <a:pt x="289179" y="1872540"/>
                  </a:moveTo>
                  <a:lnTo>
                    <a:pt x="289179" y="1908058"/>
                  </a:lnTo>
                  <a:lnTo>
                    <a:pt x="393849" y="1908058"/>
                  </a:lnTo>
                  <a:lnTo>
                    <a:pt x="393849" y="1872540"/>
                  </a:lnTo>
                  <a:close/>
                  <a:moveTo>
                    <a:pt x="438378" y="1872225"/>
                  </a:moveTo>
                  <a:lnTo>
                    <a:pt x="438378" y="1907744"/>
                  </a:lnTo>
                  <a:lnTo>
                    <a:pt x="543049" y="1907744"/>
                  </a:lnTo>
                  <a:lnTo>
                    <a:pt x="543049" y="1872225"/>
                  </a:lnTo>
                  <a:close/>
                  <a:moveTo>
                    <a:pt x="587578" y="1871911"/>
                  </a:moveTo>
                  <a:lnTo>
                    <a:pt x="587578" y="1907430"/>
                  </a:lnTo>
                  <a:lnTo>
                    <a:pt x="692248" y="1907430"/>
                  </a:lnTo>
                  <a:lnTo>
                    <a:pt x="692248" y="1871911"/>
                  </a:lnTo>
                  <a:close/>
                  <a:moveTo>
                    <a:pt x="736778" y="1871597"/>
                  </a:moveTo>
                  <a:lnTo>
                    <a:pt x="736778" y="1907116"/>
                  </a:lnTo>
                  <a:lnTo>
                    <a:pt x="841448" y="1907116"/>
                  </a:lnTo>
                  <a:lnTo>
                    <a:pt x="841448" y="1871597"/>
                  </a:lnTo>
                  <a:close/>
                  <a:moveTo>
                    <a:pt x="139979" y="1799407"/>
                  </a:moveTo>
                  <a:lnTo>
                    <a:pt x="139979" y="1834926"/>
                  </a:lnTo>
                  <a:lnTo>
                    <a:pt x="244649" y="1834926"/>
                  </a:lnTo>
                  <a:lnTo>
                    <a:pt x="244649" y="1799407"/>
                  </a:lnTo>
                  <a:close/>
                  <a:moveTo>
                    <a:pt x="289179" y="1799092"/>
                  </a:moveTo>
                  <a:lnTo>
                    <a:pt x="289179" y="1834611"/>
                  </a:lnTo>
                  <a:lnTo>
                    <a:pt x="393849" y="1834611"/>
                  </a:lnTo>
                  <a:lnTo>
                    <a:pt x="393849" y="1799092"/>
                  </a:lnTo>
                  <a:close/>
                  <a:moveTo>
                    <a:pt x="438378" y="1798778"/>
                  </a:moveTo>
                  <a:lnTo>
                    <a:pt x="438378" y="1834297"/>
                  </a:lnTo>
                  <a:lnTo>
                    <a:pt x="543049" y="1834297"/>
                  </a:lnTo>
                  <a:lnTo>
                    <a:pt x="543049" y="1798778"/>
                  </a:lnTo>
                  <a:close/>
                  <a:moveTo>
                    <a:pt x="587578" y="1798464"/>
                  </a:moveTo>
                  <a:lnTo>
                    <a:pt x="587578" y="1833982"/>
                  </a:lnTo>
                  <a:lnTo>
                    <a:pt x="692248" y="1833982"/>
                  </a:lnTo>
                  <a:lnTo>
                    <a:pt x="692248" y="1798464"/>
                  </a:lnTo>
                  <a:close/>
                  <a:moveTo>
                    <a:pt x="736778" y="1798149"/>
                  </a:moveTo>
                  <a:lnTo>
                    <a:pt x="736778" y="1833668"/>
                  </a:lnTo>
                  <a:lnTo>
                    <a:pt x="841448" y="1833668"/>
                  </a:lnTo>
                  <a:lnTo>
                    <a:pt x="841448" y="1798149"/>
                  </a:lnTo>
                  <a:close/>
                  <a:moveTo>
                    <a:pt x="139979" y="1725959"/>
                  </a:moveTo>
                  <a:lnTo>
                    <a:pt x="139979" y="1761478"/>
                  </a:lnTo>
                  <a:lnTo>
                    <a:pt x="244649" y="1761478"/>
                  </a:lnTo>
                  <a:lnTo>
                    <a:pt x="244649" y="1725959"/>
                  </a:lnTo>
                  <a:close/>
                  <a:moveTo>
                    <a:pt x="289179" y="1725645"/>
                  </a:moveTo>
                  <a:lnTo>
                    <a:pt x="289179" y="1761164"/>
                  </a:lnTo>
                  <a:lnTo>
                    <a:pt x="393849" y="1761164"/>
                  </a:lnTo>
                  <a:lnTo>
                    <a:pt x="393849" y="1725645"/>
                  </a:lnTo>
                  <a:close/>
                  <a:moveTo>
                    <a:pt x="438378" y="1725331"/>
                  </a:moveTo>
                  <a:lnTo>
                    <a:pt x="438378" y="1760849"/>
                  </a:lnTo>
                  <a:lnTo>
                    <a:pt x="543049" y="1760849"/>
                  </a:lnTo>
                  <a:lnTo>
                    <a:pt x="543049" y="1725331"/>
                  </a:lnTo>
                  <a:close/>
                  <a:moveTo>
                    <a:pt x="587578" y="1725016"/>
                  </a:moveTo>
                  <a:lnTo>
                    <a:pt x="587578" y="1760535"/>
                  </a:lnTo>
                  <a:lnTo>
                    <a:pt x="692248" y="1760535"/>
                  </a:lnTo>
                  <a:lnTo>
                    <a:pt x="692248" y="1725016"/>
                  </a:lnTo>
                  <a:close/>
                  <a:moveTo>
                    <a:pt x="736778" y="1724702"/>
                  </a:moveTo>
                  <a:lnTo>
                    <a:pt x="736778" y="1760221"/>
                  </a:lnTo>
                  <a:lnTo>
                    <a:pt x="841448" y="1760221"/>
                  </a:lnTo>
                  <a:lnTo>
                    <a:pt x="841448" y="1724702"/>
                  </a:lnTo>
                  <a:close/>
                  <a:moveTo>
                    <a:pt x="139979" y="1652512"/>
                  </a:moveTo>
                  <a:lnTo>
                    <a:pt x="139979" y="1688031"/>
                  </a:lnTo>
                  <a:lnTo>
                    <a:pt x="244649" y="1688031"/>
                  </a:lnTo>
                  <a:lnTo>
                    <a:pt x="244649" y="1652512"/>
                  </a:lnTo>
                  <a:close/>
                  <a:moveTo>
                    <a:pt x="289179" y="1652198"/>
                  </a:moveTo>
                  <a:lnTo>
                    <a:pt x="289179" y="1687717"/>
                  </a:lnTo>
                  <a:lnTo>
                    <a:pt x="393849" y="1687717"/>
                  </a:lnTo>
                  <a:lnTo>
                    <a:pt x="393849" y="1652198"/>
                  </a:lnTo>
                  <a:close/>
                  <a:moveTo>
                    <a:pt x="438378" y="1651884"/>
                  </a:moveTo>
                  <a:lnTo>
                    <a:pt x="438378" y="1687402"/>
                  </a:lnTo>
                  <a:lnTo>
                    <a:pt x="543049" y="1687402"/>
                  </a:lnTo>
                  <a:lnTo>
                    <a:pt x="543049" y="1651884"/>
                  </a:lnTo>
                  <a:close/>
                  <a:moveTo>
                    <a:pt x="587578" y="1651569"/>
                  </a:moveTo>
                  <a:lnTo>
                    <a:pt x="587578" y="1687088"/>
                  </a:lnTo>
                  <a:lnTo>
                    <a:pt x="692248" y="1687088"/>
                  </a:lnTo>
                  <a:lnTo>
                    <a:pt x="692248" y="1651569"/>
                  </a:lnTo>
                  <a:close/>
                  <a:moveTo>
                    <a:pt x="736778" y="1651255"/>
                  </a:moveTo>
                  <a:lnTo>
                    <a:pt x="736778" y="1686774"/>
                  </a:lnTo>
                  <a:lnTo>
                    <a:pt x="841448" y="1686774"/>
                  </a:lnTo>
                  <a:lnTo>
                    <a:pt x="841448" y="1651255"/>
                  </a:lnTo>
                  <a:close/>
                  <a:moveTo>
                    <a:pt x="139979" y="1579065"/>
                  </a:moveTo>
                  <a:lnTo>
                    <a:pt x="139979" y="1614584"/>
                  </a:lnTo>
                  <a:lnTo>
                    <a:pt x="244649" y="1614584"/>
                  </a:lnTo>
                  <a:lnTo>
                    <a:pt x="244649" y="1579065"/>
                  </a:lnTo>
                  <a:close/>
                  <a:moveTo>
                    <a:pt x="289179" y="1578750"/>
                  </a:moveTo>
                  <a:lnTo>
                    <a:pt x="289179" y="1614269"/>
                  </a:lnTo>
                  <a:lnTo>
                    <a:pt x="393849" y="1614269"/>
                  </a:lnTo>
                  <a:lnTo>
                    <a:pt x="393849" y="1578750"/>
                  </a:lnTo>
                  <a:close/>
                  <a:moveTo>
                    <a:pt x="438378" y="1578436"/>
                  </a:moveTo>
                  <a:lnTo>
                    <a:pt x="438378" y="1613955"/>
                  </a:lnTo>
                  <a:lnTo>
                    <a:pt x="543049" y="1613955"/>
                  </a:lnTo>
                  <a:lnTo>
                    <a:pt x="543049" y="1578436"/>
                  </a:lnTo>
                  <a:close/>
                  <a:moveTo>
                    <a:pt x="587578" y="1578122"/>
                  </a:moveTo>
                  <a:lnTo>
                    <a:pt x="587578" y="1613641"/>
                  </a:lnTo>
                  <a:lnTo>
                    <a:pt x="692248" y="1613641"/>
                  </a:lnTo>
                  <a:lnTo>
                    <a:pt x="692248" y="1578122"/>
                  </a:lnTo>
                  <a:close/>
                  <a:moveTo>
                    <a:pt x="736778" y="1577807"/>
                  </a:moveTo>
                  <a:lnTo>
                    <a:pt x="736778" y="1613326"/>
                  </a:lnTo>
                  <a:lnTo>
                    <a:pt x="841448" y="1613326"/>
                  </a:lnTo>
                  <a:lnTo>
                    <a:pt x="841448" y="1577807"/>
                  </a:lnTo>
                  <a:close/>
                  <a:moveTo>
                    <a:pt x="139979" y="1505617"/>
                  </a:moveTo>
                  <a:lnTo>
                    <a:pt x="139979" y="1541136"/>
                  </a:lnTo>
                  <a:lnTo>
                    <a:pt x="244649" y="1541136"/>
                  </a:lnTo>
                  <a:lnTo>
                    <a:pt x="244649" y="1505617"/>
                  </a:lnTo>
                  <a:close/>
                  <a:moveTo>
                    <a:pt x="289179" y="1505303"/>
                  </a:moveTo>
                  <a:lnTo>
                    <a:pt x="289179" y="1540822"/>
                  </a:lnTo>
                  <a:lnTo>
                    <a:pt x="393849" y="1540822"/>
                  </a:lnTo>
                  <a:lnTo>
                    <a:pt x="393849" y="1505303"/>
                  </a:lnTo>
                  <a:close/>
                  <a:moveTo>
                    <a:pt x="438378" y="1504989"/>
                  </a:moveTo>
                  <a:lnTo>
                    <a:pt x="438378" y="1540508"/>
                  </a:lnTo>
                  <a:lnTo>
                    <a:pt x="543049" y="1540508"/>
                  </a:lnTo>
                  <a:lnTo>
                    <a:pt x="543049" y="1504989"/>
                  </a:lnTo>
                  <a:close/>
                  <a:moveTo>
                    <a:pt x="587578" y="1504675"/>
                  </a:moveTo>
                  <a:lnTo>
                    <a:pt x="587578" y="1540193"/>
                  </a:lnTo>
                  <a:lnTo>
                    <a:pt x="692248" y="1540193"/>
                  </a:lnTo>
                  <a:lnTo>
                    <a:pt x="692248" y="1504675"/>
                  </a:lnTo>
                  <a:close/>
                  <a:moveTo>
                    <a:pt x="736778" y="1504360"/>
                  </a:moveTo>
                  <a:lnTo>
                    <a:pt x="736778" y="1539879"/>
                  </a:lnTo>
                  <a:lnTo>
                    <a:pt x="841448" y="1539879"/>
                  </a:lnTo>
                  <a:lnTo>
                    <a:pt x="841448" y="1504360"/>
                  </a:lnTo>
                  <a:close/>
                  <a:moveTo>
                    <a:pt x="139979" y="1432170"/>
                  </a:moveTo>
                  <a:lnTo>
                    <a:pt x="139979" y="1467689"/>
                  </a:lnTo>
                  <a:lnTo>
                    <a:pt x="244649" y="1467689"/>
                  </a:lnTo>
                  <a:lnTo>
                    <a:pt x="244649" y="1432170"/>
                  </a:lnTo>
                  <a:close/>
                  <a:moveTo>
                    <a:pt x="289179" y="1431856"/>
                  </a:moveTo>
                  <a:lnTo>
                    <a:pt x="289179" y="1467375"/>
                  </a:lnTo>
                  <a:lnTo>
                    <a:pt x="393849" y="1467375"/>
                  </a:lnTo>
                  <a:lnTo>
                    <a:pt x="393849" y="1431856"/>
                  </a:lnTo>
                  <a:close/>
                  <a:moveTo>
                    <a:pt x="438378" y="1431542"/>
                  </a:moveTo>
                  <a:lnTo>
                    <a:pt x="438378" y="1467060"/>
                  </a:lnTo>
                  <a:lnTo>
                    <a:pt x="543049" y="1467060"/>
                  </a:lnTo>
                  <a:lnTo>
                    <a:pt x="543049" y="1431542"/>
                  </a:lnTo>
                  <a:close/>
                  <a:moveTo>
                    <a:pt x="587578" y="1431227"/>
                  </a:moveTo>
                  <a:lnTo>
                    <a:pt x="587578" y="1466746"/>
                  </a:lnTo>
                  <a:lnTo>
                    <a:pt x="692248" y="1466746"/>
                  </a:lnTo>
                  <a:lnTo>
                    <a:pt x="692248" y="1431227"/>
                  </a:lnTo>
                  <a:close/>
                  <a:moveTo>
                    <a:pt x="736778" y="1430913"/>
                  </a:moveTo>
                  <a:lnTo>
                    <a:pt x="736778" y="1466432"/>
                  </a:lnTo>
                  <a:lnTo>
                    <a:pt x="841448" y="1466432"/>
                  </a:lnTo>
                  <a:lnTo>
                    <a:pt x="841448" y="1430913"/>
                  </a:lnTo>
                  <a:close/>
                  <a:moveTo>
                    <a:pt x="139979" y="1358723"/>
                  </a:moveTo>
                  <a:lnTo>
                    <a:pt x="139979" y="1394242"/>
                  </a:lnTo>
                  <a:lnTo>
                    <a:pt x="244649" y="1394242"/>
                  </a:lnTo>
                  <a:lnTo>
                    <a:pt x="244649" y="1358723"/>
                  </a:lnTo>
                  <a:close/>
                  <a:moveTo>
                    <a:pt x="289179" y="1358408"/>
                  </a:moveTo>
                  <a:lnTo>
                    <a:pt x="289179" y="1393927"/>
                  </a:lnTo>
                  <a:lnTo>
                    <a:pt x="393849" y="1393927"/>
                  </a:lnTo>
                  <a:lnTo>
                    <a:pt x="393849" y="1358408"/>
                  </a:lnTo>
                  <a:close/>
                  <a:moveTo>
                    <a:pt x="438378" y="1358094"/>
                  </a:moveTo>
                  <a:lnTo>
                    <a:pt x="438378" y="1393613"/>
                  </a:lnTo>
                  <a:lnTo>
                    <a:pt x="543049" y="1393613"/>
                  </a:lnTo>
                  <a:lnTo>
                    <a:pt x="543049" y="1358094"/>
                  </a:lnTo>
                  <a:close/>
                  <a:moveTo>
                    <a:pt x="587578" y="1357780"/>
                  </a:moveTo>
                  <a:lnTo>
                    <a:pt x="587578" y="1393299"/>
                  </a:lnTo>
                  <a:lnTo>
                    <a:pt x="692248" y="1393299"/>
                  </a:lnTo>
                  <a:lnTo>
                    <a:pt x="692248" y="1357780"/>
                  </a:lnTo>
                  <a:close/>
                  <a:moveTo>
                    <a:pt x="736778" y="1357466"/>
                  </a:moveTo>
                  <a:lnTo>
                    <a:pt x="736778" y="1392984"/>
                  </a:lnTo>
                  <a:lnTo>
                    <a:pt x="841448" y="1392984"/>
                  </a:lnTo>
                  <a:lnTo>
                    <a:pt x="841448" y="1357466"/>
                  </a:lnTo>
                  <a:close/>
                  <a:moveTo>
                    <a:pt x="139979" y="1285276"/>
                  </a:moveTo>
                  <a:lnTo>
                    <a:pt x="139979" y="1320794"/>
                  </a:lnTo>
                  <a:lnTo>
                    <a:pt x="244649" y="1320794"/>
                  </a:lnTo>
                  <a:lnTo>
                    <a:pt x="244649" y="1285276"/>
                  </a:lnTo>
                  <a:close/>
                  <a:moveTo>
                    <a:pt x="289179" y="1284961"/>
                  </a:moveTo>
                  <a:lnTo>
                    <a:pt x="289179" y="1320480"/>
                  </a:lnTo>
                  <a:lnTo>
                    <a:pt x="393849" y="1320480"/>
                  </a:lnTo>
                  <a:lnTo>
                    <a:pt x="393849" y="1284961"/>
                  </a:lnTo>
                  <a:close/>
                  <a:moveTo>
                    <a:pt x="438378" y="1284647"/>
                  </a:moveTo>
                  <a:lnTo>
                    <a:pt x="438378" y="1320166"/>
                  </a:lnTo>
                  <a:lnTo>
                    <a:pt x="543049" y="1320166"/>
                  </a:lnTo>
                  <a:lnTo>
                    <a:pt x="543049" y="1284647"/>
                  </a:lnTo>
                  <a:close/>
                  <a:moveTo>
                    <a:pt x="587578" y="1284333"/>
                  </a:moveTo>
                  <a:lnTo>
                    <a:pt x="587578" y="1319851"/>
                  </a:lnTo>
                  <a:lnTo>
                    <a:pt x="692248" y="1319851"/>
                  </a:lnTo>
                  <a:lnTo>
                    <a:pt x="692248" y="1284333"/>
                  </a:lnTo>
                  <a:close/>
                  <a:moveTo>
                    <a:pt x="736778" y="1284018"/>
                  </a:moveTo>
                  <a:lnTo>
                    <a:pt x="736778" y="1319537"/>
                  </a:lnTo>
                  <a:lnTo>
                    <a:pt x="841448" y="1319537"/>
                  </a:lnTo>
                  <a:lnTo>
                    <a:pt x="841448" y="1284018"/>
                  </a:lnTo>
                  <a:close/>
                  <a:moveTo>
                    <a:pt x="139979" y="1211828"/>
                  </a:moveTo>
                  <a:lnTo>
                    <a:pt x="139979" y="1247347"/>
                  </a:lnTo>
                  <a:lnTo>
                    <a:pt x="244649" y="1247347"/>
                  </a:lnTo>
                  <a:lnTo>
                    <a:pt x="244649" y="1211828"/>
                  </a:lnTo>
                  <a:close/>
                  <a:moveTo>
                    <a:pt x="289179" y="1211514"/>
                  </a:moveTo>
                  <a:lnTo>
                    <a:pt x="289179" y="1247033"/>
                  </a:lnTo>
                  <a:lnTo>
                    <a:pt x="393849" y="1247033"/>
                  </a:lnTo>
                  <a:lnTo>
                    <a:pt x="393849" y="1211514"/>
                  </a:lnTo>
                  <a:close/>
                  <a:moveTo>
                    <a:pt x="438378" y="1211200"/>
                  </a:moveTo>
                  <a:lnTo>
                    <a:pt x="438378" y="1246718"/>
                  </a:lnTo>
                  <a:lnTo>
                    <a:pt x="543049" y="1246718"/>
                  </a:lnTo>
                  <a:lnTo>
                    <a:pt x="543049" y="1211200"/>
                  </a:lnTo>
                  <a:close/>
                  <a:moveTo>
                    <a:pt x="587578" y="1210885"/>
                  </a:moveTo>
                  <a:lnTo>
                    <a:pt x="587578" y="1246404"/>
                  </a:lnTo>
                  <a:lnTo>
                    <a:pt x="692248" y="1246404"/>
                  </a:lnTo>
                  <a:lnTo>
                    <a:pt x="692248" y="1210885"/>
                  </a:lnTo>
                  <a:close/>
                  <a:moveTo>
                    <a:pt x="736778" y="1210571"/>
                  </a:moveTo>
                  <a:lnTo>
                    <a:pt x="736778" y="1246090"/>
                  </a:lnTo>
                  <a:lnTo>
                    <a:pt x="841448" y="1246090"/>
                  </a:lnTo>
                  <a:lnTo>
                    <a:pt x="841448" y="1210571"/>
                  </a:lnTo>
                  <a:close/>
                  <a:moveTo>
                    <a:pt x="139979" y="1138381"/>
                  </a:moveTo>
                  <a:lnTo>
                    <a:pt x="139979" y="1173900"/>
                  </a:lnTo>
                  <a:lnTo>
                    <a:pt x="244649" y="1173900"/>
                  </a:lnTo>
                  <a:lnTo>
                    <a:pt x="244649" y="1138381"/>
                  </a:lnTo>
                  <a:close/>
                  <a:moveTo>
                    <a:pt x="289179" y="1138067"/>
                  </a:moveTo>
                  <a:lnTo>
                    <a:pt x="289179" y="1173585"/>
                  </a:lnTo>
                  <a:lnTo>
                    <a:pt x="393849" y="1173585"/>
                  </a:lnTo>
                  <a:lnTo>
                    <a:pt x="393849" y="1138067"/>
                  </a:lnTo>
                  <a:close/>
                  <a:moveTo>
                    <a:pt x="438378" y="1137752"/>
                  </a:moveTo>
                  <a:lnTo>
                    <a:pt x="438378" y="1173271"/>
                  </a:lnTo>
                  <a:lnTo>
                    <a:pt x="543049" y="1173271"/>
                  </a:lnTo>
                  <a:lnTo>
                    <a:pt x="543049" y="1137752"/>
                  </a:lnTo>
                  <a:close/>
                  <a:moveTo>
                    <a:pt x="587578" y="1137438"/>
                  </a:moveTo>
                  <a:lnTo>
                    <a:pt x="587578" y="1172957"/>
                  </a:lnTo>
                  <a:lnTo>
                    <a:pt x="692248" y="1172957"/>
                  </a:lnTo>
                  <a:lnTo>
                    <a:pt x="692248" y="1137438"/>
                  </a:lnTo>
                  <a:close/>
                  <a:moveTo>
                    <a:pt x="736778" y="1137124"/>
                  </a:moveTo>
                  <a:lnTo>
                    <a:pt x="736778" y="1172642"/>
                  </a:lnTo>
                  <a:lnTo>
                    <a:pt x="841448" y="1172642"/>
                  </a:lnTo>
                  <a:lnTo>
                    <a:pt x="841448" y="1137124"/>
                  </a:lnTo>
                  <a:close/>
                  <a:moveTo>
                    <a:pt x="139979" y="1064934"/>
                  </a:moveTo>
                  <a:lnTo>
                    <a:pt x="139979" y="1100452"/>
                  </a:lnTo>
                  <a:lnTo>
                    <a:pt x="244649" y="1100452"/>
                  </a:lnTo>
                  <a:lnTo>
                    <a:pt x="244649" y="1064934"/>
                  </a:lnTo>
                  <a:close/>
                  <a:moveTo>
                    <a:pt x="289179" y="1064619"/>
                  </a:moveTo>
                  <a:lnTo>
                    <a:pt x="289179" y="1100138"/>
                  </a:lnTo>
                  <a:lnTo>
                    <a:pt x="393849" y="1100138"/>
                  </a:lnTo>
                  <a:lnTo>
                    <a:pt x="393849" y="1064619"/>
                  </a:lnTo>
                  <a:close/>
                  <a:moveTo>
                    <a:pt x="438378" y="1064305"/>
                  </a:moveTo>
                  <a:lnTo>
                    <a:pt x="438378" y="1099824"/>
                  </a:lnTo>
                  <a:lnTo>
                    <a:pt x="543049" y="1099824"/>
                  </a:lnTo>
                  <a:lnTo>
                    <a:pt x="543049" y="1064305"/>
                  </a:lnTo>
                  <a:close/>
                  <a:moveTo>
                    <a:pt x="587578" y="1063991"/>
                  </a:moveTo>
                  <a:lnTo>
                    <a:pt x="587578" y="1099509"/>
                  </a:lnTo>
                  <a:lnTo>
                    <a:pt x="692248" y="1099509"/>
                  </a:lnTo>
                  <a:lnTo>
                    <a:pt x="692248" y="1063991"/>
                  </a:lnTo>
                  <a:close/>
                  <a:moveTo>
                    <a:pt x="736778" y="1063676"/>
                  </a:moveTo>
                  <a:lnTo>
                    <a:pt x="736778" y="1099195"/>
                  </a:lnTo>
                  <a:lnTo>
                    <a:pt x="841448" y="1099195"/>
                  </a:lnTo>
                  <a:lnTo>
                    <a:pt x="841448" y="1063676"/>
                  </a:lnTo>
                  <a:close/>
                  <a:moveTo>
                    <a:pt x="139979" y="991486"/>
                  </a:moveTo>
                  <a:lnTo>
                    <a:pt x="139979" y="1027005"/>
                  </a:lnTo>
                  <a:lnTo>
                    <a:pt x="244649" y="1027005"/>
                  </a:lnTo>
                  <a:lnTo>
                    <a:pt x="244649" y="991486"/>
                  </a:lnTo>
                  <a:close/>
                  <a:moveTo>
                    <a:pt x="289179" y="991172"/>
                  </a:moveTo>
                  <a:lnTo>
                    <a:pt x="289179" y="1026691"/>
                  </a:lnTo>
                  <a:lnTo>
                    <a:pt x="393849" y="1026691"/>
                  </a:lnTo>
                  <a:lnTo>
                    <a:pt x="393849" y="991172"/>
                  </a:lnTo>
                  <a:close/>
                  <a:moveTo>
                    <a:pt x="438378" y="990858"/>
                  </a:moveTo>
                  <a:lnTo>
                    <a:pt x="438378" y="1026376"/>
                  </a:lnTo>
                  <a:lnTo>
                    <a:pt x="543049" y="1026376"/>
                  </a:lnTo>
                  <a:lnTo>
                    <a:pt x="543049" y="990858"/>
                  </a:lnTo>
                  <a:close/>
                  <a:moveTo>
                    <a:pt x="587578" y="990543"/>
                  </a:moveTo>
                  <a:lnTo>
                    <a:pt x="587578" y="1026062"/>
                  </a:lnTo>
                  <a:lnTo>
                    <a:pt x="692248" y="1026062"/>
                  </a:lnTo>
                  <a:lnTo>
                    <a:pt x="692248" y="990543"/>
                  </a:lnTo>
                  <a:close/>
                  <a:moveTo>
                    <a:pt x="736778" y="990229"/>
                  </a:moveTo>
                  <a:lnTo>
                    <a:pt x="736778" y="1025748"/>
                  </a:lnTo>
                  <a:lnTo>
                    <a:pt x="841448" y="1025748"/>
                  </a:lnTo>
                  <a:lnTo>
                    <a:pt x="841448" y="990229"/>
                  </a:lnTo>
                  <a:close/>
                  <a:moveTo>
                    <a:pt x="139979" y="918039"/>
                  </a:moveTo>
                  <a:lnTo>
                    <a:pt x="139979" y="953558"/>
                  </a:lnTo>
                  <a:lnTo>
                    <a:pt x="244649" y="953558"/>
                  </a:lnTo>
                  <a:lnTo>
                    <a:pt x="244649" y="918039"/>
                  </a:lnTo>
                  <a:close/>
                  <a:moveTo>
                    <a:pt x="289179" y="917725"/>
                  </a:moveTo>
                  <a:lnTo>
                    <a:pt x="289179" y="953243"/>
                  </a:lnTo>
                  <a:lnTo>
                    <a:pt x="393849" y="953243"/>
                  </a:lnTo>
                  <a:lnTo>
                    <a:pt x="393849" y="917725"/>
                  </a:lnTo>
                  <a:close/>
                  <a:moveTo>
                    <a:pt x="438378" y="917410"/>
                  </a:moveTo>
                  <a:lnTo>
                    <a:pt x="438378" y="952929"/>
                  </a:lnTo>
                  <a:lnTo>
                    <a:pt x="543049" y="952929"/>
                  </a:lnTo>
                  <a:lnTo>
                    <a:pt x="543049" y="917410"/>
                  </a:lnTo>
                  <a:close/>
                  <a:moveTo>
                    <a:pt x="587578" y="917096"/>
                  </a:moveTo>
                  <a:lnTo>
                    <a:pt x="587578" y="952615"/>
                  </a:lnTo>
                  <a:lnTo>
                    <a:pt x="692248" y="952615"/>
                  </a:lnTo>
                  <a:lnTo>
                    <a:pt x="692248" y="917096"/>
                  </a:lnTo>
                  <a:close/>
                  <a:moveTo>
                    <a:pt x="736778" y="916782"/>
                  </a:moveTo>
                  <a:lnTo>
                    <a:pt x="736778" y="952300"/>
                  </a:lnTo>
                  <a:lnTo>
                    <a:pt x="841448" y="952300"/>
                  </a:lnTo>
                  <a:lnTo>
                    <a:pt x="841448" y="916782"/>
                  </a:lnTo>
                  <a:close/>
                  <a:moveTo>
                    <a:pt x="139979" y="844592"/>
                  </a:moveTo>
                  <a:lnTo>
                    <a:pt x="139979" y="880110"/>
                  </a:lnTo>
                  <a:lnTo>
                    <a:pt x="244649" y="880110"/>
                  </a:lnTo>
                  <a:lnTo>
                    <a:pt x="244649" y="844592"/>
                  </a:lnTo>
                  <a:close/>
                  <a:moveTo>
                    <a:pt x="289179" y="844277"/>
                  </a:moveTo>
                  <a:lnTo>
                    <a:pt x="289179" y="879796"/>
                  </a:lnTo>
                  <a:lnTo>
                    <a:pt x="393849" y="879796"/>
                  </a:lnTo>
                  <a:lnTo>
                    <a:pt x="393849" y="844277"/>
                  </a:lnTo>
                  <a:close/>
                  <a:moveTo>
                    <a:pt x="438378" y="843963"/>
                  </a:moveTo>
                  <a:lnTo>
                    <a:pt x="438378" y="879482"/>
                  </a:lnTo>
                  <a:lnTo>
                    <a:pt x="543049" y="879482"/>
                  </a:lnTo>
                  <a:lnTo>
                    <a:pt x="543049" y="843963"/>
                  </a:lnTo>
                  <a:close/>
                  <a:moveTo>
                    <a:pt x="587578" y="843649"/>
                  </a:moveTo>
                  <a:lnTo>
                    <a:pt x="587578" y="879167"/>
                  </a:lnTo>
                  <a:lnTo>
                    <a:pt x="692248" y="879167"/>
                  </a:lnTo>
                  <a:lnTo>
                    <a:pt x="692248" y="843649"/>
                  </a:lnTo>
                  <a:close/>
                  <a:moveTo>
                    <a:pt x="736778" y="843334"/>
                  </a:moveTo>
                  <a:lnTo>
                    <a:pt x="736778" y="878853"/>
                  </a:lnTo>
                  <a:lnTo>
                    <a:pt x="841448" y="878853"/>
                  </a:lnTo>
                  <a:lnTo>
                    <a:pt x="841448" y="843334"/>
                  </a:lnTo>
                  <a:close/>
                  <a:moveTo>
                    <a:pt x="1786204" y="784659"/>
                  </a:moveTo>
                  <a:lnTo>
                    <a:pt x="1869919" y="784659"/>
                  </a:lnTo>
                  <a:lnTo>
                    <a:pt x="1869919" y="3218688"/>
                  </a:lnTo>
                  <a:lnTo>
                    <a:pt x="1786204" y="3218688"/>
                  </a:lnTo>
                  <a:close/>
                  <a:moveTo>
                    <a:pt x="139979" y="771144"/>
                  </a:moveTo>
                  <a:lnTo>
                    <a:pt x="139979" y="806663"/>
                  </a:lnTo>
                  <a:lnTo>
                    <a:pt x="244649" y="806663"/>
                  </a:lnTo>
                  <a:lnTo>
                    <a:pt x="244649" y="771144"/>
                  </a:lnTo>
                  <a:close/>
                  <a:moveTo>
                    <a:pt x="289179" y="770830"/>
                  </a:moveTo>
                  <a:lnTo>
                    <a:pt x="289179" y="806349"/>
                  </a:lnTo>
                  <a:lnTo>
                    <a:pt x="393849" y="806349"/>
                  </a:lnTo>
                  <a:lnTo>
                    <a:pt x="393849" y="770830"/>
                  </a:lnTo>
                  <a:close/>
                  <a:moveTo>
                    <a:pt x="438378" y="770516"/>
                  </a:moveTo>
                  <a:lnTo>
                    <a:pt x="438378" y="806034"/>
                  </a:lnTo>
                  <a:lnTo>
                    <a:pt x="543049" y="806034"/>
                  </a:lnTo>
                  <a:lnTo>
                    <a:pt x="543049" y="770516"/>
                  </a:lnTo>
                  <a:close/>
                  <a:moveTo>
                    <a:pt x="587578" y="770201"/>
                  </a:moveTo>
                  <a:lnTo>
                    <a:pt x="587578" y="805720"/>
                  </a:lnTo>
                  <a:lnTo>
                    <a:pt x="692248" y="805720"/>
                  </a:lnTo>
                  <a:lnTo>
                    <a:pt x="692248" y="770201"/>
                  </a:lnTo>
                  <a:close/>
                  <a:moveTo>
                    <a:pt x="736778" y="769887"/>
                  </a:moveTo>
                  <a:lnTo>
                    <a:pt x="736778" y="805406"/>
                  </a:lnTo>
                  <a:lnTo>
                    <a:pt x="841448" y="805406"/>
                  </a:lnTo>
                  <a:lnTo>
                    <a:pt x="841448" y="769887"/>
                  </a:lnTo>
                  <a:close/>
                  <a:moveTo>
                    <a:pt x="139979" y="697697"/>
                  </a:moveTo>
                  <a:lnTo>
                    <a:pt x="139979" y="733216"/>
                  </a:lnTo>
                  <a:lnTo>
                    <a:pt x="244649" y="733216"/>
                  </a:lnTo>
                  <a:lnTo>
                    <a:pt x="244649" y="697697"/>
                  </a:lnTo>
                  <a:close/>
                  <a:moveTo>
                    <a:pt x="289179" y="697383"/>
                  </a:moveTo>
                  <a:lnTo>
                    <a:pt x="289179" y="732901"/>
                  </a:lnTo>
                  <a:lnTo>
                    <a:pt x="393849" y="732901"/>
                  </a:lnTo>
                  <a:lnTo>
                    <a:pt x="393849" y="697383"/>
                  </a:lnTo>
                  <a:close/>
                  <a:moveTo>
                    <a:pt x="438378" y="697068"/>
                  </a:moveTo>
                  <a:lnTo>
                    <a:pt x="438378" y="732587"/>
                  </a:lnTo>
                  <a:lnTo>
                    <a:pt x="543049" y="732587"/>
                  </a:lnTo>
                  <a:lnTo>
                    <a:pt x="543049" y="697068"/>
                  </a:lnTo>
                  <a:close/>
                  <a:moveTo>
                    <a:pt x="587578" y="696754"/>
                  </a:moveTo>
                  <a:lnTo>
                    <a:pt x="587578" y="732273"/>
                  </a:lnTo>
                  <a:lnTo>
                    <a:pt x="692248" y="732273"/>
                  </a:lnTo>
                  <a:lnTo>
                    <a:pt x="692248" y="696754"/>
                  </a:lnTo>
                  <a:close/>
                  <a:moveTo>
                    <a:pt x="736778" y="696440"/>
                  </a:moveTo>
                  <a:lnTo>
                    <a:pt x="736778" y="731959"/>
                  </a:lnTo>
                  <a:lnTo>
                    <a:pt x="841448" y="731959"/>
                  </a:lnTo>
                  <a:lnTo>
                    <a:pt x="841448" y="696440"/>
                  </a:lnTo>
                  <a:close/>
                  <a:moveTo>
                    <a:pt x="1493463" y="662806"/>
                  </a:moveTo>
                  <a:lnTo>
                    <a:pt x="1493463" y="707859"/>
                  </a:lnTo>
                  <a:lnTo>
                    <a:pt x="1533487" y="707859"/>
                  </a:lnTo>
                  <a:lnTo>
                    <a:pt x="1533487" y="662806"/>
                  </a:lnTo>
                  <a:close/>
                  <a:moveTo>
                    <a:pt x="1424102" y="662701"/>
                  </a:moveTo>
                  <a:lnTo>
                    <a:pt x="1424102" y="707754"/>
                  </a:lnTo>
                  <a:lnTo>
                    <a:pt x="1464126" y="707754"/>
                  </a:lnTo>
                  <a:lnTo>
                    <a:pt x="1464126" y="662701"/>
                  </a:lnTo>
                  <a:close/>
                  <a:moveTo>
                    <a:pt x="1354741" y="662701"/>
                  </a:moveTo>
                  <a:lnTo>
                    <a:pt x="1354741" y="707754"/>
                  </a:lnTo>
                  <a:lnTo>
                    <a:pt x="1394765" y="707754"/>
                  </a:lnTo>
                  <a:lnTo>
                    <a:pt x="1394765" y="662701"/>
                  </a:lnTo>
                  <a:close/>
                  <a:moveTo>
                    <a:pt x="1285275" y="662701"/>
                  </a:moveTo>
                  <a:lnTo>
                    <a:pt x="1285275" y="707754"/>
                  </a:lnTo>
                  <a:lnTo>
                    <a:pt x="1325299" y="707754"/>
                  </a:lnTo>
                  <a:lnTo>
                    <a:pt x="1325299" y="662701"/>
                  </a:lnTo>
                  <a:close/>
                  <a:moveTo>
                    <a:pt x="139979" y="624250"/>
                  </a:moveTo>
                  <a:lnTo>
                    <a:pt x="139979" y="659769"/>
                  </a:lnTo>
                  <a:lnTo>
                    <a:pt x="244649" y="659769"/>
                  </a:lnTo>
                  <a:lnTo>
                    <a:pt x="244649" y="624250"/>
                  </a:lnTo>
                  <a:close/>
                  <a:moveTo>
                    <a:pt x="289179" y="623935"/>
                  </a:moveTo>
                  <a:lnTo>
                    <a:pt x="289179" y="659454"/>
                  </a:lnTo>
                  <a:lnTo>
                    <a:pt x="393849" y="659454"/>
                  </a:lnTo>
                  <a:lnTo>
                    <a:pt x="393849" y="623935"/>
                  </a:lnTo>
                  <a:close/>
                  <a:moveTo>
                    <a:pt x="438378" y="623621"/>
                  </a:moveTo>
                  <a:lnTo>
                    <a:pt x="438378" y="659140"/>
                  </a:lnTo>
                  <a:lnTo>
                    <a:pt x="543049" y="659140"/>
                  </a:lnTo>
                  <a:lnTo>
                    <a:pt x="543049" y="623621"/>
                  </a:lnTo>
                  <a:close/>
                  <a:moveTo>
                    <a:pt x="587578" y="623307"/>
                  </a:moveTo>
                  <a:lnTo>
                    <a:pt x="587578" y="658826"/>
                  </a:lnTo>
                  <a:lnTo>
                    <a:pt x="692248" y="658826"/>
                  </a:lnTo>
                  <a:lnTo>
                    <a:pt x="692248" y="623307"/>
                  </a:lnTo>
                  <a:close/>
                  <a:moveTo>
                    <a:pt x="736778" y="622992"/>
                  </a:moveTo>
                  <a:lnTo>
                    <a:pt x="736778" y="658511"/>
                  </a:lnTo>
                  <a:lnTo>
                    <a:pt x="841448" y="658511"/>
                  </a:lnTo>
                  <a:lnTo>
                    <a:pt x="841448" y="622992"/>
                  </a:lnTo>
                  <a:close/>
                  <a:moveTo>
                    <a:pt x="1493463" y="602141"/>
                  </a:moveTo>
                  <a:lnTo>
                    <a:pt x="1493463" y="647194"/>
                  </a:lnTo>
                  <a:lnTo>
                    <a:pt x="1533487" y="647194"/>
                  </a:lnTo>
                  <a:lnTo>
                    <a:pt x="1533487" y="602141"/>
                  </a:lnTo>
                  <a:close/>
                  <a:moveTo>
                    <a:pt x="1424102" y="602036"/>
                  </a:moveTo>
                  <a:lnTo>
                    <a:pt x="1424102" y="647089"/>
                  </a:lnTo>
                  <a:lnTo>
                    <a:pt x="1464126" y="647089"/>
                  </a:lnTo>
                  <a:lnTo>
                    <a:pt x="1464126" y="602036"/>
                  </a:lnTo>
                  <a:close/>
                  <a:moveTo>
                    <a:pt x="139979" y="550802"/>
                  </a:moveTo>
                  <a:lnTo>
                    <a:pt x="139979" y="586321"/>
                  </a:lnTo>
                  <a:lnTo>
                    <a:pt x="244649" y="586321"/>
                  </a:lnTo>
                  <a:lnTo>
                    <a:pt x="244649" y="550802"/>
                  </a:lnTo>
                  <a:close/>
                  <a:moveTo>
                    <a:pt x="289179" y="550488"/>
                  </a:moveTo>
                  <a:lnTo>
                    <a:pt x="289179" y="586007"/>
                  </a:lnTo>
                  <a:lnTo>
                    <a:pt x="393849" y="586007"/>
                  </a:lnTo>
                  <a:lnTo>
                    <a:pt x="393849" y="550488"/>
                  </a:lnTo>
                  <a:close/>
                  <a:moveTo>
                    <a:pt x="438378" y="550174"/>
                  </a:moveTo>
                  <a:lnTo>
                    <a:pt x="438378" y="585693"/>
                  </a:lnTo>
                  <a:lnTo>
                    <a:pt x="543049" y="585693"/>
                  </a:lnTo>
                  <a:lnTo>
                    <a:pt x="543049" y="550174"/>
                  </a:lnTo>
                  <a:close/>
                  <a:moveTo>
                    <a:pt x="587578" y="549859"/>
                  </a:moveTo>
                  <a:lnTo>
                    <a:pt x="587578" y="585378"/>
                  </a:lnTo>
                  <a:lnTo>
                    <a:pt x="692248" y="585378"/>
                  </a:lnTo>
                  <a:lnTo>
                    <a:pt x="692248" y="549859"/>
                  </a:lnTo>
                  <a:close/>
                  <a:moveTo>
                    <a:pt x="736778" y="549545"/>
                  </a:moveTo>
                  <a:lnTo>
                    <a:pt x="736778" y="585064"/>
                  </a:lnTo>
                  <a:lnTo>
                    <a:pt x="841448" y="585064"/>
                  </a:lnTo>
                  <a:lnTo>
                    <a:pt x="841448" y="549545"/>
                  </a:lnTo>
                  <a:close/>
                  <a:moveTo>
                    <a:pt x="1622022" y="544410"/>
                  </a:moveTo>
                  <a:lnTo>
                    <a:pt x="1757286" y="544410"/>
                  </a:lnTo>
                  <a:lnTo>
                    <a:pt x="1757286" y="3218584"/>
                  </a:lnTo>
                  <a:lnTo>
                    <a:pt x="1665818" y="3218584"/>
                  </a:lnTo>
                  <a:lnTo>
                    <a:pt x="1665818" y="2412759"/>
                  </a:lnTo>
                  <a:lnTo>
                    <a:pt x="1338501" y="2412759"/>
                  </a:lnTo>
                  <a:lnTo>
                    <a:pt x="1338501" y="2148097"/>
                  </a:lnTo>
                  <a:lnTo>
                    <a:pt x="1087250" y="2148097"/>
                  </a:lnTo>
                  <a:lnTo>
                    <a:pt x="1087250" y="1614897"/>
                  </a:lnTo>
                  <a:lnTo>
                    <a:pt x="1177461" y="1614897"/>
                  </a:lnTo>
                  <a:lnTo>
                    <a:pt x="1177461" y="756160"/>
                  </a:lnTo>
                  <a:lnTo>
                    <a:pt x="1622022" y="756160"/>
                  </a:lnTo>
                  <a:close/>
                  <a:moveTo>
                    <a:pt x="1493463" y="541476"/>
                  </a:moveTo>
                  <a:lnTo>
                    <a:pt x="1493463" y="586529"/>
                  </a:lnTo>
                  <a:lnTo>
                    <a:pt x="1533487" y="586529"/>
                  </a:lnTo>
                  <a:lnTo>
                    <a:pt x="1533487" y="541476"/>
                  </a:lnTo>
                  <a:close/>
                  <a:moveTo>
                    <a:pt x="1424102" y="541371"/>
                  </a:moveTo>
                  <a:lnTo>
                    <a:pt x="1424102" y="586425"/>
                  </a:lnTo>
                  <a:lnTo>
                    <a:pt x="1464126" y="586425"/>
                  </a:lnTo>
                  <a:lnTo>
                    <a:pt x="1464126" y="541371"/>
                  </a:lnTo>
                  <a:close/>
                  <a:moveTo>
                    <a:pt x="1286951" y="483326"/>
                  </a:moveTo>
                  <a:lnTo>
                    <a:pt x="1647692" y="483326"/>
                  </a:lnTo>
                  <a:lnTo>
                    <a:pt x="1647692" y="528170"/>
                  </a:lnTo>
                  <a:lnTo>
                    <a:pt x="1589751" y="528170"/>
                  </a:lnTo>
                  <a:lnTo>
                    <a:pt x="1589751" y="727557"/>
                  </a:lnTo>
                  <a:lnTo>
                    <a:pt x="1179452" y="727557"/>
                  </a:lnTo>
                  <a:lnTo>
                    <a:pt x="1179452" y="638079"/>
                  </a:lnTo>
                  <a:lnTo>
                    <a:pt x="1286951" y="638079"/>
                  </a:lnTo>
                  <a:close/>
                  <a:moveTo>
                    <a:pt x="139979" y="477355"/>
                  </a:moveTo>
                  <a:lnTo>
                    <a:pt x="139979" y="512874"/>
                  </a:lnTo>
                  <a:lnTo>
                    <a:pt x="244649" y="512874"/>
                  </a:lnTo>
                  <a:lnTo>
                    <a:pt x="244649" y="477355"/>
                  </a:lnTo>
                  <a:close/>
                  <a:moveTo>
                    <a:pt x="289179" y="477041"/>
                  </a:moveTo>
                  <a:lnTo>
                    <a:pt x="289179" y="512560"/>
                  </a:lnTo>
                  <a:lnTo>
                    <a:pt x="393849" y="512560"/>
                  </a:lnTo>
                  <a:lnTo>
                    <a:pt x="393849" y="477041"/>
                  </a:lnTo>
                  <a:close/>
                  <a:moveTo>
                    <a:pt x="438378" y="476726"/>
                  </a:moveTo>
                  <a:lnTo>
                    <a:pt x="438378" y="512245"/>
                  </a:lnTo>
                  <a:lnTo>
                    <a:pt x="543049" y="512245"/>
                  </a:lnTo>
                  <a:lnTo>
                    <a:pt x="543049" y="476726"/>
                  </a:lnTo>
                  <a:close/>
                  <a:moveTo>
                    <a:pt x="587578" y="476412"/>
                  </a:moveTo>
                  <a:lnTo>
                    <a:pt x="587578" y="511931"/>
                  </a:lnTo>
                  <a:lnTo>
                    <a:pt x="692248" y="511931"/>
                  </a:lnTo>
                  <a:lnTo>
                    <a:pt x="692248" y="476412"/>
                  </a:lnTo>
                  <a:close/>
                  <a:moveTo>
                    <a:pt x="736778" y="476098"/>
                  </a:moveTo>
                  <a:lnTo>
                    <a:pt x="736778" y="511617"/>
                  </a:lnTo>
                  <a:lnTo>
                    <a:pt x="841448" y="511617"/>
                  </a:lnTo>
                  <a:lnTo>
                    <a:pt x="841448" y="476098"/>
                  </a:lnTo>
                  <a:close/>
                  <a:moveTo>
                    <a:pt x="139979" y="403908"/>
                  </a:moveTo>
                  <a:lnTo>
                    <a:pt x="139979" y="439427"/>
                  </a:lnTo>
                  <a:lnTo>
                    <a:pt x="244649" y="439427"/>
                  </a:lnTo>
                  <a:lnTo>
                    <a:pt x="244649" y="403908"/>
                  </a:lnTo>
                  <a:close/>
                  <a:moveTo>
                    <a:pt x="289179" y="403594"/>
                  </a:moveTo>
                  <a:lnTo>
                    <a:pt x="289179" y="439112"/>
                  </a:lnTo>
                  <a:lnTo>
                    <a:pt x="393849" y="439112"/>
                  </a:lnTo>
                  <a:lnTo>
                    <a:pt x="393849" y="403594"/>
                  </a:lnTo>
                  <a:close/>
                  <a:moveTo>
                    <a:pt x="438378" y="403279"/>
                  </a:moveTo>
                  <a:lnTo>
                    <a:pt x="438378" y="438798"/>
                  </a:lnTo>
                  <a:lnTo>
                    <a:pt x="543049" y="438798"/>
                  </a:lnTo>
                  <a:lnTo>
                    <a:pt x="543049" y="403279"/>
                  </a:lnTo>
                  <a:close/>
                  <a:moveTo>
                    <a:pt x="587578" y="402965"/>
                  </a:moveTo>
                  <a:lnTo>
                    <a:pt x="587578" y="438484"/>
                  </a:lnTo>
                  <a:lnTo>
                    <a:pt x="692248" y="438484"/>
                  </a:lnTo>
                  <a:lnTo>
                    <a:pt x="692248" y="402965"/>
                  </a:lnTo>
                  <a:close/>
                  <a:moveTo>
                    <a:pt x="736778" y="402651"/>
                  </a:moveTo>
                  <a:lnTo>
                    <a:pt x="736778" y="438169"/>
                  </a:lnTo>
                  <a:lnTo>
                    <a:pt x="841448" y="438169"/>
                  </a:lnTo>
                  <a:lnTo>
                    <a:pt x="841448" y="402651"/>
                  </a:lnTo>
                  <a:close/>
                  <a:moveTo>
                    <a:pt x="139979" y="330461"/>
                  </a:moveTo>
                  <a:lnTo>
                    <a:pt x="139979" y="365979"/>
                  </a:lnTo>
                  <a:lnTo>
                    <a:pt x="244649" y="365979"/>
                  </a:lnTo>
                  <a:lnTo>
                    <a:pt x="244649" y="330461"/>
                  </a:lnTo>
                  <a:close/>
                  <a:moveTo>
                    <a:pt x="289179" y="330146"/>
                  </a:moveTo>
                  <a:lnTo>
                    <a:pt x="289179" y="365665"/>
                  </a:lnTo>
                  <a:lnTo>
                    <a:pt x="393849" y="365665"/>
                  </a:lnTo>
                  <a:lnTo>
                    <a:pt x="393849" y="330146"/>
                  </a:lnTo>
                  <a:close/>
                  <a:moveTo>
                    <a:pt x="438378" y="329832"/>
                  </a:moveTo>
                  <a:lnTo>
                    <a:pt x="438378" y="365351"/>
                  </a:lnTo>
                  <a:lnTo>
                    <a:pt x="543049" y="365351"/>
                  </a:lnTo>
                  <a:lnTo>
                    <a:pt x="543049" y="329832"/>
                  </a:lnTo>
                  <a:close/>
                  <a:moveTo>
                    <a:pt x="587578" y="329518"/>
                  </a:moveTo>
                  <a:lnTo>
                    <a:pt x="587578" y="365036"/>
                  </a:lnTo>
                  <a:lnTo>
                    <a:pt x="692248" y="365036"/>
                  </a:lnTo>
                  <a:lnTo>
                    <a:pt x="692248" y="329518"/>
                  </a:lnTo>
                  <a:close/>
                  <a:moveTo>
                    <a:pt x="736778" y="329203"/>
                  </a:moveTo>
                  <a:lnTo>
                    <a:pt x="736778" y="364722"/>
                  </a:lnTo>
                  <a:lnTo>
                    <a:pt x="841448" y="364722"/>
                  </a:lnTo>
                  <a:lnTo>
                    <a:pt x="841448" y="329203"/>
                  </a:lnTo>
                  <a:close/>
                  <a:moveTo>
                    <a:pt x="139979" y="257013"/>
                  </a:moveTo>
                  <a:lnTo>
                    <a:pt x="139979" y="292532"/>
                  </a:lnTo>
                  <a:lnTo>
                    <a:pt x="244649" y="292532"/>
                  </a:lnTo>
                  <a:lnTo>
                    <a:pt x="244649" y="257013"/>
                  </a:lnTo>
                  <a:close/>
                  <a:moveTo>
                    <a:pt x="289179" y="256699"/>
                  </a:moveTo>
                  <a:lnTo>
                    <a:pt x="289179" y="292218"/>
                  </a:lnTo>
                  <a:lnTo>
                    <a:pt x="393849" y="292218"/>
                  </a:lnTo>
                  <a:lnTo>
                    <a:pt x="393849" y="256699"/>
                  </a:lnTo>
                  <a:close/>
                  <a:moveTo>
                    <a:pt x="438378" y="256385"/>
                  </a:moveTo>
                  <a:lnTo>
                    <a:pt x="438378" y="291903"/>
                  </a:lnTo>
                  <a:lnTo>
                    <a:pt x="543049" y="291903"/>
                  </a:lnTo>
                  <a:lnTo>
                    <a:pt x="543049" y="256385"/>
                  </a:lnTo>
                  <a:close/>
                  <a:moveTo>
                    <a:pt x="587578" y="256070"/>
                  </a:moveTo>
                  <a:lnTo>
                    <a:pt x="587578" y="291589"/>
                  </a:lnTo>
                  <a:lnTo>
                    <a:pt x="692248" y="291589"/>
                  </a:lnTo>
                  <a:lnTo>
                    <a:pt x="692248" y="256070"/>
                  </a:lnTo>
                  <a:close/>
                  <a:moveTo>
                    <a:pt x="736778" y="255756"/>
                  </a:moveTo>
                  <a:lnTo>
                    <a:pt x="736778" y="291275"/>
                  </a:lnTo>
                  <a:lnTo>
                    <a:pt x="841448" y="291275"/>
                  </a:lnTo>
                  <a:lnTo>
                    <a:pt x="841448" y="255756"/>
                  </a:lnTo>
                  <a:close/>
                  <a:moveTo>
                    <a:pt x="139979" y="183566"/>
                  </a:moveTo>
                  <a:lnTo>
                    <a:pt x="139979" y="219085"/>
                  </a:lnTo>
                  <a:lnTo>
                    <a:pt x="244649" y="219085"/>
                  </a:lnTo>
                  <a:lnTo>
                    <a:pt x="244649" y="183566"/>
                  </a:lnTo>
                  <a:close/>
                  <a:moveTo>
                    <a:pt x="289179" y="183252"/>
                  </a:moveTo>
                  <a:lnTo>
                    <a:pt x="289179" y="218770"/>
                  </a:lnTo>
                  <a:lnTo>
                    <a:pt x="393849" y="218770"/>
                  </a:lnTo>
                  <a:lnTo>
                    <a:pt x="393849" y="183252"/>
                  </a:lnTo>
                  <a:close/>
                  <a:moveTo>
                    <a:pt x="438378" y="182937"/>
                  </a:moveTo>
                  <a:lnTo>
                    <a:pt x="438378" y="218456"/>
                  </a:lnTo>
                  <a:lnTo>
                    <a:pt x="543049" y="218456"/>
                  </a:lnTo>
                  <a:lnTo>
                    <a:pt x="543049" y="182937"/>
                  </a:lnTo>
                  <a:close/>
                  <a:moveTo>
                    <a:pt x="587578" y="182623"/>
                  </a:moveTo>
                  <a:lnTo>
                    <a:pt x="587578" y="218142"/>
                  </a:lnTo>
                  <a:lnTo>
                    <a:pt x="692248" y="218142"/>
                  </a:lnTo>
                  <a:lnTo>
                    <a:pt x="692248" y="182623"/>
                  </a:lnTo>
                  <a:close/>
                  <a:moveTo>
                    <a:pt x="736778" y="182309"/>
                  </a:moveTo>
                  <a:lnTo>
                    <a:pt x="736778" y="217827"/>
                  </a:lnTo>
                  <a:lnTo>
                    <a:pt x="841448" y="217827"/>
                  </a:lnTo>
                  <a:lnTo>
                    <a:pt x="841448" y="182309"/>
                  </a:lnTo>
                  <a:close/>
                  <a:moveTo>
                    <a:pt x="1757286" y="121118"/>
                  </a:moveTo>
                  <a:lnTo>
                    <a:pt x="1771745" y="174029"/>
                  </a:lnTo>
                  <a:lnTo>
                    <a:pt x="1771745" y="418889"/>
                  </a:lnTo>
                  <a:lnTo>
                    <a:pt x="1834505" y="483430"/>
                  </a:lnTo>
                  <a:lnTo>
                    <a:pt x="1834505" y="641117"/>
                  </a:lnTo>
                  <a:lnTo>
                    <a:pt x="1870024" y="641117"/>
                  </a:lnTo>
                  <a:lnTo>
                    <a:pt x="1870024" y="756160"/>
                  </a:lnTo>
                  <a:lnTo>
                    <a:pt x="1786204" y="756160"/>
                  </a:lnTo>
                  <a:lnTo>
                    <a:pt x="1786204" y="526178"/>
                  </a:lnTo>
                  <a:lnTo>
                    <a:pt x="1683210" y="526178"/>
                  </a:lnTo>
                  <a:lnTo>
                    <a:pt x="1683210" y="483430"/>
                  </a:lnTo>
                  <a:lnTo>
                    <a:pt x="1742722" y="419517"/>
                  </a:lnTo>
                  <a:lnTo>
                    <a:pt x="1742722" y="174029"/>
                  </a:lnTo>
                  <a:close/>
                  <a:moveTo>
                    <a:pt x="139979" y="110119"/>
                  </a:moveTo>
                  <a:lnTo>
                    <a:pt x="139979" y="145637"/>
                  </a:lnTo>
                  <a:lnTo>
                    <a:pt x="244649" y="145637"/>
                  </a:lnTo>
                  <a:lnTo>
                    <a:pt x="244649" y="110119"/>
                  </a:lnTo>
                  <a:close/>
                  <a:moveTo>
                    <a:pt x="289179" y="109804"/>
                  </a:moveTo>
                  <a:lnTo>
                    <a:pt x="289179" y="145323"/>
                  </a:lnTo>
                  <a:lnTo>
                    <a:pt x="393849" y="145323"/>
                  </a:lnTo>
                  <a:lnTo>
                    <a:pt x="393849" y="109804"/>
                  </a:lnTo>
                  <a:close/>
                  <a:moveTo>
                    <a:pt x="438378" y="109490"/>
                  </a:moveTo>
                  <a:lnTo>
                    <a:pt x="438378" y="145009"/>
                  </a:lnTo>
                  <a:lnTo>
                    <a:pt x="543049" y="145009"/>
                  </a:lnTo>
                  <a:lnTo>
                    <a:pt x="543049" y="109490"/>
                  </a:lnTo>
                  <a:close/>
                  <a:moveTo>
                    <a:pt x="587578" y="109176"/>
                  </a:moveTo>
                  <a:lnTo>
                    <a:pt x="587578" y="144694"/>
                  </a:lnTo>
                  <a:lnTo>
                    <a:pt x="692248" y="144694"/>
                  </a:lnTo>
                  <a:lnTo>
                    <a:pt x="692248" y="109176"/>
                  </a:lnTo>
                  <a:close/>
                  <a:moveTo>
                    <a:pt x="736778" y="108861"/>
                  </a:moveTo>
                  <a:lnTo>
                    <a:pt x="736778" y="144380"/>
                  </a:lnTo>
                  <a:lnTo>
                    <a:pt x="841448" y="144380"/>
                  </a:lnTo>
                  <a:lnTo>
                    <a:pt x="841448" y="108861"/>
                  </a:lnTo>
                  <a:close/>
                  <a:moveTo>
                    <a:pt x="919191" y="27660"/>
                  </a:moveTo>
                  <a:lnTo>
                    <a:pt x="981427" y="27660"/>
                  </a:lnTo>
                  <a:lnTo>
                    <a:pt x="981427" y="3218689"/>
                  </a:lnTo>
                  <a:lnTo>
                    <a:pt x="919191" y="3218689"/>
                  </a:lnTo>
                  <a:close/>
                  <a:moveTo>
                    <a:pt x="0" y="27660"/>
                  </a:moveTo>
                  <a:lnTo>
                    <a:pt x="62236" y="27660"/>
                  </a:lnTo>
                  <a:lnTo>
                    <a:pt x="62236" y="3218689"/>
                  </a:lnTo>
                  <a:lnTo>
                    <a:pt x="0" y="3218689"/>
                  </a:lnTo>
                  <a:close/>
                  <a:moveTo>
                    <a:pt x="165439" y="0"/>
                  </a:moveTo>
                  <a:lnTo>
                    <a:pt x="815987" y="0"/>
                  </a:lnTo>
                  <a:lnTo>
                    <a:pt x="815987" y="37509"/>
                  </a:lnTo>
                  <a:lnTo>
                    <a:pt x="875395" y="37509"/>
                  </a:lnTo>
                  <a:lnTo>
                    <a:pt x="875395" y="3218585"/>
                  </a:lnTo>
                  <a:lnTo>
                    <a:pt x="841448" y="3218585"/>
                  </a:lnTo>
                  <a:lnTo>
                    <a:pt x="841448" y="3124078"/>
                  </a:lnTo>
                  <a:lnTo>
                    <a:pt x="736778" y="3124078"/>
                  </a:lnTo>
                  <a:lnTo>
                    <a:pt x="736778" y="3218585"/>
                  </a:lnTo>
                  <a:lnTo>
                    <a:pt x="692248" y="3218585"/>
                  </a:lnTo>
                  <a:lnTo>
                    <a:pt x="692248" y="3124078"/>
                  </a:lnTo>
                  <a:lnTo>
                    <a:pt x="587578" y="3124078"/>
                  </a:lnTo>
                  <a:lnTo>
                    <a:pt x="587578" y="3218585"/>
                  </a:lnTo>
                  <a:lnTo>
                    <a:pt x="543049" y="3218585"/>
                  </a:lnTo>
                  <a:lnTo>
                    <a:pt x="543049" y="3124078"/>
                  </a:lnTo>
                  <a:lnTo>
                    <a:pt x="438378" y="3124078"/>
                  </a:lnTo>
                  <a:lnTo>
                    <a:pt x="438378" y="3218585"/>
                  </a:lnTo>
                  <a:lnTo>
                    <a:pt x="393849" y="3218585"/>
                  </a:lnTo>
                  <a:lnTo>
                    <a:pt x="393849" y="3124078"/>
                  </a:lnTo>
                  <a:lnTo>
                    <a:pt x="289179" y="3124078"/>
                  </a:lnTo>
                  <a:lnTo>
                    <a:pt x="289179" y="3218585"/>
                  </a:lnTo>
                  <a:lnTo>
                    <a:pt x="244649" y="3218585"/>
                  </a:lnTo>
                  <a:lnTo>
                    <a:pt x="244649" y="3124078"/>
                  </a:lnTo>
                  <a:lnTo>
                    <a:pt x="139979" y="3124078"/>
                  </a:lnTo>
                  <a:lnTo>
                    <a:pt x="139979" y="3218585"/>
                  </a:lnTo>
                  <a:lnTo>
                    <a:pt x="106032" y="3218585"/>
                  </a:lnTo>
                  <a:lnTo>
                    <a:pt x="106032" y="37509"/>
                  </a:lnTo>
                  <a:lnTo>
                    <a:pt x="165439" y="37509"/>
                  </a:lnTo>
                  <a:close/>
                </a:path>
              </a:pathLst>
            </a:custGeom>
            <a:solidFill>
              <a:srgbClr val="129FA4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0" name="TextBox 3629">
              <a:extLst>
                <a:ext uri="{FF2B5EF4-FFF2-40B4-BE49-F238E27FC236}">
                  <a16:creationId xmlns:a16="http://schemas.microsoft.com/office/drawing/2014/main" id="{BC2B7DBB-DEBC-AD1F-8F19-C09E83C470DA}"/>
                </a:ext>
              </a:extLst>
            </p:cNvPr>
            <p:cNvSpPr txBox="1"/>
            <p:nvPr/>
          </p:nvSpPr>
          <p:spPr>
            <a:xfrm>
              <a:off x="5483849" y="2083519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31" name="TextBox 3630">
              <a:extLst>
                <a:ext uri="{FF2B5EF4-FFF2-40B4-BE49-F238E27FC236}">
                  <a16:creationId xmlns:a16="http://schemas.microsoft.com/office/drawing/2014/main" id="{1CB5C0D1-CD92-9AFA-1CC2-29AD68A28EB2}"/>
                </a:ext>
              </a:extLst>
            </p:cNvPr>
            <p:cNvSpPr txBox="1"/>
            <p:nvPr/>
          </p:nvSpPr>
          <p:spPr>
            <a:xfrm>
              <a:off x="5483849" y="1786042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D20000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28" name="Freeform: Shape 3627">
              <a:extLst>
                <a:ext uri="{FF2B5EF4-FFF2-40B4-BE49-F238E27FC236}">
                  <a16:creationId xmlns:a16="http://schemas.microsoft.com/office/drawing/2014/main" id="{60ED7849-BEFE-21F5-1832-6D71E717A2EA}"/>
                </a:ext>
              </a:extLst>
            </p:cNvPr>
            <p:cNvSpPr/>
            <p:nvPr/>
          </p:nvSpPr>
          <p:spPr bwMode="auto">
            <a:xfrm>
              <a:off x="7967042" y="1891415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D20000">
                <a:alpha val="7000"/>
              </a:srgbClr>
            </a:solidFill>
            <a:ln w="6350">
              <a:solidFill>
                <a:srgbClr val="D20000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23" name="TextBox 3622">
              <a:extLst>
                <a:ext uri="{FF2B5EF4-FFF2-40B4-BE49-F238E27FC236}">
                  <a16:creationId xmlns:a16="http://schemas.microsoft.com/office/drawing/2014/main" id="{702297EB-AD34-7CE8-24C8-B9C5D8818AC6}"/>
                </a:ext>
              </a:extLst>
            </p:cNvPr>
            <p:cNvSpPr txBox="1"/>
            <p:nvPr/>
          </p:nvSpPr>
          <p:spPr>
            <a:xfrm>
              <a:off x="2015656" y="3893465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24" name="TextBox 3623">
              <a:extLst>
                <a:ext uri="{FF2B5EF4-FFF2-40B4-BE49-F238E27FC236}">
                  <a16:creationId xmlns:a16="http://schemas.microsoft.com/office/drawing/2014/main" id="{E48C88AF-666F-AADE-C238-D53E80F94A39}"/>
                </a:ext>
              </a:extLst>
            </p:cNvPr>
            <p:cNvSpPr txBox="1"/>
            <p:nvPr/>
          </p:nvSpPr>
          <p:spPr>
            <a:xfrm>
              <a:off x="2015656" y="3595988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21" name="Freeform: Shape 3620">
              <a:extLst>
                <a:ext uri="{FF2B5EF4-FFF2-40B4-BE49-F238E27FC236}">
                  <a16:creationId xmlns:a16="http://schemas.microsoft.com/office/drawing/2014/main" id="{A65AF9FF-2EBE-EFF5-0AD0-7D91854819A0}"/>
                </a:ext>
              </a:extLst>
            </p:cNvPr>
            <p:cNvSpPr/>
            <p:nvPr/>
          </p:nvSpPr>
          <p:spPr bwMode="auto">
            <a:xfrm>
              <a:off x="1030436" y="3701361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E6A101">
                <a:alpha val="7000"/>
              </a:srgbClr>
            </a:solidFill>
            <a:ln w="6350">
              <a:solidFill>
                <a:srgbClr val="E6A101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37" name="TextBox 3636">
              <a:extLst>
                <a:ext uri="{FF2B5EF4-FFF2-40B4-BE49-F238E27FC236}">
                  <a16:creationId xmlns:a16="http://schemas.microsoft.com/office/drawing/2014/main" id="{C69249C4-4CF6-7C26-7E25-3F55A7A2DDE7}"/>
                </a:ext>
              </a:extLst>
            </p:cNvPr>
            <p:cNvSpPr txBox="1"/>
            <p:nvPr/>
          </p:nvSpPr>
          <p:spPr>
            <a:xfrm>
              <a:off x="4750905" y="3893465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38" name="TextBox 3637">
              <a:extLst>
                <a:ext uri="{FF2B5EF4-FFF2-40B4-BE49-F238E27FC236}">
                  <a16:creationId xmlns:a16="http://schemas.microsoft.com/office/drawing/2014/main" id="{3625E765-5E51-E86B-2E13-99425B374F31}"/>
                </a:ext>
              </a:extLst>
            </p:cNvPr>
            <p:cNvSpPr txBox="1"/>
            <p:nvPr/>
          </p:nvSpPr>
          <p:spPr>
            <a:xfrm>
              <a:off x="4750905" y="3595988"/>
              <a:ext cx="2377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5" name="Freeform: Shape 3634">
              <a:extLst>
                <a:ext uri="{FF2B5EF4-FFF2-40B4-BE49-F238E27FC236}">
                  <a16:creationId xmlns:a16="http://schemas.microsoft.com/office/drawing/2014/main" id="{9888FC8D-2614-3A82-504A-79B925A58269}"/>
                </a:ext>
              </a:extLst>
            </p:cNvPr>
            <p:cNvSpPr/>
            <p:nvPr/>
          </p:nvSpPr>
          <p:spPr bwMode="auto">
            <a:xfrm>
              <a:off x="7234098" y="3701361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99A612">
                <a:alpha val="7000"/>
              </a:srgbClr>
            </a:solidFill>
            <a:ln w="6350">
              <a:solidFill>
                <a:srgbClr val="99A612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48" name="Freeform: Shape 3647">
              <a:extLst>
                <a:ext uri="{FF2B5EF4-FFF2-40B4-BE49-F238E27FC236}">
                  <a16:creationId xmlns:a16="http://schemas.microsoft.com/office/drawing/2014/main" id="{27640F3A-2B1C-A175-2B90-FAA8F6670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032" y="3782868"/>
              <a:ext cx="722274" cy="877824"/>
            </a:xfrm>
            <a:custGeom>
              <a:avLst/>
              <a:gdLst>
                <a:gd name="connsiteX0" fmla="*/ 418576 w 2114359"/>
                <a:gd name="connsiteY0" fmla="*/ 2466299 h 2569712"/>
                <a:gd name="connsiteX1" fmla="*/ 418576 w 2114359"/>
                <a:gd name="connsiteY1" fmla="*/ 2466404 h 2569712"/>
                <a:gd name="connsiteX2" fmla="*/ 418576 w 2114359"/>
                <a:gd name="connsiteY2" fmla="*/ 2521306 h 2569712"/>
                <a:gd name="connsiteX3" fmla="*/ 454304 w 2114359"/>
                <a:gd name="connsiteY3" fmla="*/ 2521306 h 2569712"/>
                <a:gd name="connsiteX4" fmla="*/ 454304 w 2114359"/>
                <a:gd name="connsiteY4" fmla="*/ 2479890 h 2569712"/>
                <a:gd name="connsiteX5" fmla="*/ 431183 w 2114359"/>
                <a:gd name="connsiteY5" fmla="*/ 2467297 h 2569712"/>
                <a:gd name="connsiteX6" fmla="*/ 1578540 w 2114359"/>
                <a:gd name="connsiteY6" fmla="*/ 2463470 h 2569712"/>
                <a:gd name="connsiteX7" fmla="*/ 1578540 w 2114359"/>
                <a:gd name="connsiteY7" fmla="*/ 2468099 h 2569712"/>
                <a:gd name="connsiteX8" fmla="*/ 1587027 w 2114359"/>
                <a:gd name="connsiteY8" fmla="*/ 2463470 h 2569712"/>
                <a:gd name="connsiteX9" fmla="*/ 806977 w 2114359"/>
                <a:gd name="connsiteY9" fmla="*/ 2463470 h 2569712"/>
                <a:gd name="connsiteX10" fmla="*/ 806977 w 2114359"/>
                <a:gd name="connsiteY10" fmla="*/ 2500560 h 2569712"/>
                <a:gd name="connsiteX11" fmla="*/ 1042092 w 2114359"/>
                <a:gd name="connsiteY11" fmla="*/ 2500560 h 2569712"/>
                <a:gd name="connsiteX12" fmla="*/ 1042092 w 2114359"/>
                <a:gd name="connsiteY12" fmla="*/ 2463470 h 2569712"/>
                <a:gd name="connsiteX13" fmla="*/ 367551 w 2114359"/>
                <a:gd name="connsiteY13" fmla="*/ 2460746 h 2569712"/>
                <a:gd name="connsiteX14" fmla="*/ 367551 w 2114359"/>
                <a:gd name="connsiteY14" fmla="*/ 2521306 h 2569712"/>
                <a:gd name="connsiteX15" fmla="*/ 403279 w 2114359"/>
                <a:gd name="connsiteY15" fmla="*/ 2521306 h 2569712"/>
                <a:gd name="connsiteX16" fmla="*/ 403279 w 2114359"/>
                <a:gd name="connsiteY16" fmla="*/ 2464937 h 2569712"/>
                <a:gd name="connsiteX17" fmla="*/ 367551 w 2114359"/>
                <a:gd name="connsiteY17" fmla="*/ 2460746 h 2569712"/>
                <a:gd name="connsiteX18" fmla="*/ 1626003 w 2114359"/>
                <a:gd name="connsiteY18" fmla="*/ 2458776 h 2569712"/>
                <a:gd name="connsiteX19" fmla="*/ 1578540 w 2114359"/>
                <a:gd name="connsiteY19" fmla="*/ 2484627 h 2569712"/>
                <a:gd name="connsiteX20" fmla="*/ 1578540 w 2114359"/>
                <a:gd name="connsiteY20" fmla="*/ 2505590 h 2569712"/>
                <a:gd name="connsiteX21" fmla="*/ 1626003 w 2114359"/>
                <a:gd name="connsiteY21" fmla="*/ 2505590 h 2569712"/>
                <a:gd name="connsiteX22" fmla="*/ 1626003 w 2114359"/>
                <a:gd name="connsiteY22" fmla="*/ 2505485 h 2569712"/>
                <a:gd name="connsiteX23" fmla="*/ 310029 w 2114359"/>
                <a:gd name="connsiteY23" fmla="*/ 2448592 h 2569712"/>
                <a:gd name="connsiteX24" fmla="*/ 310029 w 2114359"/>
                <a:gd name="connsiteY24" fmla="*/ 2521306 h 2569712"/>
                <a:gd name="connsiteX25" fmla="*/ 352254 w 2114359"/>
                <a:gd name="connsiteY25" fmla="*/ 2521306 h 2569712"/>
                <a:gd name="connsiteX26" fmla="*/ 352254 w 2114359"/>
                <a:gd name="connsiteY26" fmla="*/ 2458336 h 2569712"/>
                <a:gd name="connsiteX27" fmla="*/ 310029 w 2114359"/>
                <a:gd name="connsiteY27" fmla="*/ 2448592 h 2569712"/>
                <a:gd name="connsiteX28" fmla="*/ 1626003 w 2114359"/>
                <a:gd name="connsiteY28" fmla="*/ 2425018 h 2569712"/>
                <a:gd name="connsiteX29" fmla="*/ 1589168 w 2114359"/>
                <a:gd name="connsiteY29" fmla="*/ 2429409 h 2569712"/>
                <a:gd name="connsiteX30" fmla="*/ 1626003 w 2114359"/>
                <a:gd name="connsiteY30" fmla="*/ 2448348 h 2569712"/>
                <a:gd name="connsiteX31" fmla="*/ 1702384 w 2114359"/>
                <a:gd name="connsiteY31" fmla="*/ 2409092 h 2569712"/>
                <a:gd name="connsiteX32" fmla="*/ 1646330 w 2114359"/>
                <a:gd name="connsiteY32" fmla="*/ 2421979 h 2569712"/>
                <a:gd name="connsiteX33" fmla="*/ 1646330 w 2114359"/>
                <a:gd name="connsiteY33" fmla="*/ 2505695 h 2569712"/>
                <a:gd name="connsiteX34" fmla="*/ 1702384 w 2114359"/>
                <a:gd name="connsiteY34" fmla="*/ 2505695 h 2569712"/>
                <a:gd name="connsiteX35" fmla="*/ 571652 w 2114359"/>
                <a:gd name="connsiteY35" fmla="*/ 2354504 h 2569712"/>
                <a:gd name="connsiteX36" fmla="*/ 571652 w 2114359"/>
                <a:gd name="connsiteY36" fmla="*/ 2377553 h 2569712"/>
                <a:gd name="connsiteX37" fmla="*/ 607381 w 2114359"/>
                <a:gd name="connsiteY37" fmla="*/ 2367826 h 2569712"/>
                <a:gd name="connsiteX38" fmla="*/ 607381 w 2114359"/>
                <a:gd name="connsiteY38" fmla="*/ 2354818 h 2569712"/>
                <a:gd name="connsiteX39" fmla="*/ 571652 w 2114359"/>
                <a:gd name="connsiteY39" fmla="*/ 2354504 h 2569712"/>
                <a:gd name="connsiteX40" fmla="*/ 657408 w 2114359"/>
                <a:gd name="connsiteY40" fmla="*/ 2354208 h 2569712"/>
                <a:gd name="connsiteX41" fmla="*/ 622678 w 2114359"/>
                <a:gd name="connsiteY41" fmla="*/ 2354818 h 2569712"/>
                <a:gd name="connsiteX42" fmla="*/ 622678 w 2114359"/>
                <a:gd name="connsiteY42" fmla="*/ 2354923 h 2569712"/>
                <a:gd name="connsiteX43" fmla="*/ 622678 w 2114359"/>
                <a:gd name="connsiteY43" fmla="*/ 2363662 h 2569712"/>
                <a:gd name="connsiteX44" fmla="*/ 520627 w 2114359"/>
                <a:gd name="connsiteY44" fmla="*/ 2352618 h 2569712"/>
                <a:gd name="connsiteX45" fmla="*/ 520627 w 2114359"/>
                <a:gd name="connsiteY45" fmla="*/ 2396732 h 2569712"/>
                <a:gd name="connsiteX46" fmla="*/ 556355 w 2114359"/>
                <a:gd name="connsiteY46" fmla="*/ 2382109 h 2569712"/>
                <a:gd name="connsiteX47" fmla="*/ 556355 w 2114359"/>
                <a:gd name="connsiteY47" fmla="*/ 2354085 h 2569712"/>
                <a:gd name="connsiteX48" fmla="*/ 520627 w 2114359"/>
                <a:gd name="connsiteY48" fmla="*/ 2352618 h 2569712"/>
                <a:gd name="connsiteX49" fmla="*/ 469602 w 2114359"/>
                <a:gd name="connsiteY49" fmla="*/ 2349161 h 2569712"/>
                <a:gd name="connsiteX50" fmla="*/ 469602 w 2114359"/>
                <a:gd name="connsiteY50" fmla="*/ 2419083 h 2569712"/>
                <a:gd name="connsiteX51" fmla="*/ 481084 w 2114359"/>
                <a:gd name="connsiteY51" fmla="*/ 2412915 h 2569712"/>
                <a:gd name="connsiteX52" fmla="*/ 505330 w 2114359"/>
                <a:gd name="connsiteY52" fmla="*/ 2402992 h 2569712"/>
                <a:gd name="connsiteX53" fmla="*/ 505330 w 2114359"/>
                <a:gd name="connsiteY53" fmla="*/ 2351780 h 2569712"/>
                <a:gd name="connsiteX54" fmla="*/ 469602 w 2114359"/>
                <a:gd name="connsiteY54" fmla="*/ 2349161 h 2569712"/>
                <a:gd name="connsiteX55" fmla="*/ 418576 w 2114359"/>
                <a:gd name="connsiteY55" fmla="*/ 2343922 h 2569712"/>
                <a:gd name="connsiteX56" fmla="*/ 418576 w 2114359"/>
                <a:gd name="connsiteY56" fmla="*/ 2429942 h 2569712"/>
                <a:gd name="connsiteX57" fmla="*/ 445173 w 2114359"/>
                <a:gd name="connsiteY57" fmla="*/ 2432204 h 2569712"/>
                <a:gd name="connsiteX58" fmla="*/ 454304 w 2114359"/>
                <a:gd name="connsiteY58" fmla="*/ 2427300 h 2569712"/>
                <a:gd name="connsiteX59" fmla="*/ 454304 w 2114359"/>
                <a:gd name="connsiteY59" fmla="*/ 2347903 h 2569712"/>
                <a:gd name="connsiteX60" fmla="*/ 418576 w 2114359"/>
                <a:gd name="connsiteY60" fmla="*/ 2343922 h 2569712"/>
                <a:gd name="connsiteX61" fmla="*/ 367551 w 2114359"/>
                <a:gd name="connsiteY61" fmla="*/ 2336378 h 2569712"/>
                <a:gd name="connsiteX62" fmla="*/ 367551 w 2114359"/>
                <a:gd name="connsiteY62" fmla="*/ 2424284 h 2569712"/>
                <a:gd name="connsiteX63" fmla="*/ 403279 w 2114359"/>
                <a:gd name="connsiteY63" fmla="*/ 2428475 h 2569712"/>
                <a:gd name="connsiteX64" fmla="*/ 403279 w 2114359"/>
                <a:gd name="connsiteY64" fmla="*/ 2341931 h 2569712"/>
                <a:gd name="connsiteX65" fmla="*/ 367551 w 2114359"/>
                <a:gd name="connsiteY65" fmla="*/ 2336378 h 2569712"/>
                <a:gd name="connsiteX66" fmla="*/ 310029 w 2114359"/>
                <a:gd name="connsiteY66" fmla="*/ 2324434 h 2569712"/>
                <a:gd name="connsiteX67" fmla="*/ 310029 w 2114359"/>
                <a:gd name="connsiteY67" fmla="*/ 2415798 h 2569712"/>
                <a:gd name="connsiteX68" fmla="*/ 352254 w 2114359"/>
                <a:gd name="connsiteY68" fmla="*/ 2422398 h 2569712"/>
                <a:gd name="connsiteX69" fmla="*/ 352254 w 2114359"/>
                <a:gd name="connsiteY69" fmla="*/ 2333549 h 2569712"/>
                <a:gd name="connsiteX70" fmla="*/ 310029 w 2114359"/>
                <a:gd name="connsiteY70" fmla="*/ 2324434 h 2569712"/>
                <a:gd name="connsiteX71" fmla="*/ 1354845 w 2114359"/>
                <a:gd name="connsiteY71" fmla="*/ 2283886 h 2569712"/>
                <a:gd name="connsiteX72" fmla="*/ 1307382 w 2114359"/>
                <a:gd name="connsiteY72" fmla="*/ 2284410 h 2569712"/>
                <a:gd name="connsiteX73" fmla="*/ 1307382 w 2114359"/>
                <a:gd name="connsiteY73" fmla="*/ 2335468 h 2569712"/>
                <a:gd name="connsiteX74" fmla="*/ 1326742 w 2114359"/>
                <a:gd name="connsiteY74" fmla="*/ 2338575 h 2569712"/>
                <a:gd name="connsiteX75" fmla="*/ 1354845 w 2114359"/>
                <a:gd name="connsiteY75" fmla="*/ 2345469 h 2569712"/>
                <a:gd name="connsiteX76" fmla="*/ 1239593 w 2114359"/>
                <a:gd name="connsiteY76" fmla="*/ 2283362 h 2569712"/>
                <a:gd name="connsiteX77" fmla="*/ 1239593 w 2114359"/>
                <a:gd name="connsiteY77" fmla="*/ 2324590 h 2569712"/>
                <a:gd name="connsiteX78" fmla="*/ 1287056 w 2114359"/>
                <a:gd name="connsiteY78" fmla="*/ 2332207 h 2569712"/>
                <a:gd name="connsiteX79" fmla="*/ 1287056 w 2114359"/>
                <a:gd name="connsiteY79" fmla="*/ 2284200 h 2569712"/>
                <a:gd name="connsiteX80" fmla="*/ 1239593 w 2114359"/>
                <a:gd name="connsiteY80" fmla="*/ 2283362 h 2569712"/>
                <a:gd name="connsiteX81" fmla="*/ 1422635 w 2114359"/>
                <a:gd name="connsiteY81" fmla="*/ 2281476 h 2569712"/>
                <a:gd name="connsiteX82" fmla="*/ 1375172 w 2114359"/>
                <a:gd name="connsiteY82" fmla="*/ 2283362 h 2569712"/>
                <a:gd name="connsiteX83" fmla="*/ 1375172 w 2114359"/>
                <a:gd name="connsiteY83" fmla="*/ 2350456 h 2569712"/>
                <a:gd name="connsiteX84" fmla="*/ 1422635 w 2114359"/>
                <a:gd name="connsiteY84" fmla="*/ 2362099 h 2569712"/>
                <a:gd name="connsiteX85" fmla="*/ 1170232 w 2114359"/>
                <a:gd name="connsiteY85" fmla="*/ 2280114 h 2569712"/>
                <a:gd name="connsiteX86" fmla="*/ 1170232 w 2114359"/>
                <a:gd name="connsiteY86" fmla="*/ 2317457 h 2569712"/>
                <a:gd name="connsiteX87" fmla="*/ 1219267 w 2114359"/>
                <a:gd name="connsiteY87" fmla="*/ 2322080 h 2569712"/>
                <a:gd name="connsiteX88" fmla="*/ 1219267 w 2114359"/>
                <a:gd name="connsiteY88" fmla="*/ 2282733 h 2569712"/>
                <a:gd name="connsiteX89" fmla="*/ 1170232 w 2114359"/>
                <a:gd name="connsiteY89" fmla="*/ 2280114 h 2569712"/>
                <a:gd name="connsiteX90" fmla="*/ 1490424 w 2114359"/>
                <a:gd name="connsiteY90" fmla="*/ 2276866 h 2569712"/>
                <a:gd name="connsiteX91" fmla="*/ 1442961 w 2114359"/>
                <a:gd name="connsiteY91" fmla="*/ 2280323 h 2569712"/>
                <a:gd name="connsiteX92" fmla="*/ 1442961 w 2114359"/>
                <a:gd name="connsiteY92" fmla="*/ 2368563 h 2569712"/>
                <a:gd name="connsiteX93" fmla="*/ 1490424 w 2114359"/>
                <a:gd name="connsiteY93" fmla="*/ 2385547 h 2569712"/>
                <a:gd name="connsiteX94" fmla="*/ 1558214 w 2114359"/>
                <a:gd name="connsiteY94" fmla="*/ 2269951 h 2569712"/>
                <a:gd name="connsiteX95" fmla="*/ 1510751 w 2114359"/>
                <a:gd name="connsiteY95" fmla="*/ 2275190 h 2569712"/>
                <a:gd name="connsiteX96" fmla="*/ 1510751 w 2114359"/>
                <a:gd name="connsiteY96" fmla="*/ 2388242 h 2569712"/>
                <a:gd name="connsiteX97" fmla="*/ 1558214 w 2114359"/>
                <a:gd name="connsiteY97" fmla="*/ 2384155 h 2569712"/>
                <a:gd name="connsiteX98" fmla="*/ 1626003 w 2114359"/>
                <a:gd name="connsiteY98" fmla="*/ 2259997 h 2569712"/>
                <a:gd name="connsiteX99" fmla="*/ 1578540 w 2114359"/>
                <a:gd name="connsiteY99" fmla="*/ 2267436 h 2569712"/>
                <a:gd name="connsiteX100" fmla="*/ 1578540 w 2114359"/>
                <a:gd name="connsiteY100" fmla="*/ 2382374 h 2569712"/>
                <a:gd name="connsiteX101" fmla="*/ 1626003 w 2114359"/>
                <a:gd name="connsiteY101" fmla="*/ 2376821 h 2569712"/>
                <a:gd name="connsiteX102" fmla="*/ 1702384 w 2114359"/>
                <a:gd name="connsiteY102" fmla="*/ 2244071 h 2569712"/>
                <a:gd name="connsiteX103" fmla="*/ 1646330 w 2114359"/>
                <a:gd name="connsiteY103" fmla="*/ 2256225 h 2569712"/>
                <a:gd name="connsiteX104" fmla="*/ 1646330 w 2114359"/>
                <a:gd name="connsiteY104" fmla="*/ 2374202 h 2569712"/>
                <a:gd name="connsiteX105" fmla="*/ 1702384 w 2114359"/>
                <a:gd name="connsiteY105" fmla="*/ 2365401 h 2569712"/>
                <a:gd name="connsiteX106" fmla="*/ 571652 w 2114359"/>
                <a:gd name="connsiteY106" fmla="*/ 2238623 h 2569712"/>
                <a:gd name="connsiteX107" fmla="*/ 571652 w 2114359"/>
                <a:gd name="connsiteY107" fmla="*/ 2325796 h 2569712"/>
                <a:gd name="connsiteX108" fmla="*/ 607381 w 2114359"/>
                <a:gd name="connsiteY108" fmla="*/ 2326110 h 2569712"/>
                <a:gd name="connsiteX109" fmla="*/ 607381 w 2114359"/>
                <a:gd name="connsiteY109" fmla="*/ 2239461 h 2569712"/>
                <a:gd name="connsiteX110" fmla="*/ 571652 w 2114359"/>
                <a:gd name="connsiteY110" fmla="*/ 2238623 h 2569712"/>
                <a:gd name="connsiteX111" fmla="*/ 658406 w 2114359"/>
                <a:gd name="connsiteY111" fmla="*/ 2238309 h 2569712"/>
                <a:gd name="connsiteX112" fmla="*/ 622678 w 2114359"/>
                <a:gd name="connsiteY112" fmla="*/ 2239356 h 2569712"/>
                <a:gd name="connsiteX113" fmla="*/ 622678 w 2114359"/>
                <a:gd name="connsiteY113" fmla="*/ 2325796 h 2569712"/>
                <a:gd name="connsiteX114" fmla="*/ 658406 w 2114359"/>
                <a:gd name="connsiteY114" fmla="*/ 2324119 h 2569712"/>
                <a:gd name="connsiteX115" fmla="*/ 520627 w 2114359"/>
                <a:gd name="connsiteY115" fmla="*/ 2235270 h 2569712"/>
                <a:gd name="connsiteX116" fmla="*/ 520627 w 2114359"/>
                <a:gd name="connsiteY116" fmla="*/ 2235375 h 2569712"/>
                <a:gd name="connsiteX117" fmla="*/ 520627 w 2114359"/>
                <a:gd name="connsiteY117" fmla="*/ 2323072 h 2569712"/>
                <a:gd name="connsiteX118" fmla="*/ 556355 w 2114359"/>
                <a:gd name="connsiteY118" fmla="*/ 2325167 h 2569712"/>
                <a:gd name="connsiteX119" fmla="*/ 556355 w 2114359"/>
                <a:gd name="connsiteY119" fmla="*/ 2237889 h 2569712"/>
                <a:gd name="connsiteX120" fmla="*/ 520627 w 2114359"/>
                <a:gd name="connsiteY120" fmla="*/ 2235270 h 2569712"/>
                <a:gd name="connsiteX121" fmla="*/ 710584 w 2114359"/>
                <a:gd name="connsiteY121" fmla="*/ 2234746 h 2569712"/>
                <a:gd name="connsiteX122" fmla="*/ 673703 w 2114359"/>
                <a:gd name="connsiteY122" fmla="*/ 2237575 h 2569712"/>
                <a:gd name="connsiteX123" fmla="*/ 673703 w 2114359"/>
                <a:gd name="connsiteY123" fmla="*/ 2323176 h 2569712"/>
                <a:gd name="connsiteX124" fmla="*/ 710584 w 2114359"/>
                <a:gd name="connsiteY124" fmla="*/ 2319195 h 2569712"/>
                <a:gd name="connsiteX125" fmla="*/ 469602 w 2114359"/>
                <a:gd name="connsiteY125" fmla="*/ 2229193 h 2569712"/>
                <a:gd name="connsiteX126" fmla="*/ 469602 w 2114359"/>
                <a:gd name="connsiteY126" fmla="*/ 2317204 h 2569712"/>
                <a:gd name="connsiteX127" fmla="*/ 505330 w 2114359"/>
                <a:gd name="connsiteY127" fmla="*/ 2321500 h 2569712"/>
                <a:gd name="connsiteX128" fmla="*/ 505330 w 2114359"/>
                <a:gd name="connsiteY128" fmla="*/ 2233698 h 2569712"/>
                <a:gd name="connsiteX129" fmla="*/ 469602 w 2114359"/>
                <a:gd name="connsiteY129" fmla="*/ 2229193 h 2569712"/>
                <a:gd name="connsiteX130" fmla="*/ 418576 w 2114359"/>
                <a:gd name="connsiteY130" fmla="*/ 2220392 h 2569712"/>
                <a:gd name="connsiteX131" fmla="*/ 418576 w 2114359"/>
                <a:gd name="connsiteY131" fmla="*/ 2308613 h 2569712"/>
                <a:gd name="connsiteX132" fmla="*/ 454304 w 2114359"/>
                <a:gd name="connsiteY132" fmla="*/ 2315109 h 2569712"/>
                <a:gd name="connsiteX133" fmla="*/ 454304 w 2114359"/>
                <a:gd name="connsiteY133" fmla="*/ 2226993 h 2569712"/>
                <a:gd name="connsiteX134" fmla="*/ 418576 w 2114359"/>
                <a:gd name="connsiteY134" fmla="*/ 2220392 h 2569712"/>
                <a:gd name="connsiteX135" fmla="*/ 367551 w 2114359"/>
                <a:gd name="connsiteY135" fmla="*/ 2208343 h 2569712"/>
                <a:gd name="connsiteX136" fmla="*/ 367551 w 2114359"/>
                <a:gd name="connsiteY136" fmla="*/ 2296144 h 2569712"/>
                <a:gd name="connsiteX137" fmla="*/ 403279 w 2114359"/>
                <a:gd name="connsiteY137" fmla="*/ 2305365 h 2569712"/>
                <a:gd name="connsiteX138" fmla="*/ 403279 w 2114359"/>
                <a:gd name="connsiteY138" fmla="*/ 2217249 h 2569712"/>
                <a:gd name="connsiteX139" fmla="*/ 367551 w 2114359"/>
                <a:gd name="connsiteY139" fmla="*/ 2208343 h 2569712"/>
                <a:gd name="connsiteX140" fmla="*/ 310029 w 2114359"/>
                <a:gd name="connsiteY140" fmla="*/ 2189483 h 2569712"/>
                <a:gd name="connsiteX141" fmla="*/ 310029 w 2114359"/>
                <a:gd name="connsiteY141" fmla="*/ 2276971 h 2569712"/>
                <a:gd name="connsiteX142" fmla="*/ 352254 w 2114359"/>
                <a:gd name="connsiteY142" fmla="*/ 2291744 h 2569712"/>
                <a:gd name="connsiteX143" fmla="*/ 352254 w 2114359"/>
                <a:gd name="connsiteY143" fmla="*/ 2204047 h 2569712"/>
                <a:gd name="connsiteX144" fmla="*/ 310029 w 2114359"/>
                <a:gd name="connsiteY144" fmla="*/ 2189483 h 2569712"/>
                <a:gd name="connsiteX145" fmla="*/ 1354845 w 2114359"/>
                <a:gd name="connsiteY145" fmla="*/ 2130076 h 2569712"/>
                <a:gd name="connsiteX146" fmla="*/ 1307382 w 2114359"/>
                <a:gd name="connsiteY146" fmla="*/ 2131124 h 2569712"/>
                <a:gd name="connsiteX147" fmla="*/ 1307382 w 2114359"/>
                <a:gd name="connsiteY147" fmla="*/ 2246167 h 2569712"/>
                <a:gd name="connsiteX148" fmla="*/ 1354845 w 2114359"/>
                <a:gd name="connsiteY148" fmla="*/ 2245748 h 2569712"/>
                <a:gd name="connsiteX149" fmla="*/ 1239593 w 2114359"/>
                <a:gd name="connsiteY149" fmla="*/ 2129552 h 2569712"/>
                <a:gd name="connsiteX150" fmla="*/ 1239593 w 2114359"/>
                <a:gd name="connsiteY150" fmla="*/ 2243547 h 2569712"/>
                <a:gd name="connsiteX151" fmla="*/ 1287056 w 2114359"/>
                <a:gd name="connsiteY151" fmla="*/ 2245748 h 2569712"/>
                <a:gd name="connsiteX152" fmla="*/ 1287056 w 2114359"/>
                <a:gd name="connsiteY152" fmla="*/ 2130914 h 2569712"/>
                <a:gd name="connsiteX153" fmla="*/ 1239593 w 2114359"/>
                <a:gd name="connsiteY153" fmla="*/ 2129552 h 2569712"/>
                <a:gd name="connsiteX154" fmla="*/ 1422635 w 2114359"/>
                <a:gd name="connsiteY154" fmla="*/ 2125571 h 2569712"/>
                <a:gd name="connsiteX155" fmla="*/ 1375172 w 2114359"/>
                <a:gd name="connsiteY155" fmla="*/ 2129028 h 2569712"/>
                <a:gd name="connsiteX156" fmla="*/ 1375172 w 2114359"/>
                <a:gd name="connsiteY156" fmla="*/ 2244910 h 2569712"/>
                <a:gd name="connsiteX157" fmla="*/ 1422635 w 2114359"/>
                <a:gd name="connsiteY157" fmla="*/ 2242081 h 2569712"/>
                <a:gd name="connsiteX158" fmla="*/ 1170232 w 2114359"/>
                <a:gd name="connsiteY158" fmla="*/ 2124628 h 2569712"/>
                <a:gd name="connsiteX159" fmla="*/ 1170232 w 2114359"/>
                <a:gd name="connsiteY159" fmla="*/ 2236842 h 2569712"/>
                <a:gd name="connsiteX160" fmla="*/ 1219267 w 2114359"/>
                <a:gd name="connsiteY160" fmla="*/ 2242185 h 2569712"/>
                <a:gd name="connsiteX161" fmla="*/ 1219267 w 2114359"/>
                <a:gd name="connsiteY161" fmla="*/ 2128400 h 2569712"/>
                <a:gd name="connsiteX162" fmla="*/ 1170232 w 2114359"/>
                <a:gd name="connsiteY162" fmla="*/ 2124628 h 2569712"/>
                <a:gd name="connsiteX163" fmla="*/ 1490424 w 2114359"/>
                <a:gd name="connsiteY163" fmla="*/ 2117503 h 2569712"/>
                <a:gd name="connsiteX164" fmla="*/ 1442961 w 2114359"/>
                <a:gd name="connsiteY164" fmla="*/ 2123475 h 2569712"/>
                <a:gd name="connsiteX165" fmla="*/ 1442961 w 2114359"/>
                <a:gd name="connsiteY165" fmla="*/ 2240195 h 2569712"/>
                <a:gd name="connsiteX166" fmla="*/ 1490424 w 2114359"/>
                <a:gd name="connsiteY166" fmla="*/ 2234537 h 2569712"/>
                <a:gd name="connsiteX167" fmla="*/ 1490424 w 2114359"/>
                <a:gd name="connsiteY167" fmla="*/ 2234432 h 2569712"/>
                <a:gd name="connsiteX168" fmla="*/ 1558214 w 2114359"/>
                <a:gd name="connsiteY168" fmla="*/ 2105978 h 2569712"/>
                <a:gd name="connsiteX169" fmla="*/ 1510751 w 2114359"/>
                <a:gd name="connsiteY169" fmla="*/ 2114674 h 2569712"/>
                <a:gd name="connsiteX170" fmla="*/ 1510751 w 2114359"/>
                <a:gd name="connsiteY170" fmla="*/ 2231708 h 2569712"/>
                <a:gd name="connsiteX171" fmla="*/ 1558214 w 2114359"/>
                <a:gd name="connsiteY171" fmla="*/ 2223012 h 2569712"/>
                <a:gd name="connsiteX172" fmla="*/ 622678 w 2114359"/>
                <a:gd name="connsiteY172" fmla="*/ 2104301 h 2569712"/>
                <a:gd name="connsiteX173" fmla="*/ 622678 w 2114359"/>
                <a:gd name="connsiteY173" fmla="*/ 2202895 h 2569712"/>
                <a:gd name="connsiteX174" fmla="*/ 658406 w 2114359"/>
                <a:gd name="connsiteY174" fmla="*/ 2202056 h 2569712"/>
                <a:gd name="connsiteX175" fmla="*/ 658406 w 2114359"/>
                <a:gd name="connsiteY175" fmla="*/ 2104406 h 2569712"/>
                <a:gd name="connsiteX176" fmla="*/ 622678 w 2114359"/>
                <a:gd name="connsiteY176" fmla="*/ 2104301 h 2569712"/>
                <a:gd name="connsiteX177" fmla="*/ 710584 w 2114359"/>
                <a:gd name="connsiteY177" fmla="*/ 2102520 h 2569712"/>
                <a:gd name="connsiteX178" fmla="*/ 673703 w 2114359"/>
                <a:gd name="connsiteY178" fmla="*/ 2104197 h 2569712"/>
                <a:gd name="connsiteX179" fmla="*/ 673703 w 2114359"/>
                <a:gd name="connsiteY179" fmla="*/ 2201428 h 2569712"/>
                <a:gd name="connsiteX180" fmla="*/ 710584 w 2114359"/>
                <a:gd name="connsiteY180" fmla="*/ 2198389 h 2569712"/>
                <a:gd name="connsiteX181" fmla="*/ 571652 w 2114359"/>
                <a:gd name="connsiteY181" fmla="*/ 2101682 h 2569712"/>
                <a:gd name="connsiteX182" fmla="*/ 571652 w 2114359"/>
                <a:gd name="connsiteY182" fmla="*/ 2101787 h 2569712"/>
                <a:gd name="connsiteX183" fmla="*/ 571652 w 2114359"/>
                <a:gd name="connsiteY183" fmla="*/ 2201952 h 2569712"/>
                <a:gd name="connsiteX184" fmla="*/ 607381 w 2114359"/>
                <a:gd name="connsiteY184" fmla="*/ 2202999 h 2569712"/>
                <a:gd name="connsiteX185" fmla="*/ 607381 w 2114359"/>
                <a:gd name="connsiteY185" fmla="*/ 2103882 h 2569712"/>
                <a:gd name="connsiteX186" fmla="*/ 571652 w 2114359"/>
                <a:gd name="connsiteY186" fmla="*/ 2101682 h 2569712"/>
                <a:gd name="connsiteX187" fmla="*/ 520627 w 2114359"/>
                <a:gd name="connsiteY187" fmla="*/ 2096024 h 2569712"/>
                <a:gd name="connsiteX188" fmla="*/ 520627 w 2114359"/>
                <a:gd name="connsiteY188" fmla="*/ 2096129 h 2569712"/>
                <a:gd name="connsiteX189" fmla="*/ 520627 w 2114359"/>
                <a:gd name="connsiteY189" fmla="*/ 2197865 h 2569712"/>
                <a:gd name="connsiteX190" fmla="*/ 556355 w 2114359"/>
                <a:gd name="connsiteY190" fmla="*/ 2200904 h 2569712"/>
                <a:gd name="connsiteX191" fmla="*/ 556355 w 2114359"/>
                <a:gd name="connsiteY191" fmla="*/ 2100215 h 2569712"/>
                <a:gd name="connsiteX192" fmla="*/ 520627 w 2114359"/>
                <a:gd name="connsiteY192" fmla="*/ 2096024 h 2569712"/>
                <a:gd name="connsiteX193" fmla="*/ 1626003 w 2114359"/>
                <a:gd name="connsiteY193" fmla="*/ 2089947 h 2569712"/>
                <a:gd name="connsiteX194" fmla="*/ 1578540 w 2114359"/>
                <a:gd name="connsiteY194" fmla="*/ 2101682 h 2569712"/>
                <a:gd name="connsiteX195" fmla="*/ 1578540 w 2114359"/>
                <a:gd name="connsiteY195" fmla="*/ 2218716 h 2569712"/>
                <a:gd name="connsiteX196" fmla="*/ 1626003 w 2114359"/>
                <a:gd name="connsiteY196" fmla="*/ 2206457 h 2569712"/>
                <a:gd name="connsiteX197" fmla="*/ 469602 w 2114359"/>
                <a:gd name="connsiteY197" fmla="*/ 2087432 h 2569712"/>
                <a:gd name="connsiteX198" fmla="*/ 469602 w 2114359"/>
                <a:gd name="connsiteY198" fmla="*/ 2087537 h 2569712"/>
                <a:gd name="connsiteX199" fmla="*/ 469602 w 2114359"/>
                <a:gd name="connsiteY199" fmla="*/ 2190741 h 2569712"/>
                <a:gd name="connsiteX200" fmla="*/ 505330 w 2114359"/>
                <a:gd name="connsiteY200" fmla="*/ 2196084 h 2569712"/>
                <a:gd name="connsiteX201" fmla="*/ 505330 w 2114359"/>
                <a:gd name="connsiteY201" fmla="*/ 2093824 h 2569712"/>
                <a:gd name="connsiteX202" fmla="*/ 469602 w 2114359"/>
                <a:gd name="connsiteY202" fmla="*/ 2087432 h 2569712"/>
                <a:gd name="connsiteX203" fmla="*/ 418576 w 2114359"/>
                <a:gd name="connsiteY203" fmla="*/ 2075593 h 2569712"/>
                <a:gd name="connsiteX204" fmla="*/ 418576 w 2114359"/>
                <a:gd name="connsiteY204" fmla="*/ 2179530 h 2569712"/>
                <a:gd name="connsiteX205" fmla="*/ 454304 w 2114359"/>
                <a:gd name="connsiteY205" fmla="*/ 2187807 h 2569712"/>
                <a:gd name="connsiteX206" fmla="*/ 454304 w 2114359"/>
                <a:gd name="connsiteY206" fmla="*/ 2084289 h 2569712"/>
                <a:gd name="connsiteX207" fmla="*/ 418576 w 2114359"/>
                <a:gd name="connsiteY207" fmla="*/ 2075593 h 2569712"/>
                <a:gd name="connsiteX208" fmla="*/ 1702384 w 2114359"/>
                <a:gd name="connsiteY208" fmla="*/ 2064801 h 2569712"/>
                <a:gd name="connsiteX209" fmla="*/ 1646330 w 2114359"/>
                <a:gd name="connsiteY209" fmla="*/ 2084080 h 2569712"/>
                <a:gd name="connsiteX210" fmla="*/ 1646330 w 2114359"/>
                <a:gd name="connsiteY210" fmla="*/ 2200590 h 2569712"/>
                <a:gd name="connsiteX211" fmla="*/ 1702384 w 2114359"/>
                <a:gd name="connsiteY211" fmla="*/ 2180997 h 2569712"/>
                <a:gd name="connsiteX212" fmla="*/ 367551 w 2114359"/>
                <a:gd name="connsiteY212" fmla="*/ 2059981 h 2569712"/>
                <a:gd name="connsiteX213" fmla="*/ 367551 w 2114359"/>
                <a:gd name="connsiteY213" fmla="*/ 2060086 h 2569712"/>
                <a:gd name="connsiteX214" fmla="*/ 367551 w 2114359"/>
                <a:gd name="connsiteY214" fmla="*/ 2163499 h 2569712"/>
                <a:gd name="connsiteX215" fmla="*/ 403279 w 2114359"/>
                <a:gd name="connsiteY215" fmla="*/ 2175444 h 2569712"/>
                <a:gd name="connsiteX216" fmla="*/ 403279 w 2114359"/>
                <a:gd name="connsiteY216" fmla="*/ 2071402 h 2569712"/>
                <a:gd name="connsiteX217" fmla="*/ 367551 w 2114359"/>
                <a:gd name="connsiteY217" fmla="*/ 2059981 h 2569712"/>
                <a:gd name="connsiteX218" fmla="*/ 310029 w 2114359"/>
                <a:gd name="connsiteY218" fmla="*/ 2036093 h 2569712"/>
                <a:gd name="connsiteX219" fmla="*/ 310029 w 2114359"/>
                <a:gd name="connsiteY219" fmla="*/ 2136467 h 2569712"/>
                <a:gd name="connsiteX220" fmla="*/ 352254 w 2114359"/>
                <a:gd name="connsiteY220" fmla="*/ 2157318 h 2569712"/>
                <a:gd name="connsiteX221" fmla="*/ 352254 w 2114359"/>
                <a:gd name="connsiteY221" fmla="*/ 2054428 h 2569712"/>
                <a:gd name="connsiteX222" fmla="*/ 310029 w 2114359"/>
                <a:gd name="connsiteY222" fmla="*/ 2036093 h 2569712"/>
                <a:gd name="connsiteX223" fmla="*/ 673703 w 2114359"/>
                <a:gd name="connsiteY223" fmla="*/ 1958874 h 2569712"/>
                <a:gd name="connsiteX224" fmla="*/ 673703 w 2114359"/>
                <a:gd name="connsiteY224" fmla="*/ 1958978 h 2569712"/>
                <a:gd name="connsiteX225" fmla="*/ 673703 w 2114359"/>
                <a:gd name="connsiteY225" fmla="*/ 2071611 h 2569712"/>
                <a:gd name="connsiteX226" fmla="*/ 710584 w 2114359"/>
                <a:gd name="connsiteY226" fmla="*/ 2070249 h 2569712"/>
                <a:gd name="connsiteX227" fmla="*/ 710584 w 2114359"/>
                <a:gd name="connsiteY227" fmla="*/ 1960131 h 2569712"/>
                <a:gd name="connsiteX228" fmla="*/ 673703 w 2114359"/>
                <a:gd name="connsiteY228" fmla="*/ 1958874 h 2569712"/>
                <a:gd name="connsiteX229" fmla="*/ 622678 w 2114359"/>
                <a:gd name="connsiteY229" fmla="*/ 1955416 h 2569712"/>
                <a:gd name="connsiteX230" fmla="*/ 622678 w 2114359"/>
                <a:gd name="connsiteY230" fmla="*/ 1955521 h 2569712"/>
                <a:gd name="connsiteX231" fmla="*/ 622678 w 2114359"/>
                <a:gd name="connsiteY231" fmla="*/ 2070564 h 2569712"/>
                <a:gd name="connsiteX232" fmla="*/ 658406 w 2114359"/>
                <a:gd name="connsiteY232" fmla="*/ 2071507 h 2569712"/>
                <a:gd name="connsiteX233" fmla="*/ 658406 w 2114359"/>
                <a:gd name="connsiteY233" fmla="*/ 1958035 h 2569712"/>
                <a:gd name="connsiteX234" fmla="*/ 622678 w 2114359"/>
                <a:gd name="connsiteY234" fmla="*/ 1955416 h 2569712"/>
                <a:gd name="connsiteX235" fmla="*/ 1287056 w 2114359"/>
                <a:gd name="connsiteY235" fmla="*/ 1951435 h 2569712"/>
                <a:gd name="connsiteX236" fmla="*/ 1239593 w 2114359"/>
                <a:gd name="connsiteY236" fmla="*/ 1951644 h 2569712"/>
                <a:gd name="connsiteX237" fmla="*/ 1239593 w 2114359"/>
                <a:gd name="connsiteY237" fmla="*/ 2081356 h 2569712"/>
                <a:gd name="connsiteX238" fmla="*/ 1287056 w 2114359"/>
                <a:gd name="connsiteY238" fmla="*/ 2082403 h 2569712"/>
                <a:gd name="connsiteX239" fmla="*/ 571652 w 2114359"/>
                <a:gd name="connsiteY239" fmla="*/ 1949863 h 2569712"/>
                <a:gd name="connsiteX240" fmla="*/ 571652 w 2114359"/>
                <a:gd name="connsiteY240" fmla="*/ 2066792 h 2569712"/>
                <a:gd name="connsiteX241" fmla="*/ 607381 w 2114359"/>
                <a:gd name="connsiteY241" fmla="*/ 2069726 h 2569712"/>
                <a:gd name="connsiteX242" fmla="*/ 607381 w 2114359"/>
                <a:gd name="connsiteY242" fmla="*/ 1954054 h 2569712"/>
                <a:gd name="connsiteX243" fmla="*/ 571652 w 2114359"/>
                <a:gd name="connsiteY243" fmla="*/ 1949863 h 2569712"/>
                <a:gd name="connsiteX244" fmla="*/ 1170232 w 2114359"/>
                <a:gd name="connsiteY244" fmla="*/ 1948920 h 2569712"/>
                <a:gd name="connsiteX245" fmla="*/ 1170232 w 2114359"/>
                <a:gd name="connsiteY245" fmla="*/ 2076222 h 2569712"/>
                <a:gd name="connsiteX246" fmla="*/ 1219267 w 2114359"/>
                <a:gd name="connsiteY246" fmla="*/ 2080308 h 2569712"/>
                <a:gd name="connsiteX247" fmla="*/ 1219267 w 2114359"/>
                <a:gd name="connsiteY247" fmla="*/ 1951225 h 2569712"/>
                <a:gd name="connsiteX248" fmla="*/ 1170232 w 2114359"/>
                <a:gd name="connsiteY248" fmla="*/ 1948920 h 2569712"/>
                <a:gd name="connsiteX249" fmla="*/ 1354845 w 2114359"/>
                <a:gd name="connsiteY249" fmla="*/ 1948082 h 2569712"/>
                <a:gd name="connsiteX250" fmla="*/ 1307382 w 2114359"/>
                <a:gd name="connsiteY250" fmla="*/ 1950911 h 2569712"/>
                <a:gd name="connsiteX251" fmla="*/ 1307382 w 2114359"/>
                <a:gd name="connsiteY251" fmla="*/ 2082508 h 2569712"/>
                <a:gd name="connsiteX252" fmla="*/ 1354845 w 2114359"/>
                <a:gd name="connsiteY252" fmla="*/ 2081146 h 2569712"/>
                <a:gd name="connsiteX253" fmla="*/ 520627 w 2114359"/>
                <a:gd name="connsiteY253" fmla="*/ 1941795 h 2569712"/>
                <a:gd name="connsiteX254" fmla="*/ 520627 w 2114359"/>
                <a:gd name="connsiteY254" fmla="*/ 1941900 h 2569712"/>
                <a:gd name="connsiteX255" fmla="*/ 520627 w 2114359"/>
                <a:gd name="connsiteY255" fmla="*/ 2060086 h 2569712"/>
                <a:gd name="connsiteX256" fmla="*/ 556355 w 2114359"/>
                <a:gd name="connsiteY256" fmla="*/ 2064906 h 2569712"/>
                <a:gd name="connsiteX257" fmla="*/ 556355 w 2114359"/>
                <a:gd name="connsiteY257" fmla="*/ 1947558 h 2569712"/>
                <a:gd name="connsiteX258" fmla="*/ 520627 w 2114359"/>
                <a:gd name="connsiteY258" fmla="*/ 1941795 h 2569712"/>
                <a:gd name="connsiteX259" fmla="*/ 1422635 w 2114359"/>
                <a:gd name="connsiteY259" fmla="*/ 1940643 h 2569712"/>
                <a:gd name="connsiteX260" fmla="*/ 1375172 w 2114359"/>
                <a:gd name="connsiteY260" fmla="*/ 1946196 h 2569712"/>
                <a:gd name="connsiteX261" fmla="*/ 1375172 w 2114359"/>
                <a:gd name="connsiteY261" fmla="*/ 2079994 h 2569712"/>
                <a:gd name="connsiteX262" fmla="*/ 1422635 w 2114359"/>
                <a:gd name="connsiteY262" fmla="*/ 2075907 h 2569712"/>
                <a:gd name="connsiteX263" fmla="*/ 469602 w 2114359"/>
                <a:gd name="connsiteY263" fmla="*/ 1931003 h 2569712"/>
                <a:gd name="connsiteX264" fmla="*/ 469602 w 2114359"/>
                <a:gd name="connsiteY264" fmla="*/ 2050342 h 2569712"/>
                <a:gd name="connsiteX265" fmla="*/ 505330 w 2114359"/>
                <a:gd name="connsiteY265" fmla="*/ 2057467 h 2569712"/>
                <a:gd name="connsiteX266" fmla="*/ 505330 w 2114359"/>
                <a:gd name="connsiteY266" fmla="*/ 1938862 h 2569712"/>
                <a:gd name="connsiteX267" fmla="*/ 469602 w 2114359"/>
                <a:gd name="connsiteY267" fmla="*/ 1931003 h 2569712"/>
                <a:gd name="connsiteX268" fmla="*/ 1490424 w 2114359"/>
                <a:gd name="connsiteY268" fmla="*/ 1929222 h 2569712"/>
                <a:gd name="connsiteX269" fmla="*/ 1442961 w 2114359"/>
                <a:gd name="connsiteY269" fmla="*/ 1937709 h 2569712"/>
                <a:gd name="connsiteX270" fmla="*/ 1442961 w 2114359"/>
                <a:gd name="connsiteY270" fmla="*/ 2073498 h 2569712"/>
                <a:gd name="connsiteX271" fmla="*/ 1490424 w 2114359"/>
                <a:gd name="connsiteY271" fmla="*/ 2066373 h 2569712"/>
                <a:gd name="connsiteX272" fmla="*/ 418576 w 2114359"/>
                <a:gd name="connsiteY272" fmla="*/ 1916964 h 2569712"/>
                <a:gd name="connsiteX273" fmla="*/ 418576 w 2114359"/>
                <a:gd name="connsiteY273" fmla="*/ 2037560 h 2569712"/>
                <a:gd name="connsiteX274" fmla="*/ 454304 w 2114359"/>
                <a:gd name="connsiteY274" fmla="*/ 2047094 h 2569712"/>
                <a:gd name="connsiteX275" fmla="*/ 454304 w 2114359"/>
                <a:gd name="connsiteY275" fmla="*/ 1927231 h 2569712"/>
                <a:gd name="connsiteX276" fmla="*/ 418576 w 2114359"/>
                <a:gd name="connsiteY276" fmla="*/ 1916964 h 2569712"/>
                <a:gd name="connsiteX277" fmla="*/ 1558214 w 2114359"/>
                <a:gd name="connsiteY277" fmla="*/ 1913506 h 2569712"/>
                <a:gd name="connsiteX278" fmla="*/ 1510751 w 2114359"/>
                <a:gd name="connsiteY278" fmla="*/ 1925136 h 2569712"/>
                <a:gd name="connsiteX279" fmla="*/ 1510751 w 2114359"/>
                <a:gd name="connsiteY279" fmla="*/ 2062601 h 2569712"/>
                <a:gd name="connsiteX280" fmla="*/ 1558214 w 2114359"/>
                <a:gd name="connsiteY280" fmla="*/ 2051704 h 2569712"/>
                <a:gd name="connsiteX281" fmla="*/ 367551 w 2114359"/>
                <a:gd name="connsiteY281" fmla="*/ 1898628 h 2569712"/>
                <a:gd name="connsiteX282" fmla="*/ 367551 w 2114359"/>
                <a:gd name="connsiteY282" fmla="*/ 2020796 h 2569712"/>
                <a:gd name="connsiteX283" fmla="*/ 403279 w 2114359"/>
                <a:gd name="connsiteY283" fmla="*/ 2033054 h 2569712"/>
                <a:gd name="connsiteX284" fmla="*/ 403279 w 2114359"/>
                <a:gd name="connsiteY284" fmla="*/ 1912039 h 2569712"/>
                <a:gd name="connsiteX285" fmla="*/ 367551 w 2114359"/>
                <a:gd name="connsiteY285" fmla="*/ 1898628 h 2569712"/>
                <a:gd name="connsiteX286" fmla="*/ 1626003 w 2114359"/>
                <a:gd name="connsiteY286" fmla="*/ 1892761 h 2569712"/>
                <a:gd name="connsiteX287" fmla="*/ 1578540 w 2114359"/>
                <a:gd name="connsiteY287" fmla="*/ 1907848 h 2569712"/>
                <a:gd name="connsiteX288" fmla="*/ 1578540 w 2114359"/>
                <a:gd name="connsiteY288" fmla="*/ 2046046 h 2569712"/>
                <a:gd name="connsiteX289" fmla="*/ 1626003 w 2114359"/>
                <a:gd name="connsiteY289" fmla="*/ 2030225 h 2569712"/>
                <a:gd name="connsiteX290" fmla="*/ 1626003 w 2114359"/>
                <a:gd name="connsiteY290" fmla="*/ 2030121 h 2569712"/>
                <a:gd name="connsiteX291" fmla="*/ 310029 w 2114359"/>
                <a:gd name="connsiteY291" fmla="*/ 1869605 h 2569712"/>
                <a:gd name="connsiteX292" fmla="*/ 310029 w 2114359"/>
                <a:gd name="connsiteY292" fmla="*/ 1996383 h 2569712"/>
                <a:gd name="connsiteX293" fmla="*/ 352254 w 2114359"/>
                <a:gd name="connsiteY293" fmla="*/ 2014928 h 2569712"/>
                <a:gd name="connsiteX294" fmla="*/ 352254 w 2114359"/>
                <a:gd name="connsiteY294" fmla="*/ 1892132 h 2569712"/>
                <a:gd name="connsiteX295" fmla="*/ 310029 w 2114359"/>
                <a:gd name="connsiteY295" fmla="*/ 1869605 h 2569712"/>
                <a:gd name="connsiteX296" fmla="*/ 1702384 w 2114359"/>
                <a:gd name="connsiteY296" fmla="*/ 1861014 h 2569712"/>
                <a:gd name="connsiteX297" fmla="*/ 1646330 w 2114359"/>
                <a:gd name="connsiteY297" fmla="*/ 1885426 h 2569712"/>
                <a:gd name="connsiteX298" fmla="*/ 1646330 w 2114359"/>
                <a:gd name="connsiteY298" fmla="*/ 2022158 h 2569712"/>
                <a:gd name="connsiteX299" fmla="*/ 1702384 w 2114359"/>
                <a:gd name="connsiteY299" fmla="*/ 1994392 h 2569712"/>
                <a:gd name="connsiteX300" fmla="*/ 673703 w 2114359"/>
                <a:gd name="connsiteY300" fmla="*/ 1852946 h 2569712"/>
                <a:gd name="connsiteX301" fmla="*/ 673703 w 2114359"/>
                <a:gd name="connsiteY301" fmla="*/ 1932366 h 2569712"/>
                <a:gd name="connsiteX302" fmla="*/ 710584 w 2114359"/>
                <a:gd name="connsiteY302" fmla="*/ 1932994 h 2569712"/>
                <a:gd name="connsiteX303" fmla="*/ 710584 w 2114359"/>
                <a:gd name="connsiteY303" fmla="*/ 1854518 h 2569712"/>
                <a:gd name="connsiteX304" fmla="*/ 673703 w 2114359"/>
                <a:gd name="connsiteY304" fmla="*/ 1852946 h 2569712"/>
                <a:gd name="connsiteX305" fmla="*/ 622678 w 2114359"/>
                <a:gd name="connsiteY305" fmla="*/ 1848336 h 2569712"/>
                <a:gd name="connsiteX306" fmla="*/ 622678 w 2114359"/>
                <a:gd name="connsiteY306" fmla="*/ 1848441 h 2569712"/>
                <a:gd name="connsiteX307" fmla="*/ 622678 w 2114359"/>
                <a:gd name="connsiteY307" fmla="*/ 1929013 h 2569712"/>
                <a:gd name="connsiteX308" fmla="*/ 658406 w 2114359"/>
                <a:gd name="connsiteY308" fmla="*/ 1931632 h 2569712"/>
                <a:gd name="connsiteX309" fmla="*/ 658406 w 2114359"/>
                <a:gd name="connsiteY309" fmla="*/ 1851793 h 2569712"/>
                <a:gd name="connsiteX310" fmla="*/ 622678 w 2114359"/>
                <a:gd name="connsiteY310" fmla="*/ 1848336 h 2569712"/>
                <a:gd name="connsiteX311" fmla="*/ 571652 w 2114359"/>
                <a:gd name="connsiteY311" fmla="*/ 1841421 h 2569712"/>
                <a:gd name="connsiteX312" fmla="*/ 571652 w 2114359"/>
                <a:gd name="connsiteY312" fmla="*/ 1922936 h 2569712"/>
                <a:gd name="connsiteX313" fmla="*/ 607381 w 2114359"/>
                <a:gd name="connsiteY313" fmla="*/ 1927336 h 2569712"/>
                <a:gd name="connsiteX314" fmla="*/ 607381 w 2114359"/>
                <a:gd name="connsiteY314" fmla="*/ 1846555 h 2569712"/>
                <a:gd name="connsiteX315" fmla="*/ 571652 w 2114359"/>
                <a:gd name="connsiteY315" fmla="*/ 1841421 h 2569712"/>
                <a:gd name="connsiteX316" fmla="*/ 520627 w 2114359"/>
                <a:gd name="connsiteY316" fmla="*/ 1831677 h 2569712"/>
                <a:gd name="connsiteX317" fmla="*/ 520627 w 2114359"/>
                <a:gd name="connsiteY317" fmla="*/ 1914449 h 2569712"/>
                <a:gd name="connsiteX318" fmla="*/ 556355 w 2114359"/>
                <a:gd name="connsiteY318" fmla="*/ 1920631 h 2569712"/>
                <a:gd name="connsiteX319" fmla="*/ 556355 w 2114359"/>
                <a:gd name="connsiteY319" fmla="*/ 1838592 h 2569712"/>
                <a:gd name="connsiteX320" fmla="*/ 520627 w 2114359"/>
                <a:gd name="connsiteY320" fmla="*/ 1831677 h 2569712"/>
                <a:gd name="connsiteX321" fmla="*/ 469602 w 2114359"/>
                <a:gd name="connsiteY321" fmla="*/ 1819732 h 2569712"/>
                <a:gd name="connsiteX322" fmla="*/ 469602 w 2114359"/>
                <a:gd name="connsiteY322" fmla="*/ 1903028 h 2569712"/>
                <a:gd name="connsiteX323" fmla="*/ 505330 w 2114359"/>
                <a:gd name="connsiteY323" fmla="*/ 1911410 h 2569712"/>
                <a:gd name="connsiteX324" fmla="*/ 505330 w 2114359"/>
                <a:gd name="connsiteY324" fmla="*/ 1828429 h 2569712"/>
                <a:gd name="connsiteX325" fmla="*/ 469602 w 2114359"/>
                <a:gd name="connsiteY325" fmla="*/ 1819732 h 2569712"/>
                <a:gd name="connsiteX326" fmla="*/ 418576 w 2114359"/>
                <a:gd name="connsiteY326" fmla="*/ 1805273 h 2569712"/>
                <a:gd name="connsiteX327" fmla="*/ 418576 w 2114359"/>
                <a:gd name="connsiteY327" fmla="*/ 1888150 h 2569712"/>
                <a:gd name="connsiteX328" fmla="*/ 454304 w 2114359"/>
                <a:gd name="connsiteY328" fmla="*/ 1899047 h 2569712"/>
                <a:gd name="connsiteX329" fmla="*/ 454304 w 2114359"/>
                <a:gd name="connsiteY329" fmla="*/ 1815751 h 2569712"/>
                <a:gd name="connsiteX330" fmla="*/ 418576 w 2114359"/>
                <a:gd name="connsiteY330" fmla="*/ 1805273 h 2569712"/>
                <a:gd name="connsiteX331" fmla="*/ 367551 w 2114359"/>
                <a:gd name="connsiteY331" fmla="*/ 1788090 h 2569712"/>
                <a:gd name="connsiteX332" fmla="*/ 367551 w 2114359"/>
                <a:gd name="connsiteY332" fmla="*/ 1788195 h 2569712"/>
                <a:gd name="connsiteX333" fmla="*/ 367551 w 2114359"/>
                <a:gd name="connsiteY333" fmla="*/ 1868977 h 2569712"/>
                <a:gd name="connsiteX334" fmla="*/ 403279 w 2114359"/>
                <a:gd name="connsiteY334" fmla="*/ 1883016 h 2569712"/>
                <a:gd name="connsiteX335" fmla="*/ 403279 w 2114359"/>
                <a:gd name="connsiteY335" fmla="*/ 1800558 h 2569712"/>
                <a:gd name="connsiteX336" fmla="*/ 367551 w 2114359"/>
                <a:gd name="connsiteY336" fmla="*/ 1788090 h 2569712"/>
                <a:gd name="connsiteX337" fmla="*/ 310029 w 2114359"/>
                <a:gd name="connsiteY337" fmla="*/ 1764621 h 2569712"/>
                <a:gd name="connsiteX338" fmla="*/ 310029 w 2114359"/>
                <a:gd name="connsiteY338" fmla="*/ 1840059 h 2569712"/>
                <a:gd name="connsiteX339" fmla="*/ 352254 w 2114359"/>
                <a:gd name="connsiteY339" fmla="*/ 1862166 h 2569712"/>
                <a:gd name="connsiteX340" fmla="*/ 352254 w 2114359"/>
                <a:gd name="connsiteY340" fmla="*/ 1782432 h 2569712"/>
                <a:gd name="connsiteX341" fmla="*/ 310029 w 2114359"/>
                <a:gd name="connsiteY341" fmla="*/ 1764621 h 2569712"/>
                <a:gd name="connsiteX342" fmla="*/ 1219267 w 2114359"/>
                <a:gd name="connsiteY342" fmla="*/ 1758229 h 2569712"/>
                <a:gd name="connsiteX343" fmla="*/ 1170232 w 2114359"/>
                <a:gd name="connsiteY343" fmla="*/ 1759801 h 2569712"/>
                <a:gd name="connsiteX344" fmla="*/ 1170232 w 2114359"/>
                <a:gd name="connsiteY344" fmla="*/ 1906067 h 2569712"/>
                <a:gd name="connsiteX345" fmla="*/ 1219267 w 2114359"/>
                <a:gd name="connsiteY345" fmla="*/ 1907848 h 2569712"/>
                <a:gd name="connsiteX346" fmla="*/ 1287056 w 2114359"/>
                <a:gd name="connsiteY346" fmla="*/ 1753724 h 2569712"/>
                <a:gd name="connsiteX347" fmla="*/ 1239593 w 2114359"/>
                <a:gd name="connsiteY347" fmla="*/ 1757182 h 2569712"/>
                <a:gd name="connsiteX348" fmla="*/ 1239593 w 2114359"/>
                <a:gd name="connsiteY348" fmla="*/ 1907848 h 2569712"/>
                <a:gd name="connsiteX349" fmla="*/ 1287056 w 2114359"/>
                <a:gd name="connsiteY349" fmla="*/ 1906591 h 2569712"/>
                <a:gd name="connsiteX350" fmla="*/ 673703 w 2114359"/>
                <a:gd name="connsiteY350" fmla="*/ 1747542 h 2569712"/>
                <a:gd name="connsiteX351" fmla="*/ 673703 w 2114359"/>
                <a:gd name="connsiteY351" fmla="*/ 1817742 h 2569712"/>
                <a:gd name="connsiteX352" fmla="*/ 710584 w 2114359"/>
                <a:gd name="connsiteY352" fmla="*/ 1821199 h 2569712"/>
                <a:gd name="connsiteX353" fmla="*/ 710584 w 2114359"/>
                <a:gd name="connsiteY353" fmla="*/ 1750266 h 2569712"/>
                <a:gd name="connsiteX354" fmla="*/ 673703 w 2114359"/>
                <a:gd name="connsiteY354" fmla="*/ 1747542 h 2569712"/>
                <a:gd name="connsiteX355" fmla="*/ 1354845 w 2114359"/>
                <a:gd name="connsiteY355" fmla="*/ 1746285 h 2569712"/>
                <a:gd name="connsiteX356" fmla="*/ 1307382 w 2114359"/>
                <a:gd name="connsiteY356" fmla="*/ 1751838 h 2569712"/>
                <a:gd name="connsiteX357" fmla="*/ 1307382 w 2114359"/>
                <a:gd name="connsiteY357" fmla="*/ 1905543 h 2569712"/>
                <a:gd name="connsiteX358" fmla="*/ 1354845 w 2114359"/>
                <a:gd name="connsiteY358" fmla="*/ 1901666 h 2569712"/>
                <a:gd name="connsiteX359" fmla="*/ 1354845 w 2114359"/>
                <a:gd name="connsiteY359" fmla="*/ 1901562 h 2569712"/>
                <a:gd name="connsiteX360" fmla="*/ 622678 w 2114359"/>
                <a:gd name="connsiteY360" fmla="*/ 1741780 h 2569712"/>
                <a:gd name="connsiteX361" fmla="*/ 622678 w 2114359"/>
                <a:gd name="connsiteY361" fmla="*/ 1811245 h 2569712"/>
                <a:gd name="connsiteX362" fmla="*/ 658406 w 2114359"/>
                <a:gd name="connsiteY362" fmla="*/ 1815960 h 2569712"/>
                <a:gd name="connsiteX363" fmla="*/ 658406 w 2114359"/>
                <a:gd name="connsiteY363" fmla="*/ 1745971 h 2569712"/>
                <a:gd name="connsiteX364" fmla="*/ 622678 w 2114359"/>
                <a:gd name="connsiteY364" fmla="*/ 1741780 h 2569712"/>
                <a:gd name="connsiteX365" fmla="*/ 1422635 w 2114359"/>
                <a:gd name="connsiteY365" fmla="*/ 1735912 h 2569712"/>
                <a:gd name="connsiteX366" fmla="*/ 1375172 w 2114359"/>
                <a:gd name="connsiteY366" fmla="*/ 1743561 h 2569712"/>
                <a:gd name="connsiteX367" fmla="*/ 1375172 w 2114359"/>
                <a:gd name="connsiteY367" fmla="*/ 1899361 h 2569712"/>
                <a:gd name="connsiteX368" fmla="*/ 1422635 w 2114359"/>
                <a:gd name="connsiteY368" fmla="*/ 1892865 h 2569712"/>
                <a:gd name="connsiteX369" fmla="*/ 571652 w 2114359"/>
                <a:gd name="connsiteY369" fmla="*/ 1733502 h 2569712"/>
                <a:gd name="connsiteX370" fmla="*/ 571652 w 2114359"/>
                <a:gd name="connsiteY370" fmla="*/ 1802864 h 2569712"/>
                <a:gd name="connsiteX371" fmla="*/ 607381 w 2114359"/>
                <a:gd name="connsiteY371" fmla="*/ 1808836 h 2569712"/>
                <a:gd name="connsiteX372" fmla="*/ 607381 w 2114359"/>
                <a:gd name="connsiteY372" fmla="*/ 1739475 h 2569712"/>
                <a:gd name="connsiteX373" fmla="*/ 571652 w 2114359"/>
                <a:gd name="connsiteY373" fmla="*/ 1733502 h 2569712"/>
                <a:gd name="connsiteX374" fmla="*/ 520627 w 2114359"/>
                <a:gd name="connsiteY374" fmla="*/ 1722606 h 2569712"/>
                <a:gd name="connsiteX375" fmla="*/ 520627 w 2114359"/>
                <a:gd name="connsiteY375" fmla="*/ 1722711 h 2569712"/>
                <a:gd name="connsiteX376" fmla="*/ 520627 w 2114359"/>
                <a:gd name="connsiteY376" fmla="*/ 1792700 h 2569712"/>
                <a:gd name="connsiteX377" fmla="*/ 556355 w 2114359"/>
                <a:gd name="connsiteY377" fmla="*/ 1800035 h 2569712"/>
                <a:gd name="connsiteX378" fmla="*/ 556355 w 2114359"/>
                <a:gd name="connsiteY378" fmla="*/ 1730464 h 2569712"/>
                <a:gd name="connsiteX379" fmla="*/ 520627 w 2114359"/>
                <a:gd name="connsiteY379" fmla="*/ 1722606 h 2569712"/>
                <a:gd name="connsiteX380" fmla="*/ 1490424 w 2114359"/>
                <a:gd name="connsiteY380" fmla="*/ 1721349 h 2569712"/>
                <a:gd name="connsiteX381" fmla="*/ 1442961 w 2114359"/>
                <a:gd name="connsiteY381" fmla="*/ 1731826 h 2569712"/>
                <a:gd name="connsiteX382" fmla="*/ 1442961 w 2114359"/>
                <a:gd name="connsiteY382" fmla="*/ 1889408 h 2569712"/>
                <a:gd name="connsiteX383" fmla="*/ 1490424 w 2114359"/>
                <a:gd name="connsiteY383" fmla="*/ 1879978 h 2569712"/>
                <a:gd name="connsiteX384" fmla="*/ 469602 w 2114359"/>
                <a:gd name="connsiteY384" fmla="*/ 1708775 h 2569712"/>
                <a:gd name="connsiteX385" fmla="*/ 469602 w 2114359"/>
                <a:gd name="connsiteY385" fmla="*/ 1780232 h 2569712"/>
                <a:gd name="connsiteX386" fmla="*/ 505330 w 2114359"/>
                <a:gd name="connsiteY386" fmla="*/ 1789138 h 2569712"/>
                <a:gd name="connsiteX387" fmla="*/ 505330 w 2114359"/>
                <a:gd name="connsiteY387" fmla="*/ 1718834 h 2569712"/>
                <a:gd name="connsiteX388" fmla="*/ 469602 w 2114359"/>
                <a:gd name="connsiteY388" fmla="*/ 1708775 h 2569712"/>
                <a:gd name="connsiteX389" fmla="*/ 1558214 w 2114359"/>
                <a:gd name="connsiteY389" fmla="*/ 1702803 h 2569712"/>
                <a:gd name="connsiteX390" fmla="*/ 1510751 w 2114359"/>
                <a:gd name="connsiteY390" fmla="*/ 1716529 h 2569712"/>
                <a:gd name="connsiteX391" fmla="*/ 1510751 w 2114359"/>
                <a:gd name="connsiteY391" fmla="*/ 1875682 h 2569712"/>
                <a:gd name="connsiteX392" fmla="*/ 1558214 w 2114359"/>
                <a:gd name="connsiteY392" fmla="*/ 1863004 h 2569712"/>
                <a:gd name="connsiteX393" fmla="*/ 418576 w 2114359"/>
                <a:gd name="connsiteY393" fmla="*/ 1691488 h 2569712"/>
                <a:gd name="connsiteX394" fmla="*/ 418576 w 2114359"/>
                <a:gd name="connsiteY394" fmla="*/ 1765354 h 2569712"/>
                <a:gd name="connsiteX395" fmla="*/ 454304 w 2114359"/>
                <a:gd name="connsiteY395" fmla="*/ 1776251 h 2569712"/>
                <a:gd name="connsiteX396" fmla="*/ 454304 w 2114359"/>
                <a:gd name="connsiteY396" fmla="*/ 1704061 h 2569712"/>
                <a:gd name="connsiteX397" fmla="*/ 418576 w 2114359"/>
                <a:gd name="connsiteY397" fmla="*/ 1691488 h 2569712"/>
                <a:gd name="connsiteX398" fmla="*/ 1626003 w 2114359"/>
                <a:gd name="connsiteY398" fmla="*/ 1678391 h 2569712"/>
                <a:gd name="connsiteX399" fmla="*/ 1578540 w 2114359"/>
                <a:gd name="connsiteY399" fmla="*/ 1696203 h 2569712"/>
                <a:gd name="connsiteX400" fmla="*/ 1578540 w 2114359"/>
                <a:gd name="connsiteY400" fmla="*/ 1857032 h 2569712"/>
                <a:gd name="connsiteX401" fmla="*/ 1626003 w 2114359"/>
                <a:gd name="connsiteY401" fmla="*/ 1840792 h 2569712"/>
                <a:gd name="connsiteX402" fmla="*/ 1626003 w 2114359"/>
                <a:gd name="connsiteY402" fmla="*/ 1840687 h 2569712"/>
                <a:gd name="connsiteX403" fmla="*/ 367551 w 2114359"/>
                <a:gd name="connsiteY403" fmla="*/ 1669799 h 2569712"/>
                <a:gd name="connsiteX404" fmla="*/ 367551 w 2114359"/>
                <a:gd name="connsiteY404" fmla="*/ 1746914 h 2569712"/>
                <a:gd name="connsiteX405" fmla="*/ 403279 w 2114359"/>
                <a:gd name="connsiteY405" fmla="*/ 1760325 h 2569712"/>
                <a:gd name="connsiteX406" fmla="*/ 403279 w 2114359"/>
                <a:gd name="connsiteY406" fmla="*/ 1685620 h 2569712"/>
                <a:gd name="connsiteX407" fmla="*/ 367551 w 2114359"/>
                <a:gd name="connsiteY407" fmla="*/ 1669799 h 2569712"/>
                <a:gd name="connsiteX408" fmla="*/ 1702384 w 2114359"/>
                <a:gd name="connsiteY408" fmla="*/ 1639834 h 2569712"/>
                <a:gd name="connsiteX409" fmla="*/ 1646330 w 2114359"/>
                <a:gd name="connsiteY409" fmla="*/ 1669799 h 2569712"/>
                <a:gd name="connsiteX410" fmla="*/ 1646330 w 2114359"/>
                <a:gd name="connsiteY410" fmla="*/ 1832934 h 2569712"/>
                <a:gd name="connsiteX411" fmla="*/ 1702384 w 2114359"/>
                <a:gd name="connsiteY411" fmla="*/ 1808207 h 2569712"/>
                <a:gd name="connsiteX412" fmla="*/ 673703 w 2114359"/>
                <a:gd name="connsiteY412" fmla="*/ 1638052 h 2569712"/>
                <a:gd name="connsiteX413" fmla="*/ 673703 w 2114359"/>
                <a:gd name="connsiteY413" fmla="*/ 1717262 h 2569712"/>
                <a:gd name="connsiteX414" fmla="*/ 710584 w 2114359"/>
                <a:gd name="connsiteY414" fmla="*/ 1720196 h 2569712"/>
                <a:gd name="connsiteX415" fmla="*/ 710584 w 2114359"/>
                <a:gd name="connsiteY415" fmla="*/ 1641719 h 2569712"/>
                <a:gd name="connsiteX416" fmla="*/ 673703 w 2114359"/>
                <a:gd name="connsiteY416" fmla="*/ 1638052 h 2569712"/>
                <a:gd name="connsiteX417" fmla="*/ 310029 w 2114359"/>
                <a:gd name="connsiteY417" fmla="*/ 1637319 h 2569712"/>
                <a:gd name="connsiteX418" fmla="*/ 310029 w 2114359"/>
                <a:gd name="connsiteY418" fmla="*/ 1720196 h 2569712"/>
                <a:gd name="connsiteX419" fmla="*/ 352254 w 2114359"/>
                <a:gd name="connsiteY419" fmla="*/ 1740627 h 2569712"/>
                <a:gd name="connsiteX420" fmla="*/ 352254 w 2114359"/>
                <a:gd name="connsiteY420" fmla="*/ 1662255 h 2569712"/>
                <a:gd name="connsiteX421" fmla="*/ 310029 w 2114359"/>
                <a:gd name="connsiteY421" fmla="*/ 1637319 h 2569712"/>
                <a:gd name="connsiteX422" fmla="*/ 622678 w 2114359"/>
                <a:gd name="connsiteY422" fmla="*/ 1630613 h 2569712"/>
                <a:gd name="connsiteX423" fmla="*/ 622678 w 2114359"/>
                <a:gd name="connsiteY423" fmla="*/ 1710661 h 2569712"/>
                <a:gd name="connsiteX424" fmla="*/ 658406 w 2114359"/>
                <a:gd name="connsiteY424" fmla="*/ 1715481 h 2569712"/>
                <a:gd name="connsiteX425" fmla="*/ 658406 w 2114359"/>
                <a:gd name="connsiteY425" fmla="*/ 1636062 h 2569712"/>
                <a:gd name="connsiteX426" fmla="*/ 622678 w 2114359"/>
                <a:gd name="connsiteY426" fmla="*/ 1630613 h 2569712"/>
                <a:gd name="connsiteX427" fmla="*/ 571652 w 2114359"/>
                <a:gd name="connsiteY427" fmla="*/ 1620660 h 2569712"/>
                <a:gd name="connsiteX428" fmla="*/ 571652 w 2114359"/>
                <a:gd name="connsiteY428" fmla="*/ 1620764 h 2569712"/>
                <a:gd name="connsiteX429" fmla="*/ 571652 w 2114359"/>
                <a:gd name="connsiteY429" fmla="*/ 1701546 h 2569712"/>
                <a:gd name="connsiteX430" fmla="*/ 607381 w 2114359"/>
                <a:gd name="connsiteY430" fmla="*/ 1708252 h 2569712"/>
                <a:gd name="connsiteX431" fmla="*/ 607381 w 2114359"/>
                <a:gd name="connsiteY431" fmla="*/ 1627994 h 2569712"/>
                <a:gd name="connsiteX432" fmla="*/ 571652 w 2114359"/>
                <a:gd name="connsiteY432" fmla="*/ 1620660 h 2569712"/>
                <a:gd name="connsiteX433" fmla="*/ 1219267 w 2114359"/>
                <a:gd name="connsiteY433" fmla="*/ 1617412 h 2569712"/>
                <a:gd name="connsiteX434" fmla="*/ 1170232 w 2114359"/>
                <a:gd name="connsiteY434" fmla="*/ 1619507 h 2569712"/>
                <a:gd name="connsiteX435" fmla="*/ 1170232 w 2114359"/>
                <a:gd name="connsiteY435" fmla="*/ 1723758 h 2569712"/>
                <a:gd name="connsiteX436" fmla="*/ 1219267 w 2114359"/>
                <a:gd name="connsiteY436" fmla="*/ 1722920 h 2569712"/>
                <a:gd name="connsiteX437" fmla="*/ 1287056 w 2114359"/>
                <a:gd name="connsiteY437" fmla="*/ 1611440 h 2569712"/>
                <a:gd name="connsiteX438" fmla="*/ 1239593 w 2114359"/>
                <a:gd name="connsiteY438" fmla="*/ 1616050 h 2569712"/>
                <a:gd name="connsiteX439" fmla="*/ 1239593 w 2114359"/>
                <a:gd name="connsiteY439" fmla="*/ 1722082 h 2569712"/>
                <a:gd name="connsiteX440" fmla="*/ 1287056 w 2114359"/>
                <a:gd name="connsiteY440" fmla="*/ 1718520 h 2569712"/>
                <a:gd name="connsiteX441" fmla="*/ 520627 w 2114359"/>
                <a:gd name="connsiteY441" fmla="*/ 1607982 h 2569712"/>
                <a:gd name="connsiteX442" fmla="*/ 520627 w 2114359"/>
                <a:gd name="connsiteY442" fmla="*/ 1689706 h 2569712"/>
                <a:gd name="connsiteX443" fmla="*/ 556355 w 2114359"/>
                <a:gd name="connsiteY443" fmla="*/ 1698193 h 2569712"/>
                <a:gd name="connsiteX444" fmla="*/ 556355 w 2114359"/>
                <a:gd name="connsiteY444" fmla="*/ 1617097 h 2569712"/>
                <a:gd name="connsiteX445" fmla="*/ 520627 w 2114359"/>
                <a:gd name="connsiteY445" fmla="*/ 1607982 h 2569712"/>
                <a:gd name="connsiteX446" fmla="*/ 1354845 w 2114359"/>
                <a:gd name="connsiteY446" fmla="*/ 1602324 h 2569712"/>
                <a:gd name="connsiteX447" fmla="*/ 1307382 w 2114359"/>
                <a:gd name="connsiteY447" fmla="*/ 1609134 h 2569712"/>
                <a:gd name="connsiteX448" fmla="*/ 1307382 w 2114359"/>
                <a:gd name="connsiteY448" fmla="*/ 1716529 h 2569712"/>
                <a:gd name="connsiteX449" fmla="*/ 1354845 w 2114359"/>
                <a:gd name="connsiteY449" fmla="*/ 1710766 h 2569712"/>
                <a:gd name="connsiteX450" fmla="*/ 469602 w 2114359"/>
                <a:gd name="connsiteY450" fmla="*/ 1592894 h 2569712"/>
                <a:gd name="connsiteX451" fmla="*/ 469602 w 2114359"/>
                <a:gd name="connsiteY451" fmla="*/ 1592999 h 2569712"/>
                <a:gd name="connsiteX452" fmla="*/ 469602 w 2114359"/>
                <a:gd name="connsiteY452" fmla="*/ 1675143 h 2569712"/>
                <a:gd name="connsiteX453" fmla="*/ 505330 w 2114359"/>
                <a:gd name="connsiteY453" fmla="*/ 1685725 h 2569712"/>
                <a:gd name="connsiteX454" fmla="*/ 505330 w 2114359"/>
                <a:gd name="connsiteY454" fmla="*/ 1603791 h 2569712"/>
                <a:gd name="connsiteX455" fmla="*/ 469602 w 2114359"/>
                <a:gd name="connsiteY455" fmla="*/ 1592894 h 2569712"/>
                <a:gd name="connsiteX456" fmla="*/ 1422635 w 2114359"/>
                <a:gd name="connsiteY456" fmla="*/ 1589542 h 2569712"/>
                <a:gd name="connsiteX457" fmla="*/ 1375172 w 2114359"/>
                <a:gd name="connsiteY457" fmla="*/ 1598762 h 2569712"/>
                <a:gd name="connsiteX458" fmla="*/ 1375172 w 2114359"/>
                <a:gd name="connsiteY458" fmla="*/ 1707728 h 2569712"/>
                <a:gd name="connsiteX459" fmla="*/ 1422635 w 2114359"/>
                <a:gd name="connsiteY459" fmla="*/ 1699451 h 2569712"/>
                <a:gd name="connsiteX460" fmla="*/ 418576 w 2114359"/>
                <a:gd name="connsiteY460" fmla="*/ 1575292 h 2569712"/>
                <a:gd name="connsiteX461" fmla="*/ 418576 w 2114359"/>
                <a:gd name="connsiteY461" fmla="*/ 1657226 h 2569712"/>
                <a:gd name="connsiteX462" fmla="*/ 454304 w 2114359"/>
                <a:gd name="connsiteY462" fmla="*/ 1670323 h 2569712"/>
                <a:gd name="connsiteX463" fmla="*/ 454304 w 2114359"/>
                <a:gd name="connsiteY463" fmla="*/ 1588075 h 2569712"/>
                <a:gd name="connsiteX464" fmla="*/ 418576 w 2114359"/>
                <a:gd name="connsiteY464" fmla="*/ 1575292 h 2569712"/>
                <a:gd name="connsiteX465" fmla="*/ 1490424 w 2114359"/>
                <a:gd name="connsiteY465" fmla="*/ 1573511 h 2569712"/>
                <a:gd name="connsiteX466" fmla="*/ 1442961 w 2114359"/>
                <a:gd name="connsiteY466" fmla="*/ 1585036 h 2569712"/>
                <a:gd name="connsiteX467" fmla="*/ 1442961 w 2114359"/>
                <a:gd name="connsiteY467" fmla="*/ 1695260 h 2569712"/>
                <a:gd name="connsiteX468" fmla="*/ 1490424 w 2114359"/>
                <a:gd name="connsiteY468" fmla="*/ 1684153 h 2569712"/>
                <a:gd name="connsiteX469" fmla="*/ 367551 w 2114359"/>
                <a:gd name="connsiteY469" fmla="*/ 1554651 h 2569712"/>
                <a:gd name="connsiteX470" fmla="*/ 367551 w 2114359"/>
                <a:gd name="connsiteY470" fmla="*/ 1634700 h 2569712"/>
                <a:gd name="connsiteX471" fmla="*/ 403279 w 2114359"/>
                <a:gd name="connsiteY471" fmla="*/ 1650940 h 2569712"/>
                <a:gd name="connsiteX472" fmla="*/ 403279 w 2114359"/>
                <a:gd name="connsiteY472" fmla="*/ 1569425 h 2569712"/>
                <a:gd name="connsiteX473" fmla="*/ 367551 w 2114359"/>
                <a:gd name="connsiteY473" fmla="*/ 1554651 h 2569712"/>
                <a:gd name="connsiteX474" fmla="*/ 1558214 w 2114359"/>
                <a:gd name="connsiteY474" fmla="*/ 1554337 h 2569712"/>
                <a:gd name="connsiteX475" fmla="*/ 1510751 w 2114359"/>
                <a:gd name="connsiteY475" fmla="*/ 1568272 h 2569712"/>
                <a:gd name="connsiteX476" fmla="*/ 1510751 w 2114359"/>
                <a:gd name="connsiteY476" fmla="*/ 1678915 h 2569712"/>
                <a:gd name="connsiteX477" fmla="*/ 1558214 w 2114359"/>
                <a:gd name="connsiteY477" fmla="*/ 1664456 h 2569712"/>
                <a:gd name="connsiteX478" fmla="*/ 673703 w 2114359"/>
                <a:gd name="connsiteY478" fmla="*/ 1539459 h 2569712"/>
                <a:gd name="connsiteX479" fmla="*/ 673703 w 2114359"/>
                <a:gd name="connsiteY479" fmla="*/ 1610811 h 2569712"/>
                <a:gd name="connsiteX480" fmla="*/ 710584 w 2114359"/>
                <a:gd name="connsiteY480" fmla="*/ 1616050 h 2569712"/>
                <a:gd name="connsiteX481" fmla="*/ 710584 w 2114359"/>
                <a:gd name="connsiteY481" fmla="*/ 1545117 h 2569712"/>
                <a:gd name="connsiteX482" fmla="*/ 673703 w 2114359"/>
                <a:gd name="connsiteY482" fmla="*/ 1539459 h 2569712"/>
                <a:gd name="connsiteX483" fmla="*/ 1626003 w 2114359"/>
                <a:gd name="connsiteY483" fmla="*/ 1531601 h 2569712"/>
                <a:gd name="connsiteX484" fmla="*/ 1578540 w 2114359"/>
                <a:gd name="connsiteY484" fmla="*/ 1548155 h 2569712"/>
                <a:gd name="connsiteX485" fmla="*/ 1578540 w 2114359"/>
                <a:gd name="connsiteY485" fmla="*/ 1657750 h 2569712"/>
                <a:gd name="connsiteX486" fmla="*/ 1626003 w 2114359"/>
                <a:gd name="connsiteY486" fmla="*/ 1638995 h 2569712"/>
                <a:gd name="connsiteX487" fmla="*/ 622678 w 2114359"/>
                <a:gd name="connsiteY487" fmla="*/ 1529610 h 2569712"/>
                <a:gd name="connsiteX488" fmla="*/ 622678 w 2114359"/>
                <a:gd name="connsiteY488" fmla="*/ 1601800 h 2569712"/>
                <a:gd name="connsiteX489" fmla="*/ 658406 w 2114359"/>
                <a:gd name="connsiteY489" fmla="*/ 1608296 h 2569712"/>
                <a:gd name="connsiteX490" fmla="*/ 658406 w 2114359"/>
                <a:gd name="connsiteY490" fmla="*/ 1536735 h 2569712"/>
                <a:gd name="connsiteX491" fmla="*/ 622678 w 2114359"/>
                <a:gd name="connsiteY491" fmla="*/ 1529610 h 2569712"/>
                <a:gd name="connsiteX492" fmla="*/ 310029 w 2114359"/>
                <a:gd name="connsiteY492" fmla="*/ 1527200 h 2569712"/>
                <a:gd name="connsiteX493" fmla="*/ 310029 w 2114359"/>
                <a:gd name="connsiteY493" fmla="*/ 1527305 h 2569712"/>
                <a:gd name="connsiteX494" fmla="*/ 310029 w 2114359"/>
                <a:gd name="connsiteY494" fmla="*/ 1602743 h 2569712"/>
                <a:gd name="connsiteX495" fmla="*/ 352254 w 2114359"/>
                <a:gd name="connsiteY495" fmla="*/ 1627156 h 2569712"/>
                <a:gd name="connsiteX496" fmla="*/ 352254 w 2114359"/>
                <a:gd name="connsiteY496" fmla="*/ 1548051 h 2569712"/>
                <a:gd name="connsiteX497" fmla="*/ 310029 w 2114359"/>
                <a:gd name="connsiteY497" fmla="*/ 1527200 h 2569712"/>
                <a:gd name="connsiteX498" fmla="*/ 571652 w 2114359"/>
                <a:gd name="connsiteY498" fmla="*/ 1517247 h 2569712"/>
                <a:gd name="connsiteX499" fmla="*/ 571652 w 2114359"/>
                <a:gd name="connsiteY499" fmla="*/ 1517352 h 2569712"/>
                <a:gd name="connsiteX500" fmla="*/ 571652 w 2114359"/>
                <a:gd name="connsiteY500" fmla="*/ 1590903 h 2569712"/>
                <a:gd name="connsiteX501" fmla="*/ 607381 w 2114359"/>
                <a:gd name="connsiteY501" fmla="*/ 1598657 h 2569712"/>
                <a:gd name="connsiteX502" fmla="*/ 607381 w 2114359"/>
                <a:gd name="connsiteY502" fmla="*/ 1526153 h 2569712"/>
                <a:gd name="connsiteX503" fmla="*/ 571652 w 2114359"/>
                <a:gd name="connsiteY503" fmla="*/ 1517247 h 2569712"/>
                <a:gd name="connsiteX504" fmla="*/ 520627 w 2114359"/>
                <a:gd name="connsiteY504" fmla="*/ 1502159 h 2569712"/>
                <a:gd name="connsiteX505" fmla="*/ 520627 w 2114359"/>
                <a:gd name="connsiteY505" fmla="*/ 1577597 h 2569712"/>
                <a:gd name="connsiteX506" fmla="*/ 556355 w 2114359"/>
                <a:gd name="connsiteY506" fmla="*/ 1586922 h 2569712"/>
                <a:gd name="connsiteX507" fmla="*/ 556355 w 2114359"/>
                <a:gd name="connsiteY507" fmla="*/ 1512846 h 2569712"/>
                <a:gd name="connsiteX508" fmla="*/ 520627 w 2114359"/>
                <a:gd name="connsiteY508" fmla="*/ 1502159 h 2569712"/>
                <a:gd name="connsiteX509" fmla="*/ 1702384 w 2114359"/>
                <a:gd name="connsiteY509" fmla="*/ 1500273 h 2569712"/>
                <a:gd name="connsiteX510" fmla="*/ 1646330 w 2114359"/>
                <a:gd name="connsiteY510" fmla="*/ 1523952 h 2569712"/>
                <a:gd name="connsiteX511" fmla="*/ 1646330 w 2114359"/>
                <a:gd name="connsiteY511" fmla="*/ 1629880 h 2569712"/>
                <a:gd name="connsiteX512" fmla="*/ 1702384 w 2114359"/>
                <a:gd name="connsiteY512" fmla="*/ 1600543 h 2569712"/>
                <a:gd name="connsiteX513" fmla="*/ 469602 w 2114359"/>
                <a:gd name="connsiteY513" fmla="*/ 1484557 h 2569712"/>
                <a:gd name="connsiteX514" fmla="*/ 469602 w 2114359"/>
                <a:gd name="connsiteY514" fmla="*/ 1484662 h 2569712"/>
                <a:gd name="connsiteX515" fmla="*/ 469602 w 2114359"/>
                <a:gd name="connsiteY515" fmla="*/ 1562510 h 2569712"/>
                <a:gd name="connsiteX516" fmla="*/ 505330 w 2114359"/>
                <a:gd name="connsiteY516" fmla="*/ 1573511 h 2569712"/>
                <a:gd name="connsiteX517" fmla="*/ 505330 w 2114359"/>
                <a:gd name="connsiteY517" fmla="*/ 1497235 h 2569712"/>
                <a:gd name="connsiteX518" fmla="*/ 469602 w 2114359"/>
                <a:gd name="connsiteY518" fmla="*/ 1484557 h 2569712"/>
                <a:gd name="connsiteX519" fmla="*/ 1219267 w 2114359"/>
                <a:gd name="connsiteY519" fmla="*/ 1477537 h 2569712"/>
                <a:gd name="connsiteX520" fmla="*/ 1170232 w 2114359"/>
                <a:gd name="connsiteY520" fmla="*/ 1481099 h 2569712"/>
                <a:gd name="connsiteX521" fmla="*/ 1170232 w 2114359"/>
                <a:gd name="connsiteY521" fmla="*/ 1575397 h 2569712"/>
                <a:gd name="connsiteX522" fmla="*/ 1219267 w 2114359"/>
                <a:gd name="connsiteY522" fmla="*/ 1570787 h 2569712"/>
                <a:gd name="connsiteX523" fmla="*/ 1287056 w 2114359"/>
                <a:gd name="connsiteY523" fmla="*/ 1469784 h 2569712"/>
                <a:gd name="connsiteX524" fmla="*/ 1239593 w 2114359"/>
                <a:gd name="connsiteY524" fmla="*/ 1475442 h 2569712"/>
                <a:gd name="connsiteX525" fmla="*/ 1239593 w 2114359"/>
                <a:gd name="connsiteY525" fmla="*/ 1568377 h 2569712"/>
                <a:gd name="connsiteX526" fmla="*/ 1287056 w 2114359"/>
                <a:gd name="connsiteY526" fmla="*/ 1562090 h 2569712"/>
                <a:gd name="connsiteX527" fmla="*/ 418576 w 2114359"/>
                <a:gd name="connsiteY527" fmla="*/ 1463916 h 2569712"/>
                <a:gd name="connsiteX528" fmla="*/ 418576 w 2114359"/>
                <a:gd name="connsiteY528" fmla="*/ 1544279 h 2569712"/>
                <a:gd name="connsiteX529" fmla="*/ 454304 w 2114359"/>
                <a:gd name="connsiteY529" fmla="*/ 1557480 h 2569712"/>
                <a:gd name="connsiteX530" fmla="*/ 454304 w 2114359"/>
                <a:gd name="connsiteY530" fmla="*/ 1478899 h 2569712"/>
                <a:gd name="connsiteX531" fmla="*/ 418576 w 2114359"/>
                <a:gd name="connsiteY531" fmla="*/ 1463916 h 2569712"/>
                <a:gd name="connsiteX532" fmla="*/ 1354845 w 2114359"/>
                <a:gd name="connsiteY532" fmla="*/ 1458992 h 2569712"/>
                <a:gd name="connsiteX533" fmla="*/ 1307382 w 2114359"/>
                <a:gd name="connsiteY533" fmla="*/ 1466955 h 2569712"/>
                <a:gd name="connsiteX534" fmla="*/ 1307382 w 2114359"/>
                <a:gd name="connsiteY534" fmla="*/ 1559157 h 2569712"/>
                <a:gd name="connsiteX535" fmla="*/ 1354845 w 2114359"/>
                <a:gd name="connsiteY535" fmla="*/ 1551194 h 2569712"/>
                <a:gd name="connsiteX536" fmla="*/ 1422635 w 2114359"/>
                <a:gd name="connsiteY536" fmla="*/ 1444428 h 2569712"/>
                <a:gd name="connsiteX537" fmla="*/ 1375172 w 2114359"/>
                <a:gd name="connsiteY537" fmla="*/ 1454906 h 2569712"/>
                <a:gd name="connsiteX538" fmla="*/ 1375172 w 2114359"/>
                <a:gd name="connsiteY538" fmla="*/ 1547317 h 2569712"/>
                <a:gd name="connsiteX539" fmla="*/ 1422635 w 2114359"/>
                <a:gd name="connsiteY539" fmla="*/ 1537573 h 2569712"/>
                <a:gd name="connsiteX540" fmla="*/ 1422635 w 2114359"/>
                <a:gd name="connsiteY540" fmla="*/ 1537468 h 2569712"/>
                <a:gd name="connsiteX541" fmla="*/ 673703 w 2114359"/>
                <a:gd name="connsiteY541" fmla="*/ 1440656 h 2569712"/>
                <a:gd name="connsiteX542" fmla="*/ 673703 w 2114359"/>
                <a:gd name="connsiteY542" fmla="*/ 1511694 h 2569712"/>
                <a:gd name="connsiteX543" fmla="*/ 710584 w 2114359"/>
                <a:gd name="connsiteY543" fmla="*/ 1518085 h 2569712"/>
                <a:gd name="connsiteX544" fmla="*/ 710584 w 2114359"/>
                <a:gd name="connsiteY544" fmla="*/ 1448410 h 2569712"/>
                <a:gd name="connsiteX545" fmla="*/ 673703 w 2114359"/>
                <a:gd name="connsiteY545" fmla="*/ 1440656 h 2569712"/>
                <a:gd name="connsiteX546" fmla="*/ 367551 w 2114359"/>
                <a:gd name="connsiteY546" fmla="*/ 1439713 h 2569712"/>
                <a:gd name="connsiteX547" fmla="*/ 367551 w 2114359"/>
                <a:gd name="connsiteY547" fmla="*/ 1439818 h 2569712"/>
                <a:gd name="connsiteX548" fmla="*/ 367551 w 2114359"/>
                <a:gd name="connsiteY548" fmla="*/ 1522066 h 2569712"/>
                <a:gd name="connsiteX549" fmla="*/ 403279 w 2114359"/>
                <a:gd name="connsiteY549" fmla="*/ 1538202 h 2569712"/>
                <a:gd name="connsiteX550" fmla="*/ 403279 w 2114359"/>
                <a:gd name="connsiteY550" fmla="*/ 1457106 h 2569712"/>
                <a:gd name="connsiteX551" fmla="*/ 367551 w 2114359"/>
                <a:gd name="connsiteY551" fmla="*/ 1439713 h 2569712"/>
                <a:gd name="connsiteX552" fmla="*/ 622678 w 2114359"/>
                <a:gd name="connsiteY552" fmla="*/ 1428397 h 2569712"/>
                <a:gd name="connsiteX553" fmla="*/ 622678 w 2114359"/>
                <a:gd name="connsiteY553" fmla="*/ 1500483 h 2569712"/>
                <a:gd name="connsiteX554" fmla="*/ 658406 w 2114359"/>
                <a:gd name="connsiteY554" fmla="*/ 1508446 h 2569712"/>
                <a:gd name="connsiteX555" fmla="*/ 658406 w 2114359"/>
                <a:gd name="connsiteY555" fmla="*/ 1437094 h 2569712"/>
                <a:gd name="connsiteX556" fmla="*/ 622678 w 2114359"/>
                <a:gd name="connsiteY556" fmla="*/ 1428397 h 2569712"/>
                <a:gd name="connsiteX557" fmla="*/ 1490424 w 2114359"/>
                <a:gd name="connsiteY557" fmla="*/ 1426092 h 2569712"/>
                <a:gd name="connsiteX558" fmla="*/ 1442961 w 2114359"/>
                <a:gd name="connsiteY558" fmla="*/ 1439504 h 2569712"/>
                <a:gd name="connsiteX559" fmla="*/ 1442961 w 2114359"/>
                <a:gd name="connsiteY559" fmla="*/ 1532963 h 2569712"/>
                <a:gd name="connsiteX560" fmla="*/ 1490424 w 2114359"/>
                <a:gd name="connsiteY560" fmla="*/ 1521124 h 2569712"/>
                <a:gd name="connsiteX561" fmla="*/ 1490424 w 2114359"/>
                <a:gd name="connsiteY561" fmla="*/ 1521019 h 2569712"/>
                <a:gd name="connsiteX562" fmla="*/ 571652 w 2114359"/>
                <a:gd name="connsiteY562" fmla="*/ 1414148 h 2569712"/>
                <a:gd name="connsiteX563" fmla="*/ 571652 w 2114359"/>
                <a:gd name="connsiteY563" fmla="*/ 1487491 h 2569712"/>
                <a:gd name="connsiteX564" fmla="*/ 607381 w 2114359"/>
                <a:gd name="connsiteY564" fmla="*/ 1496920 h 2569712"/>
                <a:gd name="connsiteX565" fmla="*/ 607381 w 2114359"/>
                <a:gd name="connsiteY565" fmla="*/ 1424416 h 2569712"/>
                <a:gd name="connsiteX566" fmla="*/ 571652 w 2114359"/>
                <a:gd name="connsiteY566" fmla="*/ 1414148 h 2569712"/>
                <a:gd name="connsiteX567" fmla="*/ 310029 w 2114359"/>
                <a:gd name="connsiteY567" fmla="*/ 1406499 h 2569712"/>
                <a:gd name="connsiteX568" fmla="*/ 310029 w 2114359"/>
                <a:gd name="connsiteY568" fmla="*/ 1489481 h 2569712"/>
                <a:gd name="connsiteX569" fmla="*/ 352254 w 2114359"/>
                <a:gd name="connsiteY569" fmla="*/ 1514313 h 2569712"/>
                <a:gd name="connsiteX570" fmla="*/ 352254 w 2114359"/>
                <a:gd name="connsiteY570" fmla="*/ 1431645 h 2569712"/>
                <a:gd name="connsiteX571" fmla="*/ 310029 w 2114359"/>
                <a:gd name="connsiteY571" fmla="*/ 1406499 h 2569712"/>
                <a:gd name="connsiteX572" fmla="*/ 1558214 w 2114359"/>
                <a:gd name="connsiteY572" fmla="*/ 1403147 h 2569712"/>
                <a:gd name="connsiteX573" fmla="*/ 1510751 w 2114359"/>
                <a:gd name="connsiteY573" fmla="*/ 1419911 h 2569712"/>
                <a:gd name="connsiteX574" fmla="*/ 1510751 w 2114359"/>
                <a:gd name="connsiteY574" fmla="*/ 1515780 h 2569712"/>
                <a:gd name="connsiteX575" fmla="*/ 1558214 w 2114359"/>
                <a:gd name="connsiteY575" fmla="*/ 1501321 h 2569712"/>
                <a:gd name="connsiteX576" fmla="*/ 520627 w 2114359"/>
                <a:gd name="connsiteY576" fmla="*/ 1397594 h 2569712"/>
                <a:gd name="connsiteX577" fmla="*/ 520627 w 2114359"/>
                <a:gd name="connsiteY577" fmla="*/ 1472089 h 2569712"/>
                <a:gd name="connsiteX578" fmla="*/ 556355 w 2114359"/>
                <a:gd name="connsiteY578" fmla="*/ 1483090 h 2569712"/>
                <a:gd name="connsiteX579" fmla="*/ 556355 w 2114359"/>
                <a:gd name="connsiteY579" fmla="*/ 1409433 h 2569712"/>
                <a:gd name="connsiteX580" fmla="*/ 520627 w 2114359"/>
                <a:gd name="connsiteY580" fmla="*/ 1397594 h 2569712"/>
                <a:gd name="connsiteX581" fmla="*/ 469602 w 2114359"/>
                <a:gd name="connsiteY581" fmla="*/ 1378629 h 2569712"/>
                <a:gd name="connsiteX582" fmla="*/ 469602 w 2114359"/>
                <a:gd name="connsiteY582" fmla="*/ 1454277 h 2569712"/>
                <a:gd name="connsiteX583" fmla="*/ 505330 w 2114359"/>
                <a:gd name="connsiteY583" fmla="*/ 1467164 h 2569712"/>
                <a:gd name="connsiteX584" fmla="*/ 505330 w 2114359"/>
                <a:gd name="connsiteY584" fmla="*/ 1392250 h 2569712"/>
                <a:gd name="connsiteX585" fmla="*/ 469602 w 2114359"/>
                <a:gd name="connsiteY585" fmla="*/ 1378629 h 2569712"/>
                <a:gd name="connsiteX586" fmla="*/ 1626003 w 2114359"/>
                <a:gd name="connsiteY586" fmla="*/ 1374438 h 2569712"/>
                <a:gd name="connsiteX587" fmla="*/ 1578540 w 2114359"/>
                <a:gd name="connsiteY587" fmla="*/ 1395393 h 2569712"/>
                <a:gd name="connsiteX588" fmla="*/ 1578540 w 2114359"/>
                <a:gd name="connsiteY588" fmla="*/ 1494720 h 2569712"/>
                <a:gd name="connsiteX589" fmla="*/ 1626003 w 2114359"/>
                <a:gd name="connsiteY589" fmla="*/ 1476908 h 2569712"/>
                <a:gd name="connsiteX590" fmla="*/ 418576 w 2114359"/>
                <a:gd name="connsiteY590" fmla="*/ 1356731 h 2569712"/>
                <a:gd name="connsiteX591" fmla="*/ 418576 w 2114359"/>
                <a:gd name="connsiteY591" fmla="*/ 1433531 h 2569712"/>
                <a:gd name="connsiteX592" fmla="*/ 454304 w 2114359"/>
                <a:gd name="connsiteY592" fmla="*/ 1448514 h 2569712"/>
                <a:gd name="connsiteX593" fmla="*/ 454304 w 2114359"/>
                <a:gd name="connsiteY593" fmla="*/ 1372552 h 2569712"/>
                <a:gd name="connsiteX594" fmla="*/ 418576 w 2114359"/>
                <a:gd name="connsiteY594" fmla="*/ 1356731 h 2569712"/>
                <a:gd name="connsiteX595" fmla="*/ 1219267 w 2114359"/>
                <a:gd name="connsiteY595" fmla="*/ 1332005 h 2569712"/>
                <a:gd name="connsiteX596" fmla="*/ 1170232 w 2114359"/>
                <a:gd name="connsiteY596" fmla="*/ 1336824 h 2569712"/>
                <a:gd name="connsiteX597" fmla="*/ 1170232 w 2114359"/>
                <a:gd name="connsiteY597" fmla="*/ 1441075 h 2569712"/>
                <a:gd name="connsiteX598" fmla="*/ 1219267 w 2114359"/>
                <a:gd name="connsiteY598" fmla="*/ 1437199 h 2569712"/>
                <a:gd name="connsiteX599" fmla="*/ 1702384 w 2114359"/>
                <a:gd name="connsiteY599" fmla="*/ 1331062 h 2569712"/>
                <a:gd name="connsiteX600" fmla="*/ 1646330 w 2114359"/>
                <a:gd name="connsiteY600" fmla="*/ 1364275 h 2569712"/>
                <a:gd name="connsiteX601" fmla="*/ 1646330 w 2114359"/>
                <a:gd name="connsiteY601" fmla="*/ 1468422 h 2569712"/>
                <a:gd name="connsiteX602" fmla="*/ 1702384 w 2114359"/>
                <a:gd name="connsiteY602" fmla="*/ 1441390 h 2569712"/>
                <a:gd name="connsiteX603" fmla="*/ 1702384 w 2114359"/>
                <a:gd name="connsiteY603" fmla="*/ 1441285 h 2569712"/>
                <a:gd name="connsiteX604" fmla="*/ 367551 w 2114359"/>
                <a:gd name="connsiteY604" fmla="*/ 1330957 h 2569712"/>
                <a:gd name="connsiteX605" fmla="*/ 367551 w 2114359"/>
                <a:gd name="connsiteY605" fmla="*/ 1408805 h 2569712"/>
                <a:gd name="connsiteX606" fmla="*/ 403279 w 2114359"/>
                <a:gd name="connsiteY606" fmla="*/ 1426616 h 2569712"/>
                <a:gd name="connsiteX607" fmla="*/ 403279 w 2114359"/>
                <a:gd name="connsiteY607" fmla="*/ 1349502 h 2569712"/>
                <a:gd name="connsiteX608" fmla="*/ 367551 w 2114359"/>
                <a:gd name="connsiteY608" fmla="*/ 1330957 h 2569712"/>
                <a:gd name="connsiteX609" fmla="*/ 1287056 w 2114359"/>
                <a:gd name="connsiteY609" fmla="*/ 1322156 h 2569712"/>
                <a:gd name="connsiteX610" fmla="*/ 1239593 w 2114359"/>
                <a:gd name="connsiteY610" fmla="*/ 1329385 h 2569712"/>
                <a:gd name="connsiteX611" fmla="*/ 1239593 w 2114359"/>
                <a:gd name="connsiteY611" fmla="*/ 1434998 h 2569712"/>
                <a:gd name="connsiteX612" fmla="*/ 1287056 w 2114359"/>
                <a:gd name="connsiteY612" fmla="*/ 1428502 h 2569712"/>
                <a:gd name="connsiteX613" fmla="*/ 1354845 w 2114359"/>
                <a:gd name="connsiteY613" fmla="*/ 1309059 h 2569712"/>
                <a:gd name="connsiteX614" fmla="*/ 1307382 w 2114359"/>
                <a:gd name="connsiteY614" fmla="*/ 1318698 h 2569712"/>
                <a:gd name="connsiteX615" fmla="*/ 1307382 w 2114359"/>
                <a:gd name="connsiteY615" fmla="*/ 1425359 h 2569712"/>
                <a:gd name="connsiteX616" fmla="*/ 1354845 w 2114359"/>
                <a:gd name="connsiteY616" fmla="*/ 1416453 h 2569712"/>
                <a:gd name="connsiteX617" fmla="*/ 310029 w 2114359"/>
                <a:gd name="connsiteY617" fmla="*/ 1294809 h 2569712"/>
                <a:gd name="connsiteX618" fmla="*/ 310029 w 2114359"/>
                <a:gd name="connsiteY618" fmla="*/ 1294914 h 2569712"/>
                <a:gd name="connsiteX619" fmla="*/ 310029 w 2114359"/>
                <a:gd name="connsiteY619" fmla="*/ 1374857 h 2569712"/>
                <a:gd name="connsiteX620" fmla="*/ 352254 w 2114359"/>
                <a:gd name="connsiteY620" fmla="*/ 1400632 h 2569712"/>
                <a:gd name="connsiteX621" fmla="*/ 352254 w 2114359"/>
                <a:gd name="connsiteY621" fmla="*/ 1322365 h 2569712"/>
                <a:gd name="connsiteX622" fmla="*/ 310029 w 2114359"/>
                <a:gd name="connsiteY622" fmla="*/ 1294809 h 2569712"/>
                <a:gd name="connsiteX623" fmla="*/ 1422635 w 2114359"/>
                <a:gd name="connsiteY623" fmla="*/ 1292295 h 2569712"/>
                <a:gd name="connsiteX624" fmla="*/ 1375172 w 2114359"/>
                <a:gd name="connsiteY624" fmla="*/ 1304344 h 2569712"/>
                <a:gd name="connsiteX625" fmla="*/ 1375172 w 2114359"/>
                <a:gd name="connsiteY625" fmla="*/ 1412053 h 2569712"/>
                <a:gd name="connsiteX626" fmla="*/ 1422635 w 2114359"/>
                <a:gd name="connsiteY626" fmla="*/ 1400842 h 2569712"/>
                <a:gd name="connsiteX627" fmla="*/ 673703 w 2114359"/>
                <a:gd name="connsiteY627" fmla="*/ 1275950 h 2569712"/>
                <a:gd name="connsiteX628" fmla="*/ 673703 w 2114359"/>
                <a:gd name="connsiteY628" fmla="*/ 1410795 h 2569712"/>
                <a:gd name="connsiteX629" fmla="*/ 710584 w 2114359"/>
                <a:gd name="connsiteY629" fmla="*/ 1418339 h 2569712"/>
                <a:gd name="connsiteX630" fmla="*/ 710584 w 2114359"/>
                <a:gd name="connsiteY630" fmla="*/ 1284122 h 2569712"/>
                <a:gd name="connsiteX631" fmla="*/ 673703 w 2114359"/>
                <a:gd name="connsiteY631" fmla="*/ 1275950 h 2569712"/>
                <a:gd name="connsiteX632" fmla="*/ 1490424 w 2114359"/>
                <a:gd name="connsiteY632" fmla="*/ 1272283 h 2569712"/>
                <a:gd name="connsiteX633" fmla="*/ 1442961 w 2114359"/>
                <a:gd name="connsiteY633" fmla="*/ 1286742 h 2569712"/>
                <a:gd name="connsiteX634" fmla="*/ 1442961 w 2114359"/>
                <a:gd name="connsiteY634" fmla="*/ 1395498 h 2569712"/>
                <a:gd name="connsiteX635" fmla="*/ 1490424 w 2114359"/>
                <a:gd name="connsiteY635" fmla="*/ 1381458 h 2569712"/>
                <a:gd name="connsiteX636" fmla="*/ 622678 w 2114359"/>
                <a:gd name="connsiteY636" fmla="*/ 1262643 h 2569712"/>
                <a:gd name="connsiteX637" fmla="*/ 622678 w 2114359"/>
                <a:gd name="connsiteY637" fmla="*/ 1398432 h 2569712"/>
                <a:gd name="connsiteX638" fmla="*/ 658406 w 2114359"/>
                <a:gd name="connsiteY638" fmla="*/ 1407338 h 2569712"/>
                <a:gd name="connsiteX639" fmla="*/ 658406 w 2114359"/>
                <a:gd name="connsiteY639" fmla="*/ 1272178 h 2569712"/>
                <a:gd name="connsiteX640" fmla="*/ 622678 w 2114359"/>
                <a:gd name="connsiteY640" fmla="*/ 1262643 h 2569712"/>
                <a:gd name="connsiteX641" fmla="*/ 1558214 w 2114359"/>
                <a:gd name="connsiteY641" fmla="*/ 1248813 h 2569712"/>
                <a:gd name="connsiteX642" fmla="*/ 1510751 w 2114359"/>
                <a:gd name="connsiteY642" fmla="*/ 1265682 h 2569712"/>
                <a:gd name="connsiteX643" fmla="*/ 1510751 w 2114359"/>
                <a:gd name="connsiteY643" fmla="*/ 1374962 h 2569712"/>
                <a:gd name="connsiteX644" fmla="*/ 1558214 w 2114359"/>
                <a:gd name="connsiteY644" fmla="*/ 1357570 h 2569712"/>
                <a:gd name="connsiteX645" fmla="*/ 571652 w 2114359"/>
                <a:gd name="connsiteY645" fmla="*/ 1246822 h 2569712"/>
                <a:gd name="connsiteX646" fmla="*/ 571652 w 2114359"/>
                <a:gd name="connsiteY646" fmla="*/ 1384078 h 2569712"/>
                <a:gd name="connsiteX647" fmla="*/ 607381 w 2114359"/>
                <a:gd name="connsiteY647" fmla="*/ 1394346 h 2569712"/>
                <a:gd name="connsiteX648" fmla="*/ 607381 w 2114359"/>
                <a:gd name="connsiteY648" fmla="*/ 1258138 h 2569712"/>
                <a:gd name="connsiteX649" fmla="*/ 571652 w 2114359"/>
                <a:gd name="connsiteY649" fmla="*/ 1246822 h 2569712"/>
                <a:gd name="connsiteX650" fmla="*/ 520627 w 2114359"/>
                <a:gd name="connsiteY650" fmla="*/ 1228277 h 2569712"/>
                <a:gd name="connsiteX651" fmla="*/ 520627 w 2114359"/>
                <a:gd name="connsiteY651" fmla="*/ 1367733 h 2569712"/>
                <a:gd name="connsiteX652" fmla="*/ 556355 w 2114359"/>
                <a:gd name="connsiteY652" fmla="*/ 1379363 h 2569712"/>
                <a:gd name="connsiteX653" fmla="*/ 556355 w 2114359"/>
                <a:gd name="connsiteY653" fmla="*/ 1241479 h 2569712"/>
                <a:gd name="connsiteX654" fmla="*/ 520627 w 2114359"/>
                <a:gd name="connsiteY654" fmla="*/ 1228277 h 2569712"/>
                <a:gd name="connsiteX655" fmla="*/ 1626003 w 2114359"/>
                <a:gd name="connsiteY655" fmla="*/ 1221467 h 2569712"/>
                <a:gd name="connsiteX656" fmla="*/ 1578540 w 2114359"/>
                <a:gd name="connsiteY656" fmla="*/ 1241165 h 2569712"/>
                <a:gd name="connsiteX657" fmla="*/ 1578540 w 2114359"/>
                <a:gd name="connsiteY657" fmla="*/ 1349502 h 2569712"/>
                <a:gd name="connsiteX658" fmla="*/ 1626003 w 2114359"/>
                <a:gd name="connsiteY658" fmla="*/ 1327918 h 2569712"/>
                <a:gd name="connsiteX659" fmla="*/ 469602 w 2114359"/>
                <a:gd name="connsiteY659" fmla="*/ 1207008 h 2569712"/>
                <a:gd name="connsiteX660" fmla="*/ 469602 w 2114359"/>
                <a:gd name="connsiteY660" fmla="*/ 1348978 h 2569712"/>
                <a:gd name="connsiteX661" fmla="*/ 505330 w 2114359"/>
                <a:gd name="connsiteY661" fmla="*/ 1362389 h 2569712"/>
                <a:gd name="connsiteX662" fmla="*/ 505330 w 2114359"/>
                <a:gd name="connsiteY662" fmla="*/ 1222305 h 2569712"/>
                <a:gd name="connsiteX663" fmla="*/ 469602 w 2114359"/>
                <a:gd name="connsiteY663" fmla="*/ 1207008 h 2569712"/>
                <a:gd name="connsiteX664" fmla="*/ 1219267 w 2114359"/>
                <a:gd name="connsiteY664" fmla="*/ 1200931 h 2569712"/>
                <a:gd name="connsiteX665" fmla="*/ 1170232 w 2114359"/>
                <a:gd name="connsiteY665" fmla="*/ 1208475 h 2569712"/>
                <a:gd name="connsiteX666" fmla="*/ 1170232 w 2114359"/>
                <a:gd name="connsiteY666" fmla="*/ 1302772 h 2569712"/>
                <a:gd name="connsiteX667" fmla="*/ 1219267 w 2114359"/>
                <a:gd name="connsiteY667" fmla="*/ 1295857 h 2569712"/>
                <a:gd name="connsiteX668" fmla="*/ 1219267 w 2114359"/>
                <a:gd name="connsiteY668" fmla="*/ 1295752 h 2569712"/>
                <a:gd name="connsiteX669" fmla="*/ 1287056 w 2114359"/>
                <a:gd name="connsiteY669" fmla="*/ 1188044 h 2569712"/>
                <a:gd name="connsiteX670" fmla="*/ 1239593 w 2114359"/>
                <a:gd name="connsiteY670" fmla="*/ 1197578 h 2569712"/>
                <a:gd name="connsiteX671" fmla="*/ 1239593 w 2114359"/>
                <a:gd name="connsiteY671" fmla="*/ 1292609 h 2569712"/>
                <a:gd name="connsiteX672" fmla="*/ 1287056 w 2114359"/>
                <a:gd name="connsiteY672" fmla="*/ 1283913 h 2569712"/>
                <a:gd name="connsiteX673" fmla="*/ 1702384 w 2114359"/>
                <a:gd name="connsiteY673" fmla="*/ 1184796 h 2569712"/>
                <a:gd name="connsiteX674" fmla="*/ 1646330 w 2114359"/>
                <a:gd name="connsiteY674" fmla="*/ 1212456 h 2569712"/>
                <a:gd name="connsiteX675" fmla="*/ 1646330 w 2114359"/>
                <a:gd name="connsiteY675" fmla="*/ 1317545 h 2569712"/>
                <a:gd name="connsiteX676" fmla="*/ 1702384 w 2114359"/>
                <a:gd name="connsiteY676" fmla="*/ 1285065 h 2569712"/>
                <a:gd name="connsiteX677" fmla="*/ 418576 w 2114359"/>
                <a:gd name="connsiteY677" fmla="*/ 1182805 h 2569712"/>
                <a:gd name="connsiteX678" fmla="*/ 418576 w 2114359"/>
                <a:gd name="connsiteY678" fmla="*/ 1182910 h 2569712"/>
                <a:gd name="connsiteX679" fmla="*/ 418576 w 2114359"/>
                <a:gd name="connsiteY679" fmla="*/ 1327709 h 2569712"/>
                <a:gd name="connsiteX680" fmla="*/ 454304 w 2114359"/>
                <a:gd name="connsiteY680" fmla="*/ 1343111 h 2569712"/>
                <a:gd name="connsiteX681" fmla="*/ 454304 w 2114359"/>
                <a:gd name="connsiteY681" fmla="*/ 1200302 h 2569712"/>
                <a:gd name="connsiteX682" fmla="*/ 418576 w 2114359"/>
                <a:gd name="connsiteY682" fmla="*/ 1182805 h 2569712"/>
                <a:gd name="connsiteX683" fmla="*/ 1354845 w 2114359"/>
                <a:gd name="connsiteY683" fmla="*/ 1171699 h 2569712"/>
                <a:gd name="connsiteX684" fmla="*/ 1307382 w 2114359"/>
                <a:gd name="connsiteY684" fmla="*/ 1183538 h 2569712"/>
                <a:gd name="connsiteX685" fmla="*/ 1307382 w 2114359"/>
                <a:gd name="connsiteY685" fmla="*/ 1279827 h 2569712"/>
                <a:gd name="connsiteX686" fmla="*/ 1354845 w 2114359"/>
                <a:gd name="connsiteY686" fmla="*/ 1269454 h 2569712"/>
                <a:gd name="connsiteX687" fmla="*/ 367551 w 2114359"/>
                <a:gd name="connsiteY687" fmla="*/ 1154620 h 2569712"/>
                <a:gd name="connsiteX688" fmla="*/ 367551 w 2114359"/>
                <a:gd name="connsiteY688" fmla="*/ 1154725 h 2569712"/>
                <a:gd name="connsiteX689" fmla="*/ 367551 w 2114359"/>
                <a:gd name="connsiteY689" fmla="*/ 1302458 h 2569712"/>
                <a:gd name="connsiteX690" fmla="*/ 403279 w 2114359"/>
                <a:gd name="connsiteY690" fmla="*/ 1320584 h 2569712"/>
                <a:gd name="connsiteX691" fmla="*/ 403279 w 2114359"/>
                <a:gd name="connsiteY691" fmla="*/ 1174842 h 2569712"/>
                <a:gd name="connsiteX692" fmla="*/ 367551 w 2114359"/>
                <a:gd name="connsiteY692" fmla="*/ 1154620 h 2569712"/>
                <a:gd name="connsiteX693" fmla="*/ 1422635 w 2114359"/>
                <a:gd name="connsiteY693" fmla="*/ 1151687 h 2569712"/>
                <a:gd name="connsiteX694" fmla="*/ 1375172 w 2114359"/>
                <a:gd name="connsiteY694" fmla="*/ 1165936 h 2569712"/>
                <a:gd name="connsiteX695" fmla="*/ 1375172 w 2114359"/>
                <a:gd name="connsiteY695" fmla="*/ 1264425 h 2569712"/>
                <a:gd name="connsiteX696" fmla="*/ 1422635 w 2114359"/>
                <a:gd name="connsiteY696" fmla="*/ 1252061 h 2569712"/>
                <a:gd name="connsiteX697" fmla="*/ 1490424 w 2114359"/>
                <a:gd name="connsiteY697" fmla="*/ 1128322 h 2569712"/>
                <a:gd name="connsiteX698" fmla="*/ 1442961 w 2114359"/>
                <a:gd name="connsiteY698" fmla="*/ 1145191 h 2569712"/>
                <a:gd name="connsiteX699" fmla="*/ 1442961 w 2114359"/>
                <a:gd name="connsiteY699" fmla="*/ 1246508 h 2569712"/>
                <a:gd name="connsiteX700" fmla="*/ 1490424 w 2114359"/>
                <a:gd name="connsiteY700" fmla="*/ 1231840 h 2569712"/>
                <a:gd name="connsiteX701" fmla="*/ 310029 w 2114359"/>
                <a:gd name="connsiteY701" fmla="*/ 1116796 h 2569712"/>
                <a:gd name="connsiteX702" fmla="*/ 310029 w 2114359"/>
                <a:gd name="connsiteY702" fmla="*/ 1267673 h 2569712"/>
                <a:gd name="connsiteX703" fmla="*/ 352254 w 2114359"/>
                <a:gd name="connsiteY703" fmla="*/ 1293971 h 2569712"/>
                <a:gd name="connsiteX704" fmla="*/ 352254 w 2114359"/>
                <a:gd name="connsiteY704" fmla="*/ 1145505 h 2569712"/>
                <a:gd name="connsiteX705" fmla="*/ 310029 w 2114359"/>
                <a:gd name="connsiteY705" fmla="*/ 1116796 h 2569712"/>
                <a:gd name="connsiteX706" fmla="*/ 1558214 w 2114359"/>
                <a:gd name="connsiteY706" fmla="*/ 1100766 h 2569712"/>
                <a:gd name="connsiteX707" fmla="*/ 1510751 w 2114359"/>
                <a:gd name="connsiteY707" fmla="*/ 1120673 h 2569712"/>
                <a:gd name="connsiteX708" fmla="*/ 1510751 w 2114359"/>
                <a:gd name="connsiteY708" fmla="*/ 1225134 h 2569712"/>
                <a:gd name="connsiteX709" fmla="*/ 1558214 w 2114359"/>
                <a:gd name="connsiteY709" fmla="*/ 1207637 h 2569712"/>
                <a:gd name="connsiteX710" fmla="*/ 1558214 w 2114359"/>
                <a:gd name="connsiteY710" fmla="*/ 1207532 h 2569712"/>
                <a:gd name="connsiteX711" fmla="*/ 1219267 w 2114359"/>
                <a:gd name="connsiteY711" fmla="*/ 1069753 h 2569712"/>
                <a:gd name="connsiteX712" fmla="*/ 1170232 w 2114359"/>
                <a:gd name="connsiteY712" fmla="*/ 1080020 h 2569712"/>
                <a:gd name="connsiteX713" fmla="*/ 1170232 w 2114359"/>
                <a:gd name="connsiteY713" fmla="*/ 1172537 h 2569712"/>
                <a:gd name="connsiteX714" fmla="*/ 1219267 w 2114359"/>
                <a:gd name="connsiteY714" fmla="*/ 1164050 h 2569712"/>
                <a:gd name="connsiteX715" fmla="*/ 1626003 w 2114359"/>
                <a:gd name="connsiteY715" fmla="*/ 1068810 h 2569712"/>
                <a:gd name="connsiteX716" fmla="*/ 1578540 w 2114359"/>
                <a:gd name="connsiteY716" fmla="*/ 1091860 h 2569712"/>
                <a:gd name="connsiteX717" fmla="*/ 1578540 w 2114359"/>
                <a:gd name="connsiteY717" fmla="*/ 1199569 h 2569712"/>
                <a:gd name="connsiteX718" fmla="*/ 1626003 w 2114359"/>
                <a:gd name="connsiteY718" fmla="*/ 1178090 h 2569712"/>
                <a:gd name="connsiteX719" fmla="*/ 1287056 w 2114359"/>
                <a:gd name="connsiteY719" fmla="*/ 1053617 h 2569712"/>
                <a:gd name="connsiteX720" fmla="*/ 1239593 w 2114359"/>
                <a:gd name="connsiteY720" fmla="*/ 1065247 h 2569712"/>
                <a:gd name="connsiteX721" fmla="*/ 1239593 w 2114359"/>
                <a:gd name="connsiteY721" fmla="*/ 1160069 h 2569712"/>
                <a:gd name="connsiteX722" fmla="*/ 1287056 w 2114359"/>
                <a:gd name="connsiteY722" fmla="*/ 1149486 h 2569712"/>
                <a:gd name="connsiteX723" fmla="*/ 1354845 w 2114359"/>
                <a:gd name="connsiteY723" fmla="*/ 1034653 h 2569712"/>
                <a:gd name="connsiteX724" fmla="*/ 1307382 w 2114359"/>
                <a:gd name="connsiteY724" fmla="*/ 1048274 h 2569712"/>
                <a:gd name="connsiteX725" fmla="*/ 1307382 w 2114359"/>
                <a:gd name="connsiteY725" fmla="*/ 1144667 h 2569712"/>
                <a:gd name="connsiteX726" fmla="*/ 1354845 w 2114359"/>
                <a:gd name="connsiteY726" fmla="*/ 1132094 h 2569712"/>
                <a:gd name="connsiteX727" fmla="*/ 1702384 w 2114359"/>
                <a:gd name="connsiteY727" fmla="*/ 1024490 h 2569712"/>
                <a:gd name="connsiteX728" fmla="*/ 1646330 w 2114359"/>
                <a:gd name="connsiteY728" fmla="*/ 1057913 h 2569712"/>
                <a:gd name="connsiteX729" fmla="*/ 1646330 w 2114359"/>
                <a:gd name="connsiteY729" fmla="*/ 1167717 h 2569712"/>
                <a:gd name="connsiteX730" fmla="*/ 1702384 w 2114359"/>
                <a:gd name="connsiteY730" fmla="*/ 1134713 h 2569712"/>
                <a:gd name="connsiteX731" fmla="*/ 1422635 w 2114359"/>
                <a:gd name="connsiteY731" fmla="*/ 1012755 h 2569712"/>
                <a:gd name="connsiteX732" fmla="*/ 1375172 w 2114359"/>
                <a:gd name="connsiteY732" fmla="*/ 1028471 h 2569712"/>
                <a:gd name="connsiteX733" fmla="*/ 1375172 w 2114359"/>
                <a:gd name="connsiteY733" fmla="*/ 1126331 h 2569712"/>
                <a:gd name="connsiteX734" fmla="*/ 1422635 w 2114359"/>
                <a:gd name="connsiteY734" fmla="*/ 1111663 h 2569712"/>
                <a:gd name="connsiteX735" fmla="*/ 1490424 w 2114359"/>
                <a:gd name="connsiteY735" fmla="*/ 987609 h 2569712"/>
                <a:gd name="connsiteX736" fmla="*/ 1442961 w 2114359"/>
                <a:gd name="connsiteY736" fmla="*/ 1005630 h 2569712"/>
                <a:gd name="connsiteX737" fmla="*/ 1442961 w 2114359"/>
                <a:gd name="connsiteY737" fmla="*/ 1105166 h 2569712"/>
                <a:gd name="connsiteX738" fmla="*/ 1490424 w 2114359"/>
                <a:gd name="connsiteY738" fmla="*/ 1088088 h 2569712"/>
                <a:gd name="connsiteX739" fmla="*/ 1558214 w 2114359"/>
                <a:gd name="connsiteY739" fmla="*/ 958586 h 2569712"/>
                <a:gd name="connsiteX740" fmla="*/ 1510751 w 2114359"/>
                <a:gd name="connsiteY740" fmla="*/ 979541 h 2569712"/>
                <a:gd name="connsiteX741" fmla="*/ 1510751 w 2114359"/>
                <a:gd name="connsiteY741" fmla="*/ 1080439 h 2569712"/>
                <a:gd name="connsiteX742" fmla="*/ 1558214 w 2114359"/>
                <a:gd name="connsiteY742" fmla="*/ 1060532 h 2569712"/>
                <a:gd name="connsiteX743" fmla="*/ 1626003 w 2114359"/>
                <a:gd name="connsiteY743" fmla="*/ 924325 h 2569712"/>
                <a:gd name="connsiteX744" fmla="*/ 1578540 w 2114359"/>
                <a:gd name="connsiteY744" fmla="*/ 949052 h 2569712"/>
                <a:gd name="connsiteX745" fmla="*/ 1578540 w 2114359"/>
                <a:gd name="connsiteY745" fmla="*/ 1051522 h 2569712"/>
                <a:gd name="connsiteX746" fmla="*/ 1626003 w 2114359"/>
                <a:gd name="connsiteY746" fmla="*/ 1027843 h 2569712"/>
                <a:gd name="connsiteX747" fmla="*/ 1702384 w 2114359"/>
                <a:gd name="connsiteY747" fmla="*/ 876128 h 2569712"/>
                <a:gd name="connsiteX748" fmla="*/ 1646330 w 2114359"/>
                <a:gd name="connsiteY748" fmla="*/ 912695 h 2569712"/>
                <a:gd name="connsiteX749" fmla="*/ 1646330 w 2114359"/>
                <a:gd name="connsiteY749" fmla="*/ 1016632 h 2569712"/>
                <a:gd name="connsiteX750" fmla="*/ 1702384 w 2114359"/>
                <a:gd name="connsiteY750" fmla="*/ 982370 h 2569712"/>
                <a:gd name="connsiteX751" fmla="*/ 1219267 w 2114359"/>
                <a:gd name="connsiteY751" fmla="*/ 850982 h 2569712"/>
                <a:gd name="connsiteX752" fmla="*/ 1170232 w 2114359"/>
                <a:gd name="connsiteY752" fmla="*/ 861774 h 2569712"/>
                <a:gd name="connsiteX753" fmla="*/ 1170232 w 2114359"/>
                <a:gd name="connsiteY753" fmla="*/ 1040101 h 2569712"/>
                <a:gd name="connsiteX754" fmla="*/ 1219267 w 2114359"/>
                <a:gd name="connsiteY754" fmla="*/ 1030043 h 2569712"/>
                <a:gd name="connsiteX755" fmla="*/ 1287056 w 2114359"/>
                <a:gd name="connsiteY755" fmla="*/ 833275 h 2569712"/>
                <a:gd name="connsiteX756" fmla="*/ 1239593 w 2114359"/>
                <a:gd name="connsiteY756" fmla="*/ 846058 h 2569712"/>
                <a:gd name="connsiteX757" fmla="*/ 1239593 w 2114359"/>
                <a:gd name="connsiteY757" fmla="*/ 1025537 h 2569712"/>
                <a:gd name="connsiteX758" fmla="*/ 1287056 w 2114359"/>
                <a:gd name="connsiteY758" fmla="*/ 1013803 h 2569712"/>
                <a:gd name="connsiteX759" fmla="*/ 1287056 w 2114359"/>
                <a:gd name="connsiteY759" fmla="*/ 1013698 h 2569712"/>
                <a:gd name="connsiteX760" fmla="*/ 1354845 w 2114359"/>
                <a:gd name="connsiteY760" fmla="*/ 812425 h 2569712"/>
                <a:gd name="connsiteX761" fmla="*/ 1307382 w 2114359"/>
                <a:gd name="connsiteY761" fmla="*/ 827408 h 2569712"/>
                <a:gd name="connsiteX762" fmla="*/ 1307382 w 2114359"/>
                <a:gd name="connsiteY762" fmla="*/ 1008354 h 2569712"/>
                <a:gd name="connsiteX763" fmla="*/ 1354845 w 2114359"/>
                <a:gd name="connsiteY763" fmla="*/ 994734 h 2569712"/>
                <a:gd name="connsiteX764" fmla="*/ 1422635 w 2114359"/>
                <a:gd name="connsiteY764" fmla="*/ 787803 h 2569712"/>
                <a:gd name="connsiteX765" fmla="*/ 1375172 w 2114359"/>
                <a:gd name="connsiteY765" fmla="*/ 805405 h 2569712"/>
                <a:gd name="connsiteX766" fmla="*/ 1375172 w 2114359"/>
                <a:gd name="connsiteY766" fmla="*/ 988552 h 2569712"/>
                <a:gd name="connsiteX767" fmla="*/ 1422635 w 2114359"/>
                <a:gd name="connsiteY767" fmla="*/ 973045 h 2569712"/>
                <a:gd name="connsiteX768" fmla="*/ 1490424 w 2114359"/>
                <a:gd name="connsiteY768" fmla="*/ 759618 h 2569712"/>
                <a:gd name="connsiteX769" fmla="*/ 1442961 w 2114359"/>
                <a:gd name="connsiteY769" fmla="*/ 779945 h 2569712"/>
                <a:gd name="connsiteX770" fmla="*/ 1442961 w 2114359"/>
                <a:gd name="connsiteY770" fmla="*/ 966130 h 2569712"/>
                <a:gd name="connsiteX771" fmla="*/ 1490424 w 2114359"/>
                <a:gd name="connsiteY771" fmla="*/ 948318 h 2569712"/>
                <a:gd name="connsiteX772" fmla="*/ 1558214 w 2114359"/>
                <a:gd name="connsiteY772" fmla="*/ 727452 h 2569712"/>
                <a:gd name="connsiteX773" fmla="*/ 1510751 w 2114359"/>
                <a:gd name="connsiteY773" fmla="*/ 750608 h 2569712"/>
                <a:gd name="connsiteX774" fmla="*/ 1510751 w 2114359"/>
                <a:gd name="connsiteY774" fmla="*/ 940355 h 2569712"/>
                <a:gd name="connsiteX775" fmla="*/ 1558214 w 2114359"/>
                <a:gd name="connsiteY775" fmla="*/ 919819 h 2569712"/>
                <a:gd name="connsiteX776" fmla="*/ 1626003 w 2114359"/>
                <a:gd name="connsiteY776" fmla="*/ 690048 h 2569712"/>
                <a:gd name="connsiteX777" fmla="*/ 1578540 w 2114359"/>
                <a:gd name="connsiteY777" fmla="*/ 716870 h 2569712"/>
                <a:gd name="connsiteX778" fmla="*/ 1578540 w 2114359"/>
                <a:gd name="connsiteY778" fmla="*/ 910494 h 2569712"/>
                <a:gd name="connsiteX779" fmla="*/ 1626003 w 2114359"/>
                <a:gd name="connsiteY779" fmla="*/ 886396 h 2569712"/>
                <a:gd name="connsiteX780" fmla="*/ 1702384 w 2114359"/>
                <a:gd name="connsiteY780" fmla="*/ 639546 h 2569712"/>
                <a:gd name="connsiteX781" fmla="*/ 1646330 w 2114359"/>
                <a:gd name="connsiteY781" fmla="*/ 677684 h 2569712"/>
                <a:gd name="connsiteX782" fmla="*/ 1646330 w 2114359"/>
                <a:gd name="connsiteY782" fmla="*/ 874976 h 2569712"/>
                <a:gd name="connsiteX783" fmla="*/ 1702384 w 2114359"/>
                <a:gd name="connsiteY783" fmla="*/ 839981 h 2569712"/>
                <a:gd name="connsiteX784" fmla="*/ 107709 w 2114359"/>
                <a:gd name="connsiteY784" fmla="*/ 635460 h 2569712"/>
                <a:gd name="connsiteX785" fmla="*/ 215417 w 2114359"/>
                <a:gd name="connsiteY785" fmla="*/ 665635 h 2569712"/>
                <a:gd name="connsiteX786" fmla="*/ 215417 w 2114359"/>
                <a:gd name="connsiteY786" fmla="*/ 2569607 h 2569712"/>
                <a:gd name="connsiteX787" fmla="*/ 0 w 2114359"/>
                <a:gd name="connsiteY787" fmla="*/ 2569607 h 2569712"/>
                <a:gd name="connsiteX788" fmla="*/ 0 w 2114359"/>
                <a:gd name="connsiteY788" fmla="*/ 885872 h 2569712"/>
                <a:gd name="connsiteX789" fmla="*/ 107709 w 2114359"/>
                <a:gd name="connsiteY789" fmla="*/ 635460 h 2569712"/>
                <a:gd name="connsiteX790" fmla="*/ 1699870 w 2114359"/>
                <a:gd name="connsiteY790" fmla="*/ 120281 h 2569712"/>
                <a:gd name="connsiteX791" fmla="*/ 1791757 w 2114359"/>
                <a:gd name="connsiteY791" fmla="*/ 120281 h 2569712"/>
                <a:gd name="connsiteX792" fmla="*/ 1791757 w 2114359"/>
                <a:gd name="connsiteY792" fmla="*/ 172459 h 2569712"/>
                <a:gd name="connsiteX793" fmla="*/ 1791757 w 2114359"/>
                <a:gd name="connsiteY793" fmla="*/ 173192 h 2569712"/>
                <a:gd name="connsiteX794" fmla="*/ 1735179 w 2114359"/>
                <a:gd name="connsiteY794" fmla="*/ 173192 h 2569712"/>
                <a:gd name="connsiteX795" fmla="*/ 1735179 w 2114359"/>
                <a:gd name="connsiteY795" fmla="*/ 213531 h 2569712"/>
                <a:gd name="connsiteX796" fmla="*/ 1791757 w 2114359"/>
                <a:gd name="connsiteY796" fmla="*/ 213531 h 2569712"/>
                <a:gd name="connsiteX797" fmla="*/ 1791757 w 2114359"/>
                <a:gd name="connsiteY797" fmla="*/ 233438 h 2569712"/>
                <a:gd name="connsiteX798" fmla="*/ 1735179 w 2114359"/>
                <a:gd name="connsiteY798" fmla="*/ 233438 h 2569712"/>
                <a:gd name="connsiteX799" fmla="*/ 1735179 w 2114359"/>
                <a:gd name="connsiteY799" fmla="*/ 273776 h 2569712"/>
                <a:gd name="connsiteX800" fmla="*/ 1791757 w 2114359"/>
                <a:gd name="connsiteY800" fmla="*/ 273776 h 2569712"/>
                <a:gd name="connsiteX801" fmla="*/ 1791757 w 2114359"/>
                <a:gd name="connsiteY801" fmla="*/ 293684 h 2569712"/>
                <a:gd name="connsiteX802" fmla="*/ 1735179 w 2114359"/>
                <a:gd name="connsiteY802" fmla="*/ 293684 h 2569712"/>
                <a:gd name="connsiteX803" fmla="*/ 1735179 w 2114359"/>
                <a:gd name="connsiteY803" fmla="*/ 334022 h 2569712"/>
                <a:gd name="connsiteX804" fmla="*/ 1791757 w 2114359"/>
                <a:gd name="connsiteY804" fmla="*/ 334022 h 2569712"/>
                <a:gd name="connsiteX805" fmla="*/ 1791757 w 2114359"/>
                <a:gd name="connsiteY805" fmla="*/ 353929 h 2569712"/>
                <a:gd name="connsiteX806" fmla="*/ 1735179 w 2114359"/>
                <a:gd name="connsiteY806" fmla="*/ 353929 h 2569712"/>
                <a:gd name="connsiteX807" fmla="*/ 1735179 w 2114359"/>
                <a:gd name="connsiteY807" fmla="*/ 394268 h 2569712"/>
                <a:gd name="connsiteX808" fmla="*/ 1791757 w 2114359"/>
                <a:gd name="connsiteY808" fmla="*/ 394268 h 2569712"/>
                <a:gd name="connsiteX809" fmla="*/ 1791757 w 2114359"/>
                <a:gd name="connsiteY809" fmla="*/ 414175 h 2569712"/>
                <a:gd name="connsiteX810" fmla="*/ 1735179 w 2114359"/>
                <a:gd name="connsiteY810" fmla="*/ 414175 h 2569712"/>
                <a:gd name="connsiteX811" fmla="*/ 1735179 w 2114359"/>
                <a:gd name="connsiteY811" fmla="*/ 454513 h 2569712"/>
                <a:gd name="connsiteX812" fmla="*/ 1791757 w 2114359"/>
                <a:gd name="connsiteY812" fmla="*/ 454513 h 2569712"/>
                <a:gd name="connsiteX813" fmla="*/ 1791757 w 2114359"/>
                <a:gd name="connsiteY813" fmla="*/ 474421 h 2569712"/>
                <a:gd name="connsiteX814" fmla="*/ 1735179 w 2114359"/>
                <a:gd name="connsiteY814" fmla="*/ 474421 h 2569712"/>
                <a:gd name="connsiteX815" fmla="*/ 1735179 w 2114359"/>
                <a:gd name="connsiteY815" fmla="*/ 514759 h 2569712"/>
                <a:gd name="connsiteX816" fmla="*/ 1791757 w 2114359"/>
                <a:gd name="connsiteY816" fmla="*/ 514759 h 2569712"/>
                <a:gd name="connsiteX817" fmla="*/ 1791757 w 2114359"/>
                <a:gd name="connsiteY817" fmla="*/ 534771 h 2569712"/>
                <a:gd name="connsiteX818" fmla="*/ 1735179 w 2114359"/>
                <a:gd name="connsiteY818" fmla="*/ 534771 h 2569712"/>
                <a:gd name="connsiteX819" fmla="*/ 1735179 w 2114359"/>
                <a:gd name="connsiteY819" fmla="*/ 575109 h 2569712"/>
                <a:gd name="connsiteX820" fmla="*/ 1791757 w 2114359"/>
                <a:gd name="connsiteY820" fmla="*/ 575109 h 2569712"/>
                <a:gd name="connsiteX821" fmla="*/ 1791757 w 2114359"/>
                <a:gd name="connsiteY821" fmla="*/ 595122 h 2569712"/>
                <a:gd name="connsiteX822" fmla="*/ 1735179 w 2114359"/>
                <a:gd name="connsiteY822" fmla="*/ 595122 h 2569712"/>
                <a:gd name="connsiteX823" fmla="*/ 1735179 w 2114359"/>
                <a:gd name="connsiteY823" fmla="*/ 635460 h 2569712"/>
                <a:gd name="connsiteX824" fmla="*/ 1791757 w 2114359"/>
                <a:gd name="connsiteY824" fmla="*/ 635460 h 2569712"/>
                <a:gd name="connsiteX825" fmla="*/ 1791757 w 2114359"/>
                <a:gd name="connsiteY825" fmla="*/ 655472 h 2569712"/>
                <a:gd name="connsiteX826" fmla="*/ 1735179 w 2114359"/>
                <a:gd name="connsiteY826" fmla="*/ 655472 h 2569712"/>
                <a:gd name="connsiteX827" fmla="*/ 1735179 w 2114359"/>
                <a:gd name="connsiteY827" fmla="*/ 695810 h 2569712"/>
                <a:gd name="connsiteX828" fmla="*/ 1791757 w 2114359"/>
                <a:gd name="connsiteY828" fmla="*/ 695810 h 2569712"/>
                <a:gd name="connsiteX829" fmla="*/ 1791757 w 2114359"/>
                <a:gd name="connsiteY829" fmla="*/ 715822 h 2569712"/>
                <a:gd name="connsiteX830" fmla="*/ 1735179 w 2114359"/>
                <a:gd name="connsiteY830" fmla="*/ 715822 h 2569712"/>
                <a:gd name="connsiteX831" fmla="*/ 1735179 w 2114359"/>
                <a:gd name="connsiteY831" fmla="*/ 756161 h 2569712"/>
                <a:gd name="connsiteX832" fmla="*/ 1791757 w 2114359"/>
                <a:gd name="connsiteY832" fmla="*/ 756161 h 2569712"/>
                <a:gd name="connsiteX833" fmla="*/ 1791757 w 2114359"/>
                <a:gd name="connsiteY833" fmla="*/ 776173 h 2569712"/>
                <a:gd name="connsiteX834" fmla="*/ 1735179 w 2114359"/>
                <a:gd name="connsiteY834" fmla="*/ 776173 h 2569712"/>
                <a:gd name="connsiteX835" fmla="*/ 1735179 w 2114359"/>
                <a:gd name="connsiteY835" fmla="*/ 816511 h 2569712"/>
                <a:gd name="connsiteX836" fmla="*/ 1791757 w 2114359"/>
                <a:gd name="connsiteY836" fmla="*/ 816511 h 2569712"/>
                <a:gd name="connsiteX837" fmla="*/ 1791757 w 2114359"/>
                <a:gd name="connsiteY837" fmla="*/ 836523 h 2569712"/>
                <a:gd name="connsiteX838" fmla="*/ 1735179 w 2114359"/>
                <a:gd name="connsiteY838" fmla="*/ 836523 h 2569712"/>
                <a:gd name="connsiteX839" fmla="*/ 1735179 w 2114359"/>
                <a:gd name="connsiteY839" fmla="*/ 876862 h 2569712"/>
                <a:gd name="connsiteX840" fmla="*/ 1791757 w 2114359"/>
                <a:gd name="connsiteY840" fmla="*/ 876862 h 2569712"/>
                <a:gd name="connsiteX841" fmla="*/ 1791757 w 2114359"/>
                <a:gd name="connsiteY841" fmla="*/ 896874 h 2569712"/>
                <a:gd name="connsiteX842" fmla="*/ 1735179 w 2114359"/>
                <a:gd name="connsiteY842" fmla="*/ 896874 h 2569712"/>
                <a:gd name="connsiteX843" fmla="*/ 1735179 w 2114359"/>
                <a:gd name="connsiteY843" fmla="*/ 937212 h 2569712"/>
                <a:gd name="connsiteX844" fmla="*/ 1791757 w 2114359"/>
                <a:gd name="connsiteY844" fmla="*/ 937212 h 2569712"/>
                <a:gd name="connsiteX845" fmla="*/ 1791757 w 2114359"/>
                <a:gd name="connsiteY845" fmla="*/ 957224 h 2569712"/>
                <a:gd name="connsiteX846" fmla="*/ 1735179 w 2114359"/>
                <a:gd name="connsiteY846" fmla="*/ 957224 h 2569712"/>
                <a:gd name="connsiteX847" fmla="*/ 1735179 w 2114359"/>
                <a:gd name="connsiteY847" fmla="*/ 997562 h 2569712"/>
                <a:gd name="connsiteX848" fmla="*/ 1791757 w 2114359"/>
                <a:gd name="connsiteY848" fmla="*/ 997562 h 2569712"/>
                <a:gd name="connsiteX849" fmla="*/ 1791757 w 2114359"/>
                <a:gd name="connsiteY849" fmla="*/ 1017574 h 2569712"/>
                <a:gd name="connsiteX850" fmla="*/ 1735179 w 2114359"/>
                <a:gd name="connsiteY850" fmla="*/ 1017574 h 2569712"/>
                <a:gd name="connsiteX851" fmla="*/ 1735179 w 2114359"/>
                <a:gd name="connsiteY851" fmla="*/ 1057913 h 2569712"/>
                <a:gd name="connsiteX852" fmla="*/ 1791757 w 2114359"/>
                <a:gd name="connsiteY852" fmla="*/ 1057913 h 2569712"/>
                <a:gd name="connsiteX853" fmla="*/ 1791757 w 2114359"/>
                <a:gd name="connsiteY853" fmla="*/ 1077925 h 2569712"/>
                <a:gd name="connsiteX854" fmla="*/ 1735179 w 2114359"/>
                <a:gd name="connsiteY854" fmla="*/ 1077925 h 2569712"/>
                <a:gd name="connsiteX855" fmla="*/ 1735179 w 2114359"/>
                <a:gd name="connsiteY855" fmla="*/ 1118263 h 2569712"/>
                <a:gd name="connsiteX856" fmla="*/ 1791757 w 2114359"/>
                <a:gd name="connsiteY856" fmla="*/ 1118263 h 2569712"/>
                <a:gd name="connsiteX857" fmla="*/ 1791757 w 2114359"/>
                <a:gd name="connsiteY857" fmla="*/ 1138275 h 2569712"/>
                <a:gd name="connsiteX858" fmla="*/ 1735179 w 2114359"/>
                <a:gd name="connsiteY858" fmla="*/ 1138275 h 2569712"/>
                <a:gd name="connsiteX859" fmla="*/ 1735179 w 2114359"/>
                <a:gd name="connsiteY859" fmla="*/ 1178614 h 2569712"/>
                <a:gd name="connsiteX860" fmla="*/ 1791757 w 2114359"/>
                <a:gd name="connsiteY860" fmla="*/ 1178614 h 2569712"/>
                <a:gd name="connsiteX861" fmla="*/ 1791757 w 2114359"/>
                <a:gd name="connsiteY861" fmla="*/ 1198521 h 2569712"/>
                <a:gd name="connsiteX862" fmla="*/ 1735179 w 2114359"/>
                <a:gd name="connsiteY862" fmla="*/ 1198521 h 2569712"/>
                <a:gd name="connsiteX863" fmla="*/ 1735179 w 2114359"/>
                <a:gd name="connsiteY863" fmla="*/ 1238859 h 2569712"/>
                <a:gd name="connsiteX864" fmla="*/ 1791757 w 2114359"/>
                <a:gd name="connsiteY864" fmla="*/ 1238859 h 2569712"/>
                <a:gd name="connsiteX865" fmla="*/ 1791757 w 2114359"/>
                <a:gd name="connsiteY865" fmla="*/ 1258767 h 2569712"/>
                <a:gd name="connsiteX866" fmla="*/ 1735179 w 2114359"/>
                <a:gd name="connsiteY866" fmla="*/ 1258767 h 2569712"/>
                <a:gd name="connsiteX867" fmla="*/ 1735179 w 2114359"/>
                <a:gd name="connsiteY867" fmla="*/ 1299105 h 2569712"/>
                <a:gd name="connsiteX868" fmla="*/ 1791757 w 2114359"/>
                <a:gd name="connsiteY868" fmla="*/ 1299105 h 2569712"/>
                <a:gd name="connsiteX869" fmla="*/ 1791757 w 2114359"/>
                <a:gd name="connsiteY869" fmla="*/ 1319012 h 2569712"/>
                <a:gd name="connsiteX870" fmla="*/ 1735179 w 2114359"/>
                <a:gd name="connsiteY870" fmla="*/ 1319012 h 2569712"/>
                <a:gd name="connsiteX871" fmla="*/ 1735179 w 2114359"/>
                <a:gd name="connsiteY871" fmla="*/ 1359351 h 2569712"/>
                <a:gd name="connsiteX872" fmla="*/ 1791757 w 2114359"/>
                <a:gd name="connsiteY872" fmla="*/ 1359351 h 2569712"/>
                <a:gd name="connsiteX873" fmla="*/ 1791757 w 2114359"/>
                <a:gd name="connsiteY873" fmla="*/ 1379258 h 2569712"/>
                <a:gd name="connsiteX874" fmla="*/ 1735179 w 2114359"/>
                <a:gd name="connsiteY874" fmla="*/ 1379258 h 2569712"/>
                <a:gd name="connsiteX875" fmla="*/ 1735179 w 2114359"/>
                <a:gd name="connsiteY875" fmla="*/ 1419596 h 2569712"/>
                <a:gd name="connsiteX876" fmla="*/ 1791757 w 2114359"/>
                <a:gd name="connsiteY876" fmla="*/ 1419596 h 2569712"/>
                <a:gd name="connsiteX877" fmla="*/ 1791757 w 2114359"/>
                <a:gd name="connsiteY877" fmla="*/ 1439504 h 2569712"/>
                <a:gd name="connsiteX878" fmla="*/ 1735179 w 2114359"/>
                <a:gd name="connsiteY878" fmla="*/ 1439504 h 2569712"/>
                <a:gd name="connsiteX879" fmla="*/ 1735179 w 2114359"/>
                <a:gd name="connsiteY879" fmla="*/ 1479842 h 2569712"/>
                <a:gd name="connsiteX880" fmla="*/ 1791757 w 2114359"/>
                <a:gd name="connsiteY880" fmla="*/ 1479842 h 2569712"/>
                <a:gd name="connsiteX881" fmla="*/ 1791757 w 2114359"/>
                <a:gd name="connsiteY881" fmla="*/ 1499854 h 2569712"/>
                <a:gd name="connsiteX882" fmla="*/ 1735179 w 2114359"/>
                <a:gd name="connsiteY882" fmla="*/ 1499854 h 2569712"/>
                <a:gd name="connsiteX883" fmla="*/ 1735179 w 2114359"/>
                <a:gd name="connsiteY883" fmla="*/ 1540192 h 2569712"/>
                <a:gd name="connsiteX884" fmla="*/ 1791757 w 2114359"/>
                <a:gd name="connsiteY884" fmla="*/ 1540192 h 2569712"/>
                <a:gd name="connsiteX885" fmla="*/ 1791757 w 2114359"/>
                <a:gd name="connsiteY885" fmla="*/ 1560205 h 2569712"/>
                <a:gd name="connsiteX886" fmla="*/ 1735179 w 2114359"/>
                <a:gd name="connsiteY886" fmla="*/ 1560205 h 2569712"/>
                <a:gd name="connsiteX887" fmla="*/ 1735179 w 2114359"/>
                <a:gd name="connsiteY887" fmla="*/ 1600543 h 2569712"/>
                <a:gd name="connsiteX888" fmla="*/ 1791757 w 2114359"/>
                <a:gd name="connsiteY888" fmla="*/ 1600543 h 2569712"/>
                <a:gd name="connsiteX889" fmla="*/ 1791757 w 2114359"/>
                <a:gd name="connsiteY889" fmla="*/ 1620555 h 2569712"/>
                <a:gd name="connsiteX890" fmla="*/ 1735179 w 2114359"/>
                <a:gd name="connsiteY890" fmla="*/ 1620555 h 2569712"/>
                <a:gd name="connsiteX891" fmla="*/ 1735179 w 2114359"/>
                <a:gd name="connsiteY891" fmla="*/ 1660893 h 2569712"/>
                <a:gd name="connsiteX892" fmla="*/ 1791757 w 2114359"/>
                <a:gd name="connsiteY892" fmla="*/ 1660893 h 2569712"/>
                <a:gd name="connsiteX893" fmla="*/ 1791757 w 2114359"/>
                <a:gd name="connsiteY893" fmla="*/ 1680905 h 2569712"/>
                <a:gd name="connsiteX894" fmla="*/ 1735179 w 2114359"/>
                <a:gd name="connsiteY894" fmla="*/ 1680905 h 2569712"/>
                <a:gd name="connsiteX895" fmla="*/ 1735179 w 2114359"/>
                <a:gd name="connsiteY895" fmla="*/ 1721244 h 2569712"/>
                <a:gd name="connsiteX896" fmla="*/ 1791757 w 2114359"/>
                <a:gd name="connsiteY896" fmla="*/ 1721244 h 2569712"/>
                <a:gd name="connsiteX897" fmla="*/ 1791757 w 2114359"/>
                <a:gd name="connsiteY897" fmla="*/ 1741256 h 2569712"/>
                <a:gd name="connsiteX898" fmla="*/ 1735179 w 2114359"/>
                <a:gd name="connsiteY898" fmla="*/ 1741256 h 2569712"/>
                <a:gd name="connsiteX899" fmla="*/ 1735179 w 2114359"/>
                <a:gd name="connsiteY899" fmla="*/ 1781594 h 2569712"/>
                <a:gd name="connsiteX900" fmla="*/ 1791757 w 2114359"/>
                <a:gd name="connsiteY900" fmla="*/ 1781594 h 2569712"/>
                <a:gd name="connsiteX901" fmla="*/ 1791757 w 2114359"/>
                <a:gd name="connsiteY901" fmla="*/ 1801606 h 2569712"/>
                <a:gd name="connsiteX902" fmla="*/ 1735179 w 2114359"/>
                <a:gd name="connsiteY902" fmla="*/ 1801606 h 2569712"/>
                <a:gd name="connsiteX903" fmla="*/ 1735179 w 2114359"/>
                <a:gd name="connsiteY903" fmla="*/ 1841945 h 2569712"/>
                <a:gd name="connsiteX904" fmla="*/ 1791757 w 2114359"/>
                <a:gd name="connsiteY904" fmla="*/ 1841945 h 2569712"/>
                <a:gd name="connsiteX905" fmla="*/ 1791757 w 2114359"/>
                <a:gd name="connsiteY905" fmla="*/ 1861957 h 2569712"/>
                <a:gd name="connsiteX906" fmla="*/ 1735179 w 2114359"/>
                <a:gd name="connsiteY906" fmla="*/ 1861957 h 2569712"/>
                <a:gd name="connsiteX907" fmla="*/ 1735179 w 2114359"/>
                <a:gd name="connsiteY907" fmla="*/ 1902295 h 2569712"/>
                <a:gd name="connsiteX908" fmla="*/ 1791757 w 2114359"/>
                <a:gd name="connsiteY908" fmla="*/ 1902295 h 2569712"/>
                <a:gd name="connsiteX909" fmla="*/ 1791757 w 2114359"/>
                <a:gd name="connsiteY909" fmla="*/ 1922307 h 2569712"/>
                <a:gd name="connsiteX910" fmla="*/ 1735179 w 2114359"/>
                <a:gd name="connsiteY910" fmla="*/ 1922307 h 2569712"/>
                <a:gd name="connsiteX911" fmla="*/ 1735179 w 2114359"/>
                <a:gd name="connsiteY911" fmla="*/ 1962646 h 2569712"/>
                <a:gd name="connsiteX912" fmla="*/ 1791757 w 2114359"/>
                <a:gd name="connsiteY912" fmla="*/ 1962646 h 2569712"/>
                <a:gd name="connsiteX913" fmla="*/ 1791757 w 2114359"/>
                <a:gd name="connsiteY913" fmla="*/ 1982657 h 2569712"/>
                <a:gd name="connsiteX914" fmla="*/ 1735179 w 2114359"/>
                <a:gd name="connsiteY914" fmla="*/ 1982657 h 2569712"/>
                <a:gd name="connsiteX915" fmla="*/ 1735179 w 2114359"/>
                <a:gd name="connsiteY915" fmla="*/ 2022996 h 2569712"/>
                <a:gd name="connsiteX916" fmla="*/ 1791757 w 2114359"/>
                <a:gd name="connsiteY916" fmla="*/ 2022996 h 2569712"/>
                <a:gd name="connsiteX917" fmla="*/ 1791757 w 2114359"/>
                <a:gd name="connsiteY917" fmla="*/ 2043008 h 2569712"/>
                <a:gd name="connsiteX918" fmla="*/ 1735179 w 2114359"/>
                <a:gd name="connsiteY918" fmla="*/ 2043008 h 2569712"/>
                <a:gd name="connsiteX919" fmla="*/ 1735179 w 2114359"/>
                <a:gd name="connsiteY919" fmla="*/ 2083346 h 2569712"/>
                <a:gd name="connsiteX920" fmla="*/ 1791757 w 2114359"/>
                <a:gd name="connsiteY920" fmla="*/ 2083346 h 2569712"/>
                <a:gd name="connsiteX921" fmla="*/ 1791757 w 2114359"/>
                <a:gd name="connsiteY921" fmla="*/ 2103358 h 2569712"/>
                <a:gd name="connsiteX922" fmla="*/ 1735179 w 2114359"/>
                <a:gd name="connsiteY922" fmla="*/ 2103358 h 2569712"/>
                <a:gd name="connsiteX923" fmla="*/ 1735179 w 2114359"/>
                <a:gd name="connsiteY923" fmla="*/ 2143697 h 2569712"/>
                <a:gd name="connsiteX924" fmla="*/ 1791757 w 2114359"/>
                <a:gd name="connsiteY924" fmla="*/ 2143697 h 2569712"/>
                <a:gd name="connsiteX925" fmla="*/ 1791757 w 2114359"/>
                <a:gd name="connsiteY925" fmla="*/ 2163604 h 2569712"/>
                <a:gd name="connsiteX926" fmla="*/ 1735179 w 2114359"/>
                <a:gd name="connsiteY926" fmla="*/ 2163604 h 2569712"/>
                <a:gd name="connsiteX927" fmla="*/ 1735179 w 2114359"/>
                <a:gd name="connsiteY927" fmla="*/ 2203942 h 2569712"/>
                <a:gd name="connsiteX928" fmla="*/ 1791757 w 2114359"/>
                <a:gd name="connsiteY928" fmla="*/ 2203942 h 2569712"/>
                <a:gd name="connsiteX929" fmla="*/ 1791757 w 2114359"/>
                <a:gd name="connsiteY929" fmla="*/ 2223850 h 2569712"/>
                <a:gd name="connsiteX930" fmla="*/ 1735179 w 2114359"/>
                <a:gd name="connsiteY930" fmla="*/ 2223850 h 2569712"/>
                <a:gd name="connsiteX931" fmla="*/ 1735179 w 2114359"/>
                <a:gd name="connsiteY931" fmla="*/ 2264188 h 2569712"/>
                <a:gd name="connsiteX932" fmla="*/ 1791757 w 2114359"/>
                <a:gd name="connsiteY932" fmla="*/ 2264188 h 2569712"/>
                <a:gd name="connsiteX933" fmla="*/ 1791757 w 2114359"/>
                <a:gd name="connsiteY933" fmla="*/ 2284095 h 2569712"/>
                <a:gd name="connsiteX934" fmla="*/ 1735179 w 2114359"/>
                <a:gd name="connsiteY934" fmla="*/ 2284095 h 2569712"/>
                <a:gd name="connsiteX935" fmla="*/ 1735179 w 2114359"/>
                <a:gd name="connsiteY935" fmla="*/ 2324434 h 2569712"/>
                <a:gd name="connsiteX936" fmla="*/ 1791757 w 2114359"/>
                <a:gd name="connsiteY936" fmla="*/ 2324434 h 2569712"/>
                <a:gd name="connsiteX937" fmla="*/ 1791757 w 2114359"/>
                <a:gd name="connsiteY937" fmla="*/ 2344341 h 2569712"/>
                <a:gd name="connsiteX938" fmla="*/ 1735179 w 2114359"/>
                <a:gd name="connsiteY938" fmla="*/ 2344341 h 2569712"/>
                <a:gd name="connsiteX939" fmla="*/ 1735179 w 2114359"/>
                <a:gd name="connsiteY939" fmla="*/ 2384679 h 2569712"/>
                <a:gd name="connsiteX940" fmla="*/ 1791757 w 2114359"/>
                <a:gd name="connsiteY940" fmla="*/ 2384679 h 2569712"/>
                <a:gd name="connsiteX941" fmla="*/ 1791757 w 2114359"/>
                <a:gd name="connsiteY941" fmla="*/ 2404692 h 2569712"/>
                <a:gd name="connsiteX942" fmla="*/ 1735179 w 2114359"/>
                <a:gd name="connsiteY942" fmla="*/ 2404692 h 2569712"/>
                <a:gd name="connsiteX943" fmla="*/ 1735179 w 2114359"/>
                <a:gd name="connsiteY943" fmla="*/ 2445030 h 2569712"/>
                <a:gd name="connsiteX944" fmla="*/ 1791757 w 2114359"/>
                <a:gd name="connsiteY944" fmla="*/ 2445030 h 2569712"/>
                <a:gd name="connsiteX945" fmla="*/ 1791757 w 2114359"/>
                <a:gd name="connsiteY945" fmla="*/ 2465042 h 2569712"/>
                <a:gd name="connsiteX946" fmla="*/ 1735179 w 2114359"/>
                <a:gd name="connsiteY946" fmla="*/ 2465042 h 2569712"/>
                <a:gd name="connsiteX947" fmla="*/ 1735179 w 2114359"/>
                <a:gd name="connsiteY947" fmla="*/ 2505380 h 2569712"/>
                <a:gd name="connsiteX948" fmla="*/ 1791757 w 2114359"/>
                <a:gd name="connsiteY948" fmla="*/ 2505380 h 2569712"/>
                <a:gd name="connsiteX949" fmla="*/ 1791757 w 2114359"/>
                <a:gd name="connsiteY949" fmla="*/ 2569503 h 2569712"/>
                <a:gd name="connsiteX950" fmla="*/ 1422705 w 2114359"/>
                <a:gd name="connsiteY950" fmla="*/ 2569503 h 2569712"/>
                <a:gd name="connsiteX951" fmla="*/ 1422321 w 2114359"/>
                <a:gd name="connsiteY951" fmla="*/ 2569712 h 2569712"/>
                <a:gd name="connsiteX952" fmla="*/ 619221 w 2114359"/>
                <a:gd name="connsiteY952" fmla="*/ 2569712 h 2569712"/>
                <a:gd name="connsiteX953" fmla="*/ 615182 w 2114359"/>
                <a:gd name="connsiteY953" fmla="*/ 2567512 h 2569712"/>
                <a:gd name="connsiteX954" fmla="*/ 242764 w 2114359"/>
                <a:gd name="connsiteY954" fmla="*/ 2567512 h 2569712"/>
                <a:gd name="connsiteX955" fmla="*/ 242764 w 2114359"/>
                <a:gd name="connsiteY955" fmla="*/ 2519210 h 2569712"/>
                <a:gd name="connsiteX956" fmla="*/ 285407 w 2114359"/>
                <a:gd name="connsiteY956" fmla="*/ 2519210 h 2569712"/>
                <a:gd name="connsiteX957" fmla="*/ 285407 w 2114359"/>
                <a:gd name="connsiteY957" fmla="*/ 2488930 h 2569712"/>
                <a:gd name="connsiteX958" fmla="*/ 242764 w 2114359"/>
                <a:gd name="connsiteY958" fmla="*/ 2488930 h 2569712"/>
                <a:gd name="connsiteX959" fmla="*/ 242764 w 2114359"/>
                <a:gd name="connsiteY959" fmla="*/ 2473843 h 2569712"/>
                <a:gd name="connsiteX960" fmla="*/ 285407 w 2114359"/>
                <a:gd name="connsiteY960" fmla="*/ 2473843 h 2569712"/>
                <a:gd name="connsiteX961" fmla="*/ 285407 w 2114359"/>
                <a:gd name="connsiteY961" fmla="*/ 2443563 h 2569712"/>
                <a:gd name="connsiteX962" fmla="*/ 242764 w 2114359"/>
                <a:gd name="connsiteY962" fmla="*/ 2443563 h 2569712"/>
                <a:gd name="connsiteX963" fmla="*/ 242764 w 2114359"/>
                <a:gd name="connsiteY963" fmla="*/ 2428475 h 2569712"/>
                <a:gd name="connsiteX964" fmla="*/ 285407 w 2114359"/>
                <a:gd name="connsiteY964" fmla="*/ 2428475 h 2569712"/>
                <a:gd name="connsiteX965" fmla="*/ 285407 w 2114359"/>
                <a:gd name="connsiteY965" fmla="*/ 2398195 h 2569712"/>
                <a:gd name="connsiteX966" fmla="*/ 242764 w 2114359"/>
                <a:gd name="connsiteY966" fmla="*/ 2398195 h 2569712"/>
                <a:gd name="connsiteX967" fmla="*/ 242764 w 2114359"/>
                <a:gd name="connsiteY967" fmla="*/ 2383212 h 2569712"/>
                <a:gd name="connsiteX968" fmla="*/ 285407 w 2114359"/>
                <a:gd name="connsiteY968" fmla="*/ 2383212 h 2569712"/>
                <a:gd name="connsiteX969" fmla="*/ 285407 w 2114359"/>
                <a:gd name="connsiteY969" fmla="*/ 2352828 h 2569712"/>
                <a:gd name="connsiteX970" fmla="*/ 242764 w 2114359"/>
                <a:gd name="connsiteY970" fmla="*/ 2352828 h 2569712"/>
                <a:gd name="connsiteX971" fmla="*/ 242764 w 2114359"/>
                <a:gd name="connsiteY971" fmla="*/ 2337845 h 2569712"/>
                <a:gd name="connsiteX972" fmla="*/ 285407 w 2114359"/>
                <a:gd name="connsiteY972" fmla="*/ 2337845 h 2569712"/>
                <a:gd name="connsiteX973" fmla="*/ 285407 w 2114359"/>
                <a:gd name="connsiteY973" fmla="*/ 2307460 h 2569712"/>
                <a:gd name="connsiteX974" fmla="*/ 242764 w 2114359"/>
                <a:gd name="connsiteY974" fmla="*/ 2307460 h 2569712"/>
                <a:gd name="connsiteX975" fmla="*/ 242764 w 2114359"/>
                <a:gd name="connsiteY975" fmla="*/ 2292477 h 2569712"/>
                <a:gd name="connsiteX976" fmla="*/ 285407 w 2114359"/>
                <a:gd name="connsiteY976" fmla="*/ 2292477 h 2569712"/>
                <a:gd name="connsiteX977" fmla="*/ 285407 w 2114359"/>
                <a:gd name="connsiteY977" fmla="*/ 2262093 h 2569712"/>
                <a:gd name="connsiteX978" fmla="*/ 242764 w 2114359"/>
                <a:gd name="connsiteY978" fmla="*/ 2262093 h 2569712"/>
                <a:gd name="connsiteX979" fmla="*/ 242764 w 2114359"/>
                <a:gd name="connsiteY979" fmla="*/ 2247110 h 2569712"/>
                <a:gd name="connsiteX980" fmla="*/ 285407 w 2114359"/>
                <a:gd name="connsiteY980" fmla="*/ 2247110 h 2569712"/>
                <a:gd name="connsiteX981" fmla="*/ 285407 w 2114359"/>
                <a:gd name="connsiteY981" fmla="*/ 2216830 h 2569712"/>
                <a:gd name="connsiteX982" fmla="*/ 242764 w 2114359"/>
                <a:gd name="connsiteY982" fmla="*/ 2216830 h 2569712"/>
                <a:gd name="connsiteX983" fmla="*/ 242764 w 2114359"/>
                <a:gd name="connsiteY983" fmla="*/ 2201742 h 2569712"/>
                <a:gd name="connsiteX984" fmla="*/ 285407 w 2114359"/>
                <a:gd name="connsiteY984" fmla="*/ 2201742 h 2569712"/>
                <a:gd name="connsiteX985" fmla="*/ 285407 w 2114359"/>
                <a:gd name="connsiteY985" fmla="*/ 2171462 h 2569712"/>
                <a:gd name="connsiteX986" fmla="*/ 242764 w 2114359"/>
                <a:gd name="connsiteY986" fmla="*/ 2171462 h 2569712"/>
                <a:gd name="connsiteX987" fmla="*/ 242764 w 2114359"/>
                <a:gd name="connsiteY987" fmla="*/ 2156374 h 2569712"/>
                <a:gd name="connsiteX988" fmla="*/ 285407 w 2114359"/>
                <a:gd name="connsiteY988" fmla="*/ 2156374 h 2569712"/>
                <a:gd name="connsiteX989" fmla="*/ 285407 w 2114359"/>
                <a:gd name="connsiteY989" fmla="*/ 2126094 h 2569712"/>
                <a:gd name="connsiteX990" fmla="*/ 242764 w 2114359"/>
                <a:gd name="connsiteY990" fmla="*/ 2126094 h 2569712"/>
                <a:gd name="connsiteX991" fmla="*/ 242764 w 2114359"/>
                <a:gd name="connsiteY991" fmla="*/ 2111007 h 2569712"/>
                <a:gd name="connsiteX992" fmla="*/ 285407 w 2114359"/>
                <a:gd name="connsiteY992" fmla="*/ 2111007 h 2569712"/>
                <a:gd name="connsiteX993" fmla="*/ 285407 w 2114359"/>
                <a:gd name="connsiteY993" fmla="*/ 2080727 h 2569712"/>
                <a:gd name="connsiteX994" fmla="*/ 242764 w 2114359"/>
                <a:gd name="connsiteY994" fmla="*/ 2080727 h 2569712"/>
                <a:gd name="connsiteX995" fmla="*/ 242764 w 2114359"/>
                <a:gd name="connsiteY995" fmla="*/ 2065639 h 2569712"/>
                <a:gd name="connsiteX996" fmla="*/ 285407 w 2114359"/>
                <a:gd name="connsiteY996" fmla="*/ 2065639 h 2569712"/>
                <a:gd name="connsiteX997" fmla="*/ 285407 w 2114359"/>
                <a:gd name="connsiteY997" fmla="*/ 2035359 h 2569712"/>
                <a:gd name="connsiteX998" fmla="*/ 242764 w 2114359"/>
                <a:gd name="connsiteY998" fmla="*/ 2035359 h 2569712"/>
                <a:gd name="connsiteX999" fmla="*/ 242764 w 2114359"/>
                <a:gd name="connsiteY999" fmla="*/ 2020272 h 2569712"/>
                <a:gd name="connsiteX1000" fmla="*/ 285407 w 2114359"/>
                <a:gd name="connsiteY1000" fmla="*/ 2020272 h 2569712"/>
                <a:gd name="connsiteX1001" fmla="*/ 285407 w 2114359"/>
                <a:gd name="connsiteY1001" fmla="*/ 1989992 h 2569712"/>
                <a:gd name="connsiteX1002" fmla="*/ 242764 w 2114359"/>
                <a:gd name="connsiteY1002" fmla="*/ 1989992 h 2569712"/>
                <a:gd name="connsiteX1003" fmla="*/ 242764 w 2114359"/>
                <a:gd name="connsiteY1003" fmla="*/ 1974904 h 2569712"/>
                <a:gd name="connsiteX1004" fmla="*/ 285407 w 2114359"/>
                <a:gd name="connsiteY1004" fmla="*/ 1974904 h 2569712"/>
                <a:gd name="connsiteX1005" fmla="*/ 285407 w 2114359"/>
                <a:gd name="connsiteY1005" fmla="*/ 1944624 h 2569712"/>
                <a:gd name="connsiteX1006" fmla="*/ 242764 w 2114359"/>
                <a:gd name="connsiteY1006" fmla="*/ 1944624 h 2569712"/>
                <a:gd name="connsiteX1007" fmla="*/ 242764 w 2114359"/>
                <a:gd name="connsiteY1007" fmla="*/ 1929537 h 2569712"/>
                <a:gd name="connsiteX1008" fmla="*/ 285407 w 2114359"/>
                <a:gd name="connsiteY1008" fmla="*/ 1929537 h 2569712"/>
                <a:gd name="connsiteX1009" fmla="*/ 285407 w 2114359"/>
                <a:gd name="connsiteY1009" fmla="*/ 1899257 h 2569712"/>
                <a:gd name="connsiteX1010" fmla="*/ 242764 w 2114359"/>
                <a:gd name="connsiteY1010" fmla="*/ 1899257 h 2569712"/>
                <a:gd name="connsiteX1011" fmla="*/ 242764 w 2114359"/>
                <a:gd name="connsiteY1011" fmla="*/ 1884169 h 2569712"/>
                <a:gd name="connsiteX1012" fmla="*/ 285407 w 2114359"/>
                <a:gd name="connsiteY1012" fmla="*/ 1884169 h 2569712"/>
                <a:gd name="connsiteX1013" fmla="*/ 285407 w 2114359"/>
                <a:gd name="connsiteY1013" fmla="*/ 1853889 h 2569712"/>
                <a:gd name="connsiteX1014" fmla="*/ 242764 w 2114359"/>
                <a:gd name="connsiteY1014" fmla="*/ 1853889 h 2569712"/>
                <a:gd name="connsiteX1015" fmla="*/ 242764 w 2114359"/>
                <a:gd name="connsiteY1015" fmla="*/ 1838801 h 2569712"/>
                <a:gd name="connsiteX1016" fmla="*/ 285407 w 2114359"/>
                <a:gd name="connsiteY1016" fmla="*/ 1838801 h 2569712"/>
                <a:gd name="connsiteX1017" fmla="*/ 285407 w 2114359"/>
                <a:gd name="connsiteY1017" fmla="*/ 1808521 h 2569712"/>
                <a:gd name="connsiteX1018" fmla="*/ 242764 w 2114359"/>
                <a:gd name="connsiteY1018" fmla="*/ 1808521 h 2569712"/>
                <a:gd name="connsiteX1019" fmla="*/ 242764 w 2114359"/>
                <a:gd name="connsiteY1019" fmla="*/ 1793434 h 2569712"/>
                <a:gd name="connsiteX1020" fmla="*/ 285407 w 2114359"/>
                <a:gd name="connsiteY1020" fmla="*/ 1793434 h 2569712"/>
                <a:gd name="connsiteX1021" fmla="*/ 285407 w 2114359"/>
                <a:gd name="connsiteY1021" fmla="*/ 1763154 h 2569712"/>
                <a:gd name="connsiteX1022" fmla="*/ 242764 w 2114359"/>
                <a:gd name="connsiteY1022" fmla="*/ 1763154 h 2569712"/>
                <a:gd name="connsiteX1023" fmla="*/ 242764 w 2114359"/>
                <a:gd name="connsiteY1023" fmla="*/ 1748066 h 2569712"/>
                <a:gd name="connsiteX1024" fmla="*/ 285407 w 2114359"/>
                <a:gd name="connsiteY1024" fmla="*/ 1748066 h 2569712"/>
                <a:gd name="connsiteX1025" fmla="*/ 285407 w 2114359"/>
                <a:gd name="connsiteY1025" fmla="*/ 1717786 h 2569712"/>
                <a:gd name="connsiteX1026" fmla="*/ 242764 w 2114359"/>
                <a:gd name="connsiteY1026" fmla="*/ 1717786 h 2569712"/>
                <a:gd name="connsiteX1027" fmla="*/ 242764 w 2114359"/>
                <a:gd name="connsiteY1027" fmla="*/ 1702803 h 2569712"/>
                <a:gd name="connsiteX1028" fmla="*/ 285407 w 2114359"/>
                <a:gd name="connsiteY1028" fmla="*/ 1702803 h 2569712"/>
                <a:gd name="connsiteX1029" fmla="*/ 285407 w 2114359"/>
                <a:gd name="connsiteY1029" fmla="*/ 1672418 h 2569712"/>
                <a:gd name="connsiteX1030" fmla="*/ 242764 w 2114359"/>
                <a:gd name="connsiteY1030" fmla="*/ 1672418 h 2569712"/>
                <a:gd name="connsiteX1031" fmla="*/ 242764 w 2114359"/>
                <a:gd name="connsiteY1031" fmla="*/ 1657436 h 2569712"/>
                <a:gd name="connsiteX1032" fmla="*/ 285407 w 2114359"/>
                <a:gd name="connsiteY1032" fmla="*/ 1657436 h 2569712"/>
                <a:gd name="connsiteX1033" fmla="*/ 285407 w 2114359"/>
                <a:gd name="connsiteY1033" fmla="*/ 1627051 h 2569712"/>
                <a:gd name="connsiteX1034" fmla="*/ 242764 w 2114359"/>
                <a:gd name="connsiteY1034" fmla="*/ 1627051 h 2569712"/>
                <a:gd name="connsiteX1035" fmla="*/ 242764 w 2114359"/>
                <a:gd name="connsiteY1035" fmla="*/ 1612068 h 2569712"/>
                <a:gd name="connsiteX1036" fmla="*/ 285407 w 2114359"/>
                <a:gd name="connsiteY1036" fmla="*/ 1612068 h 2569712"/>
                <a:gd name="connsiteX1037" fmla="*/ 285407 w 2114359"/>
                <a:gd name="connsiteY1037" fmla="*/ 1581683 h 2569712"/>
                <a:gd name="connsiteX1038" fmla="*/ 242764 w 2114359"/>
                <a:gd name="connsiteY1038" fmla="*/ 1581683 h 2569712"/>
                <a:gd name="connsiteX1039" fmla="*/ 242764 w 2114359"/>
                <a:gd name="connsiteY1039" fmla="*/ 1566700 h 2569712"/>
                <a:gd name="connsiteX1040" fmla="*/ 285407 w 2114359"/>
                <a:gd name="connsiteY1040" fmla="*/ 1566700 h 2569712"/>
                <a:gd name="connsiteX1041" fmla="*/ 285407 w 2114359"/>
                <a:gd name="connsiteY1041" fmla="*/ 1536316 h 2569712"/>
                <a:gd name="connsiteX1042" fmla="*/ 242764 w 2114359"/>
                <a:gd name="connsiteY1042" fmla="*/ 1536316 h 2569712"/>
                <a:gd name="connsiteX1043" fmla="*/ 242764 w 2114359"/>
                <a:gd name="connsiteY1043" fmla="*/ 1521333 h 2569712"/>
                <a:gd name="connsiteX1044" fmla="*/ 285407 w 2114359"/>
                <a:gd name="connsiteY1044" fmla="*/ 1521333 h 2569712"/>
                <a:gd name="connsiteX1045" fmla="*/ 285407 w 2114359"/>
                <a:gd name="connsiteY1045" fmla="*/ 1491053 h 2569712"/>
                <a:gd name="connsiteX1046" fmla="*/ 242764 w 2114359"/>
                <a:gd name="connsiteY1046" fmla="*/ 1491053 h 2569712"/>
                <a:gd name="connsiteX1047" fmla="*/ 242764 w 2114359"/>
                <a:gd name="connsiteY1047" fmla="*/ 1475965 h 2569712"/>
                <a:gd name="connsiteX1048" fmla="*/ 285407 w 2114359"/>
                <a:gd name="connsiteY1048" fmla="*/ 1475965 h 2569712"/>
                <a:gd name="connsiteX1049" fmla="*/ 285407 w 2114359"/>
                <a:gd name="connsiteY1049" fmla="*/ 1445685 h 2569712"/>
                <a:gd name="connsiteX1050" fmla="*/ 242764 w 2114359"/>
                <a:gd name="connsiteY1050" fmla="*/ 1445685 h 2569712"/>
                <a:gd name="connsiteX1051" fmla="*/ 242764 w 2114359"/>
                <a:gd name="connsiteY1051" fmla="*/ 1430598 h 2569712"/>
                <a:gd name="connsiteX1052" fmla="*/ 285407 w 2114359"/>
                <a:gd name="connsiteY1052" fmla="*/ 1430598 h 2569712"/>
                <a:gd name="connsiteX1053" fmla="*/ 285407 w 2114359"/>
                <a:gd name="connsiteY1053" fmla="*/ 1400318 h 2569712"/>
                <a:gd name="connsiteX1054" fmla="*/ 242764 w 2114359"/>
                <a:gd name="connsiteY1054" fmla="*/ 1400318 h 2569712"/>
                <a:gd name="connsiteX1055" fmla="*/ 242764 w 2114359"/>
                <a:gd name="connsiteY1055" fmla="*/ 1385230 h 2569712"/>
                <a:gd name="connsiteX1056" fmla="*/ 285407 w 2114359"/>
                <a:gd name="connsiteY1056" fmla="*/ 1385230 h 2569712"/>
                <a:gd name="connsiteX1057" fmla="*/ 285407 w 2114359"/>
                <a:gd name="connsiteY1057" fmla="*/ 1354950 h 2569712"/>
                <a:gd name="connsiteX1058" fmla="*/ 242764 w 2114359"/>
                <a:gd name="connsiteY1058" fmla="*/ 1354950 h 2569712"/>
                <a:gd name="connsiteX1059" fmla="*/ 242764 w 2114359"/>
                <a:gd name="connsiteY1059" fmla="*/ 1339863 h 2569712"/>
                <a:gd name="connsiteX1060" fmla="*/ 285407 w 2114359"/>
                <a:gd name="connsiteY1060" fmla="*/ 1339863 h 2569712"/>
                <a:gd name="connsiteX1061" fmla="*/ 285407 w 2114359"/>
                <a:gd name="connsiteY1061" fmla="*/ 1309583 h 2569712"/>
                <a:gd name="connsiteX1062" fmla="*/ 242764 w 2114359"/>
                <a:gd name="connsiteY1062" fmla="*/ 1309583 h 2569712"/>
                <a:gd name="connsiteX1063" fmla="*/ 242764 w 2114359"/>
                <a:gd name="connsiteY1063" fmla="*/ 1294495 h 2569712"/>
                <a:gd name="connsiteX1064" fmla="*/ 285407 w 2114359"/>
                <a:gd name="connsiteY1064" fmla="*/ 1294495 h 2569712"/>
                <a:gd name="connsiteX1065" fmla="*/ 285407 w 2114359"/>
                <a:gd name="connsiteY1065" fmla="*/ 1264215 h 2569712"/>
                <a:gd name="connsiteX1066" fmla="*/ 242764 w 2114359"/>
                <a:gd name="connsiteY1066" fmla="*/ 1264215 h 2569712"/>
                <a:gd name="connsiteX1067" fmla="*/ 242764 w 2114359"/>
                <a:gd name="connsiteY1067" fmla="*/ 1249127 h 2569712"/>
                <a:gd name="connsiteX1068" fmla="*/ 285407 w 2114359"/>
                <a:gd name="connsiteY1068" fmla="*/ 1249127 h 2569712"/>
                <a:gd name="connsiteX1069" fmla="*/ 285407 w 2114359"/>
                <a:gd name="connsiteY1069" fmla="*/ 1218847 h 2569712"/>
                <a:gd name="connsiteX1070" fmla="*/ 242764 w 2114359"/>
                <a:gd name="connsiteY1070" fmla="*/ 1218847 h 2569712"/>
                <a:gd name="connsiteX1071" fmla="*/ 242764 w 2114359"/>
                <a:gd name="connsiteY1071" fmla="*/ 1203760 h 2569712"/>
                <a:gd name="connsiteX1072" fmla="*/ 285407 w 2114359"/>
                <a:gd name="connsiteY1072" fmla="*/ 1203760 h 2569712"/>
                <a:gd name="connsiteX1073" fmla="*/ 285407 w 2114359"/>
                <a:gd name="connsiteY1073" fmla="*/ 1173480 h 2569712"/>
                <a:gd name="connsiteX1074" fmla="*/ 242764 w 2114359"/>
                <a:gd name="connsiteY1074" fmla="*/ 1173480 h 2569712"/>
                <a:gd name="connsiteX1075" fmla="*/ 242764 w 2114359"/>
                <a:gd name="connsiteY1075" fmla="*/ 1158392 h 2569712"/>
                <a:gd name="connsiteX1076" fmla="*/ 285407 w 2114359"/>
                <a:gd name="connsiteY1076" fmla="*/ 1158392 h 2569712"/>
                <a:gd name="connsiteX1077" fmla="*/ 285407 w 2114359"/>
                <a:gd name="connsiteY1077" fmla="*/ 1128112 h 2569712"/>
                <a:gd name="connsiteX1078" fmla="*/ 242764 w 2114359"/>
                <a:gd name="connsiteY1078" fmla="*/ 1128112 h 2569712"/>
                <a:gd name="connsiteX1079" fmla="*/ 242764 w 2114359"/>
                <a:gd name="connsiteY1079" fmla="*/ 1113024 h 2569712"/>
                <a:gd name="connsiteX1080" fmla="*/ 285407 w 2114359"/>
                <a:gd name="connsiteY1080" fmla="*/ 1113024 h 2569712"/>
                <a:gd name="connsiteX1081" fmla="*/ 285407 w 2114359"/>
                <a:gd name="connsiteY1081" fmla="*/ 1082744 h 2569712"/>
                <a:gd name="connsiteX1082" fmla="*/ 242764 w 2114359"/>
                <a:gd name="connsiteY1082" fmla="*/ 1082744 h 2569712"/>
                <a:gd name="connsiteX1083" fmla="*/ 242764 w 2114359"/>
                <a:gd name="connsiteY1083" fmla="*/ 1067657 h 2569712"/>
                <a:gd name="connsiteX1084" fmla="*/ 285407 w 2114359"/>
                <a:gd name="connsiteY1084" fmla="*/ 1067657 h 2569712"/>
                <a:gd name="connsiteX1085" fmla="*/ 285407 w 2114359"/>
                <a:gd name="connsiteY1085" fmla="*/ 1037377 h 2569712"/>
                <a:gd name="connsiteX1086" fmla="*/ 242764 w 2114359"/>
                <a:gd name="connsiteY1086" fmla="*/ 1037377 h 2569712"/>
                <a:gd name="connsiteX1087" fmla="*/ 242764 w 2114359"/>
                <a:gd name="connsiteY1087" fmla="*/ 1022289 h 2569712"/>
                <a:gd name="connsiteX1088" fmla="*/ 285407 w 2114359"/>
                <a:gd name="connsiteY1088" fmla="*/ 1022289 h 2569712"/>
                <a:gd name="connsiteX1089" fmla="*/ 285407 w 2114359"/>
                <a:gd name="connsiteY1089" fmla="*/ 992009 h 2569712"/>
                <a:gd name="connsiteX1090" fmla="*/ 242764 w 2114359"/>
                <a:gd name="connsiteY1090" fmla="*/ 992009 h 2569712"/>
                <a:gd name="connsiteX1091" fmla="*/ 242764 w 2114359"/>
                <a:gd name="connsiteY1091" fmla="*/ 977026 h 2569712"/>
                <a:gd name="connsiteX1092" fmla="*/ 285407 w 2114359"/>
                <a:gd name="connsiteY1092" fmla="*/ 977026 h 2569712"/>
                <a:gd name="connsiteX1093" fmla="*/ 285407 w 2114359"/>
                <a:gd name="connsiteY1093" fmla="*/ 946642 h 2569712"/>
                <a:gd name="connsiteX1094" fmla="*/ 242764 w 2114359"/>
                <a:gd name="connsiteY1094" fmla="*/ 946642 h 2569712"/>
                <a:gd name="connsiteX1095" fmla="*/ 242764 w 2114359"/>
                <a:gd name="connsiteY1095" fmla="*/ 931659 h 2569712"/>
                <a:gd name="connsiteX1096" fmla="*/ 285407 w 2114359"/>
                <a:gd name="connsiteY1096" fmla="*/ 931659 h 2569712"/>
                <a:gd name="connsiteX1097" fmla="*/ 285407 w 2114359"/>
                <a:gd name="connsiteY1097" fmla="*/ 901274 h 2569712"/>
                <a:gd name="connsiteX1098" fmla="*/ 242764 w 2114359"/>
                <a:gd name="connsiteY1098" fmla="*/ 901274 h 2569712"/>
                <a:gd name="connsiteX1099" fmla="*/ 242764 w 2114359"/>
                <a:gd name="connsiteY1099" fmla="*/ 886291 h 2569712"/>
                <a:gd name="connsiteX1100" fmla="*/ 285407 w 2114359"/>
                <a:gd name="connsiteY1100" fmla="*/ 886291 h 2569712"/>
                <a:gd name="connsiteX1101" fmla="*/ 285407 w 2114359"/>
                <a:gd name="connsiteY1101" fmla="*/ 855907 h 2569712"/>
                <a:gd name="connsiteX1102" fmla="*/ 242764 w 2114359"/>
                <a:gd name="connsiteY1102" fmla="*/ 855907 h 2569712"/>
                <a:gd name="connsiteX1103" fmla="*/ 242764 w 2114359"/>
                <a:gd name="connsiteY1103" fmla="*/ 840924 h 2569712"/>
                <a:gd name="connsiteX1104" fmla="*/ 285407 w 2114359"/>
                <a:gd name="connsiteY1104" fmla="*/ 840924 h 2569712"/>
                <a:gd name="connsiteX1105" fmla="*/ 285407 w 2114359"/>
                <a:gd name="connsiteY1105" fmla="*/ 810539 h 2569712"/>
                <a:gd name="connsiteX1106" fmla="*/ 242764 w 2114359"/>
                <a:gd name="connsiteY1106" fmla="*/ 810539 h 2569712"/>
                <a:gd name="connsiteX1107" fmla="*/ 242764 w 2114359"/>
                <a:gd name="connsiteY1107" fmla="*/ 795556 h 2569712"/>
                <a:gd name="connsiteX1108" fmla="*/ 285407 w 2114359"/>
                <a:gd name="connsiteY1108" fmla="*/ 795556 h 2569712"/>
                <a:gd name="connsiteX1109" fmla="*/ 285407 w 2114359"/>
                <a:gd name="connsiteY1109" fmla="*/ 765276 h 2569712"/>
                <a:gd name="connsiteX1110" fmla="*/ 285302 w 2114359"/>
                <a:gd name="connsiteY1110" fmla="*/ 763181 h 2569712"/>
                <a:gd name="connsiteX1111" fmla="*/ 242659 w 2114359"/>
                <a:gd name="connsiteY1111" fmla="*/ 763181 h 2569712"/>
                <a:gd name="connsiteX1112" fmla="*/ 242659 w 2114359"/>
                <a:gd name="connsiteY1112" fmla="*/ 723890 h 2569712"/>
                <a:gd name="connsiteX1113" fmla="*/ 311810 w 2114359"/>
                <a:gd name="connsiteY1113" fmla="*/ 723890 h 2569712"/>
                <a:gd name="connsiteX1114" fmla="*/ 311810 w 2114359"/>
                <a:gd name="connsiteY1114" fmla="*/ 1089031 h 2569712"/>
                <a:gd name="connsiteX1115" fmla="*/ 806977 w 2114359"/>
                <a:gd name="connsiteY1115" fmla="*/ 1270082 h 2569712"/>
                <a:gd name="connsiteX1116" fmla="*/ 806977 w 2114359"/>
                <a:gd name="connsiteY1116" fmla="*/ 2323982 h 2569712"/>
                <a:gd name="connsiteX1117" fmla="*/ 854790 w 2114359"/>
                <a:gd name="connsiteY1117" fmla="*/ 2318403 h 2569712"/>
                <a:gd name="connsiteX1118" fmla="*/ 961352 w 2114359"/>
                <a:gd name="connsiteY1118" fmla="*/ 2312496 h 2569712"/>
                <a:gd name="connsiteX1119" fmla="*/ 1020823 w 2114359"/>
                <a:gd name="connsiteY1119" fmla="*/ 2313118 h 2569712"/>
                <a:gd name="connsiteX1120" fmla="*/ 1036562 w 2114359"/>
                <a:gd name="connsiteY1120" fmla="*/ 2312571 h 2569712"/>
                <a:gd name="connsiteX1121" fmla="*/ 1042092 w 2114359"/>
                <a:gd name="connsiteY1121" fmla="*/ 2312562 h 2569712"/>
                <a:gd name="connsiteX1122" fmla="*/ 1042092 w 2114359"/>
                <a:gd name="connsiteY1122" fmla="*/ 845848 h 2569712"/>
                <a:gd name="connsiteX1123" fmla="*/ 1699870 w 2114359"/>
                <a:gd name="connsiteY1123" fmla="*/ 605389 h 2569712"/>
                <a:gd name="connsiteX1124" fmla="*/ 1971237 w 2114359"/>
                <a:gd name="connsiteY1124" fmla="*/ 0 h 2569712"/>
                <a:gd name="connsiteX1125" fmla="*/ 2114359 w 2114359"/>
                <a:gd name="connsiteY1125" fmla="*/ 332766 h 2569712"/>
                <a:gd name="connsiteX1126" fmla="*/ 2114359 w 2114359"/>
                <a:gd name="connsiteY1126" fmla="*/ 2569608 h 2569712"/>
                <a:gd name="connsiteX1127" fmla="*/ 1828114 w 2114359"/>
                <a:gd name="connsiteY1127" fmla="*/ 2569608 h 2569712"/>
                <a:gd name="connsiteX1128" fmla="*/ 1828114 w 2114359"/>
                <a:gd name="connsiteY1128" fmla="*/ 40129 h 2569712"/>
                <a:gd name="connsiteX1129" fmla="*/ 1971237 w 2114359"/>
                <a:gd name="connsiteY1129" fmla="*/ 0 h 256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</a:cxnLst>
              <a:rect l="l" t="t" r="r" b="b"/>
              <a:pathLst>
                <a:path w="2114359" h="2569712">
                  <a:moveTo>
                    <a:pt x="418576" y="2466299"/>
                  </a:moveTo>
                  <a:lnTo>
                    <a:pt x="418576" y="2466404"/>
                  </a:lnTo>
                  <a:lnTo>
                    <a:pt x="418576" y="2521306"/>
                  </a:lnTo>
                  <a:lnTo>
                    <a:pt x="454304" y="2521306"/>
                  </a:lnTo>
                  <a:lnTo>
                    <a:pt x="454304" y="2479890"/>
                  </a:lnTo>
                  <a:lnTo>
                    <a:pt x="431183" y="2467297"/>
                  </a:lnTo>
                  <a:close/>
                  <a:moveTo>
                    <a:pt x="1578540" y="2463470"/>
                  </a:moveTo>
                  <a:lnTo>
                    <a:pt x="1578540" y="2468099"/>
                  </a:lnTo>
                  <a:lnTo>
                    <a:pt x="1587027" y="2463470"/>
                  </a:lnTo>
                  <a:close/>
                  <a:moveTo>
                    <a:pt x="806977" y="2463470"/>
                  </a:moveTo>
                  <a:lnTo>
                    <a:pt x="806977" y="2500560"/>
                  </a:lnTo>
                  <a:lnTo>
                    <a:pt x="1042092" y="2500560"/>
                  </a:lnTo>
                  <a:lnTo>
                    <a:pt x="1042092" y="2463470"/>
                  </a:lnTo>
                  <a:close/>
                  <a:moveTo>
                    <a:pt x="367551" y="2460746"/>
                  </a:moveTo>
                  <a:lnTo>
                    <a:pt x="367551" y="2521306"/>
                  </a:lnTo>
                  <a:lnTo>
                    <a:pt x="403279" y="2521306"/>
                  </a:lnTo>
                  <a:lnTo>
                    <a:pt x="403279" y="2464937"/>
                  </a:lnTo>
                  <a:cubicBezTo>
                    <a:pt x="390811" y="2463784"/>
                    <a:pt x="378762" y="2462318"/>
                    <a:pt x="367551" y="2460746"/>
                  </a:cubicBezTo>
                  <a:close/>
                  <a:moveTo>
                    <a:pt x="1626003" y="2458776"/>
                  </a:moveTo>
                  <a:lnTo>
                    <a:pt x="1578540" y="2484627"/>
                  </a:lnTo>
                  <a:lnTo>
                    <a:pt x="1578540" y="2505590"/>
                  </a:lnTo>
                  <a:lnTo>
                    <a:pt x="1626003" y="2505590"/>
                  </a:lnTo>
                  <a:lnTo>
                    <a:pt x="1626003" y="2505485"/>
                  </a:lnTo>
                  <a:close/>
                  <a:moveTo>
                    <a:pt x="310029" y="2448592"/>
                  </a:moveTo>
                  <a:lnTo>
                    <a:pt x="310029" y="2521306"/>
                  </a:lnTo>
                  <a:lnTo>
                    <a:pt x="352254" y="2521306"/>
                  </a:lnTo>
                  <a:lnTo>
                    <a:pt x="352254" y="2458336"/>
                  </a:lnTo>
                  <a:cubicBezTo>
                    <a:pt x="335804" y="2455612"/>
                    <a:pt x="321345" y="2452364"/>
                    <a:pt x="310029" y="2448592"/>
                  </a:cubicBezTo>
                  <a:close/>
                  <a:moveTo>
                    <a:pt x="1626003" y="2425018"/>
                  </a:moveTo>
                  <a:lnTo>
                    <a:pt x="1589168" y="2429409"/>
                  </a:lnTo>
                  <a:lnTo>
                    <a:pt x="1626003" y="2448348"/>
                  </a:lnTo>
                  <a:close/>
                  <a:moveTo>
                    <a:pt x="1702384" y="2409092"/>
                  </a:moveTo>
                  <a:cubicBezTo>
                    <a:pt x="1687296" y="2414121"/>
                    <a:pt x="1668228" y="2418417"/>
                    <a:pt x="1646330" y="2421979"/>
                  </a:cubicBezTo>
                  <a:lnTo>
                    <a:pt x="1646330" y="2505695"/>
                  </a:lnTo>
                  <a:lnTo>
                    <a:pt x="1702384" y="2505695"/>
                  </a:lnTo>
                  <a:close/>
                  <a:moveTo>
                    <a:pt x="571652" y="2354504"/>
                  </a:moveTo>
                  <a:lnTo>
                    <a:pt x="571652" y="2377553"/>
                  </a:lnTo>
                  <a:lnTo>
                    <a:pt x="607381" y="2367826"/>
                  </a:lnTo>
                  <a:lnTo>
                    <a:pt x="607381" y="2354818"/>
                  </a:lnTo>
                  <a:cubicBezTo>
                    <a:pt x="596170" y="2354818"/>
                    <a:pt x="584121" y="2354818"/>
                    <a:pt x="571652" y="2354504"/>
                  </a:cubicBezTo>
                  <a:close/>
                  <a:moveTo>
                    <a:pt x="657408" y="2354208"/>
                  </a:moveTo>
                  <a:lnTo>
                    <a:pt x="622678" y="2354818"/>
                  </a:lnTo>
                  <a:lnTo>
                    <a:pt x="622678" y="2354923"/>
                  </a:lnTo>
                  <a:lnTo>
                    <a:pt x="622678" y="2363662"/>
                  </a:lnTo>
                  <a:close/>
                  <a:moveTo>
                    <a:pt x="520627" y="2352618"/>
                  </a:moveTo>
                  <a:lnTo>
                    <a:pt x="520627" y="2396732"/>
                  </a:lnTo>
                  <a:lnTo>
                    <a:pt x="556355" y="2382109"/>
                  </a:lnTo>
                  <a:lnTo>
                    <a:pt x="556355" y="2354085"/>
                  </a:lnTo>
                  <a:cubicBezTo>
                    <a:pt x="544830" y="2353666"/>
                    <a:pt x="532886" y="2353247"/>
                    <a:pt x="520627" y="2352618"/>
                  </a:cubicBezTo>
                  <a:close/>
                  <a:moveTo>
                    <a:pt x="469602" y="2349161"/>
                  </a:moveTo>
                  <a:lnTo>
                    <a:pt x="469602" y="2419083"/>
                  </a:lnTo>
                  <a:lnTo>
                    <a:pt x="481084" y="2412915"/>
                  </a:lnTo>
                  <a:lnTo>
                    <a:pt x="505330" y="2402992"/>
                  </a:lnTo>
                  <a:lnTo>
                    <a:pt x="505330" y="2351780"/>
                  </a:lnTo>
                  <a:cubicBezTo>
                    <a:pt x="493595" y="2351047"/>
                    <a:pt x="481755" y="2350208"/>
                    <a:pt x="469602" y="2349161"/>
                  </a:cubicBezTo>
                  <a:close/>
                  <a:moveTo>
                    <a:pt x="418576" y="2343922"/>
                  </a:moveTo>
                  <a:lnTo>
                    <a:pt x="418576" y="2429942"/>
                  </a:lnTo>
                  <a:lnTo>
                    <a:pt x="445173" y="2432204"/>
                  </a:lnTo>
                  <a:lnTo>
                    <a:pt x="454304" y="2427300"/>
                  </a:lnTo>
                  <a:lnTo>
                    <a:pt x="454304" y="2347903"/>
                  </a:lnTo>
                  <a:cubicBezTo>
                    <a:pt x="442465" y="2346751"/>
                    <a:pt x="430521" y="2345389"/>
                    <a:pt x="418576" y="2343922"/>
                  </a:cubicBezTo>
                  <a:close/>
                  <a:moveTo>
                    <a:pt x="367551" y="2336378"/>
                  </a:moveTo>
                  <a:lnTo>
                    <a:pt x="367551" y="2424284"/>
                  </a:lnTo>
                  <a:cubicBezTo>
                    <a:pt x="378238" y="2425646"/>
                    <a:pt x="390182" y="2427113"/>
                    <a:pt x="403279" y="2428475"/>
                  </a:cubicBezTo>
                  <a:lnTo>
                    <a:pt x="403279" y="2341931"/>
                  </a:lnTo>
                  <a:cubicBezTo>
                    <a:pt x="391335" y="2340359"/>
                    <a:pt x="379390" y="2338474"/>
                    <a:pt x="367551" y="2336378"/>
                  </a:cubicBezTo>
                  <a:close/>
                  <a:moveTo>
                    <a:pt x="310029" y="2324434"/>
                  </a:moveTo>
                  <a:lnTo>
                    <a:pt x="310029" y="2415798"/>
                  </a:lnTo>
                  <a:cubicBezTo>
                    <a:pt x="310029" y="2415798"/>
                    <a:pt x="325431" y="2418626"/>
                    <a:pt x="352254" y="2422398"/>
                  </a:cubicBezTo>
                  <a:lnTo>
                    <a:pt x="352254" y="2333549"/>
                  </a:lnTo>
                  <a:cubicBezTo>
                    <a:pt x="338004" y="2330930"/>
                    <a:pt x="323860" y="2327891"/>
                    <a:pt x="310029" y="2324434"/>
                  </a:cubicBezTo>
                  <a:close/>
                  <a:moveTo>
                    <a:pt x="1354845" y="2283886"/>
                  </a:moveTo>
                  <a:cubicBezTo>
                    <a:pt x="1338291" y="2284410"/>
                    <a:pt x="1322365" y="2284410"/>
                    <a:pt x="1307382" y="2284410"/>
                  </a:cubicBezTo>
                  <a:lnTo>
                    <a:pt x="1307382" y="2335468"/>
                  </a:lnTo>
                  <a:lnTo>
                    <a:pt x="1326742" y="2338575"/>
                  </a:lnTo>
                  <a:lnTo>
                    <a:pt x="1354845" y="2345469"/>
                  </a:lnTo>
                  <a:close/>
                  <a:moveTo>
                    <a:pt x="1239593" y="2283362"/>
                  </a:moveTo>
                  <a:lnTo>
                    <a:pt x="1239593" y="2324590"/>
                  </a:lnTo>
                  <a:lnTo>
                    <a:pt x="1287056" y="2332207"/>
                  </a:lnTo>
                  <a:lnTo>
                    <a:pt x="1287056" y="2284200"/>
                  </a:lnTo>
                  <a:cubicBezTo>
                    <a:pt x="1269663" y="2283991"/>
                    <a:pt x="1253633" y="2283781"/>
                    <a:pt x="1239593" y="2283362"/>
                  </a:cubicBezTo>
                  <a:close/>
                  <a:moveTo>
                    <a:pt x="1422635" y="2281476"/>
                  </a:moveTo>
                  <a:cubicBezTo>
                    <a:pt x="1406395" y="2282314"/>
                    <a:pt x="1390469" y="2282838"/>
                    <a:pt x="1375172" y="2283362"/>
                  </a:cubicBezTo>
                  <a:lnTo>
                    <a:pt x="1375172" y="2350456"/>
                  </a:lnTo>
                  <a:lnTo>
                    <a:pt x="1422635" y="2362099"/>
                  </a:lnTo>
                  <a:close/>
                  <a:moveTo>
                    <a:pt x="1170232" y="2280114"/>
                  </a:moveTo>
                  <a:lnTo>
                    <a:pt x="1170232" y="2317457"/>
                  </a:lnTo>
                  <a:lnTo>
                    <a:pt x="1219267" y="2322080"/>
                  </a:lnTo>
                  <a:lnTo>
                    <a:pt x="1219267" y="2282733"/>
                  </a:lnTo>
                  <a:cubicBezTo>
                    <a:pt x="1188358" y="2281581"/>
                    <a:pt x="1170232" y="2280114"/>
                    <a:pt x="1170232" y="2280114"/>
                  </a:cubicBezTo>
                  <a:close/>
                  <a:moveTo>
                    <a:pt x="1490424" y="2276866"/>
                  </a:moveTo>
                  <a:cubicBezTo>
                    <a:pt x="1474394" y="2278228"/>
                    <a:pt x="1458573" y="2279381"/>
                    <a:pt x="1442961" y="2280323"/>
                  </a:cubicBezTo>
                  <a:lnTo>
                    <a:pt x="1442961" y="2368563"/>
                  </a:lnTo>
                  <a:lnTo>
                    <a:pt x="1490424" y="2385547"/>
                  </a:lnTo>
                  <a:close/>
                  <a:moveTo>
                    <a:pt x="1558214" y="2269951"/>
                  </a:moveTo>
                  <a:cubicBezTo>
                    <a:pt x="1542393" y="2271941"/>
                    <a:pt x="1526467" y="2273723"/>
                    <a:pt x="1510751" y="2275190"/>
                  </a:cubicBezTo>
                  <a:lnTo>
                    <a:pt x="1510751" y="2388242"/>
                  </a:lnTo>
                  <a:cubicBezTo>
                    <a:pt x="1527410" y="2386985"/>
                    <a:pt x="1543231" y="2385727"/>
                    <a:pt x="1558214" y="2384155"/>
                  </a:cubicBezTo>
                  <a:close/>
                  <a:moveTo>
                    <a:pt x="1626003" y="2259997"/>
                  </a:moveTo>
                  <a:cubicBezTo>
                    <a:pt x="1610182" y="2262826"/>
                    <a:pt x="1594466" y="2265236"/>
                    <a:pt x="1578540" y="2267436"/>
                  </a:cubicBezTo>
                  <a:lnTo>
                    <a:pt x="1578540" y="2382374"/>
                  </a:lnTo>
                  <a:cubicBezTo>
                    <a:pt x="1595933" y="2380489"/>
                    <a:pt x="1611859" y="2378602"/>
                    <a:pt x="1626003" y="2376821"/>
                  </a:cubicBezTo>
                  <a:close/>
                  <a:moveTo>
                    <a:pt x="1702384" y="2244071"/>
                  </a:moveTo>
                  <a:cubicBezTo>
                    <a:pt x="1684048" y="2248577"/>
                    <a:pt x="1665294" y="2252663"/>
                    <a:pt x="1646330" y="2256225"/>
                  </a:cubicBezTo>
                  <a:lnTo>
                    <a:pt x="1646330" y="2374202"/>
                  </a:lnTo>
                  <a:cubicBezTo>
                    <a:pt x="1681953" y="2369278"/>
                    <a:pt x="1702384" y="2365401"/>
                    <a:pt x="1702384" y="2365401"/>
                  </a:cubicBezTo>
                  <a:close/>
                  <a:moveTo>
                    <a:pt x="571652" y="2238623"/>
                  </a:moveTo>
                  <a:lnTo>
                    <a:pt x="571652" y="2325796"/>
                  </a:lnTo>
                  <a:cubicBezTo>
                    <a:pt x="584225" y="2326110"/>
                    <a:pt x="596170" y="2326215"/>
                    <a:pt x="607381" y="2326110"/>
                  </a:cubicBezTo>
                  <a:lnTo>
                    <a:pt x="607381" y="2239461"/>
                  </a:lnTo>
                  <a:cubicBezTo>
                    <a:pt x="595227" y="2239356"/>
                    <a:pt x="583282" y="2239147"/>
                    <a:pt x="571652" y="2238623"/>
                  </a:cubicBezTo>
                  <a:close/>
                  <a:moveTo>
                    <a:pt x="658406" y="2238309"/>
                  </a:moveTo>
                  <a:cubicBezTo>
                    <a:pt x="646252" y="2238937"/>
                    <a:pt x="634308" y="2239252"/>
                    <a:pt x="622678" y="2239356"/>
                  </a:cubicBezTo>
                  <a:lnTo>
                    <a:pt x="622678" y="2325796"/>
                  </a:lnTo>
                  <a:cubicBezTo>
                    <a:pt x="635880" y="2325377"/>
                    <a:pt x="647824" y="2324853"/>
                    <a:pt x="658406" y="2324119"/>
                  </a:cubicBezTo>
                  <a:close/>
                  <a:moveTo>
                    <a:pt x="520627" y="2235270"/>
                  </a:moveTo>
                  <a:lnTo>
                    <a:pt x="520627" y="2235375"/>
                  </a:lnTo>
                  <a:lnTo>
                    <a:pt x="520627" y="2323072"/>
                  </a:lnTo>
                  <a:cubicBezTo>
                    <a:pt x="532886" y="2324015"/>
                    <a:pt x="544830" y="2324748"/>
                    <a:pt x="556355" y="2325167"/>
                  </a:cubicBezTo>
                  <a:lnTo>
                    <a:pt x="556355" y="2237889"/>
                  </a:lnTo>
                  <a:cubicBezTo>
                    <a:pt x="543992" y="2237156"/>
                    <a:pt x="532152" y="2236318"/>
                    <a:pt x="520627" y="2235270"/>
                  </a:cubicBezTo>
                  <a:close/>
                  <a:moveTo>
                    <a:pt x="710584" y="2234746"/>
                  </a:moveTo>
                  <a:cubicBezTo>
                    <a:pt x="698116" y="2235899"/>
                    <a:pt x="685857" y="2236842"/>
                    <a:pt x="673703" y="2237575"/>
                  </a:cubicBezTo>
                  <a:lnTo>
                    <a:pt x="673703" y="2323176"/>
                  </a:lnTo>
                  <a:cubicBezTo>
                    <a:pt x="697068" y="2321290"/>
                    <a:pt x="710584" y="2319195"/>
                    <a:pt x="710584" y="2319195"/>
                  </a:cubicBezTo>
                  <a:close/>
                  <a:moveTo>
                    <a:pt x="469602" y="2229193"/>
                  </a:moveTo>
                  <a:lnTo>
                    <a:pt x="469602" y="2317204"/>
                  </a:lnTo>
                  <a:cubicBezTo>
                    <a:pt x="481651" y="2318881"/>
                    <a:pt x="493700" y="2320347"/>
                    <a:pt x="505330" y="2321500"/>
                  </a:cubicBezTo>
                  <a:lnTo>
                    <a:pt x="505330" y="2233698"/>
                  </a:lnTo>
                  <a:cubicBezTo>
                    <a:pt x="492966" y="2232336"/>
                    <a:pt x="480917" y="2230870"/>
                    <a:pt x="469602" y="2229193"/>
                  </a:cubicBezTo>
                  <a:close/>
                  <a:moveTo>
                    <a:pt x="418576" y="2220392"/>
                  </a:moveTo>
                  <a:lnTo>
                    <a:pt x="418576" y="2308613"/>
                  </a:lnTo>
                  <a:cubicBezTo>
                    <a:pt x="430625" y="2311127"/>
                    <a:pt x="442570" y="2313223"/>
                    <a:pt x="454304" y="2315109"/>
                  </a:cubicBezTo>
                  <a:lnTo>
                    <a:pt x="454304" y="2226993"/>
                  </a:lnTo>
                  <a:cubicBezTo>
                    <a:pt x="441627" y="2224897"/>
                    <a:pt x="429682" y="2222697"/>
                    <a:pt x="418576" y="2220392"/>
                  </a:cubicBezTo>
                  <a:close/>
                  <a:moveTo>
                    <a:pt x="367551" y="2208343"/>
                  </a:moveTo>
                  <a:lnTo>
                    <a:pt x="367551" y="2296144"/>
                  </a:lnTo>
                  <a:cubicBezTo>
                    <a:pt x="379495" y="2299602"/>
                    <a:pt x="391439" y="2302640"/>
                    <a:pt x="403279" y="2305365"/>
                  </a:cubicBezTo>
                  <a:lnTo>
                    <a:pt x="403279" y="2217249"/>
                  </a:lnTo>
                  <a:cubicBezTo>
                    <a:pt x="390077" y="2214210"/>
                    <a:pt x="378133" y="2211172"/>
                    <a:pt x="367551" y="2208343"/>
                  </a:cubicBezTo>
                  <a:close/>
                  <a:moveTo>
                    <a:pt x="310029" y="2189483"/>
                  </a:moveTo>
                  <a:lnTo>
                    <a:pt x="310029" y="2276971"/>
                  </a:lnTo>
                  <a:cubicBezTo>
                    <a:pt x="324069" y="2282419"/>
                    <a:pt x="338109" y="2287343"/>
                    <a:pt x="352254" y="2291744"/>
                  </a:cubicBezTo>
                  <a:lnTo>
                    <a:pt x="352254" y="2204047"/>
                  </a:lnTo>
                  <a:cubicBezTo>
                    <a:pt x="324803" y="2195875"/>
                    <a:pt x="310029" y="2189483"/>
                    <a:pt x="310029" y="2189483"/>
                  </a:cubicBezTo>
                  <a:close/>
                  <a:moveTo>
                    <a:pt x="1354845" y="2130076"/>
                  </a:moveTo>
                  <a:cubicBezTo>
                    <a:pt x="1339444" y="2130705"/>
                    <a:pt x="1323622" y="2131124"/>
                    <a:pt x="1307382" y="2131124"/>
                  </a:cubicBezTo>
                  <a:lnTo>
                    <a:pt x="1307382" y="2246167"/>
                  </a:lnTo>
                  <a:cubicBezTo>
                    <a:pt x="1322260" y="2246272"/>
                    <a:pt x="1338186" y="2246272"/>
                    <a:pt x="1354845" y="2245748"/>
                  </a:cubicBezTo>
                  <a:close/>
                  <a:moveTo>
                    <a:pt x="1239593" y="2129552"/>
                  </a:moveTo>
                  <a:lnTo>
                    <a:pt x="1239593" y="2243547"/>
                  </a:lnTo>
                  <a:cubicBezTo>
                    <a:pt x="1253633" y="2244490"/>
                    <a:pt x="1269558" y="2245224"/>
                    <a:pt x="1287056" y="2245748"/>
                  </a:cubicBezTo>
                  <a:lnTo>
                    <a:pt x="1287056" y="2130914"/>
                  </a:lnTo>
                  <a:cubicBezTo>
                    <a:pt x="1271549" y="2130705"/>
                    <a:pt x="1255833" y="2130286"/>
                    <a:pt x="1239593" y="2129552"/>
                  </a:cubicBezTo>
                  <a:close/>
                  <a:moveTo>
                    <a:pt x="1422635" y="2125571"/>
                  </a:moveTo>
                  <a:cubicBezTo>
                    <a:pt x="1407338" y="2126933"/>
                    <a:pt x="1391622" y="2128190"/>
                    <a:pt x="1375172" y="2129028"/>
                  </a:cubicBezTo>
                  <a:lnTo>
                    <a:pt x="1375172" y="2244910"/>
                  </a:lnTo>
                  <a:cubicBezTo>
                    <a:pt x="1390469" y="2244386"/>
                    <a:pt x="1406290" y="2243443"/>
                    <a:pt x="1422635" y="2242081"/>
                  </a:cubicBezTo>
                  <a:close/>
                  <a:moveTo>
                    <a:pt x="1170232" y="2124628"/>
                  </a:moveTo>
                  <a:lnTo>
                    <a:pt x="1170232" y="2236842"/>
                  </a:lnTo>
                  <a:cubicBezTo>
                    <a:pt x="1170232" y="2236842"/>
                    <a:pt x="1188253" y="2239671"/>
                    <a:pt x="1219267" y="2242185"/>
                  </a:cubicBezTo>
                  <a:lnTo>
                    <a:pt x="1219267" y="2128400"/>
                  </a:lnTo>
                  <a:cubicBezTo>
                    <a:pt x="1203131" y="2127457"/>
                    <a:pt x="1186786" y="2126199"/>
                    <a:pt x="1170232" y="2124628"/>
                  </a:cubicBezTo>
                  <a:close/>
                  <a:moveTo>
                    <a:pt x="1490424" y="2117503"/>
                  </a:moveTo>
                  <a:cubicBezTo>
                    <a:pt x="1475337" y="2119703"/>
                    <a:pt x="1459516" y="2121694"/>
                    <a:pt x="1442961" y="2123475"/>
                  </a:cubicBezTo>
                  <a:lnTo>
                    <a:pt x="1442961" y="2240195"/>
                  </a:lnTo>
                  <a:cubicBezTo>
                    <a:pt x="1458468" y="2238728"/>
                    <a:pt x="1474289" y="2236842"/>
                    <a:pt x="1490424" y="2234537"/>
                  </a:cubicBezTo>
                  <a:lnTo>
                    <a:pt x="1490424" y="2234432"/>
                  </a:lnTo>
                  <a:close/>
                  <a:moveTo>
                    <a:pt x="1558214" y="2105978"/>
                  </a:moveTo>
                  <a:cubicBezTo>
                    <a:pt x="1543440" y="2109016"/>
                    <a:pt x="1527514" y="2111950"/>
                    <a:pt x="1510751" y="2114674"/>
                  </a:cubicBezTo>
                  <a:lnTo>
                    <a:pt x="1510751" y="2231708"/>
                  </a:lnTo>
                  <a:cubicBezTo>
                    <a:pt x="1526362" y="2229193"/>
                    <a:pt x="1542183" y="2226364"/>
                    <a:pt x="1558214" y="2223012"/>
                  </a:cubicBezTo>
                  <a:close/>
                  <a:moveTo>
                    <a:pt x="622678" y="2104301"/>
                  </a:moveTo>
                  <a:lnTo>
                    <a:pt x="622678" y="2202895"/>
                  </a:lnTo>
                  <a:cubicBezTo>
                    <a:pt x="635670" y="2202895"/>
                    <a:pt x="647719" y="2202476"/>
                    <a:pt x="658406" y="2202056"/>
                  </a:cubicBezTo>
                  <a:lnTo>
                    <a:pt x="658406" y="2104406"/>
                  </a:lnTo>
                  <a:cubicBezTo>
                    <a:pt x="646252" y="2104616"/>
                    <a:pt x="634308" y="2104616"/>
                    <a:pt x="622678" y="2104301"/>
                  </a:cubicBezTo>
                  <a:close/>
                  <a:moveTo>
                    <a:pt x="710584" y="2102520"/>
                  </a:moveTo>
                  <a:cubicBezTo>
                    <a:pt x="698011" y="2103358"/>
                    <a:pt x="685752" y="2103882"/>
                    <a:pt x="673703" y="2104197"/>
                  </a:cubicBezTo>
                  <a:lnTo>
                    <a:pt x="673703" y="2201428"/>
                  </a:lnTo>
                  <a:cubicBezTo>
                    <a:pt x="696858" y="2200066"/>
                    <a:pt x="710584" y="2198389"/>
                    <a:pt x="710584" y="2198389"/>
                  </a:cubicBezTo>
                  <a:close/>
                  <a:moveTo>
                    <a:pt x="571652" y="2101682"/>
                  </a:moveTo>
                  <a:lnTo>
                    <a:pt x="571652" y="2101787"/>
                  </a:lnTo>
                  <a:lnTo>
                    <a:pt x="571652" y="2201952"/>
                  </a:lnTo>
                  <a:cubicBezTo>
                    <a:pt x="584121" y="2202580"/>
                    <a:pt x="596065" y="2202999"/>
                    <a:pt x="607381" y="2202999"/>
                  </a:cubicBezTo>
                  <a:lnTo>
                    <a:pt x="607381" y="2103882"/>
                  </a:lnTo>
                  <a:cubicBezTo>
                    <a:pt x="595122" y="2103358"/>
                    <a:pt x="583282" y="2102625"/>
                    <a:pt x="571652" y="2101682"/>
                  </a:cubicBezTo>
                  <a:close/>
                  <a:moveTo>
                    <a:pt x="520627" y="2096024"/>
                  </a:moveTo>
                  <a:lnTo>
                    <a:pt x="520627" y="2096129"/>
                  </a:lnTo>
                  <a:lnTo>
                    <a:pt x="520627" y="2197865"/>
                  </a:lnTo>
                  <a:cubicBezTo>
                    <a:pt x="532781" y="2199228"/>
                    <a:pt x="544725" y="2200171"/>
                    <a:pt x="556355" y="2200904"/>
                  </a:cubicBezTo>
                  <a:lnTo>
                    <a:pt x="556355" y="2100215"/>
                  </a:lnTo>
                  <a:cubicBezTo>
                    <a:pt x="543992" y="2099062"/>
                    <a:pt x="532152" y="2097596"/>
                    <a:pt x="520627" y="2096024"/>
                  </a:cubicBezTo>
                  <a:close/>
                  <a:moveTo>
                    <a:pt x="1626003" y="2089947"/>
                  </a:moveTo>
                  <a:cubicBezTo>
                    <a:pt x="1611963" y="2093719"/>
                    <a:pt x="1596142" y="2097701"/>
                    <a:pt x="1578540" y="2101682"/>
                  </a:cubicBezTo>
                  <a:lnTo>
                    <a:pt x="1578540" y="2218716"/>
                  </a:lnTo>
                  <a:cubicBezTo>
                    <a:pt x="1594361" y="2215153"/>
                    <a:pt x="1610077" y="2211067"/>
                    <a:pt x="1626003" y="2206457"/>
                  </a:cubicBezTo>
                  <a:close/>
                  <a:moveTo>
                    <a:pt x="469602" y="2087432"/>
                  </a:moveTo>
                  <a:lnTo>
                    <a:pt x="469602" y="2087537"/>
                  </a:lnTo>
                  <a:lnTo>
                    <a:pt x="469602" y="2190741"/>
                  </a:lnTo>
                  <a:cubicBezTo>
                    <a:pt x="481651" y="2192836"/>
                    <a:pt x="493595" y="2194617"/>
                    <a:pt x="505330" y="2196084"/>
                  </a:cubicBezTo>
                  <a:lnTo>
                    <a:pt x="505330" y="2093824"/>
                  </a:lnTo>
                  <a:cubicBezTo>
                    <a:pt x="492966" y="2091833"/>
                    <a:pt x="480917" y="2089738"/>
                    <a:pt x="469602" y="2087432"/>
                  </a:cubicBezTo>
                  <a:close/>
                  <a:moveTo>
                    <a:pt x="418576" y="2075593"/>
                  </a:moveTo>
                  <a:lnTo>
                    <a:pt x="418576" y="2179530"/>
                  </a:lnTo>
                  <a:cubicBezTo>
                    <a:pt x="430416" y="2182778"/>
                    <a:pt x="442465" y="2185502"/>
                    <a:pt x="454304" y="2187807"/>
                  </a:cubicBezTo>
                  <a:lnTo>
                    <a:pt x="454304" y="2084289"/>
                  </a:lnTo>
                  <a:cubicBezTo>
                    <a:pt x="441627" y="2081565"/>
                    <a:pt x="429682" y="2078631"/>
                    <a:pt x="418576" y="2075593"/>
                  </a:cubicBezTo>
                  <a:close/>
                  <a:moveTo>
                    <a:pt x="1702384" y="2064801"/>
                  </a:moveTo>
                  <a:cubicBezTo>
                    <a:pt x="1702384" y="2064801"/>
                    <a:pt x="1682791" y="2073288"/>
                    <a:pt x="1646330" y="2084080"/>
                  </a:cubicBezTo>
                  <a:lnTo>
                    <a:pt x="1646330" y="2200590"/>
                  </a:lnTo>
                  <a:cubicBezTo>
                    <a:pt x="1664980" y="2194827"/>
                    <a:pt x="1683734" y="2188226"/>
                    <a:pt x="1702384" y="2180997"/>
                  </a:cubicBezTo>
                  <a:close/>
                  <a:moveTo>
                    <a:pt x="367551" y="2059981"/>
                  </a:moveTo>
                  <a:lnTo>
                    <a:pt x="367551" y="2060086"/>
                  </a:lnTo>
                  <a:lnTo>
                    <a:pt x="367551" y="2163499"/>
                  </a:lnTo>
                  <a:cubicBezTo>
                    <a:pt x="379285" y="2168004"/>
                    <a:pt x="391230" y="2171986"/>
                    <a:pt x="403279" y="2175444"/>
                  </a:cubicBezTo>
                  <a:lnTo>
                    <a:pt x="403279" y="2071402"/>
                  </a:lnTo>
                  <a:cubicBezTo>
                    <a:pt x="390077" y="2067525"/>
                    <a:pt x="378028" y="2063649"/>
                    <a:pt x="367551" y="2059981"/>
                  </a:cubicBezTo>
                  <a:close/>
                  <a:moveTo>
                    <a:pt x="310029" y="2036093"/>
                  </a:moveTo>
                  <a:lnTo>
                    <a:pt x="310029" y="2136467"/>
                  </a:lnTo>
                  <a:cubicBezTo>
                    <a:pt x="323545" y="2144325"/>
                    <a:pt x="337690" y="2151241"/>
                    <a:pt x="352254" y="2157318"/>
                  </a:cubicBezTo>
                  <a:lnTo>
                    <a:pt x="352254" y="2054428"/>
                  </a:lnTo>
                  <a:cubicBezTo>
                    <a:pt x="324698" y="2044056"/>
                    <a:pt x="310029" y="2036093"/>
                    <a:pt x="310029" y="2036093"/>
                  </a:cubicBezTo>
                  <a:close/>
                  <a:moveTo>
                    <a:pt x="673703" y="1958874"/>
                  </a:moveTo>
                  <a:lnTo>
                    <a:pt x="673703" y="1958978"/>
                  </a:lnTo>
                  <a:lnTo>
                    <a:pt x="673703" y="2071611"/>
                  </a:lnTo>
                  <a:cubicBezTo>
                    <a:pt x="697068" y="2071402"/>
                    <a:pt x="710584" y="2070249"/>
                    <a:pt x="710584" y="2070249"/>
                  </a:cubicBezTo>
                  <a:lnTo>
                    <a:pt x="710584" y="1960131"/>
                  </a:lnTo>
                  <a:cubicBezTo>
                    <a:pt x="697906" y="1959817"/>
                    <a:pt x="685648" y="1959397"/>
                    <a:pt x="673703" y="1958874"/>
                  </a:cubicBezTo>
                  <a:close/>
                  <a:moveTo>
                    <a:pt x="622678" y="1955416"/>
                  </a:moveTo>
                  <a:lnTo>
                    <a:pt x="622678" y="1955521"/>
                  </a:lnTo>
                  <a:lnTo>
                    <a:pt x="622678" y="2070564"/>
                  </a:lnTo>
                  <a:cubicBezTo>
                    <a:pt x="635880" y="2071192"/>
                    <a:pt x="647824" y="2071507"/>
                    <a:pt x="658406" y="2071507"/>
                  </a:cubicBezTo>
                  <a:lnTo>
                    <a:pt x="658406" y="1958035"/>
                  </a:lnTo>
                  <a:cubicBezTo>
                    <a:pt x="646147" y="1957302"/>
                    <a:pt x="634308" y="1956464"/>
                    <a:pt x="622678" y="1955416"/>
                  </a:cubicBezTo>
                  <a:close/>
                  <a:moveTo>
                    <a:pt x="1287056" y="1951435"/>
                  </a:moveTo>
                  <a:cubicBezTo>
                    <a:pt x="1271654" y="1951854"/>
                    <a:pt x="1255833" y="1951958"/>
                    <a:pt x="1239593" y="1951644"/>
                  </a:cubicBezTo>
                  <a:lnTo>
                    <a:pt x="1239593" y="2081356"/>
                  </a:lnTo>
                  <a:cubicBezTo>
                    <a:pt x="1253738" y="2081879"/>
                    <a:pt x="1269768" y="2082403"/>
                    <a:pt x="1287056" y="2082403"/>
                  </a:cubicBezTo>
                  <a:close/>
                  <a:moveTo>
                    <a:pt x="571652" y="1949863"/>
                  </a:moveTo>
                  <a:lnTo>
                    <a:pt x="571652" y="2066792"/>
                  </a:lnTo>
                  <a:cubicBezTo>
                    <a:pt x="584225" y="2068049"/>
                    <a:pt x="596065" y="2068992"/>
                    <a:pt x="607381" y="2069726"/>
                  </a:cubicBezTo>
                  <a:lnTo>
                    <a:pt x="607381" y="1954054"/>
                  </a:lnTo>
                  <a:cubicBezTo>
                    <a:pt x="595017" y="1952692"/>
                    <a:pt x="583178" y="1951330"/>
                    <a:pt x="571652" y="1949863"/>
                  </a:cubicBezTo>
                  <a:close/>
                  <a:moveTo>
                    <a:pt x="1170232" y="1948920"/>
                  </a:moveTo>
                  <a:lnTo>
                    <a:pt x="1170232" y="2076222"/>
                  </a:lnTo>
                  <a:cubicBezTo>
                    <a:pt x="1170232" y="2076222"/>
                    <a:pt x="1188463" y="2078527"/>
                    <a:pt x="1219267" y="2080308"/>
                  </a:cubicBezTo>
                  <a:lnTo>
                    <a:pt x="1219267" y="1951225"/>
                  </a:lnTo>
                  <a:cubicBezTo>
                    <a:pt x="1203236" y="1950806"/>
                    <a:pt x="1186891" y="1950072"/>
                    <a:pt x="1170232" y="1948920"/>
                  </a:cubicBezTo>
                  <a:close/>
                  <a:moveTo>
                    <a:pt x="1354845" y="1948082"/>
                  </a:moveTo>
                  <a:cubicBezTo>
                    <a:pt x="1339444" y="1949339"/>
                    <a:pt x="1323727" y="1950282"/>
                    <a:pt x="1307382" y="1950911"/>
                  </a:cubicBezTo>
                  <a:lnTo>
                    <a:pt x="1307382" y="2082508"/>
                  </a:lnTo>
                  <a:cubicBezTo>
                    <a:pt x="1322365" y="2082403"/>
                    <a:pt x="1338291" y="2081879"/>
                    <a:pt x="1354845" y="2081146"/>
                  </a:cubicBezTo>
                  <a:close/>
                  <a:moveTo>
                    <a:pt x="520627" y="1941795"/>
                  </a:moveTo>
                  <a:lnTo>
                    <a:pt x="520627" y="1941900"/>
                  </a:lnTo>
                  <a:lnTo>
                    <a:pt x="520627" y="2060086"/>
                  </a:lnTo>
                  <a:cubicBezTo>
                    <a:pt x="532886" y="2061972"/>
                    <a:pt x="544830" y="2063544"/>
                    <a:pt x="556355" y="2064906"/>
                  </a:cubicBezTo>
                  <a:lnTo>
                    <a:pt x="556355" y="1947558"/>
                  </a:lnTo>
                  <a:cubicBezTo>
                    <a:pt x="543992" y="1945777"/>
                    <a:pt x="532048" y="1943891"/>
                    <a:pt x="520627" y="1941795"/>
                  </a:cubicBezTo>
                  <a:close/>
                  <a:moveTo>
                    <a:pt x="1422635" y="1940643"/>
                  </a:moveTo>
                  <a:cubicBezTo>
                    <a:pt x="1407338" y="1942738"/>
                    <a:pt x="1391622" y="1944624"/>
                    <a:pt x="1375172" y="1946196"/>
                  </a:cubicBezTo>
                  <a:lnTo>
                    <a:pt x="1375172" y="2079994"/>
                  </a:lnTo>
                  <a:cubicBezTo>
                    <a:pt x="1390574" y="2079051"/>
                    <a:pt x="1406395" y="2077689"/>
                    <a:pt x="1422635" y="2075907"/>
                  </a:cubicBezTo>
                  <a:close/>
                  <a:moveTo>
                    <a:pt x="469602" y="1931003"/>
                  </a:moveTo>
                  <a:lnTo>
                    <a:pt x="469602" y="2050342"/>
                  </a:lnTo>
                  <a:cubicBezTo>
                    <a:pt x="481651" y="2053066"/>
                    <a:pt x="493700" y="2055371"/>
                    <a:pt x="505330" y="2057467"/>
                  </a:cubicBezTo>
                  <a:lnTo>
                    <a:pt x="505330" y="1938862"/>
                  </a:lnTo>
                  <a:cubicBezTo>
                    <a:pt x="492757" y="1936347"/>
                    <a:pt x="480917" y="1933727"/>
                    <a:pt x="469602" y="1931003"/>
                  </a:cubicBezTo>
                  <a:close/>
                  <a:moveTo>
                    <a:pt x="1490424" y="1929222"/>
                  </a:moveTo>
                  <a:cubicBezTo>
                    <a:pt x="1475337" y="1932261"/>
                    <a:pt x="1459516" y="1935194"/>
                    <a:pt x="1442961" y="1937709"/>
                  </a:cubicBezTo>
                  <a:lnTo>
                    <a:pt x="1442961" y="2073498"/>
                  </a:lnTo>
                  <a:cubicBezTo>
                    <a:pt x="1458573" y="2071612"/>
                    <a:pt x="1474394" y="2069202"/>
                    <a:pt x="1490424" y="2066373"/>
                  </a:cubicBezTo>
                  <a:close/>
                  <a:moveTo>
                    <a:pt x="418576" y="1916964"/>
                  </a:moveTo>
                  <a:lnTo>
                    <a:pt x="418576" y="2037560"/>
                  </a:lnTo>
                  <a:cubicBezTo>
                    <a:pt x="430625" y="2041122"/>
                    <a:pt x="442570" y="2044265"/>
                    <a:pt x="454304" y="2047094"/>
                  </a:cubicBezTo>
                  <a:lnTo>
                    <a:pt x="454304" y="1927231"/>
                  </a:lnTo>
                  <a:cubicBezTo>
                    <a:pt x="441522" y="1923879"/>
                    <a:pt x="429578" y="1920421"/>
                    <a:pt x="418576" y="1916964"/>
                  </a:cubicBezTo>
                  <a:close/>
                  <a:moveTo>
                    <a:pt x="1558214" y="1913506"/>
                  </a:moveTo>
                  <a:cubicBezTo>
                    <a:pt x="1543440" y="1917488"/>
                    <a:pt x="1527514" y="1921469"/>
                    <a:pt x="1510751" y="1925136"/>
                  </a:cubicBezTo>
                  <a:lnTo>
                    <a:pt x="1510751" y="2062601"/>
                  </a:lnTo>
                  <a:cubicBezTo>
                    <a:pt x="1526572" y="2059562"/>
                    <a:pt x="1542393" y="2055895"/>
                    <a:pt x="1558214" y="2051704"/>
                  </a:cubicBezTo>
                  <a:close/>
                  <a:moveTo>
                    <a:pt x="367551" y="1898628"/>
                  </a:moveTo>
                  <a:lnTo>
                    <a:pt x="367551" y="2020796"/>
                  </a:lnTo>
                  <a:cubicBezTo>
                    <a:pt x="379495" y="2025301"/>
                    <a:pt x="391439" y="2029387"/>
                    <a:pt x="403279" y="2033054"/>
                  </a:cubicBezTo>
                  <a:lnTo>
                    <a:pt x="403279" y="1912039"/>
                  </a:lnTo>
                  <a:cubicBezTo>
                    <a:pt x="389868" y="1907534"/>
                    <a:pt x="378028" y="1902924"/>
                    <a:pt x="367551" y="1898628"/>
                  </a:cubicBezTo>
                  <a:close/>
                  <a:moveTo>
                    <a:pt x="1626003" y="1892761"/>
                  </a:moveTo>
                  <a:cubicBezTo>
                    <a:pt x="1612068" y="1897580"/>
                    <a:pt x="1596142" y="1902819"/>
                    <a:pt x="1578540" y="1907848"/>
                  </a:cubicBezTo>
                  <a:lnTo>
                    <a:pt x="1578540" y="2046046"/>
                  </a:lnTo>
                  <a:cubicBezTo>
                    <a:pt x="1594466" y="2041436"/>
                    <a:pt x="1610392" y="2036198"/>
                    <a:pt x="1626003" y="2030225"/>
                  </a:cubicBezTo>
                  <a:lnTo>
                    <a:pt x="1626003" y="2030121"/>
                  </a:lnTo>
                  <a:close/>
                  <a:moveTo>
                    <a:pt x="310029" y="1869605"/>
                  </a:moveTo>
                  <a:lnTo>
                    <a:pt x="310029" y="1996383"/>
                  </a:lnTo>
                  <a:cubicBezTo>
                    <a:pt x="323964" y="2003089"/>
                    <a:pt x="338109" y="2009375"/>
                    <a:pt x="352254" y="2014928"/>
                  </a:cubicBezTo>
                  <a:lnTo>
                    <a:pt x="352254" y="1892132"/>
                  </a:lnTo>
                  <a:cubicBezTo>
                    <a:pt x="323545" y="1879140"/>
                    <a:pt x="310029" y="1869605"/>
                    <a:pt x="310029" y="1869605"/>
                  </a:cubicBezTo>
                  <a:close/>
                  <a:moveTo>
                    <a:pt x="1702384" y="1861014"/>
                  </a:moveTo>
                  <a:cubicBezTo>
                    <a:pt x="1702384" y="1861014"/>
                    <a:pt x="1683001" y="1871596"/>
                    <a:pt x="1646330" y="1885426"/>
                  </a:cubicBezTo>
                  <a:lnTo>
                    <a:pt x="1646330" y="2022158"/>
                  </a:lnTo>
                  <a:cubicBezTo>
                    <a:pt x="1665608" y="2014090"/>
                    <a:pt x="1684363" y="2004870"/>
                    <a:pt x="1702384" y="1994392"/>
                  </a:cubicBezTo>
                  <a:close/>
                  <a:moveTo>
                    <a:pt x="673703" y="1852946"/>
                  </a:moveTo>
                  <a:lnTo>
                    <a:pt x="673703" y="1932366"/>
                  </a:lnTo>
                  <a:cubicBezTo>
                    <a:pt x="696858" y="1933308"/>
                    <a:pt x="710584" y="1932994"/>
                    <a:pt x="710584" y="1932994"/>
                  </a:cubicBezTo>
                  <a:lnTo>
                    <a:pt x="710584" y="1854518"/>
                  </a:lnTo>
                  <a:cubicBezTo>
                    <a:pt x="698116" y="1854203"/>
                    <a:pt x="685857" y="1853679"/>
                    <a:pt x="673703" y="1852946"/>
                  </a:cubicBezTo>
                  <a:close/>
                  <a:moveTo>
                    <a:pt x="622678" y="1848336"/>
                  </a:moveTo>
                  <a:lnTo>
                    <a:pt x="622678" y="1848441"/>
                  </a:lnTo>
                  <a:lnTo>
                    <a:pt x="622678" y="1929013"/>
                  </a:lnTo>
                  <a:cubicBezTo>
                    <a:pt x="635775" y="1930165"/>
                    <a:pt x="647719" y="1931003"/>
                    <a:pt x="658406" y="1931632"/>
                  </a:cubicBezTo>
                  <a:lnTo>
                    <a:pt x="658406" y="1851793"/>
                  </a:lnTo>
                  <a:cubicBezTo>
                    <a:pt x="646357" y="1850851"/>
                    <a:pt x="634308" y="1849698"/>
                    <a:pt x="622678" y="1848336"/>
                  </a:cubicBezTo>
                  <a:close/>
                  <a:moveTo>
                    <a:pt x="571652" y="1841421"/>
                  </a:moveTo>
                  <a:lnTo>
                    <a:pt x="571652" y="1922936"/>
                  </a:lnTo>
                  <a:cubicBezTo>
                    <a:pt x="584121" y="1924717"/>
                    <a:pt x="596065" y="1926184"/>
                    <a:pt x="607381" y="1927336"/>
                  </a:cubicBezTo>
                  <a:lnTo>
                    <a:pt x="607381" y="1846555"/>
                  </a:lnTo>
                  <a:cubicBezTo>
                    <a:pt x="595227" y="1844983"/>
                    <a:pt x="583282" y="1843307"/>
                    <a:pt x="571652" y="1841421"/>
                  </a:cubicBezTo>
                  <a:close/>
                  <a:moveTo>
                    <a:pt x="520627" y="1831677"/>
                  </a:moveTo>
                  <a:lnTo>
                    <a:pt x="520627" y="1914449"/>
                  </a:lnTo>
                  <a:cubicBezTo>
                    <a:pt x="532886" y="1916754"/>
                    <a:pt x="544725" y="1918849"/>
                    <a:pt x="556355" y="1920631"/>
                  </a:cubicBezTo>
                  <a:lnTo>
                    <a:pt x="556355" y="1838592"/>
                  </a:lnTo>
                  <a:cubicBezTo>
                    <a:pt x="544097" y="1836496"/>
                    <a:pt x="532152" y="1834086"/>
                    <a:pt x="520627" y="1831677"/>
                  </a:cubicBezTo>
                  <a:close/>
                  <a:moveTo>
                    <a:pt x="469602" y="1819732"/>
                  </a:moveTo>
                  <a:lnTo>
                    <a:pt x="469602" y="1903028"/>
                  </a:lnTo>
                  <a:cubicBezTo>
                    <a:pt x="481651" y="1906172"/>
                    <a:pt x="493595" y="1909001"/>
                    <a:pt x="505330" y="1911410"/>
                  </a:cubicBezTo>
                  <a:lnTo>
                    <a:pt x="505330" y="1828429"/>
                  </a:lnTo>
                  <a:cubicBezTo>
                    <a:pt x="492966" y="1825704"/>
                    <a:pt x="481022" y="1822771"/>
                    <a:pt x="469602" y="1819732"/>
                  </a:cubicBezTo>
                  <a:close/>
                  <a:moveTo>
                    <a:pt x="418576" y="1805273"/>
                  </a:moveTo>
                  <a:lnTo>
                    <a:pt x="418576" y="1888150"/>
                  </a:lnTo>
                  <a:cubicBezTo>
                    <a:pt x="430416" y="1892132"/>
                    <a:pt x="442465" y="1895799"/>
                    <a:pt x="454304" y="1899047"/>
                  </a:cubicBezTo>
                  <a:lnTo>
                    <a:pt x="454304" y="1815751"/>
                  </a:lnTo>
                  <a:cubicBezTo>
                    <a:pt x="441732" y="1812398"/>
                    <a:pt x="429787" y="1808731"/>
                    <a:pt x="418576" y="1805273"/>
                  </a:cubicBezTo>
                  <a:close/>
                  <a:moveTo>
                    <a:pt x="367551" y="1788090"/>
                  </a:moveTo>
                  <a:lnTo>
                    <a:pt x="367551" y="1788195"/>
                  </a:lnTo>
                  <a:lnTo>
                    <a:pt x="367551" y="1868977"/>
                  </a:lnTo>
                  <a:cubicBezTo>
                    <a:pt x="379390" y="1874006"/>
                    <a:pt x="391335" y="1878616"/>
                    <a:pt x="403279" y="1883016"/>
                  </a:cubicBezTo>
                  <a:lnTo>
                    <a:pt x="403279" y="1800558"/>
                  </a:lnTo>
                  <a:cubicBezTo>
                    <a:pt x="390077" y="1796263"/>
                    <a:pt x="378133" y="1792072"/>
                    <a:pt x="367551" y="1788090"/>
                  </a:cubicBezTo>
                  <a:close/>
                  <a:moveTo>
                    <a:pt x="310029" y="1764621"/>
                  </a:moveTo>
                  <a:lnTo>
                    <a:pt x="310029" y="1840059"/>
                  </a:lnTo>
                  <a:cubicBezTo>
                    <a:pt x="323755" y="1848126"/>
                    <a:pt x="337899" y="1855461"/>
                    <a:pt x="352254" y="1862166"/>
                  </a:cubicBezTo>
                  <a:lnTo>
                    <a:pt x="352254" y="1782432"/>
                  </a:lnTo>
                  <a:cubicBezTo>
                    <a:pt x="325117" y="1771955"/>
                    <a:pt x="310029" y="1764621"/>
                    <a:pt x="310029" y="1764621"/>
                  </a:cubicBezTo>
                  <a:close/>
                  <a:moveTo>
                    <a:pt x="1219267" y="1758229"/>
                  </a:moveTo>
                  <a:cubicBezTo>
                    <a:pt x="1203341" y="1758963"/>
                    <a:pt x="1186996" y="1759382"/>
                    <a:pt x="1170232" y="1759801"/>
                  </a:cubicBezTo>
                  <a:lnTo>
                    <a:pt x="1170232" y="1906067"/>
                  </a:lnTo>
                  <a:cubicBezTo>
                    <a:pt x="1170232" y="1906067"/>
                    <a:pt x="1188253" y="1907534"/>
                    <a:pt x="1219267" y="1907848"/>
                  </a:cubicBezTo>
                  <a:close/>
                  <a:moveTo>
                    <a:pt x="1287056" y="1753724"/>
                  </a:moveTo>
                  <a:cubicBezTo>
                    <a:pt x="1271654" y="1755086"/>
                    <a:pt x="1255938" y="1756239"/>
                    <a:pt x="1239593" y="1757182"/>
                  </a:cubicBezTo>
                  <a:lnTo>
                    <a:pt x="1239593" y="1907848"/>
                  </a:lnTo>
                  <a:cubicBezTo>
                    <a:pt x="1253633" y="1907743"/>
                    <a:pt x="1269558" y="1907324"/>
                    <a:pt x="1287056" y="1906591"/>
                  </a:cubicBezTo>
                  <a:close/>
                  <a:moveTo>
                    <a:pt x="673703" y="1747542"/>
                  </a:moveTo>
                  <a:lnTo>
                    <a:pt x="673703" y="1817742"/>
                  </a:lnTo>
                  <a:cubicBezTo>
                    <a:pt x="696754" y="1820256"/>
                    <a:pt x="710584" y="1821199"/>
                    <a:pt x="710584" y="1821199"/>
                  </a:cubicBezTo>
                  <a:lnTo>
                    <a:pt x="710584" y="1750266"/>
                  </a:lnTo>
                  <a:cubicBezTo>
                    <a:pt x="698011" y="1749533"/>
                    <a:pt x="685752" y="1748590"/>
                    <a:pt x="673703" y="1747542"/>
                  </a:cubicBezTo>
                  <a:close/>
                  <a:moveTo>
                    <a:pt x="1354845" y="1746285"/>
                  </a:moveTo>
                  <a:cubicBezTo>
                    <a:pt x="1339548" y="1748276"/>
                    <a:pt x="1323832" y="1750162"/>
                    <a:pt x="1307382" y="1751838"/>
                  </a:cubicBezTo>
                  <a:lnTo>
                    <a:pt x="1307382" y="1905543"/>
                  </a:lnTo>
                  <a:cubicBezTo>
                    <a:pt x="1322365" y="1904600"/>
                    <a:pt x="1338186" y="1903343"/>
                    <a:pt x="1354845" y="1901666"/>
                  </a:cubicBezTo>
                  <a:lnTo>
                    <a:pt x="1354845" y="1901562"/>
                  </a:lnTo>
                  <a:close/>
                  <a:moveTo>
                    <a:pt x="622678" y="1741780"/>
                  </a:moveTo>
                  <a:lnTo>
                    <a:pt x="622678" y="1811245"/>
                  </a:lnTo>
                  <a:cubicBezTo>
                    <a:pt x="635775" y="1813131"/>
                    <a:pt x="647719" y="1814703"/>
                    <a:pt x="658406" y="1815960"/>
                  </a:cubicBezTo>
                  <a:lnTo>
                    <a:pt x="658406" y="1745971"/>
                  </a:lnTo>
                  <a:cubicBezTo>
                    <a:pt x="646147" y="1744818"/>
                    <a:pt x="634308" y="1743351"/>
                    <a:pt x="622678" y="1741780"/>
                  </a:cubicBezTo>
                  <a:close/>
                  <a:moveTo>
                    <a:pt x="1422635" y="1735912"/>
                  </a:moveTo>
                  <a:cubicBezTo>
                    <a:pt x="1407442" y="1738636"/>
                    <a:pt x="1391726" y="1741151"/>
                    <a:pt x="1375172" y="1743561"/>
                  </a:cubicBezTo>
                  <a:lnTo>
                    <a:pt x="1375172" y="1899361"/>
                  </a:lnTo>
                  <a:cubicBezTo>
                    <a:pt x="1390469" y="1897475"/>
                    <a:pt x="1406290" y="1895380"/>
                    <a:pt x="1422635" y="1892865"/>
                  </a:cubicBezTo>
                  <a:close/>
                  <a:moveTo>
                    <a:pt x="571652" y="1733502"/>
                  </a:moveTo>
                  <a:lnTo>
                    <a:pt x="571652" y="1802864"/>
                  </a:lnTo>
                  <a:cubicBezTo>
                    <a:pt x="584121" y="1805169"/>
                    <a:pt x="596065" y="1807054"/>
                    <a:pt x="607381" y="1808836"/>
                  </a:cubicBezTo>
                  <a:lnTo>
                    <a:pt x="607381" y="1739475"/>
                  </a:lnTo>
                  <a:cubicBezTo>
                    <a:pt x="595122" y="1737693"/>
                    <a:pt x="583178" y="1735703"/>
                    <a:pt x="571652" y="1733502"/>
                  </a:cubicBezTo>
                  <a:close/>
                  <a:moveTo>
                    <a:pt x="520627" y="1722606"/>
                  </a:moveTo>
                  <a:lnTo>
                    <a:pt x="520627" y="1722711"/>
                  </a:lnTo>
                  <a:lnTo>
                    <a:pt x="520627" y="1792700"/>
                  </a:lnTo>
                  <a:cubicBezTo>
                    <a:pt x="532781" y="1795320"/>
                    <a:pt x="544725" y="1797834"/>
                    <a:pt x="556355" y="1800035"/>
                  </a:cubicBezTo>
                  <a:lnTo>
                    <a:pt x="556355" y="1730464"/>
                  </a:lnTo>
                  <a:cubicBezTo>
                    <a:pt x="543992" y="1727949"/>
                    <a:pt x="532048" y="1725330"/>
                    <a:pt x="520627" y="1722606"/>
                  </a:cubicBezTo>
                  <a:close/>
                  <a:moveTo>
                    <a:pt x="1490424" y="1721349"/>
                  </a:moveTo>
                  <a:cubicBezTo>
                    <a:pt x="1475442" y="1725016"/>
                    <a:pt x="1459620" y="1728473"/>
                    <a:pt x="1442961" y="1731826"/>
                  </a:cubicBezTo>
                  <a:lnTo>
                    <a:pt x="1442961" y="1889408"/>
                  </a:lnTo>
                  <a:cubicBezTo>
                    <a:pt x="1458468" y="1886684"/>
                    <a:pt x="1474289" y="1883540"/>
                    <a:pt x="1490424" y="1879978"/>
                  </a:cubicBezTo>
                  <a:close/>
                  <a:moveTo>
                    <a:pt x="469602" y="1708775"/>
                  </a:moveTo>
                  <a:lnTo>
                    <a:pt x="469602" y="1780232"/>
                  </a:lnTo>
                  <a:cubicBezTo>
                    <a:pt x="481651" y="1783480"/>
                    <a:pt x="493595" y="1786414"/>
                    <a:pt x="505330" y="1789138"/>
                  </a:cubicBezTo>
                  <a:lnTo>
                    <a:pt x="505330" y="1718834"/>
                  </a:lnTo>
                  <a:cubicBezTo>
                    <a:pt x="492757" y="1715586"/>
                    <a:pt x="480917" y="1712233"/>
                    <a:pt x="469602" y="1708775"/>
                  </a:cubicBezTo>
                  <a:close/>
                  <a:moveTo>
                    <a:pt x="1558214" y="1702803"/>
                  </a:moveTo>
                  <a:cubicBezTo>
                    <a:pt x="1543545" y="1707518"/>
                    <a:pt x="1527724" y="1712024"/>
                    <a:pt x="1510751" y="1716529"/>
                  </a:cubicBezTo>
                  <a:lnTo>
                    <a:pt x="1510751" y="1875682"/>
                  </a:lnTo>
                  <a:cubicBezTo>
                    <a:pt x="1526362" y="1871806"/>
                    <a:pt x="1542183" y="1867615"/>
                    <a:pt x="1558214" y="1863004"/>
                  </a:cubicBezTo>
                  <a:close/>
                  <a:moveTo>
                    <a:pt x="418576" y="1691488"/>
                  </a:moveTo>
                  <a:lnTo>
                    <a:pt x="418576" y="1765354"/>
                  </a:lnTo>
                  <a:cubicBezTo>
                    <a:pt x="430416" y="1769335"/>
                    <a:pt x="442465" y="1772898"/>
                    <a:pt x="454304" y="1776251"/>
                  </a:cubicBezTo>
                  <a:lnTo>
                    <a:pt x="454304" y="1704061"/>
                  </a:lnTo>
                  <a:cubicBezTo>
                    <a:pt x="441522" y="1699974"/>
                    <a:pt x="429578" y="1695679"/>
                    <a:pt x="418576" y="1691488"/>
                  </a:cubicBezTo>
                  <a:close/>
                  <a:moveTo>
                    <a:pt x="1626003" y="1678391"/>
                  </a:moveTo>
                  <a:cubicBezTo>
                    <a:pt x="1612173" y="1684153"/>
                    <a:pt x="1596352" y="1690230"/>
                    <a:pt x="1578540" y="1696203"/>
                  </a:cubicBezTo>
                  <a:lnTo>
                    <a:pt x="1578540" y="1857032"/>
                  </a:lnTo>
                  <a:cubicBezTo>
                    <a:pt x="1594361" y="1852108"/>
                    <a:pt x="1610077" y="1846659"/>
                    <a:pt x="1626003" y="1840792"/>
                  </a:cubicBezTo>
                  <a:lnTo>
                    <a:pt x="1626003" y="1840687"/>
                  </a:lnTo>
                  <a:close/>
                  <a:moveTo>
                    <a:pt x="367551" y="1669799"/>
                  </a:moveTo>
                  <a:lnTo>
                    <a:pt x="367551" y="1746914"/>
                  </a:lnTo>
                  <a:cubicBezTo>
                    <a:pt x="379285" y="1751629"/>
                    <a:pt x="391125" y="1756134"/>
                    <a:pt x="403279" y="1760325"/>
                  </a:cubicBezTo>
                  <a:lnTo>
                    <a:pt x="403279" y="1685620"/>
                  </a:lnTo>
                  <a:cubicBezTo>
                    <a:pt x="389868" y="1680067"/>
                    <a:pt x="378028" y="1674828"/>
                    <a:pt x="367551" y="1669799"/>
                  </a:cubicBezTo>
                  <a:close/>
                  <a:moveTo>
                    <a:pt x="1702384" y="1639834"/>
                  </a:moveTo>
                  <a:cubicBezTo>
                    <a:pt x="1702384" y="1639834"/>
                    <a:pt x="1684363" y="1652616"/>
                    <a:pt x="1646330" y="1669799"/>
                  </a:cubicBezTo>
                  <a:lnTo>
                    <a:pt x="1646330" y="1832934"/>
                  </a:lnTo>
                  <a:cubicBezTo>
                    <a:pt x="1665084" y="1825495"/>
                    <a:pt x="1683839" y="1817218"/>
                    <a:pt x="1702384" y="1808207"/>
                  </a:cubicBezTo>
                  <a:close/>
                  <a:moveTo>
                    <a:pt x="673703" y="1638052"/>
                  </a:moveTo>
                  <a:lnTo>
                    <a:pt x="673703" y="1717262"/>
                  </a:lnTo>
                  <a:cubicBezTo>
                    <a:pt x="696858" y="1719672"/>
                    <a:pt x="710584" y="1720196"/>
                    <a:pt x="710584" y="1720196"/>
                  </a:cubicBezTo>
                  <a:lnTo>
                    <a:pt x="710584" y="1641719"/>
                  </a:lnTo>
                  <a:cubicBezTo>
                    <a:pt x="698116" y="1640672"/>
                    <a:pt x="685857" y="1639519"/>
                    <a:pt x="673703" y="1638052"/>
                  </a:cubicBezTo>
                  <a:close/>
                  <a:moveTo>
                    <a:pt x="310029" y="1637319"/>
                  </a:moveTo>
                  <a:lnTo>
                    <a:pt x="310029" y="1720196"/>
                  </a:lnTo>
                  <a:cubicBezTo>
                    <a:pt x="323545" y="1727530"/>
                    <a:pt x="337690" y="1734341"/>
                    <a:pt x="352254" y="1740627"/>
                  </a:cubicBezTo>
                  <a:lnTo>
                    <a:pt x="352254" y="1662255"/>
                  </a:lnTo>
                  <a:cubicBezTo>
                    <a:pt x="323964" y="1647796"/>
                    <a:pt x="310029" y="1637319"/>
                    <a:pt x="310029" y="1637319"/>
                  </a:cubicBezTo>
                  <a:close/>
                  <a:moveTo>
                    <a:pt x="622678" y="1630613"/>
                  </a:moveTo>
                  <a:lnTo>
                    <a:pt x="622678" y="1710661"/>
                  </a:lnTo>
                  <a:cubicBezTo>
                    <a:pt x="635775" y="1712652"/>
                    <a:pt x="647719" y="1714224"/>
                    <a:pt x="658406" y="1715481"/>
                  </a:cubicBezTo>
                  <a:lnTo>
                    <a:pt x="658406" y="1636062"/>
                  </a:lnTo>
                  <a:cubicBezTo>
                    <a:pt x="646357" y="1634490"/>
                    <a:pt x="634413" y="1632604"/>
                    <a:pt x="622678" y="1630613"/>
                  </a:cubicBezTo>
                  <a:close/>
                  <a:moveTo>
                    <a:pt x="571652" y="1620660"/>
                  </a:moveTo>
                  <a:lnTo>
                    <a:pt x="571652" y="1620764"/>
                  </a:lnTo>
                  <a:lnTo>
                    <a:pt x="571652" y="1701546"/>
                  </a:lnTo>
                  <a:cubicBezTo>
                    <a:pt x="584121" y="1704061"/>
                    <a:pt x="596065" y="1706366"/>
                    <a:pt x="607381" y="1708252"/>
                  </a:cubicBezTo>
                  <a:lnTo>
                    <a:pt x="607381" y="1627994"/>
                  </a:lnTo>
                  <a:cubicBezTo>
                    <a:pt x="595227" y="1625689"/>
                    <a:pt x="583282" y="1623279"/>
                    <a:pt x="571652" y="1620660"/>
                  </a:cubicBezTo>
                  <a:close/>
                  <a:moveTo>
                    <a:pt x="1219267" y="1617412"/>
                  </a:moveTo>
                  <a:cubicBezTo>
                    <a:pt x="1203131" y="1618355"/>
                    <a:pt x="1186786" y="1619088"/>
                    <a:pt x="1170232" y="1619507"/>
                  </a:cubicBezTo>
                  <a:lnTo>
                    <a:pt x="1170232" y="1723758"/>
                  </a:lnTo>
                  <a:cubicBezTo>
                    <a:pt x="1170232" y="1723758"/>
                    <a:pt x="1188463" y="1724177"/>
                    <a:pt x="1219267" y="1722920"/>
                  </a:cubicBezTo>
                  <a:close/>
                  <a:moveTo>
                    <a:pt x="1287056" y="1611440"/>
                  </a:moveTo>
                  <a:cubicBezTo>
                    <a:pt x="1271549" y="1613325"/>
                    <a:pt x="1255728" y="1614792"/>
                    <a:pt x="1239593" y="1616050"/>
                  </a:cubicBezTo>
                  <a:lnTo>
                    <a:pt x="1239593" y="1722082"/>
                  </a:lnTo>
                  <a:cubicBezTo>
                    <a:pt x="1253738" y="1721139"/>
                    <a:pt x="1269663" y="1720091"/>
                    <a:pt x="1287056" y="1718520"/>
                  </a:cubicBezTo>
                  <a:close/>
                  <a:moveTo>
                    <a:pt x="520627" y="1607982"/>
                  </a:moveTo>
                  <a:lnTo>
                    <a:pt x="520627" y="1689706"/>
                  </a:lnTo>
                  <a:cubicBezTo>
                    <a:pt x="532781" y="1692850"/>
                    <a:pt x="544725" y="1695679"/>
                    <a:pt x="556355" y="1698193"/>
                  </a:cubicBezTo>
                  <a:lnTo>
                    <a:pt x="556355" y="1617097"/>
                  </a:lnTo>
                  <a:cubicBezTo>
                    <a:pt x="544097" y="1614164"/>
                    <a:pt x="532257" y="1611125"/>
                    <a:pt x="520627" y="1607982"/>
                  </a:cubicBezTo>
                  <a:close/>
                  <a:moveTo>
                    <a:pt x="1354845" y="1602324"/>
                  </a:moveTo>
                  <a:cubicBezTo>
                    <a:pt x="1339339" y="1604734"/>
                    <a:pt x="1323622" y="1607039"/>
                    <a:pt x="1307382" y="1609134"/>
                  </a:cubicBezTo>
                  <a:lnTo>
                    <a:pt x="1307382" y="1716529"/>
                  </a:lnTo>
                  <a:cubicBezTo>
                    <a:pt x="1322365" y="1715062"/>
                    <a:pt x="1338291" y="1713176"/>
                    <a:pt x="1354845" y="1710766"/>
                  </a:cubicBezTo>
                  <a:close/>
                  <a:moveTo>
                    <a:pt x="469602" y="1592894"/>
                  </a:moveTo>
                  <a:lnTo>
                    <a:pt x="469602" y="1592999"/>
                  </a:lnTo>
                  <a:lnTo>
                    <a:pt x="469602" y="1675143"/>
                  </a:lnTo>
                  <a:cubicBezTo>
                    <a:pt x="481651" y="1679019"/>
                    <a:pt x="493595" y="1682477"/>
                    <a:pt x="505330" y="1685725"/>
                  </a:cubicBezTo>
                  <a:lnTo>
                    <a:pt x="505330" y="1603791"/>
                  </a:lnTo>
                  <a:cubicBezTo>
                    <a:pt x="492966" y="1600228"/>
                    <a:pt x="481022" y="1596561"/>
                    <a:pt x="469602" y="1592894"/>
                  </a:cubicBezTo>
                  <a:close/>
                  <a:moveTo>
                    <a:pt x="1422635" y="1589542"/>
                  </a:moveTo>
                  <a:cubicBezTo>
                    <a:pt x="1407338" y="1592790"/>
                    <a:pt x="1391517" y="1595933"/>
                    <a:pt x="1375172" y="1598762"/>
                  </a:cubicBezTo>
                  <a:lnTo>
                    <a:pt x="1375172" y="1707728"/>
                  </a:lnTo>
                  <a:cubicBezTo>
                    <a:pt x="1390574" y="1705318"/>
                    <a:pt x="1406290" y="1702594"/>
                    <a:pt x="1422635" y="1699451"/>
                  </a:cubicBezTo>
                  <a:close/>
                  <a:moveTo>
                    <a:pt x="418576" y="1575292"/>
                  </a:moveTo>
                  <a:lnTo>
                    <a:pt x="418576" y="1657226"/>
                  </a:lnTo>
                  <a:cubicBezTo>
                    <a:pt x="430521" y="1661941"/>
                    <a:pt x="442465" y="1666342"/>
                    <a:pt x="454304" y="1670323"/>
                  </a:cubicBezTo>
                  <a:lnTo>
                    <a:pt x="454304" y="1588075"/>
                  </a:lnTo>
                  <a:cubicBezTo>
                    <a:pt x="441627" y="1583779"/>
                    <a:pt x="429787" y="1579483"/>
                    <a:pt x="418576" y="1575292"/>
                  </a:cubicBezTo>
                  <a:close/>
                  <a:moveTo>
                    <a:pt x="1490424" y="1573511"/>
                  </a:moveTo>
                  <a:cubicBezTo>
                    <a:pt x="1475232" y="1577492"/>
                    <a:pt x="1459516" y="1581474"/>
                    <a:pt x="1442961" y="1585036"/>
                  </a:cubicBezTo>
                  <a:lnTo>
                    <a:pt x="1442961" y="1695260"/>
                  </a:lnTo>
                  <a:cubicBezTo>
                    <a:pt x="1458573" y="1692012"/>
                    <a:pt x="1474394" y="1688344"/>
                    <a:pt x="1490424" y="1684153"/>
                  </a:cubicBezTo>
                  <a:close/>
                  <a:moveTo>
                    <a:pt x="367551" y="1554651"/>
                  </a:moveTo>
                  <a:lnTo>
                    <a:pt x="367551" y="1634700"/>
                  </a:lnTo>
                  <a:cubicBezTo>
                    <a:pt x="379390" y="1640462"/>
                    <a:pt x="391335" y="1645910"/>
                    <a:pt x="403279" y="1650940"/>
                  </a:cubicBezTo>
                  <a:lnTo>
                    <a:pt x="403279" y="1569425"/>
                  </a:lnTo>
                  <a:cubicBezTo>
                    <a:pt x="390077" y="1564291"/>
                    <a:pt x="378133" y="1559262"/>
                    <a:pt x="367551" y="1554651"/>
                  </a:cubicBezTo>
                  <a:close/>
                  <a:moveTo>
                    <a:pt x="1558214" y="1554337"/>
                  </a:moveTo>
                  <a:cubicBezTo>
                    <a:pt x="1543336" y="1558947"/>
                    <a:pt x="1527410" y="1563662"/>
                    <a:pt x="1510751" y="1568272"/>
                  </a:cubicBezTo>
                  <a:lnTo>
                    <a:pt x="1510751" y="1678915"/>
                  </a:lnTo>
                  <a:cubicBezTo>
                    <a:pt x="1526572" y="1674514"/>
                    <a:pt x="1542393" y="1669799"/>
                    <a:pt x="1558214" y="1664456"/>
                  </a:cubicBezTo>
                  <a:close/>
                  <a:moveTo>
                    <a:pt x="673703" y="1539459"/>
                  </a:moveTo>
                  <a:lnTo>
                    <a:pt x="673703" y="1610811"/>
                  </a:lnTo>
                  <a:cubicBezTo>
                    <a:pt x="696754" y="1614478"/>
                    <a:pt x="710584" y="1616050"/>
                    <a:pt x="710584" y="1616050"/>
                  </a:cubicBezTo>
                  <a:lnTo>
                    <a:pt x="710584" y="1545117"/>
                  </a:lnTo>
                  <a:cubicBezTo>
                    <a:pt x="698011" y="1543440"/>
                    <a:pt x="685752" y="1541555"/>
                    <a:pt x="673703" y="1539459"/>
                  </a:cubicBezTo>
                  <a:close/>
                  <a:moveTo>
                    <a:pt x="1626003" y="1531601"/>
                  </a:moveTo>
                  <a:cubicBezTo>
                    <a:pt x="1611963" y="1536840"/>
                    <a:pt x="1596037" y="1542498"/>
                    <a:pt x="1578540" y="1548155"/>
                  </a:cubicBezTo>
                  <a:lnTo>
                    <a:pt x="1578540" y="1657750"/>
                  </a:lnTo>
                  <a:cubicBezTo>
                    <a:pt x="1594361" y="1651883"/>
                    <a:pt x="1610287" y="1645701"/>
                    <a:pt x="1626003" y="1638995"/>
                  </a:cubicBezTo>
                  <a:close/>
                  <a:moveTo>
                    <a:pt x="622678" y="1529610"/>
                  </a:moveTo>
                  <a:lnTo>
                    <a:pt x="622678" y="1601800"/>
                  </a:lnTo>
                  <a:cubicBezTo>
                    <a:pt x="635670" y="1604315"/>
                    <a:pt x="647719" y="1606515"/>
                    <a:pt x="658406" y="1608296"/>
                  </a:cubicBezTo>
                  <a:lnTo>
                    <a:pt x="658406" y="1536735"/>
                  </a:lnTo>
                  <a:cubicBezTo>
                    <a:pt x="646252" y="1534430"/>
                    <a:pt x="634308" y="1532125"/>
                    <a:pt x="622678" y="1529610"/>
                  </a:cubicBezTo>
                  <a:close/>
                  <a:moveTo>
                    <a:pt x="310029" y="1527200"/>
                  </a:moveTo>
                  <a:lnTo>
                    <a:pt x="310029" y="1527305"/>
                  </a:lnTo>
                  <a:lnTo>
                    <a:pt x="310029" y="1602743"/>
                  </a:lnTo>
                  <a:cubicBezTo>
                    <a:pt x="323755" y="1611544"/>
                    <a:pt x="337899" y="1619612"/>
                    <a:pt x="352254" y="1627156"/>
                  </a:cubicBezTo>
                  <a:lnTo>
                    <a:pt x="352254" y="1548051"/>
                  </a:lnTo>
                  <a:cubicBezTo>
                    <a:pt x="325117" y="1535687"/>
                    <a:pt x="310029" y="1527200"/>
                    <a:pt x="310029" y="1527200"/>
                  </a:cubicBezTo>
                  <a:close/>
                  <a:moveTo>
                    <a:pt x="571652" y="1517247"/>
                  </a:moveTo>
                  <a:lnTo>
                    <a:pt x="571652" y="1517352"/>
                  </a:lnTo>
                  <a:lnTo>
                    <a:pt x="571652" y="1590903"/>
                  </a:lnTo>
                  <a:cubicBezTo>
                    <a:pt x="584016" y="1593732"/>
                    <a:pt x="596065" y="1596352"/>
                    <a:pt x="607381" y="1598657"/>
                  </a:cubicBezTo>
                  <a:lnTo>
                    <a:pt x="607381" y="1526153"/>
                  </a:lnTo>
                  <a:cubicBezTo>
                    <a:pt x="595122" y="1523324"/>
                    <a:pt x="583282" y="1520285"/>
                    <a:pt x="571652" y="1517247"/>
                  </a:cubicBezTo>
                  <a:close/>
                  <a:moveTo>
                    <a:pt x="520627" y="1502159"/>
                  </a:moveTo>
                  <a:lnTo>
                    <a:pt x="520627" y="1577597"/>
                  </a:lnTo>
                  <a:cubicBezTo>
                    <a:pt x="532781" y="1580950"/>
                    <a:pt x="544725" y="1584093"/>
                    <a:pt x="556355" y="1586922"/>
                  </a:cubicBezTo>
                  <a:lnTo>
                    <a:pt x="556355" y="1512846"/>
                  </a:lnTo>
                  <a:cubicBezTo>
                    <a:pt x="543992" y="1509493"/>
                    <a:pt x="532152" y="1505931"/>
                    <a:pt x="520627" y="1502159"/>
                  </a:cubicBezTo>
                  <a:close/>
                  <a:moveTo>
                    <a:pt x="1702384" y="1500273"/>
                  </a:moveTo>
                  <a:cubicBezTo>
                    <a:pt x="1702384" y="1500273"/>
                    <a:pt x="1682372" y="1510122"/>
                    <a:pt x="1646330" y="1523952"/>
                  </a:cubicBezTo>
                  <a:lnTo>
                    <a:pt x="1646330" y="1629880"/>
                  </a:lnTo>
                  <a:cubicBezTo>
                    <a:pt x="1665398" y="1620974"/>
                    <a:pt x="1684153" y="1611230"/>
                    <a:pt x="1702384" y="1600543"/>
                  </a:cubicBezTo>
                  <a:close/>
                  <a:moveTo>
                    <a:pt x="469602" y="1484557"/>
                  </a:moveTo>
                  <a:lnTo>
                    <a:pt x="469602" y="1484662"/>
                  </a:lnTo>
                  <a:lnTo>
                    <a:pt x="469602" y="1562510"/>
                  </a:lnTo>
                  <a:cubicBezTo>
                    <a:pt x="481546" y="1566386"/>
                    <a:pt x="493490" y="1570053"/>
                    <a:pt x="505330" y="1573511"/>
                  </a:cubicBezTo>
                  <a:lnTo>
                    <a:pt x="505330" y="1497235"/>
                  </a:lnTo>
                  <a:cubicBezTo>
                    <a:pt x="492861" y="1493044"/>
                    <a:pt x="480917" y="1488748"/>
                    <a:pt x="469602" y="1484557"/>
                  </a:cubicBezTo>
                  <a:close/>
                  <a:moveTo>
                    <a:pt x="1219267" y="1477537"/>
                  </a:moveTo>
                  <a:cubicBezTo>
                    <a:pt x="1203236" y="1478899"/>
                    <a:pt x="1186891" y="1480156"/>
                    <a:pt x="1170232" y="1481099"/>
                  </a:cubicBezTo>
                  <a:lnTo>
                    <a:pt x="1170232" y="1575397"/>
                  </a:lnTo>
                  <a:cubicBezTo>
                    <a:pt x="1170232" y="1575397"/>
                    <a:pt x="1188568" y="1574140"/>
                    <a:pt x="1219267" y="1570787"/>
                  </a:cubicBezTo>
                  <a:close/>
                  <a:moveTo>
                    <a:pt x="1287056" y="1469784"/>
                  </a:moveTo>
                  <a:cubicBezTo>
                    <a:pt x="1271654" y="1471879"/>
                    <a:pt x="1255938" y="1473870"/>
                    <a:pt x="1239593" y="1475442"/>
                  </a:cubicBezTo>
                  <a:lnTo>
                    <a:pt x="1239593" y="1568377"/>
                  </a:lnTo>
                  <a:cubicBezTo>
                    <a:pt x="1253738" y="1566701"/>
                    <a:pt x="1269663" y="1564605"/>
                    <a:pt x="1287056" y="1562090"/>
                  </a:cubicBezTo>
                  <a:close/>
                  <a:moveTo>
                    <a:pt x="418576" y="1463916"/>
                  </a:moveTo>
                  <a:lnTo>
                    <a:pt x="418576" y="1544279"/>
                  </a:lnTo>
                  <a:cubicBezTo>
                    <a:pt x="430416" y="1548993"/>
                    <a:pt x="442360" y="1553289"/>
                    <a:pt x="454304" y="1557480"/>
                  </a:cubicBezTo>
                  <a:lnTo>
                    <a:pt x="454304" y="1478899"/>
                  </a:lnTo>
                  <a:cubicBezTo>
                    <a:pt x="441627" y="1473765"/>
                    <a:pt x="429682" y="1468841"/>
                    <a:pt x="418576" y="1463916"/>
                  </a:cubicBezTo>
                  <a:close/>
                  <a:moveTo>
                    <a:pt x="1354845" y="1458992"/>
                  </a:moveTo>
                  <a:cubicBezTo>
                    <a:pt x="1339548" y="1461926"/>
                    <a:pt x="1323727" y="1464545"/>
                    <a:pt x="1307382" y="1466955"/>
                  </a:cubicBezTo>
                  <a:lnTo>
                    <a:pt x="1307382" y="1559157"/>
                  </a:lnTo>
                  <a:cubicBezTo>
                    <a:pt x="1322365" y="1556747"/>
                    <a:pt x="1338291" y="1554232"/>
                    <a:pt x="1354845" y="1551194"/>
                  </a:cubicBezTo>
                  <a:close/>
                  <a:moveTo>
                    <a:pt x="1422635" y="1444428"/>
                  </a:moveTo>
                  <a:cubicBezTo>
                    <a:pt x="1407442" y="1448095"/>
                    <a:pt x="1391726" y="1451553"/>
                    <a:pt x="1375172" y="1454906"/>
                  </a:cubicBezTo>
                  <a:lnTo>
                    <a:pt x="1375172" y="1547317"/>
                  </a:lnTo>
                  <a:cubicBezTo>
                    <a:pt x="1390574" y="1544384"/>
                    <a:pt x="1406395" y="1541135"/>
                    <a:pt x="1422635" y="1537573"/>
                  </a:cubicBezTo>
                  <a:lnTo>
                    <a:pt x="1422635" y="1537468"/>
                  </a:lnTo>
                  <a:close/>
                  <a:moveTo>
                    <a:pt x="673703" y="1440656"/>
                  </a:moveTo>
                  <a:lnTo>
                    <a:pt x="673703" y="1511694"/>
                  </a:lnTo>
                  <a:cubicBezTo>
                    <a:pt x="696858" y="1516199"/>
                    <a:pt x="710584" y="1518085"/>
                    <a:pt x="710584" y="1518085"/>
                  </a:cubicBezTo>
                  <a:lnTo>
                    <a:pt x="710584" y="1448410"/>
                  </a:lnTo>
                  <a:cubicBezTo>
                    <a:pt x="698011" y="1446000"/>
                    <a:pt x="685648" y="1443380"/>
                    <a:pt x="673703" y="1440656"/>
                  </a:cubicBezTo>
                  <a:close/>
                  <a:moveTo>
                    <a:pt x="367551" y="1439713"/>
                  </a:moveTo>
                  <a:lnTo>
                    <a:pt x="367551" y="1439818"/>
                  </a:lnTo>
                  <a:lnTo>
                    <a:pt x="367551" y="1522066"/>
                  </a:lnTo>
                  <a:cubicBezTo>
                    <a:pt x="379181" y="1527724"/>
                    <a:pt x="391125" y="1533172"/>
                    <a:pt x="403279" y="1538202"/>
                  </a:cubicBezTo>
                  <a:lnTo>
                    <a:pt x="403279" y="1457106"/>
                  </a:lnTo>
                  <a:cubicBezTo>
                    <a:pt x="390077" y="1451029"/>
                    <a:pt x="378028" y="1445162"/>
                    <a:pt x="367551" y="1439713"/>
                  </a:cubicBezTo>
                  <a:close/>
                  <a:moveTo>
                    <a:pt x="622678" y="1428397"/>
                  </a:moveTo>
                  <a:lnTo>
                    <a:pt x="622678" y="1500483"/>
                  </a:lnTo>
                  <a:cubicBezTo>
                    <a:pt x="635775" y="1503626"/>
                    <a:pt x="647719" y="1506245"/>
                    <a:pt x="658406" y="1508446"/>
                  </a:cubicBezTo>
                  <a:lnTo>
                    <a:pt x="658406" y="1437094"/>
                  </a:lnTo>
                  <a:cubicBezTo>
                    <a:pt x="646147" y="1434370"/>
                    <a:pt x="634308" y="1431436"/>
                    <a:pt x="622678" y="1428397"/>
                  </a:cubicBezTo>
                  <a:close/>
                  <a:moveTo>
                    <a:pt x="1490424" y="1426092"/>
                  </a:moveTo>
                  <a:cubicBezTo>
                    <a:pt x="1475442" y="1430703"/>
                    <a:pt x="1459620" y="1435103"/>
                    <a:pt x="1442961" y="1439504"/>
                  </a:cubicBezTo>
                  <a:lnTo>
                    <a:pt x="1442961" y="1532963"/>
                  </a:lnTo>
                  <a:cubicBezTo>
                    <a:pt x="1458573" y="1529401"/>
                    <a:pt x="1474394" y="1525524"/>
                    <a:pt x="1490424" y="1521124"/>
                  </a:cubicBezTo>
                  <a:lnTo>
                    <a:pt x="1490424" y="1521019"/>
                  </a:lnTo>
                  <a:close/>
                  <a:moveTo>
                    <a:pt x="571652" y="1414148"/>
                  </a:moveTo>
                  <a:lnTo>
                    <a:pt x="571652" y="1487491"/>
                  </a:lnTo>
                  <a:cubicBezTo>
                    <a:pt x="584016" y="1490948"/>
                    <a:pt x="596065" y="1494091"/>
                    <a:pt x="607381" y="1496920"/>
                  </a:cubicBezTo>
                  <a:lnTo>
                    <a:pt x="607381" y="1424416"/>
                  </a:lnTo>
                  <a:cubicBezTo>
                    <a:pt x="595017" y="1421063"/>
                    <a:pt x="583178" y="1417606"/>
                    <a:pt x="571652" y="1414148"/>
                  </a:cubicBezTo>
                  <a:close/>
                  <a:moveTo>
                    <a:pt x="310029" y="1406499"/>
                  </a:moveTo>
                  <a:lnTo>
                    <a:pt x="310029" y="1489481"/>
                  </a:lnTo>
                  <a:cubicBezTo>
                    <a:pt x="323336" y="1498387"/>
                    <a:pt x="337480" y="1506560"/>
                    <a:pt x="352254" y="1514313"/>
                  </a:cubicBezTo>
                  <a:lnTo>
                    <a:pt x="352254" y="1431645"/>
                  </a:lnTo>
                  <a:cubicBezTo>
                    <a:pt x="324698" y="1416663"/>
                    <a:pt x="310029" y="1406499"/>
                    <a:pt x="310029" y="1406499"/>
                  </a:cubicBezTo>
                  <a:close/>
                  <a:moveTo>
                    <a:pt x="1558214" y="1403147"/>
                  </a:moveTo>
                  <a:cubicBezTo>
                    <a:pt x="1543545" y="1408805"/>
                    <a:pt x="1527724" y="1414358"/>
                    <a:pt x="1510751" y="1419911"/>
                  </a:cubicBezTo>
                  <a:lnTo>
                    <a:pt x="1510751" y="1515780"/>
                  </a:lnTo>
                  <a:cubicBezTo>
                    <a:pt x="1526572" y="1511275"/>
                    <a:pt x="1542393" y="1506560"/>
                    <a:pt x="1558214" y="1501321"/>
                  </a:cubicBezTo>
                  <a:close/>
                  <a:moveTo>
                    <a:pt x="520627" y="1397594"/>
                  </a:moveTo>
                  <a:lnTo>
                    <a:pt x="520627" y="1472089"/>
                  </a:lnTo>
                  <a:cubicBezTo>
                    <a:pt x="532781" y="1475965"/>
                    <a:pt x="544725" y="1479737"/>
                    <a:pt x="556355" y="1483090"/>
                  </a:cubicBezTo>
                  <a:lnTo>
                    <a:pt x="556355" y="1409433"/>
                  </a:lnTo>
                  <a:cubicBezTo>
                    <a:pt x="543992" y="1405452"/>
                    <a:pt x="532048" y="1401575"/>
                    <a:pt x="520627" y="1397594"/>
                  </a:cubicBezTo>
                  <a:close/>
                  <a:moveTo>
                    <a:pt x="469602" y="1378629"/>
                  </a:moveTo>
                  <a:lnTo>
                    <a:pt x="469602" y="1454277"/>
                  </a:lnTo>
                  <a:cubicBezTo>
                    <a:pt x="481651" y="1458887"/>
                    <a:pt x="493595" y="1463183"/>
                    <a:pt x="505330" y="1467164"/>
                  </a:cubicBezTo>
                  <a:lnTo>
                    <a:pt x="505330" y="1392250"/>
                  </a:lnTo>
                  <a:cubicBezTo>
                    <a:pt x="492757" y="1387745"/>
                    <a:pt x="480917" y="1383135"/>
                    <a:pt x="469602" y="1378629"/>
                  </a:cubicBezTo>
                  <a:close/>
                  <a:moveTo>
                    <a:pt x="1626003" y="1374438"/>
                  </a:moveTo>
                  <a:cubicBezTo>
                    <a:pt x="1612173" y="1381039"/>
                    <a:pt x="1596352" y="1388059"/>
                    <a:pt x="1578540" y="1395393"/>
                  </a:cubicBezTo>
                  <a:lnTo>
                    <a:pt x="1578540" y="1494720"/>
                  </a:lnTo>
                  <a:cubicBezTo>
                    <a:pt x="1594571" y="1489272"/>
                    <a:pt x="1610392" y="1483300"/>
                    <a:pt x="1626003" y="1476908"/>
                  </a:cubicBezTo>
                  <a:close/>
                  <a:moveTo>
                    <a:pt x="418576" y="1356731"/>
                  </a:moveTo>
                  <a:lnTo>
                    <a:pt x="418576" y="1433531"/>
                  </a:lnTo>
                  <a:cubicBezTo>
                    <a:pt x="430416" y="1438875"/>
                    <a:pt x="442465" y="1443904"/>
                    <a:pt x="454304" y="1448514"/>
                  </a:cubicBezTo>
                  <a:lnTo>
                    <a:pt x="454304" y="1372552"/>
                  </a:lnTo>
                  <a:cubicBezTo>
                    <a:pt x="441522" y="1367209"/>
                    <a:pt x="429578" y="1361865"/>
                    <a:pt x="418576" y="1356731"/>
                  </a:cubicBezTo>
                  <a:close/>
                  <a:moveTo>
                    <a:pt x="1219267" y="1332005"/>
                  </a:moveTo>
                  <a:cubicBezTo>
                    <a:pt x="1203131" y="1333890"/>
                    <a:pt x="1186786" y="1335462"/>
                    <a:pt x="1170232" y="1336824"/>
                  </a:cubicBezTo>
                  <a:lnTo>
                    <a:pt x="1170232" y="1441075"/>
                  </a:lnTo>
                  <a:cubicBezTo>
                    <a:pt x="1170232" y="1441075"/>
                    <a:pt x="1188463" y="1440447"/>
                    <a:pt x="1219267" y="1437199"/>
                  </a:cubicBezTo>
                  <a:close/>
                  <a:moveTo>
                    <a:pt x="1702384" y="1331062"/>
                  </a:moveTo>
                  <a:cubicBezTo>
                    <a:pt x="1702384" y="1331062"/>
                    <a:pt x="1683944" y="1344997"/>
                    <a:pt x="1646330" y="1364275"/>
                  </a:cubicBezTo>
                  <a:lnTo>
                    <a:pt x="1646330" y="1468422"/>
                  </a:lnTo>
                  <a:cubicBezTo>
                    <a:pt x="1665608" y="1460144"/>
                    <a:pt x="1684468" y="1451134"/>
                    <a:pt x="1702384" y="1441390"/>
                  </a:cubicBezTo>
                  <a:lnTo>
                    <a:pt x="1702384" y="1441285"/>
                  </a:lnTo>
                  <a:close/>
                  <a:moveTo>
                    <a:pt x="367551" y="1330957"/>
                  </a:moveTo>
                  <a:lnTo>
                    <a:pt x="367551" y="1408805"/>
                  </a:lnTo>
                  <a:cubicBezTo>
                    <a:pt x="379285" y="1415091"/>
                    <a:pt x="391230" y="1421063"/>
                    <a:pt x="403279" y="1426616"/>
                  </a:cubicBezTo>
                  <a:lnTo>
                    <a:pt x="403279" y="1349502"/>
                  </a:lnTo>
                  <a:cubicBezTo>
                    <a:pt x="389868" y="1343006"/>
                    <a:pt x="378028" y="1336719"/>
                    <a:pt x="367551" y="1330957"/>
                  </a:cubicBezTo>
                  <a:close/>
                  <a:moveTo>
                    <a:pt x="1287056" y="1322156"/>
                  </a:moveTo>
                  <a:cubicBezTo>
                    <a:pt x="1271445" y="1324775"/>
                    <a:pt x="1255728" y="1327290"/>
                    <a:pt x="1239593" y="1329385"/>
                  </a:cubicBezTo>
                  <a:lnTo>
                    <a:pt x="1239593" y="1434998"/>
                  </a:lnTo>
                  <a:cubicBezTo>
                    <a:pt x="1253738" y="1433217"/>
                    <a:pt x="1269663" y="1431122"/>
                    <a:pt x="1287056" y="1428502"/>
                  </a:cubicBezTo>
                  <a:close/>
                  <a:moveTo>
                    <a:pt x="1354845" y="1309059"/>
                  </a:moveTo>
                  <a:cubicBezTo>
                    <a:pt x="1339339" y="1312412"/>
                    <a:pt x="1323622" y="1315660"/>
                    <a:pt x="1307382" y="1318698"/>
                  </a:cubicBezTo>
                  <a:lnTo>
                    <a:pt x="1307382" y="1425359"/>
                  </a:lnTo>
                  <a:cubicBezTo>
                    <a:pt x="1322365" y="1422844"/>
                    <a:pt x="1338291" y="1419911"/>
                    <a:pt x="1354845" y="1416453"/>
                  </a:cubicBezTo>
                  <a:close/>
                  <a:moveTo>
                    <a:pt x="310029" y="1294809"/>
                  </a:moveTo>
                  <a:lnTo>
                    <a:pt x="310029" y="1294914"/>
                  </a:lnTo>
                  <a:lnTo>
                    <a:pt x="310029" y="1374857"/>
                  </a:lnTo>
                  <a:cubicBezTo>
                    <a:pt x="323650" y="1383973"/>
                    <a:pt x="337795" y="1392564"/>
                    <a:pt x="352254" y="1400632"/>
                  </a:cubicBezTo>
                  <a:lnTo>
                    <a:pt x="352254" y="1322365"/>
                  </a:lnTo>
                  <a:cubicBezTo>
                    <a:pt x="323860" y="1305706"/>
                    <a:pt x="310029" y="1294809"/>
                    <a:pt x="310029" y="1294809"/>
                  </a:cubicBezTo>
                  <a:close/>
                  <a:moveTo>
                    <a:pt x="1422635" y="1292295"/>
                  </a:moveTo>
                  <a:cubicBezTo>
                    <a:pt x="1407233" y="1296486"/>
                    <a:pt x="1391517" y="1300572"/>
                    <a:pt x="1375172" y="1304344"/>
                  </a:cubicBezTo>
                  <a:lnTo>
                    <a:pt x="1375172" y="1412053"/>
                  </a:lnTo>
                  <a:cubicBezTo>
                    <a:pt x="1390574" y="1408700"/>
                    <a:pt x="1406395" y="1405033"/>
                    <a:pt x="1422635" y="1400842"/>
                  </a:cubicBezTo>
                  <a:close/>
                  <a:moveTo>
                    <a:pt x="673703" y="1275950"/>
                  </a:moveTo>
                  <a:lnTo>
                    <a:pt x="673703" y="1410795"/>
                  </a:lnTo>
                  <a:cubicBezTo>
                    <a:pt x="696754" y="1415929"/>
                    <a:pt x="710584" y="1418339"/>
                    <a:pt x="710584" y="1418339"/>
                  </a:cubicBezTo>
                  <a:lnTo>
                    <a:pt x="710584" y="1284122"/>
                  </a:lnTo>
                  <a:cubicBezTo>
                    <a:pt x="698011" y="1281503"/>
                    <a:pt x="685752" y="1278779"/>
                    <a:pt x="673703" y="1275950"/>
                  </a:cubicBezTo>
                  <a:close/>
                  <a:moveTo>
                    <a:pt x="1490424" y="1272283"/>
                  </a:moveTo>
                  <a:cubicBezTo>
                    <a:pt x="1475232" y="1277102"/>
                    <a:pt x="1459516" y="1282027"/>
                    <a:pt x="1442961" y="1286742"/>
                  </a:cubicBezTo>
                  <a:lnTo>
                    <a:pt x="1442961" y="1395498"/>
                  </a:lnTo>
                  <a:cubicBezTo>
                    <a:pt x="1458573" y="1391202"/>
                    <a:pt x="1474394" y="1386592"/>
                    <a:pt x="1490424" y="1381458"/>
                  </a:cubicBezTo>
                  <a:close/>
                  <a:moveTo>
                    <a:pt x="622678" y="1262643"/>
                  </a:moveTo>
                  <a:lnTo>
                    <a:pt x="622678" y="1398432"/>
                  </a:lnTo>
                  <a:cubicBezTo>
                    <a:pt x="635775" y="1401889"/>
                    <a:pt x="647719" y="1404823"/>
                    <a:pt x="658406" y="1407338"/>
                  </a:cubicBezTo>
                  <a:lnTo>
                    <a:pt x="658406" y="1272178"/>
                  </a:lnTo>
                  <a:cubicBezTo>
                    <a:pt x="646252" y="1269244"/>
                    <a:pt x="634308" y="1265996"/>
                    <a:pt x="622678" y="1262643"/>
                  </a:cubicBezTo>
                  <a:close/>
                  <a:moveTo>
                    <a:pt x="1558214" y="1248813"/>
                  </a:moveTo>
                  <a:cubicBezTo>
                    <a:pt x="1543336" y="1254366"/>
                    <a:pt x="1527514" y="1260024"/>
                    <a:pt x="1510751" y="1265682"/>
                  </a:cubicBezTo>
                  <a:lnTo>
                    <a:pt x="1510751" y="1374962"/>
                  </a:lnTo>
                  <a:cubicBezTo>
                    <a:pt x="1526572" y="1369619"/>
                    <a:pt x="1542288" y="1363856"/>
                    <a:pt x="1558214" y="1357570"/>
                  </a:cubicBezTo>
                  <a:close/>
                  <a:moveTo>
                    <a:pt x="571652" y="1246822"/>
                  </a:moveTo>
                  <a:lnTo>
                    <a:pt x="571652" y="1384078"/>
                  </a:lnTo>
                  <a:cubicBezTo>
                    <a:pt x="584121" y="1387850"/>
                    <a:pt x="596065" y="1391307"/>
                    <a:pt x="607381" y="1394346"/>
                  </a:cubicBezTo>
                  <a:lnTo>
                    <a:pt x="607381" y="1258138"/>
                  </a:lnTo>
                  <a:cubicBezTo>
                    <a:pt x="595122" y="1254471"/>
                    <a:pt x="583282" y="1250699"/>
                    <a:pt x="571652" y="1246822"/>
                  </a:cubicBezTo>
                  <a:close/>
                  <a:moveTo>
                    <a:pt x="520627" y="1228277"/>
                  </a:moveTo>
                  <a:lnTo>
                    <a:pt x="520627" y="1367733"/>
                  </a:lnTo>
                  <a:cubicBezTo>
                    <a:pt x="532781" y="1371819"/>
                    <a:pt x="544725" y="1375800"/>
                    <a:pt x="556355" y="1379363"/>
                  </a:cubicBezTo>
                  <a:lnTo>
                    <a:pt x="556355" y="1241479"/>
                  </a:lnTo>
                  <a:cubicBezTo>
                    <a:pt x="543992" y="1237183"/>
                    <a:pt x="532152" y="1232678"/>
                    <a:pt x="520627" y="1228277"/>
                  </a:cubicBezTo>
                  <a:close/>
                  <a:moveTo>
                    <a:pt x="1626003" y="1221467"/>
                  </a:moveTo>
                  <a:cubicBezTo>
                    <a:pt x="1611963" y="1227648"/>
                    <a:pt x="1596037" y="1234354"/>
                    <a:pt x="1578540" y="1241165"/>
                  </a:cubicBezTo>
                  <a:lnTo>
                    <a:pt x="1578540" y="1349502"/>
                  </a:lnTo>
                  <a:cubicBezTo>
                    <a:pt x="1594361" y="1342796"/>
                    <a:pt x="1610287" y="1335567"/>
                    <a:pt x="1626003" y="1327918"/>
                  </a:cubicBezTo>
                  <a:close/>
                  <a:moveTo>
                    <a:pt x="469602" y="1207008"/>
                  </a:moveTo>
                  <a:lnTo>
                    <a:pt x="469602" y="1348978"/>
                  </a:lnTo>
                  <a:cubicBezTo>
                    <a:pt x="481651" y="1353798"/>
                    <a:pt x="493490" y="1358198"/>
                    <a:pt x="505330" y="1362389"/>
                  </a:cubicBezTo>
                  <a:lnTo>
                    <a:pt x="505330" y="1222305"/>
                  </a:lnTo>
                  <a:cubicBezTo>
                    <a:pt x="492861" y="1217276"/>
                    <a:pt x="480917" y="1212142"/>
                    <a:pt x="469602" y="1207008"/>
                  </a:cubicBezTo>
                  <a:close/>
                  <a:moveTo>
                    <a:pt x="1219267" y="1200931"/>
                  </a:moveTo>
                  <a:cubicBezTo>
                    <a:pt x="1203236" y="1203760"/>
                    <a:pt x="1186891" y="1206170"/>
                    <a:pt x="1170232" y="1208475"/>
                  </a:cubicBezTo>
                  <a:lnTo>
                    <a:pt x="1170232" y="1302772"/>
                  </a:lnTo>
                  <a:cubicBezTo>
                    <a:pt x="1170232" y="1302772"/>
                    <a:pt x="1188568" y="1300677"/>
                    <a:pt x="1219267" y="1295857"/>
                  </a:cubicBezTo>
                  <a:lnTo>
                    <a:pt x="1219267" y="1295752"/>
                  </a:lnTo>
                  <a:close/>
                  <a:moveTo>
                    <a:pt x="1287056" y="1188044"/>
                  </a:moveTo>
                  <a:cubicBezTo>
                    <a:pt x="1271654" y="1191396"/>
                    <a:pt x="1255833" y="1194540"/>
                    <a:pt x="1239593" y="1197578"/>
                  </a:cubicBezTo>
                  <a:lnTo>
                    <a:pt x="1239593" y="1292609"/>
                  </a:lnTo>
                  <a:cubicBezTo>
                    <a:pt x="1253738" y="1290199"/>
                    <a:pt x="1269768" y="1287266"/>
                    <a:pt x="1287056" y="1283913"/>
                  </a:cubicBezTo>
                  <a:close/>
                  <a:moveTo>
                    <a:pt x="1702384" y="1184796"/>
                  </a:moveTo>
                  <a:cubicBezTo>
                    <a:pt x="1702384" y="1184796"/>
                    <a:pt x="1682372" y="1196007"/>
                    <a:pt x="1646330" y="1212456"/>
                  </a:cubicBezTo>
                  <a:lnTo>
                    <a:pt x="1646330" y="1317545"/>
                  </a:lnTo>
                  <a:cubicBezTo>
                    <a:pt x="1665398" y="1307592"/>
                    <a:pt x="1684153" y="1296800"/>
                    <a:pt x="1702384" y="1285065"/>
                  </a:cubicBezTo>
                  <a:close/>
                  <a:moveTo>
                    <a:pt x="418576" y="1182805"/>
                  </a:moveTo>
                  <a:lnTo>
                    <a:pt x="418576" y="1182910"/>
                  </a:lnTo>
                  <a:lnTo>
                    <a:pt x="418576" y="1327709"/>
                  </a:lnTo>
                  <a:cubicBezTo>
                    <a:pt x="430416" y="1333052"/>
                    <a:pt x="442465" y="1338291"/>
                    <a:pt x="454304" y="1343111"/>
                  </a:cubicBezTo>
                  <a:lnTo>
                    <a:pt x="454304" y="1200302"/>
                  </a:lnTo>
                  <a:cubicBezTo>
                    <a:pt x="441627" y="1194330"/>
                    <a:pt x="429682" y="1188463"/>
                    <a:pt x="418576" y="1182805"/>
                  </a:cubicBezTo>
                  <a:close/>
                  <a:moveTo>
                    <a:pt x="1354845" y="1171699"/>
                  </a:moveTo>
                  <a:cubicBezTo>
                    <a:pt x="1339444" y="1175785"/>
                    <a:pt x="1323727" y="1179766"/>
                    <a:pt x="1307382" y="1183538"/>
                  </a:cubicBezTo>
                  <a:lnTo>
                    <a:pt x="1307382" y="1279827"/>
                  </a:lnTo>
                  <a:cubicBezTo>
                    <a:pt x="1322470" y="1276788"/>
                    <a:pt x="1338291" y="1273226"/>
                    <a:pt x="1354845" y="1269454"/>
                  </a:cubicBezTo>
                  <a:close/>
                  <a:moveTo>
                    <a:pt x="367551" y="1154620"/>
                  </a:moveTo>
                  <a:lnTo>
                    <a:pt x="367551" y="1154725"/>
                  </a:lnTo>
                  <a:lnTo>
                    <a:pt x="367551" y="1302458"/>
                  </a:lnTo>
                  <a:cubicBezTo>
                    <a:pt x="379285" y="1308744"/>
                    <a:pt x="391230" y="1314821"/>
                    <a:pt x="403279" y="1320584"/>
                  </a:cubicBezTo>
                  <a:lnTo>
                    <a:pt x="403279" y="1174842"/>
                  </a:lnTo>
                  <a:cubicBezTo>
                    <a:pt x="390077" y="1167612"/>
                    <a:pt x="378028" y="1160907"/>
                    <a:pt x="367551" y="1154620"/>
                  </a:cubicBezTo>
                  <a:close/>
                  <a:moveTo>
                    <a:pt x="1422635" y="1151687"/>
                  </a:moveTo>
                  <a:cubicBezTo>
                    <a:pt x="1407338" y="1156611"/>
                    <a:pt x="1391622" y="1161326"/>
                    <a:pt x="1375172" y="1165936"/>
                  </a:cubicBezTo>
                  <a:lnTo>
                    <a:pt x="1375172" y="1264425"/>
                  </a:lnTo>
                  <a:cubicBezTo>
                    <a:pt x="1390574" y="1260757"/>
                    <a:pt x="1406395" y="1256567"/>
                    <a:pt x="1422635" y="1252061"/>
                  </a:cubicBezTo>
                  <a:close/>
                  <a:moveTo>
                    <a:pt x="1490424" y="1128322"/>
                  </a:moveTo>
                  <a:cubicBezTo>
                    <a:pt x="1475337" y="1133980"/>
                    <a:pt x="1459516" y="1139637"/>
                    <a:pt x="1442961" y="1145191"/>
                  </a:cubicBezTo>
                  <a:lnTo>
                    <a:pt x="1442961" y="1246508"/>
                  </a:lnTo>
                  <a:cubicBezTo>
                    <a:pt x="1458678" y="1241898"/>
                    <a:pt x="1474498" y="1237078"/>
                    <a:pt x="1490424" y="1231840"/>
                  </a:cubicBezTo>
                  <a:close/>
                  <a:moveTo>
                    <a:pt x="310029" y="1116796"/>
                  </a:moveTo>
                  <a:lnTo>
                    <a:pt x="310029" y="1267673"/>
                  </a:lnTo>
                  <a:cubicBezTo>
                    <a:pt x="323545" y="1276998"/>
                    <a:pt x="337690" y="1285694"/>
                    <a:pt x="352254" y="1293971"/>
                  </a:cubicBezTo>
                  <a:lnTo>
                    <a:pt x="352254" y="1145505"/>
                  </a:lnTo>
                  <a:cubicBezTo>
                    <a:pt x="324488" y="1128217"/>
                    <a:pt x="310029" y="1116796"/>
                    <a:pt x="310029" y="1116796"/>
                  </a:cubicBezTo>
                  <a:close/>
                  <a:moveTo>
                    <a:pt x="1558214" y="1100766"/>
                  </a:moveTo>
                  <a:cubicBezTo>
                    <a:pt x="1543440" y="1107367"/>
                    <a:pt x="1527619" y="1113968"/>
                    <a:pt x="1510751" y="1120673"/>
                  </a:cubicBezTo>
                  <a:lnTo>
                    <a:pt x="1510751" y="1225134"/>
                  </a:lnTo>
                  <a:cubicBezTo>
                    <a:pt x="1526572" y="1219581"/>
                    <a:pt x="1542498" y="1213818"/>
                    <a:pt x="1558214" y="1207637"/>
                  </a:cubicBezTo>
                  <a:lnTo>
                    <a:pt x="1558214" y="1207532"/>
                  </a:lnTo>
                  <a:close/>
                  <a:moveTo>
                    <a:pt x="1219267" y="1069753"/>
                  </a:moveTo>
                  <a:cubicBezTo>
                    <a:pt x="1203341" y="1073420"/>
                    <a:pt x="1186891" y="1076772"/>
                    <a:pt x="1170232" y="1080020"/>
                  </a:cubicBezTo>
                  <a:lnTo>
                    <a:pt x="1170232" y="1172537"/>
                  </a:lnTo>
                  <a:cubicBezTo>
                    <a:pt x="1170232" y="1172537"/>
                    <a:pt x="1188463" y="1169917"/>
                    <a:pt x="1219267" y="1164050"/>
                  </a:cubicBezTo>
                  <a:close/>
                  <a:moveTo>
                    <a:pt x="1626003" y="1068810"/>
                  </a:moveTo>
                  <a:cubicBezTo>
                    <a:pt x="1612068" y="1076039"/>
                    <a:pt x="1596142" y="1083792"/>
                    <a:pt x="1578540" y="1091860"/>
                  </a:cubicBezTo>
                  <a:lnTo>
                    <a:pt x="1578540" y="1199569"/>
                  </a:lnTo>
                  <a:cubicBezTo>
                    <a:pt x="1594571" y="1192863"/>
                    <a:pt x="1610496" y="1185738"/>
                    <a:pt x="1626003" y="1178090"/>
                  </a:cubicBezTo>
                  <a:close/>
                  <a:moveTo>
                    <a:pt x="1287056" y="1053617"/>
                  </a:moveTo>
                  <a:cubicBezTo>
                    <a:pt x="1271654" y="1057599"/>
                    <a:pt x="1255938" y="1061580"/>
                    <a:pt x="1239593" y="1065247"/>
                  </a:cubicBezTo>
                  <a:lnTo>
                    <a:pt x="1239593" y="1160069"/>
                  </a:lnTo>
                  <a:cubicBezTo>
                    <a:pt x="1253738" y="1157135"/>
                    <a:pt x="1269663" y="1153677"/>
                    <a:pt x="1287056" y="1149486"/>
                  </a:cubicBezTo>
                  <a:close/>
                  <a:moveTo>
                    <a:pt x="1354845" y="1034653"/>
                  </a:moveTo>
                  <a:cubicBezTo>
                    <a:pt x="1339548" y="1039368"/>
                    <a:pt x="1323832" y="1043768"/>
                    <a:pt x="1307382" y="1048274"/>
                  </a:cubicBezTo>
                  <a:lnTo>
                    <a:pt x="1307382" y="1144667"/>
                  </a:lnTo>
                  <a:cubicBezTo>
                    <a:pt x="1322470" y="1140895"/>
                    <a:pt x="1338291" y="1136704"/>
                    <a:pt x="1354845" y="1132094"/>
                  </a:cubicBezTo>
                  <a:close/>
                  <a:moveTo>
                    <a:pt x="1702384" y="1024490"/>
                  </a:moveTo>
                  <a:cubicBezTo>
                    <a:pt x="1702384" y="1024490"/>
                    <a:pt x="1683001" y="1038006"/>
                    <a:pt x="1646330" y="1057913"/>
                  </a:cubicBezTo>
                  <a:lnTo>
                    <a:pt x="1646330" y="1167717"/>
                  </a:lnTo>
                  <a:cubicBezTo>
                    <a:pt x="1665923" y="1157449"/>
                    <a:pt x="1684782" y="1146448"/>
                    <a:pt x="1702384" y="1134713"/>
                  </a:cubicBezTo>
                  <a:close/>
                  <a:moveTo>
                    <a:pt x="1422635" y="1012755"/>
                  </a:moveTo>
                  <a:cubicBezTo>
                    <a:pt x="1407442" y="1017994"/>
                    <a:pt x="1391726" y="1023232"/>
                    <a:pt x="1375172" y="1028471"/>
                  </a:cubicBezTo>
                  <a:lnTo>
                    <a:pt x="1375172" y="1126331"/>
                  </a:lnTo>
                  <a:cubicBezTo>
                    <a:pt x="1390574" y="1121826"/>
                    <a:pt x="1406395" y="1116901"/>
                    <a:pt x="1422635" y="1111663"/>
                  </a:cubicBezTo>
                  <a:close/>
                  <a:moveTo>
                    <a:pt x="1490424" y="987609"/>
                  </a:moveTo>
                  <a:cubicBezTo>
                    <a:pt x="1475442" y="993581"/>
                    <a:pt x="1459620" y="999658"/>
                    <a:pt x="1442961" y="1005630"/>
                  </a:cubicBezTo>
                  <a:lnTo>
                    <a:pt x="1442961" y="1105166"/>
                  </a:lnTo>
                  <a:cubicBezTo>
                    <a:pt x="1458573" y="1099823"/>
                    <a:pt x="1474394" y="1094165"/>
                    <a:pt x="1490424" y="1088088"/>
                  </a:cubicBezTo>
                  <a:close/>
                  <a:moveTo>
                    <a:pt x="1558214" y="958586"/>
                  </a:moveTo>
                  <a:cubicBezTo>
                    <a:pt x="1543545" y="965397"/>
                    <a:pt x="1527724" y="972417"/>
                    <a:pt x="1510751" y="979541"/>
                  </a:cubicBezTo>
                  <a:lnTo>
                    <a:pt x="1510751" y="1080439"/>
                  </a:lnTo>
                  <a:cubicBezTo>
                    <a:pt x="1526572" y="1074258"/>
                    <a:pt x="1542393" y="1067552"/>
                    <a:pt x="1558214" y="1060532"/>
                  </a:cubicBezTo>
                  <a:close/>
                  <a:moveTo>
                    <a:pt x="1626003" y="924325"/>
                  </a:moveTo>
                  <a:cubicBezTo>
                    <a:pt x="1612173" y="932078"/>
                    <a:pt x="1596352" y="940355"/>
                    <a:pt x="1578540" y="949052"/>
                  </a:cubicBezTo>
                  <a:lnTo>
                    <a:pt x="1578540" y="1051522"/>
                  </a:lnTo>
                  <a:cubicBezTo>
                    <a:pt x="1594466" y="1044083"/>
                    <a:pt x="1610392" y="1036225"/>
                    <a:pt x="1626003" y="1027843"/>
                  </a:cubicBezTo>
                  <a:close/>
                  <a:moveTo>
                    <a:pt x="1702384" y="876128"/>
                  </a:moveTo>
                  <a:cubicBezTo>
                    <a:pt x="1702384" y="876128"/>
                    <a:pt x="1684048" y="890692"/>
                    <a:pt x="1646330" y="912695"/>
                  </a:cubicBezTo>
                  <a:lnTo>
                    <a:pt x="1646330" y="1016632"/>
                  </a:lnTo>
                  <a:cubicBezTo>
                    <a:pt x="1665503" y="1005944"/>
                    <a:pt x="1684258" y="994524"/>
                    <a:pt x="1702384" y="982370"/>
                  </a:cubicBezTo>
                  <a:close/>
                  <a:moveTo>
                    <a:pt x="1219267" y="850982"/>
                  </a:moveTo>
                  <a:cubicBezTo>
                    <a:pt x="1203236" y="854754"/>
                    <a:pt x="1186891" y="858316"/>
                    <a:pt x="1170232" y="861774"/>
                  </a:cubicBezTo>
                  <a:lnTo>
                    <a:pt x="1170232" y="1040101"/>
                  </a:lnTo>
                  <a:cubicBezTo>
                    <a:pt x="1170232" y="1040101"/>
                    <a:pt x="1188568" y="1036853"/>
                    <a:pt x="1219267" y="1030043"/>
                  </a:cubicBezTo>
                  <a:close/>
                  <a:moveTo>
                    <a:pt x="1287056" y="833275"/>
                  </a:moveTo>
                  <a:cubicBezTo>
                    <a:pt x="1271654" y="837781"/>
                    <a:pt x="1255833" y="842076"/>
                    <a:pt x="1239593" y="846058"/>
                  </a:cubicBezTo>
                  <a:lnTo>
                    <a:pt x="1239593" y="1025537"/>
                  </a:lnTo>
                  <a:cubicBezTo>
                    <a:pt x="1253738" y="1022289"/>
                    <a:pt x="1269663" y="1018413"/>
                    <a:pt x="1287056" y="1013803"/>
                  </a:cubicBezTo>
                  <a:lnTo>
                    <a:pt x="1287056" y="1013698"/>
                  </a:lnTo>
                  <a:close/>
                  <a:moveTo>
                    <a:pt x="1354845" y="812425"/>
                  </a:moveTo>
                  <a:cubicBezTo>
                    <a:pt x="1339444" y="817559"/>
                    <a:pt x="1323727" y="822588"/>
                    <a:pt x="1307382" y="827408"/>
                  </a:cubicBezTo>
                  <a:lnTo>
                    <a:pt x="1307382" y="1008354"/>
                  </a:lnTo>
                  <a:cubicBezTo>
                    <a:pt x="1322365" y="1004268"/>
                    <a:pt x="1338291" y="999658"/>
                    <a:pt x="1354845" y="994734"/>
                  </a:cubicBezTo>
                  <a:close/>
                  <a:moveTo>
                    <a:pt x="1422635" y="787803"/>
                  </a:moveTo>
                  <a:cubicBezTo>
                    <a:pt x="1407338" y="793670"/>
                    <a:pt x="1391622" y="799642"/>
                    <a:pt x="1375172" y="805405"/>
                  </a:cubicBezTo>
                  <a:lnTo>
                    <a:pt x="1375172" y="988552"/>
                  </a:lnTo>
                  <a:cubicBezTo>
                    <a:pt x="1390574" y="983732"/>
                    <a:pt x="1406395" y="978598"/>
                    <a:pt x="1422635" y="973045"/>
                  </a:cubicBezTo>
                  <a:close/>
                  <a:moveTo>
                    <a:pt x="1490424" y="759618"/>
                  </a:moveTo>
                  <a:cubicBezTo>
                    <a:pt x="1475337" y="766429"/>
                    <a:pt x="1459516" y="773239"/>
                    <a:pt x="1442961" y="779945"/>
                  </a:cubicBezTo>
                  <a:lnTo>
                    <a:pt x="1442961" y="966130"/>
                  </a:lnTo>
                  <a:cubicBezTo>
                    <a:pt x="1458678" y="960577"/>
                    <a:pt x="1474394" y="954710"/>
                    <a:pt x="1490424" y="948318"/>
                  </a:cubicBezTo>
                  <a:close/>
                  <a:moveTo>
                    <a:pt x="1558214" y="727452"/>
                  </a:moveTo>
                  <a:cubicBezTo>
                    <a:pt x="1543440" y="734891"/>
                    <a:pt x="1527619" y="742750"/>
                    <a:pt x="1510751" y="750608"/>
                  </a:cubicBezTo>
                  <a:lnTo>
                    <a:pt x="1510751" y="940355"/>
                  </a:lnTo>
                  <a:cubicBezTo>
                    <a:pt x="1526572" y="933859"/>
                    <a:pt x="1542393" y="927049"/>
                    <a:pt x="1558214" y="919819"/>
                  </a:cubicBezTo>
                  <a:close/>
                  <a:moveTo>
                    <a:pt x="1626003" y="690048"/>
                  </a:moveTo>
                  <a:cubicBezTo>
                    <a:pt x="1612068" y="698430"/>
                    <a:pt x="1596142" y="707336"/>
                    <a:pt x="1578540" y="716870"/>
                  </a:cubicBezTo>
                  <a:lnTo>
                    <a:pt x="1578540" y="910494"/>
                  </a:lnTo>
                  <a:cubicBezTo>
                    <a:pt x="1594466" y="902951"/>
                    <a:pt x="1610392" y="894883"/>
                    <a:pt x="1626003" y="886396"/>
                  </a:cubicBezTo>
                  <a:close/>
                  <a:moveTo>
                    <a:pt x="1702384" y="639546"/>
                  </a:moveTo>
                  <a:cubicBezTo>
                    <a:pt x="1702384" y="639546"/>
                    <a:pt x="1683210" y="654739"/>
                    <a:pt x="1646330" y="677684"/>
                  </a:cubicBezTo>
                  <a:lnTo>
                    <a:pt x="1646330" y="874976"/>
                  </a:lnTo>
                  <a:cubicBezTo>
                    <a:pt x="1665608" y="863974"/>
                    <a:pt x="1684468" y="852344"/>
                    <a:pt x="1702384" y="839981"/>
                  </a:cubicBezTo>
                  <a:close/>
                  <a:moveTo>
                    <a:pt x="107709" y="635460"/>
                  </a:moveTo>
                  <a:cubicBezTo>
                    <a:pt x="138198" y="635460"/>
                    <a:pt x="215417" y="665635"/>
                    <a:pt x="215417" y="665635"/>
                  </a:cubicBezTo>
                  <a:lnTo>
                    <a:pt x="215417" y="2569607"/>
                  </a:lnTo>
                  <a:lnTo>
                    <a:pt x="0" y="2569607"/>
                  </a:lnTo>
                  <a:lnTo>
                    <a:pt x="0" y="885872"/>
                  </a:lnTo>
                  <a:cubicBezTo>
                    <a:pt x="0" y="885872"/>
                    <a:pt x="77219" y="635460"/>
                    <a:pt x="107709" y="635460"/>
                  </a:cubicBezTo>
                  <a:close/>
                  <a:moveTo>
                    <a:pt x="1699870" y="120281"/>
                  </a:moveTo>
                  <a:lnTo>
                    <a:pt x="1791757" y="120281"/>
                  </a:lnTo>
                  <a:lnTo>
                    <a:pt x="1791757" y="172459"/>
                  </a:lnTo>
                  <a:lnTo>
                    <a:pt x="1791757" y="173192"/>
                  </a:lnTo>
                  <a:lnTo>
                    <a:pt x="1735179" y="173192"/>
                  </a:lnTo>
                  <a:lnTo>
                    <a:pt x="1735179" y="213531"/>
                  </a:lnTo>
                  <a:lnTo>
                    <a:pt x="1791757" y="213531"/>
                  </a:lnTo>
                  <a:lnTo>
                    <a:pt x="1791757" y="233438"/>
                  </a:lnTo>
                  <a:lnTo>
                    <a:pt x="1735179" y="233438"/>
                  </a:lnTo>
                  <a:lnTo>
                    <a:pt x="1735179" y="273776"/>
                  </a:lnTo>
                  <a:lnTo>
                    <a:pt x="1791757" y="273776"/>
                  </a:lnTo>
                  <a:lnTo>
                    <a:pt x="1791757" y="293684"/>
                  </a:lnTo>
                  <a:lnTo>
                    <a:pt x="1735179" y="293684"/>
                  </a:lnTo>
                  <a:lnTo>
                    <a:pt x="1735179" y="334022"/>
                  </a:lnTo>
                  <a:lnTo>
                    <a:pt x="1791757" y="334022"/>
                  </a:lnTo>
                  <a:lnTo>
                    <a:pt x="1791757" y="353929"/>
                  </a:lnTo>
                  <a:lnTo>
                    <a:pt x="1735179" y="353929"/>
                  </a:lnTo>
                  <a:lnTo>
                    <a:pt x="1735179" y="394268"/>
                  </a:lnTo>
                  <a:lnTo>
                    <a:pt x="1791757" y="394268"/>
                  </a:lnTo>
                  <a:lnTo>
                    <a:pt x="1791757" y="414175"/>
                  </a:lnTo>
                  <a:lnTo>
                    <a:pt x="1735179" y="414175"/>
                  </a:lnTo>
                  <a:lnTo>
                    <a:pt x="1735179" y="454513"/>
                  </a:lnTo>
                  <a:lnTo>
                    <a:pt x="1791757" y="454513"/>
                  </a:lnTo>
                  <a:lnTo>
                    <a:pt x="1791757" y="474421"/>
                  </a:lnTo>
                  <a:lnTo>
                    <a:pt x="1735179" y="474421"/>
                  </a:lnTo>
                  <a:lnTo>
                    <a:pt x="1735179" y="514759"/>
                  </a:lnTo>
                  <a:lnTo>
                    <a:pt x="1791757" y="514759"/>
                  </a:lnTo>
                  <a:lnTo>
                    <a:pt x="1791757" y="534771"/>
                  </a:lnTo>
                  <a:lnTo>
                    <a:pt x="1735179" y="534771"/>
                  </a:lnTo>
                  <a:lnTo>
                    <a:pt x="1735179" y="575109"/>
                  </a:lnTo>
                  <a:lnTo>
                    <a:pt x="1791757" y="575109"/>
                  </a:lnTo>
                  <a:lnTo>
                    <a:pt x="1791757" y="595122"/>
                  </a:lnTo>
                  <a:lnTo>
                    <a:pt x="1735179" y="595122"/>
                  </a:lnTo>
                  <a:lnTo>
                    <a:pt x="1735179" y="635460"/>
                  </a:lnTo>
                  <a:lnTo>
                    <a:pt x="1791757" y="635460"/>
                  </a:lnTo>
                  <a:lnTo>
                    <a:pt x="1791757" y="655472"/>
                  </a:lnTo>
                  <a:lnTo>
                    <a:pt x="1735179" y="655472"/>
                  </a:lnTo>
                  <a:lnTo>
                    <a:pt x="1735179" y="695810"/>
                  </a:lnTo>
                  <a:lnTo>
                    <a:pt x="1791757" y="695810"/>
                  </a:lnTo>
                  <a:lnTo>
                    <a:pt x="1791757" y="715822"/>
                  </a:lnTo>
                  <a:lnTo>
                    <a:pt x="1735179" y="715822"/>
                  </a:lnTo>
                  <a:lnTo>
                    <a:pt x="1735179" y="756161"/>
                  </a:lnTo>
                  <a:lnTo>
                    <a:pt x="1791757" y="756161"/>
                  </a:lnTo>
                  <a:lnTo>
                    <a:pt x="1791757" y="776173"/>
                  </a:lnTo>
                  <a:lnTo>
                    <a:pt x="1735179" y="776173"/>
                  </a:lnTo>
                  <a:lnTo>
                    <a:pt x="1735179" y="816511"/>
                  </a:lnTo>
                  <a:lnTo>
                    <a:pt x="1791757" y="816511"/>
                  </a:lnTo>
                  <a:lnTo>
                    <a:pt x="1791757" y="836523"/>
                  </a:lnTo>
                  <a:lnTo>
                    <a:pt x="1735179" y="836523"/>
                  </a:lnTo>
                  <a:lnTo>
                    <a:pt x="1735179" y="876862"/>
                  </a:lnTo>
                  <a:lnTo>
                    <a:pt x="1791757" y="876862"/>
                  </a:lnTo>
                  <a:lnTo>
                    <a:pt x="1791757" y="896874"/>
                  </a:lnTo>
                  <a:lnTo>
                    <a:pt x="1735179" y="896874"/>
                  </a:lnTo>
                  <a:lnTo>
                    <a:pt x="1735179" y="937212"/>
                  </a:lnTo>
                  <a:lnTo>
                    <a:pt x="1791757" y="937212"/>
                  </a:lnTo>
                  <a:lnTo>
                    <a:pt x="1791757" y="957224"/>
                  </a:lnTo>
                  <a:lnTo>
                    <a:pt x="1735179" y="957224"/>
                  </a:lnTo>
                  <a:lnTo>
                    <a:pt x="1735179" y="997562"/>
                  </a:lnTo>
                  <a:lnTo>
                    <a:pt x="1791757" y="997562"/>
                  </a:lnTo>
                  <a:lnTo>
                    <a:pt x="1791757" y="1017574"/>
                  </a:lnTo>
                  <a:lnTo>
                    <a:pt x="1735179" y="1017574"/>
                  </a:lnTo>
                  <a:lnTo>
                    <a:pt x="1735179" y="1057913"/>
                  </a:lnTo>
                  <a:lnTo>
                    <a:pt x="1791757" y="1057913"/>
                  </a:lnTo>
                  <a:lnTo>
                    <a:pt x="1791757" y="1077925"/>
                  </a:lnTo>
                  <a:lnTo>
                    <a:pt x="1735179" y="1077925"/>
                  </a:lnTo>
                  <a:lnTo>
                    <a:pt x="1735179" y="1118263"/>
                  </a:lnTo>
                  <a:lnTo>
                    <a:pt x="1791757" y="1118263"/>
                  </a:lnTo>
                  <a:lnTo>
                    <a:pt x="1791757" y="1138275"/>
                  </a:lnTo>
                  <a:lnTo>
                    <a:pt x="1735179" y="1138275"/>
                  </a:lnTo>
                  <a:lnTo>
                    <a:pt x="1735179" y="1178614"/>
                  </a:lnTo>
                  <a:lnTo>
                    <a:pt x="1791757" y="1178614"/>
                  </a:lnTo>
                  <a:lnTo>
                    <a:pt x="1791757" y="1198521"/>
                  </a:lnTo>
                  <a:lnTo>
                    <a:pt x="1735179" y="1198521"/>
                  </a:lnTo>
                  <a:lnTo>
                    <a:pt x="1735179" y="1238859"/>
                  </a:lnTo>
                  <a:lnTo>
                    <a:pt x="1791757" y="1238859"/>
                  </a:lnTo>
                  <a:lnTo>
                    <a:pt x="1791757" y="1258767"/>
                  </a:lnTo>
                  <a:lnTo>
                    <a:pt x="1735179" y="1258767"/>
                  </a:lnTo>
                  <a:lnTo>
                    <a:pt x="1735179" y="1299105"/>
                  </a:lnTo>
                  <a:lnTo>
                    <a:pt x="1791757" y="1299105"/>
                  </a:lnTo>
                  <a:lnTo>
                    <a:pt x="1791757" y="1319012"/>
                  </a:lnTo>
                  <a:lnTo>
                    <a:pt x="1735179" y="1319012"/>
                  </a:lnTo>
                  <a:lnTo>
                    <a:pt x="1735179" y="1359351"/>
                  </a:lnTo>
                  <a:lnTo>
                    <a:pt x="1791757" y="1359351"/>
                  </a:lnTo>
                  <a:lnTo>
                    <a:pt x="1791757" y="1379258"/>
                  </a:lnTo>
                  <a:lnTo>
                    <a:pt x="1735179" y="1379258"/>
                  </a:lnTo>
                  <a:lnTo>
                    <a:pt x="1735179" y="1419596"/>
                  </a:lnTo>
                  <a:lnTo>
                    <a:pt x="1791757" y="1419596"/>
                  </a:lnTo>
                  <a:lnTo>
                    <a:pt x="1791757" y="1439504"/>
                  </a:lnTo>
                  <a:lnTo>
                    <a:pt x="1735179" y="1439504"/>
                  </a:lnTo>
                  <a:lnTo>
                    <a:pt x="1735179" y="1479842"/>
                  </a:lnTo>
                  <a:lnTo>
                    <a:pt x="1791757" y="1479842"/>
                  </a:lnTo>
                  <a:lnTo>
                    <a:pt x="1791757" y="1499854"/>
                  </a:lnTo>
                  <a:lnTo>
                    <a:pt x="1735179" y="1499854"/>
                  </a:lnTo>
                  <a:lnTo>
                    <a:pt x="1735179" y="1540192"/>
                  </a:lnTo>
                  <a:lnTo>
                    <a:pt x="1791757" y="1540192"/>
                  </a:lnTo>
                  <a:lnTo>
                    <a:pt x="1791757" y="1560205"/>
                  </a:lnTo>
                  <a:lnTo>
                    <a:pt x="1735179" y="1560205"/>
                  </a:lnTo>
                  <a:lnTo>
                    <a:pt x="1735179" y="1600543"/>
                  </a:lnTo>
                  <a:lnTo>
                    <a:pt x="1791757" y="1600543"/>
                  </a:lnTo>
                  <a:lnTo>
                    <a:pt x="1791757" y="1620555"/>
                  </a:lnTo>
                  <a:lnTo>
                    <a:pt x="1735179" y="1620555"/>
                  </a:lnTo>
                  <a:lnTo>
                    <a:pt x="1735179" y="1660893"/>
                  </a:lnTo>
                  <a:lnTo>
                    <a:pt x="1791757" y="1660893"/>
                  </a:lnTo>
                  <a:lnTo>
                    <a:pt x="1791757" y="1680905"/>
                  </a:lnTo>
                  <a:lnTo>
                    <a:pt x="1735179" y="1680905"/>
                  </a:lnTo>
                  <a:lnTo>
                    <a:pt x="1735179" y="1721244"/>
                  </a:lnTo>
                  <a:lnTo>
                    <a:pt x="1791757" y="1721244"/>
                  </a:lnTo>
                  <a:lnTo>
                    <a:pt x="1791757" y="1741256"/>
                  </a:lnTo>
                  <a:lnTo>
                    <a:pt x="1735179" y="1741256"/>
                  </a:lnTo>
                  <a:lnTo>
                    <a:pt x="1735179" y="1781594"/>
                  </a:lnTo>
                  <a:lnTo>
                    <a:pt x="1791757" y="1781594"/>
                  </a:lnTo>
                  <a:lnTo>
                    <a:pt x="1791757" y="1801606"/>
                  </a:lnTo>
                  <a:lnTo>
                    <a:pt x="1735179" y="1801606"/>
                  </a:lnTo>
                  <a:lnTo>
                    <a:pt x="1735179" y="1841945"/>
                  </a:lnTo>
                  <a:lnTo>
                    <a:pt x="1791757" y="1841945"/>
                  </a:lnTo>
                  <a:lnTo>
                    <a:pt x="1791757" y="1861957"/>
                  </a:lnTo>
                  <a:lnTo>
                    <a:pt x="1735179" y="1861957"/>
                  </a:lnTo>
                  <a:lnTo>
                    <a:pt x="1735179" y="1902295"/>
                  </a:lnTo>
                  <a:lnTo>
                    <a:pt x="1791757" y="1902295"/>
                  </a:lnTo>
                  <a:lnTo>
                    <a:pt x="1791757" y="1922307"/>
                  </a:lnTo>
                  <a:lnTo>
                    <a:pt x="1735179" y="1922307"/>
                  </a:lnTo>
                  <a:lnTo>
                    <a:pt x="1735179" y="1962646"/>
                  </a:lnTo>
                  <a:lnTo>
                    <a:pt x="1791757" y="1962646"/>
                  </a:lnTo>
                  <a:lnTo>
                    <a:pt x="1791757" y="1982657"/>
                  </a:lnTo>
                  <a:lnTo>
                    <a:pt x="1735179" y="1982657"/>
                  </a:lnTo>
                  <a:lnTo>
                    <a:pt x="1735179" y="2022996"/>
                  </a:lnTo>
                  <a:lnTo>
                    <a:pt x="1791757" y="2022996"/>
                  </a:lnTo>
                  <a:lnTo>
                    <a:pt x="1791757" y="2043008"/>
                  </a:lnTo>
                  <a:lnTo>
                    <a:pt x="1735179" y="2043008"/>
                  </a:lnTo>
                  <a:lnTo>
                    <a:pt x="1735179" y="2083346"/>
                  </a:lnTo>
                  <a:lnTo>
                    <a:pt x="1791757" y="2083346"/>
                  </a:lnTo>
                  <a:lnTo>
                    <a:pt x="1791757" y="2103358"/>
                  </a:lnTo>
                  <a:lnTo>
                    <a:pt x="1735179" y="2103358"/>
                  </a:lnTo>
                  <a:lnTo>
                    <a:pt x="1735179" y="2143697"/>
                  </a:lnTo>
                  <a:lnTo>
                    <a:pt x="1791757" y="2143697"/>
                  </a:lnTo>
                  <a:lnTo>
                    <a:pt x="1791757" y="2163604"/>
                  </a:lnTo>
                  <a:lnTo>
                    <a:pt x="1735179" y="2163604"/>
                  </a:lnTo>
                  <a:lnTo>
                    <a:pt x="1735179" y="2203942"/>
                  </a:lnTo>
                  <a:lnTo>
                    <a:pt x="1791757" y="2203942"/>
                  </a:lnTo>
                  <a:lnTo>
                    <a:pt x="1791757" y="2223850"/>
                  </a:lnTo>
                  <a:lnTo>
                    <a:pt x="1735179" y="2223850"/>
                  </a:lnTo>
                  <a:lnTo>
                    <a:pt x="1735179" y="2264188"/>
                  </a:lnTo>
                  <a:lnTo>
                    <a:pt x="1791757" y="2264188"/>
                  </a:lnTo>
                  <a:lnTo>
                    <a:pt x="1791757" y="2284095"/>
                  </a:lnTo>
                  <a:lnTo>
                    <a:pt x="1735179" y="2284095"/>
                  </a:lnTo>
                  <a:lnTo>
                    <a:pt x="1735179" y="2324434"/>
                  </a:lnTo>
                  <a:lnTo>
                    <a:pt x="1791757" y="2324434"/>
                  </a:lnTo>
                  <a:lnTo>
                    <a:pt x="1791757" y="2344341"/>
                  </a:lnTo>
                  <a:lnTo>
                    <a:pt x="1735179" y="2344341"/>
                  </a:lnTo>
                  <a:lnTo>
                    <a:pt x="1735179" y="2384679"/>
                  </a:lnTo>
                  <a:lnTo>
                    <a:pt x="1791757" y="2384679"/>
                  </a:lnTo>
                  <a:lnTo>
                    <a:pt x="1791757" y="2404692"/>
                  </a:lnTo>
                  <a:lnTo>
                    <a:pt x="1735179" y="2404692"/>
                  </a:lnTo>
                  <a:lnTo>
                    <a:pt x="1735179" y="2445030"/>
                  </a:lnTo>
                  <a:lnTo>
                    <a:pt x="1791757" y="2445030"/>
                  </a:lnTo>
                  <a:lnTo>
                    <a:pt x="1791757" y="2465042"/>
                  </a:lnTo>
                  <a:lnTo>
                    <a:pt x="1735179" y="2465042"/>
                  </a:lnTo>
                  <a:lnTo>
                    <a:pt x="1735179" y="2505380"/>
                  </a:lnTo>
                  <a:lnTo>
                    <a:pt x="1791757" y="2505380"/>
                  </a:lnTo>
                  <a:lnTo>
                    <a:pt x="1791757" y="2569503"/>
                  </a:lnTo>
                  <a:lnTo>
                    <a:pt x="1422705" y="2569503"/>
                  </a:lnTo>
                  <a:lnTo>
                    <a:pt x="1422321" y="2569712"/>
                  </a:lnTo>
                  <a:lnTo>
                    <a:pt x="619221" y="2569712"/>
                  </a:lnTo>
                  <a:lnTo>
                    <a:pt x="615182" y="2567512"/>
                  </a:lnTo>
                  <a:lnTo>
                    <a:pt x="242764" y="2567512"/>
                  </a:lnTo>
                  <a:lnTo>
                    <a:pt x="242764" y="2519210"/>
                  </a:lnTo>
                  <a:lnTo>
                    <a:pt x="285407" y="2519210"/>
                  </a:lnTo>
                  <a:lnTo>
                    <a:pt x="285407" y="2488930"/>
                  </a:lnTo>
                  <a:lnTo>
                    <a:pt x="242764" y="2488930"/>
                  </a:lnTo>
                  <a:lnTo>
                    <a:pt x="242764" y="2473843"/>
                  </a:lnTo>
                  <a:lnTo>
                    <a:pt x="285407" y="2473843"/>
                  </a:lnTo>
                  <a:lnTo>
                    <a:pt x="285407" y="2443563"/>
                  </a:lnTo>
                  <a:lnTo>
                    <a:pt x="242764" y="2443563"/>
                  </a:lnTo>
                  <a:lnTo>
                    <a:pt x="242764" y="2428475"/>
                  </a:lnTo>
                  <a:lnTo>
                    <a:pt x="285407" y="2428475"/>
                  </a:lnTo>
                  <a:lnTo>
                    <a:pt x="285407" y="2398195"/>
                  </a:lnTo>
                  <a:lnTo>
                    <a:pt x="242764" y="2398195"/>
                  </a:lnTo>
                  <a:lnTo>
                    <a:pt x="242764" y="2383212"/>
                  </a:lnTo>
                  <a:lnTo>
                    <a:pt x="285407" y="2383212"/>
                  </a:lnTo>
                  <a:lnTo>
                    <a:pt x="285407" y="2352828"/>
                  </a:lnTo>
                  <a:lnTo>
                    <a:pt x="242764" y="2352828"/>
                  </a:lnTo>
                  <a:lnTo>
                    <a:pt x="242764" y="2337845"/>
                  </a:lnTo>
                  <a:lnTo>
                    <a:pt x="285407" y="2337845"/>
                  </a:lnTo>
                  <a:lnTo>
                    <a:pt x="285407" y="2307460"/>
                  </a:lnTo>
                  <a:lnTo>
                    <a:pt x="242764" y="2307460"/>
                  </a:lnTo>
                  <a:lnTo>
                    <a:pt x="242764" y="2292477"/>
                  </a:lnTo>
                  <a:lnTo>
                    <a:pt x="285407" y="2292477"/>
                  </a:lnTo>
                  <a:lnTo>
                    <a:pt x="285407" y="2262093"/>
                  </a:lnTo>
                  <a:lnTo>
                    <a:pt x="242764" y="2262093"/>
                  </a:lnTo>
                  <a:lnTo>
                    <a:pt x="242764" y="2247110"/>
                  </a:lnTo>
                  <a:lnTo>
                    <a:pt x="285407" y="2247110"/>
                  </a:lnTo>
                  <a:lnTo>
                    <a:pt x="285407" y="2216830"/>
                  </a:lnTo>
                  <a:lnTo>
                    <a:pt x="242764" y="2216830"/>
                  </a:lnTo>
                  <a:lnTo>
                    <a:pt x="242764" y="2201742"/>
                  </a:lnTo>
                  <a:lnTo>
                    <a:pt x="285407" y="2201742"/>
                  </a:lnTo>
                  <a:lnTo>
                    <a:pt x="285407" y="2171462"/>
                  </a:lnTo>
                  <a:lnTo>
                    <a:pt x="242764" y="2171462"/>
                  </a:lnTo>
                  <a:lnTo>
                    <a:pt x="242764" y="2156374"/>
                  </a:lnTo>
                  <a:lnTo>
                    <a:pt x="285407" y="2156374"/>
                  </a:lnTo>
                  <a:lnTo>
                    <a:pt x="285407" y="2126094"/>
                  </a:lnTo>
                  <a:lnTo>
                    <a:pt x="242764" y="2126094"/>
                  </a:lnTo>
                  <a:lnTo>
                    <a:pt x="242764" y="2111007"/>
                  </a:lnTo>
                  <a:lnTo>
                    <a:pt x="285407" y="2111007"/>
                  </a:lnTo>
                  <a:lnTo>
                    <a:pt x="285407" y="2080727"/>
                  </a:lnTo>
                  <a:lnTo>
                    <a:pt x="242764" y="2080727"/>
                  </a:lnTo>
                  <a:lnTo>
                    <a:pt x="242764" y="2065639"/>
                  </a:lnTo>
                  <a:lnTo>
                    <a:pt x="285407" y="2065639"/>
                  </a:lnTo>
                  <a:lnTo>
                    <a:pt x="285407" y="2035359"/>
                  </a:lnTo>
                  <a:lnTo>
                    <a:pt x="242764" y="2035359"/>
                  </a:lnTo>
                  <a:lnTo>
                    <a:pt x="242764" y="2020272"/>
                  </a:lnTo>
                  <a:lnTo>
                    <a:pt x="285407" y="2020272"/>
                  </a:lnTo>
                  <a:lnTo>
                    <a:pt x="285407" y="1989992"/>
                  </a:lnTo>
                  <a:lnTo>
                    <a:pt x="242764" y="1989992"/>
                  </a:lnTo>
                  <a:lnTo>
                    <a:pt x="242764" y="1974904"/>
                  </a:lnTo>
                  <a:lnTo>
                    <a:pt x="285407" y="1974904"/>
                  </a:lnTo>
                  <a:lnTo>
                    <a:pt x="285407" y="1944624"/>
                  </a:lnTo>
                  <a:lnTo>
                    <a:pt x="242764" y="1944624"/>
                  </a:lnTo>
                  <a:lnTo>
                    <a:pt x="242764" y="1929537"/>
                  </a:lnTo>
                  <a:lnTo>
                    <a:pt x="285407" y="1929537"/>
                  </a:lnTo>
                  <a:lnTo>
                    <a:pt x="285407" y="1899257"/>
                  </a:lnTo>
                  <a:lnTo>
                    <a:pt x="242764" y="1899257"/>
                  </a:lnTo>
                  <a:lnTo>
                    <a:pt x="242764" y="1884169"/>
                  </a:lnTo>
                  <a:lnTo>
                    <a:pt x="285407" y="1884169"/>
                  </a:lnTo>
                  <a:lnTo>
                    <a:pt x="285407" y="1853889"/>
                  </a:lnTo>
                  <a:lnTo>
                    <a:pt x="242764" y="1853889"/>
                  </a:lnTo>
                  <a:lnTo>
                    <a:pt x="242764" y="1838801"/>
                  </a:lnTo>
                  <a:lnTo>
                    <a:pt x="285407" y="1838801"/>
                  </a:lnTo>
                  <a:lnTo>
                    <a:pt x="285407" y="1808521"/>
                  </a:lnTo>
                  <a:lnTo>
                    <a:pt x="242764" y="1808521"/>
                  </a:lnTo>
                  <a:lnTo>
                    <a:pt x="242764" y="1793434"/>
                  </a:lnTo>
                  <a:lnTo>
                    <a:pt x="285407" y="1793434"/>
                  </a:lnTo>
                  <a:lnTo>
                    <a:pt x="285407" y="1763154"/>
                  </a:lnTo>
                  <a:lnTo>
                    <a:pt x="242764" y="1763154"/>
                  </a:lnTo>
                  <a:lnTo>
                    <a:pt x="242764" y="1748066"/>
                  </a:lnTo>
                  <a:lnTo>
                    <a:pt x="285407" y="1748066"/>
                  </a:lnTo>
                  <a:lnTo>
                    <a:pt x="285407" y="1717786"/>
                  </a:lnTo>
                  <a:lnTo>
                    <a:pt x="242764" y="1717786"/>
                  </a:lnTo>
                  <a:lnTo>
                    <a:pt x="242764" y="1702803"/>
                  </a:lnTo>
                  <a:lnTo>
                    <a:pt x="285407" y="1702803"/>
                  </a:lnTo>
                  <a:lnTo>
                    <a:pt x="285407" y="1672418"/>
                  </a:lnTo>
                  <a:lnTo>
                    <a:pt x="242764" y="1672418"/>
                  </a:lnTo>
                  <a:lnTo>
                    <a:pt x="242764" y="1657436"/>
                  </a:lnTo>
                  <a:lnTo>
                    <a:pt x="285407" y="1657436"/>
                  </a:lnTo>
                  <a:lnTo>
                    <a:pt x="285407" y="1627051"/>
                  </a:lnTo>
                  <a:lnTo>
                    <a:pt x="242764" y="1627051"/>
                  </a:lnTo>
                  <a:lnTo>
                    <a:pt x="242764" y="1612068"/>
                  </a:lnTo>
                  <a:lnTo>
                    <a:pt x="285407" y="1612068"/>
                  </a:lnTo>
                  <a:lnTo>
                    <a:pt x="285407" y="1581683"/>
                  </a:lnTo>
                  <a:lnTo>
                    <a:pt x="242764" y="1581683"/>
                  </a:lnTo>
                  <a:lnTo>
                    <a:pt x="242764" y="1566700"/>
                  </a:lnTo>
                  <a:lnTo>
                    <a:pt x="285407" y="1566700"/>
                  </a:lnTo>
                  <a:lnTo>
                    <a:pt x="285407" y="1536316"/>
                  </a:lnTo>
                  <a:lnTo>
                    <a:pt x="242764" y="1536316"/>
                  </a:lnTo>
                  <a:lnTo>
                    <a:pt x="242764" y="1521333"/>
                  </a:lnTo>
                  <a:lnTo>
                    <a:pt x="285407" y="1521333"/>
                  </a:lnTo>
                  <a:lnTo>
                    <a:pt x="285407" y="1491053"/>
                  </a:lnTo>
                  <a:lnTo>
                    <a:pt x="242764" y="1491053"/>
                  </a:lnTo>
                  <a:lnTo>
                    <a:pt x="242764" y="1475965"/>
                  </a:lnTo>
                  <a:lnTo>
                    <a:pt x="285407" y="1475965"/>
                  </a:lnTo>
                  <a:lnTo>
                    <a:pt x="285407" y="1445685"/>
                  </a:lnTo>
                  <a:lnTo>
                    <a:pt x="242764" y="1445685"/>
                  </a:lnTo>
                  <a:lnTo>
                    <a:pt x="242764" y="1430598"/>
                  </a:lnTo>
                  <a:lnTo>
                    <a:pt x="285407" y="1430598"/>
                  </a:lnTo>
                  <a:lnTo>
                    <a:pt x="285407" y="1400318"/>
                  </a:lnTo>
                  <a:lnTo>
                    <a:pt x="242764" y="1400318"/>
                  </a:lnTo>
                  <a:lnTo>
                    <a:pt x="242764" y="1385230"/>
                  </a:lnTo>
                  <a:lnTo>
                    <a:pt x="285407" y="1385230"/>
                  </a:lnTo>
                  <a:lnTo>
                    <a:pt x="285407" y="1354950"/>
                  </a:lnTo>
                  <a:lnTo>
                    <a:pt x="242764" y="1354950"/>
                  </a:lnTo>
                  <a:lnTo>
                    <a:pt x="242764" y="1339863"/>
                  </a:lnTo>
                  <a:lnTo>
                    <a:pt x="285407" y="1339863"/>
                  </a:lnTo>
                  <a:lnTo>
                    <a:pt x="285407" y="1309583"/>
                  </a:lnTo>
                  <a:lnTo>
                    <a:pt x="242764" y="1309583"/>
                  </a:lnTo>
                  <a:lnTo>
                    <a:pt x="242764" y="1294495"/>
                  </a:lnTo>
                  <a:lnTo>
                    <a:pt x="285407" y="1294495"/>
                  </a:lnTo>
                  <a:lnTo>
                    <a:pt x="285407" y="1264215"/>
                  </a:lnTo>
                  <a:lnTo>
                    <a:pt x="242764" y="1264215"/>
                  </a:lnTo>
                  <a:lnTo>
                    <a:pt x="242764" y="1249127"/>
                  </a:lnTo>
                  <a:lnTo>
                    <a:pt x="285407" y="1249127"/>
                  </a:lnTo>
                  <a:lnTo>
                    <a:pt x="285407" y="1218847"/>
                  </a:lnTo>
                  <a:lnTo>
                    <a:pt x="242764" y="1218847"/>
                  </a:lnTo>
                  <a:lnTo>
                    <a:pt x="242764" y="1203760"/>
                  </a:lnTo>
                  <a:lnTo>
                    <a:pt x="285407" y="1203760"/>
                  </a:lnTo>
                  <a:lnTo>
                    <a:pt x="285407" y="1173480"/>
                  </a:lnTo>
                  <a:lnTo>
                    <a:pt x="242764" y="1173480"/>
                  </a:lnTo>
                  <a:lnTo>
                    <a:pt x="242764" y="1158392"/>
                  </a:lnTo>
                  <a:lnTo>
                    <a:pt x="285407" y="1158392"/>
                  </a:lnTo>
                  <a:lnTo>
                    <a:pt x="285407" y="1128112"/>
                  </a:lnTo>
                  <a:lnTo>
                    <a:pt x="242764" y="1128112"/>
                  </a:lnTo>
                  <a:lnTo>
                    <a:pt x="242764" y="1113024"/>
                  </a:lnTo>
                  <a:lnTo>
                    <a:pt x="285407" y="1113024"/>
                  </a:lnTo>
                  <a:lnTo>
                    <a:pt x="285407" y="1082744"/>
                  </a:lnTo>
                  <a:lnTo>
                    <a:pt x="242764" y="1082744"/>
                  </a:lnTo>
                  <a:lnTo>
                    <a:pt x="242764" y="1067657"/>
                  </a:lnTo>
                  <a:lnTo>
                    <a:pt x="285407" y="1067657"/>
                  </a:lnTo>
                  <a:lnTo>
                    <a:pt x="285407" y="1037377"/>
                  </a:lnTo>
                  <a:lnTo>
                    <a:pt x="242764" y="1037377"/>
                  </a:lnTo>
                  <a:lnTo>
                    <a:pt x="242764" y="1022289"/>
                  </a:lnTo>
                  <a:lnTo>
                    <a:pt x="285407" y="1022289"/>
                  </a:lnTo>
                  <a:lnTo>
                    <a:pt x="285407" y="992009"/>
                  </a:lnTo>
                  <a:lnTo>
                    <a:pt x="242764" y="992009"/>
                  </a:lnTo>
                  <a:lnTo>
                    <a:pt x="242764" y="977026"/>
                  </a:lnTo>
                  <a:lnTo>
                    <a:pt x="285407" y="977026"/>
                  </a:lnTo>
                  <a:lnTo>
                    <a:pt x="285407" y="946642"/>
                  </a:lnTo>
                  <a:lnTo>
                    <a:pt x="242764" y="946642"/>
                  </a:lnTo>
                  <a:lnTo>
                    <a:pt x="242764" y="931659"/>
                  </a:lnTo>
                  <a:lnTo>
                    <a:pt x="285407" y="931659"/>
                  </a:lnTo>
                  <a:lnTo>
                    <a:pt x="285407" y="901274"/>
                  </a:lnTo>
                  <a:lnTo>
                    <a:pt x="242764" y="901274"/>
                  </a:lnTo>
                  <a:lnTo>
                    <a:pt x="242764" y="886291"/>
                  </a:lnTo>
                  <a:lnTo>
                    <a:pt x="285407" y="886291"/>
                  </a:lnTo>
                  <a:lnTo>
                    <a:pt x="285407" y="855907"/>
                  </a:lnTo>
                  <a:lnTo>
                    <a:pt x="242764" y="855907"/>
                  </a:lnTo>
                  <a:lnTo>
                    <a:pt x="242764" y="840924"/>
                  </a:lnTo>
                  <a:lnTo>
                    <a:pt x="285407" y="840924"/>
                  </a:lnTo>
                  <a:lnTo>
                    <a:pt x="285407" y="810539"/>
                  </a:lnTo>
                  <a:lnTo>
                    <a:pt x="242764" y="810539"/>
                  </a:lnTo>
                  <a:lnTo>
                    <a:pt x="242764" y="795556"/>
                  </a:lnTo>
                  <a:lnTo>
                    <a:pt x="285407" y="795556"/>
                  </a:lnTo>
                  <a:lnTo>
                    <a:pt x="285407" y="765276"/>
                  </a:lnTo>
                  <a:lnTo>
                    <a:pt x="285302" y="763181"/>
                  </a:lnTo>
                  <a:lnTo>
                    <a:pt x="242659" y="763181"/>
                  </a:lnTo>
                  <a:lnTo>
                    <a:pt x="242659" y="723890"/>
                  </a:lnTo>
                  <a:lnTo>
                    <a:pt x="311810" y="723890"/>
                  </a:lnTo>
                  <a:lnTo>
                    <a:pt x="311810" y="1089031"/>
                  </a:lnTo>
                  <a:cubicBezTo>
                    <a:pt x="311810" y="1089031"/>
                    <a:pt x="504806" y="1239907"/>
                    <a:pt x="806977" y="1270082"/>
                  </a:cubicBezTo>
                  <a:lnTo>
                    <a:pt x="806977" y="2323982"/>
                  </a:lnTo>
                  <a:lnTo>
                    <a:pt x="854790" y="2318403"/>
                  </a:lnTo>
                  <a:cubicBezTo>
                    <a:pt x="896862" y="2314496"/>
                    <a:pt x="933369" y="2312968"/>
                    <a:pt x="961352" y="2312496"/>
                  </a:cubicBezTo>
                  <a:cubicBezTo>
                    <a:pt x="998663" y="2311867"/>
                    <a:pt x="1020823" y="2313118"/>
                    <a:pt x="1020823" y="2313118"/>
                  </a:cubicBezTo>
                  <a:cubicBezTo>
                    <a:pt x="1020823" y="2313118"/>
                    <a:pt x="1026361" y="2312805"/>
                    <a:pt x="1036562" y="2312571"/>
                  </a:cubicBezTo>
                  <a:lnTo>
                    <a:pt x="1042092" y="2312562"/>
                  </a:lnTo>
                  <a:lnTo>
                    <a:pt x="1042092" y="845848"/>
                  </a:lnTo>
                  <a:cubicBezTo>
                    <a:pt x="1443590" y="805824"/>
                    <a:pt x="1699870" y="605389"/>
                    <a:pt x="1699870" y="605389"/>
                  </a:cubicBezTo>
                  <a:close/>
                  <a:moveTo>
                    <a:pt x="1971237" y="0"/>
                  </a:moveTo>
                  <a:cubicBezTo>
                    <a:pt x="2011889" y="0"/>
                    <a:pt x="2114359" y="332766"/>
                    <a:pt x="2114359" y="332766"/>
                  </a:cubicBezTo>
                  <a:lnTo>
                    <a:pt x="2114359" y="2569608"/>
                  </a:lnTo>
                  <a:lnTo>
                    <a:pt x="1828114" y="2569608"/>
                  </a:lnTo>
                  <a:lnTo>
                    <a:pt x="1828114" y="40129"/>
                  </a:lnTo>
                  <a:cubicBezTo>
                    <a:pt x="1828114" y="40129"/>
                    <a:pt x="1930584" y="0"/>
                    <a:pt x="1971237" y="0"/>
                  </a:cubicBezTo>
                  <a:close/>
                </a:path>
              </a:pathLst>
            </a:custGeom>
            <a:solidFill>
              <a:srgbClr val="E6A101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3" name="Freeform: Shape 3652">
              <a:extLst>
                <a:ext uri="{FF2B5EF4-FFF2-40B4-BE49-F238E27FC236}">
                  <a16:creationId xmlns:a16="http://schemas.microsoft.com/office/drawing/2014/main" id="{8EEABD95-060B-B76E-3C5E-863385684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772" y="1972922"/>
              <a:ext cx="510006" cy="877824"/>
            </a:xfrm>
            <a:custGeom>
              <a:avLst/>
              <a:gdLst>
                <a:gd name="connsiteX0" fmla="*/ 139979 w 1870024"/>
                <a:gd name="connsiteY0" fmla="*/ 3048011 h 3218689"/>
                <a:gd name="connsiteX1" fmla="*/ 139979 w 1870024"/>
                <a:gd name="connsiteY1" fmla="*/ 3083530 h 3218689"/>
                <a:gd name="connsiteX2" fmla="*/ 244649 w 1870024"/>
                <a:gd name="connsiteY2" fmla="*/ 3083530 h 3218689"/>
                <a:gd name="connsiteX3" fmla="*/ 244649 w 1870024"/>
                <a:gd name="connsiteY3" fmla="*/ 3048011 h 3218689"/>
                <a:gd name="connsiteX4" fmla="*/ 289179 w 1870024"/>
                <a:gd name="connsiteY4" fmla="*/ 3047697 h 3218689"/>
                <a:gd name="connsiteX5" fmla="*/ 289179 w 1870024"/>
                <a:gd name="connsiteY5" fmla="*/ 3083215 h 3218689"/>
                <a:gd name="connsiteX6" fmla="*/ 393849 w 1870024"/>
                <a:gd name="connsiteY6" fmla="*/ 3083215 h 3218689"/>
                <a:gd name="connsiteX7" fmla="*/ 393849 w 1870024"/>
                <a:gd name="connsiteY7" fmla="*/ 3047697 h 3218689"/>
                <a:gd name="connsiteX8" fmla="*/ 438378 w 1870024"/>
                <a:gd name="connsiteY8" fmla="*/ 3047382 h 3218689"/>
                <a:gd name="connsiteX9" fmla="*/ 438378 w 1870024"/>
                <a:gd name="connsiteY9" fmla="*/ 3082901 h 3218689"/>
                <a:gd name="connsiteX10" fmla="*/ 543049 w 1870024"/>
                <a:gd name="connsiteY10" fmla="*/ 3082901 h 3218689"/>
                <a:gd name="connsiteX11" fmla="*/ 543049 w 1870024"/>
                <a:gd name="connsiteY11" fmla="*/ 3047382 h 3218689"/>
                <a:gd name="connsiteX12" fmla="*/ 587578 w 1870024"/>
                <a:gd name="connsiteY12" fmla="*/ 3047068 h 3218689"/>
                <a:gd name="connsiteX13" fmla="*/ 587578 w 1870024"/>
                <a:gd name="connsiteY13" fmla="*/ 3082587 h 3218689"/>
                <a:gd name="connsiteX14" fmla="*/ 692248 w 1870024"/>
                <a:gd name="connsiteY14" fmla="*/ 3082587 h 3218689"/>
                <a:gd name="connsiteX15" fmla="*/ 692248 w 1870024"/>
                <a:gd name="connsiteY15" fmla="*/ 3047068 h 3218689"/>
                <a:gd name="connsiteX16" fmla="*/ 736778 w 1870024"/>
                <a:gd name="connsiteY16" fmla="*/ 3046754 h 3218689"/>
                <a:gd name="connsiteX17" fmla="*/ 736778 w 1870024"/>
                <a:gd name="connsiteY17" fmla="*/ 3082272 h 3218689"/>
                <a:gd name="connsiteX18" fmla="*/ 841448 w 1870024"/>
                <a:gd name="connsiteY18" fmla="*/ 3082272 h 3218689"/>
                <a:gd name="connsiteX19" fmla="*/ 841448 w 1870024"/>
                <a:gd name="connsiteY19" fmla="*/ 3046754 h 3218689"/>
                <a:gd name="connsiteX20" fmla="*/ 1562510 w 1870024"/>
                <a:gd name="connsiteY20" fmla="*/ 2983154 h 3218689"/>
                <a:gd name="connsiteX21" fmla="*/ 1562510 w 1870024"/>
                <a:gd name="connsiteY21" fmla="*/ 3074832 h 3218689"/>
                <a:gd name="connsiteX22" fmla="*/ 1602534 w 1870024"/>
                <a:gd name="connsiteY22" fmla="*/ 3074832 h 3218689"/>
                <a:gd name="connsiteX23" fmla="*/ 1602534 w 1870024"/>
                <a:gd name="connsiteY23" fmla="*/ 2983154 h 3218689"/>
                <a:gd name="connsiteX24" fmla="*/ 1491891 w 1870024"/>
                <a:gd name="connsiteY24" fmla="*/ 2983049 h 3218689"/>
                <a:gd name="connsiteX25" fmla="*/ 1491891 w 1870024"/>
                <a:gd name="connsiteY25" fmla="*/ 3074727 h 3218689"/>
                <a:gd name="connsiteX26" fmla="*/ 1531915 w 1870024"/>
                <a:gd name="connsiteY26" fmla="*/ 3074727 h 3218689"/>
                <a:gd name="connsiteX27" fmla="*/ 1531915 w 1870024"/>
                <a:gd name="connsiteY27" fmla="*/ 2983049 h 3218689"/>
                <a:gd name="connsiteX28" fmla="*/ 1421273 w 1870024"/>
                <a:gd name="connsiteY28" fmla="*/ 2982945 h 3218689"/>
                <a:gd name="connsiteX29" fmla="*/ 1421273 w 1870024"/>
                <a:gd name="connsiteY29" fmla="*/ 3074623 h 3218689"/>
                <a:gd name="connsiteX30" fmla="*/ 1461297 w 1870024"/>
                <a:gd name="connsiteY30" fmla="*/ 3074623 h 3218689"/>
                <a:gd name="connsiteX31" fmla="*/ 1461297 w 1870024"/>
                <a:gd name="connsiteY31" fmla="*/ 2982945 h 3218689"/>
                <a:gd name="connsiteX32" fmla="*/ 1350654 w 1870024"/>
                <a:gd name="connsiteY32" fmla="*/ 2982840 h 3218689"/>
                <a:gd name="connsiteX33" fmla="*/ 1350654 w 1870024"/>
                <a:gd name="connsiteY33" fmla="*/ 3074518 h 3218689"/>
                <a:gd name="connsiteX34" fmla="*/ 1390679 w 1870024"/>
                <a:gd name="connsiteY34" fmla="*/ 3074518 h 3218689"/>
                <a:gd name="connsiteX35" fmla="*/ 1390679 w 1870024"/>
                <a:gd name="connsiteY35" fmla="*/ 2982840 h 3218689"/>
                <a:gd name="connsiteX36" fmla="*/ 1280036 w 1870024"/>
                <a:gd name="connsiteY36" fmla="*/ 2982735 h 3218689"/>
                <a:gd name="connsiteX37" fmla="*/ 1280036 w 1870024"/>
                <a:gd name="connsiteY37" fmla="*/ 3074413 h 3218689"/>
                <a:gd name="connsiteX38" fmla="*/ 1320060 w 1870024"/>
                <a:gd name="connsiteY38" fmla="*/ 3074413 h 3218689"/>
                <a:gd name="connsiteX39" fmla="*/ 1320060 w 1870024"/>
                <a:gd name="connsiteY39" fmla="*/ 2982735 h 3218689"/>
                <a:gd name="connsiteX40" fmla="*/ 1209418 w 1870024"/>
                <a:gd name="connsiteY40" fmla="*/ 2982630 h 3218689"/>
                <a:gd name="connsiteX41" fmla="*/ 1209418 w 1870024"/>
                <a:gd name="connsiteY41" fmla="*/ 3074308 h 3218689"/>
                <a:gd name="connsiteX42" fmla="*/ 1249442 w 1870024"/>
                <a:gd name="connsiteY42" fmla="*/ 3074308 h 3218689"/>
                <a:gd name="connsiteX43" fmla="*/ 1249442 w 1870024"/>
                <a:gd name="connsiteY43" fmla="*/ 2982630 h 3218689"/>
                <a:gd name="connsiteX44" fmla="*/ 1805378 w 1870024"/>
                <a:gd name="connsiteY44" fmla="*/ 2982525 h 3218689"/>
                <a:gd name="connsiteX45" fmla="*/ 1805378 w 1870024"/>
                <a:gd name="connsiteY45" fmla="*/ 3074204 h 3218689"/>
                <a:gd name="connsiteX46" fmla="*/ 1845402 w 1870024"/>
                <a:gd name="connsiteY46" fmla="*/ 3074204 h 3218689"/>
                <a:gd name="connsiteX47" fmla="*/ 1845402 w 1870024"/>
                <a:gd name="connsiteY47" fmla="*/ 2982525 h 3218689"/>
                <a:gd name="connsiteX48" fmla="*/ 1138799 w 1870024"/>
                <a:gd name="connsiteY48" fmla="*/ 2982525 h 3218689"/>
                <a:gd name="connsiteX49" fmla="*/ 1138799 w 1870024"/>
                <a:gd name="connsiteY49" fmla="*/ 3074204 h 3218689"/>
                <a:gd name="connsiteX50" fmla="*/ 1178824 w 1870024"/>
                <a:gd name="connsiteY50" fmla="*/ 3074204 h 3218689"/>
                <a:gd name="connsiteX51" fmla="*/ 1178824 w 1870024"/>
                <a:gd name="connsiteY51" fmla="*/ 2982525 h 3218689"/>
                <a:gd name="connsiteX52" fmla="*/ 139979 w 1870024"/>
                <a:gd name="connsiteY52" fmla="*/ 2974564 h 3218689"/>
                <a:gd name="connsiteX53" fmla="*/ 139979 w 1870024"/>
                <a:gd name="connsiteY53" fmla="*/ 3010083 h 3218689"/>
                <a:gd name="connsiteX54" fmla="*/ 244649 w 1870024"/>
                <a:gd name="connsiteY54" fmla="*/ 3010083 h 3218689"/>
                <a:gd name="connsiteX55" fmla="*/ 244649 w 1870024"/>
                <a:gd name="connsiteY55" fmla="*/ 2974564 h 3218689"/>
                <a:gd name="connsiteX56" fmla="*/ 289179 w 1870024"/>
                <a:gd name="connsiteY56" fmla="*/ 2974249 h 3218689"/>
                <a:gd name="connsiteX57" fmla="*/ 289179 w 1870024"/>
                <a:gd name="connsiteY57" fmla="*/ 3009768 h 3218689"/>
                <a:gd name="connsiteX58" fmla="*/ 393849 w 1870024"/>
                <a:gd name="connsiteY58" fmla="*/ 3009768 h 3218689"/>
                <a:gd name="connsiteX59" fmla="*/ 393849 w 1870024"/>
                <a:gd name="connsiteY59" fmla="*/ 2974249 h 3218689"/>
                <a:gd name="connsiteX60" fmla="*/ 438378 w 1870024"/>
                <a:gd name="connsiteY60" fmla="*/ 2973935 h 3218689"/>
                <a:gd name="connsiteX61" fmla="*/ 438378 w 1870024"/>
                <a:gd name="connsiteY61" fmla="*/ 3009454 h 3218689"/>
                <a:gd name="connsiteX62" fmla="*/ 543049 w 1870024"/>
                <a:gd name="connsiteY62" fmla="*/ 3009454 h 3218689"/>
                <a:gd name="connsiteX63" fmla="*/ 543049 w 1870024"/>
                <a:gd name="connsiteY63" fmla="*/ 2973935 h 3218689"/>
                <a:gd name="connsiteX64" fmla="*/ 587578 w 1870024"/>
                <a:gd name="connsiteY64" fmla="*/ 2973621 h 3218689"/>
                <a:gd name="connsiteX65" fmla="*/ 587578 w 1870024"/>
                <a:gd name="connsiteY65" fmla="*/ 3009140 h 3218689"/>
                <a:gd name="connsiteX66" fmla="*/ 692248 w 1870024"/>
                <a:gd name="connsiteY66" fmla="*/ 3009140 h 3218689"/>
                <a:gd name="connsiteX67" fmla="*/ 692248 w 1870024"/>
                <a:gd name="connsiteY67" fmla="*/ 2973621 h 3218689"/>
                <a:gd name="connsiteX68" fmla="*/ 736778 w 1870024"/>
                <a:gd name="connsiteY68" fmla="*/ 2973306 h 3218689"/>
                <a:gd name="connsiteX69" fmla="*/ 736778 w 1870024"/>
                <a:gd name="connsiteY69" fmla="*/ 3008825 h 3218689"/>
                <a:gd name="connsiteX70" fmla="*/ 841448 w 1870024"/>
                <a:gd name="connsiteY70" fmla="*/ 3008825 h 3218689"/>
                <a:gd name="connsiteX71" fmla="*/ 841448 w 1870024"/>
                <a:gd name="connsiteY71" fmla="*/ 2973306 h 3218689"/>
                <a:gd name="connsiteX72" fmla="*/ 139979 w 1870024"/>
                <a:gd name="connsiteY72" fmla="*/ 2901117 h 3218689"/>
                <a:gd name="connsiteX73" fmla="*/ 139979 w 1870024"/>
                <a:gd name="connsiteY73" fmla="*/ 2936635 h 3218689"/>
                <a:gd name="connsiteX74" fmla="*/ 244649 w 1870024"/>
                <a:gd name="connsiteY74" fmla="*/ 2936635 h 3218689"/>
                <a:gd name="connsiteX75" fmla="*/ 244649 w 1870024"/>
                <a:gd name="connsiteY75" fmla="*/ 2901117 h 3218689"/>
                <a:gd name="connsiteX76" fmla="*/ 289179 w 1870024"/>
                <a:gd name="connsiteY76" fmla="*/ 2900802 h 3218689"/>
                <a:gd name="connsiteX77" fmla="*/ 289179 w 1870024"/>
                <a:gd name="connsiteY77" fmla="*/ 2936321 h 3218689"/>
                <a:gd name="connsiteX78" fmla="*/ 393849 w 1870024"/>
                <a:gd name="connsiteY78" fmla="*/ 2936321 h 3218689"/>
                <a:gd name="connsiteX79" fmla="*/ 393849 w 1870024"/>
                <a:gd name="connsiteY79" fmla="*/ 2900802 h 3218689"/>
                <a:gd name="connsiteX80" fmla="*/ 438378 w 1870024"/>
                <a:gd name="connsiteY80" fmla="*/ 2900488 h 3218689"/>
                <a:gd name="connsiteX81" fmla="*/ 438378 w 1870024"/>
                <a:gd name="connsiteY81" fmla="*/ 2936007 h 3218689"/>
                <a:gd name="connsiteX82" fmla="*/ 543049 w 1870024"/>
                <a:gd name="connsiteY82" fmla="*/ 2936007 h 3218689"/>
                <a:gd name="connsiteX83" fmla="*/ 543049 w 1870024"/>
                <a:gd name="connsiteY83" fmla="*/ 2900488 h 3218689"/>
                <a:gd name="connsiteX84" fmla="*/ 587578 w 1870024"/>
                <a:gd name="connsiteY84" fmla="*/ 2900173 h 3218689"/>
                <a:gd name="connsiteX85" fmla="*/ 587578 w 1870024"/>
                <a:gd name="connsiteY85" fmla="*/ 2935692 h 3218689"/>
                <a:gd name="connsiteX86" fmla="*/ 692248 w 1870024"/>
                <a:gd name="connsiteY86" fmla="*/ 2935692 h 3218689"/>
                <a:gd name="connsiteX87" fmla="*/ 692248 w 1870024"/>
                <a:gd name="connsiteY87" fmla="*/ 2900173 h 3218689"/>
                <a:gd name="connsiteX88" fmla="*/ 736778 w 1870024"/>
                <a:gd name="connsiteY88" fmla="*/ 2899859 h 3218689"/>
                <a:gd name="connsiteX89" fmla="*/ 736778 w 1870024"/>
                <a:gd name="connsiteY89" fmla="*/ 2935378 h 3218689"/>
                <a:gd name="connsiteX90" fmla="*/ 841448 w 1870024"/>
                <a:gd name="connsiteY90" fmla="*/ 2935378 h 3218689"/>
                <a:gd name="connsiteX91" fmla="*/ 841448 w 1870024"/>
                <a:gd name="connsiteY91" fmla="*/ 2899859 h 3218689"/>
                <a:gd name="connsiteX92" fmla="*/ 1807473 w 1870024"/>
                <a:gd name="connsiteY92" fmla="*/ 2844536 h 3218689"/>
                <a:gd name="connsiteX93" fmla="*/ 1807473 w 1870024"/>
                <a:gd name="connsiteY93" fmla="*/ 2880998 h 3218689"/>
                <a:gd name="connsiteX94" fmla="*/ 1843202 w 1870024"/>
                <a:gd name="connsiteY94" fmla="*/ 2880998 h 3218689"/>
                <a:gd name="connsiteX95" fmla="*/ 1843202 w 1870024"/>
                <a:gd name="connsiteY95" fmla="*/ 2844536 h 3218689"/>
                <a:gd name="connsiteX96" fmla="*/ 1562510 w 1870024"/>
                <a:gd name="connsiteY96" fmla="*/ 2836574 h 3218689"/>
                <a:gd name="connsiteX97" fmla="*/ 1562510 w 1870024"/>
                <a:gd name="connsiteY97" fmla="*/ 2881627 h 3218689"/>
                <a:gd name="connsiteX98" fmla="*/ 1602534 w 1870024"/>
                <a:gd name="connsiteY98" fmla="*/ 2881627 h 3218689"/>
                <a:gd name="connsiteX99" fmla="*/ 1602534 w 1870024"/>
                <a:gd name="connsiteY99" fmla="*/ 2836574 h 3218689"/>
                <a:gd name="connsiteX100" fmla="*/ 1491891 w 1870024"/>
                <a:gd name="connsiteY100" fmla="*/ 2836469 h 3218689"/>
                <a:gd name="connsiteX101" fmla="*/ 1491891 w 1870024"/>
                <a:gd name="connsiteY101" fmla="*/ 2881522 h 3218689"/>
                <a:gd name="connsiteX102" fmla="*/ 1531915 w 1870024"/>
                <a:gd name="connsiteY102" fmla="*/ 2881522 h 3218689"/>
                <a:gd name="connsiteX103" fmla="*/ 1531915 w 1870024"/>
                <a:gd name="connsiteY103" fmla="*/ 2836469 h 3218689"/>
                <a:gd name="connsiteX104" fmla="*/ 1421273 w 1870024"/>
                <a:gd name="connsiteY104" fmla="*/ 2836364 h 3218689"/>
                <a:gd name="connsiteX105" fmla="*/ 1421273 w 1870024"/>
                <a:gd name="connsiteY105" fmla="*/ 2881418 h 3218689"/>
                <a:gd name="connsiteX106" fmla="*/ 1461297 w 1870024"/>
                <a:gd name="connsiteY106" fmla="*/ 2881418 h 3218689"/>
                <a:gd name="connsiteX107" fmla="*/ 1461297 w 1870024"/>
                <a:gd name="connsiteY107" fmla="*/ 2836364 h 3218689"/>
                <a:gd name="connsiteX108" fmla="*/ 1350654 w 1870024"/>
                <a:gd name="connsiteY108" fmla="*/ 2836260 h 3218689"/>
                <a:gd name="connsiteX109" fmla="*/ 1350654 w 1870024"/>
                <a:gd name="connsiteY109" fmla="*/ 2881313 h 3218689"/>
                <a:gd name="connsiteX110" fmla="*/ 1390679 w 1870024"/>
                <a:gd name="connsiteY110" fmla="*/ 2881313 h 3218689"/>
                <a:gd name="connsiteX111" fmla="*/ 1390679 w 1870024"/>
                <a:gd name="connsiteY111" fmla="*/ 2836260 h 3218689"/>
                <a:gd name="connsiteX112" fmla="*/ 1280036 w 1870024"/>
                <a:gd name="connsiteY112" fmla="*/ 2836155 h 3218689"/>
                <a:gd name="connsiteX113" fmla="*/ 1280036 w 1870024"/>
                <a:gd name="connsiteY113" fmla="*/ 2881208 h 3218689"/>
                <a:gd name="connsiteX114" fmla="*/ 1320060 w 1870024"/>
                <a:gd name="connsiteY114" fmla="*/ 2881208 h 3218689"/>
                <a:gd name="connsiteX115" fmla="*/ 1320060 w 1870024"/>
                <a:gd name="connsiteY115" fmla="*/ 2836155 h 3218689"/>
                <a:gd name="connsiteX116" fmla="*/ 1209418 w 1870024"/>
                <a:gd name="connsiteY116" fmla="*/ 2836050 h 3218689"/>
                <a:gd name="connsiteX117" fmla="*/ 1209418 w 1870024"/>
                <a:gd name="connsiteY117" fmla="*/ 2881103 h 3218689"/>
                <a:gd name="connsiteX118" fmla="*/ 1249442 w 1870024"/>
                <a:gd name="connsiteY118" fmla="*/ 2881103 h 3218689"/>
                <a:gd name="connsiteX119" fmla="*/ 1249442 w 1870024"/>
                <a:gd name="connsiteY119" fmla="*/ 2836050 h 3218689"/>
                <a:gd name="connsiteX120" fmla="*/ 1138799 w 1870024"/>
                <a:gd name="connsiteY120" fmla="*/ 2835945 h 3218689"/>
                <a:gd name="connsiteX121" fmla="*/ 1138799 w 1870024"/>
                <a:gd name="connsiteY121" fmla="*/ 2880998 h 3218689"/>
                <a:gd name="connsiteX122" fmla="*/ 1178824 w 1870024"/>
                <a:gd name="connsiteY122" fmla="*/ 2880998 h 3218689"/>
                <a:gd name="connsiteX123" fmla="*/ 1178824 w 1870024"/>
                <a:gd name="connsiteY123" fmla="*/ 2835945 h 3218689"/>
                <a:gd name="connsiteX124" fmla="*/ 139979 w 1870024"/>
                <a:gd name="connsiteY124" fmla="*/ 2827669 h 3218689"/>
                <a:gd name="connsiteX125" fmla="*/ 139979 w 1870024"/>
                <a:gd name="connsiteY125" fmla="*/ 2863188 h 3218689"/>
                <a:gd name="connsiteX126" fmla="*/ 244649 w 1870024"/>
                <a:gd name="connsiteY126" fmla="*/ 2863188 h 3218689"/>
                <a:gd name="connsiteX127" fmla="*/ 244649 w 1870024"/>
                <a:gd name="connsiteY127" fmla="*/ 2827669 h 3218689"/>
                <a:gd name="connsiteX128" fmla="*/ 289179 w 1870024"/>
                <a:gd name="connsiteY128" fmla="*/ 2827355 h 3218689"/>
                <a:gd name="connsiteX129" fmla="*/ 289179 w 1870024"/>
                <a:gd name="connsiteY129" fmla="*/ 2862873 h 3218689"/>
                <a:gd name="connsiteX130" fmla="*/ 393849 w 1870024"/>
                <a:gd name="connsiteY130" fmla="*/ 2862873 h 3218689"/>
                <a:gd name="connsiteX131" fmla="*/ 393849 w 1870024"/>
                <a:gd name="connsiteY131" fmla="*/ 2827355 h 3218689"/>
                <a:gd name="connsiteX132" fmla="*/ 438378 w 1870024"/>
                <a:gd name="connsiteY132" fmla="*/ 2827041 h 3218689"/>
                <a:gd name="connsiteX133" fmla="*/ 438378 w 1870024"/>
                <a:gd name="connsiteY133" fmla="*/ 2862559 h 3218689"/>
                <a:gd name="connsiteX134" fmla="*/ 543049 w 1870024"/>
                <a:gd name="connsiteY134" fmla="*/ 2862559 h 3218689"/>
                <a:gd name="connsiteX135" fmla="*/ 543049 w 1870024"/>
                <a:gd name="connsiteY135" fmla="*/ 2827041 h 3218689"/>
                <a:gd name="connsiteX136" fmla="*/ 587578 w 1870024"/>
                <a:gd name="connsiteY136" fmla="*/ 2826726 h 3218689"/>
                <a:gd name="connsiteX137" fmla="*/ 587578 w 1870024"/>
                <a:gd name="connsiteY137" fmla="*/ 2862245 h 3218689"/>
                <a:gd name="connsiteX138" fmla="*/ 692248 w 1870024"/>
                <a:gd name="connsiteY138" fmla="*/ 2862245 h 3218689"/>
                <a:gd name="connsiteX139" fmla="*/ 692248 w 1870024"/>
                <a:gd name="connsiteY139" fmla="*/ 2826726 h 3218689"/>
                <a:gd name="connsiteX140" fmla="*/ 736778 w 1870024"/>
                <a:gd name="connsiteY140" fmla="*/ 2826412 h 3218689"/>
                <a:gd name="connsiteX141" fmla="*/ 736778 w 1870024"/>
                <a:gd name="connsiteY141" fmla="*/ 2861930 h 3218689"/>
                <a:gd name="connsiteX142" fmla="*/ 841448 w 1870024"/>
                <a:gd name="connsiteY142" fmla="*/ 2861930 h 3218689"/>
                <a:gd name="connsiteX143" fmla="*/ 841448 w 1870024"/>
                <a:gd name="connsiteY143" fmla="*/ 2826412 h 3218689"/>
                <a:gd name="connsiteX144" fmla="*/ 1807473 w 1870024"/>
                <a:gd name="connsiteY144" fmla="*/ 2779995 h 3218689"/>
                <a:gd name="connsiteX145" fmla="*/ 1807473 w 1870024"/>
                <a:gd name="connsiteY145" fmla="*/ 2816562 h 3218689"/>
                <a:gd name="connsiteX146" fmla="*/ 1843202 w 1870024"/>
                <a:gd name="connsiteY146" fmla="*/ 2816562 h 3218689"/>
                <a:gd name="connsiteX147" fmla="*/ 1843202 w 1870024"/>
                <a:gd name="connsiteY147" fmla="*/ 2779995 h 3218689"/>
                <a:gd name="connsiteX148" fmla="*/ 139979 w 1870024"/>
                <a:gd name="connsiteY148" fmla="*/ 2754222 h 3218689"/>
                <a:gd name="connsiteX149" fmla="*/ 139979 w 1870024"/>
                <a:gd name="connsiteY149" fmla="*/ 2789741 h 3218689"/>
                <a:gd name="connsiteX150" fmla="*/ 244649 w 1870024"/>
                <a:gd name="connsiteY150" fmla="*/ 2789741 h 3218689"/>
                <a:gd name="connsiteX151" fmla="*/ 244649 w 1870024"/>
                <a:gd name="connsiteY151" fmla="*/ 2754222 h 3218689"/>
                <a:gd name="connsiteX152" fmla="*/ 289179 w 1870024"/>
                <a:gd name="connsiteY152" fmla="*/ 2753907 h 3218689"/>
                <a:gd name="connsiteX153" fmla="*/ 289179 w 1870024"/>
                <a:gd name="connsiteY153" fmla="*/ 2789426 h 3218689"/>
                <a:gd name="connsiteX154" fmla="*/ 393849 w 1870024"/>
                <a:gd name="connsiteY154" fmla="*/ 2789426 h 3218689"/>
                <a:gd name="connsiteX155" fmla="*/ 393849 w 1870024"/>
                <a:gd name="connsiteY155" fmla="*/ 2753907 h 3218689"/>
                <a:gd name="connsiteX156" fmla="*/ 438378 w 1870024"/>
                <a:gd name="connsiteY156" fmla="*/ 2753593 h 3218689"/>
                <a:gd name="connsiteX157" fmla="*/ 438378 w 1870024"/>
                <a:gd name="connsiteY157" fmla="*/ 2789112 h 3218689"/>
                <a:gd name="connsiteX158" fmla="*/ 543049 w 1870024"/>
                <a:gd name="connsiteY158" fmla="*/ 2789112 h 3218689"/>
                <a:gd name="connsiteX159" fmla="*/ 543049 w 1870024"/>
                <a:gd name="connsiteY159" fmla="*/ 2753593 h 3218689"/>
                <a:gd name="connsiteX160" fmla="*/ 587578 w 1870024"/>
                <a:gd name="connsiteY160" fmla="*/ 2753279 h 3218689"/>
                <a:gd name="connsiteX161" fmla="*/ 587578 w 1870024"/>
                <a:gd name="connsiteY161" fmla="*/ 2788798 h 3218689"/>
                <a:gd name="connsiteX162" fmla="*/ 692248 w 1870024"/>
                <a:gd name="connsiteY162" fmla="*/ 2788798 h 3218689"/>
                <a:gd name="connsiteX163" fmla="*/ 692248 w 1870024"/>
                <a:gd name="connsiteY163" fmla="*/ 2753279 h 3218689"/>
                <a:gd name="connsiteX164" fmla="*/ 736778 w 1870024"/>
                <a:gd name="connsiteY164" fmla="*/ 2752965 h 3218689"/>
                <a:gd name="connsiteX165" fmla="*/ 736778 w 1870024"/>
                <a:gd name="connsiteY165" fmla="*/ 2788483 h 3218689"/>
                <a:gd name="connsiteX166" fmla="*/ 841448 w 1870024"/>
                <a:gd name="connsiteY166" fmla="*/ 2788483 h 3218689"/>
                <a:gd name="connsiteX167" fmla="*/ 841448 w 1870024"/>
                <a:gd name="connsiteY167" fmla="*/ 2752965 h 3218689"/>
                <a:gd name="connsiteX168" fmla="*/ 1562510 w 1870024"/>
                <a:gd name="connsiteY168" fmla="*/ 2752544 h 3218689"/>
                <a:gd name="connsiteX169" fmla="*/ 1562510 w 1870024"/>
                <a:gd name="connsiteY169" fmla="*/ 2797598 h 3218689"/>
                <a:gd name="connsiteX170" fmla="*/ 1602534 w 1870024"/>
                <a:gd name="connsiteY170" fmla="*/ 2797598 h 3218689"/>
                <a:gd name="connsiteX171" fmla="*/ 1602534 w 1870024"/>
                <a:gd name="connsiteY171" fmla="*/ 2752544 h 3218689"/>
                <a:gd name="connsiteX172" fmla="*/ 1491891 w 1870024"/>
                <a:gd name="connsiteY172" fmla="*/ 2752440 h 3218689"/>
                <a:gd name="connsiteX173" fmla="*/ 1491891 w 1870024"/>
                <a:gd name="connsiteY173" fmla="*/ 2797493 h 3218689"/>
                <a:gd name="connsiteX174" fmla="*/ 1531915 w 1870024"/>
                <a:gd name="connsiteY174" fmla="*/ 2797493 h 3218689"/>
                <a:gd name="connsiteX175" fmla="*/ 1531915 w 1870024"/>
                <a:gd name="connsiteY175" fmla="*/ 2752440 h 3218689"/>
                <a:gd name="connsiteX176" fmla="*/ 1421273 w 1870024"/>
                <a:gd name="connsiteY176" fmla="*/ 2752335 h 3218689"/>
                <a:gd name="connsiteX177" fmla="*/ 1421273 w 1870024"/>
                <a:gd name="connsiteY177" fmla="*/ 2797388 h 3218689"/>
                <a:gd name="connsiteX178" fmla="*/ 1461297 w 1870024"/>
                <a:gd name="connsiteY178" fmla="*/ 2797388 h 3218689"/>
                <a:gd name="connsiteX179" fmla="*/ 1461297 w 1870024"/>
                <a:gd name="connsiteY179" fmla="*/ 2752335 h 3218689"/>
                <a:gd name="connsiteX180" fmla="*/ 1350654 w 1870024"/>
                <a:gd name="connsiteY180" fmla="*/ 2752230 h 3218689"/>
                <a:gd name="connsiteX181" fmla="*/ 1350654 w 1870024"/>
                <a:gd name="connsiteY181" fmla="*/ 2797283 h 3218689"/>
                <a:gd name="connsiteX182" fmla="*/ 1390679 w 1870024"/>
                <a:gd name="connsiteY182" fmla="*/ 2797283 h 3218689"/>
                <a:gd name="connsiteX183" fmla="*/ 1390679 w 1870024"/>
                <a:gd name="connsiteY183" fmla="*/ 2752230 h 3218689"/>
                <a:gd name="connsiteX184" fmla="*/ 1280036 w 1870024"/>
                <a:gd name="connsiteY184" fmla="*/ 2752125 h 3218689"/>
                <a:gd name="connsiteX185" fmla="*/ 1280036 w 1870024"/>
                <a:gd name="connsiteY185" fmla="*/ 2797178 h 3218689"/>
                <a:gd name="connsiteX186" fmla="*/ 1320060 w 1870024"/>
                <a:gd name="connsiteY186" fmla="*/ 2797178 h 3218689"/>
                <a:gd name="connsiteX187" fmla="*/ 1320060 w 1870024"/>
                <a:gd name="connsiteY187" fmla="*/ 2752125 h 3218689"/>
                <a:gd name="connsiteX188" fmla="*/ 1209418 w 1870024"/>
                <a:gd name="connsiteY188" fmla="*/ 2752020 h 3218689"/>
                <a:gd name="connsiteX189" fmla="*/ 1209418 w 1870024"/>
                <a:gd name="connsiteY189" fmla="*/ 2797073 h 3218689"/>
                <a:gd name="connsiteX190" fmla="*/ 1249442 w 1870024"/>
                <a:gd name="connsiteY190" fmla="*/ 2797073 h 3218689"/>
                <a:gd name="connsiteX191" fmla="*/ 1249442 w 1870024"/>
                <a:gd name="connsiteY191" fmla="*/ 2752020 h 3218689"/>
                <a:gd name="connsiteX192" fmla="*/ 1138799 w 1870024"/>
                <a:gd name="connsiteY192" fmla="*/ 2751915 h 3218689"/>
                <a:gd name="connsiteX193" fmla="*/ 1138799 w 1870024"/>
                <a:gd name="connsiteY193" fmla="*/ 2796969 h 3218689"/>
                <a:gd name="connsiteX194" fmla="*/ 1178824 w 1870024"/>
                <a:gd name="connsiteY194" fmla="*/ 2796969 h 3218689"/>
                <a:gd name="connsiteX195" fmla="*/ 1178824 w 1870024"/>
                <a:gd name="connsiteY195" fmla="*/ 2751915 h 3218689"/>
                <a:gd name="connsiteX196" fmla="*/ 1807473 w 1870024"/>
                <a:gd name="connsiteY196" fmla="*/ 2715558 h 3218689"/>
                <a:gd name="connsiteX197" fmla="*/ 1807473 w 1870024"/>
                <a:gd name="connsiteY197" fmla="*/ 2752125 h 3218689"/>
                <a:gd name="connsiteX198" fmla="*/ 1843202 w 1870024"/>
                <a:gd name="connsiteY198" fmla="*/ 2752125 h 3218689"/>
                <a:gd name="connsiteX199" fmla="*/ 1843202 w 1870024"/>
                <a:gd name="connsiteY199" fmla="*/ 2715558 h 3218689"/>
                <a:gd name="connsiteX200" fmla="*/ 139979 w 1870024"/>
                <a:gd name="connsiteY200" fmla="*/ 2680775 h 3218689"/>
                <a:gd name="connsiteX201" fmla="*/ 139979 w 1870024"/>
                <a:gd name="connsiteY201" fmla="*/ 2716293 h 3218689"/>
                <a:gd name="connsiteX202" fmla="*/ 244649 w 1870024"/>
                <a:gd name="connsiteY202" fmla="*/ 2716293 h 3218689"/>
                <a:gd name="connsiteX203" fmla="*/ 244649 w 1870024"/>
                <a:gd name="connsiteY203" fmla="*/ 2680775 h 3218689"/>
                <a:gd name="connsiteX204" fmla="*/ 289179 w 1870024"/>
                <a:gd name="connsiteY204" fmla="*/ 2680460 h 3218689"/>
                <a:gd name="connsiteX205" fmla="*/ 289179 w 1870024"/>
                <a:gd name="connsiteY205" fmla="*/ 2715979 h 3218689"/>
                <a:gd name="connsiteX206" fmla="*/ 393849 w 1870024"/>
                <a:gd name="connsiteY206" fmla="*/ 2715979 h 3218689"/>
                <a:gd name="connsiteX207" fmla="*/ 393849 w 1870024"/>
                <a:gd name="connsiteY207" fmla="*/ 2680460 h 3218689"/>
                <a:gd name="connsiteX208" fmla="*/ 438378 w 1870024"/>
                <a:gd name="connsiteY208" fmla="*/ 2680146 h 3218689"/>
                <a:gd name="connsiteX209" fmla="*/ 438378 w 1870024"/>
                <a:gd name="connsiteY209" fmla="*/ 2715665 h 3218689"/>
                <a:gd name="connsiteX210" fmla="*/ 543049 w 1870024"/>
                <a:gd name="connsiteY210" fmla="*/ 2715665 h 3218689"/>
                <a:gd name="connsiteX211" fmla="*/ 543049 w 1870024"/>
                <a:gd name="connsiteY211" fmla="*/ 2680146 h 3218689"/>
                <a:gd name="connsiteX212" fmla="*/ 587578 w 1870024"/>
                <a:gd name="connsiteY212" fmla="*/ 2679832 h 3218689"/>
                <a:gd name="connsiteX213" fmla="*/ 587578 w 1870024"/>
                <a:gd name="connsiteY213" fmla="*/ 2715350 h 3218689"/>
                <a:gd name="connsiteX214" fmla="*/ 692248 w 1870024"/>
                <a:gd name="connsiteY214" fmla="*/ 2715350 h 3218689"/>
                <a:gd name="connsiteX215" fmla="*/ 692248 w 1870024"/>
                <a:gd name="connsiteY215" fmla="*/ 2679832 h 3218689"/>
                <a:gd name="connsiteX216" fmla="*/ 736778 w 1870024"/>
                <a:gd name="connsiteY216" fmla="*/ 2679517 h 3218689"/>
                <a:gd name="connsiteX217" fmla="*/ 736778 w 1870024"/>
                <a:gd name="connsiteY217" fmla="*/ 2715036 h 3218689"/>
                <a:gd name="connsiteX218" fmla="*/ 841448 w 1870024"/>
                <a:gd name="connsiteY218" fmla="*/ 2715036 h 3218689"/>
                <a:gd name="connsiteX219" fmla="*/ 841448 w 1870024"/>
                <a:gd name="connsiteY219" fmla="*/ 2679517 h 3218689"/>
                <a:gd name="connsiteX220" fmla="*/ 1562510 w 1870024"/>
                <a:gd name="connsiteY220" fmla="*/ 2668410 h 3218689"/>
                <a:gd name="connsiteX221" fmla="*/ 1562510 w 1870024"/>
                <a:gd name="connsiteY221" fmla="*/ 2713463 h 3218689"/>
                <a:gd name="connsiteX222" fmla="*/ 1602534 w 1870024"/>
                <a:gd name="connsiteY222" fmla="*/ 2713463 h 3218689"/>
                <a:gd name="connsiteX223" fmla="*/ 1602534 w 1870024"/>
                <a:gd name="connsiteY223" fmla="*/ 2668410 h 3218689"/>
                <a:gd name="connsiteX224" fmla="*/ 1491891 w 1870024"/>
                <a:gd name="connsiteY224" fmla="*/ 2668305 h 3218689"/>
                <a:gd name="connsiteX225" fmla="*/ 1491891 w 1870024"/>
                <a:gd name="connsiteY225" fmla="*/ 2713358 h 3218689"/>
                <a:gd name="connsiteX226" fmla="*/ 1531915 w 1870024"/>
                <a:gd name="connsiteY226" fmla="*/ 2713358 h 3218689"/>
                <a:gd name="connsiteX227" fmla="*/ 1531915 w 1870024"/>
                <a:gd name="connsiteY227" fmla="*/ 2668305 h 3218689"/>
                <a:gd name="connsiteX228" fmla="*/ 1421273 w 1870024"/>
                <a:gd name="connsiteY228" fmla="*/ 2668200 h 3218689"/>
                <a:gd name="connsiteX229" fmla="*/ 1421273 w 1870024"/>
                <a:gd name="connsiteY229" fmla="*/ 2713253 h 3218689"/>
                <a:gd name="connsiteX230" fmla="*/ 1461297 w 1870024"/>
                <a:gd name="connsiteY230" fmla="*/ 2713253 h 3218689"/>
                <a:gd name="connsiteX231" fmla="*/ 1461297 w 1870024"/>
                <a:gd name="connsiteY231" fmla="*/ 2668200 h 3218689"/>
                <a:gd name="connsiteX232" fmla="*/ 1350654 w 1870024"/>
                <a:gd name="connsiteY232" fmla="*/ 2668095 h 3218689"/>
                <a:gd name="connsiteX233" fmla="*/ 1350654 w 1870024"/>
                <a:gd name="connsiteY233" fmla="*/ 2713149 h 3218689"/>
                <a:gd name="connsiteX234" fmla="*/ 1390679 w 1870024"/>
                <a:gd name="connsiteY234" fmla="*/ 2713149 h 3218689"/>
                <a:gd name="connsiteX235" fmla="*/ 1390679 w 1870024"/>
                <a:gd name="connsiteY235" fmla="*/ 2668095 h 3218689"/>
                <a:gd name="connsiteX236" fmla="*/ 1280036 w 1870024"/>
                <a:gd name="connsiteY236" fmla="*/ 2667991 h 3218689"/>
                <a:gd name="connsiteX237" fmla="*/ 1280036 w 1870024"/>
                <a:gd name="connsiteY237" fmla="*/ 2713044 h 3218689"/>
                <a:gd name="connsiteX238" fmla="*/ 1320060 w 1870024"/>
                <a:gd name="connsiteY238" fmla="*/ 2713044 h 3218689"/>
                <a:gd name="connsiteX239" fmla="*/ 1320060 w 1870024"/>
                <a:gd name="connsiteY239" fmla="*/ 2667991 h 3218689"/>
                <a:gd name="connsiteX240" fmla="*/ 1209418 w 1870024"/>
                <a:gd name="connsiteY240" fmla="*/ 2667886 h 3218689"/>
                <a:gd name="connsiteX241" fmla="*/ 1209418 w 1870024"/>
                <a:gd name="connsiteY241" fmla="*/ 2712939 h 3218689"/>
                <a:gd name="connsiteX242" fmla="*/ 1249442 w 1870024"/>
                <a:gd name="connsiteY242" fmla="*/ 2712939 h 3218689"/>
                <a:gd name="connsiteX243" fmla="*/ 1249442 w 1870024"/>
                <a:gd name="connsiteY243" fmla="*/ 2667886 h 3218689"/>
                <a:gd name="connsiteX244" fmla="*/ 1138799 w 1870024"/>
                <a:gd name="connsiteY244" fmla="*/ 2667781 h 3218689"/>
                <a:gd name="connsiteX245" fmla="*/ 1138799 w 1870024"/>
                <a:gd name="connsiteY245" fmla="*/ 2712835 h 3218689"/>
                <a:gd name="connsiteX246" fmla="*/ 1178824 w 1870024"/>
                <a:gd name="connsiteY246" fmla="*/ 2712835 h 3218689"/>
                <a:gd name="connsiteX247" fmla="*/ 1178824 w 1870024"/>
                <a:gd name="connsiteY247" fmla="*/ 2667781 h 3218689"/>
                <a:gd name="connsiteX248" fmla="*/ 1807473 w 1870024"/>
                <a:gd name="connsiteY248" fmla="*/ 2651122 h 3218689"/>
                <a:gd name="connsiteX249" fmla="*/ 1807473 w 1870024"/>
                <a:gd name="connsiteY249" fmla="*/ 2687584 h 3218689"/>
                <a:gd name="connsiteX250" fmla="*/ 1843202 w 1870024"/>
                <a:gd name="connsiteY250" fmla="*/ 2687584 h 3218689"/>
                <a:gd name="connsiteX251" fmla="*/ 1843202 w 1870024"/>
                <a:gd name="connsiteY251" fmla="*/ 2651122 h 3218689"/>
                <a:gd name="connsiteX252" fmla="*/ 139979 w 1870024"/>
                <a:gd name="connsiteY252" fmla="*/ 2607327 h 3218689"/>
                <a:gd name="connsiteX253" fmla="*/ 139979 w 1870024"/>
                <a:gd name="connsiteY253" fmla="*/ 2642846 h 3218689"/>
                <a:gd name="connsiteX254" fmla="*/ 244649 w 1870024"/>
                <a:gd name="connsiteY254" fmla="*/ 2642846 h 3218689"/>
                <a:gd name="connsiteX255" fmla="*/ 244649 w 1870024"/>
                <a:gd name="connsiteY255" fmla="*/ 2607327 h 3218689"/>
                <a:gd name="connsiteX256" fmla="*/ 289179 w 1870024"/>
                <a:gd name="connsiteY256" fmla="*/ 2607013 h 3218689"/>
                <a:gd name="connsiteX257" fmla="*/ 289179 w 1870024"/>
                <a:gd name="connsiteY257" fmla="*/ 2642532 h 3218689"/>
                <a:gd name="connsiteX258" fmla="*/ 393849 w 1870024"/>
                <a:gd name="connsiteY258" fmla="*/ 2642532 h 3218689"/>
                <a:gd name="connsiteX259" fmla="*/ 393849 w 1870024"/>
                <a:gd name="connsiteY259" fmla="*/ 2607013 h 3218689"/>
                <a:gd name="connsiteX260" fmla="*/ 438378 w 1870024"/>
                <a:gd name="connsiteY260" fmla="*/ 2606698 h 3218689"/>
                <a:gd name="connsiteX261" fmla="*/ 438378 w 1870024"/>
                <a:gd name="connsiteY261" fmla="*/ 2642217 h 3218689"/>
                <a:gd name="connsiteX262" fmla="*/ 543049 w 1870024"/>
                <a:gd name="connsiteY262" fmla="*/ 2642217 h 3218689"/>
                <a:gd name="connsiteX263" fmla="*/ 543049 w 1870024"/>
                <a:gd name="connsiteY263" fmla="*/ 2606698 h 3218689"/>
                <a:gd name="connsiteX264" fmla="*/ 587578 w 1870024"/>
                <a:gd name="connsiteY264" fmla="*/ 2606384 h 3218689"/>
                <a:gd name="connsiteX265" fmla="*/ 587578 w 1870024"/>
                <a:gd name="connsiteY265" fmla="*/ 2641903 h 3218689"/>
                <a:gd name="connsiteX266" fmla="*/ 692248 w 1870024"/>
                <a:gd name="connsiteY266" fmla="*/ 2641903 h 3218689"/>
                <a:gd name="connsiteX267" fmla="*/ 692248 w 1870024"/>
                <a:gd name="connsiteY267" fmla="*/ 2606384 h 3218689"/>
                <a:gd name="connsiteX268" fmla="*/ 736778 w 1870024"/>
                <a:gd name="connsiteY268" fmla="*/ 2606070 h 3218689"/>
                <a:gd name="connsiteX269" fmla="*/ 736778 w 1870024"/>
                <a:gd name="connsiteY269" fmla="*/ 2641589 h 3218689"/>
                <a:gd name="connsiteX270" fmla="*/ 841448 w 1870024"/>
                <a:gd name="connsiteY270" fmla="*/ 2641589 h 3218689"/>
                <a:gd name="connsiteX271" fmla="*/ 841448 w 1870024"/>
                <a:gd name="connsiteY271" fmla="*/ 2606070 h 3218689"/>
                <a:gd name="connsiteX272" fmla="*/ 1807473 w 1870024"/>
                <a:gd name="connsiteY272" fmla="*/ 2586580 h 3218689"/>
                <a:gd name="connsiteX273" fmla="*/ 1807473 w 1870024"/>
                <a:gd name="connsiteY273" fmla="*/ 2623147 h 3218689"/>
                <a:gd name="connsiteX274" fmla="*/ 1843202 w 1870024"/>
                <a:gd name="connsiteY274" fmla="*/ 2623147 h 3218689"/>
                <a:gd name="connsiteX275" fmla="*/ 1843202 w 1870024"/>
                <a:gd name="connsiteY275" fmla="*/ 2586580 h 3218689"/>
                <a:gd name="connsiteX276" fmla="*/ 1562510 w 1870024"/>
                <a:gd name="connsiteY276" fmla="*/ 2584380 h 3218689"/>
                <a:gd name="connsiteX277" fmla="*/ 1562510 w 1870024"/>
                <a:gd name="connsiteY277" fmla="*/ 2629434 h 3218689"/>
                <a:gd name="connsiteX278" fmla="*/ 1602534 w 1870024"/>
                <a:gd name="connsiteY278" fmla="*/ 2629434 h 3218689"/>
                <a:gd name="connsiteX279" fmla="*/ 1602534 w 1870024"/>
                <a:gd name="connsiteY279" fmla="*/ 2584380 h 3218689"/>
                <a:gd name="connsiteX280" fmla="*/ 1491891 w 1870024"/>
                <a:gd name="connsiteY280" fmla="*/ 2584275 h 3218689"/>
                <a:gd name="connsiteX281" fmla="*/ 1491891 w 1870024"/>
                <a:gd name="connsiteY281" fmla="*/ 2629329 h 3218689"/>
                <a:gd name="connsiteX282" fmla="*/ 1531915 w 1870024"/>
                <a:gd name="connsiteY282" fmla="*/ 2629329 h 3218689"/>
                <a:gd name="connsiteX283" fmla="*/ 1531915 w 1870024"/>
                <a:gd name="connsiteY283" fmla="*/ 2584275 h 3218689"/>
                <a:gd name="connsiteX284" fmla="*/ 1421273 w 1870024"/>
                <a:gd name="connsiteY284" fmla="*/ 2584171 h 3218689"/>
                <a:gd name="connsiteX285" fmla="*/ 1421273 w 1870024"/>
                <a:gd name="connsiteY285" fmla="*/ 2629224 h 3218689"/>
                <a:gd name="connsiteX286" fmla="*/ 1461297 w 1870024"/>
                <a:gd name="connsiteY286" fmla="*/ 2629224 h 3218689"/>
                <a:gd name="connsiteX287" fmla="*/ 1461297 w 1870024"/>
                <a:gd name="connsiteY287" fmla="*/ 2584171 h 3218689"/>
                <a:gd name="connsiteX288" fmla="*/ 1350654 w 1870024"/>
                <a:gd name="connsiteY288" fmla="*/ 2584066 h 3218689"/>
                <a:gd name="connsiteX289" fmla="*/ 1350654 w 1870024"/>
                <a:gd name="connsiteY289" fmla="*/ 2629119 h 3218689"/>
                <a:gd name="connsiteX290" fmla="*/ 1390679 w 1870024"/>
                <a:gd name="connsiteY290" fmla="*/ 2629119 h 3218689"/>
                <a:gd name="connsiteX291" fmla="*/ 1390679 w 1870024"/>
                <a:gd name="connsiteY291" fmla="*/ 2584066 h 3218689"/>
                <a:gd name="connsiteX292" fmla="*/ 1280036 w 1870024"/>
                <a:gd name="connsiteY292" fmla="*/ 2583961 h 3218689"/>
                <a:gd name="connsiteX293" fmla="*/ 1280036 w 1870024"/>
                <a:gd name="connsiteY293" fmla="*/ 2629014 h 3218689"/>
                <a:gd name="connsiteX294" fmla="*/ 1320060 w 1870024"/>
                <a:gd name="connsiteY294" fmla="*/ 2629014 h 3218689"/>
                <a:gd name="connsiteX295" fmla="*/ 1320060 w 1870024"/>
                <a:gd name="connsiteY295" fmla="*/ 2583961 h 3218689"/>
                <a:gd name="connsiteX296" fmla="*/ 1209418 w 1870024"/>
                <a:gd name="connsiteY296" fmla="*/ 2583856 h 3218689"/>
                <a:gd name="connsiteX297" fmla="*/ 1209418 w 1870024"/>
                <a:gd name="connsiteY297" fmla="*/ 2628910 h 3218689"/>
                <a:gd name="connsiteX298" fmla="*/ 1249442 w 1870024"/>
                <a:gd name="connsiteY298" fmla="*/ 2628910 h 3218689"/>
                <a:gd name="connsiteX299" fmla="*/ 1249442 w 1870024"/>
                <a:gd name="connsiteY299" fmla="*/ 2583856 h 3218689"/>
                <a:gd name="connsiteX300" fmla="*/ 1138799 w 1870024"/>
                <a:gd name="connsiteY300" fmla="*/ 2583752 h 3218689"/>
                <a:gd name="connsiteX301" fmla="*/ 1138799 w 1870024"/>
                <a:gd name="connsiteY301" fmla="*/ 2628805 h 3218689"/>
                <a:gd name="connsiteX302" fmla="*/ 1178824 w 1870024"/>
                <a:gd name="connsiteY302" fmla="*/ 2628805 h 3218689"/>
                <a:gd name="connsiteX303" fmla="*/ 1178824 w 1870024"/>
                <a:gd name="connsiteY303" fmla="*/ 2583752 h 3218689"/>
                <a:gd name="connsiteX304" fmla="*/ 139979 w 1870024"/>
                <a:gd name="connsiteY304" fmla="*/ 2533880 h 3218689"/>
                <a:gd name="connsiteX305" fmla="*/ 139979 w 1870024"/>
                <a:gd name="connsiteY305" fmla="*/ 2569399 h 3218689"/>
                <a:gd name="connsiteX306" fmla="*/ 244649 w 1870024"/>
                <a:gd name="connsiteY306" fmla="*/ 2569399 h 3218689"/>
                <a:gd name="connsiteX307" fmla="*/ 244649 w 1870024"/>
                <a:gd name="connsiteY307" fmla="*/ 2533880 h 3218689"/>
                <a:gd name="connsiteX308" fmla="*/ 289179 w 1870024"/>
                <a:gd name="connsiteY308" fmla="*/ 2533566 h 3218689"/>
                <a:gd name="connsiteX309" fmla="*/ 289179 w 1870024"/>
                <a:gd name="connsiteY309" fmla="*/ 2569084 h 3218689"/>
                <a:gd name="connsiteX310" fmla="*/ 393849 w 1870024"/>
                <a:gd name="connsiteY310" fmla="*/ 2569084 h 3218689"/>
                <a:gd name="connsiteX311" fmla="*/ 393849 w 1870024"/>
                <a:gd name="connsiteY311" fmla="*/ 2533566 h 3218689"/>
                <a:gd name="connsiteX312" fmla="*/ 438378 w 1870024"/>
                <a:gd name="connsiteY312" fmla="*/ 2533251 h 3218689"/>
                <a:gd name="connsiteX313" fmla="*/ 438378 w 1870024"/>
                <a:gd name="connsiteY313" fmla="*/ 2568770 h 3218689"/>
                <a:gd name="connsiteX314" fmla="*/ 543049 w 1870024"/>
                <a:gd name="connsiteY314" fmla="*/ 2568770 h 3218689"/>
                <a:gd name="connsiteX315" fmla="*/ 543049 w 1870024"/>
                <a:gd name="connsiteY315" fmla="*/ 2533251 h 3218689"/>
                <a:gd name="connsiteX316" fmla="*/ 587578 w 1870024"/>
                <a:gd name="connsiteY316" fmla="*/ 2532937 h 3218689"/>
                <a:gd name="connsiteX317" fmla="*/ 587578 w 1870024"/>
                <a:gd name="connsiteY317" fmla="*/ 2568456 h 3218689"/>
                <a:gd name="connsiteX318" fmla="*/ 692248 w 1870024"/>
                <a:gd name="connsiteY318" fmla="*/ 2568456 h 3218689"/>
                <a:gd name="connsiteX319" fmla="*/ 692248 w 1870024"/>
                <a:gd name="connsiteY319" fmla="*/ 2532937 h 3218689"/>
                <a:gd name="connsiteX320" fmla="*/ 736778 w 1870024"/>
                <a:gd name="connsiteY320" fmla="*/ 2532623 h 3218689"/>
                <a:gd name="connsiteX321" fmla="*/ 736778 w 1870024"/>
                <a:gd name="connsiteY321" fmla="*/ 2568141 h 3218689"/>
                <a:gd name="connsiteX322" fmla="*/ 841448 w 1870024"/>
                <a:gd name="connsiteY322" fmla="*/ 2568141 h 3218689"/>
                <a:gd name="connsiteX323" fmla="*/ 841448 w 1870024"/>
                <a:gd name="connsiteY323" fmla="*/ 2532623 h 3218689"/>
                <a:gd name="connsiteX324" fmla="*/ 1807473 w 1870024"/>
                <a:gd name="connsiteY324" fmla="*/ 2522144 h 3218689"/>
                <a:gd name="connsiteX325" fmla="*/ 1807473 w 1870024"/>
                <a:gd name="connsiteY325" fmla="*/ 2558605 h 3218689"/>
                <a:gd name="connsiteX326" fmla="*/ 1843202 w 1870024"/>
                <a:gd name="connsiteY326" fmla="*/ 2558605 h 3218689"/>
                <a:gd name="connsiteX327" fmla="*/ 1843202 w 1870024"/>
                <a:gd name="connsiteY327" fmla="*/ 2522144 h 3218689"/>
                <a:gd name="connsiteX328" fmla="*/ 1562510 w 1870024"/>
                <a:gd name="connsiteY328" fmla="*/ 2500246 h 3218689"/>
                <a:gd name="connsiteX329" fmla="*/ 1562510 w 1870024"/>
                <a:gd name="connsiteY329" fmla="*/ 2545299 h 3218689"/>
                <a:gd name="connsiteX330" fmla="*/ 1602534 w 1870024"/>
                <a:gd name="connsiteY330" fmla="*/ 2545299 h 3218689"/>
                <a:gd name="connsiteX331" fmla="*/ 1602534 w 1870024"/>
                <a:gd name="connsiteY331" fmla="*/ 2500246 h 3218689"/>
                <a:gd name="connsiteX332" fmla="*/ 1491891 w 1870024"/>
                <a:gd name="connsiteY332" fmla="*/ 2500141 h 3218689"/>
                <a:gd name="connsiteX333" fmla="*/ 1491891 w 1870024"/>
                <a:gd name="connsiteY333" fmla="*/ 2545194 h 3218689"/>
                <a:gd name="connsiteX334" fmla="*/ 1531915 w 1870024"/>
                <a:gd name="connsiteY334" fmla="*/ 2545194 h 3218689"/>
                <a:gd name="connsiteX335" fmla="*/ 1531915 w 1870024"/>
                <a:gd name="connsiteY335" fmla="*/ 2500141 h 3218689"/>
                <a:gd name="connsiteX336" fmla="*/ 1421273 w 1870024"/>
                <a:gd name="connsiteY336" fmla="*/ 2500036 h 3218689"/>
                <a:gd name="connsiteX337" fmla="*/ 1421273 w 1870024"/>
                <a:gd name="connsiteY337" fmla="*/ 2545090 h 3218689"/>
                <a:gd name="connsiteX338" fmla="*/ 1461297 w 1870024"/>
                <a:gd name="connsiteY338" fmla="*/ 2545090 h 3218689"/>
                <a:gd name="connsiteX339" fmla="*/ 1461297 w 1870024"/>
                <a:gd name="connsiteY339" fmla="*/ 2500036 h 3218689"/>
                <a:gd name="connsiteX340" fmla="*/ 1350654 w 1870024"/>
                <a:gd name="connsiteY340" fmla="*/ 2499932 h 3218689"/>
                <a:gd name="connsiteX341" fmla="*/ 1350654 w 1870024"/>
                <a:gd name="connsiteY341" fmla="*/ 2544985 h 3218689"/>
                <a:gd name="connsiteX342" fmla="*/ 1390679 w 1870024"/>
                <a:gd name="connsiteY342" fmla="*/ 2544985 h 3218689"/>
                <a:gd name="connsiteX343" fmla="*/ 1390679 w 1870024"/>
                <a:gd name="connsiteY343" fmla="*/ 2499932 h 3218689"/>
                <a:gd name="connsiteX344" fmla="*/ 1280036 w 1870024"/>
                <a:gd name="connsiteY344" fmla="*/ 2499827 h 3218689"/>
                <a:gd name="connsiteX345" fmla="*/ 1280036 w 1870024"/>
                <a:gd name="connsiteY345" fmla="*/ 2544880 h 3218689"/>
                <a:gd name="connsiteX346" fmla="*/ 1320060 w 1870024"/>
                <a:gd name="connsiteY346" fmla="*/ 2544880 h 3218689"/>
                <a:gd name="connsiteX347" fmla="*/ 1320060 w 1870024"/>
                <a:gd name="connsiteY347" fmla="*/ 2499827 h 3218689"/>
                <a:gd name="connsiteX348" fmla="*/ 1209418 w 1870024"/>
                <a:gd name="connsiteY348" fmla="*/ 2499722 h 3218689"/>
                <a:gd name="connsiteX349" fmla="*/ 1209418 w 1870024"/>
                <a:gd name="connsiteY349" fmla="*/ 2544775 h 3218689"/>
                <a:gd name="connsiteX350" fmla="*/ 1249442 w 1870024"/>
                <a:gd name="connsiteY350" fmla="*/ 2544775 h 3218689"/>
                <a:gd name="connsiteX351" fmla="*/ 1249442 w 1870024"/>
                <a:gd name="connsiteY351" fmla="*/ 2499722 h 3218689"/>
                <a:gd name="connsiteX352" fmla="*/ 1138799 w 1870024"/>
                <a:gd name="connsiteY352" fmla="*/ 2499617 h 3218689"/>
                <a:gd name="connsiteX353" fmla="*/ 1138799 w 1870024"/>
                <a:gd name="connsiteY353" fmla="*/ 2544670 h 3218689"/>
                <a:gd name="connsiteX354" fmla="*/ 1178824 w 1870024"/>
                <a:gd name="connsiteY354" fmla="*/ 2544670 h 3218689"/>
                <a:gd name="connsiteX355" fmla="*/ 1178824 w 1870024"/>
                <a:gd name="connsiteY355" fmla="*/ 2499617 h 3218689"/>
                <a:gd name="connsiteX356" fmla="*/ 139979 w 1870024"/>
                <a:gd name="connsiteY356" fmla="*/ 2460433 h 3218689"/>
                <a:gd name="connsiteX357" fmla="*/ 139979 w 1870024"/>
                <a:gd name="connsiteY357" fmla="*/ 2495951 h 3218689"/>
                <a:gd name="connsiteX358" fmla="*/ 244649 w 1870024"/>
                <a:gd name="connsiteY358" fmla="*/ 2495951 h 3218689"/>
                <a:gd name="connsiteX359" fmla="*/ 244649 w 1870024"/>
                <a:gd name="connsiteY359" fmla="*/ 2460433 h 3218689"/>
                <a:gd name="connsiteX360" fmla="*/ 289179 w 1870024"/>
                <a:gd name="connsiteY360" fmla="*/ 2460118 h 3218689"/>
                <a:gd name="connsiteX361" fmla="*/ 289179 w 1870024"/>
                <a:gd name="connsiteY361" fmla="*/ 2495637 h 3218689"/>
                <a:gd name="connsiteX362" fmla="*/ 393849 w 1870024"/>
                <a:gd name="connsiteY362" fmla="*/ 2495637 h 3218689"/>
                <a:gd name="connsiteX363" fmla="*/ 393849 w 1870024"/>
                <a:gd name="connsiteY363" fmla="*/ 2460118 h 3218689"/>
                <a:gd name="connsiteX364" fmla="*/ 438378 w 1870024"/>
                <a:gd name="connsiteY364" fmla="*/ 2459804 h 3218689"/>
                <a:gd name="connsiteX365" fmla="*/ 438378 w 1870024"/>
                <a:gd name="connsiteY365" fmla="*/ 2495323 h 3218689"/>
                <a:gd name="connsiteX366" fmla="*/ 543049 w 1870024"/>
                <a:gd name="connsiteY366" fmla="*/ 2495323 h 3218689"/>
                <a:gd name="connsiteX367" fmla="*/ 543049 w 1870024"/>
                <a:gd name="connsiteY367" fmla="*/ 2459804 h 3218689"/>
                <a:gd name="connsiteX368" fmla="*/ 587578 w 1870024"/>
                <a:gd name="connsiteY368" fmla="*/ 2459490 h 3218689"/>
                <a:gd name="connsiteX369" fmla="*/ 587578 w 1870024"/>
                <a:gd name="connsiteY369" fmla="*/ 2495008 h 3218689"/>
                <a:gd name="connsiteX370" fmla="*/ 692248 w 1870024"/>
                <a:gd name="connsiteY370" fmla="*/ 2495008 h 3218689"/>
                <a:gd name="connsiteX371" fmla="*/ 692248 w 1870024"/>
                <a:gd name="connsiteY371" fmla="*/ 2459490 h 3218689"/>
                <a:gd name="connsiteX372" fmla="*/ 736778 w 1870024"/>
                <a:gd name="connsiteY372" fmla="*/ 2459175 h 3218689"/>
                <a:gd name="connsiteX373" fmla="*/ 736778 w 1870024"/>
                <a:gd name="connsiteY373" fmla="*/ 2494694 h 3218689"/>
                <a:gd name="connsiteX374" fmla="*/ 841448 w 1870024"/>
                <a:gd name="connsiteY374" fmla="*/ 2494694 h 3218689"/>
                <a:gd name="connsiteX375" fmla="*/ 841448 w 1870024"/>
                <a:gd name="connsiteY375" fmla="*/ 2459175 h 3218689"/>
                <a:gd name="connsiteX376" fmla="*/ 1807473 w 1870024"/>
                <a:gd name="connsiteY376" fmla="*/ 2457602 h 3218689"/>
                <a:gd name="connsiteX377" fmla="*/ 1807473 w 1870024"/>
                <a:gd name="connsiteY377" fmla="*/ 2494169 h 3218689"/>
                <a:gd name="connsiteX378" fmla="*/ 1843202 w 1870024"/>
                <a:gd name="connsiteY378" fmla="*/ 2494169 h 3218689"/>
                <a:gd name="connsiteX379" fmla="*/ 1843202 w 1870024"/>
                <a:gd name="connsiteY379" fmla="*/ 2457602 h 3218689"/>
                <a:gd name="connsiteX380" fmla="*/ 1209418 w 1870024"/>
                <a:gd name="connsiteY380" fmla="*/ 2415692 h 3218689"/>
                <a:gd name="connsiteX381" fmla="*/ 1209418 w 1870024"/>
                <a:gd name="connsiteY381" fmla="*/ 2460746 h 3218689"/>
                <a:gd name="connsiteX382" fmla="*/ 1249442 w 1870024"/>
                <a:gd name="connsiteY382" fmla="*/ 2460746 h 3218689"/>
                <a:gd name="connsiteX383" fmla="*/ 1249442 w 1870024"/>
                <a:gd name="connsiteY383" fmla="*/ 2415692 h 3218689"/>
                <a:gd name="connsiteX384" fmla="*/ 1138799 w 1870024"/>
                <a:gd name="connsiteY384" fmla="*/ 2415588 h 3218689"/>
                <a:gd name="connsiteX385" fmla="*/ 1138799 w 1870024"/>
                <a:gd name="connsiteY385" fmla="*/ 2460641 h 3218689"/>
                <a:gd name="connsiteX386" fmla="*/ 1178824 w 1870024"/>
                <a:gd name="connsiteY386" fmla="*/ 2460641 h 3218689"/>
                <a:gd name="connsiteX387" fmla="*/ 1178824 w 1870024"/>
                <a:gd name="connsiteY387" fmla="*/ 2415588 h 3218689"/>
                <a:gd name="connsiteX388" fmla="*/ 139979 w 1870024"/>
                <a:gd name="connsiteY388" fmla="*/ 2386985 h 3218689"/>
                <a:gd name="connsiteX389" fmla="*/ 139979 w 1870024"/>
                <a:gd name="connsiteY389" fmla="*/ 2422504 h 3218689"/>
                <a:gd name="connsiteX390" fmla="*/ 244649 w 1870024"/>
                <a:gd name="connsiteY390" fmla="*/ 2422504 h 3218689"/>
                <a:gd name="connsiteX391" fmla="*/ 244649 w 1870024"/>
                <a:gd name="connsiteY391" fmla="*/ 2386985 h 3218689"/>
                <a:gd name="connsiteX392" fmla="*/ 289179 w 1870024"/>
                <a:gd name="connsiteY392" fmla="*/ 2386671 h 3218689"/>
                <a:gd name="connsiteX393" fmla="*/ 289179 w 1870024"/>
                <a:gd name="connsiteY393" fmla="*/ 2422190 h 3218689"/>
                <a:gd name="connsiteX394" fmla="*/ 393849 w 1870024"/>
                <a:gd name="connsiteY394" fmla="*/ 2422190 h 3218689"/>
                <a:gd name="connsiteX395" fmla="*/ 393849 w 1870024"/>
                <a:gd name="connsiteY395" fmla="*/ 2386671 h 3218689"/>
                <a:gd name="connsiteX396" fmla="*/ 438378 w 1870024"/>
                <a:gd name="connsiteY396" fmla="*/ 2386357 h 3218689"/>
                <a:gd name="connsiteX397" fmla="*/ 438378 w 1870024"/>
                <a:gd name="connsiteY397" fmla="*/ 2421875 h 3218689"/>
                <a:gd name="connsiteX398" fmla="*/ 543049 w 1870024"/>
                <a:gd name="connsiteY398" fmla="*/ 2421875 h 3218689"/>
                <a:gd name="connsiteX399" fmla="*/ 543049 w 1870024"/>
                <a:gd name="connsiteY399" fmla="*/ 2386357 h 3218689"/>
                <a:gd name="connsiteX400" fmla="*/ 587578 w 1870024"/>
                <a:gd name="connsiteY400" fmla="*/ 2386042 h 3218689"/>
                <a:gd name="connsiteX401" fmla="*/ 587578 w 1870024"/>
                <a:gd name="connsiteY401" fmla="*/ 2421561 h 3218689"/>
                <a:gd name="connsiteX402" fmla="*/ 692248 w 1870024"/>
                <a:gd name="connsiteY402" fmla="*/ 2421561 h 3218689"/>
                <a:gd name="connsiteX403" fmla="*/ 692248 w 1870024"/>
                <a:gd name="connsiteY403" fmla="*/ 2386042 h 3218689"/>
                <a:gd name="connsiteX404" fmla="*/ 736778 w 1870024"/>
                <a:gd name="connsiteY404" fmla="*/ 2385728 h 3218689"/>
                <a:gd name="connsiteX405" fmla="*/ 736778 w 1870024"/>
                <a:gd name="connsiteY405" fmla="*/ 2421247 h 3218689"/>
                <a:gd name="connsiteX406" fmla="*/ 841448 w 1870024"/>
                <a:gd name="connsiteY406" fmla="*/ 2421247 h 3218689"/>
                <a:gd name="connsiteX407" fmla="*/ 841448 w 1870024"/>
                <a:gd name="connsiteY407" fmla="*/ 2385728 h 3218689"/>
                <a:gd name="connsiteX408" fmla="*/ 1209418 w 1870024"/>
                <a:gd name="connsiteY408" fmla="*/ 2331558 h 3218689"/>
                <a:gd name="connsiteX409" fmla="*/ 1209418 w 1870024"/>
                <a:gd name="connsiteY409" fmla="*/ 2376611 h 3218689"/>
                <a:gd name="connsiteX410" fmla="*/ 1249442 w 1870024"/>
                <a:gd name="connsiteY410" fmla="*/ 2376611 h 3218689"/>
                <a:gd name="connsiteX411" fmla="*/ 1249442 w 1870024"/>
                <a:gd name="connsiteY411" fmla="*/ 2331558 h 3218689"/>
                <a:gd name="connsiteX412" fmla="*/ 1138799 w 1870024"/>
                <a:gd name="connsiteY412" fmla="*/ 2331453 h 3218689"/>
                <a:gd name="connsiteX413" fmla="*/ 1138799 w 1870024"/>
                <a:gd name="connsiteY413" fmla="*/ 2376507 h 3218689"/>
                <a:gd name="connsiteX414" fmla="*/ 1178824 w 1870024"/>
                <a:gd name="connsiteY414" fmla="*/ 2376507 h 3218689"/>
                <a:gd name="connsiteX415" fmla="*/ 1178824 w 1870024"/>
                <a:gd name="connsiteY415" fmla="*/ 2331453 h 3218689"/>
                <a:gd name="connsiteX416" fmla="*/ 139979 w 1870024"/>
                <a:gd name="connsiteY416" fmla="*/ 2313538 h 3218689"/>
                <a:gd name="connsiteX417" fmla="*/ 139979 w 1870024"/>
                <a:gd name="connsiteY417" fmla="*/ 2349057 h 3218689"/>
                <a:gd name="connsiteX418" fmla="*/ 244649 w 1870024"/>
                <a:gd name="connsiteY418" fmla="*/ 2349057 h 3218689"/>
                <a:gd name="connsiteX419" fmla="*/ 244649 w 1870024"/>
                <a:gd name="connsiteY419" fmla="*/ 2313538 h 3218689"/>
                <a:gd name="connsiteX420" fmla="*/ 289179 w 1870024"/>
                <a:gd name="connsiteY420" fmla="*/ 2313224 h 3218689"/>
                <a:gd name="connsiteX421" fmla="*/ 289179 w 1870024"/>
                <a:gd name="connsiteY421" fmla="*/ 2348742 h 3218689"/>
                <a:gd name="connsiteX422" fmla="*/ 393849 w 1870024"/>
                <a:gd name="connsiteY422" fmla="*/ 2348742 h 3218689"/>
                <a:gd name="connsiteX423" fmla="*/ 393849 w 1870024"/>
                <a:gd name="connsiteY423" fmla="*/ 2313224 h 3218689"/>
                <a:gd name="connsiteX424" fmla="*/ 438378 w 1870024"/>
                <a:gd name="connsiteY424" fmla="*/ 2312909 h 3218689"/>
                <a:gd name="connsiteX425" fmla="*/ 438378 w 1870024"/>
                <a:gd name="connsiteY425" fmla="*/ 2348428 h 3218689"/>
                <a:gd name="connsiteX426" fmla="*/ 543049 w 1870024"/>
                <a:gd name="connsiteY426" fmla="*/ 2348428 h 3218689"/>
                <a:gd name="connsiteX427" fmla="*/ 543049 w 1870024"/>
                <a:gd name="connsiteY427" fmla="*/ 2312909 h 3218689"/>
                <a:gd name="connsiteX428" fmla="*/ 587578 w 1870024"/>
                <a:gd name="connsiteY428" fmla="*/ 2312595 h 3218689"/>
                <a:gd name="connsiteX429" fmla="*/ 587578 w 1870024"/>
                <a:gd name="connsiteY429" fmla="*/ 2348114 h 3218689"/>
                <a:gd name="connsiteX430" fmla="*/ 692248 w 1870024"/>
                <a:gd name="connsiteY430" fmla="*/ 2348114 h 3218689"/>
                <a:gd name="connsiteX431" fmla="*/ 692248 w 1870024"/>
                <a:gd name="connsiteY431" fmla="*/ 2312595 h 3218689"/>
                <a:gd name="connsiteX432" fmla="*/ 736778 w 1870024"/>
                <a:gd name="connsiteY432" fmla="*/ 2312281 h 3218689"/>
                <a:gd name="connsiteX433" fmla="*/ 736778 w 1870024"/>
                <a:gd name="connsiteY433" fmla="*/ 2347799 h 3218689"/>
                <a:gd name="connsiteX434" fmla="*/ 841448 w 1870024"/>
                <a:gd name="connsiteY434" fmla="*/ 2347799 h 3218689"/>
                <a:gd name="connsiteX435" fmla="*/ 841448 w 1870024"/>
                <a:gd name="connsiteY435" fmla="*/ 2312281 h 3218689"/>
                <a:gd name="connsiteX436" fmla="*/ 1209418 w 1870024"/>
                <a:gd name="connsiteY436" fmla="*/ 2247424 h 3218689"/>
                <a:gd name="connsiteX437" fmla="*/ 1209418 w 1870024"/>
                <a:gd name="connsiteY437" fmla="*/ 2292477 h 3218689"/>
                <a:gd name="connsiteX438" fmla="*/ 1249442 w 1870024"/>
                <a:gd name="connsiteY438" fmla="*/ 2292477 h 3218689"/>
                <a:gd name="connsiteX439" fmla="*/ 1249442 w 1870024"/>
                <a:gd name="connsiteY439" fmla="*/ 2247424 h 3218689"/>
                <a:gd name="connsiteX440" fmla="*/ 1138799 w 1870024"/>
                <a:gd name="connsiteY440" fmla="*/ 2247319 h 3218689"/>
                <a:gd name="connsiteX441" fmla="*/ 1138799 w 1870024"/>
                <a:gd name="connsiteY441" fmla="*/ 2292372 h 3218689"/>
                <a:gd name="connsiteX442" fmla="*/ 1178824 w 1870024"/>
                <a:gd name="connsiteY442" fmla="*/ 2292372 h 3218689"/>
                <a:gd name="connsiteX443" fmla="*/ 1178824 w 1870024"/>
                <a:gd name="connsiteY443" fmla="*/ 2247319 h 3218689"/>
                <a:gd name="connsiteX444" fmla="*/ 139979 w 1870024"/>
                <a:gd name="connsiteY444" fmla="*/ 2240091 h 3218689"/>
                <a:gd name="connsiteX445" fmla="*/ 139979 w 1870024"/>
                <a:gd name="connsiteY445" fmla="*/ 2275609 h 3218689"/>
                <a:gd name="connsiteX446" fmla="*/ 244649 w 1870024"/>
                <a:gd name="connsiteY446" fmla="*/ 2275609 h 3218689"/>
                <a:gd name="connsiteX447" fmla="*/ 244649 w 1870024"/>
                <a:gd name="connsiteY447" fmla="*/ 2240091 h 3218689"/>
                <a:gd name="connsiteX448" fmla="*/ 289179 w 1870024"/>
                <a:gd name="connsiteY448" fmla="*/ 2239776 h 3218689"/>
                <a:gd name="connsiteX449" fmla="*/ 289179 w 1870024"/>
                <a:gd name="connsiteY449" fmla="*/ 2275295 h 3218689"/>
                <a:gd name="connsiteX450" fmla="*/ 393849 w 1870024"/>
                <a:gd name="connsiteY450" fmla="*/ 2275295 h 3218689"/>
                <a:gd name="connsiteX451" fmla="*/ 393849 w 1870024"/>
                <a:gd name="connsiteY451" fmla="*/ 2239776 h 3218689"/>
                <a:gd name="connsiteX452" fmla="*/ 438378 w 1870024"/>
                <a:gd name="connsiteY452" fmla="*/ 2239462 h 3218689"/>
                <a:gd name="connsiteX453" fmla="*/ 438378 w 1870024"/>
                <a:gd name="connsiteY453" fmla="*/ 2274981 h 3218689"/>
                <a:gd name="connsiteX454" fmla="*/ 543049 w 1870024"/>
                <a:gd name="connsiteY454" fmla="*/ 2274981 h 3218689"/>
                <a:gd name="connsiteX455" fmla="*/ 543049 w 1870024"/>
                <a:gd name="connsiteY455" fmla="*/ 2239462 h 3218689"/>
                <a:gd name="connsiteX456" fmla="*/ 587578 w 1870024"/>
                <a:gd name="connsiteY456" fmla="*/ 2239148 h 3218689"/>
                <a:gd name="connsiteX457" fmla="*/ 587578 w 1870024"/>
                <a:gd name="connsiteY457" fmla="*/ 2274666 h 3218689"/>
                <a:gd name="connsiteX458" fmla="*/ 692248 w 1870024"/>
                <a:gd name="connsiteY458" fmla="*/ 2274666 h 3218689"/>
                <a:gd name="connsiteX459" fmla="*/ 692248 w 1870024"/>
                <a:gd name="connsiteY459" fmla="*/ 2239148 h 3218689"/>
                <a:gd name="connsiteX460" fmla="*/ 736778 w 1870024"/>
                <a:gd name="connsiteY460" fmla="*/ 2238833 h 3218689"/>
                <a:gd name="connsiteX461" fmla="*/ 736778 w 1870024"/>
                <a:gd name="connsiteY461" fmla="*/ 2274352 h 3218689"/>
                <a:gd name="connsiteX462" fmla="*/ 841448 w 1870024"/>
                <a:gd name="connsiteY462" fmla="*/ 2274352 h 3218689"/>
                <a:gd name="connsiteX463" fmla="*/ 841448 w 1870024"/>
                <a:gd name="connsiteY463" fmla="*/ 2238833 h 3218689"/>
                <a:gd name="connsiteX464" fmla="*/ 1087355 w 1870024"/>
                <a:gd name="connsiteY464" fmla="*/ 2196922 h 3218689"/>
                <a:gd name="connsiteX465" fmla="*/ 1306335 w 1870024"/>
                <a:gd name="connsiteY465" fmla="*/ 2196922 h 3218689"/>
                <a:gd name="connsiteX466" fmla="*/ 1306335 w 1870024"/>
                <a:gd name="connsiteY466" fmla="*/ 2438009 h 3218689"/>
                <a:gd name="connsiteX467" fmla="*/ 1642558 w 1870024"/>
                <a:gd name="connsiteY467" fmla="*/ 2438009 h 3218689"/>
                <a:gd name="connsiteX468" fmla="*/ 1642558 w 1870024"/>
                <a:gd name="connsiteY468" fmla="*/ 3218584 h 3218689"/>
                <a:gd name="connsiteX469" fmla="*/ 1087355 w 1870024"/>
                <a:gd name="connsiteY469" fmla="*/ 3218584 h 3218689"/>
                <a:gd name="connsiteX470" fmla="*/ 139979 w 1870024"/>
                <a:gd name="connsiteY470" fmla="*/ 2166643 h 3218689"/>
                <a:gd name="connsiteX471" fmla="*/ 139979 w 1870024"/>
                <a:gd name="connsiteY471" fmla="*/ 2202162 h 3218689"/>
                <a:gd name="connsiteX472" fmla="*/ 244649 w 1870024"/>
                <a:gd name="connsiteY472" fmla="*/ 2202162 h 3218689"/>
                <a:gd name="connsiteX473" fmla="*/ 244649 w 1870024"/>
                <a:gd name="connsiteY473" fmla="*/ 2166643 h 3218689"/>
                <a:gd name="connsiteX474" fmla="*/ 289179 w 1870024"/>
                <a:gd name="connsiteY474" fmla="*/ 2166329 h 3218689"/>
                <a:gd name="connsiteX475" fmla="*/ 289179 w 1870024"/>
                <a:gd name="connsiteY475" fmla="*/ 2201848 h 3218689"/>
                <a:gd name="connsiteX476" fmla="*/ 393849 w 1870024"/>
                <a:gd name="connsiteY476" fmla="*/ 2201848 h 3218689"/>
                <a:gd name="connsiteX477" fmla="*/ 393849 w 1870024"/>
                <a:gd name="connsiteY477" fmla="*/ 2166329 h 3218689"/>
                <a:gd name="connsiteX478" fmla="*/ 438378 w 1870024"/>
                <a:gd name="connsiteY478" fmla="*/ 2166015 h 3218689"/>
                <a:gd name="connsiteX479" fmla="*/ 438378 w 1870024"/>
                <a:gd name="connsiteY479" fmla="*/ 2201533 h 3218689"/>
                <a:gd name="connsiteX480" fmla="*/ 543049 w 1870024"/>
                <a:gd name="connsiteY480" fmla="*/ 2201533 h 3218689"/>
                <a:gd name="connsiteX481" fmla="*/ 543049 w 1870024"/>
                <a:gd name="connsiteY481" fmla="*/ 2166015 h 3218689"/>
                <a:gd name="connsiteX482" fmla="*/ 587578 w 1870024"/>
                <a:gd name="connsiteY482" fmla="*/ 2165700 h 3218689"/>
                <a:gd name="connsiteX483" fmla="*/ 587578 w 1870024"/>
                <a:gd name="connsiteY483" fmla="*/ 2201219 h 3218689"/>
                <a:gd name="connsiteX484" fmla="*/ 692248 w 1870024"/>
                <a:gd name="connsiteY484" fmla="*/ 2201219 h 3218689"/>
                <a:gd name="connsiteX485" fmla="*/ 692248 w 1870024"/>
                <a:gd name="connsiteY485" fmla="*/ 2165700 h 3218689"/>
                <a:gd name="connsiteX486" fmla="*/ 736778 w 1870024"/>
                <a:gd name="connsiteY486" fmla="*/ 2165386 h 3218689"/>
                <a:gd name="connsiteX487" fmla="*/ 736778 w 1870024"/>
                <a:gd name="connsiteY487" fmla="*/ 2200905 h 3218689"/>
                <a:gd name="connsiteX488" fmla="*/ 841448 w 1870024"/>
                <a:gd name="connsiteY488" fmla="*/ 2200905 h 3218689"/>
                <a:gd name="connsiteX489" fmla="*/ 841448 w 1870024"/>
                <a:gd name="connsiteY489" fmla="*/ 2165386 h 3218689"/>
                <a:gd name="connsiteX490" fmla="*/ 139979 w 1870024"/>
                <a:gd name="connsiteY490" fmla="*/ 2093196 h 3218689"/>
                <a:gd name="connsiteX491" fmla="*/ 139979 w 1870024"/>
                <a:gd name="connsiteY491" fmla="*/ 2128715 h 3218689"/>
                <a:gd name="connsiteX492" fmla="*/ 244649 w 1870024"/>
                <a:gd name="connsiteY492" fmla="*/ 2128715 h 3218689"/>
                <a:gd name="connsiteX493" fmla="*/ 244649 w 1870024"/>
                <a:gd name="connsiteY493" fmla="*/ 2093196 h 3218689"/>
                <a:gd name="connsiteX494" fmla="*/ 289179 w 1870024"/>
                <a:gd name="connsiteY494" fmla="*/ 2092882 h 3218689"/>
                <a:gd name="connsiteX495" fmla="*/ 289179 w 1870024"/>
                <a:gd name="connsiteY495" fmla="*/ 2128400 h 3218689"/>
                <a:gd name="connsiteX496" fmla="*/ 393849 w 1870024"/>
                <a:gd name="connsiteY496" fmla="*/ 2128400 h 3218689"/>
                <a:gd name="connsiteX497" fmla="*/ 393849 w 1870024"/>
                <a:gd name="connsiteY497" fmla="*/ 2092882 h 3218689"/>
                <a:gd name="connsiteX498" fmla="*/ 438378 w 1870024"/>
                <a:gd name="connsiteY498" fmla="*/ 2092567 h 3218689"/>
                <a:gd name="connsiteX499" fmla="*/ 438378 w 1870024"/>
                <a:gd name="connsiteY499" fmla="*/ 2128086 h 3218689"/>
                <a:gd name="connsiteX500" fmla="*/ 543049 w 1870024"/>
                <a:gd name="connsiteY500" fmla="*/ 2128086 h 3218689"/>
                <a:gd name="connsiteX501" fmla="*/ 543049 w 1870024"/>
                <a:gd name="connsiteY501" fmla="*/ 2092567 h 3218689"/>
                <a:gd name="connsiteX502" fmla="*/ 587578 w 1870024"/>
                <a:gd name="connsiteY502" fmla="*/ 2092253 h 3218689"/>
                <a:gd name="connsiteX503" fmla="*/ 587578 w 1870024"/>
                <a:gd name="connsiteY503" fmla="*/ 2127772 h 3218689"/>
                <a:gd name="connsiteX504" fmla="*/ 692248 w 1870024"/>
                <a:gd name="connsiteY504" fmla="*/ 2127772 h 3218689"/>
                <a:gd name="connsiteX505" fmla="*/ 692248 w 1870024"/>
                <a:gd name="connsiteY505" fmla="*/ 2092253 h 3218689"/>
                <a:gd name="connsiteX506" fmla="*/ 736778 w 1870024"/>
                <a:gd name="connsiteY506" fmla="*/ 2091939 h 3218689"/>
                <a:gd name="connsiteX507" fmla="*/ 736778 w 1870024"/>
                <a:gd name="connsiteY507" fmla="*/ 2127458 h 3218689"/>
                <a:gd name="connsiteX508" fmla="*/ 841448 w 1870024"/>
                <a:gd name="connsiteY508" fmla="*/ 2127458 h 3218689"/>
                <a:gd name="connsiteX509" fmla="*/ 841448 w 1870024"/>
                <a:gd name="connsiteY509" fmla="*/ 2091939 h 3218689"/>
                <a:gd name="connsiteX510" fmla="*/ 139979 w 1870024"/>
                <a:gd name="connsiteY510" fmla="*/ 2019749 h 3218689"/>
                <a:gd name="connsiteX511" fmla="*/ 139979 w 1870024"/>
                <a:gd name="connsiteY511" fmla="*/ 2055267 h 3218689"/>
                <a:gd name="connsiteX512" fmla="*/ 244649 w 1870024"/>
                <a:gd name="connsiteY512" fmla="*/ 2055267 h 3218689"/>
                <a:gd name="connsiteX513" fmla="*/ 244649 w 1870024"/>
                <a:gd name="connsiteY513" fmla="*/ 2019749 h 3218689"/>
                <a:gd name="connsiteX514" fmla="*/ 289179 w 1870024"/>
                <a:gd name="connsiteY514" fmla="*/ 2019434 h 3218689"/>
                <a:gd name="connsiteX515" fmla="*/ 289179 w 1870024"/>
                <a:gd name="connsiteY515" fmla="*/ 2054953 h 3218689"/>
                <a:gd name="connsiteX516" fmla="*/ 393849 w 1870024"/>
                <a:gd name="connsiteY516" fmla="*/ 2054953 h 3218689"/>
                <a:gd name="connsiteX517" fmla="*/ 393849 w 1870024"/>
                <a:gd name="connsiteY517" fmla="*/ 2019434 h 3218689"/>
                <a:gd name="connsiteX518" fmla="*/ 438378 w 1870024"/>
                <a:gd name="connsiteY518" fmla="*/ 2019120 h 3218689"/>
                <a:gd name="connsiteX519" fmla="*/ 438378 w 1870024"/>
                <a:gd name="connsiteY519" fmla="*/ 2054639 h 3218689"/>
                <a:gd name="connsiteX520" fmla="*/ 543049 w 1870024"/>
                <a:gd name="connsiteY520" fmla="*/ 2054639 h 3218689"/>
                <a:gd name="connsiteX521" fmla="*/ 543049 w 1870024"/>
                <a:gd name="connsiteY521" fmla="*/ 2019120 h 3218689"/>
                <a:gd name="connsiteX522" fmla="*/ 587578 w 1870024"/>
                <a:gd name="connsiteY522" fmla="*/ 2018806 h 3218689"/>
                <a:gd name="connsiteX523" fmla="*/ 587578 w 1870024"/>
                <a:gd name="connsiteY523" fmla="*/ 2054325 h 3218689"/>
                <a:gd name="connsiteX524" fmla="*/ 692248 w 1870024"/>
                <a:gd name="connsiteY524" fmla="*/ 2054325 h 3218689"/>
                <a:gd name="connsiteX525" fmla="*/ 692248 w 1870024"/>
                <a:gd name="connsiteY525" fmla="*/ 2018806 h 3218689"/>
                <a:gd name="connsiteX526" fmla="*/ 736778 w 1870024"/>
                <a:gd name="connsiteY526" fmla="*/ 2018491 h 3218689"/>
                <a:gd name="connsiteX527" fmla="*/ 736778 w 1870024"/>
                <a:gd name="connsiteY527" fmla="*/ 2054010 h 3218689"/>
                <a:gd name="connsiteX528" fmla="*/ 841448 w 1870024"/>
                <a:gd name="connsiteY528" fmla="*/ 2054010 h 3218689"/>
                <a:gd name="connsiteX529" fmla="*/ 841448 w 1870024"/>
                <a:gd name="connsiteY529" fmla="*/ 2018491 h 3218689"/>
                <a:gd name="connsiteX530" fmla="*/ 139979 w 1870024"/>
                <a:gd name="connsiteY530" fmla="*/ 1946301 h 3218689"/>
                <a:gd name="connsiteX531" fmla="*/ 139979 w 1870024"/>
                <a:gd name="connsiteY531" fmla="*/ 1981820 h 3218689"/>
                <a:gd name="connsiteX532" fmla="*/ 244649 w 1870024"/>
                <a:gd name="connsiteY532" fmla="*/ 1981820 h 3218689"/>
                <a:gd name="connsiteX533" fmla="*/ 244649 w 1870024"/>
                <a:gd name="connsiteY533" fmla="*/ 1946301 h 3218689"/>
                <a:gd name="connsiteX534" fmla="*/ 289179 w 1870024"/>
                <a:gd name="connsiteY534" fmla="*/ 1945987 h 3218689"/>
                <a:gd name="connsiteX535" fmla="*/ 289179 w 1870024"/>
                <a:gd name="connsiteY535" fmla="*/ 1981506 h 3218689"/>
                <a:gd name="connsiteX536" fmla="*/ 393849 w 1870024"/>
                <a:gd name="connsiteY536" fmla="*/ 1981506 h 3218689"/>
                <a:gd name="connsiteX537" fmla="*/ 393849 w 1870024"/>
                <a:gd name="connsiteY537" fmla="*/ 1945987 h 3218689"/>
                <a:gd name="connsiteX538" fmla="*/ 438378 w 1870024"/>
                <a:gd name="connsiteY538" fmla="*/ 1945673 h 3218689"/>
                <a:gd name="connsiteX539" fmla="*/ 438378 w 1870024"/>
                <a:gd name="connsiteY539" fmla="*/ 1981191 h 3218689"/>
                <a:gd name="connsiteX540" fmla="*/ 543049 w 1870024"/>
                <a:gd name="connsiteY540" fmla="*/ 1981191 h 3218689"/>
                <a:gd name="connsiteX541" fmla="*/ 543049 w 1870024"/>
                <a:gd name="connsiteY541" fmla="*/ 1945673 h 3218689"/>
                <a:gd name="connsiteX542" fmla="*/ 587578 w 1870024"/>
                <a:gd name="connsiteY542" fmla="*/ 1945358 h 3218689"/>
                <a:gd name="connsiteX543" fmla="*/ 587578 w 1870024"/>
                <a:gd name="connsiteY543" fmla="*/ 1980877 h 3218689"/>
                <a:gd name="connsiteX544" fmla="*/ 692248 w 1870024"/>
                <a:gd name="connsiteY544" fmla="*/ 1980877 h 3218689"/>
                <a:gd name="connsiteX545" fmla="*/ 692248 w 1870024"/>
                <a:gd name="connsiteY545" fmla="*/ 1945358 h 3218689"/>
                <a:gd name="connsiteX546" fmla="*/ 736778 w 1870024"/>
                <a:gd name="connsiteY546" fmla="*/ 1945044 h 3218689"/>
                <a:gd name="connsiteX547" fmla="*/ 736778 w 1870024"/>
                <a:gd name="connsiteY547" fmla="*/ 1980563 h 3218689"/>
                <a:gd name="connsiteX548" fmla="*/ 841448 w 1870024"/>
                <a:gd name="connsiteY548" fmla="*/ 1980563 h 3218689"/>
                <a:gd name="connsiteX549" fmla="*/ 841448 w 1870024"/>
                <a:gd name="connsiteY549" fmla="*/ 1945044 h 3218689"/>
                <a:gd name="connsiteX550" fmla="*/ 139979 w 1870024"/>
                <a:gd name="connsiteY550" fmla="*/ 1872854 h 3218689"/>
                <a:gd name="connsiteX551" fmla="*/ 139979 w 1870024"/>
                <a:gd name="connsiteY551" fmla="*/ 1908373 h 3218689"/>
                <a:gd name="connsiteX552" fmla="*/ 244649 w 1870024"/>
                <a:gd name="connsiteY552" fmla="*/ 1908373 h 3218689"/>
                <a:gd name="connsiteX553" fmla="*/ 244649 w 1870024"/>
                <a:gd name="connsiteY553" fmla="*/ 1872854 h 3218689"/>
                <a:gd name="connsiteX554" fmla="*/ 289179 w 1870024"/>
                <a:gd name="connsiteY554" fmla="*/ 1872540 h 3218689"/>
                <a:gd name="connsiteX555" fmla="*/ 289179 w 1870024"/>
                <a:gd name="connsiteY555" fmla="*/ 1908058 h 3218689"/>
                <a:gd name="connsiteX556" fmla="*/ 393849 w 1870024"/>
                <a:gd name="connsiteY556" fmla="*/ 1908058 h 3218689"/>
                <a:gd name="connsiteX557" fmla="*/ 393849 w 1870024"/>
                <a:gd name="connsiteY557" fmla="*/ 1872540 h 3218689"/>
                <a:gd name="connsiteX558" fmla="*/ 438378 w 1870024"/>
                <a:gd name="connsiteY558" fmla="*/ 1872225 h 3218689"/>
                <a:gd name="connsiteX559" fmla="*/ 438378 w 1870024"/>
                <a:gd name="connsiteY559" fmla="*/ 1907744 h 3218689"/>
                <a:gd name="connsiteX560" fmla="*/ 543049 w 1870024"/>
                <a:gd name="connsiteY560" fmla="*/ 1907744 h 3218689"/>
                <a:gd name="connsiteX561" fmla="*/ 543049 w 1870024"/>
                <a:gd name="connsiteY561" fmla="*/ 1872225 h 3218689"/>
                <a:gd name="connsiteX562" fmla="*/ 587578 w 1870024"/>
                <a:gd name="connsiteY562" fmla="*/ 1871911 h 3218689"/>
                <a:gd name="connsiteX563" fmla="*/ 587578 w 1870024"/>
                <a:gd name="connsiteY563" fmla="*/ 1907430 h 3218689"/>
                <a:gd name="connsiteX564" fmla="*/ 692248 w 1870024"/>
                <a:gd name="connsiteY564" fmla="*/ 1907430 h 3218689"/>
                <a:gd name="connsiteX565" fmla="*/ 692248 w 1870024"/>
                <a:gd name="connsiteY565" fmla="*/ 1871911 h 3218689"/>
                <a:gd name="connsiteX566" fmla="*/ 736778 w 1870024"/>
                <a:gd name="connsiteY566" fmla="*/ 1871597 h 3218689"/>
                <a:gd name="connsiteX567" fmla="*/ 736778 w 1870024"/>
                <a:gd name="connsiteY567" fmla="*/ 1907116 h 3218689"/>
                <a:gd name="connsiteX568" fmla="*/ 841448 w 1870024"/>
                <a:gd name="connsiteY568" fmla="*/ 1907116 h 3218689"/>
                <a:gd name="connsiteX569" fmla="*/ 841448 w 1870024"/>
                <a:gd name="connsiteY569" fmla="*/ 1871597 h 3218689"/>
                <a:gd name="connsiteX570" fmla="*/ 139979 w 1870024"/>
                <a:gd name="connsiteY570" fmla="*/ 1799407 h 3218689"/>
                <a:gd name="connsiteX571" fmla="*/ 139979 w 1870024"/>
                <a:gd name="connsiteY571" fmla="*/ 1834926 h 3218689"/>
                <a:gd name="connsiteX572" fmla="*/ 244649 w 1870024"/>
                <a:gd name="connsiteY572" fmla="*/ 1834926 h 3218689"/>
                <a:gd name="connsiteX573" fmla="*/ 244649 w 1870024"/>
                <a:gd name="connsiteY573" fmla="*/ 1799407 h 3218689"/>
                <a:gd name="connsiteX574" fmla="*/ 289179 w 1870024"/>
                <a:gd name="connsiteY574" fmla="*/ 1799092 h 3218689"/>
                <a:gd name="connsiteX575" fmla="*/ 289179 w 1870024"/>
                <a:gd name="connsiteY575" fmla="*/ 1834611 h 3218689"/>
                <a:gd name="connsiteX576" fmla="*/ 393849 w 1870024"/>
                <a:gd name="connsiteY576" fmla="*/ 1834611 h 3218689"/>
                <a:gd name="connsiteX577" fmla="*/ 393849 w 1870024"/>
                <a:gd name="connsiteY577" fmla="*/ 1799092 h 3218689"/>
                <a:gd name="connsiteX578" fmla="*/ 438378 w 1870024"/>
                <a:gd name="connsiteY578" fmla="*/ 1798778 h 3218689"/>
                <a:gd name="connsiteX579" fmla="*/ 438378 w 1870024"/>
                <a:gd name="connsiteY579" fmla="*/ 1834297 h 3218689"/>
                <a:gd name="connsiteX580" fmla="*/ 543049 w 1870024"/>
                <a:gd name="connsiteY580" fmla="*/ 1834297 h 3218689"/>
                <a:gd name="connsiteX581" fmla="*/ 543049 w 1870024"/>
                <a:gd name="connsiteY581" fmla="*/ 1798778 h 3218689"/>
                <a:gd name="connsiteX582" fmla="*/ 587578 w 1870024"/>
                <a:gd name="connsiteY582" fmla="*/ 1798464 h 3218689"/>
                <a:gd name="connsiteX583" fmla="*/ 587578 w 1870024"/>
                <a:gd name="connsiteY583" fmla="*/ 1833982 h 3218689"/>
                <a:gd name="connsiteX584" fmla="*/ 692248 w 1870024"/>
                <a:gd name="connsiteY584" fmla="*/ 1833982 h 3218689"/>
                <a:gd name="connsiteX585" fmla="*/ 692248 w 1870024"/>
                <a:gd name="connsiteY585" fmla="*/ 1798464 h 3218689"/>
                <a:gd name="connsiteX586" fmla="*/ 736778 w 1870024"/>
                <a:gd name="connsiteY586" fmla="*/ 1798149 h 3218689"/>
                <a:gd name="connsiteX587" fmla="*/ 736778 w 1870024"/>
                <a:gd name="connsiteY587" fmla="*/ 1833668 h 3218689"/>
                <a:gd name="connsiteX588" fmla="*/ 841448 w 1870024"/>
                <a:gd name="connsiteY588" fmla="*/ 1833668 h 3218689"/>
                <a:gd name="connsiteX589" fmla="*/ 841448 w 1870024"/>
                <a:gd name="connsiteY589" fmla="*/ 1798149 h 3218689"/>
                <a:gd name="connsiteX590" fmla="*/ 139979 w 1870024"/>
                <a:gd name="connsiteY590" fmla="*/ 1725959 h 3218689"/>
                <a:gd name="connsiteX591" fmla="*/ 139979 w 1870024"/>
                <a:gd name="connsiteY591" fmla="*/ 1761478 h 3218689"/>
                <a:gd name="connsiteX592" fmla="*/ 244649 w 1870024"/>
                <a:gd name="connsiteY592" fmla="*/ 1761478 h 3218689"/>
                <a:gd name="connsiteX593" fmla="*/ 244649 w 1870024"/>
                <a:gd name="connsiteY593" fmla="*/ 1725959 h 3218689"/>
                <a:gd name="connsiteX594" fmla="*/ 289179 w 1870024"/>
                <a:gd name="connsiteY594" fmla="*/ 1725645 h 3218689"/>
                <a:gd name="connsiteX595" fmla="*/ 289179 w 1870024"/>
                <a:gd name="connsiteY595" fmla="*/ 1761164 h 3218689"/>
                <a:gd name="connsiteX596" fmla="*/ 393849 w 1870024"/>
                <a:gd name="connsiteY596" fmla="*/ 1761164 h 3218689"/>
                <a:gd name="connsiteX597" fmla="*/ 393849 w 1870024"/>
                <a:gd name="connsiteY597" fmla="*/ 1725645 h 3218689"/>
                <a:gd name="connsiteX598" fmla="*/ 438378 w 1870024"/>
                <a:gd name="connsiteY598" fmla="*/ 1725331 h 3218689"/>
                <a:gd name="connsiteX599" fmla="*/ 438378 w 1870024"/>
                <a:gd name="connsiteY599" fmla="*/ 1760849 h 3218689"/>
                <a:gd name="connsiteX600" fmla="*/ 543049 w 1870024"/>
                <a:gd name="connsiteY600" fmla="*/ 1760849 h 3218689"/>
                <a:gd name="connsiteX601" fmla="*/ 543049 w 1870024"/>
                <a:gd name="connsiteY601" fmla="*/ 1725331 h 3218689"/>
                <a:gd name="connsiteX602" fmla="*/ 587578 w 1870024"/>
                <a:gd name="connsiteY602" fmla="*/ 1725016 h 3218689"/>
                <a:gd name="connsiteX603" fmla="*/ 587578 w 1870024"/>
                <a:gd name="connsiteY603" fmla="*/ 1760535 h 3218689"/>
                <a:gd name="connsiteX604" fmla="*/ 692248 w 1870024"/>
                <a:gd name="connsiteY604" fmla="*/ 1760535 h 3218689"/>
                <a:gd name="connsiteX605" fmla="*/ 692248 w 1870024"/>
                <a:gd name="connsiteY605" fmla="*/ 1725016 h 3218689"/>
                <a:gd name="connsiteX606" fmla="*/ 736778 w 1870024"/>
                <a:gd name="connsiteY606" fmla="*/ 1724702 h 3218689"/>
                <a:gd name="connsiteX607" fmla="*/ 736778 w 1870024"/>
                <a:gd name="connsiteY607" fmla="*/ 1760221 h 3218689"/>
                <a:gd name="connsiteX608" fmla="*/ 841448 w 1870024"/>
                <a:gd name="connsiteY608" fmla="*/ 1760221 h 3218689"/>
                <a:gd name="connsiteX609" fmla="*/ 841448 w 1870024"/>
                <a:gd name="connsiteY609" fmla="*/ 1724702 h 3218689"/>
                <a:gd name="connsiteX610" fmla="*/ 139979 w 1870024"/>
                <a:gd name="connsiteY610" fmla="*/ 1652512 h 3218689"/>
                <a:gd name="connsiteX611" fmla="*/ 139979 w 1870024"/>
                <a:gd name="connsiteY611" fmla="*/ 1688031 h 3218689"/>
                <a:gd name="connsiteX612" fmla="*/ 244649 w 1870024"/>
                <a:gd name="connsiteY612" fmla="*/ 1688031 h 3218689"/>
                <a:gd name="connsiteX613" fmla="*/ 244649 w 1870024"/>
                <a:gd name="connsiteY613" fmla="*/ 1652512 h 3218689"/>
                <a:gd name="connsiteX614" fmla="*/ 289179 w 1870024"/>
                <a:gd name="connsiteY614" fmla="*/ 1652198 h 3218689"/>
                <a:gd name="connsiteX615" fmla="*/ 289179 w 1870024"/>
                <a:gd name="connsiteY615" fmla="*/ 1687717 h 3218689"/>
                <a:gd name="connsiteX616" fmla="*/ 393849 w 1870024"/>
                <a:gd name="connsiteY616" fmla="*/ 1687717 h 3218689"/>
                <a:gd name="connsiteX617" fmla="*/ 393849 w 1870024"/>
                <a:gd name="connsiteY617" fmla="*/ 1652198 h 3218689"/>
                <a:gd name="connsiteX618" fmla="*/ 438378 w 1870024"/>
                <a:gd name="connsiteY618" fmla="*/ 1651884 h 3218689"/>
                <a:gd name="connsiteX619" fmla="*/ 438378 w 1870024"/>
                <a:gd name="connsiteY619" fmla="*/ 1687402 h 3218689"/>
                <a:gd name="connsiteX620" fmla="*/ 543049 w 1870024"/>
                <a:gd name="connsiteY620" fmla="*/ 1687402 h 3218689"/>
                <a:gd name="connsiteX621" fmla="*/ 543049 w 1870024"/>
                <a:gd name="connsiteY621" fmla="*/ 1651884 h 3218689"/>
                <a:gd name="connsiteX622" fmla="*/ 587578 w 1870024"/>
                <a:gd name="connsiteY622" fmla="*/ 1651569 h 3218689"/>
                <a:gd name="connsiteX623" fmla="*/ 587578 w 1870024"/>
                <a:gd name="connsiteY623" fmla="*/ 1687088 h 3218689"/>
                <a:gd name="connsiteX624" fmla="*/ 692248 w 1870024"/>
                <a:gd name="connsiteY624" fmla="*/ 1687088 h 3218689"/>
                <a:gd name="connsiteX625" fmla="*/ 692248 w 1870024"/>
                <a:gd name="connsiteY625" fmla="*/ 1651569 h 3218689"/>
                <a:gd name="connsiteX626" fmla="*/ 736778 w 1870024"/>
                <a:gd name="connsiteY626" fmla="*/ 1651255 h 3218689"/>
                <a:gd name="connsiteX627" fmla="*/ 736778 w 1870024"/>
                <a:gd name="connsiteY627" fmla="*/ 1686774 h 3218689"/>
                <a:gd name="connsiteX628" fmla="*/ 841448 w 1870024"/>
                <a:gd name="connsiteY628" fmla="*/ 1686774 h 3218689"/>
                <a:gd name="connsiteX629" fmla="*/ 841448 w 1870024"/>
                <a:gd name="connsiteY629" fmla="*/ 1651255 h 3218689"/>
                <a:gd name="connsiteX630" fmla="*/ 139979 w 1870024"/>
                <a:gd name="connsiteY630" fmla="*/ 1579065 h 3218689"/>
                <a:gd name="connsiteX631" fmla="*/ 139979 w 1870024"/>
                <a:gd name="connsiteY631" fmla="*/ 1614584 h 3218689"/>
                <a:gd name="connsiteX632" fmla="*/ 244649 w 1870024"/>
                <a:gd name="connsiteY632" fmla="*/ 1614584 h 3218689"/>
                <a:gd name="connsiteX633" fmla="*/ 244649 w 1870024"/>
                <a:gd name="connsiteY633" fmla="*/ 1579065 h 3218689"/>
                <a:gd name="connsiteX634" fmla="*/ 289179 w 1870024"/>
                <a:gd name="connsiteY634" fmla="*/ 1578750 h 3218689"/>
                <a:gd name="connsiteX635" fmla="*/ 289179 w 1870024"/>
                <a:gd name="connsiteY635" fmla="*/ 1614269 h 3218689"/>
                <a:gd name="connsiteX636" fmla="*/ 393849 w 1870024"/>
                <a:gd name="connsiteY636" fmla="*/ 1614269 h 3218689"/>
                <a:gd name="connsiteX637" fmla="*/ 393849 w 1870024"/>
                <a:gd name="connsiteY637" fmla="*/ 1578750 h 3218689"/>
                <a:gd name="connsiteX638" fmla="*/ 438378 w 1870024"/>
                <a:gd name="connsiteY638" fmla="*/ 1578436 h 3218689"/>
                <a:gd name="connsiteX639" fmla="*/ 438378 w 1870024"/>
                <a:gd name="connsiteY639" fmla="*/ 1613955 h 3218689"/>
                <a:gd name="connsiteX640" fmla="*/ 543049 w 1870024"/>
                <a:gd name="connsiteY640" fmla="*/ 1613955 h 3218689"/>
                <a:gd name="connsiteX641" fmla="*/ 543049 w 1870024"/>
                <a:gd name="connsiteY641" fmla="*/ 1578436 h 3218689"/>
                <a:gd name="connsiteX642" fmla="*/ 587578 w 1870024"/>
                <a:gd name="connsiteY642" fmla="*/ 1578122 h 3218689"/>
                <a:gd name="connsiteX643" fmla="*/ 587578 w 1870024"/>
                <a:gd name="connsiteY643" fmla="*/ 1613641 h 3218689"/>
                <a:gd name="connsiteX644" fmla="*/ 692248 w 1870024"/>
                <a:gd name="connsiteY644" fmla="*/ 1613641 h 3218689"/>
                <a:gd name="connsiteX645" fmla="*/ 692248 w 1870024"/>
                <a:gd name="connsiteY645" fmla="*/ 1578122 h 3218689"/>
                <a:gd name="connsiteX646" fmla="*/ 736778 w 1870024"/>
                <a:gd name="connsiteY646" fmla="*/ 1577807 h 3218689"/>
                <a:gd name="connsiteX647" fmla="*/ 736778 w 1870024"/>
                <a:gd name="connsiteY647" fmla="*/ 1613326 h 3218689"/>
                <a:gd name="connsiteX648" fmla="*/ 841448 w 1870024"/>
                <a:gd name="connsiteY648" fmla="*/ 1613326 h 3218689"/>
                <a:gd name="connsiteX649" fmla="*/ 841448 w 1870024"/>
                <a:gd name="connsiteY649" fmla="*/ 1577807 h 3218689"/>
                <a:gd name="connsiteX650" fmla="*/ 139979 w 1870024"/>
                <a:gd name="connsiteY650" fmla="*/ 1505617 h 3218689"/>
                <a:gd name="connsiteX651" fmla="*/ 139979 w 1870024"/>
                <a:gd name="connsiteY651" fmla="*/ 1541136 h 3218689"/>
                <a:gd name="connsiteX652" fmla="*/ 244649 w 1870024"/>
                <a:gd name="connsiteY652" fmla="*/ 1541136 h 3218689"/>
                <a:gd name="connsiteX653" fmla="*/ 244649 w 1870024"/>
                <a:gd name="connsiteY653" fmla="*/ 1505617 h 3218689"/>
                <a:gd name="connsiteX654" fmla="*/ 289179 w 1870024"/>
                <a:gd name="connsiteY654" fmla="*/ 1505303 h 3218689"/>
                <a:gd name="connsiteX655" fmla="*/ 289179 w 1870024"/>
                <a:gd name="connsiteY655" fmla="*/ 1540822 h 3218689"/>
                <a:gd name="connsiteX656" fmla="*/ 393849 w 1870024"/>
                <a:gd name="connsiteY656" fmla="*/ 1540822 h 3218689"/>
                <a:gd name="connsiteX657" fmla="*/ 393849 w 1870024"/>
                <a:gd name="connsiteY657" fmla="*/ 1505303 h 3218689"/>
                <a:gd name="connsiteX658" fmla="*/ 438378 w 1870024"/>
                <a:gd name="connsiteY658" fmla="*/ 1504989 h 3218689"/>
                <a:gd name="connsiteX659" fmla="*/ 438378 w 1870024"/>
                <a:gd name="connsiteY659" fmla="*/ 1540508 h 3218689"/>
                <a:gd name="connsiteX660" fmla="*/ 543049 w 1870024"/>
                <a:gd name="connsiteY660" fmla="*/ 1540508 h 3218689"/>
                <a:gd name="connsiteX661" fmla="*/ 543049 w 1870024"/>
                <a:gd name="connsiteY661" fmla="*/ 1504989 h 3218689"/>
                <a:gd name="connsiteX662" fmla="*/ 587578 w 1870024"/>
                <a:gd name="connsiteY662" fmla="*/ 1504675 h 3218689"/>
                <a:gd name="connsiteX663" fmla="*/ 587578 w 1870024"/>
                <a:gd name="connsiteY663" fmla="*/ 1540193 h 3218689"/>
                <a:gd name="connsiteX664" fmla="*/ 692248 w 1870024"/>
                <a:gd name="connsiteY664" fmla="*/ 1540193 h 3218689"/>
                <a:gd name="connsiteX665" fmla="*/ 692248 w 1870024"/>
                <a:gd name="connsiteY665" fmla="*/ 1504675 h 3218689"/>
                <a:gd name="connsiteX666" fmla="*/ 736778 w 1870024"/>
                <a:gd name="connsiteY666" fmla="*/ 1504360 h 3218689"/>
                <a:gd name="connsiteX667" fmla="*/ 736778 w 1870024"/>
                <a:gd name="connsiteY667" fmla="*/ 1539879 h 3218689"/>
                <a:gd name="connsiteX668" fmla="*/ 841448 w 1870024"/>
                <a:gd name="connsiteY668" fmla="*/ 1539879 h 3218689"/>
                <a:gd name="connsiteX669" fmla="*/ 841448 w 1870024"/>
                <a:gd name="connsiteY669" fmla="*/ 1504360 h 3218689"/>
                <a:gd name="connsiteX670" fmla="*/ 139979 w 1870024"/>
                <a:gd name="connsiteY670" fmla="*/ 1432170 h 3218689"/>
                <a:gd name="connsiteX671" fmla="*/ 139979 w 1870024"/>
                <a:gd name="connsiteY671" fmla="*/ 1467689 h 3218689"/>
                <a:gd name="connsiteX672" fmla="*/ 244649 w 1870024"/>
                <a:gd name="connsiteY672" fmla="*/ 1467689 h 3218689"/>
                <a:gd name="connsiteX673" fmla="*/ 244649 w 1870024"/>
                <a:gd name="connsiteY673" fmla="*/ 1432170 h 3218689"/>
                <a:gd name="connsiteX674" fmla="*/ 289179 w 1870024"/>
                <a:gd name="connsiteY674" fmla="*/ 1431856 h 3218689"/>
                <a:gd name="connsiteX675" fmla="*/ 289179 w 1870024"/>
                <a:gd name="connsiteY675" fmla="*/ 1467375 h 3218689"/>
                <a:gd name="connsiteX676" fmla="*/ 393849 w 1870024"/>
                <a:gd name="connsiteY676" fmla="*/ 1467375 h 3218689"/>
                <a:gd name="connsiteX677" fmla="*/ 393849 w 1870024"/>
                <a:gd name="connsiteY677" fmla="*/ 1431856 h 3218689"/>
                <a:gd name="connsiteX678" fmla="*/ 438378 w 1870024"/>
                <a:gd name="connsiteY678" fmla="*/ 1431542 h 3218689"/>
                <a:gd name="connsiteX679" fmla="*/ 438378 w 1870024"/>
                <a:gd name="connsiteY679" fmla="*/ 1467060 h 3218689"/>
                <a:gd name="connsiteX680" fmla="*/ 543049 w 1870024"/>
                <a:gd name="connsiteY680" fmla="*/ 1467060 h 3218689"/>
                <a:gd name="connsiteX681" fmla="*/ 543049 w 1870024"/>
                <a:gd name="connsiteY681" fmla="*/ 1431542 h 3218689"/>
                <a:gd name="connsiteX682" fmla="*/ 587578 w 1870024"/>
                <a:gd name="connsiteY682" fmla="*/ 1431227 h 3218689"/>
                <a:gd name="connsiteX683" fmla="*/ 587578 w 1870024"/>
                <a:gd name="connsiteY683" fmla="*/ 1466746 h 3218689"/>
                <a:gd name="connsiteX684" fmla="*/ 692248 w 1870024"/>
                <a:gd name="connsiteY684" fmla="*/ 1466746 h 3218689"/>
                <a:gd name="connsiteX685" fmla="*/ 692248 w 1870024"/>
                <a:gd name="connsiteY685" fmla="*/ 1431227 h 3218689"/>
                <a:gd name="connsiteX686" fmla="*/ 736778 w 1870024"/>
                <a:gd name="connsiteY686" fmla="*/ 1430913 h 3218689"/>
                <a:gd name="connsiteX687" fmla="*/ 736778 w 1870024"/>
                <a:gd name="connsiteY687" fmla="*/ 1466432 h 3218689"/>
                <a:gd name="connsiteX688" fmla="*/ 841448 w 1870024"/>
                <a:gd name="connsiteY688" fmla="*/ 1466432 h 3218689"/>
                <a:gd name="connsiteX689" fmla="*/ 841448 w 1870024"/>
                <a:gd name="connsiteY689" fmla="*/ 1430913 h 3218689"/>
                <a:gd name="connsiteX690" fmla="*/ 139979 w 1870024"/>
                <a:gd name="connsiteY690" fmla="*/ 1358723 h 3218689"/>
                <a:gd name="connsiteX691" fmla="*/ 139979 w 1870024"/>
                <a:gd name="connsiteY691" fmla="*/ 1394242 h 3218689"/>
                <a:gd name="connsiteX692" fmla="*/ 244649 w 1870024"/>
                <a:gd name="connsiteY692" fmla="*/ 1394242 h 3218689"/>
                <a:gd name="connsiteX693" fmla="*/ 244649 w 1870024"/>
                <a:gd name="connsiteY693" fmla="*/ 1358723 h 3218689"/>
                <a:gd name="connsiteX694" fmla="*/ 289179 w 1870024"/>
                <a:gd name="connsiteY694" fmla="*/ 1358408 h 3218689"/>
                <a:gd name="connsiteX695" fmla="*/ 289179 w 1870024"/>
                <a:gd name="connsiteY695" fmla="*/ 1393927 h 3218689"/>
                <a:gd name="connsiteX696" fmla="*/ 393849 w 1870024"/>
                <a:gd name="connsiteY696" fmla="*/ 1393927 h 3218689"/>
                <a:gd name="connsiteX697" fmla="*/ 393849 w 1870024"/>
                <a:gd name="connsiteY697" fmla="*/ 1358408 h 3218689"/>
                <a:gd name="connsiteX698" fmla="*/ 438378 w 1870024"/>
                <a:gd name="connsiteY698" fmla="*/ 1358094 h 3218689"/>
                <a:gd name="connsiteX699" fmla="*/ 438378 w 1870024"/>
                <a:gd name="connsiteY699" fmla="*/ 1393613 h 3218689"/>
                <a:gd name="connsiteX700" fmla="*/ 543049 w 1870024"/>
                <a:gd name="connsiteY700" fmla="*/ 1393613 h 3218689"/>
                <a:gd name="connsiteX701" fmla="*/ 543049 w 1870024"/>
                <a:gd name="connsiteY701" fmla="*/ 1358094 h 3218689"/>
                <a:gd name="connsiteX702" fmla="*/ 587578 w 1870024"/>
                <a:gd name="connsiteY702" fmla="*/ 1357780 h 3218689"/>
                <a:gd name="connsiteX703" fmla="*/ 587578 w 1870024"/>
                <a:gd name="connsiteY703" fmla="*/ 1393299 h 3218689"/>
                <a:gd name="connsiteX704" fmla="*/ 692248 w 1870024"/>
                <a:gd name="connsiteY704" fmla="*/ 1393299 h 3218689"/>
                <a:gd name="connsiteX705" fmla="*/ 692248 w 1870024"/>
                <a:gd name="connsiteY705" fmla="*/ 1357780 h 3218689"/>
                <a:gd name="connsiteX706" fmla="*/ 736778 w 1870024"/>
                <a:gd name="connsiteY706" fmla="*/ 1357466 h 3218689"/>
                <a:gd name="connsiteX707" fmla="*/ 736778 w 1870024"/>
                <a:gd name="connsiteY707" fmla="*/ 1392984 h 3218689"/>
                <a:gd name="connsiteX708" fmla="*/ 841448 w 1870024"/>
                <a:gd name="connsiteY708" fmla="*/ 1392984 h 3218689"/>
                <a:gd name="connsiteX709" fmla="*/ 841448 w 1870024"/>
                <a:gd name="connsiteY709" fmla="*/ 1357466 h 3218689"/>
                <a:gd name="connsiteX710" fmla="*/ 139979 w 1870024"/>
                <a:gd name="connsiteY710" fmla="*/ 1285276 h 3218689"/>
                <a:gd name="connsiteX711" fmla="*/ 139979 w 1870024"/>
                <a:gd name="connsiteY711" fmla="*/ 1320794 h 3218689"/>
                <a:gd name="connsiteX712" fmla="*/ 244649 w 1870024"/>
                <a:gd name="connsiteY712" fmla="*/ 1320794 h 3218689"/>
                <a:gd name="connsiteX713" fmla="*/ 244649 w 1870024"/>
                <a:gd name="connsiteY713" fmla="*/ 1285276 h 3218689"/>
                <a:gd name="connsiteX714" fmla="*/ 289179 w 1870024"/>
                <a:gd name="connsiteY714" fmla="*/ 1284961 h 3218689"/>
                <a:gd name="connsiteX715" fmla="*/ 289179 w 1870024"/>
                <a:gd name="connsiteY715" fmla="*/ 1320480 h 3218689"/>
                <a:gd name="connsiteX716" fmla="*/ 393849 w 1870024"/>
                <a:gd name="connsiteY716" fmla="*/ 1320480 h 3218689"/>
                <a:gd name="connsiteX717" fmla="*/ 393849 w 1870024"/>
                <a:gd name="connsiteY717" fmla="*/ 1284961 h 3218689"/>
                <a:gd name="connsiteX718" fmla="*/ 438378 w 1870024"/>
                <a:gd name="connsiteY718" fmla="*/ 1284647 h 3218689"/>
                <a:gd name="connsiteX719" fmla="*/ 438378 w 1870024"/>
                <a:gd name="connsiteY719" fmla="*/ 1320166 h 3218689"/>
                <a:gd name="connsiteX720" fmla="*/ 543049 w 1870024"/>
                <a:gd name="connsiteY720" fmla="*/ 1320166 h 3218689"/>
                <a:gd name="connsiteX721" fmla="*/ 543049 w 1870024"/>
                <a:gd name="connsiteY721" fmla="*/ 1284647 h 3218689"/>
                <a:gd name="connsiteX722" fmla="*/ 587578 w 1870024"/>
                <a:gd name="connsiteY722" fmla="*/ 1284333 h 3218689"/>
                <a:gd name="connsiteX723" fmla="*/ 587578 w 1870024"/>
                <a:gd name="connsiteY723" fmla="*/ 1319851 h 3218689"/>
                <a:gd name="connsiteX724" fmla="*/ 692248 w 1870024"/>
                <a:gd name="connsiteY724" fmla="*/ 1319851 h 3218689"/>
                <a:gd name="connsiteX725" fmla="*/ 692248 w 1870024"/>
                <a:gd name="connsiteY725" fmla="*/ 1284333 h 3218689"/>
                <a:gd name="connsiteX726" fmla="*/ 736778 w 1870024"/>
                <a:gd name="connsiteY726" fmla="*/ 1284018 h 3218689"/>
                <a:gd name="connsiteX727" fmla="*/ 736778 w 1870024"/>
                <a:gd name="connsiteY727" fmla="*/ 1319537 h 3218689"/>
                <a:gd name="connsiteX728" fmla="*/ 841448 w 1870024"/>
                <a:gd name="connsiteY728" fmla="*/ 1319537 h 3218689"/>
                <a:gd name="connsiteX729" fmla="*/ 841448 w 1870024"/>
                <a:gd name="connsiteY729" fmla="*/ 1284018 h 3218689"/>
                <a:gd name="connsiteX730" fmla="*/ 139979 w 1870024"/>
                <a:gd name="connsiteY730" fmla="*/ 1211828 h 3218689"/>
                <a:gd name="connsiteX731" fmla="*/ 139979 w 1870024"/>
                <a:gd name="connsiteY731" fmla="*/ 1247347 h 3218689"/>
                <a:gd name="connsiteX732" fmla="*/ 244649 w 1870024"/>
                <a:gd name="connsiteY732" fmla="*/ 1247347 h 3218689"/>
                <a:gd name="connsiteX733" fmla="*/ 244649 w 1870024"/>
                <a:gd name="connsiteY733" fmla="*/ 1211828 h 3218689"/>
                <a:gd name="connsiteX734" fmla="*/ 289179 w 1870024"/>
                <a:gd name="connsiteY734" fmla="*/ 1211514 h 3218689"/>
                <a:gd name="connsiteX735" fmla="*/ 289179 w 1870024"/>
                <a:gd name="connsiteY735" fmla="*/ 1247033 h 3218689"/>
                <a:gd name="connsiteX736" fmla="*/ 393849 w 1870024"/>
                <a:gd name="connsiteY736" fmla="*/ 1247033 h 3218689"/>
                <a:gd name="connsiteX737" fmla="*/ 393849 w 1870024"/>
                <a:gd name="connsiteY737" fmla="*/ 1211514 h 3218689"/>
                <a:gd name="connsiteX738" fmla="*/ 438378 w 1870024"/>
                <a:gd name="connsiteY738" fmla="*/ 1211200 h 3218689"/>
                <a:gd name="connsiteX739" fmla="*/ 438378 w 1870024"/>
                <a:gd name="connsiteY739" fmla="*/ 1246718 h 3218689"/>
                <a:gd name="connsiteX740" fmla="*/ 543049 w 1870024"/>
                <a:gd name="connsiteY740" fmla="*/ 1246718 h 3218689"/>
                <a:gd name="connsiteX741" fmla="*/ 543049 w 1870024"/>
                <a:gd name="connsiteY741" fmla="*/ 1211200 h 3218689"/>
                <a:gd name="connsiteX742" fmla="*/ 587578 w 1870024"/>
                <a:gd name="connsiteY742" fmla="*/ 1210885 h 3218689"/>
                <a:gd name="connsiteX743" fmla="*/ 587578 w 1870024"/>
                <a:gd name="connsiteY743" fmla="*/ 1246404 h 3218689"/>
                <a:gd name="connsiteX744" fmla="*/ 692248 w 1870024"/>
                <a:gd name="connsiteY744" fmla="*/ 1246404 h 3218689"/>
                <a:gd name="connsiteX745" fmla="*/ 692248 w 1870024"/>
                <a:gd name="connsiteY745" fmla="*/ 1210885 h 3218689"/>
                <a:gd name="connsiteX746" fmla="*/ 736778 w 1870024"/>
                <a:gd name="connsiteY746" fmla="*/ 1210571 h 3218689"/>
                <a:gd name="connsiteX747" fmla="*/ 736778 w 1870024"/>
                <a:gd name="connsiteY747" fmla="*/ 1246090 h 3218689"/>
                <a:gd name="connsiteX748" fmla="*/ 841448 w 1870024"/>
                <a:gd name="connsiteY748" fmla="*/ 1246090 h 3218689"/>
                <a:gd name="connsiteX749" fmla="*/ 841448 w 1870024"/>
                <a:gd name="connsiteY749" fmla="*/ 1210571 h 3218689"/>
                <a:gd name="connsiteX750" fmla="*/ 139979 w 1870024"/>
                <a:gd name="connsiteY750" fmla="*/ 1138381 h 3218689"/>
                <a:gd name="connsiteX751" fmla="*/ 139979 w 1870024"/>
                <a:gd name="connsiteY751" fmla="*/ 1173900 h 3218689"/>
                <a:gd name="connsiteX752" fmla="*/ 244649 w 1870024"/>
                <a:gd name="connsiteY752" fmla="*/ 1173900 h 3218689"/>
                <a:gd name="connsiteX753" fmla="*/ 244649 w 1870024"/>
                <a:gd name="connsiteY753" fmla="*/ 1138381 h 3218689"/>
                <a:gd name="connsiteX754" fmla="*/ 289179 w 1870024"/>
                <a:gd name="connsiteY754" fmla="*/ 1138067 h 3218689"/>
                <a:gd name="connsiteX755" fmla="*/ 289179 w 1870024"/>
                <a:gd name="connsiteY755" fmla="*/ 1173585 h 3218689"/>
                <a:gd name="connsiteX756" fmla="*/ 393849 w 1870024"/>
                <a:gd name="connsiteY756" fmla="*/ 1173585 h 3218689"/>
                <a:gd name="connsiteX757" fmla="*/ 393849 w 1870024"/>
                <a:gd name="connsiteY757" fmla="*/ 1138067 h 3218689"/>
                <a:gd name="connsiteX758" fmla="*/ 438378 w 1870024"/>
                <a:gd name="connsiteY758" fmla="*/ 1137752 h 3218689"/>
                <a:gd name="connsiteX759" fmla="*/ 438378 w 1870024"/>
                <a:gd name="connsiteY759" fmla="*/ 1173271 h 3218689"/>
                <a:gd name="connsiteX760" fmla="*/ 543049 w 1870024"/>
                <a:gd name="connsiteY760" fmla="*/ 1173271 h 3218689"/>
                <a:gd name="connsiteX761" fmla="*/ 543049 w 1870024"/>
                <a:gd name="connsiteY761" fmla="*/ 1137752 h 3218689"/>
                <a:gd name="connsiteX762" fmla="*/ 587578 w 1870024"/>
                <a:gd name="connsiteY762" fmla="*/ 1137438 h 3218689"/>
                <a:gd name="connsiteX763" fmla="*/ 587578 w 1870024"/>
                <a:gd name="connsiteY763" fmla="*/ 1172957 h 3218689"/>
                <a:gd name="connsiteX764" fmla="*/ 692248 w 1870024"/>
                <a:gd name="connsiteY764" fmla="*/ 1172957 h 3218689"/>
                <a:gd name="connsiteX765" fmla="*/ 692248 w 1870024"/>
                <a:gd name="connsiteY765" fmla="*/ 1137438 h 3218689"/>
                <a:gd name="connsiteX766" fmla="*/ 736778 w 1870024"/>
                <a:gd name="connsiteY766" fmla="*/ 1137124 h 3218689"/>
                <a:gd name="connsiteX767" fmla="*/ 736778 w 1870024"/>
                <a:gd name="connsiteY767" fmla="*/ 1172642 h 3218689"/>
                <a:gd name="connsiteX768" fmla="*/ 841448 w 1870024"/>
                <a:gd name="connsiteY768" fmla="*/ 1172642 h 3218689"/>
                <a:gd name="connsiteX769" fmla="*/ 841448 w 1870024"/>
                <a:gd name="connsiteY769" fmla="*/ 1137124 h 3218689"/>
                <a:gd name="connsiteX770" fmla="*/ 139979 w 1870024"/>
                <a:gd name="connsiteY770" fmla="*/ 1064934 h 3218689"/>
                <a:gd name="connsiteX771" fmla="*/ 139979 w 1870024"/>
                <a:gd name="connsiteY771" fmla="*/ 1100452 h 3218689"/>
                <a:gd name="connsiteX772" fmla="*/ 244649 w 1870024"/>
                <a:gd name="connsiteY772" fmla="*/ 1100452 h 3218689"/>
                <a:gd name="connsiteX773" fmla="*/ 244649 w 1870024"/>
                <a:gd name="connsiteY773" fmla="*/ 1064934 h 3218689"/>
                <a:gd name="connsiteX774" fmla="*/ 289179 w 1870024"/>
                <a:gd name="connsiteY774" fmla="*/ 1064619 h 3218689"/>
                <a:gd name="connsiteX775" fmla="*/ 289179 w 1870024"/>
                <a:gd name="connsiteY775" fmla="*/ 1100138 h 3218689"/>
                <a:gd name="connsiteX776" fmla="*/ 393849 w 1870024"/>
                <a:gd name="connsiteY776" fmla="*/ 1100138 h 3218689"/>
                <a:gd name="connsiteX777" fmla="*/ 393849 w 1870024"/>
                <a:gd name="connsiteY777" fmla="*/ 1064619 h 3218689"/>
                <a:gd name="connsiteX778" fmla="*/ 438378 w 1870024"/>
                <a:gd name="connsiteY778" fmla="*/ 1064305 h 3218689"/>
                <a:gd name="connsiteX779" fmla="*/ 438378 w 1870024"/>
                <a:gd name="connsiteY779" fmla="*/ 1099824 h 3218689"/>
                <a:gd name="connsiteX780" fmla="*/ 543049 w 1870024"/>
                <a:gd name="connsiteY780" fmla="*/ 1099824 h 3218689"/>
                <a:gd name="connsiteX781" fmla="*/ 543049 w 1870024"/>
                <a:gd name="connsiteY781" fmla="*/ 1064305 h 3218689"/>
                <a:gd name="connsiteX782" fmla="*/ 587578 w 1870024"/>
                <a:gd name="connsiteY782" fmla="*/ 1063991 h 3218689"/>
                <a:gd name="connsiteX783" fmla="*/ 587578 w 1870024"/>
                <a:gd name="connsiteY783" fmla="*/ 1099509 h 3218689"/>
                <a:gd name="connsiteX784" fmla="*/ 692248 w 1870024"/>
                <a:gd name="connsiteY784" fmla="*/ 1099509 h 3218689"/>
                <a:gd name="connsiteX785" fmla="*/ 692248 w 1870024"/>
                <a:gd name="connsiteY785" fmla="*/ 1063991 h 3218689"/>
                <a:gd name="connsiteX786" fmla="*/ 736778 w 1870024"/>
                <a:gd name="connsiteY786" fmla="*/ 1063676 h 3218689"/>
                <a:gd name="connsiteX787" fmla="*/ 736778 w 1870024"/>
                <a:gd name="connsiteY787" fmla="*/ 1099195 h 3218689"/>
                <a:gd name="connsiteX788" fmla="*/ 841448 w 1870024"/>
                <a:gd name="connsiteY788" fmla="*/ 1099195 h 3218689"/>
                <a:gd name="connsiteX789" fmla="*/ 841448 w 1870024"/>
                <a:gd name="connsiteY789" fmla="*/ 1063676 h 3218689"/>
                <a:gd name="connsiteX790" fmla="*/ 139979 w 1870024"/>
                <a:gd name="connsiteY790" fmla="*/ 991486 h 3218689"/>
                <a:gd name="connsiteX791" fmla="*/ 139979 w 1870024"/>
                <a:gd name="connsiteY791" fmla="*/ 1027005 h 3218689"/>
                <a:gd name="connsiteX792" fmla="*/ 244649 w 1870024"/>
                <a:gd name="connsiteY792" fmla="*/ 1027005 h 3218689"/>
                <a:gd name="connsiteX793" fmla="*/ 244649 w 1870024"/>
                <a:gd name="connsiteY793" fmla="*/ 991486 h 3218689"/>
                <a:gd name="connsiteX794" fmla="*/ 289179 w 1870024"/>
                <a:gd name="connsiteY794" fmla="*/ 991172 h 3218689"/>
                <a:gd name="connsiteX795" fmla="*/ 289179 w 1870024"/>
                <a:gd name="connsiteY795" fmla="*/ 1026691 h 3218689"/>
                <a:gd name="connsiteX796" fmla="*/ 393849 w 1870024"/>
                <a:gd name="connsiteY796" fmla="*/ 1026691 h 3218689"/>
                <a:gd name="connsiteX797" fmla="*/ 393849 w 1870024"/>
                <a:gd name="connsiteY797" fmla="*/ 991172 h 3218689"/>
                <a:gd name="connsiteX798" fmla="*/ 438378 w 1870024"/>
                <a:gd name="connsiteY798" fmla="*/ 990858 h 3218689"/>
                <a:gd name="connsiteX799" fmla="*/ 438378 w 1870024"/>
                <a:gd name="connsiteY799" fmla="*/ 1026376 h 3218689"/>
                <a:gd name="connsiteX800" fmla="*/ 543049 w 1870024"/>
                <a:gd name="connsiteY800" fmla="*/ 1026376 h 3218689"/>
                <a:gd name="connsiteX801" fmla="*/ 543049 w 1870024"/>
                <a:gd name="connsiteY801" fmla="*/ 990858 h 3218689"/>
                <a:gd name="connsiteX802" fmla="*/ 587578 w 1870024"/>
                <a:gd name="connsiteY802" fmla="*/ 990543 h 3218689"/>
                <a:gd name="connsiteX803" fmla="*/ 587578 w 1870024"/>
                <a:gd name="connsiteY803" fmla="*/ 1026062 h 3218689"/>
                <a:gd name="connsiteX804" fmla="*/ 692248 w 1870024"/>
                <a:gd name="connsiteY804" fmla="*/ 1026062 h 3218689"/>
                <a:gd name="connsiteX805" fmla="*/ 692248 w 1870024"/>
                <a:gd name="connsiteY805" fmla="*/ 990543 h 3218689"/>
                <a:gd name="connsiteX806" fmla="*/ 736778 w 1870024"/>
                <a:gd name="connsiteY806" fmla="*/ 990229 h 3218689"/>
                <a:gd name="connsiteX807" fmla="*/ 736778 w 1870024"/>
                <a:gd name="connsiteY807" fmla="*/ 1025748 h 3218689"/>
                <a:gd name="connsiteX808" fmla="*/ 841448 w 1870024"/>
                <a:gd name="connsiteY808" fmla="*/ 1025748 h 3218689"/>
                <a:gd name="connsiteX809" fmla="*/ 841448 w 1870024"/>
                <a:gd name="connsiteY809" fmla="*/ 990229 h 3218689"/>
                <a:gd name="connsiteX810" fmla="*/ 139979 w 1870024"/>
                <a:gd name="connsiteY810" fmla="*/ 918039 h 3218689"/>
                <a:gd name="connsiteX811" fmla="*/ 139979 w 1870024"/>
                <a:gd name="connsiteY811" fmla="*/ 953558 h 3218689"/>
                <a:gd name="connsiteX812" fmla="*/ 244649 w 1870024"/>
                <a:gd name="connsiteY812" fmla="*/ 953558 h 3218689"/>
                <a:gd name="connsiteX813" fmla="*/ 244649 w 1870024"/>
                <a:gd name="connsiteY813" fmla="*/ 918039 h 3218689"/>
                <a:gd name="connsiteX814" fmla="*/ 289179 w 1870024"/>
                <a:gd name="connsiteY814" fmla="*/ 917725 h 3218689"/>
                <a:gd name="connsiteX815" fmla="*/ 289179 w 1870024"/>
                <a:gd name="connsiteY815" fmla="*/ 953243 h 3218689"/>
                <a:gd name="connsiteX816" fmla="*/ 393849 w 1870024"/>
                <a:gd name="connsiteY816" fmla="*/ 953243 h 3218689"/>
                <a:gd name="connsiteX817" fmla="*/ 393849 w 1870024"/>
                <a:gd name="connsiteY817" fmla="*/ 917725 h 3218689"/>
                <a:gd name="connsiteX818" fmla="*/ 438378 w 1870024"/>
                <a:gd name="connsiteY818" fmla="*/ 917410 h 3218689"/>
                <a:gd name="connsiteX819" fmla="*/ 438378 w 1870024"/>
                <a:gd name="connsiteY819" fmla="*/ 952929 h 3218689"/>
                <a:gd name="connsiteX820" fmla="*/ 543049 w 1870024"/>
                <a:gd name="connsiteY820" fmla="*/ 952929 h 3218689"/>
                <a:gd name="connsiteX821" fmla="*/ 543049 w 1870024"/>
                <a:gd name="connsiteY821" fmla="*/ 917410 h 3218689"/>
                <a:gd name="connsiteX822" fmla="*/ 587578 w 1870024"/>
                <a:gd name="connsiteY822" fmla="*/ 917096 h 3218689"/>
                <a:gd name="connsiteX823" fmla="*/ 587578 w 1870024"/>
                <a:gd name="connsiteY823" fmla="*/ 952615 h 3218689"/>
                <a:gd name="connsiteX824" fmla="*/ 692248 w 1870024"/>
                <a:gd name="connsiteY824" fmla="*/ 952615 h 3218689"/>
                <a:gd name="connsiteX825" fmla="*/ 692248 w 1870024"/>
                <a:gd name="connsiteY825" fmla="*/ 917096 h 3218689"/>
                <a:gd name="connsiteX826" fmla="*/ 736778 w 1870024"/>
                <a:gd name="connsiteY826" fmla="*/ 916782 h 3218689"/>
                <a:gd name="connsiteX827" fmla="*/ 736778 w 1870024"/>
                <a:gd name="connsiteY827" fmla="*/ 952300 h 3218689"/>
                <a:gd name="connsiteX828" fmla="*/ 841448 w 1870024"/>
                <a:gd name="connsiteY828" fmla="*/ 952300 h 3218689"/>
                <a:gd name="connsiteX829" fmla="*/ 841448 w 1870024"/>
                <a:gd name="connsiteY829" fmla="*/ 916782 h 3218689"/>
                <a:gd name="connsiteX830" fmla="*/ 139979 w 1870024"/>
                <a:gd name="connsiteY830" fmla="*/ 844592 h 3218689"/>
                <a:gd name="connsiteX831" fmla="*/ 139979 w 1870024"/>
                <a:gd name="connsiteY831" fmla="*/ 880110 h 3218689"/>
                <a:gd name="connsiteX832" fmla="*/ 244649 w 1870024"/>
                <a:gd name="connsiteY832" fmla="*/ 880110 h 3218689"/>
                <a:gd name="connsiteX833" fmla="*/ 244649 w 1870024"/>
                <a:gd name="connsiteY833" fmla="*/ 844592 h 3218689"/>
                <a:gd name="connsiteX834" fmla="*/ 289179 w 1870024"/>
                <a:gd name="connsiteY834" fmla="*/ 844277 h 3218689"/>
                <a:gd name="connsiteX835" fmla="*/ 289179 w 1870024"/>
                <a:gd name="connsiteY835" fmla="*/ 879796 h 3218689"/>
                <a:gd name="connsiteX836" fmla="*/ 393849 w 1870024"/>
                <a:gd name="connsiteY836" fmla="*/ 879796 h 3218689"/>
                <a:gd name="connsiteX837" fmla="*/ 393849 w 1870024"/>
                <a:gd name="connsiteY837" fmla="*/ 844277 h 3218689"/>
                <a:gd name="connsiteX838" fmla="*/ 438378 w 1870024"/>
                <a:gd name="connsiteY838" fmla="*/ 843963 h 3218689"/>
                <a:gd name="connsiteX839" fmla="*/ 438378 w 1870024"/>
                <a:gd name="connsiteY839" fmla="*/ 879482 h 3218689"/>
                <a:gd name="connsiteX840" fmla="*/ 543049 w 1870024"/>
                <a:gd name="connsiteY840" fmla="*/ 879482 h 3218689"/>
                <a:gd name="connsiteX841" fmla="*/ 543049 w 1870024"/>
                <a:gd name="connsiteY841" fmla="*/ 843963 h 3218689"/>
                <a:gd name="connsiteX842" fmla="*/ 587578 w 1870024"/>
                <a:gd name="connsiteY842" fmla="*/ 843649 h 3218689"/>
                <a:gd name="connsiteX843" fmla="*/ 587578 w 1870024"/>
                <a:gd name="connsiteY843" fmla="*/ 879167 h 3218689"/>
                <a:gd name="connsiteX844" fmla="*/ 692248 w 1870024"/>
                <a:gd name="connsiteY844" fmla="*/ 879167 h 3218689"/>
                <a:gd name="connsiteX845" fmla="*/ 692248 w 1870024"/>
                <a:gd name="connsiteY845" fmla="*/ 843649 h 3218689"/>
                <a:gd name="connsiteX846" fmla="*/ 736778 w 1870024"/>
                <a:gd name="connsiteY846" fmla="*/ 843334 h 3218689"/>
                <a:gd name="connsiteX847" fmla="*/ 736778 w 1870024"/>
                <a:gd name="connsiteY847" fmla="*/ 878853 h 3218689"/>
                <a:gd name="connsiteX848" fmla="*/ 841448 w 1870024"/>
                <a:gd name="connsiteY848" fmla="*/ 878853 h 3218689"/>
                <a:gd name="connsiteX849" fmla="*/ 841448 w 1870024"/>
                <a:gd name="connsiteY849" fmla="*/ 843334 h 3218689"/>
                <a:gd name="connsiteX850" fmla="*/ 1786204 w 1870024"/>
                <a:gd name="connsiteY850" fmla="*/ 784659 h 3218689"/>
                <a:gd name="connsiteX851" fmla="*/ 1869919 w 1870024"/>
                <a:gd name="connsiteY851" fmla="*/ 784659 h 3218689"/>
                <a:gd name="connsiteX852" fmla="*/ 1869919 w 1870024"/>
                <a:gd name="connsiteY852" fmla="*/ 3218688 h 3218689"/>
                <a:gd name="connsiteX853" fmla="*/ 1786204 w 1870024"/>
                <a:gd name="connsiteY853" fmla="*/ 3218688 h 3218689"/>
                <a:gd name="connsiteX854" fmla="*/ 139979 w 1870024"/>
                <a:gd name="connsiteY854" fmla="*/ 771144 h 3218689"/>
                <a:gd name="connsiteX855" fmla="*/ 139979 w 1870024"/>
                <a:gd name="connsiteY855" fmla="*/ 806663 h 3218689"/>
                <a:gd name="connsiteX856" fmla="*/ 244649 w 1870024"/>
                <a:gd name="connsiteY856" fmla="*/ 806663 h 3218689"/>
                <a:gd name="connsiteX857" fmla="*/ 244649 w 1870024"/>
                <a:gd name="connsiteY857" fmla="*/ 771144 h 3218689"/>
                <a:gd name="connsiteX858" fmla="*/ 289179 w 1870024"/>
                <a:gd name="connsiteY858" fmla="*/ 770830 h 3218689"/>
                <a:gd name="connsiteX859" fmla="*/ 289179 w 1870024"/>
                <a:gd name="connsiteY859" fmla="*/ 806349 h 3218689"/>
                <a:gd name="connsiteX860" fmla="*/ 393849 w 1870024"/>
                <a:gd name="connsiteY860" fmla="*/ 806349 h 3218689"/>
                <a:gd name="connsiteX861" fmla="*/ 393849 w 1870024"/>
                <a:gd name="connsiteY861" fmla="*/ 770830 h 3218689"/>
                <a:gd name="connsiteX862" fmla="*/ 438378 w 1870024"/>
                <a:gd name="connsiteY862" fmla="*/ 770516 h 3218689"/>
                <a:gd name="connsiteX863" fmla="*/ 438378 w 1870024"/>
                <a:gd name="connsiteY863" fmla="*/ 806034 h 3218689"/>
                <a:gd name="connsiteX864" fmla="*/ 543049 w 1870024"/>
                <a:gd name="connsiteY864" fmla="*/ 806034 h 3218689"/>
                <a:gd name="connsiteX865" fmla="*/ 543049 w 1870024"/>
                <a:gd name="connsiteY865" fmla="*/ 770516 h 3218689"/>
                <a:gd name="connsiteX866" fmla="*/ 587578 w 1870024"/>
                <a:gd name="connsiteY866" fmla="*/ 770201 h 3218689"/>
                <a:gd name="connsiteX867" fmla="*/ 587578 w 1870024"/>
                <a:gd name="connsiteY867" fmla="*/ 805720 h 3218689"/>
                <a:gd name="connsiteX868" fmla="*/ 692248 w 1870024"/>
                <a:gd name="connsiteY868" fmla="*/ 805720 h 3218689"/>
                <a:gd name="connsiteX869" fmla="*/ 692248 w 1870024"/>
                <a:gd name="connsiteY869" fmla="*/ 770201 h 3218689"/>
                <a:gd name="connsiteX870" fmla="*/ 736778 w 1870024"/>
                <a:gd name="connsiteY870" fmla="*/ 769887 h 3218689"/>
                <a:gd name="connsiteX871" fmla="*/ 736778 w 1870024"/>
                <a:gd name="connsiteY871" fmla="*/ 805406 h 3218689"/>
                <a:gd name="connsiteX872" fmla="*/ 841448 w 1870024"/>
                <a:gd name="connsiteY872" fmla="*/ 805406 h 3218689"/>
                <a:gd name="connsiteX873" fmla="*/ 841448 w 1870024"/>
                <a:gd name="connsiteY873" fmla="*/ 769887 h 3218689"/>
                <a:gd name="connsiteX874" fmla="*/ 139979 w 1870024"/>
                <a:gd name="connsiteY874" fmla="*/ 697697 h 3218689"/>
                <a:gd name="connsiteX875" fmla="*/ 139979 w 1870024"/>
                <a:gd name="connsiteY875" fmla="*/ 733216 h 3218689"/>
                <a:gd name="connsiteX876" fmla="*/ 244649 w 1870024"/>
                <a:gd name="connsiteY876" fmla="*/ 733216 h 3218689"/>
                <a:gd name="connsiteX877" fmla="*/ 244649 w 1870024"/>
                <a:gd name="connsiteY877" fmla="*/ 697697 h 3218689"/>
                <a:gd name="connsiteX878" fmla="*/ 289179 w 1870024"/>
                <a:gd name="connsiteY878" fmla="*/ 697383 h 3218689"/>
                <a:gd name="connsiteX879" fmla="*/ 289179 w 1870024"/>
                <a:gd name="connsiteY879" fmla="*/ 732901 h 3218689"/>
                <a:gd name="connsiteX880" fmla="*/ 393849 w 1870024"/>
                <a:gd name="connsiteY880" fmla="*/ 732901 h 3218689"/>
                <a:gd name="connsiteX881" fmla="*/ 393849 w 1870024"/>
                <a:gd name="connsiteY881" fmla="*/ 697383 h 3218689"/>
                <a:gd name="connsiteX882" fmla="*/ 438378 w 1870024"/>
                <a:gd name="connsiteY882" fmla="*/ 697068 h 3218689"/>
                <a:gd name="connsiteX883" fmla="*/ 438378 w 1870024"/>
                <a:gd name="connsiteY883" fmla="*/ 732587 h 3218689"/>
                <a:gd name="connsiteX884" fmla="*/ 543049 w 1870024"/>
                <a:gd name="connsiteY884" fmla="*/ 732587 h 3218689"/>
                <a:gd name="connsiteX885" fmla="*/ 543049 w 1870024"/>
                <a:gd name="connsiteY885" fmla="*/ 697068 h 3218689"/>
                <a:gd name="connsiteX886" fmla="*/ 587578 w 1870024"/>
                <a:gd name="connsiteY886" fmla="*/ 696754 h 3218689"/>
                <a:gd name="connsiteX887" fmla="*/ 587578 w 1870024"/>
                <a:gd name="connsiteY887" fmla="*/ 732273 h 3218689"/>
                <a:gd name="connsiteX888" fmla="*/ 692248 w 1870024"/>
                <a:gd name="connsiteY888" fmla="*/ 732273 h 3218689"/>
                <a:gd name="connsiteX889" fmla="*/ 692248 w 1870024"/>
                <a:gd name="connsiteY889" fmla="*/ 696754 h 3218689"/>
                <a:gd name="connsiteX890" fmla="*/ 736778 w 1870024"/>
                <a:gd name="connsiteY890" fmla="*/ 696440 h 3218689"/>
                <a:gd name="connsiteX891" fmla="*/ 736778 w 1870024"/>
                <a:gd name="connsiteY891" fmla="*/ 731959 h 3218689"/>
                <a:gd name="connsiteX892" fmla="*/ 841448 w 1870024"/>
                <a:gd name="connsiteY892" fmla="*/ 731959 h 3218689"/>
                <a:gd name="connsiteX893" fmla="*/ 841448 w 1870024"/>
                <a:gd name="connsiteY893" fmla="*/ 696440 h 3218689"/>
                <a:gd name="connsiteX894" fmla="*/ 1493463 w 1870024"/>
                <a:gd name="connsiteY894" fmla="*/ 662806 h 3218689"/>
                <a:gd name="connsiteX895" fmla="*/ 1493463 w 1870024"/>
                <a:gd name="connsiteY895" fmla="*/ 707859 h 3218689"/>
                <a:gd name="connsiteX896" fmla="*/ 1533487 w 1870024"/>
                <a:gd name="connsiteY896" fmla="*/ 707859 h 3218689"/>
                <a:gd name="connsiteX897" fmla="*/ 1533487 w 1870024"/>
                <a:gd name="connsiteY897" fmla="*/ 662806 h 3218689"/>
                <a:gd name="connsiteX898" fmla="*/ 1424102 w 1870024"/>
                <a:gd name="connsiteY898" fmla="*/ 662701 h 3218689"/>
                <a:gd name="connsiteX899" fmla="*/ 1424102 w 1870024"/>
                <a:gd name="connsiteY899" fmla="*/ 707754 h 3218689"/>
                <a:gd name="connsiteX900" fmla="*/ 1464126 w 1870024"/>
                <a:gd name="connsiteY900" fmla="*/ 707754 h 3218689"/>
                <a:gd name="connsiteX901" fmla="*/ 1464126 w 1870024"/>
                <a:gd name="connsiteY901" fmla="*/ 662701 h 3218689"/>
                <a:gd name="connsiteX902" fmla="*/ 1354741 w 1870024"/>
                <a:gd name="connsiteY902" fmla="*/ 662701 h 3218689"/>
                <a:gd name="connsiteX903" fmla="*/ 1354741 w 1870024"/>
                <a:gd name="connsiteY903" fmla="*/ 707754 h 3218689"/>
                <a:gd name="connsiteX904" fmla="*/ 1394765 w 1870024"/>
                <a:gd name="connsiteY904" fmla="*/ 707754 h 3218689"/>
                <a:gd name="connsiteX905" fmla="*/ 1394765 w 1870024"/>
                <a:gd name="connsiteY905" fmla="*/ 662701 h 3218689"/>
                <a:gd name="connsiteX906" fmla="*/ 1285275 w 1870024"/>
                <a:gd name="connsiteY906" fmla="*/ 662701 h 3218689"/>
                <a:gd name="connsiteX907" fmla="*/ 1285275 w 1870024"/>
                <a:gd name="connsiteY907" fmla="*/ 707754 h 3218689"/>
                <a:gd name="connsiteX908" fmla="*/ 1325299 w 1870024"/>
                <a:gd name="connsiteY908" fmla="*/ 707754 h 3218689"/>
                <a:gd name="connsiteX909" fmla="*/ 1325299 w 1870024"/>
                <a:gd name="connsiteY909" fmla="*/ 662701 h 3218689"/>
                <a:gd name="connsiteX910" fmla="*/ 139979 w 1870024"/>
                <a:gd name="connsiteY910" fmla="*/ 624250 h 3218689"/>
                <a:gd name="connsiteX911" fmla="*/ 139979 w 1870024"/>
                <a:gd name="connsiteY911" fmla="*/ 659769 h 3218689"/>
                <a:gd name="connsiteX912" fmla="*/ 244649 w 1870024"/>
                <a:gd name="connsiteY912" fmla="*/ 659769 h 3218689"/>
                <a:gd name="connsiteX913" fmla="*/ 244649 w 1870024"/>
                <a:gd name="connsiteY913" fmla="*/ 624250 h 3218689"/>
                <a:gd name="connsiteX914" fmla="*/ 289179 w 1870024"/>
                <a:gd name="connsiteY914" fmla="*/ 623935 h 3218689"/>
                <a:gd name="connsiteX915" fmla="*/ 289179 w 1870024"/>
                <a:gd name="connsiteY915" fmla="*/ 659454 h 3218689"/>
                <a:gd name="connsiteX916" fmla="*/ 393849 w 1870024"/>
                <a:gd name="connsiteY916" fmla="*/ 659454 h 3218689"/>
                <a:gd name="connsiteX917" fmla="*/ 393849 w 1870024"/>
                <a:gd name="connsiteY917" fmla="*/ 623935 h 3218689"/>
                <a:gd name="connsiteX918" fmla="*/ 438378 w 1870024"/>
                <a:gd name="connsiteY918" fmla="*/ 623621 h 3218689"/>
                <a:gd name="connsiteX919" fmla="*/ 438378 w 1870024"/>
                <a:gd name="connsiteY919" fmla="*/ 659140 h 3218689"/>
                <a:gd name="connsiteX920" fmla="*/ 543049 w 1870024"/>
                <a:gd name="connsiteY920" fmla="*/ 659140 h 3218689"/>
                <a:gd name="connsiteX921" fmla="*/ 543049 w 1870024"/>
                <a:gd name="connsiteY921" fmla="*/ 623621 h 3218689"/>
                <a:gd name="connsiteX922" fmla="*/ 587578 w 1870024"/>
                <a:gd name="connsiteY922" fmla="*/ 623307 h 3218689"/>
                <a:gd name="connsiteX923" fmla="*/ 587578 w 1870024"/>
                <a:gd name="connsiteY923" fmla="*/ 658826 h 3218689"/>
                <a:gd name="connsiteX924" fmla="*/ 692248 w 1870024"/>
                <a:gd name="connsiteY924" fmla="*/ 658826 h 3218689"/>
                <a:gd name="connsiteX925" fmla="*/ 692248 w 1870024"/>
                <a:gd name="connsiteY925" fmla="*/ 623307 h 3218689"/>
                <a:gd name="connsiteX926" fmla="*/ 736778 w 1870024"/>
                <a:gd name="connsiteY926" fmla="*/ 622992 h 3218689"/>
                <a:gd name="connsiteX927" fmla="*/ 736778 w 1870024"/>
                <a:gd name="connsiteY927" fmla="*/ 658511 h 3218689"/>
                <a:gd name="connsiteX928" fmla="*/ 841448 w 1870024"/>
                <a:gd name="connsiteY928" fmla="*/ 658511 h 3218689"/>
                <a:gd name="connsiteX929" fmla="*/ 841448 w 1870024"/>
                <a:gd name="connsiteY929" fmla="*/ 622992 h 3218689"/>
                <a:gd name="connsiteX930" fmla="*/ 1493463 w 1870024"/>
                <a:gd name="connsiteY930" fmla="*/ 602141 h 3218689"/>
                <a:gd name="connsiteX931" fmla="*/ 1493463 w 1870024"/>
                <a:gd name="connsiteY931" fmla="*/ 647194 h 3218689"/>
                <a:gd name="connsiteX932" fmla="*/ 1533487 w 1870024"/>
                <a:gd name="connsiteY932" fmla="*/ 647194 h 3218689"/>
                <a:gd name="connsiteX933" fmla="*/ 1533487 w 1870024"/>
                <a:gd name="connsiteY933" fmla="*/ 602141 h 3218689"/>
                <a:gd name="connsiteX934" fmla="*/ 1424102 w 1870024"/>
                <a:gd name="connsiteY934" fmla="*/ 602036 h 3218689"/>
                <a:gd name="connsiteX935" fmla="*/ 1424102 w 1870024"/>
                <a:gd name="connsiteY935" fmla="*/ 647089 h 3218689"/>
                <a:gd name="connsiteX936" fmla="*/ 1464126 w 1870024"/>
                <a:gd name="connsiteY936" fmla="*/ 647089 h 3218689"/>
                <a:gd name="connsiteX937" fmla="*/ 1464126 w 1870024"/>
                <a:gd name="connsiteY937" fmla="*/ 602036 h 3218689"/>
                <a:gd name="connsiteX938" fmla="*/ 139979 w 1870024"/>
                <a:gd name="connsiteY938" fmla="*/ 550802 h 3218689"/>
                <a:gd name="connsiteX939" fmla="*/ 139979 w 1870024"/>
                <a:gd name="connsiteY939" fmla="*/ 586321 h 3218689"/>
                <a:gd name="connsiteX940" fmla="*/ 244649 w 1870024"/>
                <a:gd name="connsiteY940" fmla="*/ 586321 h 3218689"/>
                <a:gd name="connsiteX941" fmla="*/ 244649 w 1870024"/>
                <a:gd name="connsiteY941" fmla="*/ 550802 h 3218689"/>
                <a:gd name="connsiteX942" fmla="*/ 289179 w 1870024"/>
                <a:gd name="connsiteY942" fmla="*/ 550488 h 3218689"/>
                <a:gd name="connsiteX943" fmla="*/ 289179 w 1870024"/>
                <a:gd name="connsiteY943" fmla="*/ 586007 h 3218689"/>
                <a:gd name="connsiteX944" fmla="*/ 393849 w 1870024"/>
                <a:gd name="connsiteY944" fmla="*/ 586007 h 3218689"/>
                <a:gd name="connsiteX945" fmla="*/ 393849 w 1870024"/>
                <a:gd name="connsiteY945" fmla="*/ 550488 h 3218689"/>
                <a:gd name="connsiteX946" fmla="*/ 438378 w 1870024"/>
                <a:gd name="connsiteY946" fmla="*/ 550174 h 3218689"/>
                <a:gd name="connsiteX947" fmla="*/ 438378 w 1870024"/>
                <a:gd name="connsiteY947" fmla="*/ 585693 h 3218689"/>
                <a:gd name="connsiteX948" fmla="*/ 543049 w 1870024"/>
                <a:gd name="connsiteY948" fmla="*/ 585693 h 3218689"/>
                <a:gd name="connsiteX949" fmla="*/ 543049 w 1870024"/>
                <a:gd name="connsiteY949" fmla="*/ 550174 h 3218689"/>
                <a:gd name="connsiteX950" fmla="*/ 587578 w 1870024"/>
                <a:gd name="connsiteY950" fmla="*/ 549859 h 3218689"/>
                <a:gd name="connsiteX951" fmla="*/ 587578 w 1870024"/>
                <a:gd name="connsiteY951" fmla="*/ 585378 h 3218689"/>
                <a:gd name="connsiteX952" fmla="*/ 692248 w 1870024"/>
                <a:gd name="connsiteY952" fmla="*/ 585378 h 3218689"/>
                <a:gd name="connsiteX953" fmla="*/ 692248 w 1870024"/>
                <a:gd name="connsiteY953" fmla="*/ 549859 h 3218689"/>
                <a:gd name="connsiteX954" fmla="*/ 736778 w 1870024"/>
                <a:gd name="connsiteY954" fmla="*/ 549545 h 3218689"/>
                <a:gd name="connsiteX955" fmla="*/ 736778 w 1870024"/>
                <a:gd name="connsiteY955" fmla="*/ 585064 h 3218689"/>
                <a:gd name="connsiteX956" fmla="*/ 841448 w 1870024"/>
                <a:gd name="connsiteY956" fmla="*/ 585064 h 3218689"/>
                <a:gd name="connsiteX957" fmla="*/ 841448 w 1870024"/>
                <a:gd name="connsiteY957" fmla="*/ 549545 h 3218689"/>
                <a:gd name="connsiteX958" fmla="*/ 1622022 w 1870024"/>
                <a:gd name="connsiteY958" fmla="*/ 544410 h 3218689"/>
                <a:gd name="connsiteX959" fmla="*/ 1757286 w 1870024"/>
                <a:gd name="connsiteY959" fmla="*/ 544410 h 3218689"/>
                <a:gd name="connsiteX960" fmla="*/ 1757286 w 1870024"/>
                <a:gd name="connsiteY960" fmla="*/ 3218584 h 3218689"/>
                <a:gd name="connsiteX961" fmla="*/ 1665818 w 1870024"/>
                <a:gd name="connsiteY961" fmla="*/ 3218584 h 3218689"/>
                <a:gd name="connsiteX962" fmla="*/ 1665818 w 1870024"/>
                <a:gd name="connsiteY962" fmla="*/ 2412759 h 3218689"/>
                <a:gd name="connsiteX963" fmla="*/ 1338501 w 1870024"/>
                <a:gd name="connsiteY963" fmla="*/ 2412759 h 3218689"/>
                <a:gd name="connsiteX964" fmla="*/ 1338501 w 1870024"/>
                <a:gd name="connsiteY964" fmla="*/ 2148097 h 3218689"/>
                <a:gd name="connsiteX965" fmla="*/ 1087250 w 1870024"/>
                <a:gd name="connsiteY965" fmla="*/ 2148097 h 3218689"/>
                <a:gd name="connsiteX966" fmla="*/ 1087250 w 1870024"/>
                <a:gd name="connsiteY966" fmla="*/ 1614897 h 3218689"/>
                <a:gd name="connsiteX967" fmla="*/ 1177461 w 1870024"/>
                <a:gd name="connsiteY967" fmla="*/ 1614897 h 3218689"/>
                <a:gd name="connsiteX968" fmla="*/ 1177461 w 1870024"/>
                <a:gd name="connsiteY968" fmla="*/ 756160 h 3218689"/>
                <a:gd name="connsiteX969" fmla="*/ 1622022 w 1870024"/>
                <a:gd name="connsiteY969" fmla="*/ 756160 h 3218689"/>
                <a:gd name="connsiteX970" fmla="*/ 1493463 w 1870024"/>
                <a:gd name="connsiteY970" fmla="*/ 541476 h 3218689"/>
                <a:gd name="connsiteX971" fmla="*/ 1493463 w 1870024"/>
                <a:gd name="connsiteY971" fmla="*/ 586529 h 3218689"/>
                <a:gd name="connsiteX972" fmla="*/ 1533487 w 1870024"/>
                <a:gd name="connsiteY972" fmla="*/ 586529 h 3218689"/>
                <a:gd name="connsiteX973" fmla="*/ 1533487 w 1870024"/>
                <a:gd name="connsiteY973" fmla="*/ 541476 h 3218689"/>
                <a:gd name="connsiteX974" fmla="*/ 1424102 w 1870024"/>
                <a:gd name="connsiteY974" fmla="*/ 541371 h 3218689"/>
                <a:gd name="connsiteX975" fmla="*/ 1424102 w 1870024"/>
                <a:gd name="connsiteY975" fmla="*/ 586425 h 3218689"/>
                <a:gd name="connsiteX976" fmla="*/ 1464126 w 1870024"/>
                <a:gd name="connsiteY976" fmla="*/ 586425 h 3218689"/>
                <a:gd name="connsiteX977" fmla="*/ 1464126 w 1870024"/>
                <a:gd name="connsiteY977" fmla="*/ 541371 h 3218689"/>
                <a:gd name="connsiteX978" fmla="*/ 1286951 w 1870024"/>
                <a:gd name="connsiteY978" fmla="*/ 483326 h 3218689"/>
                <a:gd name="connsiteX979" fmla="*/ 1647692 w 1870024"/>
                <a:gd name="connsiteY979" fmla="*/ 483326 h 3218689"/>
                <a:gd name="connsiteX980" fmla="*/ 1647692 w 1870024"/>
                <a:gd name="connsiteY980" fmla="*/ 528170 h 3218689"/>
                <a:gd name="connsiteX981" fmla="*/ 1589751 w 1870024"/>
                <a:gd name="connsiteY981" fmla="*/ 528170 h 3218689"/>
                <a:gd name="connsiteX982" fmla="*/ 1589751 w 1870024"/>
                <a:gd name="connsiteY982" fmla="*/ 727557 h 3218689"/>
                <a:gd name="connsiteX983" fmla="*/ 1179452 w 1870024"/>
                <a:gd name="connsiteY983" fmla="*/ 727557 h 3218689"/>
                <a:gd name="connsiteX984" fmla="*/ 1179452 w 1870024"/>
                <a:gd name="connsiteY984" fmla="*/ 638079 h 3218689"/>
                <a:gd name="connsiteX985" fmla="*/ 1286951 w 1870024"/>
                <a:gd name="connsiteY985" fmla="*/ 638079 h 3218689"/>
                <a:gd name="connsiteX986" fmla="*/ 139979 w 1870024"/>
                <a:gd name="connsiteY986" fmla="*/ 477355 h 3218689"/>
                <a:gd name="connsiteX987" fmla="*/ 139979 w 1870024"/>
                <a:gd name="connsiteY987" fmla="*/ 512874 h 3218689"/>
                <a:gd name="connsiteX988" fmla="*/ 244649 w 1870024"/>
                <a:gd name="connsiteY988" fmla="*/ 512874 h 3218689"/>
                <a:gd name="connsiteX989" fmla="*/ 244649 w 1870024"/>
                <a:gd name="connsiteY989" fmla="*/ 477355 h 3218689"/>
                <a:gd name="connsiteX990" fmla="*/ 289179 w 1870024"/>
                <a:gd name="connsiteY990" fmla="*/ 477041 h 3218689"/>
                <a:gd name="connsiteX991" fmla="*/ 289179 w 1870024"/>
                <a:gd name="connsiteY991" fmla="*/ 512560 h 3218689"/>
                <a:gd name="connsiteX992" fmla="*/ 393849 w 1870024"/>
                <a:gd name="connsiteY992" fmla="*/ 512560 h 3218689"/>
                <a:gd name="connsiteX993" fmla="*/ 393849 w 1870024"/>
                <a:gd name="connsiteY993" fmla="*/ 477041 h 3218689"/>
                <a:gd name="connsiteX994" fmla="*/ 438378 w 1870024"/>
                <a:gd name="connsiteY994" fmla="*/ 476726 h 3218689"/>
                <a:gd name="connsiteX995" fmla="*/ 438378 w 1870024"/>
                <a:gd name="connsiteY995" fmla="*/ 512245 h 3218689"/>
                <a:gd name="connsiteX996" fmla="*/ 543049 w 1870024"/>
                <a:gd name="connsiteY996" fmla="*/ 512245 h 3218689"/>
                <a:gd name="connsiteX997" fmla="*/ 543049 w 1870024"/>
                <a:gd name="connsiteY997" fmla="*/ 476726 h 3218689"/>
                <a:gd name="connsiteX998" fmla="*/ 587578 w 1870024"/>
                <a:gd name="connsiteY998" fmla="*/ 476412 h 3218689"/>
                <a:gd name="connsiteX999" fmla="*/ 587578 w 1870024"/>
                <a:gd name="connsiteY999" fmla="*/ 511931 h 3218689"/>
                <a:gd name="connsiteX1000" fmla="*/ 692248 w 1870024"/>
                <a:gd name="connsiteY1000" fmla="*/ 511931 h 3218689"/>
                <a:gd name="connsiteX1001" fmla="*/ 692248 w 1870024"/>
                <a:gd name="connsiteY1001" fmla="*/ 476412 h 3218689"/>
                <a:gd name="connsiteX1002" fmla="*/ 736778 w 1870024"/>
                <a:gd name="connsiteY1002" fmla="*/ 476098 h 3218689"/>
                <a:gd name="connsiteX1003" fmla="*/ 736778 w 1870024"/>
                <a:gd name="connsiteY1003" fmla="*/ 511617 h 3218689"/>
                <a:gd name="connsiteX1004" fmla="*/ 841448 w 1870024"/>
                <a:gd name="connsiteY1004" fmla="*/ 511617 h 3218689"/>
                <a:gd name="connsiteX1005" fmla="*/ 841448 w 1870024"/>
                <a:gd name="connsiteY1005" fmla="*/ 476098 h 3218689"/>
                <a:gd name="connsiteX1006" fmla="*/ 139979 w 1870024"/>
                <a:gd name="connsiteY1006" fmla="*/ 403908 h 3218689"/>
                <a:gd name="connsiteX1007" fmla="*/ 139979 w 1870024"/>
                <a:gd name="connsiteY1007" fmla="*/ 439427 h 3218689"/>
                <a:gd name="connsiteX1008" fmla="*/ 244649 w 1870024"/>
                <a:gd name="connsiteY1008" fmla="*/ 439427 h 3218689"/>
                <a:gd name="connsiteX1009" fmla="*/ 244649 w 1870024"/>
                <a:gd name="connsiteY1009" fmla="*/ 403908 h 3218689"/>
                <a:gd name="connsiteX1010" fmla="*/ 289179 w 1870024"/>
                <a:gd name="connsiteY1010" fmla="*/ 403594 h 3218689"/>
                <a:gd name="connsiteX1011" fmla="*/ 289179 w 1870024"/>
                <a:gd name="connsiteY1011" fmla="*/ 439112 h 3218689"/>
                <a:gd name="connsiteX1012" fmla="*/ 393849 w 1870024"/>
                <a:gd name="connsiteY1012" fmla="*/ 439112 h 3218689"/>
                <a:gd name="connsiteX1013" fmla="*/ 393849 w 1870024"/>
                <a:gd name="connsiteY1013" fmla="*/ 403594 h 3218689"/>
                <a:gd name="connsiteX1014" fmla="*/ 438378 w 1870024"/>
                <a:gd name="connsiteY1014" fmla="*/ 403279 h 3218689"/>
                <a:gd name="connsiteX1015" fmla="*/ 438378 w 1870024"/>
                <a:gd name="connsiteY1015" fmla="*/ 438798 h 3218689"/>
                <a:gd name="connsiteX1016" fmla="*/ 543049 w 1870024"/>
                <a:gd name="connsiteY1016" fmla="*/ 438798 h 3218689"/>
                <a:gd name="connsiteX1017" fmla="*/ 543049 w 1870024"/>
                <a:gd name="connsiteY1017" fmla="*/ 403279 h 3218689"/>
                <a:gd name="connsiteX1018" fmla="*/ 587578 w 1870024"/>
                <a:gd name="connsiteY1018" fmla="*/ 402965 h 3218689"/>
                <a:gd name="connsiteX1019" fmla="*/ 587578 w 1870024"/>
                <a:gd name="connsiteY1019" fmla="*/ 438484 h 3218689"/>
                <a:gd name="connsiteX1020" fmla="*/ 692248 w 1870024"/>
                <a:gd name="connsiteY1020" fmla="*/ 438484 h 3218689"/>
                <a:gd name="connsiteX1021" fmla="*/ 692248 w 1870024"/>
                <a:gd name="connsiteY1021" fmla="*/ 402965 h 3218689"/>
                <a:gd name="connsiteX1022" fmla="*/ 736778 w 1870024"/>
                <a:gd name="connsiteY1022" fmla="*/ 402651 h 3218689"/>
                <a:gd name="connsiteX1023" fmla="*/ 736778 w 1870024"/>
                <a:gd name="connsiteY1023" fmla="*/ 438169 h 3218689"/>
                <a:gd name="connsiteX1024" fmla="*/ 841448 w 1870024"/>
                <a:gd name="connsiteY1024" fmla="*/ 438169 h 3218689"/>
                <a:gd name="connsiteX1025" fmla="*/ 841448 w 1870024"/>
                <a:gd name="connsiteY1025" fmla="*/ 402651 h 3218689"/>
                <a:gd name="connsiteX1026" fmla="*/ 139979 w 1870024"/>
                <a:gd name="connsiteY1026" fmla="*/ 330461 h 3218689"/>
                <a:gd name="connsiteX1027" fmla="*/ 139979 w 1870024"/>
                <a:gd name="connsiteY1027" fmla="*/ 365979 h 3218689"/>
                <a:gd name="connsiteX1028" fmla="*/ 244649 w 1870024"/>
                <a:gd name="connsiteY1028" fmla="*/ 365979 h 3218689"/>
                <a:gd name="connsiteX1029" fmla="*/ 244649 w 1870024"/>
                <a:gd name="connsiteY1029" fmla="*/ 330461 h 3218689"/>
                <a:gd name="connsiteX1030" fmla="*/ 289179 w 1870024"/>
                <a:gd name="connsiteY1030" fmla="*/ 330146 h 3218689"/>
                <a:gd name="connsiteX1031" fmla="*/ 289179 w 1870024"/>
                <a:gd name="connsiteY1031" fmla="*/ 365665 h 3218689"/>
                <a:gd name="connsiteX1032" fmla="*/ 393849 w 1870024"/>
                <a:gd name="connsiteY1032" fmla="*/ 365665 h 3218689"/>
                <a:gd name="connsiteX1033" fmla="*/ 393849 w 1870024"/>
                <a:gd name="connsiteY1033" fmla="*/ 330146 h 3218689"/>
                <a:gd name="connsiteX1034" fmla="*/ 438378 w 1870024"/>
                <a:gd name="connsiteY1034" fmla="*/ 329832 h 3218689"/>
                <a:gd name="connsiteX1035" fmla="*/ 438378 w 1870024"/>
                <a:gd name="connsiteY1035" fmla="*/ 365351 h 3218689"/>
                <a:gd name="connsiteX1036" fmla="*/ 543049 w 1870024"/>
                <a:gd name="connsiteY1036" fmla="*/ 365351 h 3218689"/>
                <a:gd name="connsiteX1037" fmla="*/ 543049 w 1870024"/>
                <a:gd name="connsiteY1037" fmla="*/ 329832 h 3218689"/>
                <a:gd name="connsiteX1038" fmla="*/ 587578 w 1870024"/>
                <a:gd name="connsiteY1038" fmla="*/ 329518 h 3218689"/>
                <a:gd name="connsiteX1039" fmla="*/ 587578 w 1870024"/>
                <a:gd name="connsiteY1039" fmla="*/ 365036 h 3218689"/>
                <a:gd name="connsiteX1040" fmla="*/ 692248 w 1870024"/>
                <a:gd name="connsiteY1040" fmla="*/ 365036 h 3218689"/>
                <a:gd name="connsiteX1041" fmla="*/ 692248 w 1870024"/>
                <a:gd name="connsiteY1041" fmla="*/ 329518 h 3218689"/>
                <a:gd name="connsiteX1042" fmla="*/ 736778 w 1870024"/>
                <a:gd name="connsiteY1042" fmla="*/ 329203 h 3218689"/>
                <a:gd name="connsiteX1043" fmla="*/ 736778 w 1870024"/>
                <a:gd name="connsiteY1043" fmla="*/ 364722 h 3218689"/>
                <a:gd name="connsiteX1044" fmla="*/ 841448 w 1870024"/>
                <a:gd name="connsiteY1044" fmla="*/ 364722 h 3218689"/>
                <a:gd name="connsiteX1045" fmla="*/ 841448 w 1870024"/>
                <a:gd name="connsiteY1045" fmla="*/ 329203 h 3218689"/>
                <a:gd name="connsiteX1046" fmla="*/ 139979 w 1870024"/>
                <a:gd name="connsiteY1046" fmla="*/ 257013 h 3218689"/>
                <a:gd name="connsiteX1047" fmla="*/ 139979 w 1870024"/>
                <a:gd name="connsiteY1047" fmla="*/ 292532 h 3218689"/>
                <a:gd name="connsiteX1048" fmla="*/ 244649 w 1870024"/>
                <a:gd name="connsiteY1048" fmla="*/ 292532 h 3218689"/>
                <a:gd name="connsiteX1049" fmla="*/ 244649 w 1870024"/>
                <a:gd name="connsiteY1049" fmla="*/ 257013 h 3218689"/>
                <a:gd name="connsiteX1050" fmla="*/ 289179 w 1870024"/>
                <a:gd name="connsiteY1050" fmla="*/ 256699 h 3218689"/>
                <a:gd name="connsiteX1051" fmla="*/ 289179 w 1870024"/>
                <a:gd name="connsiteY1051" fmla="*/ 292218 h 3218689"/>
                <a:gd name="connsiteX1052" fmla="*/ 393849 w 1870024"/>
                <a:gd name="connsiteY1052" fmla="*/ 292218 h 3218689"/>
                <a:gd name="connsiteX1053" fmla="*/ 393849 w 1870024"/>
                <a:gd name="connsiteY1053" fmla="*/ 256699 h 3218689"/>
                <a:gd name="connsiteX1054" fmla="*/ 438378 w 1870024"/>
                <a:gd name="connsiteY1054" fmla="*/ 256385 h 3218689"/>
                <a:gd name="connsiteX1055" fmla="*/ 438378 w 1870024"/>
                <a:gd name="connsiteY1055" fmla="*/ 291903 h 3218689"/>
                <a:gd name="connsiteX1056" fmla="*/ 543049 w 1870024"/>
                <a:gd name="connsiteY1056" fmla="*/ 291903 h 3218689"/>
                <a:gd name="connsiteX1057" fmla="*/ 543049 w 1870024"/>
                <a:gd name="connsiteY1057" fmla="*/ 256385 h 3218689"/>
                <a:gd name="connsiteX1058" fmla="*/ 587578 w 1870024"/>
                <a:gd name="connsiteY1058" fmla="*/ 256070 h 3218689"/>
                <a:gd name="connsiteX1059" fmla="*/ 587578 w 1870024"/>
                <a:gd name="connsiteY1059" fmla="*/ 291589 h 3218689"/>
                <a:gd name="connsiteX1060" fmla="*/ 692248 w 1870024"/>
                <a:gd name="connsiteY1060" fmla="*/ 291589 h 3218689"/>
                <a:gd name="connsiteX1061" fmla="*/ 692248 w 1870024"/>
                <a:gd name="connsiteY1061" fmla="*/ 256070 h 3218689"/>
                <a:gd name="connsiteX1062" fmla="*/ 736778 w 1870024"/>
                <a:gd name="connsiteY1062" fmla="*/ 255756 h 3218689"/>
                <a:gd name="connsiteX1063" fmla="*/ 736778 w 1870024"/>
                <a:gd name="connsiteY1063" fmla="*/ 291275 h 3218689"/>
                <a:gd name="connsiteX1064" fmla="*/ 841448 w 1870024"/>
                <a:gd name="connsiteY1064" fmla="*/ 291275 h 3218689"/>
                <a:gd name="connsiteX1065" fmla="*/ 841448 w 1870024"/>
                <a:gd name="connsiteY1065" fmla="*/ 255756 h 3218689"/>
                <a:gd name="connsiteX1066" fmla="*/ 139979 w 1870024"/>
                <a:gd name="connsiteY1066" fmla="*/ 183566 h 3218689"/>
                <a:gd name="connsiteX1067" fmla="*/ 139979 w 1870024"/>
                <a:gd name="connsiteY1067" fmla="*/ 219085 h 3218689"/>
                <a:gd name="connsiteX1068" fmla="*/ 244649 w 1870024"/>
                <a:gd name="connsiteY1068" fmla="*/ 219085 h 3218689"/>
                <a:gd name="connsiteX1069" fmla="*/ 244649 w 1870024"/>
                <a:gd name="connsiteY1069" fmla="*/ 183566 h 3218689"/>
                <a:gd name="connsiteX1070" fmla="*/ 289179 w 1870024"/>
                <a:gd name="connsiteY1070" fmla="*/ 183252 h 3218689"/>
                <a:gd name="connsiteX1071" fmla="*/ 289179 w 1870024"/>
                <a:gd name="connsiteY1071" fmla="*/ 218770 h 3218689"/>
                <a:gd name="connsiteX1072" fmla="*/ 393849 w 1870024"/>
                <a:gd name="connsiteY1072" fmla="*/ 218770 h 3218689"/>
                <a:gd name="connsiteX1073" fmla="*/ 393849 w 1870024"/>
                <a:gd name="connsiteY1073" fmla="*/ 183252 h 3218689"/>
                <a:gd name="connsiteX1074" fmla="*/ 438378 w 1870024"/>
                <a:gd name="connsiteY1074" fmla="*/ 182937 h 3218689"/>
                <a:gd name="connsiteX1075" fmla="*/ 438378 w 1870024"/>
                <a:gd name="connsiteY1075" fmla="*/ 218456 h 3218689"/>
                <a:gd name="connsiteX1076" fmla="*/ 543049 w 1870024"/>
                <a:gd name="connsiteY1076" fmla="*/ 218456 h 3218689"/>
                <a:gd name="connsiteX1077" fmla="*/ 543049 w 1870024"/>
                <a:gd name="connsiteY1077" fmla="*/ 182937 h 3218689"/>
                <a:gd name="connsiteX1078" fmla="*/ 587578 w 1870024"/>
                <a:gd name="connsiteY1078" fmla="*/ 182623 h 3218689"/>
                <a:gd name="connsiteX1079" fmla="*/ 587578 w 1870024"/>
                <a:gd name="connsiteY1079" fmla="*/ 218142 h 3218689"/>
                <a:gd name="connsiteX1080" fmla="*/ 692248 w 1870024"/>
                <a:gd name="connsiteY1080" fmla="*/ 218142 h 3218689"/>
                <a:gd name="connsiteX1081" fmla="*/ 692248 w 1870024"/>
                <a:gd name="connsiteY1081" fmla="*/ 182623 h 3218689"/>
                <a:gd name="connsiteX1082" fmla="*/ 736778 w 1870024"/>
                <a:gd name="connsiteY1082" fmla="*/ 182309 h 3218689"/>
                <a:gd name="connsiteX1083" fmla="*/ 736778 w 1870024"/>
                <a:gd name="connsiteY1083" fmla="*/ 217827 h 3218689"/>
                <a:gd name="connsiteX1084" fmla="*/ 841448 w 1870024"/>
                <a:gd name="connsiteY1084" fmla="*/ 217827 h 3218689"/>
                <a:gd name="connsiteX1085" fmla="*/ 841448 w 1870024"/>
                <a:gd name="connsiteY1085" fmla="*/ 182309 h 3218689"/>
                <a:gd name="connsiteX1086" fmla="*/ 1757286 w 1870024"/>
                <a:gd name="connsiteY1086" fmla="*/ 121118 h 3218689"/>
                <a:gd name="connsiteX1087" fmla="*/ 1771745 w 1870024"/>
                <a:gd name="connsiteY1087" fmla="*/ 174029 h 3218689"/>
                <a:gd name="connsiteX1088" fmla="*/ 1771745 w 1870024"/>
                <a:gd name="connsiteY1088" fmla="*/ 418889 h 3218689"/>
                <a:gd name="connsiteX1089" fmla="*/ 1834505 w 1870024"/>
                <a:gd name="connsiteY1089" fmla="*/ 483430 h 3218689"/>
                <a:gd name="connsiteX1090" fmla="*/ 1834505 w 1870024"/>
                <a:gd name="connsiteY1090" fmla="*/ 641117 h 3218689"/>
                <a:gd name="connsiteX1091" fmla="*/ 1870024 w 1870024"/>
                <a:gd name="connsiteY1091" fmla="*/ 641117 h 3218689"/>
                <a:gd name="connsiteX1092" fmla="*/ 1870024 w 1870024"/>
                <a:gd name="connsiteY1092" fmla="*/ 756160 h 3218689"/>
                <a:gd name="connsiteX1093" fmla="*/ 1786204 w 1870024"/>
                <a:gd name="connsiteY1093" fmla="*/ 756160 h 3218689"/>
                <a:gd name="connsiteX1094" fmla="*/ 1786204 w 1870024"/>
                <a:gd name="connsiteY1094" fmla="*/ 526178 h 3218689"/>
                <a:gd name="connsiteX1095" fmla="*/ 1683210 w 1870024"/>
                <a:gd name="connsiteY1095" fmla="*/ 526178 h 3218689"/>
                <a:gd name="connsiteX1096" fmla="*/ 1683210 w 1870024"/>
                <a:gd name="connsiteY1096" fmla="*/ 483430 h 3218689"/>
                <a:gd name="connsiteX1097" fmla="*/ 1742722 w 1870024"/>
                <a:gd name="connsiteY1097" fmla="*/ 419517 h 3218689"/>
                <a:gd name="connsiteX1098" fmla="*/ 1742722 w 1870024"/>
                <a:gd name="connsiteY1098" fmla="*/ 174029 h 3218689"/>
                <a:gd name="connsiteX1099" fmla="*/ 139979 w 1870024"/>
                <a:gd name="connsiteY1099" fmla="*/ 110119 h 3218689"/>
                <a:gd name="connsiteX1100" fmla="*/ 139979 w 1870024"/>
                <a:gd name="connsiteY1100" fmla="*/ 145637 h 3218689"/>
                <a:gd name="connsiteX1101" fmla="*/ 244649 w 1870024"/>
                <a:gd name="connsiteY1101" fmla="*/ 145637 h 3218689"/>
                <a:gd name="connsiteX1102" fmla="*/ 244649 w 1870024"/>
                <a:gd name="connsiteY1102" fmla="*/ 110119 h 3218689"/>
                <a:gd name="connsiteX1103" fmla="*/ 289179 w 1870024"/>
                <a:gd name="connsiteY1103" fmla="*/ 109804 h 3218689"/>
                <a:gd name="connsiteX1104" fmla="*/ 289179 w 1870024"/>
                <a:gd name="connsiteY1104" fmla="*/ 145323 h 3218689"/>
                <a:gd name="connsiteX1105" fmla="*/ 393849 w 1870024"/>
                <a:gd name="connsiteY1105" fmla="*/ 145323 h 3218689"/>
                <a:gd name="connsiteX1106" fmla="*/ 393849 w 1870024"/>
                <a:gd name="connsiteY1106" fmla="*/ 109804 h 3218689"/>
                <a:gd name="connsiteX1107" fmla="*/ 438378 w 1870024"/>
                <a:gd name="connsiteY1107" fmla="*/ 109490 h 3218689"/>
                <a:gd name="connsiteX1108" fmla="*/ 438378 w 1870024"/>
                <a:gd name="connsiteY1108" fmla="*/ 145009 h 3218689"/>
                <a:gd name="connsiteX1109" fmla="*/ 543049 w 1870024"/>
                <a:gd name="connsiteY1109" fmla="*/ 145009 h 3218689"/>
                <a:gd name="connsiteX1110" fmla="*/ 543049 w 1870024"/>
                <a:gd name="connsiteY1110" fmla="*/ 109490 h 3218689"/>
                <a:gd name="connsiteX1111" fmla="*/ 587578 w 1870024"/>
                <a:gd name="connsiteY1111" fmla="*/ 109176 h 3218689"/>
                <a:gd name="connsiteX1112" fmla="*/ 587578 w 1870024"/>
                <a:gd name="connsiteY1112" fmla="*/ 144694 h 3218689"/>
                <a:gd name="connsiteX1113" fmla="*/ 692248 w 1870024"/>
                <a:gd name="connsiteY1113" fmla="*/ 144694 h 3218689"/>
                <a:gd name="connsiteX1114" fmla="*/ 692248 w 1870024"/>
                <a:gd name="connsiteY1114" fmla="*/ 109176 h 3218689"/>
                <a:gd name="connsiteX1115" fmla="*/ 736778 w 1870024"/>
                <a:gd name="connsiteY1115" fmla="*/ 108861 h 3218689"/>
                <a:gd name="connsiteX1116" fmla="*/ 736778 w 1870024"/>
                <a:gd name="connsiteY1116" fmla="*/ 144380 h 3218689"/>
                <a:gd name="connsiteX1117" fmla="*/ 841448 w 1870024"/>
                <a:gd name="connsiteY1117" fmla="*/ 144380 h 3218689"/>
                <a:gd name="connsiteX1118" fmla="*/ 841448 w 1870024"/>
                <a:gd name="connsiteY1118" fmla="*/ 108861 h 3218689"/>
                <a:gd name="connsiteX1119" fmla="*/ 919191 w 1870024"/>
                <a:gd name="connsiteY1119" fmla="*/ 27660 h 3218689"/>
                <a:gd name="connsiteX1120" fmla="*/ 981427 w 1870024"/>
                <a:gd name="connsiteY1120" fmla="*/ 27660 h 3218689"/>
                <a:gd name="connsiteX1121" fmla="*/ 981427 w 1870024"/>
                <a:gd name="connsiteY1121" fmla="*/ 3218689 h 3218689"/>
                <a:gd name="connsiteX1122" fmla="*/ 919191 w 1870024"/>
                <a:gd name="connsiteY1122" fmla="*/ 3218689 h 3218689"/>
                <a:gd name="connsiteX1123" fmla="*/ 0 w 1870024"/>
                <a:gd name="connsiteY1123" fmla="*/ 27660 h 3218689"/>
                <a:gd name="connsiteX1124" fmla="*/ 62236 w 1870024"/>
                <a:gd name="connsiteY1124" fmla="*/ 27660 h 3218689"/>
                <a:gd name="connsiteX1125" fmla="*/ 62236 w 1870024"/>
                <a:gd name="connsiteY1125" fmla="*/ 3218689 h 3218689"/>
                <a:gd name="connsiteX1126" fmla="*/ 0 w 1870024"/>
                <a:gd name="connsiteY1126" fmla="*/ 3218689 h 3218689"/>
                <a:gd name="connsiteX1127" fmla="*/ 165439 w 1870024"/>
                <a:gd name="connsiteY1127" fmla="*/ 0 h 3218689"/>
                <a:gd name="connsiteX1128" fmla="*/ 815987 w 1870024"/>
                <a:gd name="connsiteY1128" fmla="*/ 0 h 3218689"/>
                <a:gd name="connsiteX1129" fmla="*/ 815987 w 1870024"/>
                <a:gd name="connsiteY1129" fmla="*/ 37509 h 3218689"/>
                <a:gd name="connsiteX1130" fmla="*/ 875395 w 1870024"/>
                <a:gd name="connsiteY1130" fmla="*/ 37509 h 3218689"/>
                <a:gd name="connsiteX1131" fmla="*/ 875395 w 1870024"/>
                <a:gd name="connsiteY1131" fmla="*/ 3218585 h 3218689"/>
                <a:gd name="connsiteX1132" fmla="*/ 841448 w 1870024"/>
                <a:gd name="connsiteY1132" fmla="*/ 3218585 h 3218689"/>
                <a:gd name="connsiteX1133" fmla="*/ 841448 w 1870024"/>
                <a:gd name="connsiteY1133" fmla="*/ 3124078 h 3218689"/>
                <a:gd name="connsiteX1134" fmla="*/ 736778 w 1870024"/>
                <a:gd name="connsiteY1134" fmla="*/ 3124078 h 3218689"/>
                <a:gd name="connsiteX1135" fmla="*/ 736778 w 1870024"/>
                <a:gd name="connsiteY1135" fmla="*/ 3218585 h 3218689"/>
                <a:gd name="connsiteX1136" fmla="*/ 692248 w 1870024"/>
                <a:gd name="connsiteY1136" fmla="*/ 3218585 h 3218689"/>
                <a:gd name="connsiteX1137" fmla="*/ 692248 w 1870024"/>
                <a:gd name="connsiteY1137" fmla="*/ 3124078 h 3218689"/>
                <a:gd name="connsiteX1138" fmla="*/ 587578 w 1870024"/>
                <a:gd name="connsiteY1138" fmla="*/ 3124078 h 3218689"/>
                <a:gd name="connsiteX1139" fmla="*/ 587578 w 1870024"/>
                <a:gd name="connsiteY1139" fmla="*/ 3218585 h 3218689"/>
                <a:gd name="connsiteX1140" fmla="*/ 543049 w 1870024"/>
                <a:gd name="connsiteY1140" fmla="*/ 3218585 h 3218689"/>
                <a:gd name="connsiteX1141" fmla="*/ 543049 w 1870024"/>
                <a:gd name="connsiteY1141" fmla="*/ 3124078 h 3218689"/>
                <a:gd name="connsiteX1142" fmla="*/ 438378 w 1870024"/>
                <a:gd name="connsiteY1142" fmla="*/ 3124078 h 3218689"/>
                <a:gd name="connsiteX1143" fmla="*/ 438378 w 1870024"/>
                <a:gd name="connsiteY1143" fmla="*/ 3218585 h 3218689"/>
                <a:gd name="connsiteX1144" fmla="*/ 393849 w 1870024"/>
                <a:gd name="connsiteY1144" fmla="*/ 3218585 h 3218689"/>
                <a:gd name="connsiteX1145" fmla="*/ 393849 w 1870024"/>
                <a:gd name="connsiteY1145" fmla="*/ 3124078 h 3218689"/>
                <a:gd name="connsiteX1146" fmla="*/ 289179 w 1870024"/>
                <a:gd name="connsiteY1146" fmla="*/ 3124078 h 3218689"/>
                <a:gd name="connsiteX1147" fmla="*/ 289179 w 1870024"/>
                <a:gd name="connsiteY1147" fmla="*/ 3218585 h 3218689"/>
                <a:gd name="connsiteX1148" fmla="*/ 244649 w 1870024"/>
                <a:gd name="connsiteY1148" fmla="*/ 3218585 h 3218689"/>
                <a:gd name="connsiteX1149" fmla="*/ 244649 w 1870024"/>
                <a:gd name="connsiteY1149" fmla="*/ 3124078 h 3218689"/>
                <a:gd name="connsiteX1150" fmla="*/ 139979 w 1870024"/>
                <a:gd name="connsiteY1150" fmla="*/ 3124078 h 3218689"/>
                <a:gd name="connsiteX1151" fmla="*/ 139979 w 1870024"/>
                <a:gd name="connsiteY1151" fmla="*/ 3218585 h 3218689"/>
                <a:gd name="connsiteX1152" fmla="*/ 106032 w 1870024"/>
                <a:gd name="connsiteY1152" fmla="*/ 3218585 h 3218689"/>
                <a:gd name="connsiteX1153" fmla="*/ 106032 w 1870024"/>
                <a:gd name="connsiteY1153" fmla="*/ 37509 h 3218689"/>
                <a:gd name="connsiteX1154" fmla="*/ 165439 w 1870024"/>
                <a:gd name="connsiteY1154" fmla="*/ 37509 h 321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</a:cxnLst>
              <a:rect l="l" t="t" r="r" b="b"/>
              <a:pathLst>
                <a:path w="1870024" h="3218689">
                  <a:moveTo>
                    <a:pt x="139979" y="3048011"/>
                  </a:moveTo>
                  <a:lnTo>
                    <a:pt x="139979" y="3083530"/>
                  </a:lnTo>
                  <a:lnTo>
                    <a:pt x="244649" y="3083530"/>
                  </a:lnTo>
                  <a:lnTo>
                    <a:pt x="244649" y="3048011"/>
                  </a:lnTo>
                  <a:close/>
                  <a:moveTo>
                    <a:pt x="289179" y="3047697"/>
                  </a:moveTo>
                  <a:lnTo>
                    <a:pt x="289179" y="3083215"/>
                  </a:lnTo>
                  <a:lnTo>
                    <a:pt x="393849" y="3083215"/>
                  </a:lnTo>
                  <a:lnTo>
                    <a:pt x="393849" y="3047697"/>
                  </a:lnTo>
                  <a:close/>
                  <a:moveTo>
                    <a:pt x="438378" y="3047382"/>
                  </a:moveTo>
                  <a:lnTo>
                    <a:pt x="438378" y="3082901"/>
                  </a:lnTo>
                  <a:lnTo>
                    <a:pt x="543049" y="3082901"/>
                  </a:lnTo>
                  <a:lnTo>
                    <a:pt x="543049" y="3047382"/>
                  </a:lnTo>
                  <a:close/>
                  <a:moveTo>
                    <a:pt x="587578" y="3047068"/>
                  </a:moveTo>
                  <a:lnTo>
                    <a:pt x="587578" y="3082587"/>
                  </a:lnTo>
                  <a:lnTo>
                    <a:pt x="692248" y="3082587"/>
                  </a:lnTo>
                  <a:lnTo>
                    <a:pt x="692248" y="3047068"/>
                  </a:lnTo>
                  <a:close/>
                  <a:moveTo>
                    <a:pt x="736778" y="3046754"/>
                  </a:moveTo>
                  <a:lnTo>
                    <a:pt x="736778" y="3082272"/>
                  </a:lnTo>
                  <a:lnTo>
                    <a:pt x="841448" y="3082272"/>
                  </a:lnTo>
                  <a:lnTo>
                    <a:pt x="841448" y="3046754"/>
                  </a:lnTo>
                  <a:close/>
                  <a:moveTo>
                    <a:pt x="1562510" y="2983154"/>
                  </a:moveTo>
                  <a:lnTo>
                    <a:pt x="1562510" y="3074832"/>
                  </a:lnTo>
                  <a:lnTo>
                    <a:pt x="1602534" y="3074832"/>
                  </a:lnTo>
                  <a:lnTo>
                    <a:pt x="1602534" y="2983154"/>
                  </a:lnTo>
                  <a:close/>
                  <a:moveTo>
                    <a:pt x="1491891" y="2983049"/>
                  </a:moveTo>
                  <a:lnTo>
                    <a:pt x="1491891" y="3074727"/>
                  </a:lnTo>
                  <a:lnTo>
                    <a:pt x="1531915" y="3074727"/>
                  </a:lnTo>
                  <a:lnTo>
                    <a:pt x="1531915" y="2983049"/>
                  </a:lnTo>
                  <a:close/>
                  <a:moveTo>
                    <a:pt x="1421273" y="2982945"/>
                  </a:moveTo>
                  <a:lnTo>
                    <a:pt x="1421273" y="3074623"/>
                  </a:lnTo>
                  <a:lnTo>
                    <a:pt x="1461297" y="3074623"/>
                  </a:lnTo>
                  <a:lnTo>
                    <a:pt x="1461297" y="2982945"/>
                  </a:lnTo>
                  <a:close/>
                  <a:moveTo>
                    <a:pt x="1350654" y="2982840"/>
                  </a:moveTo>
                  <a:lnTo>
                    <a:pt x="1350654" y="3074518"/>
                  </a:lnTo>
                  <a:lnTo>
                    <a:pt x="1390679" y="3074518"/>
                  </a:lnTo>
                  <a:lnTo>
                    <a:pt x="1390679" y="2982840"/>
                  </a:lnTo>
                  <a:close/>
                  <a:moveTo>
                    <a:pt x="1280036" y="2982735"/>
                  </a:moveTo>
                  <a:lnTo>
                    <a:pt x="1280036" y="3074413"/>
                  </a:lnTo>
                  <a:lnTo>
                    <a:pt x="1320060" y="3074413"/>
                  </a:lnTo>
                  <a:lnTo>
                    <a:pt x="1320060" y="2982735"/>
                  </a:lnTo>
                  <a:close/>
                  <a:moveTo>
                    <a:pt x="1209418" y="2982630"/>
                  </a:moveTo>
                  <a:lnTo>
                    <a:pt x="1209418" y="3074308"/>
                  </a:lnTo>
                  <a:lnTo>
                    <a:pt x="1249442" y="3074308"/>
                  </a:lnTo>
                  <a:lnTo>
                    <a:pt x="1249442" y="2982630"/>
                  </a:lnTo>
                  <a:close/>
                  <a:moveTo>
                    <a:pt x="1805378" y="2982525"/>
                  </a:moveTo>
                  <a:lnTo>
                    <a:pt x="1805378" y="3074204"/>
                  </a:lnTo>
                  <a:lnTo>
                    <a:pt x="1845402" y="3074204"/>
                  </a:lnTo>
                  <a:lnTo>
                    <a:pt x="1845402" y="2982525"/>
                  </a:lnTo>
                  <a:close/>
                  <a:moveTo>
                    <a:pt x="1138799" y="2982525"/>
                  </a:moveTo>
                  <a:lnTo>
                    <a:pt x="1138799" y="3074204"/>
                  </a:lnTo>
                  <a:lnTo>
                    <a:pt x="1178824" y="3074204"/>
                  </a:lnTo>
                  <a:lnTo>
                    <a:pt x="1178824" y="2982525"/>
                  </a:lnTo>
                  <a:close/>
                  <a:moveTo>
                    <a:pt x="139979" y="2974564"/>
                  </a:moveTo>
                  <a:lnTo>
                    <a:pt x="139979" y="3010083"/>
                  </a:lnTo>
                  <a:lnTo>
                    <a:pt x="244649" y="3010083"/>
                  </a:lnTo>
                  <a:lnTo>
                    <a:pt x="244649" y="2974564"/>
                  </a:lnTo>
                  <a:close/>
                  <a:moveTo>
                    <a:pt x="289179" y="2974249"/>
                  </a:moveTo>
                  <a:lnTo>
                    <a:pt x="289179" y="3009768"/>
                  </a:lnTo>
                  <a:lnTo>
                    <a:pt x="393849" y="3009768"/>
                  </a:lnTo>
                  <a:lnTo>
                    <a:pt x="393849" y="2974249"/>
                  </a:lnTo>
                  <a:close/>
                  <a:moveTo>
                    <a:pt x="438378" y="2973935"/>
                  </a:moveTo>
                  <a:lnTo>
                    <a:pt x="438378" y="3009454"/>
                  </a:lnTo>
                  <a:lnTo>
                    <a:pt x="543049" y="3009454"/>
                  </a:lnTo>
                  <a:lnTo>
                    <a:pt x="543049" y="2973935"/>
                  </a:lnTo>
                  <a:close/>
                  <a:moveTo>
                    <a:pt x="587578" y="2973621"/>
                  </a:moveTo>
                  <a:lnTo>
                    <a:pt x="587578" y="3009140"/>
                  </a:lnTo>
                  <a:lnTo>
                    <a:pt x="692248" y="3009140"/>
                  </a:lnTo>
                  <a:lnTo>
                    <a:pt x="692248" y="2973621"/>
                  </a:lnTo>
                  <a:close/>
                  <a:moveTo>
                    <a:pt x="736778" y="2973306"/>
                  </a:moveTo>
                  <a:lnTo>
                    <a:pt x="736778" y="3008825"/>
                  </a:lnTo>
                  <a:lnTo>
                    <a:pt x="841448" y="3008825"/>
                  </a:lnTo>
                  <a:lnTo>
                    <a:pt x="841448" y="2973306"/>
                  </a:lnTo>
                  <a:close/>
                  <a:moveTo>
                    <a:pt x="139979" y="2901117"/>
                  </a:moveTo>
                  <a:lnTo>
                    <a:pt x="139979" y="2936635"/>
                  </a:lnTo>
                  <a:lnTo>
                    <a:pt x="244649" y="2936635"/>
                  </a:lnTo>
                  <a:lnTo>
                    <a:pt x="244649" y="2901117"/>
                  </a:lnTo>
                  <a:close/>
                  <a:moveTo>
                    <a:pt x="289179" y="2900802"/>
                  </a:moveTo>
                  <a:lnTo>
                    <a:pt x="289179" y="2936321"/>
                  </a:lnTo>
                  <a:lnTo>
                    <a:pt x="393849" y="2936321"/>
                  </a:lnTo>
                  <a:lnTo>
                    <a:pt x="393849" y="2900802"/>
                  </a:lnTo>
                  <a:close/>
                  <a:moveTo>
                    <a:pt x="438378" y="2900488"/>
                  </a:moveTo>
                  <a:lnTo>
                    <a:pt x="438378" y="2936007"/>
                  </a:lnTo>
                  <a:lnTo>
                    <a:pt x="543049" y="2936007"/>
                  </a:lnTo>
                  <a:lnTo>
                    <a:pt x="543049" y="2900488"/>
                  </a:lnTo>
                  <a:close/>
                  <a:moveTo>
                    <a:pt x="587578" y="2900173"/>
                  </a:moveTo>
                  <a:lnTo>
                    <a:pt x="587578" y="2935692"/>
                  </a:lnTo>
                  <a:lnTo>
                    <a:pt x="692248" y="2935692"/>
                  </a:lnTo>
                  <a:lnTo>
                    <a:pt x="692248" y="2900173"/>
                  </a:lnTo>
                  <a:close/>
                  <a:moveTo>
                    <a:pt x="736778" y="2899859"/>
                  </a:moveTo>
                  <a:lnTo>
                    <a:pt x="736778" y="2935378"/>
                  </a:lnTo>
                  <a:lnTo>
                    <a:pt x="841448" y="2935378"/>
                  </a:lnTo>
                  <a:lnTo>
                    <a:pt x="841448" y="2899859"/>
                  </a:lnTo>
                  <a:close/>
                  <a:moveTo>
                    <a:pt x="1807473" y="2844536"/>
                  </a:moveTo>
                  <a:lnTo>
                    <a:pt x="1807473" y="2880998"/>
                  </a:lnTo>
                  <a:lnTo>
                    <a:pt x="1843202" y="2880998"/>
                  </a:lnTo>
                  <a:lnTo>
                    <a:pt x="1843202" y="2844536"/>
                  </a:lnTo>
                  <a:close/>
                  <a:moveTo>
                    <a:pt x="1562510" y="2836574"/>
                  </a:moveTo>
                  <a:lnTo>
                    <a:pt x="1562510" y="2881627"/>
                  </a:lnTo>
                  <a:lnTo>
                    <a:pt x="1602534" y="2881627"/>
                  </a:lnTo>
                  <a:lnTo>
                    <a:pt x="1602534" y="2836574"/>
                  </a:lnTo>
                  <a:close/>
                  <a:moveTo>
                    <a:pt x="1491891" y="2836469"/>
                  </a:moveTo>
                  <a:lnTo>
                    <a:pt x="1491891" y="2881522"/>
                  </a:lnTo>
                  <a:lnTo>
                    <a:pt x="1531915" y="2881522"/>
                  </a:lnTo>
                  <a:lnTo>
                    <a:pt x="1531915" y="2836469"/>
                  </a:lnTo>
                  <a:close/>
                  <a:moveTo>
                    <a:pt x="1421273" y="2836364"/>
                  </a:moveTo>
                  <a:lnTo>
                    <a:pt x="1421273" y="2881418"/>
                  </a:lnTo>
                  <a:lnTo>
                    <a:pt x="1461297" y="2881418"/>
                  </a:lnTo>
                  <a:lnTo>
                    <a:pt x="1461297" y="2836364"/>
                  </a:lnTo>
                  <a:close/>
                  <a:moveTo>
                    <a:pt x="1350654" y="2836260"/>
                  </a:moveTo>
                  <a:lnTo>
                    <a:pt x="1350654" y="2881313"/>
                  </a:lnTo>
                  <a:lnTo>
                    <a:pt x="1390679" y="2881313"/>
                  </a:lnTo>
                  <a:lnTo>
                    <a:pt x="1390679" y="2836260"/>
                  </a:lnTo>
                  <a:close/>
                  <a:moveTo>
                    <a:pt x="1280036" y="2836155"/>
                  </a:moveTo>
                  <a:lnTo>
                    <a:pt x="1280036" y="2881208"/>
                  </a:lnTo>
                  <a:lnTo>
                    <a:pt x="1320060" y="2881208"/>
                  </a:lnTo>
                  <a:lnTo>
                    <a:pt x="1320060" y="2836155"/>
                  </a:lnTo>
                  <a:close/>
                  <a:moveTo>
                    <a:pt x="1209418" y="2836050"/>
                  </a:moveTo>
                  <a:lnTo>
                    <a:pt x="1209418" y="2881103"/>
                  </a:lnTo>
                  <a:lnTo>
                    <a:pt x="1249442" y="2881103"/>
                  </a:lnTo>
                  <a:lnTo>
                    <a:pt x="1249442" y="2836050"/>
                  </a:lnTo>
                  <a:close/>
                  <a:moveTo>
                    <a:pt x="1138799" y="2835945"/>
                  </a:moveTo>
                  <a:lnTo>
                    <a:pt x="1138799" y="2880998"/>
                  </a:lnTo>
                  <a:lnTo>
                    <a:pt x="1178824" y="2880998"/>
                  </a:lnTo>
                  <a:lnTo>
                    <a:pt x="1178824" y="2835945"/>
                  </a:lnTo>
                  <a:close/>
                  <a:moveTo>
                    <a:pt x="139979" y="2827669"/>
                  </a:moveTo>
                  <a:lnTo>
                    <a:pt x="139979" y="2863188"/>
                  </a:lnTo>
                  <a:lnTo>
                    <a:pt x="244649" y="2863188"/>
                  </a:lnTo>
                  <a:lnTo>
                    <a:pt x="244649" y="2827669"/>
                  </a:lnTo>
                  <a:close/>
                  <a:moveTo>
                    <a:pt x="289179" y="2827355"/>
                  </a:moveTo>
                  <a:lnTo>
                    <a:pt x="289179" y="2862873"/>
                  </a:lnTo>
                  <a:lnTo>
                    <a:pt x="393849" y="2862873"/>
                  </a:lnTo>
                  <a:lnTo>
                    <a:pt x="393849" y="2827355"/>
                  </a:lnTo>
                  <a:close/>
                  <a:moveTo>
                    <a:pt x="438378" y="2827041"/>
                  </a:moveTo>
                  <a:lnTo>
                    <a:pt x="438378" y="2862559"/>
                  </a:lnTo>
                  <a:lnTo>
                    <a:pt x="543049" y="2862559"/>
                  </a:lnTo>
                  <a:lnTo>
                    <a:pt x="543049" y="2827041"/>
                  </a:lnTo>
                  <a:close/>
                  <a:moveTo>
                    <a:pt x="587578" y="2826726"/>
                  </a:moveTo>
                  <a:lnTo>
                    <a:pt x="587578" y="2862245"/>
                  </a:lnTo>
                  <a:lnTo>
                    <a:pt x="692248" y="2862245"/>
                  </a:lnTo>
                  <a:lnTo>
                    <a:pt x="692248" y="2826726"/>
                  </a:lnTo>
                  <a:close/>
                  <a:moveTo>
                    <a:pt x="736778" y="2826412"/>
                  </a:moveTo>
                  <a:lnTo>
                    <a:pt x="736778" y="2861930"/>
                  </a:lnTo>
                  <a:lnTo>
                    <a:pt x="841448" y="2861930"/>
                  </a:lnTo>
                  <a:lnTo>
                    <a:pt x="841448" y="2826412"/>
                  </a:lnTo>
                  <a:close/>
                  <a:moveTo>
                    <a:pt x="1807473" y="2779995"/>
                  </a:moveTo>
                  <a:lnTo>
                    <a:pt x="1807473" y="2816562"/>
                  </a:lnTo>
                  <a:lnTo>
                    <a:pt x="1843202" y="2816562"/>
                  </a:lnTo>
                  <a:lnTo>
                    <a:pt x="1843202" y="2779995"/>
                  </a:lnTo>
                  <a:close/>
                  <a:moveTo>
                    <a:pt x="139979" y="2754222"/>
                  </a:moveTo>
                  <a:lnTo>
                    <a:pt x="139979" y="2789741"/>
                  </a:lnTo>
                  <a:lnTo>
                    <a:pt x="244649" y="2789741"/>
                  </a:lnTo>
                  <a:lnTo>
                    <a:pt x="244649" y="2754222"/>
                  </a:lnTo>
                  <a:close/>
                  <a:moveTo>
                    <a:pt x="289179" y="2753907"/>
                  </a:moveTo>
                  <a:lnTo>
                    <a:pt x="289179" y="2789426"/>
                  </a:lnTo>
                  <a:lnTo>
                    <a:pt x="393849" y="2789426"/>
                  </a:lnTo>
                  <a:lnTo>
                    <a:pt x="393849" y="2753907"/>
                  </a:lnTo>
                  <a:close/>
                  <a:moveTo>
                    <a:pt x="438378" y="2753593"/>
                  </a:moveTo>
                  <a:lnTo>
                    <a:pt x="438378" y="2789112"/>
                  </a:lnTo>
                  <a:lnTo>
                    <a:pt x="543049" y="2789112"/>
                  </a:lnTo>
                  <a:lnTo>
                    <a:pt x="543049" y="2753593"/>
                  </a:lnTo>
                  <a:close/>
                  <a:moveTo>
                    <a:pt x="587578" y="2753279"/>
                  </a:moveTo>
                  <a:lnTo>
                    <a:pt x="587578" y="2788798"/>
                  </a:lnTo>
                  <a:lnTo>
                    <a:pt x="692248" y="2788798"/>
                  </a:lnTo>
                  <a:lnTo>
                    <a:pt x="692248" y="2753279"/>
                  </a:lnTo>
                  <a:close/>
                  <a:moveTo>
                    <a:pt x="736778" y="2752965"/>
                  </a:moveTo>
                  <a:lnTo>
                    <a:pt x="736778" y="2788483"/>
                  </a:lnTo>
                  <a:lnTo>
                    <a:pt x="841448" y="2788483"/>
                  </a:lnTo>
                  <a:lnTo>
                    <a:pt x="841448" y="2752965"/>
                  </a:lnTo>
                  <a:close/>
                  <a:moveTo>
                    <a:pt x="1562510" y="2752544"/>
                  </a:moveTo>
                  <a:lnTo>
                    <a:pt x="1562510" y="2797598"/>
                  </a:lnTo>
                  <a:lnTo>
                    <a:pt x="1602534" y="2797598"/>
                  </a:lnTo>
                  <a:lnTo>
                    <a:pt x="1602534" y="2752544"/>
                  </a:lnTo>
                  <a:close/>
                  <a:moveTo>
                    <a:pt x="1491891" y="2752440"/>
                  </a:moveTo>
                  <a:lnTo>
                    <a:pt x="1491891" y="2797493"/>
                  </a:lnTo>
                  <a:lnTo>
                    <a:pt x="1531915" y="2797493"/>
                  </a:lnTo>
                  <a:lnTo>
                    <a:pt x="1531915" y="2752440"/>
                  </a:lnTo>
                  <a:close/>
                  <a:moveTo>
                    <a:pt x="1421273" y="2752335"/>
                  </a:moveTo>
                  <a:lnTo>
                    <a:pt x="1421273" y="2797388"/>
                  </a:lnTo>
                  <a:lnTo>
                    <a:pt x="1461297" y="2797388"/>
                  </a:lnTo>
                  <a:lnTo>
                    <a:pt x="1461297" y="2752335"/>
                  </a:lnTo>
                  <a:close/>
                  <a:moveTo>
                    <a:pt x="1350654" y="2752230"/>
                  </a:moveTo>
                  <a:lnTo>
                    <a:pt x="1350654" y="2797283"/>
                  </a:lnTo>
                  <a:lnTo>
                    <a:pt x="1390679" y="2797283"/>
                  </a:lnTo>
                  <a:lnTo>
                    <a:pt x="1390679" y="2752230"/>
                  </a:lnTo>
                  <a:close/>
                  <a:moveTo>
                    <a:pt x="1280036" y="2752125"/>
                  </a:moveTo>
                  <a:lnTo>
                    <a:pt x="1280036" y="2797178"/>
                  </a:lnTo>
                  <a:lnTo>
                    <a:pt x="1320060" y="2797178"/>
                  </a:lnTo>
                  <a:lnTo>
                    <a:pt x="1320060" y="2752125"/>
                  </a:lnTo>
                  <a:close/>
                  <a:moveTo>
                    <a:pt x="1209418" y="2752020"/>
                  </a:moveTo>
                  <a:lnTo>
                    <a:pt x="1209418" y="2797073"/>
                  </a:lnTo>
                  <a:lnTo>
                    <a:pt x="1249442" y="2797073"/>
                  </a:lnTo>
                  <a:lnTo>
                    <a:pt x="1249442" y="2752020"/>
                  </a:lnTo>
                  <a:close/>
                  <a:moveTo>
                    <a:pt x="1138799" y="2751915"/>
                  </a:moveTo>
                  <a:lnTo>
                    <a:pt x="1138799" y="2796969"/>
                  </a:lnTo>
                  <a:lnTo>
                    <a:pt x="1178824" y="2796969"/>
                  </a:lnTo>
                  <a:lnTo>
                    <a:pt x="1178824" y="2751915"/>
                  </a:lnTo>
                  <a:close/>
                  <a:moveTo>
                    <a:pt x="1807473" y="2715558"/>
                  </a:moveTo>
                  <a:lnTo>
                    <a:pt x="1807473" y="2752125"/>
                  </a:lnTo>
                  <a:lnTo>
                    <a:pt x="1843202" y="2752125"/>
                  </a:lnTo>
                  <a:lnTo>
                    <a:pt x="1843202" y="2715558"/>
                  </a:lnTo>
                  <a:close/>
                  <a:moveTo>
                    <a:pt x="139979" y="2680775"/>
                  </a:moveTo>
                  <a:lnTo>
                    <a:pt x="139979" y="2716293"/>
                  </a:lnTo>
                  <a:lnTo>
                    <a:pt x="244649" y="2716293"/>
                  </a:lnTo>
                  <a:lnTo>
                    <a:pt x="244649" y="2680775"/>
                  </a:lnTo>
                  <a:close/>
                  <a:moveTo>
                    <a:pt x="289179" y="2680460"/>
                  </a:moveTo>
                  <a:lnTo>
                    <a:pt x="289179" y="2715979"/>
                  </a:lnTo>
                  <a:lnTo>
                    <a:pt x="393849" y="2715979"/>
                  </a:lnTo>
                  <a:lnTo>
                    <a:pt x="393849" y="2680460"/>
                  </a:lnTo>
                  <a:close/>
                  <a:moveTo>
                    <a:pt x="438378" y="2680146"/>
                  </a:moveTo>
                  <a:lnTo>
                    <a:pt x="438378" y="2715665"/>
                  </a:lnTo>
                  <a:lnTo>
                    <a:pt x="543049" y="2715665"/>
                  </a:lnTo>
                  <a:lnTo>
                    <a:pt x="543049" y="2680146"/>
                  </a:lnTo>
                  <a:close/>
                  <a:moveTo>
                    <a:pt x="587578" y="2679832"/>
                  </a:moveTo>
                  <a:lnTo>
                    <a:pt x="587578" y="2715350"/>
                  </a:lnTo>
                  <a:lnTo>
                    <a:pt x="692248" y="2715350"/>
                  </a:lnTo>
                  <a:lnTo>
                    <a:pt x="692248" y="2679832"/>
                  </a:lnTo>
                  <a:close/>
                  <a:moveTo>
                    <a:pt x="736778" y="2679517"/>
                  </a:moveTo>
                  <a:lnTo>
                    <a:pt x="736778" y="2715036"/>
                  </a:lnTo>
                  <a:lnTo>
                    <a:pt x="841448" y="2715036"/>
                  </a:lnTo>
                  <a:lnTo>
                    <a:pt x="841448" y="2679517"/>
                  </a:lnTo>
                  <a:close/>
                  <a:moveTo>
                    <a:pt x="1562510" y="2668410"/>
                  </a:moveTo>
                  <a:lnTo>
                    <a:pt x="1562510" y="2713463"/>
                  </a:lnTo>
                  <a:lnTo>
                    <a:pt x="1602534" y="2713463"/>
                  </a:lnTo>
                  <a:lnTo>
                    <a:pt x="1602534" y="2668410"/>
                  </a:lnTo>
                  <a:close/>
                  <a:moveTo>
                    <a:pt x="1491891" y="2668305"/>
                  </a:moveTo>
                  <a:lnTo>
                    <a:pt x="1491891" y="2713358"/>
                  </a:lnTo>
                  <a:lnTo>
                    <a:pt x="1531915" y="2713358"/>
                  </a:lnTo>
                  <a:lnTo>
                    <a:pt x="1531915" y="2668305"/>
                  </a:lnTo>
                  <a:close/>
                  <a:moveTo>
                    <a:pt x="1421273" y="2668200"/>
                  </a:moveTo>
                  <a:lnTo>
                    <a:pt x="1421273" y="2713253"/>
                  </a:lnTo>
                  <a:lnTo>
                    <a:pt x="1461297" y="2713253"/>
                  </a:lnTo>
                  <a:lnTo>
                    <a:pt x="1461297" y="2668200"/>
                  </a:lnTo>
                  <a:close/>
                  <a:moveTo>
                    <a:pt x="1350654" y="2668095"/>
                  </a:moveTo>
                  <a:lnTo>
                    <a:pt x="1350654" y="2713149"/>
                  </a:lnTo>
                  <a:lnTo>
                    <a:pt x="1390679" y="2713149"/>
                  </a:lnTo>
                  <a:lnTo>
                    <a:pt x="1390679" y="2668095"/>
                  </a:lnTo>
                  <a:close/>
                  <a:moveTo>
                    <a:pt x="1280036" y="2667991"/>
                  </a:moveTo>
                  <a:lnTo>
                    <a:pt x="1280036" y="2713044"/>
                  </a:lnTo>
                  <a:lnTo>
                    <a:pt x="1320060" y="2713044"/>
                  </a:lnTo>
                  <a:lnTo>
                    <a:pt x="1320060" y="2667991"/>
                  </a:lnTo>
                  <a:close/>
                  <a:moveTo>
                    <a:pt x="1209418" y="2667886"/>
                  </a:moveTo>
                  <a:lnTo>
                    <a:pt x="1209418" y="2712939"/>
                  </a:lnTo>
                  <a:lnTo>
                    <a:pt x="1249442" y="2712939"/>
                  </a:lnTo>
                  <a:lnTo>
                    <a:pt x="1249442" y="2667886"/>
                  </a:lnTo>
                  <a:close/>
                  <a:moveTo>
                    <a:pt x="1138799" y="2667781"/>
                  </a:moveTo>
                  <a:lnTo>
                    <a:pt x="1138799" y="2712835"/>
                  </a:lnTo>
                  <a:lnTo>
                    <a:pt x="1178824" y="2712835"/>
                  </a:lnTo>
                  <a:lnTo>
                    <a:pt x="1178824" y="2667781"/>
                  </a:lnTo>
                  <a:close/>
                  <a:moveTo>
                    <a:pt x="1807473" y="2651122"/>
                  </a:moveTo>
                  <a:lnTo>
                    <a:pt x="1807473" y="2687584"/>
                  </a:lnTo>
                  <a:lnTo>
                    <a:pt x="1843202" y="2687584"/>
                  </a:lnTo>
                  <a:lnTo>
                    <a:pt x="1843202" y="2651122"/>
                  </a:lnTo>
                  <a:close/>
                  <a:moveTo>
                    <a:pt x="139979" y="2607327"/>
                  </a:moveTo>
                  <a:lnTo>
                    <a:pt x="139979" y="2642846"/>
                  </a:lnTo>
                  <a:lnTo>
                    <a:pt x="244649" y="2642846"/>
                  </a:lnTo>
                  <a:lnTo>
                    <a:pt x="244649" y="2607327"/>
                  </a:lnTo>
                  <a:close/>
                  <a:moveTo>
                    <a:pt x="289179" y="2607013"/>
                  </a:moveTo>
                  <a:lnTo>
                    <a:pt x="289179" y="2642532"/>
                  </a:lnTo>
                  <a:lnTo>
                    <a:pt x="393849" y="2642532"/>
                  </a:lnTo>
                  <a:lnTo>
                    <a:pt x="393849" y="2607013"/>
                  </a:lnTo>
                  <a:close/>
                  <a:moveTo>
                    <a:pt x="438378" y="2606698"/>
                  </a:moveTo>
                  <a:lnTo>
                    <a:pt x="438378" y="2642217"/>
                  </a:lnTo>
                  <a:lnTo>
                    <a:pt x="543049" y="2642217"/>
                  </a:lnTo>
                  <a:lnTo>
                    <a:pt x="543049" y="2606698"/>
                  </a:lnTo>
                  <a:close/>
                  <a:moveTo>
                    <a:pt x="587578" y="2606384"/>
                  </a:moveTo>
                  <a:lnTo>
                    <a:pt x="587578" y="2641903"/>
                  </a:lnTo>
                  <a:lnTo>
                    <a:pt x="692248" y="2641903"/>
                  </a:lnTo>
                  <a:lnTo>
                    <a:pt x="692248" y="2606384"/>
                  </a:lnTo>
                  <a:close/>
                  <a:moveTo>
                    <a:pt x="736778" y="2606070"/>
                  </a:moveTo>
                  <a:lnTo>
                    <a:pt x="736778" y="2641589"/>
                  </a:lnTo>
                  <a:lnTo>
                    <a:pt x="841448" y="2641589"/>
                  </a:lnTo>
                  <a:lnTo>
                    <a:pt x="841448" y="2606070"/>
                  </a:lnTo>
                  <a:close/>
                  <a:moveTo>
                    <a:pt x="1807473" y="2586580"/>
                  </a:moveTo>
                  <a:lnTo>
                    <a:pt x="1807473" y="2623147"/>
                  </a:lnTo>
                  <a:lnTo>
                    <a:pt x="1843202" y="2623147"/>
                  </a:lnTo>
                  <a:lnTo>
                    <a:pt x="1843202" y="2586580"/>
                  </a:lnTo>
                  <a:close/>
                  <a:moveTo>
                    <a:pt x="1562510" y="2584380"/>
                  </a:moveTo>
                  <a:lnTo>
                    <a:pt x="1562510" y="2629434"/>
                  </a:lnTo>
                  <a:lnTo>
                    <a:pt x="1602534" y="2629434"/>
                  </a:lnTo>
                  <a:lnTo>
                    <a:pt x="1602534" y="2584380"/>
                  </a:lnTo>
                  <a:close/>
                  <a:moveTo>
                    <a:pt x="1491891" y="2584275"/>
                  </a:moveTo>
                  <a:lnTo>
                    <a:pt x="1491891" y="2629329"/>
                  </a:lnTo>
                  <a:lnTo>
                    <a:pt x="1531915" y="2629329"/>
                  </a:lnTo>
                  <a:lnTo>
                    <a:pt x="1531915" y="2584275"/>
                  </a:lnTo>
                  <a:close/>
                  <a:moveTo>
                    <a:pt x="1421273" y="2584171"/>
                  </a:moveTo>
                  <a:lnTo>
                    <a:pt x="1421273" y="2629224"/>
                  </a:lnTo>
                  <a:lnTo>
                    <a:pt x="1461297" y="2629224"/>
                  </a:lnTo>
                  <a:lnTo>
                    <a:pt x="1461297" y="2584171"/>
                  </a:lnTo>
                  <a:close/>
                  <a:moveTo>
                    <a:pt x="1350654" y="2584066"/>
                  </a:moveTo>
                  <a:lnTo>
                    <a:pt x="1350654" y="2629119"/>
                  </a:lnTo>
                  <a:lnTo>
                    <a:pt x="1390679" y="2629119"/>
                  </a:lnTo>
                  <a:lnTo>
                    <a:pt x="1390679" y="2584066"/>
                  </a:lnTo>
                  <a:close/>
                  <a:moveTo>
                    <a:pt x="1280036" y="2583961"/>
                  </a:moveTo>
                  <a:lnTo>
                    <a:pt x="1280036" y="2629014"/>
                  </a:lnTo>
                  <a:lnTo>
                    <a:pt x="1320060" y="2629014"/>
                  </a:lnTo>
                  <a:lnTo>
                    <a:pt x="1320060" y="2583961"/>
                  </a:lnTo>
                  <a:close/>
                  <a:moveTo>
                    <a:pt x="1209418" y="2583856"/>
                  </a:moveTo>
                  <a:lnTo>
                    <a:pt x="1209418" y="2628910"/>
                  </a:lnTo>
                  <a:lnTo>
                    <a:pt x="1249442" y="2628910"/>
                  </a:lnTo>
                  <a:lnTo>
                    <a:pt x="1249442" y="2583856"/>
                  </a:lnTo>
                  <a:close/>
                  <a:moveTo>
                    <a:pt x="1138799" y="2583752"/>
                  </a:moveTo>
                  <a:lnTo>
                    <a:pt x="1138799" y="2628805"/>
                  </a:lnTo>
                  <a:lnTo>
                    <a:pt x="1178824" y="2628805"/>
                  </a:lnTo>
                  <a:lnTo>
                    <a:pt x="1178824" y="2583752"/>
                  </a:lnTo>
                  <a:close/>
                  <a:moveTo>
                    <a:pt x="139979" y="2533880"/>
                  </a:moveTo>
                  <a:lnTo>
                    <a:pt x="139979" y="2569399"/>
                  </a:lnTo>
                  <a:lnTo>
                    <a:pt x="244649" y="2569399"/>
                  </a:lnTo>
                  <a:lnTo>
                    <a:pt x="244649" y="2533880"/>
                  </a:lnTo>
                  <a:close/>
                  <a:moveTo>
                    <a:pt x="289179" y="2533566"/>
                  </a:moveTo>
                  <a:lnTo>
                    <a:pt x="289179" y="2569084"/>
                  </a:lnTo>
                  <a:lnTo>
                    <a:pt x="393849" y="2569084"/>
                  </a:lnTo>
                  <a:lnTo>
                    <a:pt x="393849" y="2533566"/>
                  </a:lnTo>
                  <a:close/>
                  <a:moveTo>
                    <a:pt x="438378" y="2533251"/>
                  </a:moveTo>
                  <a:lnTo>
                    <a:pt x="438378" y="2568770"/>
                  </a:lnTo>
                  <a:lnTo>
                    <a:pt x="543049" y="2568770"/>
                  </a:lnTo>
                  <a:lnTo>
                    <a:pt x="543049" y="2533251"/>
                  </a:lnTo>
                  <a:close/>
                  <a:moveTo>
                    <a:pt x="587578" y="2532937"/>
                  </a:moveTo>
                  <a:lnTo>
                    <a:pt x="587578" y="2568456"/>
                  </a:lnTo>
                  <a:lnTo>
                    <a:pt x="692248" y="2568456"/>
                  </a:lnTo>
                  <a:lnTo>
                    <a:pt x="692248" y="2532937"/>
                  </a:lnTo>
                  <a:close/>
                  <a:moveTo>
                    <a:pt x="736778" y="2532623"/>
                  </a:moveTo>
                  <a:lnTo>
                    <a:pt x="736778" y="2568141"/>
                  </a:lnTo>
                  <a:lnTo>
                    <a:pt x="841448" y="2568141"/>
                  </a:lnTo>
                  <a:lnTo>
                    <a:pt x="841448" y="2532623"/>
                  </a:lnTo>
                  <a:close/>
                  <a:moveTo>
                    <a:pt x="1807473" y="2522144"/>
                  </a:moveTo>
                  <a:lnTo>
                    <a:pt x="1807473" y="2558605"/>
                  </a:lnTo>
                  <a:lnTo>
                    <a:pt x="1843202" y="2558605"/>
                  </a:lnTo>
                  <a:lnTo>
                    <a:pt x="1843202" y="2522144"/>
                  </a:lnTo>
                  <a:close/>
                  <a:moveTo>
                    <a:pt x="1562510" y="2500246"/>
                  </a:moveTo>
                  <a:lnTo>
                    <a:pt x="1562510" y="2545299"/>
                  </a:lnTo>
                  <a:lnTo>
                    <a:pt x="1602534" y="2545299"/>
                  </a:lnTo>
                  <a:lnTo>
                    <a:pt x="1602534" y="2500246"/>
                  </a:lnTo>
                  <a:close/>
                  <a:moveTo>
                    <a:pt x="1491891" y="2500141"/>
                  </a:moveTo>
                  <a:lnTo>
                    <a:pt x="1491891" y="2545194"/>
                  </a:lnTo>
                  <a:lnTo>
                    <a:pt x="1531915" y="2545194"/>
                  </a:lnTo>
                  <a:lnTo>
                    <a:pt x="1531915" y="2500141"/>
                  </a:lnTo>
                  <a:close/>
                  <a:moveTo>
                    <a:pt x="1421273" y="2500036"/>
                  </a:moveTo>
                  <a:lnTo>
                    <a:pt x="1421273" y="2545090"/>
                  </a:lnTo>
                  <a:lnTo>
                    <a:pt x="1461297" y="2545090"/>
                  </a:lnTo>
                  <a:lnTo>
                    <a:pt x="1461297" y="2500036"/>
                  </a:lnTo>
                  <a:close/>
                  <a:moveTo>
                    <a:pt x="1350654" y="2499932"/>
                  </a:moveTo>
                  <a:lnTo>
                    <a:pt x="1350654" y="2544985"/>
                  </a:lnTo>
                  <a:lnTo>
                    <a:pt x="1390679" y="2544985"/>
                  </a:lnTo>
                  <a:lnTo>
                    <a:pt x="1390679" y="2499932"/>
                  </a:lnTo>
                  <a:close/>
                  <a:moveTo>
                    <a:pt x="1280036" y="2499827"/>
                  </a:moveTo>
                  <a:lnTo>
                    <a:pt x="1280036" y="2544880"/>
                  </a:lnTo>
                  <a:lnTo>
                    <a:pt x="1320060" y="2544880"/>
                  </a:lnTo>
                  <a:lnTo>
                    <a:pt x="1320060" y="2499827"/>
                  </a:lnTo>
                  <a:close/>
                  <a:moveTo>
                    <a:pt x="1209418" y="2499722"/>
                  </a:moveTo>
                  <a:lnTo>
                    <a:pt x="1209418" y="2544775"/>
                  </a:lnTo>
                  <a:lnTo>
                    <a:pt x="1249442" y="2544775"/>
                  </a:lnTo>
                  <a:lnTo>
                    <a:pt x="1249442" y="2499722"/>
                  </a:lnTo>
                  <a:close/>
                  <a:moveTo>
                    <a:pt x="1138799" y="2499617"/>
                  </a:moveTo>
                  <a:lnTo>
                    <a:pt x="1138799" y="2544670"/>
                  </a:lnTo>
                  <a:lnTo>
                    <a:pt x="1178824" y="2544670"/>
                  </a:lnTo>
                  <a:lnTo>
                    <a:pt x="1178824" y="2499617"/>
                  </a:lnTo>
                  <a:close/>
                  <a:moveTo>
                    <a:pt x="139979" y="2460433"/>
                  </a:moveTo>
                  <a:lnTo>
                    <a:pt x="139979" y="2495951"/>
                  </a:lnTo>
                  <a:lnTo>
                    <a:pt x="244649" y="2495951"/>
                  </a:lnTo>
                  <a:lnTo>
                    <a:pt x="244649" y="2460433"/>
                  </a:lnTo>
                  <a:close/>
                  <a:moveTo>
                    <a:pt x="289179" y="2460118"/>
                  </a:moveTo>
                  <a:lnTo>
                    <a:pt x="289179" y="2495637"/>
                  </a:lnTo>
                  <a:lnTo>
                    <a:pt x="393849" y="2495637"/>
                  </a:lnTo>
                  <a:lnTo>
                    <a:pt x="393849" y="2460118"/>
                  </a:lnTo>
                  <a:close/>
                  <a:moveTo>
                    <a:pt x="438378" y="2459804"/>
                  </a:moveTo>
                  <a:lnTo>
                    <a:pt x="438378" y="2495323"/>
                  </a:lnTo>
                  <a:lnTo>
                    <a:pt x="543049" y="2495323"/>
                  </a:lnTo>
                  <a:lnTo>
                    <a:pt x="543049" y="2459804"/>
                  </a:lnTo>
                  <a:close/>
                  <a:moveTo>
                    <a:pt x="587578" y="2459490"/>
                  </a:moveTo>
                  <a:lnTo>
                    <a:pt x="587578" y="2495008"/>
                  </a:lnTo>
                  <a:lnTo>
                    <a:pt x="692248" y="2495008"/>
                  </a:lnTo>
                  <a:lnTo>
                    <a:pt x="692248" y="2459490"/>
                  </a:lnTo>
                  <a:close/>
                  <a:moveTo>
                    <a:pt x="736778" y="2459175"/>
                  </a:moveTo>
                  <a:lnTo>
                    <a:pt x="736778" y="2494694"/>
                  </a:lnTo>
                  <a:lnTo>
                    <a:pt x="841448" y="2494694"/>
                  </a:lnTo>
                  <a:lnTo>
                    <a:pt x="841448" y="2459175"/>
                  </a:lnTo>
                  <a:close/>
                  <a:moveTo>
                    <a:pt x="1807473" y="2457602"/>
                  </a:moveTo>
                  <a:lnTo>
                    <a:pt x="1807473" y="2494169"/>
                  </a:lnTo>
                  <a:lnTo>
                    <a:pt x="1843202" y="2494169"/>
                  </a:lnTo>
                  <a:lnTo>
                    <a:pt x="1843202" y="2457602"/>
                  </a:lnTo>
                  <a:close/>
                  <a:moveTo>
                    <a:pt x="1209418" y="2415692"/>
                  </a:moveTo>
                  <a:lnTo>
                    <a:pt x="1209418" y="2460746"/>
                  </a:lnTo>
                  <a:lnTo>
                    <a:pt x="1249442" y="2460746"/>
                  </a:lnTo>
                  <a:lnTo>
                    <a:pt x="1249442" y="2415692"/>
                  </a:lnTo>
                  <a:close/>
                  <a:moveTo>
                    <a:pt x="1138799" y="2415588"/>
                  </a:moveTo>
                  <a:lnTo>
                    <a:pt x="1138799" y="2460641"/>
                  </a:lnTo>
                  <a:lnTo>
                    <a:pt x="1178824" y="2460641"/>
                  </a:lnTo>
                  <a:lnTo>
                    <a:pt x="1178824" y="2415588"/>
                  </a:lnTo>
                  <a:close/>
                  <a:moveTo>
                    <a:pt x="139979" y="2386985"/>
                  </a:moveTo>
                  <a:lnTo>
                    <a:pt x="139979" y="2422504"/>
                  </a:lnTo>
                  <a:lnTo>
                    <a:pt x="244649" y="2422504"/>
                  </a:lnTo>
                  <a:lnTo>
                    <a:pt x="244649" y="2386985"/>
                  </a:lnTo>
                  <a:close/>
                  <a:moveTo>
                    <a:pt x="289179" y="2386671"/>
                  </a:moveTo>
                  <a:lnTo>
                    <a:pt x="289179" y="2422190"/>
                  </a:lnTo>
                  <a:lnTo>
                    <a:pt x="393849" y="2422190"/>
                  </a:lnTo>
                  <a:lnTo>
                    <a:pt x="393849" y="2386671"/>
                  </a:lnTo>
                  <a:close/>
                  <a:moveTo>
                    <a:pt x="438378" y="2386357"/>
                  </a:moveTo>
                  <a:lnTo>
                    <a:pt x="438378" y="2421875"/>
                  </a:lnTo>
                  <a:lnTo>
                    <a:pt x="543049" y="2421875"/>
                  </a:lnTo>
                  <a:lnTo>
                    <a:pt x="543049" y="2386357"/>
                  </a:lnTo>
                  <a:close/>
                  <a:moveTo>
                    <a:pt x="587578" y="2386042"/>
                  </a:moveTo>
                  <a:lnTo>
                    <a:pt x="587578" y="2421561"/>
                  </a:lnTo>
                  <a:lnTo>
                    <a:pt x="692248" y="2421561"/>
                  </a:lnTo>
                  <a:lnTo>
                    <a:pt x="692248" y="2386042"/>
                  </a:lnTo>
                  <a:close/>
                  <a:moveTo>
                    <a:pt x="736778" y="2385728"/>
                  </a:moveTo>
                  <a:lnTo>
                    <a:pt x="736778" y="2421247"/>
                  </a:lnTo>
                  <a:lnTo>
                    <a:pt x="841448" y="2421247"/>
                  </a:lnTo>
                  <a:lnTo>
                    <a:pt x="841448" y="2385728"/>
                  </a:lnTo>
                  <a:close/>
                  <a:moveTo>
                    <a:pt x="1209418" y="2331558"/>
                  </a:moveTo>
                  <a:lnTo>
                    <a:pt x="1209418" y="2376611"/>
                  </a:lnTo>
                  <a:lnTo>
                    <a:pt x="1249442" y="2376611"/>
                  </a:lnTo>
                  <a:lnTo>
                    <a:pt x="1249442" y="2331558"/>
                  </a:lnTo>
                  <a:close/>
                  <a:moveTo>
                    <a:pt x="1138799" y="2331453"/>
                  </a:moveTo>
                  <a:lnTo>
                    <a:pt x="1138799" y="2376507"/>
                  </a:lnTo>
                  <a:lnTo>
                    <a:pt x="1178824" y="2376507"/>
                  </a:lnTo>
                  <a:lnTo>
                    <a:pt x="1178824" y="2331453"/>
                  </a:lnTo>
                  <a:close/>
                  <a:moveTo>
                    <a:pt x="139979" y="2313538"/>
                  </a:moveTo>
                  <a:lnTo>
                    <a:pt x="139979" y="2349057"/>
                  </a:lnTo>
                  <a:lnTo>
                    <a:pt x="244649" y="2349057"/>
                  </a:lnTo>
                  <a:lnTo>
                    <a:pt x="244649" y="2313538"/>
                  </a:lnTo>
                  <a:close/>
                  <a:moveTo>
                    <a:pt x="289179" y="2313224"/>
                  </a:moveTo>
                  <a:lnTo>
                    <a:pt x="289179" y="2348742"/>
                  </a:lnTo>
                  <a:lnTo>
                    <a:pt x="393849" y="2348742"/>
                  </a:lnTo>
                  <a:lnTo>
                    <a:pt x="393849" y="2313224"/>
                  </a:lnTo>
                  <a:close/>
                  <a:moveTo>
                    <a:pt x="438378" y="2312909"/>
                  </a:moveTo>
                  <a:lnTo>
                    <a:pt x="438378" y="2348428"/>
                  </a:lnTo>
                  <a:lnTo>
                    <a:pt x="543049" y="2348428"/>
                  </a:lnTo>
                  <a:lnTo>
                    <a:pt x="543049" y="2312909"/>
                  </a:lnTo>
                  <a:close/>
                  <a:moveTo>
                    <a:pt x="587578" y="2312595"/>
                  </a:moveTo>
                  <a:lnTo>
                    <a:pt x="587578" y="2348114"/>
                  </a:lnTo>
                  <a:lnTo>
                    <a:pt x="692248" y="2348114"/>
                  </a:lnTo>
                  <a:lnTo>
                    <a:pt x="692248" y="2312595"/>
                  </a:lnTo>
                  <a:close/>
                  <a:moveTo>
                    <a:pt x="736778" y="2312281"/>
                  </a:moveTo>
                  <a:lnTo>
                    <a:pt x="736778" y="2347799"/>
                  </a:lnTo>
                  <a:lnTo>
                    <a:pt x="841448" y="2347799"/>
                  </a:lnTo>
                  <a:lnTo>
                    <a:pt x="841448" y="2312281"/>
                  </a:lnTo>
                  <a:close/>
                  <a:moveTo>
                    <a:pt x="1209418" y="2247424"/>
                  </a:moveTo>
                  <a:lnTo>
                    <a:pt x="1209418" y="2292477"/>
                  </a:lnTo>
                  <a:lnTo>
                    <a:pt x="1249442" y="2292477"/>
                  </a:lnTo>
                  <a:lnTo>
                    <a:pt x="1249442" y="2247424"/>
                  </a:lnTo>
                  <a:close/>
                  <a:moveTo>
                    <a:pt x="1138799" y="2247319"/>
                  </a:moveTo>
                  <a:lnTo>
                    <a:pt x="1138799" y="2292372"/>
                  </a:lnTo>
                  <a:lnTo>
                    <a:pt x="1178824" y="2292372"/>
                  </a:lnTo>
                  <a:lnTo>
                    <a:pt x="1178824" y="2247319"/>
                  </a:lnTo>
                  <a:close/>
                  <a:moveTo>
                    <a:pt x="139979" y="2240091"/>
                  </a:moveTo>
                  <a:lnTo>
                    <a:pt x="139979" y="2275609"/>
                  </a:lnTo>
                  <a:lnTo>
                    <a:pt x="244649" y="2275609"/>
                  </a:lnTo>
                  <a:lnTo>
                    <a:pt x="244649" y="2240091"/>
                  </a:lnTo>
                  <a:close/>
                  <a:moveTo>
                    <a:pt x="289179" y="2239776"/>
                  </a:moveTo>
                  <a:lnTo>
                    <a:pt x="289179" y="2275295"/>
                  </a:lnTo>
                  <a:lnTo>
                    <a:pt x="393849" y="2275295"/>
                  </a:lnTo>
                  <a:lnTo>
                    <a:pt x="393849" y="2239776"/>
                  </a:lnTo>
                  <a:close/>
                  <a:moveTo>
                    <a:pt x="438378" y="2239462"/>
                  </a:moveTo>
                  <a:lnTo>
                    <a:pt x="438378" y="2274981"/>
                  </a:lnTo>
                  <a:lnTo>
                    <a:pt x="543049" y="2274981"/>
                  </a:lnTo>
                  <a:lnTo>
                    <a:pt x="543049" y="2239462"/>
                  </a:lnTo>
                  <a:close/>
                  <a:moveTo>
                    <a:pt x="587578" y="2239148"/>
                  </a:moveTo>
                  <a:lnTo>
                    <a:pt x="587578" y="2274666"/>
                  </a:lnTo>
                  <a:lnTo>
                    <a:pt x="692248" y="2274666"/>
                  </a:lnTo>
                  <a:lnTo>
                    <a:pt x="692248" y="2239148"/>
                  </a:lnTo>
                  <a:close/>
                  <a:moveTo>
                    <a:pt x="736778" y="2238833"/>
                  </a:moveTo>
                  <a:lnTo>
                    <a:pt x="736778" y="2274352"/>
                  </a:lnTo>
                  <a:lnTo>
                    <a:pt x="841448" y="2274352"/>
                  </a:lnTo>
                  <a:lnTo>
                    <a:pt x="841448" y="2238833"/>
                  </a:lnTo>
                  <a:close/>
                  <a:moveTo>
                    <a:pt x="1087355" y="2196922"/>
                  </a:moveTo>
                  <a:lnTo>
                    <a:pt x="1306335" y="2196922"/>
                  </a:lnTo>
                  <a:lnTo>
                    <a:pt x="1306335" y="2438009"/>
                  </a:lnTo>
                  <a:lnTo>
                    <a:pt x="1642558" y="2438009"/>
                  </a:lnTo>
                  <a:lnTo>
                    <a:pt x="1642558" y="3218584"/>
                  </a:lnTo>
                  <a:lnTo>
                    <a:pt x="1087355" y="3218584"/>
                  </a:lnTo>
                  <a:close/>
                  <a:moveTo>
                    <a:pt x="139979" y="2166643"/>
                  </a:moveTo>
                  <a:lnTo>
                    <a:pt x="139979" y="2202162"/>
                  </a:lnTo>
                  <a:lnTo>
                    <a:pt x="244649" y="2202162"/>
                  </a:lnTo>
                  <a:lnTo>
                    <a:pt x="244649" y="2166643"/>
                  </a:lnTo>
                  <a:close/>
                  <a:moveTo>
                    <a:pt x="289179" y="2166329"/>
                  </a:moveTo>
                  <a:lnTo>
                    <a:pt x="289179" y="2201848"/>
                  </a:lnTo>
                  <a:lnTo>
                    <a:pt x="393849" y="2201848"/>
                  </a:lnTo>
                  <a:lnTo>
                    <a:pt x="393849" y="2166329"/>
                  </a:lnTo>
                  <a:close/>
                  <a:moveTo>
                    <a:pt x="438378" y="2166015"/>
                  </a:moveTo>
                  <a:lnTo>
                    <a:pt x="438378" y="2201533"/>
                  </a:lnTo>
                  <a:lnTo>
                    <a:pt x="543049" y="2201533"/>
                  </a:lnTo>
                  <a:lnTo>
                    <a:pt x="543049" y="2166015"/>
                  </a:lnTo>
                  <a:close/>
                  <a:moveTo>
                    <a:pt x="587578" y="2165700"/>
                  </a:moveTo>
                  <a:lnTo>
                    <a:pt x="587578" y="2201219"/>
                  </a:lnTo>
                  <a:lnTo>
                    <a:pt x="692248" y="2201219"/>
                  </a:lnTo>
                  <a:lnTo>
                    <a:pt x="692248" y="2165700"/>
                  </a:lnTo>
                  <a:close/>
                  <a:moveTo>
                    <a:pt x="736778" y="2165386"/>
                  </a:moveTo>
                  <a:lnTo>
                    <a:pt x="736778" y="2200905"/>
                  </a:lnTo>
                  <a:lnTo>
                    <a:pt x="841448" y="2200905"/>
                  </a:lnTo>
                  <a:lnTo>
                    <a:pt x="841448" y="2165386"/>
                  </a:lnTo>
                  <a:close/>
                  <a:moveTo>
                    <a:pt x="139979" y="2093196"/>
                  </a:moveTo>
                  <a:lnTo>
                    <a:pt x="139979" y="2128715"/>
                  </a:lnTo>
                  <a:lnTo>
                    <a:pt x="244649" y="2128715"/>
                  </a:lnTo>
                  <a:lnTo>
                    <a:pt x="244649" y="2093196"/>
                  </a:lnTo>
                  <a:close/>
                  <a:moveTo>
                    <a:pt x="289179" y="2092882"/>
                  </a:moveTo>
                  <a:lnTo>
                    <a:pt x="289179" y="2128400"/>
                  </a:lnTo>
                  <a:lnTo>
                    <a:pt x="393849" y="2128400"/>
                  </a:lnTo>
                  <a:lnTo>
                    <a:pt x="393849" y="2092882"/>
                  </a:lnTo>
                  <a:close/>
                  <a:moveTo>
                    <a:pt x="438378" y="2092567"/>
                  </a:moveTo>
                  <a:lnTo>
                    <a:pt x="438378" y="2128086"/>
                  </a:lnTo>
                  <a:lnTo>
                    <a:pt x="543049" y="2128086"/>
                  </a:lnTo>
                  <a:lnTo>
                    <a:pt x="543049" y="2092567"/>
                  </a:lnTo>
                  <a:close/>
                  <a:moveTo>
                    <a:pt x="587578" y="2092253"/>
                  </a:moveTo>
                  <a:lnTo>
                    <a:pt x="587578" y="2127772"/>
                  </a:lnTo>
                  <a:lnTo>
                    <a:pt x="692248" y="2127772"/>
                  </a:lnTo>
                  <a:lnTo>
                    <a:pt x="692248" y="2092253"/>
                  </a:lnTo>
                  <a:close/>
                  <a:moveTo>
                    <a:pt x="736778" y="2091939"/>
                  </a:moveTo>
                  <a:lnTo>
                    <a:pt x="736778" y="2127458"/>
                  </a:lnTo>
                  <a:lnTo>
                    <a:pt x="841448" y="2127458"/>
                  </a:lnTo>
                  <a:lnTo>
                    <a:pt x="841448" y="2091939"/>
                  </a:lnTo>
                  <a:close/>
                  <a:moveTo>
                    <a:pt x="139979" y="2019749"/>
                  </a:moveTo>
                  <a:lnTo>
                    <a:pt x="139979" y="2055267"/>
                  </a:lnTo>
                  <a:lnTo>
                    <a:pt x="244649" y="2055267"/>
                  </a:lnTo>
                  <a:lnTo>
                    <a:pt x="244649" y="2019749"/>
                  </a:lnTo>
                  <a:close/>
                  <a:moveTo>
                    <a:pt x="289179" y="2019434"/>
                  </a:moveTo>
                  <a:lnTo>
                    <a:pt x="289179" y="2054953"/>
                  </a:lnTo>
                  <a:lnTo>
                    <a:pt x="393849" y="2054953"/>
                  </a:lnTo>
                  <a:lnTo>
                    <a:pt x="393849" y="2019434"/>
                  </a:lnTo>
                  <a:close/>
                  <a:moveTo>
                    <a:pt x="438378" y="2019120"/>
                  </a:moveTo>
                  <a:lnTo>
                    <a:pt x="438378" y="2054639"/>
                  </a:lnTo>
                  <a:lnTo>
                    <a:pt x="543049" y="2054639"/>
                  </a:lnTo>
                  <a:lnTo>
                    <a:pt x="543049" y="2019120"/>
                  </a:lnTo>
                  <a:close/>
                  <a:moveTo>
                    <a:pt x="587578" y="2018806"/>
                  </a:moveTo>
                  <a:lnTo>
                    <a:pt x="587578" y="2054325"/>
                  </a:lnTo>
                  <a:lnTo>
                    <a:pt x="692248" y="2054325"/>
                  </a:lnTo>
                  <a:lnTo>
                    <a:pt x="692248" y="2018806"/>
                  </a:lnTo>
                  <a:close/>
                  <a:moveTo>
                    <a:pt x="736778" y="2018491"/>
                  </a:moveTo>
                  <a:lnTo>
                    <a:pt x="736778" y="2054010"/>
                  </a:lnTo>
                  <a:lnTo>
                    <a:pt x="841448" y="2054010"/>
                  </a:lnTo>
                  <a:lnTo>
                    <a:pt x="841448" y="2018491"/>
                  </a:lnTo>
                  <a:close/>
                  <a:moveTo>
                    <a:pt x="139979" y="1946301"/>
                  </a:moveTo>
                  <a:lnTo>
                    <a:pt x="139979" y="1981820"/>
                  </a:lnTo>
                  <a:lnTo>
                    <a:pt x="244649" y="1981820"/>
                  </a:lnTo>
                  <a:lnTo>
                    <a:pt x="244649" y="1946301"/>
                  </a:lnTo>
                  <a:close/>
                  <a:moveTo>
                    <a:pt x="289179" y="1945987"/>
                  </a:moveTo>
                  <a:lnTo>
                    <a:pt x="289179" y="1981506"/>
                  </a:lnTo>
                  <a:lnTo>
                    <a:pt x="393849" y="1981506"/>
                  </a:lnTo>
                  <a:lnTo>
                    <a:pt x="393849" y="1945987"/>
                  </a:lnTo>
                  <a:close/>
                  <a:moveTo>
                    <a:pt x="438378" y="1945673"/>
                  </a:moveTo>
                  <a:lnTo>
                    <a:pt x="438378" y="1981191"/>
                  </a:lnTo>
                  <a:lnTo>
                    <a:pt x="543049" y="1981191"/>
                  </a:lnTo>
                  <a:lnTo>
                    <a:pt x="543049" y="1945673"/>
                  </a:lnTo>
                  <a:close/>
                  <a:moveTo>
                    <a:pt x="587578" y="1945358"/>
                  </a:moveTo>
                  <a:lnTo>
                    <a:pt x="587578" y="1980877"/>
                  </a:lnTo>
                  <a:lnTo>
                    <a:pt x="692248" y="1980877"/>
                  </a:lnTo>
                  <a:lnTo>
                    <a:pt x="692248" y="1945358"/>
                  </a:lnTo>
                  <a:close/>
                  <a:moveTo>
                    <a:pt x="736778" y="1945044"/>
                  </a:moveTo>
                  <a:lnTo>
                    <a:pt x="736778" y="1980563"/>
                  </a:lnTo>
                  <a:lnTo>
                    <a:pt x="841448" y="1980563"/>
                  </a:lnTo>
                  <a:lnTo>
                    <a:pt x="841448" y="1945044"/>
                  </a:lnTo>
                  <a:close/>
                  <a:moveTo>
                    <a:pt x="139979" y="1872854"/>
                  </a:moveTo>
                  <a:lnTo>
                    <a:pt x="139979" y="1908373"/>
                  </a:lnTo>
                  <a:lnTo>
                    <a:pt x="244649" y="1908373"/>
                  </a:lnTo>
                  <a:lnTo>
                    <a:pt x="244649" y="1872854"/>
                  </a:lnTo>
                  <a:close/>
                  <a:moveTo>
                    <a:pt x="289179" y="1872540"/>
                  </a:moveTo>
                  <a:lnTo>
                    <a:pt x="289179" y="1908058"/>
                  </a:lnTo>
                  <a:lnTo>
                    <a:pt x="393849" y="1908058"/>
                  </a:lnTo>
                  <a:lnTo>
                    <a:pt x="393849" y="1872540"/>
                  </a:lnTo>
                  <a:close/>
                  <a:moveTo>
                    <a:pt x="438378" y="1872225"/>
                  </a:moveTo>
                  <a:lnTo>
                    <a:pt x="438378" y="1907744"/>
                  </a:lnTo>
                  <a:lnTo>
                    <a:pt x="543049" y="1907744"/>
                  </a:lnTo>
                  <a:lnTo>
                    <a:pt x="543049" y="1872225"/>
                  </a:lnTo>
                  <a:close/>
                  <a:moveTo>
                    <a:pt x="587578" y="1871911"/>
                  </a:moveTo>
                  <a:lnTo>
                    <a:pt x="587578" y="1907430"/>
                  </a:lnTo>
                  <a:lnTo>
                    <a:pt x="692248" y="1907430"/>
                  </a:lnTo>
                  <a:lnTo>
                    <a:pt x="692248" y="1871911"/>
                  </a:lnTo>
                  <a:close/>
                  <a:moveTo>
                    <a:pt x="736778" y="1871597"/>
                  </a:moveTo>
                  <a:lnTo>
                    <a:pt x="736778" y="1907116"/>
                  </a:lnTo>
                  <a:lnTo>
                    <a:pt x="841448" y="1907116"/>
                  </a:lnTo>
                  <a:lnTo>
                    <a:pt x="841448" y="1871597"/>
                  </a:lnTo>
                  <a:close/>
                  <a:moveTo>
                    <a:pt x="139979" y="1799407"/>
                  </a:moveTo>
                  <a:lnTo>
                    <a:pt x="139979" y="1834926"/>
                  </a:lnTo>
                  <a:lnTo>
                    <a:pt x="244649" y="1834926"/>
                  </a:lnTo>
                  <a:lnTo>
                    <a:pt x="244649" y="1799407"/>
                  </a:lnTo>
                  <a:close/>
                  <a:moveTo>
                    <a:pt x="289179" y="1799092"/>
                  </a:moveTo>
                  <a:lnTo>
                    <a:pt x="289179" y="1834611"/>
                  </a:lnTo>
                  <a:lnTo>
                    <a:pt x="393849" y="1834611"/>
                  </a:lnTo>
                  <a:lnTo>
                    <a:pt x="393849" y="1799092"/>
                  </a:lnTo>
                  <a:close/>
                  <a:moveTo>
                    <a:pt x="438378" y="1798778"/>
                  </a:moveTo>
                  <a:lnTo>
                    <a:pt x="438378" y="1834297"/>
                  </a:lnTo>
                  <a:lnTo>
                    <a:pt x="543049" y="1834297"/>
                  </a:lnTo>
                  <a:lnTo>
                    <a:pt x="543049" y="1798778"/>
                  </a:lnTo>
                  <a:close/>
                  <a:moveTo>
                    <a:pt x="587578" y="1798464"/>
                  </a:moveTo>
                  <a:lnTo>
                    <a:pt x="587578" y="1833982"/>
                  </a:lnTo>
                  <a:lnTo>
                    <a:pt x="692248" y="1833982"/>
                  </a:lnTo>
                  <a:lnTo>
                    <a:pt x="692248" y="1798464"/>
                  </a:lnTo>
                  <a:close/>
                  <a:moveTo>
                    <a:pt x="736778" y="1798149"/>
                  </a:moveTo>
                  <a:lnTo>
                    <a:pt x="736778" y="1833668"/>
                  </a:lnTo>
                  <a:lnTo>
                    <a:pt x="841448" y="1833668"/>
                  </a:lnTo>
                  <a:lnTo>
                    <a:pt x="841448" y="1798149"/>
                  </a:lnTo>
                  <a:close/>
                  <a:moveTo>
                    <a:pt x="139979" y="1725959"/>
                  </a:moveTo>
                  <a:lnTo>
                    <a:pt x="139979" y="1761478"/>
                  </a:lnTo>
                  <a:lnTo>
                    <a:pt x="244649" y="1761478"/>
                  </a:lnTo>
                  <a:lnTo>
                    <a:pt x="244649" y="1725959"/>
                  </a:lnTo>
                  <a:close/>
                  <a:moveTo>
                    <a:pt x="289179" y="1725645"/>
                  </a:moveTo>
                  <a:lnTo>
                    <a:pt x="289179" y="1761164"/>
                  </a:lnTo>
                  <a:lnTo>
                    <a:pt x="393849" y="1761164"/>
                  </a:lnTo>
                  <a:lnTo>
                    <a:pt x="393849" y="1725645"/>
                  </a:lnTo>
                  <a:close/>
                  <a:moveTo>
                    <a:pt x="438378" y="1725331"/>
                  </a:moveTo>
                  <a:lnTo>
                    <a:pt x="438378" y="1760849"/>
                  </a:lnTo>
                  <a:lnTo>
                    <a:pt x="543049" y="1760849"/>
                  </a:lnTo>
                  <a:lnTo>
                    <a:pt x="543049" y="1725331"/>
                  </a:lnTo>
                  <a:close/>
                  <a:moveTo>
                    <a:pt x="587578" y="1725016"/>
                  </a:moveTo>
                  <a:lnTo>
                    <a:pt x="587578" y="1760535"/>
                  </a:lnTo>
                  <a:lnTo>
                    <a:pt x="692248" y="1760535"/>
                  </a:lnTo>
                  <a:lnTo>
                    <a:pt x="692248" y="1725016"/>
                  </a:lnTo>
                  <a:close/>
                  <a:moveTo>
                    <a:pt x="736778" y="1724702"/>
                  </a:moveTo>
                  <a:lnTo>
                    <a:pt x="736778" y="1760221"/>
                  </a:lnTo>
                  <a:lnTo>
                    <a:pt x="841448" y="1760221"/>
                  </a:lnTo>
                  <a:lnTo>
                    <a:pt x="841448" y="1724702"/>
                  </a:lnTo>
                  <a:close/>
                  <a:moveTo>
                    <a:pt x="139979" y="1652512"/>
                  </a:moveTo>
                  <a:lnTo>
                    <a:pt x="139979" y="1688031"/>
                  </a:lnTo>
                  <a:lnTo>
                    <a:pt x="244649" y="1688031"/>
                  </a:lnTo>
                  <a:lnTo>
                    <a:pt x="244649" y="1652512"/>
                  </a:lnTo>
                  <a:close/>
                  <a:moveTo>
                    <a:pt x="289179" y="1652198"/>
                  </a:moveTo>
                  <a:lnTo>
                    <a:pt x="289179" y="1687717"/>
                  </a:lnTo>
                  <a:lnTo>
                    <a:pt x="393849" y="1687717"/>
                  </a:lnTo>
                  <a:lnTo>
                    <a:pt x="393849" y="1652198"/>
                  </a:lnTo>
                  <a:close/>
                  <a:moveTo>
                    <a:pt x="438378" y="1651884"/>
                  </a:moveTo>
                  <a:lnTo>
                    <a:pt x="438378" y="1687402"/>
                  </a:lnTo>
                  <a:lnTo>
                    <a:pt x="543049" y="1687402"/>
                  </a:lnTo>
                  <a:lnTo>
                    <a:pt x="543049" y="1651884"/>
                  </a:lnTo>
                  <a:close/>
                  <a:moveTo>
                    <a:pt x="587578" y="1651569"/>
                  </a:moveTo>
                  <a:lnTo>
                    <a:pt x="587578" y="1687088"/>
                  </a:lnTo>
                  <a:lnTo>
                    <a:pt x="692248" y="1687088"/>
                  </a:lnTo>
                  <a:lnTo>
                    <a:pt x="692248" y="1651569"/>
                  </a:lnTo>
                  <a:close/>
                  <a:moveTo>
                    <a:pt x="736778" y="1651255"/>
                  </a:moveTo>
                  <a:lnTo>
                    <a:pt x="736778" y="1686774"/>
                  </a:lnTo>
                  <a:lnTo>
                    <a:pt x="841448" y="1686774"/>
                  </a:lnTo>
                  <a:lnTo>
                    <a:pt x="841448" y="1651255"/>
                  </a:lnTo>
                  <a:close/>
                  <a:moveTo>
                    <a:pt x="139979" y="1579065"/>
                  </a:moveTo>
                  <a:lnTo>
                    <a:pt x="139979" y="1614584"/>
                  </a:lnTo>
                  <a:lnTo>
                    <a:pt x="244649" y="1614584"/>
                  </a:lnTo>
                  <a:lnTo>
                    <a:pt x="244649" y="1579065"/>
                  </a:lnTo>
                  <a:close/>
                  <a:moveTo>
                    <a:pt x="289179" y="1578750"/>
                  </a:moveTo>
                  <a:lnTo>
                    <a:pt x="289179" y="1614269"/>
                  </a:lnTo>
                  <a:lnTo>
                    <a:pt x="393849" y="1614269"/>
                  </a:lnTo>
                  <a:lnTo>
                    <a:pt x="393849" y="1578750"/>
                  </a:lnTo>
                  <a:close/>
                  <a:moveTo>
                    <a:pt x="438378" y="1578436"/>
                  </a:moveTo>
                  <a:lnTo>
                    <a:pt x="438378" y="1613955"/>
                  </a:lnTo>
                  <a:lnTo>
                    <a:pt x="543049" y="1613955"/>
                  </a:lnTo>
                  <a:lnTo>
                    <a:pt x="543049" y="1578436"/>
                  </a:lnTo>
                  <a:close/>
                  <a:moveTo>
                    <a:pt x="587578" y="1578122"/>
                  </a:moveTo>
                  <a:lnTo>
                    <a:pt x="587578" y="1613641"/>
                  </a:lnTo>
                  <a:lnTo>
                    <a:pt x="692248" y="1613641"/>
                  </a:lnTo>
                  <a:lnTo>
                    <a:pt x="692248" y="1578122"/>
                  </a:lnTo>
                  <a:close/>
                  <a:moveTo>
                    <a:pt x="736778" y="1577807"/>
                  </a:moveTo>
                  <a:lnTo>
                    <a:pt x="736778" y="1613326"/>
                  </a:lnTo>
                  <a:lnTo>
                    <a:pt x="841448" y="1613326"/>
                  </a:lnTo>
                  <a:lnTo>
                    <a:pt x="841448" y="1577807"/>
                  </a:lnTo>
                  <a:close/>
                  <a:moveTo>
                    <a:pt x="139979" y="1505617"/>
                  </a:moveTo>
                  <a:lnTo>
                    <a:pt x="139979" y="1541136"/>
                  </a:lnTo>
                  <a:lnTo>
                    <a:pt x="244649" y="1541136"/>
                  </a:lnTo>
                  <a:lnTo>
                    <a:pt x="244649" y="1505617"/>
                  </a:lnTo>
                  <a:close/>
                  <a:moveTo>
                    <a:pt x="289179" y="1505303"/>
                  </a:moveTo>
                  <a:lnTo>
                    <a:pt x="289179" y="1540822"/>
                  </a:lnTo>
                  <a:lnTo>
                    <a:pt x="393849" y="1540822"/>
                  </a:lnTo>
                  <a:lnTo>
                    <a:pt x="393849" y="1505303"/>
                  </a:lnTo>
                  <a:close/>
                  <a:moveTo>
                    <a:pt x="438378" y="1504989"/>
                  </a:moveTo>
                  <a:lnTo>
                    <a:pt x="438378" y="1540508"/>
                  </a:lnTo>
                  <a:lnTo>
                    <a:pt x="543049" y="1540508"/>
                  </a:lnTo>
                  <a:lnTo>
                    <a:pt x="543049" y="1504989"/>
                  </a:lnTo>
                  <a:close/>
                  <a:moveTo>
                    <a:pt x="587578" y="1504675"/>
                  </a:moveTo>
                  <a:lnTo>
                    <a:pt x="587578" y="1540193"/>
                  </a:lnTo>
                  <a:lnTo>
                    <a:pt x="692248" y="1540193"/>
                  </a:lnTo>
                  <a:lnTo>
                    <a:pt x="692248" y="1504675"/>
                  </a:lnTo>
                  <a:close/>
                  <a:moveTo>
                    <a:pt x="736778" y="1504360"/>
                  </a:moveTo>
                  <a:lnTo>
                    <a:pt x="736778" y="1539879"/>
                  </a:lnTo>
                  <a:lnTo>
                    <a:pt x="841448" y="1539879"/>
                  </a:lnTo>
                  <a:lnTo>
                    <a:pt x="841448" y="1504360"/>
                  </a:lnTo>
                  <a:close/>
                  <a:moveTo>
                    <a:pt x="139979" y="1432170"/>
                  </a:moveTo>
                  <a:lnTo>
                    <a:pt x="139979" y="1467689"/>
                  </a:lnTo>
                  <a:lnTo>
                    <a:pt x="244649" y="1467689"/>
                  </a:lnTo>
                  <a:lnTo>
                    <a:pt x="244649" y="1432170"/>
                  </a:lnTo>
                  <a:close/>
                  <a:moveTo>
                    <a:pt x="289179" y="1431856"/>
                  </a:moveTo>
                  <a:lnTo>
                    <a:pt x="289179" y="1467375"/>
                  </a:lnTo>
                  <a:lnTo>
                    <a:pt x="393849" y="1467375"/>
                  </a:lnTo>
                  <a:lnTo>
                    <a:pt x="393849" y="1431856"/>
                  </a:lnTo>
                  <a:close/>
                  <a:moveTo>
                    <a:pt x="438378" y="1431542"/>
                  </a:moveTo>
                  <a:lnTo>
                    <a:pt x="438378" y="1467060"/>
                  </a:lnTo>
                  <a:lnTo>
                    <a:pt x="543049" y="1467060"/>
                  </a:lnTo>
                  <a:lnTo>
                    <a:pt x="543049" y="1431542"/>
                  </a:lnTo>
                  <a:close/>
                  <a:moveTo>
                    <a:pt x="587578" y="1431227"/>
                  </a:moveTo>
                  <a:lnTo>
                    <a:pt x="587578" y="1466746"/>
                  </a:lnTo>
                  <a:lnTo>
                    <a:pt x="692248" y="1466746"/>
                  </a:lnTo>
                  <a:lnTo>
                    <a:pt x="692248" y="1431227"/>
                  </a:lnTo>
                  <a:close/>
                  <a:moveTo>
                    <a:pt x="736778" y="1430913"/>
                  </a:moveTo>
                  <a:lnTo>
                    <a:pt x="736778" y="1466432"/>
                  </a:lnTo>
                  <a:lnTo>
                    <a:pt x="841448" y="1466432"/>
                  </a:lnTo>
                  <a:lnTo>
                    <a:pt x="841448" y="1430913"/>
                  </a:lnTo>
                  <a:close/>
                  <a:moveTo>
                    <a:pt x="139979" y="1358723"/>
                  </a:moveTo>
                  <a:lnTo>
                    <a:pt x="139979" y="1394242"/>
                  </a:lnTo>
                  <a:lnTo>
                    <a:pt x="244649" y="1394242"/>
                  </a:lnTo>
                  <a:lnTo>
                    <a:pt x="244649" y="1358723"/>
                  </a:lnTo>
                  <a:close/>
                  <a:moveTo>
                    <a:pt x="289179" y="1358408"/>
                  </a:moveTo>
                  <a:lnTo>
                    <a:pt x="289179" y="1393927"/>
                  </a:lnTo>
                  <a:lnTo>
                    <a:pt x="393849" y="1393927"/>
                  </a:lnTo>
                  <a:lnTo>
                    <a:pt x="393849" y="1358408"/>
                  </a:lnTo>
                  <a:close/>
                  <a:moveTo>
                    <a:pt x="438378" y="1358094"/>
                  </a:moveTo>
                  <a:lnTo>
                    <a:pt x="438378" y="1393613"/>
                  </a:lnTo>
                  <a:lnTo>
                    <a:pt x="543049" y="1393613"/>
                  </a:lnTo>
                  <a:lnTo>
                    <a:pt x="543049" y="1358094"/>
                  </a:lnTo>
                  <a:close/>
                  <a:moveTo>
                    <a:pt x="587578" y="1357780"/>
                  </a:moveTo>
                  <a:lnTo>
                    <a:pt x="587578" y="1393299"/>
                  </a:lnTo>
                  <a:lnTo>
                    <a:pt x="692248" y="1393299"/>
                  </a:lnTo>
                  <a:lnTo>
                    <a:pt x="692248" y="1357780"/>
                  </a:lnTo>
                  <a:close/>
                  <a:moveTo>
                    <a:pt x="736778" y="1357466"/>
                  </a:moveTo>
                  <a:lnTo>
                    <a:pt x="736778" y="1392984"/>
                  </a:lnTo>
                  <a:lnTo>
                    <a:pt x="841448" y="1392984"/>
                  </a:lnTo>
                  <a:lnTo>
                    <a:pt x="841448" y="1357466"/>
                  </a:lnTo>
                  <a:close/>
                  <a:moveTo>
                    <a:pt x="139979" y="1285276"/>
                  </a:moveTo>
                  <a:lnTo>
                    <a:pt x="139979" y="1320794"/>
                  </a:lnTo>
                  <a:lnTo>
                    <a:pt x="244649" y="1320794"/>
                  </a:lnTo>
                  <a:lnTo>
                    <a:pt x="244649" y="1285276"/>
                  </a:lnTo>
                  <a:close/>
                  <a:moveTo>
                    <a:pt x="289179" y="1284961"/>
                  </a:moveTo>
                  <a:lnTo>
                    <a:pt x="289179" y="1320480"/>
                  </a:lnTo>
                  <a:lnTo>
                    <a:pt x="393849" y="1320480"/>
                  </a:lnTo>
                  <a:lnTo>
                    <a:pt x="393849" y="1284961"/>
                  </a:lnTo>
                  <a:close/>
                  <a:moveTo>
                    <a:pt x="438378" y="1284647"/>
                  </a:moveTo>
                  <a:lnTo>
                    <a:pt x="438378" y="1320166"/>
                  </a:lnTo>
                  <a:lnTo>
                    <a:pt x="543049" y="1320166"/>
                  </a:lnTo>
                  <a:lnTo>
                    <a:pt x="543049" y="1284647"/>
                  </a:lnTo>
                  <a:close/>
                  <a:moveTo>
                    <a:pt x="587578" y="1284333"/>
                  </a:moveTo>
                  <a:lnTo>
                    <a:pt x="587578" y="1319851"/>
                  </a:lnTo>
                  <a:lnTo>
                    <a:pt x="692248" y="1319851"/>
                  </a:lnTo>
                  <a:lnTo>
                    <a:pt x="692248" y="1284333"/>
                  </a:lnTo>
                  <a:close/>
                  <a:moveTo>
                    <a:pt x="736778" y="1284018"/>
                  </a:moveTo>
                  <a:lnTo>
                    <a:pt x="736778" y="1319537"/>
                  </a:lnTo>
                  <a:lnTo>
                    <a:pt x="841448" y="1319537"/>
                  </a:lnTo>
                  <a:lnTo>
                    <a:pt x="841448" y="1284018"/>
                  </a:lnTo>
                  <a:close/>
                  <a:moveTo>
                    <a:pt x="139979" y="1211828"/>
                  </a:moveTo>
                  <a:lnTo>
                    <a:pt x="139979" y="1247347"/>
                  </a:lnTo>
                  <a:lnTo>
                    <a:pt x="244649" y="1247347"/>
                  </a:lnTo>
                  <a:lnTo>
                    <a:pt x="244649" y="1211828"/>
                  </a:lnTo>
                  <a:close/>
                  <a:moveTo>
                    <a:pt x="289179" y="1211514"/>
                  </a:moveTo>
                  <a:lnTo>
                    <a:pt x="289179" y="1247033"/>
                  </a:lnTo>
                  <a:lnTo>
                    <a:pt x="393849" y="1247033"/>
                  </a:lnTo>
                  <a:lnTo>
                    <a:pt x="393849" y="1211514"/>
                  </a:lnTo>
                  <a:close/>
                  <a:moveTo>
                    <a:pt x="438378" y="1211200"/>
                  </a:moveTo>
                  <a:lnTo>
                    <a:pt x="438378" y="1246718"/>
                  </a:lnTo>
                  <a:lnTo>
                    <a:pt x="543049" y="1246718"/>
                  </a:lnTo>
                  <a:lnTo>
                    <a:pt x="543049" y="1211200"/>
                  </a:lnTo>
                  <a:close/>
                  <a:moveTo>
                    <a:pt x="587578" y="1210885"/>
                  </a:moveTo>
                  <a:lnTo>
                    <a:pt x="587578" y="1246404"/>
                  </a:lnTo>
                  <a:lnTo>
                    <a:pt x="692248" y="1246404"/>
                  </a:lnTo>
                  <a:lnTo>
                    <a:pt x="692248" y="1210885"/>
                  </a:lnTo>
                  <a:close/>
                  <a:moveTo>
                    <a:pt x="736778" y="1210571"/>
                  </a:moveTo>
                  <a:lnTo>
                    <a:pt x="736778" y="1246090"/>
                  </a:lnTo>
                  <a:lnTo>
                    <a:pt x="841448" y="1246090"/>
                  </a:lnTo>
                  <a:lnTo>
                    <a:pt x="841448" y="1210571"/>
                  </a:lnTo>
                  <a:close/>
                  <a:moveTo>
                    <a:pt x="139979" y="1138381"/>
                  </a:moveTo>
                  <a:lnTo>
                    <a:pt x="139979" y="1173900"/>
                  </a:lnTo>
                  <a:lnTo>
                    <a:pt x="244649" y="1173900"/>
                  </a:lnTo>
                  <a:lnTo>
                    <a:pt x="244649" y="1138381"/>
                  </a:lnTo>
                  <a:close/>
                  <a:moveTo>
                    <a:pt x="289179" y="1138067"/>
                  </a:moveTo>
                  <a:lnTo>
                    <a:pt x="289179" y="1173585"/>
                  </a:lnTo>
                  <a:lnTo>
                    <a:pt x="393849" y="1173585"/>
                  </a:lnTo>
                  <a:lnTo>
                    <a:pt x="393849" y="1138067"/>
                  </a:lnTo>
                  <a:close/>
                  <a:moveTo>
                    <a:pt x="438378" y="1137752"/>
                  </a:moveTo>
                  <a:lnTo>
                    <a:pt x="438378" y="1173271"/>
                  </a:lnTo>
                  <a:lnTo>
                    <a:pt x="543049" y="1173271"/>
                  </a:lnTo>
                  <a:lnTo>
                    <a:pt x="543049" y="1137752"/>
                  </a:lnTo>
                  <a:close/>
                  <a:moveTo>
                    <a:pt x="587578" y="1137438"/>
                  </a:moveTo>
                  <a:lnTo>
                    <a:pt x="587578" y="1172957"/>
                  </a:lnTo>
                  <a:lnTo>
                    <a:pt x="692248" y="1172957"/>
                  </a:lnTo>
                  <a:lnTo>
                    <a:pt x="692248" y="1137438"/>
                  </a:lnTo>
                  <a:close/>
                  <a:moveTo>
                    <a:pt x="736778" y="1137124"/>
                  </a:moveTo>
                  <a:lnTo>
                    <a:pt x="736778" y="1172642"/>
                  </a:lnTo>
                  <a:lnTo>
                    <a:pt x="841448" y="1172642"/>
                  </a:lnTo>
                  <a:lnTo>
                    <a:pt x="841448" y="1137124"/>
                  </a:lnTo>
                  <a:close/>
                  <a:moveTo>
                    <a:pt x="139979" y="1064934"/>
                  </a:moveTo>
                  <a:lnTo>
                    <a:pt x="139979" y="1100452"/>
                  </a:lnTo>
                  <a:lnTo>
                    <a:pt x="244649" y="1100452"/>
                  </a:lnTo>
                  <a:lnTo>
                    <a:pt x="244649" y="1064934"/>
                  </a:lnTo>
                  <a:close/>
                  <a:moveTo>
                    <a:pt x="289179" y="1064619"/>
                  </a:moveTo>
                  <a:lnTo>
                    <a:pt x="289179" y="1100138"/>
                  </a:lnTo>
                  <a:lnTo>
                    <a:pt x="393849" y="1100138"/>
                  </a:lnTo>
                  <a:lnTo>
                    <a:pt x="393849" y="1064619"/>
                  </a:lnTo>
                  <a:close/>
                  <a:moveTo>
                    <a:pt x="438378" y="1064305"/>
                  </a:moveTo>
                  <a:lnTo>
                    <a:pt x="438378" y="1099824"/>
                  </a:lnTo>
                  <a:lnTo>
                    <a:pt x="543049" y="1099824"/>
                  </a:lnTo>
                  <a:lnTo>
                    <a:pt x="543049" y="1064305"/>
                  </a:lnTo>
                  <a:close/>
                  <a:moveTo>
                    <a:pt x="587578" y="1063991"/>
                  </a:moveTo>
                  <a:lnTo>
                    <a:pt x="587578" y="1099509"/>
                  </a:lnTo>
                  <a:lnTo>
                    <a:pt x="692248" y="1099509"/>
                  </a:lnTo>
                  <a:lnTo>
                    <a:pt x="692248" y="1063991"/>
                  </a:lnTo>
                  <a:close/>
                  <a:moveTo>
                    <a:pt x="736778" y="1063676"/>
                  </a:moveTo>
                  <a:lnTo>
                    <a:pt x="736778" y="1099195"/>
                  </a:lnTo>
                  <a:lnTo>
                    <a:pt x="841448" y="1099195"/>
                  </a:lnTo>
                  <a:lnTo>
                    <a:pt x="841448" y="1063676"/>
                  </a:lnTo>
                  <a:close/>
                  <a:moveTo>
                    <a:pt x="139979" y="991486"/>
                  </a:moveTo>
                  <a:lnTo>
                    <a:pt x="139979" y="1027005"/>
                  </a:lnTo>
                  <a:lnTo>
                    <a:pt x="244649" y="1027005"/>
                  </a:lnTo>
                  <a:lnTo>
                    <a:pt x="244649" y="991486"/>
                  </a:lnTo>
                  <a:close/>
                  <a:moveTo>
                    <a:pt x="289179" y="991172"/>
                  </a:moveTo>
                  <a:lnTo>
                    <a:pt x="289179" y="1026691"/>
                  </a:lnTo>
                  <a:lnTo>
                    <a:pt x="393849" y="1026691"/>
                  </a:lnTo>
                  <a:lnTo>
                    <a:pt x="393849" y="991172"/>
                  </a:lnTo>
                  <a:close/>
                  <a:moveTo>
                    <a:pt x="438378" y="990858"/>
                  </a:moveTo>
                  <a:lnTo>
                    <a:pt x="438378" y="1026376"/>
                  </a:lnTo>
                  <a:lnTo>
                    <a:pt x="543049" y="1026376"/>
                  </a:lnTo>
                  <a:lnTo>
                    <a:pt x="543049" y="990858"/>
                  </a:lnTo>
                  <a:close/>
                  <a:moveTo>
                    <a:pt x="587578" y="990543"/>
                  </a:moveTo>
                  <a:lnTo>
                    <a:pt x="587578" y="1026062"/>
                  </a:lnTo>
                  <a:lnTo>
                    <a:pt x="692248" y="1026062"/>
                  </a:lnTo>
                  <a:lnTo>
                    <a:pt x="692248" y="990543"/>
                  </a:lnTo>
                  <a:close/>
                  <a:moveTo>
                    <a:pt x="736778" y="990229"/>
                  </a:moveTo>
                  <a:lnTo>
                    <a:pt x="736778" y="1025748"/>
                  </a:lnTo>
                  <a:lnTo>
                    <a:pt x="841448" y="1025748"/>
                  </a:lnTo>
                  <a:lnTo>
                    <a:pt x="841448" y="990229"/>
                  </a:lnTo>
                  <a:close/>
                  <a:moveTo>
                    <a:pt x="139979" y="918039"/>
                  </a:moveTo>
                  <a:lnTo>
                    <a:pt x="139979" y="953558"/>
                  </a:lnTo>
                  <a:lnTo>
                    <a:pt x="244649" y="953558"/>
                  </a:lnTo>
                  <a:lnTo>
                    <a:pt x="244649" y="918039"/>
                  </a:lnTo>
                  <a:close/>
                  <a:moveTo>
                    <a:pt x="289179" y="917725"/>
                  </a:moveTo>
                  <a:lnTo>
                    <a:pt x="289179" y="953243"/>
                  </a:lnTo>
                  <a:lnTo>
                    <a:pt x="393849" y="953243"/>
                  </a:lnTo>
                  <a:lnTo>
                    <a:pt x="393849" y="917725"/>
                  </a:lnTo>
                  <a:close/>
                  <a:moveTo>
                    <a:pt x="438378" y="917410"/>
                  </a:moveTo>
                  <a:lnTo>
                    <a:pt x="438378" y="952929"/>
                  </a:lnTo>
                  <a:lnTo>
                    <a:pt x="543049" y="952929"/>
                  </a:lnTo>
                  <a:lnTo>
                    <a:pt x="543049" y="917410"/>
                  </a:lnTo>
                  <a:close/>
                  <a:moveTo>
                    <a:pt x="587578" y="917096"/>
                  </a:moveTo>
                  <a:lnTo>
                    <a:pt x="587578" y="952615"/>
                  </a:lnTo>
                  <a:lnTo>
                    <a:pt x="692248" y="952615"/>
                  </a:lnTo>
                  <a:lnTo>
                    <a:pt x="692248" y="917096"/>
                  </a:lnTo>
                  <a:close/>
                  <a:moveTo>
                    <a:pt x="736778" y="916782"/>
                  </a:moveTo>
                  <a:lnTo>
                    <a:pt x="736778" y="952300"/>
                  </a:lnTo>
                  <a:lnTo>
                    <a:pt x="841448" y="952300"/>
                  </a:lnTo>
                  <a:lnTo>
                    <a:pt x="841448" y="916782"/>
                  </a:lnTo>
                  <a:close/>
                  <a:moveTo>
                    <a:pt x="139979" y="844592"/>
                  </a:moveTo>
                  <a:lnTo>
                    <a:pt x="139979" y="880110"/>
                  </a:lnTo>
                  <a:lnTo>
                    <a:pt x="244649" y="880110"/>
                  </a:lnTo>
                  <a:lnTo>
                    <a:pt x="244649" y="844592"/>
                  </a:lnTo>
                  <a:close/>
                  <a:moveTo>
                    <a:pt x="289179" y="844277"/>
                  </a:moveTo>
                  <a:lnTo>
                    <a:pt x="289179" y="879796"/>
                  </a:lnTo>
                  <a:lnTo>
                    <a:pt x="393849" y="879796"/>
                  </a:lnTo>
                  <a:lnTo>
                    <a:pt x="393849" y="844277"/>
                  </a:lnTo>
                  <a:close/>
                  <a:moveTo>
                    <a:pt x="438378" y="843963"/>
                  </a:moveTo>
                  <a:lnTo>
                    <a:pt x="438378" y="879482"/>
                  </a:lnTo>
                  <a:lnTo>
                    <a:pt x="543049" y="879482"/>
                  </a:lnTo>
                  <a:lnTo>
                    <a:pt x="543049" y="843963"/>
                  </a:lnTo>
                  <a:close/>
                  <a:moveTo>
                    <a:pt x="587578" y="843649"/>
                  </a:moveTo>
                  <a:lnTo>
                    <a:pt x="587578" y="879167"/>
                  </a:lnTo>
                  <a:lnTo>
                    <a:pt x="692248" y="879167"/>
                  </a:lnTo>
                  <a:lnTo>
                    <a:pt x="692248" y="843649"/>
                  </a:lnTo>
                  <a:close/>
                  <a:moveTo>
                    <a:pt x="736778" y="843334"/>
                  </a:moveTo>
                  <a:lnTo>
                    <a:pt x="736778" y="878853"/>
                  </a:lnTo>
                  <a:lnTo>
                    <a:pt x="841448" y="878853"/>
                  </a:lnTo>
                  <a:lnTo>
                    <a:pt x="841448" y="843334"/>
                  </a:lnTo>
                  <a:close/>
                  <a:moveTo>
                    <a:pt x="1786204" y="784659"/>
                  </a:moveTo>
                  <a:lnTo>
                    <a:pt x="1869919" y="784659"/>
                  </a:lnTo>
                  <a:lnTo>
                    <a:pt x="1869919" y="3218688"/>
                  </a:lnTo>
                  <a:lnTo>
                    <a:pt x="1786204" y="3218688"/>
                  </a:lnTo>
                  <a:close/>
                  <a:moveTo>
                    <a:pt x="139979" y="771144"/>
                  </a:moveTo>
                  <a:lnTo>
                    <a:pt x="139979" y="806663"/>
                  </a:lnTo>
                  <a:lnTo>
                    <a:pt x="244649" y="806663"/>
                  </a:lnTo>
                  <a:lnTo>
                    <a:pt x="244649" y="771144"/>
                  </a:lnTo>
                  <a:close/>
                  <a:moveTo>
                    <a:pt x="289179" y="770830"/>
                  </a:moveTo>
                  <a:lnTo>
                    <a:pt x="289179" y="806349"/>
                  </a:lnTo>
                  <a:lnTo>
                    <a:pt x="393849" y="806349"/>
                  </a:lnTo>
                  <a:lnTo>
                    <a:pt x="393849" y="770830"/>
                  </a:lnTo>
                  <a:close/>
                  <a:moveTo>
                    <a:pt x="438378" y="770516"/>
                  </a:moveTo>
                  <a:lnTo>
                    <a:pt x="438378" y="806034"/>
                  </a:lnTo>
                  <a:lnTo>
                    <a:pt x="543049" y="806034"/>
                  </a:lnTo>
                  <a:lnTo>
                    <a:pt x="543049" y="770516"/>
                  </a:lnTo>
                  <a:close/>
                  <a:moveTo>
                    <a:pt x="587578" y="770201"/>
                  </a:moveTo>
                  <a:lnTo>
                    <a:pt x="587578" y="805720"/>
                  </a:lnTo>
                  <a:lnTo>
                    <a:pt x="692248" y="805720"/>
                  </a:lnTo>
                  <a:lnTo>
                    <a:pt x="692248" y="770201"/>
                  </a:lnTo>
                  <a:close/>
                  <a:moveTo>
                    <a:pt x="736778" y="769887"/>
                  </a:moveTo>
                  <a:lnTo>
                    <a:pt x="736778" y="805406"/>
                  </a:lnTo>
                  <a:lnTo>
                    <a:pt x="841448" y="805406"/>
                  </a:lnTo>
                  <a:lnTo>
                    <a:pt x="841448" y="769887"/>
                  </a:lnTo>
                  <a:close/>
                  <a:moveTo>
                    <a:pt x="139979" y="697697"/>
                  </a:moveTo>
                  <a:lnTo>
                    <a:pt x="139979" y="733216"/>
                  </a:lnTo>
                  <a:lnTo>
                    <a:pt x="244649" y="733216"/>
                  </a:lnTo>
                  <a:lnTo>
                    <a:pt x="244649" y="697697"/>
                  </a:lnTo>
                  <a:close/>
                  <a:moveTo>
                    <a:pt x="289179" y="697383"/>
                  </a:moveTo>
                  <a:lnTo>
                    <a:pt x="289179" y="732901"/>
                  </a:lnTo>
                  <a:lnTo>
                    <a:pt x="393849" y="732901"/>
                  </a:lnTo>
                  <a:lnTo>
                    <a:pt x="393849" y="697383"/>
                  </a:lnTo>
                  <a:close/>
                  <a:moveTo>
                    <a:pt x="438378" y="697068"/>
                  </a:moveTo>
                  <a:lnTo>
                    <a:pt x="438378" y="732587"/>
                  </a:lnTo>
                  <a:lnTo>
                    <a:pt x="543049" y="732587"/>
                  </a:lnTo>
                  <a:lnTo>
                    <a:pt x="543049" y="697068"/>
                  </a:lnTo>
                  <a:close/>
                  <a:moveTo>
                    <a:pt x="587578" y="696754"/>
                  </a:moveTo>
                  <a:lnTo>
                    <a:pt x="587578" y="732273"/>
                  </a:lnTo>
                  <a:lnTo>
                    <a:pt x="692248" y="732273"/>
                  </a:lnTo>
                  <a:lnTo>
                    <a:pt x="692248" y="696754"/>
                  </a:lnTo>
                  <a:close/>
                  <a:moveTo>
                    <a:pt x="736778" y="696440"/>
                  </a:moveTo>
                  <a:lnTo>
                    <a:pt x="736778" y="731959"/>
                  </a:lnTo>
                  <a:lnTo>
                    <a:pt x="841448" y="731959"/>
                  </a:lnTo>
                  <a:lnTo>
                    <a:pt x="841448" y="696440"/>
                  </a:lnTo>
                  <a:close/>
                  <a:moveTo>
                    <a:pt x="1493463" y="662806"/>
                  </a:moveTo>
                  <a:lnTo>
                    <a:pt x="1493463" y="707859"/>
                  </a:lnTo>
                  <a:lnTo>
                    <a:pt x="1533487" y="707859"/>
                  </a:lnTo>
                  <a:lnTo>
                    <a:pt x="1533487" y="662806"/>
                  </a:lnTo>
                  <a:close/>
                  <a:moveTo>
                    <a:pt x="1424102" y="662701"/>
                  </a:moveTo>
                  <a:lnTo>
                    <a:pt x="1424102" y="707754"/>
                  </a:lnTo>
                  <a:lnTo>
                    <a:pt x="1464126" y="707754"/>
                  </a:lnTo>
                  <a:lnTo>
                    <a:pt x="1464126" y="662701"/>
                  </a:lnTo>
                  <a:close/>
                  <a:moveTo>
                    <a:pt x="1354741" y="662701"/>
                  </a:moveTo>
                  <a:lnTo>
                    <a:pt x="1354741" y="707754"/>
                  </a:lnTo>
                  <a:lnTo>
                    <a:pt x="1394765" y="707754"/>
                  </a:lnTo>
                  <a:lnTo>
                    <a:pt x="1394765" y="662701"/>
                  </a:lnTo>
                  <a:close/>
                  <a:moveTo>
                    <a:pt x="1285275" y="662701"/>
                  </a:moveTo>
                  <a:lnTo>
                    <a:pt x="1285275" y="707754"/>
                  </a:lnTo>
                  <a:lnTo>
                    <a:pt x="1325299" y="707754"/>
                  </a:lnTo>
                  <a:lnTo>
                    <a:pt x="1325299" y="662701"/>
                  </a:lnTo>
                  <a:close/>
                  <a:moveTo>
                    <a:pt x="139979" y="624250"/>
                  </a:moveTo>
                  <a:lnTo>
                    <a:pt x="139979" y="659769"/>
                  </a:lnTo>
                  <a:lnTo>
                    <a:pt x="244649" y="659769"/>
                  </a:lnTo>
                  <a:lnTo>
                    <a:pt x="244649" y="624250"/>
                  </a:lnTo>
                  <a:close/>
                  <a:moveTo>
                    <a:pt x="289179" y="623935"/>
                  </a:moveTo>
                  <a:lnTo>
                    <a:pt x="289179" y="659454"/>
                  </a:lnTo>
                  <a:lnTo>
                    <a:pt x="393849" y="659454"/>
                  </a:lnTo>
                  <a:lnTo>
                    <a:pt x="393849" y="623935"/>
                  </a:lnTo>
                  <a:close/>
                  <a:moveTo>
                    <a:pt x="438378" y="623621"/>
                  </a:moveTo>
                  <a:lnTo>
                    <a:pt x="438378" y="659140"/>
                  </a:lnTo>
                  <a:lnTo>
                    <a:pt x="543049" y="659140"/>
                  </a:lnTo>
                  <a:lnTo>
                    <a:pt x="543049" y="623621"/>
                  </a:lnTo>
                  <a:close/>
                  <a:moveTo>
                    <a:pt x="587578" y="623307"/>
                  </a:moveTo>
                  <a:lnTo>
                    <a:pt x="587578" y="658826"/>
                  </a:lnTo>
                  <a:lnTo>
                    <a:pt x="692248" y="658826"/>
                  </a:lnTo>
                  <a:lnTo>
                    <a:pt x="692248" y="623307"/>
                  </a:lnTo>
                  <a:close/>
                  <a:moveTo>
                    <a:pt x="736778" y="622992"/>
                  </a:moveTo>
                  <a:lnTo>
                    <a:pt x="736778" y="658511"/>
                  </a:lnTo>
                  <a:lnTo>
                    <a:pt x="841448" y="658511"/>
                  </a:lnTo>
                  <a:lnTo>
                    <a:pt x="841448" y="622992"/>
                  </a:lnTo>
                  <a:close/>
                  <a:moveTo>
                    <a:pt x="1493463" y="602141"/>
                  </a:moveTo>
                  <a:lnTo>
                    <a:pt x="1493463" y="647194"/>
                  </a:lnTo>
                  <a:lnTo>
                    <a:pt x="1533487" y="647194"/>
                  </a:lnTo>
                  <a:lnTo>
                    <a:pt x="1533487" y="602141"/>
                  </a:lnTo>
                  <a:close/>
                  <a:moveTo>
                    <a:pt x="1424102" y="602036"/>
                  </a:moveTo>
                  <a:lnTo>
                    <a:pt x="1424102" y="647089"/>
                  </a:lnTo>
                  <a:lnTo>
                    <a:pt x="1464126" y="647089"/>
                  </a:lnTo>
                  <a:lnTo>
                    <a:pt x="1464126" y="602036"/>
                  </a:lnTo>
                  <a:close/>
                  <a:moveTo>
                    <a:pt x="139979" y="550802"/>
                  </a:moveTo>
                  <a:lnTo>
                    <a:pt x="139979" y="586321"/>
                  </a:lnTo>
                  <a:lnTo>
                    <a:pt x="244649" y="586321"/>
                  </a:lnTo>
                  <a:lnTo>
                    <a:pt x="244649" y="550802"/>
                  </a:lnTo>
                  <a:close/>
                  <a:moveTo>
                    <a:pt x="289179" y="550488"/>
                  </a:moveTo>
                  <a:lnTo>
                    <a:pt x="289179" y="586007"/>
                  </a:lnTo>
                  <a:lnTo>
                    <a:pt x="393849" y="586007"/>
                  </a:lnTo>
                  <a:lnTo>
                    <a:pt x="393849" y="550488"/>
                  </a:lnTo>
                  <a:close/>
                  <a:moveTo>
                    <a:pt x="438378" y="550174"/>
                  </a:moveTo>
                  <a:lnTo>
                    <a:pt x="438378" y="585693"/>
                  </a:lnTo>
                  <a:lnTo>
                    <a:pt x="543049" y="585693"/>
                  </a:lnTo>
                  <a:lnTo>
                    <a:pt x="543049" y="550174"/>
                  </a:lnTo>
                  <a:close/>
                  <a:moveTo>
                    <a:pt x="587578" y="549859"/>
                  </a:moveTo>
                  <a:lnTo>
                    <a:pt x="587578" y="585378"/>
                  </a:lnTo>
                  <a:lnTo>
                    <a:pt x="692248" y="585378"/>
                  </a:lnTo>
                  <a:lnTo>
                    <a:pt x="692248" y="549859"/>
                  </a:lnTo>
                  <a:close/>
                  <a:moveTo>
                    <a:pt x="736778" y="549545"/>
                  </a:moveTo>
                  <a:lnTo>
                    <a:pt x="736778" y="585064"/>
                  </a:lnTo>
                  <a:lnTo>
                    <a:pt x="841448" y="585064"/>
                  </a:lnTo>
                  <a:lnTo>
                    <a:pt x="841448" y="549545"/>
                  </a:lnTo>
                  <a:close/>
                  <a:moveTo>
                    <a:pt x="1622022" y="544410"/>
                  </a:moveTo>
                  <a:lnTo>
                    <a:pt x="1757286" y="544410"/>
                  </a:lnTo>
                  <a:lnTo>
                    <a:pt x="1757286" y="3218584"/>
                  </a:lnTo>
                  <a:lnTo>
                    <a:pt x="1665818" y="3218584"/>
                  </a:lnTo>
                  <a:lnTo>
                    <a:pt x="1665818" y="2412759"/>
                  </a:lnTo>
                  <a:lnTo>
                    <a:pt x="1338501" y="2412759"/>
                  </a:lnTo>
                  <a:lnTo>
                    <a:pt x="1338501" y="2148097"/>
                  </a:lnTo>
                  <a:lnTo>
                    <a:pt x="1087250" y="2148097"/>
                  </a:lnTo>
                  <a:lnTo>
                    <a:pt x="1087250" y="1614897"/>
                  </a:lnTo>
                  <a:lnTo>
                    <a:pt x="1177461" y="1614897"/>
                  </a:lnTo>
                  <a:lnTo>
                    <a:pt x="1177461" y="756160"/>
                  </a:lnTo>
                  <a:lnTo>
                    <a:pt x="1622022" y="756160"/>
                  </a:lnTo>
                  <a:close/>
                  <a:moveTo>
                    <a:pt x="1493463" y="541476"/>
                  </a:moveTo>
                  <a:lnTo>
                    <a:pt x="1493463" y="586529"/>
                  </a:lnTo>
                  <a:lnTo>
                    <a:pt x="1533487" y="586529"/>
                  </a:lnTo>
                  <a:lnTo>
                    <a:pt x="1533487" y="541476"/>
                  </a:lnTo>
                  <a:close/>
                  <a:moveTo>
                    <a:pt x="1424102" y="541371"/>
                  </a:moveTo>
                  <a:lnTo>
                    <a:pt x="1424102" y="586425"/>
                  </a:lnTo>
                  <a:lnTo>
                    <a:pt x="1464126" y="586425"/>
                  </a:lnTo>
                  <a:lnTo>
                    <a:pt x="1464126" y="541371"/>
                  </a:lnTo>
                  <a:close/>
                  <a:moveTo>
                    <a:pt x="1286951" y="483326"/>
                  </a:moveTo>
                  <a:lnTo>
                    <a:pt x="1647692" y="483326"/>
                  </a:lnTo>
                  <a:lnTo>
                    <a:pt x="1647692" y="528170"/>
                  </a:lnTo>
                  <a:lnTo>
                    <a:pt x="1589751" y="528170"/>
                  </a:lnTo>
                  <a:lnTo>
                    <a:pt x="1589751" y="727557"/>
                  </a:lnTo>
                  <a:lnTo>
                    <a:pt x="1179452" y="727557"/>
                  </a:lnTo>
                  <a:lnTo>
                    <a:pt x="1179452" y="638079"/>
                  </a:lnTo>
                  <a:lnTo>
                    <a:pt x="1286951" y="638079"/>
                  </a:lnTo>
                  <a:close/>
                  <a:moveTo>
                    <a:pt x="139979" y="477355"/>
                  </a:moveTo>
                  <a:lnTo>
                    <a:pt x="139979" y="512874"/>
                  </a:lnTo>
                  <a:lnTo>
                    <a:pt x="244649" y="512874"/>
                  </a:lnTo>
                  <a:lnTo>
                    <a:pt x="244649" y="477355"/>
                  </a:lnTo>
                  <a:close/>
                  <a:moveTo>
                    <a:pt x="289179" y="477041"/>
                  </a:moveTo>
                  <a:lnTo>
                    <a:pt x="289179" y="512560"/>
                  </a:lnTo>
                  <a:lnTo>
                    <a:pt x="393849" y="512560"/>
                  </a:lnTo>
                  <a:lnTo>
                    <a:pt x="393849" y="477041"/>
                  </a:lnTo>
                  <a:close/>
                  <a:moveTo>
                    <a:pt x="438378" y="476726"/>
                  </a:moveTo>
                  <a:lnTo>
                    <a:pt x="438378" y="512245"/>
                  </a:lnTo>
                  <a:lnTo>
                    <a:pt x="543049" y="512245"/>
                  </a:lnTo>
                  <a:lnTo>
                    <a:pt x="543049" y="476726"/>
                  </a:lnTo>
                  <a:close/>
                  <a:moveTo>
                    <a:pt x="587578" y="476412"/>
                  </a:moveTo>
                  <a:lnTo>
                    <a:pt x="587578" y="511931"/>
                  </a:lnTo>
                  <a:lnTo>
                    <a:pt x="692248" y="511931"/>
                  </a:lnTo>
                  <a:lnTo>
                    <a:pt x="692248" y="476412"/>
                  </a:lnTo>
                  <a:close/>
                  <a:moveTo>
                    <a:pt x="736778" y="476098"/>
                  </a:moveTo>
                  <a:lnTo>
                    <a:pt x="736778" y="511617"/>
                  </a:lnTo>
                  <a:lnTo>
                    <a:pt x="841448" y="511617"/>
                  </a:lnTo>
                  <a:lnTo>
                    <a:pt x="841448" y="476098"/>
                  </a:lnTo>
                  <a:close/>
                  <a:moveTo>
                    <a:pt x="139979" y="403908"/>
                  </a:moveTo>
                  <a:lnTo>
                    <a:pt x="139979" y="439427"/>
                  </a:lnTo>
                  <a:lnTo>
                    <a:pt x="244649" y="439427"/>
                  </a:lnTo>
                  <a:lnTo>
                    <a:pt x="244649" y="403908"/>
                  </a:lnTo>
                  <a:close/>
                  <a:moveTo>
                    <a:pt x="289179" y="403594"/>
                  </a:moveTo>
                  <a:lnTo>
                    <a:pt x="289179" y="439112"/>
                  </a:lnTo>
                  <a:lnTo>
                    <a:pt x="393849" y="439112"/>
                  </a:lnTo>
                  <a:lnTo>
                    <a:pt x="393849" y="403594"/>
                  </a:lnTo>
                  <a:close/>
                  <a:moveTo>
                    <a:pt x="438378" y="403279"/>
                  </a:moveTo>
                  <a:lnTo>
                    <a:pt x="438378" y="438798"/>
                  </a:lnTo>
                  <a:lnTo>
                    <a:pt x="543049" y="438798"/>
                  </a:lnTo>
                  <a:lnTo>
                    <a:pt x="543049" y="403279"/>
                  </a:lnTo>
                  <a:close/>
                  <a:moveTo>
                    <a:pt x="587578" y="402965"/>
                  </a:moveTo>
                  <a:lnTo>
                    <a:pt x="587578" y="438484"/>
                  </a:lnTo>
                  <a:lnTo>
                    <a:pt x="692248" y="438484"/>
                  </a:lnTo>
                  <a:lnTo>
                    <a:pt x="692248" y="402965"/>
                  </a:lnTo>
                  <a:close/>
                  <a:moveTo>
                    <a:pt x="736778" y="402651"/>
                  </a:moveTo>
                  <a:lnTo>
                    <a:pt x="736778" y="438169"/>
                  </a:lnTo>
                  <a:lnTo>
                    <a:pt x="841448" y="438169"/>
                  </a:lnTo>
                  <a:lnTo>
                    <a:pt x="841448" y="402651"/>
                  </a:lnTo>
                  <a:close/>
                  <a:moveTo>
                    <a:pt x="139979" y="330461"/>
                  </a:moveTo>
                  <a:lnTo>
                    <a:pt x="139979" y="365979"/>
                  </a:lnTo>
                  <a:lnTo>
                    <a:pt x="244649" y="365979"/>
                  </a:lnTo>
                  <a:lnTo>
                    <a:pt x="244649" y="330461"/>
                  </a:lnTo>
                  <a:close/>
                  <a:moveTo>
                    <a:pt x="289179" y="330146"/>
                  </a:moveTo>
                  <a:lnTo>
                    <a:pt x="289179" y="365665"/>
                  </a:lnTo>
                  <a:lnTo>
                    <a:pt x="393849" y="365665"/>
                  </a:lnTo>
                  <a:lnTo>
                    <a:pt x="393849" y="330146"/>
                  </a:lnTo>
                  <a:close/>
                  <a:moveTo>
                    <a:pt x="438378" y="329832"/>
                  </a:moveTo>
                  <a:lnTo>
                    <a:pt x="438378" y="365351"/>
                  </a:lnTo>
                  <a:lnTo>
                    <a:pt x="543049" y="365351"/>
                  </a:lnTo>
                  <a:lnTo>
                    <a:pt x="543049" y="329832"/>
                  </a:lnTo>
                  <a:close/>
                  <a:moveTo>
                    <a:pt x="587578" y="329518"/>
                  </a:moveTo>
                  <a:lnTo>
                    <a:pt x="587578" y="365036"/>
                  </a:lnTo>
                  <a:lnTo>
                    <a:pt x="692248" y="365036"/>
                  </a:lnTo>
                  <a:lnTo>
                    <a:pt x="692248" y="329518"/>
                  </a:lnTo>
                  <a:close/>
                  <a:moveTo>
                    <a:pt x="736778" y="329203"/>
                  </a:moveTo>
                  <a:lnTo>
                    <a:pt x="736778" y="364722"/>
                  </a:lnTo>
                  <a:lnTo>
                    <a:pt x="841448" y="364722"/>
                  </a:lnTo>
                  <a:lnTo>
                    <a:pt x="841448" y="329203"/>
                  </a:lnTo>
                  <a:close/>
                  <a:moveTo>
                    <a:pt x="139979" y="257013"/>
                  </a:moveTo>
                  <a:lnTo>
                    <a:pt x="139979" y="292532"/>
                  </a:lnTo>
                  <a:lnTo>
                    <a:pt x="244649" y="292532"/>
                  </a:lnTo>
                  <a:lnTo>
                    <a:pt x="244649" y="257013"/>
                  </a:lnTo>
                  <a:close/>
                  <a:moveTo>
                    <a:pt x="289179" y="256699"/>
                  </a:moveTo>
                  <a:lnTo>
                    <a:pt x="289179" y="292218"/>
                  </a:lnTo>
                  <a:lnTo>
                    <a:pt x="393849" y="292218"/>
                  </a:lnTo>
                  <a:lnTo>
                    <a:pt x="393849" y="256699"/>
                  </a:lnTo>
                  <a:close/>
                  <a:moveTo>
                    <a:pt x="438378" y="256385"/>
                  </a:moveTo>
                  <a:lnTo>
                    <a:pt x="438378" y="291903"/>
                  </a:lnTo>
                  <a:lnTo>
                    <a:pt x="543049" y="291903"/>
                  </a:lnTo>
                  <a:lnTo>
                    <a:pt x="543049" y="256385"/>
                  </a:lnTo>
                  <a:close/>
                  <a:moveTo>
                    <a:pt x="587578" y="256070"/>
                  </a:moveTo>
                  <a:lnTo>
                    <a:pt x="587578" y="291589"/>
                  </a:lnTo>
                  <a:lnTo>
                    <a:pt x="692248" y="291589"/>
                  </a:lnTo>
                  <a:lnTo>
                    <a:pt x="692248" y="256070"/>
                  </a:lnTo>
                  <a:close/>
                  <a:moveTo>
                    <a:pt x="736778" y="255756"/>
                  </a:moveTo>
                  <a:lnTo>
                    <a:pt x="736778" y="291275"/>
                  </a:lnTo>
                  <a:lnTo>
                    <a:pt x="841448" y="291275"/>
                  </a:lnTo>
                  <a:lnTo>
                    <a:pt x="841448" y="255756"/>
                  </a:lnTo>
                  <a:close/>
                  <a:moveTo>
                    <a:pt x="139979" y="183566"/>
                  </a:moveTo>
                  <a:lnTo>
                    <a:pt x="139979" y="219085"/>
                  </a:lnTo>
                  <a:lnTo>
                    <a:pt x="244649" y="219085"/>
                  </a:lnTo>
                  <a:lnTo>
                    <a:pt x="244649" y="183566"/>
                  </a:lnTo>
                  <a:close/>
                  <a:moveTo>
                    <a:pt x="289179" y="183252"/>
                  </a:moveTo>
                  <a:lnTo>
                    <a:pt x="289179" y="218770"/>
                  </a:lnTo>
                  <a:lnTo>
                    <a:pt x="393849" y="218770"/>
                  </a:lnTo>
                  <a:lnTo>
                    <a:pt x="393849" y="183252"/>
                  </a:lnTo>
                  <a:close/>
                  <a:moveTo>
                    <a:pt x="438378" y="182937"/>
                  </a:moveTo>
                  <a:lnTo>
                    <a:pt x="438378" y="218456"/>
                  </a:lnTo>
                  <a:lnTo>
                    <a:pt x="543049" y="218456"/>
                  </a:lnTo>
                  <a:lnTo>
                    <a:pt x="543049" y="182937"/>
                  </a:lnTo>
                  <a:close/>
                  <a:moveTo>
                    <a:pt x="587578" y="182623"/>
                  </a:moveTo>
                  <a:lnTo>
                    <a:pt x="587578" y="218142"/>
                  </a:lnTo>
                  <a:lnTo>
                    <a:pt x="692248" y="218142"/>
                  </a:lnTo>
                  <a:lnTo>
                    <a:pt x="692248" y="182623"/>
                  </a:lnTo>
                  <a:close/>
                  <a:moveTo>
                    <a:pt x="736778" y="182309"/>
                  </a:moveTo>
                  <a:lnTo>
                    <a:pt x="736778" y="217827"/>
                  </a:lnTo>
                  <a:lnTo>
                    <a:pt x="841448" y="217827"/>
                  </a:lnTo>
                  <a:lnTo>
                    <a:pt x="841448" y="182309"/>
                  </a:lnTo>
                  <a:close/>
                  <a:moveTo>
                    <a:pt x="1757286" y="121118"/>
                  </a:moveTo>
                  <a:lnTo>
                    <a:pt x="1771745" y="174029"/>
                  </a:lnTo>
                  <a:lnTo>
                    <a:pt x="1771745" y="418889"/>
                  </a:lnTo>
                  <a:lnTo>
                    <a:pt x="1834505" y="483430"/>
                  </a:lnTo>
                  <a:lnTo>
                    <a:pt x="1834505" y="641117"/>
                  </a:lnTo>
                  <a:lnTo>
                    <a:pt x="1870024" y="641117"/>
                  </a:lnTo>
                  <a:lnTo>
                    <a:pt x="1870024" y="756160"/>
                  </a:lnTo>
                  <a:lnTo>
                    <a:pt x="1786204" y="756160"/>
                  </a:lnTo>
                  <a:lnTo>
                    <a:pt x="1786204" y="526178"/>
                  </a:lnTo>
                  <a:lnTo>
                    <a:pt x="1683210" y="526178"/>
                  </a:lnTo>
                  <a:lnTo>
                    <a:pt x="1683210" y="483430"/>
                  </a:lnTo>
                  <a:lnTo>
                    <a:pt x="1742722" y="419517"/>
                  </a:lnTo>
                  <a:lnTo>
                    <a:pt x="1742722" y="174029"/>
                  </a:lnTo>
                  <a:close/>
                  <a:moveTo>
                    <a:pt x="139979" y="110119"/>
                  </a:moveTo>
                  <a:lnTo>
                    <a:pt x="139979" y="145637"/>
                  </a:lnTo>
                  <a:lnTo>
                    <a:pt x="244649" y="145637"/>
                  </a:lnTo>
                  <a:lnTo>
                    <a:pt x="244649" y="110119"/>
                  </a:lnTo>
                  <a:close/>
                  <a:moveTo>
                    <a:pt x="289179" y="109804"/>
                  </a:moveTo>
                  <a:lnTo>
                    <a:pt x="289179" y="145323"/>
                  </a:lnTo>
                  <a:lnTo>
                    <a:pt x="393849" y="145323"/>
                  </a:lnTo>
                  <a:lnTo>
                    <a:pt x="393849" y="109804"/>
                  </a:lnTo>
                  <a:close/>
                  <a:moveTo>
                    <a:pt x="438378" y="109490"/>
                  </a:moveTo>
                  <a:lnTo>
                    <a:pt x="438378" y="145009"/>
                  </a:lnTo>
                  <a:lnTo>
                    <a:pt x="543049" y="145009"/>
                  </a:lnTo>
                  <a:lnTo>
                    <a:pt x="543049" y="109490"/>
                  </a:lnTo>
                  <a:close/>
                  <a:moveTo>
                    <a:pt x="587578" y="109176"/>
                  </a:moveTo>
                  <a:lnTo>
                    <a:pt x="587578" y="144694"/>
                  </a:lnTo>
                  <a:lnTo>
                    <a:pt x="692248" y="144694"/>
                  </a:lnTo>
                  <a:lnTo>
                    <a:pt x="692248" y="109176"/>
                  </a:lnTo>
                  <a:close/>
                  <a:moveTo>
                    <a:pt x="736778" y="108861"/>
                  </a:moveTo>
                  <a:lnTo>
                    <a:pt x="736778" y="144380"/>
                  </a:lnTo>
                  <a:lnTo>
                    <a:pt x="841448" y="144380"/>
                  </a:lnTo>
                  <a:lnTo>
                    <a:pt x="841448" y="108861"/>
                  </a:lnTo>
                  <a:close/>
                  <a:moveTo>
                    <a:pt x="919191" y="27660"/>
                  </a:moveTo>
                  <a:lnTo>
                    <a:pt x="981427" y="27660"/>
                  </a:lnTo>
                  <a:lnTo>
                    <a:pt x="981427" y="3218689"/>
                  </a:lnTo>
                  <a:lnTo>
                    <a:pt x="919191" y="3218689"/>
                  </a:lnTo>
                  <a:close/>
                  <a:moveTo>
                    <a:pt x="0" y="27660"/>
                  </a:moveTo>
                  <a:lnTo>
                    <a:pt x="62236" y="27660"/>
                  </a:lnTo>
                  <a:lnTo>
                    <a:pt x="62236" y="3218689"/>
                  </a:lnTo>
                  <a:lnTo>
                    <a:pt x="0" y="3218689"/>
                  </a:lnTo>
                  <a:close/>
                  <a:moveTo>
                    <a:pt x="165439" y="0"/>
                  </a:moveTo>
                  <a:lnTo>
                    <a:pt x="815987" y="0"/>
                  </a:lnTo>
                  <a:lnTo>
                    <a:pt x="815987" y="37509"/>
                  </a:lnTo>
                  <a:lnTo>
                    <a:pt x="875395" y="37509"/>
                  </a:lnTo>
                  <a:lnTo>
                    <a:pt x="875395" y="3218585"/>
                  </a:lnTo>
                  <a:lnTo>
                    <a:pt x="841448" y="3218585"/>
                  </a:lnTo>
                  <a:lnTo>
                    <a:pt x="841448" y="3124078"/>
                  </a:lnTo>
                  <a:lnTo>
                    <a:pt x="736778" y="3124078"/>
                  </a:lnTo>
                  <a:lnTo>
                    <a:pt x="736778" y="3218585"/>
                  </a:lnTo>
                  <a:lnTo>
                    <a:pt x="692248" y="3218585"/>
                  </a:lnTo>
                  <a:lnTo>
                    <a:pt x="692248" y="3124078"/>
                  </a:lnTo>
                  <a:lnTo>
                    <a:pt x="587578" y="3124078"/>
                  </a:lnTo>
                  <a:lnTo>
                    <a:pt x="587578" y="3218585"/>
                  </a:lnTo>
                  <a:lnTo>
                    <a:pt x="543049" y="3218585"/>
                  </a:lnTo>
                  <a:lnTo>
                    <a:pt x="543049" y="3124078"/>
                  </a:lnTo>
                  <a:lnTo>
                    <a:pt x="438378" y="3124078"/>
                  </a:lnTo>
                  <a:lnTo>
                    <a:pt x="438378" y="3218585"/>
                  </a:lnTo>
                  <a:lnTo>
                    <a:pt x="393849" y="3218585"/>
                  </a:lnTo>
                  <a:lnTo>
                    <a:pt x="393849" y="3124078"/>
                  </a:lnTo>
                  <a:lnTo>
                    <a:pt x="289179" y="3124078"/>
                  </a:lnTo>
                  <a:lnTo>
                    <a:pt x="289179" y="3218585"/>
                  </a:lnTo>
                  <a:lnTo>
                    <a:pt x="244649" y="3218585"/>
                  </a:lnTo>
                  <a:lnTo>
                    <a:pt x="244649" y="3124078"/>
                  </a:lnTo>
                  <a:lnTo>
                    <a:pt x="139979" y="3124078"/>
                  </a:lnTo>
                  <a:lnTo>
                    <a:pt x="139979" y="3218585"/>
                  </a:lnTo>
                  <a:lnTo>
                    <a:pt x="106032" y="3218585"/>
                  </a:lnTo>
                  <a:lnTo>
                    <a:pt x="106032" y="37509"/>
                  </a:lnTo>
                  <a:lnTo>
                    <a:pt x="165439" y="37509"/>
                  </a:lnTo>
                  <a:close/>
                </a:path>
              </a:pathLst>
            </a:custGeom>
            <a:solidFill>
              <a:srgbClr val="D20000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4" name="Freeform: Shape 3653">
              <a:extLst>
                <a:ext uri="{FF2B5EF4-FFF2-40B4-BE49-F238E27FC236}">
                  <a16:creationId xmlns:a16="http://schemas.microsoft.com/office/drawing/2014/main" id="{99595961-88E1-6F60-BBD0-B6D70878D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2694" y="3782868"/>
              <a:ext cx="722274" cy="877824"/>
            </a:xfrm>
            <a:custGeom>
              <a:avLst/>
              <a:gdLst>
                <a:gd name="connsiteX0" fmla="*/ 418576 w 2114359"/>
                <a:gd name="connsiteY0" fmla="*/ 2466299 h 2569712"/>
                <a:gd name="connsiteX1" fmla="*/ 418576 w 2114359"/>
                <a:gd name="connsiteY1" fmla="*/ 2466404 h 2569712"/>
                <a:gd name="connsiteX2" fmla="*/ 418576 w 2114359"/>
                <a:gd name="connsiteY2" fmla="*/ 2521306 h 2569712"/>
                <a:gd name="connsiteX3" fmla="*/ 454304 w 2114359"/>
                <a:gd name="connsiteY3" fmla="*/ 2521306 h 2569712"/>
                <a:gd name="connsiteX4" fmla="*/ 454304 w 2114359"/>
                <a:gd name="connsiteY4" fmla="*/ 2479890 h 2569712"/>
                <a:gd name="connsiteX5" fmla="*/ 431183 w 2114359"/>
                <a:gd name="connsiteY5" fmla="*/ 2467297 h 2569712"/>
                <a:gd name="connsiteX6" fmla="*/ 1578540 w 2114359"/>
                <a:gd name="connsiteY6" fmla="*/ 2463470 h 2569712"/>
                <a:gd name="connsiteX7" fmla="*/ 1578540 w 2114359"/>
                <a:gd name="connsiteY7" fmla="*/ 2468099 h 2569712"/>
                <a:gd name="connsiteX8" fmla="*/ 1587027 w 2114359"/>
                <a:gd name="connsiteY8" fmla="*/ 2463470 h 2569712"/>
                <a:gd name="connsiteX9" fmla="*/ 806977 w 2114359"/>
                <a:gd name="connsiteY9" fmla="*/ 2463470 h 2569712"/>
                <a:gd name="connsiteX10" fmla="*/ 806977 w 2114359"/>
                <a:gd name="connsiteY10" fmla="*/ 2500560 h 2569712"/>
                <a:gd name="connsiteX11" fmla="*/ 1042092 w 2114359"/>
                <a:gd name="connsiteY11" fmla="*/ 2500560 h 2569712"/>
                <a:gd name="connsiteX12" fmla="*/ 1042092 w 2114359"/>
                <a:gd name="connsiteY12" fmla="*/ 2463470 h 2569712"/>
                <a:gd name="connsiteX13" fmla="*/ 367551 w 2114359"/>
                <a:gd name="connsiteY13" fmla="*/ 2460746 h 2569712"/>
                <a:gd name="connsiteX14" fmla="*/ 367551 w 2114359"/>
                <a:gd name="connsiteY14" fmla="*/ 2521306 h 2569712"/>
                <a:gd name="connsiteX15" fmla="*/ 403279 w 2114359"/>
                <a:gd name="connsiteY15" fmla="*/ 2521306 h 2569712"/>
                <a:gd name="connsiteX16" fmla="*/ 403279 w 2114359"/>
                <a:gd name="connsiteY16" fmla="*/ 2464937 h 2569712"/>
                <a:gd name="connsiteX17" fmla="*/ 367551 w 2114359"/>
                <a:gd name="connsiteY17" fmla="*/ 2460746 h 2569712"/>
                <a:gd name="connsiteX18" fmla="*/ 1626003 w 2114359"/>
                <a:gd name="connsiteY18" fmla="*/ 2458776 h 2569712"/>
                <a:gd name="connsiteX19" fmla="*/ 1578540 w 2114359"/>
                <a:gd name="connsiteY19" fmla="*/ 2484627 h 2569712"/>
                <a:gd name="connsiteX20" fmla="*/ 1578540 w 2114359"/>
                <a:gd name="connsiteY20" fmla="*/ 2505590 h 2569712"/>
                <a:gd name="connsiteX21" fmla="*/ 1626003 w 2114359"/>
                <a:gd name="connsiteY21" fmla="*/ 2505590 h 2569712"/>
                <a:gd name="connsiteX22" fmla="*/ 1626003 w 2114359"/>
                <a:gd name="connsiteY22" fmla="*/ 2505485 h 2569712"/>
                <a:gd name="connsiteX23" fmla="*/ 310029 w 2114359"/>
                <a:gd name="connsiteY23" fmla="*/ 2448592 h 2569712"/>
                <a:gd name="connsiteX24" fmla="*/ 310029 w 2114359"/>
                <a:gd name="connsiteY24" fmla="*/ 2521306 h 2569712"/>
                <a:gd name="connsiteX25" fmla="*/ 352254 w 2114359"/>
                <a:gd name="connsiteY25" fmla="*/ 2521306 h 2569712"/>
                <a:gd name="connsiteX26" fmla="*/ 352254 w 2114359"/>
                <a:gd name="connsiteY26" fmla="*/ 2458336 h 2569712"/>
                <a:gd name="connsiteX27" fmla="*/ 310029 w 2114359"/>
                <a:gd name="connsiteY27" fmla="*/ 2448592 h 2569712"/>
                <a:gd name="connsiteX28" fmla="*/ 1626003 w 2114359"/>
                <a:gd name="connsiteY28" fmla="*/ 2425018 h 2569712"/>
                <a:gd name="connsiteX29" fmla="*/ 1589168 w 2114359"/>
                <a:gd name="connsiteY29" fmla="*/ 2429409 h 2569712"/>
                <a:gd name="connsiteX30" fmla="*/ 1626003 w 2114359"/>
                <a:gd name="connsiteY30" fmla="*/ 2448348 h 2569712"/>
                <a:gd name="connsiteX31" fmla="*/ 1702384 w 2114359"/>
                <a:gd name="connsiteY31" fmla="*/ 2409092 h 2569712"/>
                <a:gd name="connsiteX32" fmla="*/ 1646330 w 2114359"/>
                <a:gd name="connsiteY32" fmla="*/ 2421979 h 2569712"/>
                <a:gd name="connsiteX33" fmla="*/ 1646330 w 2114359"/>
                <a:gd name="connsiteY33" fmla="*/ 2505695 h 2569712"/>
                <a:gd name="connsiteX34" fmla="*/ 1702384 w 2114359"/>
                <a:gd name="connsiteY34" fmla="*/ 2505695 h 2569712"/>
                <a:gd name="connsiteX35" fmla="*/ 571652 w 2114359"/>
                <a:gd name="connsiteY35" fmla="*/ 2354504 h 2569712"/>
                <a:gd name="connsiteX36" fmla="*/ 571652 w 2114359"/>
                <a:gd name="connsiteY36" fmla="*/ 2377553 h 2569712"/>
                <a:gd name="connsiteX37" fmla="*/ 607381 w 2114359"/>
                <a:gd name="connsiteY37" fmla="*/ 2367826 h 2569712"/>
                <a:gd name="connsiteX38" fmla="*/ 607381 w 2114359"/>
                <a:gd name="connsiteY38" fmla="*/ 2354818 h 2569712"/>
                <a:gd name="connsiteX39" fmla="*/ 571652 w 2114359"/>
                <a:gd name="connsiteY39" fmla="*/ 2354504 h 2569712"/>
                <a:gd name="connsiteX40" fmla="*/ 657408 w 2114359"/>
                <a:gd name="connsiteY40" fmla="*/ 2354208 h 2569712"/>
                <a:gd name="connsiteX41" fmla="*/ 622678 w 2114359"/>
                <a:gd name="connsiteY41" fmla="*/ 2354818 h 2569712"/>
                <a:gd name="connsiteX42" fmla="*/ 622678 w 2114359"/>
                <a:gd name="connsiteY42" fmla="*/ 2354923 h 2569712"/>
                <a:gd name="connsiteX43" fmla="*/ 622678 w 2114359"/>
                <a:gd name="connsiteY43" fmla="*/ 2363662 h 2569712"/>
                <a:gd name="connsiteX44" fmla="*/ 520627 w 2114359"/>
                <a:gd name="connsiteY44" fmla="*/ 2352618 h 2569712"/>
                <a:gd name="connsiteX45" fmla="*/ 520627 w 2114359"/>
                <a:gd name="connsiteY45" fmla="*/ 2396732 h 2569712"/>
                <a:gd name="connsiteX46" fmla="*/ 556355 w 2114359"/>
                <a:gd name="connsiteY46" fmla="*/ 2382109 h 2569712"/>
                <a:gd name="connsiteX47" fmla="*/ 556355 w 2114359"/>
                <a:gd name="connsiteY47" fmla="*/ 2354085 h 2569712"/>
                <a:gd name="connsiteX48" fmla="*/ 520627 w 2114359"/>
                <a:gd name="connsiteY48" fmla="*/ 2352618 h 2569712"/>
                <a:gd name="connsiteX49" fmla="*/ 469602 w 2114359"/>
                <a:gd name="connsiteY49" fmla="*/ 2349161 h 2569712"/>
                <a:gd name="connsiteX50" fmla="*/ 469602 w 2114359"/>
                <a:gd name="connsiteY50" fmla="*/ 2419083 h 2569712"/>
                <a:gd name="connsiteX51" fmla="*/ 481084 w 2114359"/>
                <a:gd name="connsiteY51" fmla="*/ 2412915 h 2569712"/>
                <a:gd name="connsiteX52" fmla="*/ 505330 w 2114359"/>
                <a:gd name="connsiteY52" fmla="*/ 2402992 h 2569712"/>
                <a:gd name="connsiteX53" fmla="*/ 505330 w 2114359"/>
                <a:gd name="connsiteY53" fmla="*/ 2351780 h 2569712"/>
                <a:gd name="connsiteX54" fmla="*/ 469602 w 2114359"/>
                <a:gd name="connsiteY54" fmla="*/ 2349161 h 2569712"/>
                <a:gd name="connsiteX55" fmla="*/ 418576 w 2114359"/>
                <a:gd name="connsiteY55" fmla="*/ 2343922 h 2569712"/>
                <a:gd name="connsiteX56" fmla="*/ 418576 w 2114359"/>
                <a:gd name="connsiteY56" fmla="*/ 2429942 h 2569712"/>
                <a:gd name="connsiteX57" fmla="*/ 445173 w 2114359"/>
                <a:gd name="connsiteY57" fmla="*/ 2432204 h 2569712"/>
                <a:gd name="connsiteX58" fmla="*/ 454304 w 2114359"/>
                <a:gd name="connsiteY58" fmla="*/ 2427300 h 2569712"/>
                <a:gd name="connsiteX59" fmla="*/ 454304 w 2114359"/>
                <a:gd name="connsiteY59" fmla="*/ 2347903 h 2569712"/>
                <a:gd name="connsiteX60" fmla="*/ 418576 w 2114359"/>
                <a:gd name="connsiteY60" fmla="*/ 2343922 h 2569712"/>
                <a:gd name="connsiteX61" fmla="*/ 367551 w 2114359"/>
                <a:gd name="connsiteY61" fmla="*/ 2336378 h 2569712"/>
                <a:gd name="connsiteX62" fmla="*/ 367551 w 2114359"/>
                <a:gd name="connsiteY62" fmla="*/ 2424284 h 2569712"/>
                <a:gd name="connsiteX63" fmla="*/ 403279 w 2114359"/>
                <a:gd name="connsiteY63" fmla="*/ 2428475 h 2569712"/>
                <a:gd name="connsiteX64" fmla="*/ 403279 w 2114359"/>
                <a:gd name="connsiteY64" fmla="*/ 2341931 h 2569712"/>
                <a:gd name="connsiteX65" fmla="*/ 367551 w 2114359"/>
                <a:gd name="connsiteY65" fmla="*/ 2336378 h 2569712"/>
                <a:gd name="connsiteX66" fmla="*/ 310029 w 2114359"/>
                <a:gd name="connsiteY66" fmla="*/ 2324434 h 2569712"/>
                <a:gd name="connsiteX67" fmla="*/ 310029 w 2114359"/>
                <a:gd name="connsiteY67" fmla="*/ 2415798 h 2569712"/>
                <a:gd name="connsiteX68" fmla="*/ 352254 w 2114359"/>
                <a:gd name="connsiteY68" fmla="*/ 2422398 h 2569712"/>
                <a:gd name="connsiteX69" fmla="*/ 352254 w 2114359"/>
                <a:gd name="connsiteY69" fmla="*/ 2333549 h 2569712"/>
                <a:gd name="connsiteX70" fmla="*/ 310029 w 2114359"/>
                <a:gd name="connsiteY70" fmla="*/ 2324434 h 2569712"/>
                <a:gd name="connsiteX71" fmla="*/ 1354845 w 2114359"/>
                <a:gd name="connsiteY71" fmla="*/ 2283886 h 2569712"/>
                <a:gd name="connsiteX72" fmla="*/ 1307382 w 2114359"/>
                <a:gd name="connsiteY72" fmla="*/ 2284410 h 2569712"/>
                <a:gd name="connsiteX73" fmla="*/ 1307382 w 2114359"/>
                <a:gd name="connsiteY73" fmla="*/ 2335468 h 2569712"/>
                <a:gd name="connsiteX74" fmla="*/ 1326742 w 2114359"/>
                <a:gd name="connsiteY74" fmla="*/ 2338575 h 2569712"/>
                <a:gd name="connsiteX75" fmla="*/ 1354845 w 2114359"/>
                <a:gd name="connsiteY75" fmla="*/ 2345469 h 2569712"/>
                <a:gd name="connsiteX76" fmla="*/ 1239593 w 2114359"/>
                <a:gd name="connsiteY76" fmla="*/ 2283362 h 2569712"/>
                <a:gd name="connsiteX77" fmla="*/ 1239593 w 2114359"/>
                <a:gd name="connsiteY77" fmla="*/ 2324590 h 2569712"/>
                <a:gd name="connsiteX78" fmla="*/ 1287056 w 2114359"/>
                <a:gd name="connsiteY78" fmla="*/ 2332207 h 2569712"/>
                <a:gd name="connsiteX79" fmla="*/ 1287056 w 2114359"/>
                <a:gd name="connsiteY79" fmla="*/ 2284200 h 2569712"/>
                <a:gd name="connsiteX80" fmla="*/ 1239593 w 2114359"/>
                <a:gd name="connsiteY80" fmla="*/ 2283362 h 2569712"/>
                <a:gd name="connsiteX81" fmla="*/ 1422635 w 2114359"/>
                <a:gd name="connsiteY81" fmla="*/ 2281476 h 2569712"/>
                <a:gd name="connsiteX82" fmla="*/ 1375172 w 2114359"/>
                <a:gd name="connsiteY82" fmla="*/ 2283362 h 2569712"/>
                <a:gd name="connsiteX83" fmla="*/ 1375172 w 2114359"/>
                <a:gd name="connsiteY83" fmla="*/ 2350456 h 2569712"/>
                <a:gd name="connsiteX84" fmla="*/ 1422635 w 2114359"/>
                <a:gd name="connsiteY84" fmla="*/ 2362099 h 2569712"/>
                <a:gd name="connsiteX85" fmla="*/ 1170232 w 2114359"/>
                <a:gd name="connsiteY85" fmla="*/ 2280114 h 2569712"/>
                <a:gd name="connsiteX86" fmla="*/ 1170232 w 2114359"/>
                <a:gd name="connsiteY86" fmla="*/ 2317457 h 2569712"/>
                <a:gd name="connsiteX87" fmla="*/ 1219267 w 2114359"/>
                <a:gd name="connsiteY87" fmla="*/ 2322080 h 2569712"/>
                <a:gd name="connsiteX88" fmla="*/ 1219267 w 2114359"/>
                <a:gd name="connsiteY88" fmla="*/ 2282733 h 2569712"/>
                <a:gd name="connsiteX89" fmla="*/ 1170232 w 2114359"/>
                <a:gd name="connsiteY89" fmla="*/ 2280114 h 2569712"/>
                <a:gd name="connsiteX90" fmla="*/ 1490424 w 2114359"/>
                <a:gd name="connsiteY90" fmla="*/ 2276866 h 2569712"/>
                <a:gd name="connsiteX91" fmla="*/ 1442961 w 2114359"/>
                <a:gd name="connsiteY91" fmla="*/ 2280323 h 2569712"/>
                <a:gd name="connsiteX92" fmla="*/ 1442961 w 2114359"/>
                <a:gd name="connsiteY92" fmla="*/ 2368563 h 2569712"/>
                <a:gd name="connsiteX93" fmla="*/ 1490424 w 2114359"/>
                <a:gd name="connsiteY93" fmla="*/ 2385547 h 2569712"/>
                <a:gd name="connsiteX94" fmla="*/ 1558214 w 2114359"/>
                <a:gd name="connsiteY94" fmla="*/ 2269951 h 2569712"/>
                <a:gd name="connsiteX95" fmla="*/ 1510751 w 2114359"/>
                <a:gd name="connsiteY95" fmla="*/ 2275190 h 2569712"/>
                <a:gd name="connsiteX96" fmla="*/ 1510751 w 2114359"/>
                <a:gd name="connsiteY96" fmla="*/ 2388242 h 2569712"/>
                <a:gd name="connsiteX97" fmla="*/ 1558214 w 2114359"/>
                <a:gd name="connsiteY97" fmla="*/ 2384155 h 2569712"/>
                <a:gd name="connsiteX98" fmla="*/ 1626003 w 2114359"/>
                <a:gd name="connsiteY98" fmla="*/ 2259997 h 2569712"/>
                <a:gd name="connsiteX99" fmla="*/ 1578540 w 2114359"/>
                <a:gd name="connsiteY99" fmla="*/ 2267436 h 2569712"/>
                <a:gd name="connsiteX100" fmla="*/ 1578540 w 2114359"/>
                <a:gd name="connsiteY100" fmla="*/ 2382374 h 2569712"/>
                <a:gd name="connsiteX101" fmla="*/ 1626003 w 2114359"/>
                <a:gd name="connsiteY101" fmla="*/ 2376821 h 2569712"/>
                <a:gd name="connsiteX102" fmla="*/ 1702384 w 2114359"/>
                <a:gd name="connsiteY102" fmla="*/ 2244071 h 2569712"/>
                <a:gd name="connsiteX103" fmla="*/ 1646330 w 2114359"/>
                <a:gd name="connsiteY103" fmla="*/ 2256225 h 2569712"/>
                <a:gd name="connsiteX104" fmla="*/ 1646330 w 2114359"/>
                <a:gd name="connsiteY104" fmla="*/ 2374202 h 2569712"/>
                <a:gd name="connsiteX105" fmla="*/ 1702384 w 2114359"/>
                <a:gd name="connsiteY105" fmla="*/ 2365401 h 2569712"/>
                <a:gd name="connsiteX106" fmla="*/ 571652 w 2114359"/>
                <a:gd name="connsiteY106" fmla="*/ 2238623 h 2569712"/>
                <a:gd name="connsiteX107" fmla="*/ 571652 w 2114359"/>
                <a:gd name="connsiteY107" fmla="*/ 2325796 h 2569712"/>
                <a:gd name="connsiteX108" fmla="*/ 607381 w 2114359"/>
                <a:gd name="connsiteY108" fmla="*/ 2326110 h 2569712"/>
                <a:gd name="connsiteX109" fmla="*/ 607381 w 2114359"/>
                <a:gd name="connsiteY109" fmla="*/ 2239461 h 2569712"/>
                <a:gd name="connsiteX110" fmla="*/ 571652 w 2114359"/>
                <a:gd name="connsiteY110" fmla="*/ 2238623 h 2569712"/>
                <a:gd name="connsiteX111" fmla="*/ 658406 w 2114359"/>
                <a:gd name="connsiteY111" fmla="*/ 2238309 h 2569712"/>
                <a:gd name="connsiteX112" fmla="*/ 622678 w 2114359"/>
                <a:gd name="connsiteY112" fmla="*/ 2239356 h 2569712"/>
                <a:gd name="connsiteX113" fmla="*/ 622678 w 2114359"/>
                <a:gd name="connsiteY113" fmla="*/ 2325796 h 2569712"/>
                <a:gd name="connsiteX114" fmla="*/ 658406 w 2114359"/>
                <a:gd name="connsiteY114" fmla="*/ 2324119 h 2569712"/>
                <a:gd name="connsiteX115" fmla="*/ 520627 w 2114359"/>
                <a:gd name="connsiteY115" fmla="*/ 2235270 h 2569712"/>
                <a:gd name="connsiteX116" fmla="*/ 520627 w 2114359"/>
                <a:gd name="connsiteY116" fmla="*/ 2235375 h 2569712"/>
                <a:gd name="connsiteX117" fmla="*/ 520627 w 2114359"/>
                <a:gd name="connsiteY117" fmla="*/ 2323072 h 2569712"/>
                <a:gd name="connsiteX118" fmla="*/ 556355 w 2114359"/>
                <a:gd name="connsiteY118" fmla="*/ 2325167 h 2569712"/>
                <a:gd name="connsiteX119" fmla="*/ 556355 w 2114359"/>
                <a:gd name="connsiteY119" fmla="*/ 2237889 h 2569712"/>
                <a:gd name="connsiteX120" fmla="*/ 520627 w 2114359"/>
                <a:gd name="connsiteY120" fmla="*/ 2235270 h 2569712"/>
                <a:gd name="connsiteX121" fmla="*/ 710584 w 2114359"/>
                <a:gd name="connsiteY121" fmla="*/ 2234746 h 2569712"/>
                <a:gd name="connsiteX122" fmla="*/ 673703 w 2114359"/>
                <a:gd name="connsiteY122" fmla="*/ 2237575 h 2569712"/>
                <a:gd name="connsiteX123" fmla="*/ 673703 w 2114359"/>
                <a:gd name="connsiteY123" fmla="*/ 2323176 h 2569712"/>
                <a:gd name="connsiteX124" fmla="*/ 710584 w 2114359"/>
                <a:gd name="connsiteY124" fmla="*/ 2319195 h 2569712"/>
                <a:gd name="connsiteX125" fmla="*/ 469602 w 2114359"/>
                <a:gd name="connsiteY125" fmla="*/ 2229193 h 2569712"/>
                <a:gd name="connsiteX126" fmla="*/ 469602 w 2114359"/>
                <a:gd name="connsiteY126" fmla="*/ 2317204 h 2569712"/>
                <a:gd name="connsiteX127" fmla="*/ 505330 w 2114359"/>
                <a:gd name="connsiteY127" fmla="*/ 2321500 h 2569712"/>
                <a:gd name="connsiteX128" fmla="*/ 505330 w 2114359"/>
                <a:gd name="connsiteY128" fmla="*/ 2233698 h 2569712"/>
                <a:gd name="connsiteX129" fmla="*/ 469602 w 2114359"/>
                <a:gd name="connsiteY129" fmla="*/ 2229193 h 2569712"/>
                <a:gd name="connsiteX130" fmla="*/ 418576 w 2114359"/>
                <a:gd name="connsiteY130" fmla="*/ 2220392 h 2569712"/>
                <a:gd name="connsiteX131" fmla="*/ 418576 w 2114359"/>
                <a:gd name="connsiteY131" fmla="*/ 2308613 h 2569712"/>
                <a:gd name="connsiteX132" fmla="*/ 454304 w 2114359"/>
                <a:gd name="connsiteY132" fmla="*/ 2315109 h 2569712"/>
                <a:gd name="connsiteX133" fmla="*/ 454304 w 2114359"/>
                <a:gd name="connsiteY133" fmla="*/ 2226993 h 2569712"/>
                <a:gd name="connsiteX134" fmla="*/ 418576 w 2114359"/>
                <a:gd name="connsiteY134" fmla="*/ 2220392 h 2569712"/>
                <a:gd name="connsiteX135" fmla="*/ 367551 w 2114359"/>
                <a:gd name="connsiteY135" fmla="*/ 2208343 h 2569712"/>
                <a:gd name="connsiteX136" fmla="*/ 367551 w 2114359"/>
                <a:gd name="connsiteY136" fmla="*/ 2296144 h 2569712"/>
                <a:gd name="connsiteX137" fmla="*/ 403279 w 2114359"/>
                <a:gd name="connsiteY137" fmla="*/ 2305365 h 2569712"/>
                <a:gd name="connsiteX138" fmla="*/ 403279 w 2114359"/>
                <a:gd name="connsiteY138" fmla="*/ 2217249 h 2569712"/>
                <a:gd name="connsiteX139" fmla="*/ 367551 w 2114359"/>
                <a:gd name="connsiteY139" fmla="*/ 2208343 h 2569712"/>
                <a:gd name="connsiteX140" fmla="*/ 310029 w 2114359"/>
                <a:gd name="connsiteY140" fmla="*/ 2189483 h 2569712"/>
                <a:gd name="connsiteX141" fmla="*/ 310029 w 2114359"/>
                <a:gd name="connsiteY141" fmla="*/ 2276971 h 2569712"/>
                <a:gd name="connsiteX142" fmla="*/ 352254 w 2114359"/>
                <a:gd name="connsiteY142" fmla="*/ 2291744 h 2569712"/>
                <a:gd name="connsiteX143" fmla="*/ 352254 w 2114359"/>
                <a:gd name="connsiteY143" fmla="*/ 2204047 h 2569712"/>
                <a:gd name="connsiteX144" fmla="*/ 310029 w 2114359"/>
                <a:gd name="connsiteY144" fmla="*/ 2189483 h 2569712"/>
                <a:gd name="connsiteX145" fmla="*/ 1354845 w 2114359"/>
                <a:gd name="connsiteY145" fmla="*/ 2130076 h 2569712"/>
                <a:gd name="connsiteX146" fmla="*/ 1307382 w 2114359"/>
                <a:gd name="connsiteY146" fmla="*/ 2131124 h 2569712"/>
                <a:gd name="connsiteX147" fmla="*/ 1307382 w 2114359"/>
                <a:gd name="connsiteY147" fmla="*/ 2246167 h 2569712"/>
                <a:gd name="connsiteX148" fmla="*/ 1354845 w 2114359"/>
                <a:gd name="connsiteY148" fmla="*/ 2245748 h 2569712"/>
                <a:gd name="connsiteX149" fmla="*/ 1239593 w 2114359"/>
                <a:gd name="connsiteY149" fmla="*/ 2129552 h 2569712"/>
                <a:gd name="connsiteX150" fmla="*/ 1239593 w 2114359"/>
                <a:gd name="connsiteY150" fmla="*/ 2243547 h 2569712"/>
                <a:gd name="connsiteX151" fmla="*/ 1287056 w 2114359"/>
                <a:gd name="connsiteY151" fmla="*/ 2245748 h 2569712"/>
                <a:gd name="connsiteX152" fmla="*/ 1287056 w 2114359"/>
                <a:gd name="connsiteY152" fmla="*/ 2130914 h 2569712"/>
                <a:gd name="connsiteX153" fmla="*/ 1239593 w 2114359"/>
                <a:gd name="connsiteY153" fmla="*/ 2129552 h 2569712"/>
                <a:gd name="connsiteX154" fmla="*/ 1422635 w 2114359"/>
                <a:gd name="connsiteY154" fmla="*/ 2125571 h 2569712"/>
                <a:gd name="connsiteX155" fmla="*/ 1375172 w 2114359"/>
                <a:gd name="connsiteY155" fmla="*/ 2129028 h 2569712"/>
                <a:gd name="connsiteX156" fmla="*/ 1375172 w 2114359"/>
                <a:gd name="connsiteY156" fmla="*/ 2244910 h 2569712"/>
                <a:gd name="connsiteX157" fmla="*/ 1422635 w 2114359"/>
                <a:gd name="connsiteY157" fmla="*/ 2242081 h 2569712"/>
                <a:gd name="connsiteX158" fmla="*/ 1170232 w 2114359"/>
                <a:gd name="connsiteY158" fmla="*/ 2124628 h 2569712"/>
                <a:gd name="connsiteX159" fmla="*/ 1170232 w 2114359"/>
                <a:gd name="connsiteY159" fmla="*/ 2236842 h 2569712"/>
                <a:gd name="connsiteX160" fmla="*/ 1219267 w 2114359"/>
                <a:gd name="connsiteY160" fmla="*/ 2242185 h 2569712"/>
                <a:gd name="connsiteX161" fmla="*/ 1219267 w 2114359"/>
                <a:gd name="connsiteY161" fmla="*/ 2128400 h 2569712"/>
                <a:gd name="connsiteX162" fmla="*/ 1170232 w 2114359"/>
                <a:gd name="connsiteY162" fmla="*/ 2124628 h 2569712"/>
                <a:gd name="connsiteX163" fmla="*/ 1490424 w 2114359"/>
                <a:gd name="connsiteY163" fmla="*/ 2117503 h 2569712"/>
                <a:gd name="connsiteX164" fmla="*/ 1442961 w 2114359"/>
                <a:gd name="connsiteY164" fmla="*/ 2123475 h 2569712"/>
                <a:gd name="connsiteX165" fmla="*/ 1442961 w 2114359"/>
                <a:gd name="connsiteY165" fmla="*/ 2240195 h 2569712"/>
                <a:gd name="connsiteX166" fmla="*/ 1490424 w 2114359"/>
                <a:gd name="connsiteY166" fmla="*/ 2234537 h 2569712"/>
                <a:gd name="connsiteX167" fmla="*/ 1490424 w 2114359"/>
                <a:gd name="connsiteY167" fmla="*/ 2234432 h 2569712"/>
                <a:gd name="connsiteX168" fmla="*/ 1558214 w 2114359"/>
                <a:gd name="connsiteY168" fmla="*/ 2105978 h 2569712"/>
                <a:gd name="connsiteX169" fmla="*/ 1510751 w 2114359"/>
                <a:gd name="connsiteY169" fmla="*/ 2114674 h 2569712"/>
                <a:gd name="connsiteX170" fmla="*/ 1510751 w 2114359"/>
                <a:gd name="connsiteY170" fmla="*/ 2231708 h 2569712"/>
                <a:gd name="connsiteX171" fmla="*/ 1558214 w 2114359"/>
                <a:gd name="connsiteY171" fmla="*/ 2223012 h 2569712"/>
                <a:gd name="connsiteX172" fmla="*/ 622678 w 2114359"/>
                <a:gd name="connsiteY172" fmla="*/ 2104301 h 2569712"/>
                <a:gd name="connsiteX173" fmla="*/ 622678 w 2114359"/>
                <a:gd name="connsiteY173" fmla="*/ 2202895 h 2569712"/>
                <a:gd name="connsiteX174" fmla="*/ 658406 w 2114359"/>
                <a:gd name="connsiteY174" fmla="*/ 2202056 h 2569712"/>
                <a:gd name="connsiteX175" fmla="*/ 658406 w 2114359"/>
                <a:gd name="connsiteY175" fmla="*/ 2104406 h 2569712"/>
                <a:gd name="connsiteX176" fmla="*/ 622678 w 2114359"/>
                <a:gd name="connsiteY176" fmla="*/ 2104301 h 2569712"/>
                <a:gd name="connsiteX177" fmla="*/ 710584 w 2114359"/>
                <a:gd name="connsiteY177" fmla="*/ 2102520 h 2569712"/>
                <a:gd name="connsiteX178" fmla="*/ 673703 w 2114359"/>
                <a:gd name="connsiteY178" fmla="*/ 2104197 h 2569712"/>
                <a:gd name="connsiteX179" fmla="*/ 673703 w 2114359"/>
                <a:gd name="connsiteY179" fmla="*/ 2201428 h 2569712"/>
                <a:gd name="connsiteX180" fmla="*/ 710584 w 2114359"/>
                <a:gd name="connsiteY180" fmla="*/ 2198389 h 2569712"/>
                <a:gd name="connsiteX181" fmla="*/ 571652 w 2114359"/>
                <a:gd name="connsiteY181" fmla="*/ 2101682 h 2569712"/>
                <a:gd name="connsiteX182" fmla="*/ 571652 w 2114359"/>
                <a:gd name="connsiteY182" fmla="*/ 2101787 h 2569712"/>
                <a:gd name="connsiteX183" fmla="*/ 571652 w 2114359"/>
                <a:gd name="connsiteY183" fmla="*/ 2201952 h 2569712"/>
                <a:gd name="connsiteX184" fmla="*/ 607381 w 2114359"/>
                <a:gd name="connsiteY184" fmla="*/ 2202999 h 2569712"/>
                <a:gd name="connsiteX185" fmla="*/ 607381 w 2114359"/>
                <a:gd name="connsiteY185" fmla="*/ 2103882 h 2569712"/>
                <a:gd name="connsiteX186" fmla="*/ 571652 w 2114359"/>
                <a:gd name="connsiteY186" fmla="*/ 2101682 h 2569712"/>
                <a:gd name="connsiteX187" fmla="*/ 520627 w 2114359"/>
                <a:gd name="connsiteY187" fmla="*/ 2096024 h 2569712"/>
                <a:gd name="connsiteX188" fmla="*/ 520627 w 2114359"/>
                <a:gd name="connsiteY188" fmla="*/ 2096129 h 2569712"/>
                <a:gd name="connsiteX189" fmla="*/ 520627 w 2114359"/>
                <a:gd name="connsiteY189" fmla="*/ 2197865 h 2569712"/>
                <a:gd name="connsiteX190" fmla="*/ 556355 w 2114359"/>
                <a:gd name="connsiteY190" fmla="*/ 2200904 h 2569712"/>
                <a:gd name="connsiteX191" fmla="*/ 556355 w 2114359"/>
                <a:gd name="connsiteY191" fmla="*/ 2100215 h 2569712"/>
                <a:gd name="connsiteX192" fmla="*/ 520627 w 2114359"/>
                <a:gd name="connsiteY192" fmla="*/ 2096024 h 2569712"/>
                <a:gd name="connsiteX193" fmla="*/ 1626003 w 2114359"/>
                <a:gd name="connsiteY193" fmla="*/ 2089947 h 2569712"/>
                <a:gd name="connsiteX194" fmla="*/ 1578540 w 2114359"/>
                <a:gd name="connsiteY194" fmla="*/ 2101682 h 2569712"/>
                <a:gd name="connsiteX195" fmla="*/ 1578540 w 2114359"/>
                <a:gd name="connsiteY195" fmla="*/ 2218716 h 2569712"/>
                <a:gd name="connsiteX196" fmla="*/ 1626003 w 2114359"/>
                <a:gd name="connsiteY196" fmla="*/ 2206457 h 2569712"/>
                <a:gd name="connsiteX197" fmla="*/ 469602 w 2114359"/>
                <a:gd name="connsiteY197" fmla="*/ 2087432 h 2569712"/>
                <a:gd name="connsiteX198" fmla="*/ 469602 w 2114359"/>
                <a:gd name="connsiteY198" fmla="*/ 2087537 h 2569712"/>
                <a:gd name="connsiteX199" fmla="*/ 469602 w 2114359"/>
                <a:gd name="connsiteY199" fmla="*/ 2190741 h 2569712"/>
                <a:gd name="connsiteX200" fmla="*/ 505330 w 2114359"/>
                <a:gd name="connsiteY200" fmla="*/ 2196084 h 2569712"/>
                <a:gd name="connsiteX201" fmla="*/ 505330 w 2114359"/>
                <a:gd name="connsiteY201" fmla="*/ 2093824 h 2569712"/>
                <a:gd name="connsiteX202" fmla="*/ 469602 w 2114359"/>
                <a:gd name="connsiteY202" fmla="*/ 2087432 h 2569712"/>
                <a:gd name="connsiteX203" fmla="*/ 418576 w 2114359"/>
                <a:gd name="connsiteY203" fmla="*/ 2075593 h 2569712"/>
                <a:gd name="connsiteX204" fmla="*/ 418576 w 2114359"/>
                <a:gd name="connsiteY204" fmla="*/ 2179530 h 2569712"/>
                <a:gd name="connsiteX205" fmla="*/ 454304 w 2114359"/>
                <a:gd name="connsiteY205" fmla="*/ 2187807 h 2569712"/>
                <a:gd name="connsiteX206" fmla="*/ 454304 w 2114359"/>
                <a:gd name="connsiteY206" fmla="*/ 2084289 h 2569712"/>
                <a:gd name="connsiteX207" fmla="*/ 418576 w 2114359"/>
                <a:gd name="connsiteY207" fmla="*/ 2075593 h 2569712"/>
                <a:gd name="connsiteX208" fmla="*/ 1702384 w 2114359"/>
                <a:gd name="connsiteY208" fmla="*/ 2064801 h 2569712"/>
                <a:gd name="connsiteX209" fmla="*/ 1646330 w 2114359"/>
                <a:gd name="connsiteY209" fmla="*/ 2084080 h 2569712"/>
                <a:gd name="connsiteX210" fmla="*/ 1646330 w 2114359"/>
                <a:gd name="connsiteY210" fmla="*/ 2200590 h 2569712"/>
                <a:gd name="connsiteX211" fmla="*/ 1702384 w 2114359"/>
                <a:gd name="connsiteY211" fmla="*/ 2180997 h 2569712"/>
                <a:gd name="connsiteX212" fmla="*/ 367551 w 2114359"/>
                <a:gd name="connsiteY212" fmla="*/ 2059981 h 2569712"/>
                <a:gd name="connsiteX213" fmla="*/ 367551 w 2114359"/>
                <a:gd name="connsiteY213" fmla="*/ 2060086 h 2569712"/>
                <a:gd name="connsiteX214" fmla="*/ 367551 w 2114359"/>
                <a:gd name="connsiteY214" fmla="*/ 2163499 h 2569712"/>
                <a:gd name="connsiteX215" fmla="*/ 403279 w 2114359"/>
                <a:gd name="connsiteY215" fmla="*/ 2175444 h 2569712"/>
                <a:gd name="connsiteX216" fmla="*/ 403279 w 2114359"/>
                <a:gd name="connsiteY216" fmla="*/ 2071402 h 2569712"/>
                <a:gd name="connsiteX217" fmla="*/ 367551 w 2114359"/>
                <a:gd name="connsiteY217" fmla="*/ 2059981 h 2569712"/>
                <a:gd name="connsiteX218" fmla="*/ 310029 w 2114359"/>
                <a:gd name="connsiteY218" fmla="*/ 2036093 h 2569712"/>
                <a:gd name="connsiteX219" fmla="*/ 310029 w 2114359"/>
                <a:gd name="connsiteY219" fmla="*/ 2136467 h 2569712"/>
                <a:gd name="connsiteX220" fmla="*/ 352254 w 2114359"/>
                <a:gd name="connsiteY220" fmla="*/ 2157318 h 2569712"/>
                <a:gd name="connsiteX221" fmla="*/ 352254 w 2114359"/>
                <a:gd name="connsiteY221" fmla="*/ 2054428 h 2569712"/>
                <a:gd name="connsiteX222" fmla="*/ 310029 w 2114359"/>
                <a:gd name="connsiteY222" fmla="*/ 2036093 h 2569712"/>
                <a:gd name="connsiteX223" fmla="*/ 673703 w 2114359"/>
                <a:gd name="connsiteY223" fmla="*/ 1958874 h 2569712"/>
                <a:gd name="connsiteX224" fmla="*/ 673703 w 2114359"/>
                <a:gd name="connsiteY224" fmla="*/ 1958978 h 2569712"/>
                <a:gd name="connsiteX225" fmla="*/ 673703 w 2114359"/>
                <a:gd name="connsiteY225" fmla="*/ 2071611 h 2569712"/>
                <a:gd name="connsiteX226" fmla="*/ 710584 w 2114359"/>
                <a:gd name="connsiteY226" fmla="*/ 2070249 h 2569712"/>
                <a:gd name="connsiteX227" fmla="*/ 710584 w 2114359"/>
                <a:gd name="connsiteY227" fmla="*/ 1960131 h 2569712"/>
                <a:gd name="connsiteX228" fmla="*/ 673703 w 2114359"/>
                <a:gd name="connsiteY228" fmla="*/ 1958874 h 2569712"/>
                <a:gd name="connsiteX229" fmla="*/ 622678 w 2114359"/>
                <a:gd name="connsiteY229" fmla="*/ 1955416 h 2569712"/>
                <a:gd name="connsiteX230" fmla="*/ 622678 w 2114359"/>
                <a:gd name="connsiteY230" fmla="*/ 1955521 h 2569712"/>
                <a:gd name="connsiteX231" fmla="*/ 622678 w 2114359"/>
                <a:gd name="connsiteY231" fmla="*/ 2070564 h 2569712"/>
                <a:gd name="connsiteX232" fmla="*/ 658406 w 2114359"/>
                <a:gd name="connsiteY232" fmla="*/ 2071507 h 2569712"/>
                <a:gd name="connsiteX233" fmla="*/ 658406 w 2114359"/>
                <a:gd name="connsiteY233" fmla="*/ 1958035 h 2569712"/>
                <a:gd name="connsiteX234" fmla="*/ 622678 w 2114359"/>
                <a:gd name="connsiteY234" fmla="*/ 1955416 h 2569712"/>
                <a:gd name="connsiteX235" fmla="*/ 1287056 w 2114359"/>
                <a:gd name="connsiteY235" fmla="*/ 1951435 h 2569712"/>
                <a:gd name="connsiteX236" fmla="*/ 1239593 w 2114359"/>
                <a:gd name="connsiteY236" fmla="*/ 1951644 h 2569712"/>
                <a:gd name="connsiteX237" fmla="*/ 1239593 w 2114359"/>
                <a:gd name="connsiteY237" fmla="*/ 2081356 h 2569712"/>
                <a:gd name="connsiteX238" fmla="*/ 1287056 w 2114359"/>
                <a:gd name="connsiteY238" fmla="*/ 2082403 h 2569712"/>
                <a:gd name="connsiteX239" fmla="*/ 571652 w 2114359"/>
                <a:gd name="connsiteY239" fmla="*/ 1949863 h 2569712"/>
                <a:gd name="connsiteX240" fmla="*/ 571652 w 2114359"/>
                <a:gd name="connsiteY240" fmla="*/ 2066792 h 2569712"/>
                <a:gd name="connsiteX241" fmla="*/ 607381 w 2114359"/>
                <a:gd name="connsiteY241" fmla="*/ 2069726 h 2569712"/>
                <a:gd name="connsiteX242" fmla="*/ 607381 w 2114359"/>
                <a:gd name="connsiteY242" fmla="*/ 1954054 h 2569712"/>
                <a:gd name="connsiteX243" fmla="*/ 571652 w 2114359"/>
                <a:gd name="connsiteY243" fmla="*/ 1949863 h 2569712"/>
                <a:gd name="connsiteX244" fmla="*/ 1170232 w 2114359"/>
                <a:gd name="connsiteY244" fmla="*/ 1948920 h 2569712"/>
                <a:gd name="connsiteX245" fmla="*/ 1170232 w 2114359"/>
                <a:gd name="connsiteY245" fmla="*/ 2076222 h 2569712"/>
                <a:gd name="connsiteX246" fmla="*/ 1219267 w 2114359"/>
                <a:gd name="connsiteY246" fmla="*/ 2080308 h 2569712"/>
                <a:gd name="connsiteX247" fmla="*/ 1219267 w 2114359"/>
                <a:gd name="connsiteY247" fmla="*/ 1951225 h 2569712"/>
                <a:gd name="connsiteX248" fmla="*/ 1170232 w 2114359"/>
                <a:gd name="connsiteY248" fmla="*/ 1948920 h 2569712"/>
                <a:gd name="connsiteX249" fmla="*/ 1354845 w 2114359"/>
                <a:gd name="connsiteY249" fmla="*/ 1948082 h 2569712"/>
                <a:gd name="connsiteX250" fmla="*/ 1307382 w 2114359"/>
                <a:gd name="connsiteY250" fmla="*/ 1950911 h 2569712"/>
                <a:gd name="connsiteX251" fmla="*/ 1307382 w 2114359"/>
                <a:gd name="connsiteY251" fmla="*/ 2082508 h 2569712"/>
                <a:gd name="connsiteX252" fmla="*/ 1354845 w 2114359"/>
                <a:gd name="connsiteY252" fmla="*/ 2081146 h 2569712"/>
                <a:gd name="connsiteX253" fmla="*/ 520627 w 2114359"/>
                <a:gd name="connsiteY253" fmla="*/ 1941795 h 2569712"/>
                <a:gd name="connsiteX254" fmla="*/ 520627 w 2114359"/>
                <a:gd name="connsiteY254" fmla="*/ 1941900 h 2569712"/>
                <a:gd name="connsiteX255" fmla="*/ 520627 w 2114359"/>
                <a:gd name="connsiteY255" fmla="*/ 2060086 h 2569712"/>
                <a:gd name="connsiteX256" fmla="*/ 556355 w 2114359"/>
                <a:gd name="connsiteY256" fmla="*/ 2064906 h 2569712"/>
                <a:gd name="connsiteX257" fmla="*/ 556355 w 2114359"/>
                <a:gd name="connsiteY257" fmla="*/ 1947558 h 2569712"/>
                <a:gd name="connsiteX258" fmla="*/ 520627 w 2114359"/>
                <a:gd name="connsiteY258" fmla="*/ 1941795 h 2569712"/>
                <a:gd name="connsiteX259" fmla="*/ 1422635 w 2114359"/>
                <a:gd name="connsiteY259" fmla="*/ 1940643 h 2569712"/>
                <a:gd name="connsiteX260" fmla="*/ 1375172 w 2114359"/>
                <a:gd name="connsiteY260" fmla="*/ 1946196 h 2569712"/>
                <a:gd name="connsiteX261" fmla="*/ 1375172 w 2114359"/>
                <a:gd name="connsiteY261" fmla="*/ 2079994 h 2569712"/>
                <a:gd name="connsiteX262" fmla="*/ 1422635 w 2114359"/>
                <a:gd name="connsiteY262" fmla="*/ 2075907 h 2569712"/>
                <a:gd name="connsiteX263" fmla="*/ 469602 w 2114359"/>
                <a:gd name="connsiteY263" fmla="*/ 1931003 h 2569712"/>
                <a:gd name="connsiteX264" fmla="*/ 469602 w 2114359"/>
                <a:gd name="connsiteY264" fmla="*/ 2050342 h 2569712"/>
                <a:gd name="connsiteX265" fmla="*/ 505330 w 2114359"/>
                <a:gd name="connsiteY265" fmla="*/ 2057467 h 2569712"/>
                <a:gd name="connsiteX266" fmla="*/ 505330 w 2114359"/>
                <a:gd name="connsiteY266" fmla="*/ 1938862 h 2569712"/>
                <a:gd name="connsiteX267" fmla="*/ 469602 w 2114359"/>
                <a:gd name="connsiteY267" fmla="*/ 1931003 h 2569712"/>
                <a:gd name="connsiteX268" fmla="*/ 1490424 w 2114359"/>
                <a:gd name="connsiteY268" fmla="*/ 1929222 h 2569712"/>
                <a:gd name="connsiteX269" fmla="*/ 1442961 w 2114359"/>
                <a:gd name="connsiteY269" fmla="*/ 1937709 h 2569712"/>
                <a:gd name="connsiteX270" fmla="*/ 1442961 w 2114359"/>
                <a:gd name="connsiteY270" fmla="*/ 2073498 h 2569712"/>
                <a:gd name="connsiteX271" fmla="*/ 1490424 w 2114359"/>
                <a:gd name="connsiteY271" fmla="*/ 2066373 h 2569712"/>
                <a:gd name="connsiteX272" fmla="*/ 418576 w 2114359"/>
                <a:gd name="connsiteY272" fmla="*/ 1916964 h 2569712"/>
                <a:gd name="connsiteX273" fmla="*/ 418576 w 2114359"/>
                <a:gd name="connsiteY273" fmla="*/ 2037560 h 2569712"/>
                <a:gd name="connsiteX274" fmla="*/ 454304 w 2114359"/>
                <a:gd name="connsiteY274" fmla="*/ 2047094 h 2569712"/>
                <a:gd name="connsiteX275" fmla="*/ 454304 w 2114359"/>
                <a:gd name="connsiteY275" fmla="*/ 1927231 h 2569712"/>
                <a:gd name="connsiteX276" fmla="*/ 418576 w 2114359"/>
                <a:gd name="connsiteY276" fmla="*/ 1916964 h 2569712"/>
                <a:gd name="connsiteX277" fmla="*/ 1558214 w 2114359"/>
                <a:gd name="connsiteY277" fmla="*/ 1913506 h 2569712"/>
                <a:gd name="connsiteX278" fmla="*/ 1510751 w 2114359"/>
                <a:gd name="connsiteY278" fmla="*/ 1925136 h 2569712"/>
                <a:gd name="connsiteX279" fmla="*/ 1510751 w 2114359"/>
                <a:gd name="connsiteY279" fmla="*/ 2062601 h 2569712"/>
                <a:gd name="connsiteX280" fmla="*/ 1558214 w 2114359"/>
                <a:gd name="connsiteY280" fmla="*/ 2051704 h 2569712"/>
                <a:gd name="connsiteX281" fmla="*/ 367551 w 2114359"/>
                <a:gd name="connsiteY281" fmla="*/ 1898628 h 2569712"/>
                <a:gd name="connsiteX282" fmla="*/ 367551 w 2114359"/>
                <a:gd name="connsiteY282" fmla="*/ 2020796 h 2569712"/>
                <a:gd name="connsiteX283" fmla="*/ 403279 w 2114359"/>
                <a:gd name="connsiteY283" fmla="*/ 2033054 h 2569712"/>
                <a:gd name="connsiteX284" fmla="*/ 403279 w 2114359"/>
                <a:gd name="connsiteY284" fmla="*/ 1912039 h 2569712"/>
                <a:gd name="connsiteX285" fmla="*/ 367551 w 2114359"/>
                <a:gd name="connsiteY285" fmla="*/ 1898628 h 2569712"/>
                <a:gd name="connsiteX286" fmla="*/ 1626003 w 2114359"/>
                <a:gd name="connsiteY286" fmla="*/ 1892761 h 2569712"/>
                <a:gd name="connsiteX287" fmla="*/ 1578540 w 2114359"/>
                <a:gd name="connsiteY287" fmla="*/ 1907848 h 2569712"/>
                <a:gd name="connsiteX288" fmla="*/ 1578540 w 2114359"/>
                <a:gd name="connsiteY288" fmla="*/ 2046046 h 2569712"/>
                <a:gd name="connsiteX289" fmla="*/ 1626003 w 2114359"/>
                <a:gd name="connsiteY289" fmla="*/ 2030225 h 2569712"/>
                <a:gd name="connsiteX290" fmla="*/ 1626003 w 2114359"/>
                <a:gd name="connsiteY290" fmla="*/ 2030121 h 2569712"/>
                <a:gd name="connsiteX291" fmla="*/ 310029 w 2114359"/>
                <a:gd name="connsiteY291" fmla="*/ 1869605 h 2569712"/>
                <a:gd name="connsiteX292" fmla="*/ 310029 w 2114359"/>
                <a:gd name="connsiteY292" fmla="*/ 1996383 h 2569712"/>
                <a:gd name="connsiteX293" fmla="*/ 352254 w 2114359"/>
                <a:gd name="connsiteY293" fmla="*/ 2014928 h 2569712"/>
                <a:gd name="connsiteX294" fmla="*/ 352254 w 2114359"/>
                <a:gd name="connsiteY294" fmla="*/ 1892132 h 2569712"/>
                <a:gd name="connsiteX295" fmla="*/ 310029 w 2114359"/>
                <a:gd name="connsiteY295" fmla="*/ 1869605 h 2569712"/>
                <a:gd name="connsiteX296" fmla="*/ 1702384 w 2114359"/>
                <a:gd name="connsiteY296" fmla="*/ 1861014 h 2569712"/>
                <a:gd name="connsiteX297" fmla="*/ 1646330 w 2114359"/>
                <a:gd name="connsiteY297" fmla="*/ 1885426 h 2569712"/>
                <a:gd name="connsiteX298" fmla="*/ 1646330 w 2114359"/>
                <a:gd name="connsiteY298" fmla="*/ 2022158 h 2569712"/>
                <a:gd name="connsiteX299" fmla="*/ 1702384 w 2114359"/>
                <a:gd name="connsiteY299" fmla="*/ 1994392 h 2569712"/>
                <a:gd name="connsiteX300" fmla="*/ 673703 w 2114359"/>
                <a:gd name="connsiteY300" fmla="*/ 1852946 h 2569712"/>
                <a:gd name="connsiteX301" fmla="*/ 673703 w 2114359"/>
                <a:gd name="connsiteY301" fmla="*/ 1932366 h 2569712"/>
                <a:gd name="connsiteX302" fmla="*/ 710584 w 2114359"/>
                <a:gd name="connsiteY302" fmla="*/ 1932994 h 2569712"/>
                <a:gd name="connsiteX303" fmla="*/ 710584 w 2114359"/>
                <a:gd name="connsiteY303" fmla="*/ 1854518 h 2569712"/>
                <a:gd name="connsiteX304" fmla="*/ 673703 w 2114359"/>
                <a:gd name="connsiteY304" fmla="*/ 1852946 h 2569712"/>
                <a:gd name="connsiteX305" fmla="*/ 622678 w 2114359"/>
                <a:gd name="connsiteY305" fmla="*/ 1848336 h 2569712"/>
                <a:gd name="connsiteX306" fmla="*/ 622678 w 2114359"/>
                <a:gd name="connsiteY306" fmla="*/ 1848441 h 2569712"/>
                <a:gd name="connsiteX307" fmla="*/ 622678 w 2114359"/>
                <a:gd name="connsiteY307" fmla="*/ 1929013 h 2569712"/>
                <a:gd name="connsiteX308" fmla="*/ 658406 w 2114359"/>
                <a:gd name="connsiteY308" fmla="*/ 1931632 h 2569712"/>
                <a:gd name="connsiteX309" fmla="*/ 658406 w 2114359"/>
                <a:gd name="connsiteY309" fmla="*/ 1851793 h 2569712"/>
                <a:gd name="connsiteX310" fmla="*/ 622678 w 2114359"/>
                <a:gd name="connsiteY310" fmla="*/ 1848336 h 2569712"/>
                <a:gd name="connsiteX311" fmla="*/ 571652 w 2114359"/>
                <a:gd name="connsiteY311" fmla="*/ 1841421 h 2569712"/>
                <a:gd name="connsiteX312" fmla="*/ 571652 w 2114359"/>
                <a:gd name="connsiteY312" fmla="*/ 1922936 h 2569712"/>
                <a:gd name="connsiteX313" fmla="*/ 607381 w 2114359"/>
                <a:gd name="connsiteY313" fmla="*/ 1927336 h 2569712"/>
                <a:gd name="connsiteX314" fmla="*/ 607381 w 2114359"/>
                <a:gd name="connsiteY314" fmla="*/ 1846555 h 2569712"/>
                <a:gd name="connsiteX315" fmla="*/ 571652 w 2114359"/>
                <a:gd name="connsiteY315" fmla="*/ 1841421 h 2569712"/>
                <a:gd name="connsiteX316" fmla="*/ 520627 w 2114359"/>
                <a:gd name="connsiteY316" fmla="*/ 1831677 h 2569712"/>
                <a:gd name="connsiteX317" fmla="*/ 520627 w 2114359"/>
                <a:gd name="connsiteY317" fmla="*/ 1914449 h 2569712"/>
                <a:gd name="connsiteX318" fmla="*/ 556355 w 2114359"/>
                <a:gd name="connsiteY318" fmla="*/ 1920631 h 2569712"/>
                <a:gd name="connsiteX319" fmla="*/ 556355 w 2114359"/>
                <a:gd name="connsiteY319" fmla="*/ 1838592 h 2569712"/>
                <a:gd name="connsiteX320" fmla="*/ 520627 w 2114359"/>
                <a:gd name="connsiteY320" fmla="*/ 1831677 h 2569712"/>
                <a:gd name="connsiteX321" fmla="*/ 469602 w 2114359"/>
                <a:gd name="connsiteY321" fmla="*/ 1819732 h 2569712"/>
                <a:gd name="connsiteX322" fmla="*/ 469602 w 2114359"/>
                <a:gd name="connsiteY322" fmla="*/ 1903028 h 2569712"/>
                <a:gd name="connsiteX323" fmla="*/ 505330 w 2114359"/>
                <a:gd name="connsiteY323" fmla="*/ 1911410 h 2569712"/>
                <a:gd name="connsiteX324" fmla="*/ 505330 w 2114359"/>
                <a:gd name="connsiteY324" fmla="*/ 1828429 h 2569712"/>
                <a:gd name="connsiteX325" fmla="*/ 469602 w 2114359"/>
                <a:gd name="connsiteY325" fmla="*/ 1819732 h 2569712"/>
                <a:gd name="connsiteX326" fmla="*/ 418576 w 2114359"/>
                <a:gd name="connsiteY326" fmla="*/ 1805273 h 2569712"/>
                <a:gd name="connsiteX327" fmla="*/ 418576 w 2114359"/>
                <a:gd name="connsiteY327" fmla="*/ 1888150 h 2569712"/>
                <a:gd name="connsiteX328" fmla="*/ 454304 w 2114359"/>
                <a:gd name="connsiteY328" fmla="*/ 1899047 h 2569712"/>
                <a:gd name="connsiteX329" fmla="*/ 454304 w 2114359"/>
                <a:gd name="connsiteY329" fmla="*/ 1815751 h 2569712"/>
                <a:gd name="connsiteX330" fmla="*/ 418576 w 2114359"/>
                <a:gd name="connsiteY330" fmla="*/ 1805273 h 2569712"/>
                <a:gd name="connsiteX331" fmla="*/ 367551 w 2114359"/>
                <a:gd name="connsiteY331" fmla="*/ 1788090 h 2569712"/>
                <a:gd name="connsiteX332" fmla="*/ 367551 w 2114359"/>
                <a:gd name="connsiteY332" fmla="*/ 1788195 h 2569712"/>
                <a:gd name="connsiteX333" fmla="*/ 367551 w 2114359"/>
                <a:gd name="connsiteY333" fmla="*/ 1868977 h 2569712"/>
                <a:gd name="connsiteX334" fmla="*/ 403279 w 2114359"/>
                <a:gd name="connsiteY334" fmla="*/ 1883016 h 2569712"/>
                <a:gd name="connsiteX335" fmla="*/ 403279 w 2114359"/>
                <a:gd name="connsiteY335" fmla="*/ 1800558 h 2569712"/>
                <a:gd name="connsiteX336" fmla="*/ 367551 w 2114359"/>
                <a:gd name="connsiteY336" fmla="*/ 1788090 h 2569712"/>
                <a:gd name="connsiteX337" fmla="*/ 310029 w 2114359"/>
                <a:gd name="connsiteY337" fmla="*/ 1764621 h 2569712"/>
                <a:gd name="connsiteX338" fmla="*/ 310029 w 2114359"/>
                <a:gd name="connsiteY338" fmla="*/ 1840059 h 2569712"/>
                <a:gd name="connsiteX339" fmla="*/ 352254 w 2114359"/>
                <a:gd name="connsiteY339" fmla="*/ 1862166 h 2569712"/>
                <a:gd name="connsiteX340" fmla="*/ 352254 w 2114359"/>
                <a:gd name="connsiteY340" fmla="*/ 1782432 h 2569712"/>
                <a:gd name="connsiteX341" fmla="*/ 310029 w 2114359"/>
                <a:gd name="connsiteY341" fmla="*/ 1764621 h 2569712"/>
                <a:gd name="connsiteX342" fmla="*/ 1219267 w 2114359"/>
                <a:gd name="connsiteY342" fmla="*/ 1758229 h 2569712"/>
                <a:gd name="connsiteX343" fmla="*/ 1170232 w 2114359"/>
                <a:gd name="connsiteY343" fmla="*/ 1759801 h 2569712"/>
                <a:gd name="connsiteX344" fmla="*/ 1170232 w 2114359"/>
                <a:gd name="connsiteY344" fmla="*/ 1906067 h 2569712"/>
                <a:gd name="connsiteX345" fmla="*/ 1219267 w 2114359"/>
                <a:gd name="connsiteY345" fmla="*/ 1907848 h 2569712"/>
                <a:gd name="connsiteX346" fmla="*/ 1287056 w 2114359"/>
                <a:gd name="connsiteY346" fmla="*/ 1753724 h 2569712"/>
                <a:gd name="connsiteX347" fmla="*/ 1239593 w 2114359"/>
                <a:gd name="connsiteY347" fmla="*/ 1757182 h 2569712"/>
                <a:gd name="connsiteX348" fmla="*/ 1239593 w 2114359"/>
                <a:gd name="connsiteY348" fmla="*/ 1907848 h 2569712"/>
                <a:gd name="connsiteX349" fmla="*/ 1287056 w 2114359"/>
                <a:gd name="connsiteY349" fmla="*/ 1906591 h 2569712"/>
                <a:gd name="connsiteX350" fmla="*/ 673703 w 2114359"/>
                <a:gd name="connsiteY350" fmla="*/ 1747542 h 2569712"/>
                <a:gd name="connsiteX351" fmla="*/ 673703 w 2114359"/>
                <a:gd name="connsiteY351" fmla="*/ 1817742 h 2569712"/>
                <a:gd name="connsiteX352" fmla="*/ 710584 w 2114359"/>
                <a:gd name="connsiteY352" fmla="*/ 1821199 h 2569712"/>
                <a:gd name="connsiteX353" fmla="*/ 710584 w 2114359"/>
                <a:gd name="connsiteY353" fmla="*/ 1750266 h 2569712"/>
                <a:gd name="connsiteX354" fmla="*/ 673703 w 2114359"/>
                <a:gd name="connsiteY354" fmla="*/ 1747542 h 2569712"/>
                <a:gd name="connsiteX355" fmla="*/ 1354845 w 2114359"/>
                <a:gd name="connsiteY355" fmla="*/ 1746285 h 2569712"/>
                <a:gd name="connsiteX356" fmla="*/ 1307382 w 2114359"/>
                <a:gd name="connsiteY356" fmla="*/ 1751838 h 2569712"/>
                <a:gd name="connsiteX357" fmla="*/ 1307382 w 2114359"/>
                <a:gd name="connsiteY357" fmla="*/ 1905543 h 2569712"/>
                <a:gd name="connsiteX358" fmla="*/ 1354845 w 2114359"/>
                <a:gd name="connsiteY358" fmla="*/ 1901666 h 2569712"/>
                <a:gd name="connsiteX359" fmla="*/ 1354845 w 2114359"/>
                <a:gd name="connsiteY359" fmla="*/ 1901562 h 2569712"/>
                <a:gd name="connsiteX360" fmla="*/ 622678 w 2114359"/>
                <a:gd name="connsiteY360" fmla="*/ 1741780 h 2569712"/>
                <a:gd name="connsiteX361" fmla="*/ 622678 w 2114359"/>
                <a:gd name="connsiteY361" fmla="*/ 1811245 h 2569712"/>
                <a:gd name="connsiteX362" fmla="*/ 658406 w 2114359"/>
                <a:gd name="connsiteY362" fmla="*/ 1815960 h 2569712"/>
                <a:gd name="connsiteX363" fmla="*/ 658406 w 2114359"/>
                <a:gd name="connsiteY363" fmla="*/ 1745971 h 2569712"/>
                <a:gd name="connsiteX364" fmla="*/ 622678 w 2114359"/>
                <a:gd name="connsiteY364" fmla="*/ 1741780 h 2569712"/>
                <a:gd name="connsiteX365" fmla="*/ 1422635 w 2114359"/>
                <a:gd name="connsiteY365" fmla="*/ 1735912 h 2569712"/>
                <a:gd name="connsiteX366" fmla="*/ 1375172 w 2114359"/>
                <a:gd name="connsiteY366" fmla="*/ 1743561 h 2569712"/>
                <a:gd name="connsiteX367" fmla="*/ 1375172 w 2114359"/>
                <a:gd name="connsiteY367" fmla="*/ 1899361 h 2569712"/>
                <a:gd name="connsiteX368" fmla="*/ 1422635 w 2114359"/>
                <a:gd name="connsiteY368" fmla="*/ 1892865 h 2569712"/>
                <a:gd name="connsiteX369" fmla="*/ 571652 w 2114359"/>
                <a:gd name="connsiteY369" fmla="*/ 1733502 h 2569712"/>
                <a:gd name="connsiteX370" fmla="*/ 571652 w 2114359"/>
                <a:gd name="connsiteY370" fmla="*/ 1802864 h 2569712"/>
                <a:gd name="connsiteX371" fmla="*/ 607381 w 2114359"/>
                <a:gd name="connsiteY371" fmla="*/ 1808836 h 2569712"/>
                <a:gd name="connsiteX372" fmla="*/ 607381 w 2114359"/>
                <a:gd name="connsiteY372" fmla="*/ 1739475 h 2569712"/>
                <a:gd name="connsiteX373" fmla="*/ 571652 w 2114359"/>
                <a:gd name="connsiteY373" fmla="*/ 1733502 h 2569712"/>
                <a:gd name="connsiteX374" fmla="*/ 520627 w 2114359"/>
                <a:gd name="connsiteY374" fmla="*/ 1722606 h 2569712"/>
                <a:gd name="connsiteX375" fmla="*/ 520627 w 2114359"/>
                <a:gd name="connsiteY375" fmla="*/ 1722711 h 2569712"/>
                <a:gd name="connsiteX376" fmla="*/ 520627 w 2114359"/>
                <a:gd name="connsiteY376" fmla="*/ 1792700 h 2569712"/>
                <a:gd name="connsiteX377" fmla="*/ 556355 w 2114359"/>
                <a:gd name="connsiteY377" fmla="*/ 1800035 h 2569712"/>
                <a:gd name="connsiteX378" fmla="*/ 556355 w 2114359"/>
                <a:gd name="connsiteY378" fmla="*/ 1730464 h 2569712"/>
                <a:gd name="connsiteX379" fmla="*/ 520627 w 2114359"/>
                <a:gd name="connsiteY379" fmla="*/ 1722606 h 2569712"/>
                <a:gd name="connsiteX380" fmla="*/ 1490424 w 2114359"/>
                <a:gd name="connsiteY380" fmla="*/ 1721349 h 2569712"/>
                <a:gd name="connsiteX381" fmla="*/ 1442961 w 2114359"/>
                <a:gd name="connsiteY381" fmla="*/ 1731826 h 2569712"/>
                <a:gd name="connsiteX382" fmla="*/ 1442961 w 2114359"/>
                <a:gd name="connsiteY382" fmla="*/ 1889408 h 2569712"/>
                <a:gd name="connsiteX383" fmla="*/ 1490424 w 2114359"/>
                <a:gd name="connsiteY383" fmla="*/ 1879978 h 2569712"/>
                <a:gd name="connsiteX384" fmla="*/ 469602 w 2114359"/>
                <a:gd name="connsiteY384" fmla="*/ 1708775 h 2569712"/>
                <a:gd name="connsiteX385" fmla="*/ 469602 w 2114359"/>
                <a:gd name="connsiteY385" fmla="*/ 1780232 h 2569712"/>
                <a:gd name="connsiteX386" fmla="*/ 505330 w 2114359"/>
                <a:gd name="connsiteY386" fmla="*/ 1789138 h 2569712"/>
                <a:gd name="connsiteX387" fmla="*/ 505330 w 2114359"/>
                <a:gd name="connsiteY387" fmla="*/ 1718834 h 2569712"/>
                <a:gd name="connsiteX388" fmla="*/ 469602 w 2114359"/>
                <a:gd name="connsiteY388" fmla="*/ 1708775 h 2569712"/>
                <a:gd name="connsiteX389" fmla="*/ 1558214 w 2114359"/>
                <a:gd name="connsiteY389" fmla="*/ 1702803 h 2569712"/>
                <a:gd name="connsiteX390" fmla="*/ 1510751 w 2114359"/>
                <a:gd name="connsiteY390" fmla="*/ 1716529 h 2569712"/>
                <a:gd name="connsiteX391" fmla="*/ 1510751 w 2114359"/>
                <a:gd name="connsiteY391" fmla="*/ 1875682 h 2569712"/>
                <a:gd name="connsiteX392" fmla="*/ 1558214 w 2114359"/>
                <a:gd name="connsiteY392" fmla="*/ 1863004 h 2569712"/>
                <a:gd name="connsiteX393" fmla="*/ 418576 w 2114359"/>
                <a:gd name="connsiteY393" fmla="*/ 1691488 h 2569712"/>
                <a:gd name="connsiteX394" fmla="*/ 418576 w 2114359"/>
                <a:gd name="connsiteY394" fmla="*/ 1765354 h 2569712"/>
                <a:gd name="connsiteX395" fmla="*/ 454304 w 2114359"/>
                <a:gd name="connsiteY395" fmla="*/ 1776251 h 2569712"/>
                <a:gd name="connsiteX396" fmla="*/ 454304 w 2114359"/>
                <a:gd name="connsiteY396" fmla="*/ 1704061 h 2569712"/>
                <a:gd name="connsiteX397" fmla="*/ 418576 w 2114359"/>
                <a:gd name="connsiteY397" fmla="*/ 1691488 h 2569712"/>
                <a:gd name="connsiteX398" fmla="*/ 1626003 w 2114359"/>
                <a:gd name="connsiteY398" fmla="*/ 1678391 h 2569712"/>
                <a:gd name="connsiteX399" fmla="*/ 1578540 w 2114359"/>
                <a:gd name="connsiteY399" fmla="*/ 1696203 h 2569712"/>
                <a:gd name="connsiteX400" fmla="*/ 1578540 w 2114359"/>
                <a:gd name="connsiteY400" fmla="*/ 1857032 h 2569712"/>
                <a:gd name="connsiteX401" fmla="*/ 1626003 w 2114359"/>
                <a:gd name="connsiteY401" fmla="*/ 1840792 h 2569712"/>
                <a:gd name="connsiteX402" fmla="*/ 1626003 w 2114359"/>
                <a:gd name="connsiteY402" fmla="*/ 1840687 h 2569712"/>
                <a:gd name="connsiteX403" fmla="*/ 367551 w 2114359"/>
                <a:gd name="connsiteY403" fmla="*/ 1669799 h 2569712"/>
                <a:gd name="connsiteX404" fmla="*/ 367551 w 2114359"/>
                <a:gd name="connsiteY404" fmla="*/ 1746914 h 2569712"/>
                <a:gd name="connsiteX405" fmla="*/ 403279 w 2114359"/>
                <a:gd name="connsiteY405" fmla="*/ 1760325 h 2569712"/>
                <a:gd name="connsiteX406" fmla="*/ 403279 w 2114359"/>
                <a:gd name="connsiteY406" fmla="*/ 1685620 h 2569712"/>
                <a:gd name="connsiteX407" fmla="*/ 367551 w 2114359"/>
                <a:gd name="connsiteY407" fmla="*/ 1669799 h 2569712"/>
                <a:gd name="connsiteX408" fmla="*/ 1702384 w 2114359"/>
                <a:gd name="connsiteY408" fmla="*/ 1639834 h 2569712"/>
                <a:gd name="connsiteX409" fmla="*/ 1646330 w 2114359"/>
                <a:gd name="connsiteY409" fmla="*/ 1669799 h 2569712"/>
                <a:gd name="connsiteX410" fmla="*/ 1646330 w 2114359"/>
                <a:gd name="connsiteY410" fmla="*/ 1832934 h 2569712"/>
                <a:gd name="connsiteX411" fmla="*/ 1702384 w 2114359"/>
                <a:gd name="connsiteY411" fmla="*/ 1808207 h 2569712"/>
                <a:gd name="connsiteX412" fmla="*/ 673703 w 2114359"/>
                <a:gd name="connsiteY412" fmla="*/ 1638052 h 2569712"/>
                <a:gd name="connsiteX413" fmla="*/ 673703 w 2114359"/>
                <a:gd name="connsiteY413" fmla="*/ 1717262 h 2569712"/>
                <a:gd name="connsiteX414" fmla="*/ 710584 w 2114359"/>
                <a:gd name="connsiteY414" fmla="*/ 1720196 h 2569712"/>
                <a:gd name="connsiteX415" fmla="*/ 710584 w 2114359"/>
                <a:gd name="connsiteY415" fmla="*/ 1641719 h 2569712"/>
                <a:gd name="connsiteX416" fmla="*/ 673703 w 2114359"/>
                <a:gd name="connsiteY416" fmla="*/ 1638052 h 2569712"/>
                <a:gd name="connsiteX417" fmla="*/ 310029 w 2114359"/>
                <a:gd name="connsiteY417" fmla="*/ 1637319 h 2569712"/>
                <a:gd name="connsiteX418" fmla="*/ 310029 w 2114359"/>
                <a:gd name="connsiteY418" fmla="*/ 1720196 h 2569712"/>
                <a:gd name="connsiteX419" fmla="*/ 352254 w 2114359"/>
                <a:gd name="connsiteY419" fmla="*/ 1740627 h 2569712"/>
                <a:gd name="connsiteX420" fmla="*/ 352254 w 2114359"/>
                <a:gd name="connsiteY420" fmla="*/ 1662255 h 2569712"/>
                <a:gd name="connsiteX421" fmla="*/ 310029 w 2114359"/>
                <a:gd name="connsiteY421" fmla="*/ 1637319 h 2569712"/>
                <a:gd name="connsiteX422" fmla="*/ 622678 w 2114359"/>
                <a:gd name="connsiteY422" fmla="*/ 1630613 h 2569712"/>
                <a:gd name="connsiteX423" fmla="*/ 622678 w 2114359"/>
                <a:gd name="connsiteY423" fmla="*/ 1710661 h 2569712"/>
                <a:gd name="connsiteX424" fmla="*/ 658406 w 2114359"/>
                <a:gd name="connsiteY424" fmla="*/ 1715481 h 2569712"/>
                <a:gd name="connsiteX425" fmla="*/ 658406 w 2114359"/>
                <a:gd name="connsiteY425" fmla="*/ 1636062 h 2569712"/>
                <a:gd name="connsiteX426" fmla="*/ 622678 w 2114359"/>
                <a:gd name="connsiteY426" fmla="*/ 1630613 h 2569712"/>
                <a:gd name="connsiteX427" fmla="*/ 571652 w 2114359"/>
                <a:gd name="connsiteY427" fmla="*/ 1620660 h 2569712"/>
                <a:gd name="connsiteX428" fmla="*/ 571652 w 2114359"/>
                <a:gd name="connsiteY428" fmla="*/ 1620764 h 2569712"/>
                <a:gd name="connsiteX429" fmla="*/ 571652 w 2114359"/>
                <a:gd name="connsiteY429" fmla="*/ 1701546 h 2569712"/>
                <a:gd name="connsiteX430" fmla="*/ 607381 w 2114359"/>
                <a:gd name="connsiteY430" fmla="*/ 1708252 h 2569712"/>
                <a:gd name="connsiteX431" fmla="*/ 607381 w 2114359"/>
                <a:gd name="connsiteY431" fmla="*/ 1627994 h 2569712"/>
                <a:gd name="connsiteX432" fmla="*/ 571652 w 2114359"/>
                <a:gd name="connsiteY432" fmla="*/ 1620660 h 2569712"/>
                <a:gd name="connsiteX433" fmla="*/ 1219267 w 2114359"/>
                <a:gd name="connsiteY433" fmla="*/ 1617412 h 2569712"/>
                <a:gd name="connsiteX434" fmla="*/ 1170232 w 2114359"/>
                <a:gd name="connsiteY434" fmla="*/ 1619507 h 2569712"/>
                <a:gd name="connsiteX435" fmla="*/ 1170232 w 2114359"/>
                <a:gd name="connsiteY435" fmla="*/ 1723758 h 2569712"/>
                <a:gd name="connsiteX436" fmla="*/ 1219267 w 2114359"/>
                <a:gd name="connsiteY436" fmla="*/ 1722920 h 2569712"/>
                <a:gd name="connsiteX437" fmla="*/ 1287056 w 2114359"/>
                <a:gd name="connsiteY437" fmla="*/ 1611440 h 2569712"/>
                <a:gd name="connsiteX438" fmla="*/ 1239593 w 2114359"/>
                <a:gd name="connsiteY438" fmla="*/ 1616050 h 2569712"/>
                <a:gd name="connsiteX439" fmla="*/ 1239593 w 2114359"/>
                <a:gd name="connsiteY439" fmla="*/ 1722082 h 2569712"/>
                <a:gd name="connsiteX440" fmla="*/ 1287056 w 2114359"/>
                <a:gd name="connsiteY440" fmla="*/ 1718520 h 2569712"/>
                <a:gd name="connsiteX441" fmla="*/ 520627 w 2114359"/>
                <a:gd name="connsiteY441" fmla="*/ 1607982 h 2569712"/>
                <a:gd name="connsiteX442" fmla="*/ 520627 w 2114359"/>
                <a:gd name="connsiteY442" fmla="*/ 1689706 h 2569712"/>
                <a:gd name="connsiteX443" fmla="*/ 556355 w 2114359"/>
                <a:gd name="connsiteY443" fmla="*/ 1698193 h 2569712"/>
                <a:gd name="connsiteX444" fmla="*/ 556355 w 2114359"/>
                <a:gd name="connsiteY444" fmla="*/ 1617097 h 2569712"/>
                <a:gd name="connsiteX445" fmla="*/ 520627 w 2114359"/>
                <a:gd name="connsiteY445" fmla="*/ 1607982 h 2569712"/>
                <a:gd name="connsiteX446" fmla="*/ 1354845 w 2114359"/>
                <a:gd name="connsiteY446" fmla="*/ 1602324 h 2569712"/>
                <a:gd name="connsiteX447" fmla="*/ 1307382 w 2114359"/>
                <a:gd name="connsiteY447" fmla="*/ 1609134 h 2569712"/>
                <a:gd name="connsiteX448" fmla="*/ 1307382 w 2114359"/>
                <a:gd name="connsiteY448" fmla="*/ 1716529 h 2569712"/>
                <a:gd name="connsiteX449" fmla="*/ 1354845 w 2114359"/>
                <a:gd name="connsiteY449" fmla="*/ 1710766 h 2569712"/>
                <a:gd name="connsiteX450" fmla="*/ 469602 w 2114359"/>
                <a:gd name="connsiteY450" fmla="*/ 1592894 h 2569712"/>
                <a:gd name="connsiteX451" fmla="*/ 469602 w 2114359"/>
                <a:gd name="connsiteY451" fmla="*/ 1592999 h 2569712"/>
                <a:gd name="connsiteX452" fmla="*/ 469602 w 2114359"/>
                <a:gd name="connsiteY452" fmla="*/ 1675143 h 2569712"/>
                <a:gd name="connsiteX453" fmla="*/ 505330 w 2114359"/>
                <a:gd name="connsiteY453" fmla="*/ 1685725 h 2569712"/>
                <a:gd name="connsiteX454" fmla="*/ 505330 w 2114359"/>
                <a:gd name="connsiteY454" fmla="*/ 1603791 h 2569712"/>
                <a:gd name="connsiteX455" fmla="*/ 469602 w 2114359"/>
                <a:gd name="connsiteY455" fmla="*/ 1592894 h 2569712"/>
                <a:gd name="connsiteX456" fmla="*/ 1422635 w 2114359"/>
                <a:gd name="connsiteY456" fmla="*/ 1589542 h 2569712"/>
                <a:gd name="connsiteX457" fmla="*/ 1375172 w 2114359"/>
                <a:gd name="connsiteY457" fmla="*/ 1598762 h 2569712"/>
                <a:gd name="connsiteX458" fmla="*/ 1375172 w 2114359"/>
                <a:gd name="connsiteY458" fmla="*/ 1707728 h 2569712"/>
                <a:gd name="connsiteX459" fmla="*/ 1422635 w 2114359"/>
                <a:gd name="connsiteY459" fmla="*/ 1699451 h 2569712"/>
                <a:gd name="connsiteX460" fmla="*/ 418576 w 2114359"/>
                <a:gd name="connsiteY460" fmla="*/ 1575292 h 2569712"/>
                <a:gd name="connsiteX461" fmla="*/ 418576 w 2114359"/>
                <a:gd name="connsiteY461" fmla="*/ 1657226 h 2569712"/>
                <a:gd name="connsiteX462" fmla="*/ 454304 w 2114359"/>
                <a:gd name="connsiteY462" fmla="*/ 1670323 h 2569712"/>
                <a:gd name="connsiteX463" fmla="*/ 454304 w 2114359"/>
                <a:gd name="connsiteY463" fmla="*/ 1588075 h 2569712"/>
                <a:gd name="connsiteX464" fmla="*/ 418576 w 2114359"/>
                <a:gd name="connsiteY464" fmla="*/ 1575292 h 2569712"/>
                <a:gd name="connsiteX465" fmla="*/ 1490424 w 2114359"/>
                <a:gd name="connsiteY465" fmla="*/ 1573511 h 2569712"/>
                <a:gd name="connsiteX466" fmla="*/ 1442961 w 2114359"/>
                <a:gd name="connsiteY466" fmla="*/ 1585036 h 2569712"/>
                <a:gd name="connsiteX467" fmla="*/ 1442961 w 2114359"/>
                <a:gd name="connsiteY467" fmla="*/ 1695260 h 2569712"/>
                <a:gd name="connsiteX468" fmla="*/ 1490424 w 2114359"/>
                <a:gd name="connsiteY468" fmla="*/ 1684153 h 2569712"/>
                <a:gd name="connsiteX469" fmla="*/ 367551 w 2114359"/>
                <a:gd name="connsiteY469" fmla="*/ 1554651 h 2569712"/>
                <a:gd name="connsiteX470" fmla="*/ 367551 w 2114359"/>
                <a:gd name="connsiteY470" fmla="*/ 1634700 h 2569712"/>
                <a:gd name="connsiteX471" fmla="*/ 403279 w 2114359"/>
                <a:gd name="connsiteY471" fmla="*/ 1650940 h 2569712"/>
                <a:gd name="connsiteX472" fmla="*/ 403279 w 2114359"/>
                <a:gd name="connsiteY472" fmla="*/ 1569425 h 2569712"/>
                <a:gd name="connsiteX473" fmla="*/ 367551 w 2114359"/>
                <a:gd name="connsiteY473" fmla="*/ 1554651 h 2569712"/>
                <a:gd name="connsiteX474" fmla="*/ 1558214 w 2114359"/>
                <a:gd name="connsiteY474" fmla="*/ 1554337 h 2569712"/>
                <a:gd name="connsiteX475" fmla="*/ 1510751 w 2114359"/>
                <a:gd name="connsiteY475" fmla="*/ 1568272 h 2569712"/>
                <a:gd name="connsiteX476" fmla="*/ 1510751 w 2114359"/>
                <a:gd name="connsiteY476" fmla="*/ 1678915 h 2569712"/>
                <a:gd name="connsiteX477" fmla="*/ 1558214 w 2114359"/>
                <a:gd name="connsiteY477" fmla="*/ 1664456 h 2569712"/>
                <a:gd name="connsiteX478" fmla="*/ 673703 w 2114359"/>
                <a:gd name="connsiteY478" fmla="*/ 1539459 h 2569712"/>
                <a:gd name="connsiteX479" fmla="*/ 673703 w 2114359"/>
                <a:gd name="connsiteY479" fmla="*/ 1610811 h 2569712"/>
                <a:gd name="connsiteX480" fmla="*/ 710584 w 2114359"/>
                <a:gd name="connsiteY480" fmla="*/ 1616050 h 2569712"/>
                <a:gd name="connsiteX481" fmla="*/ 710584 w 2114359"/>
                <a:gd name="connsiteY481" fmla="*/ 1545117 h 2569712"/>
                <a:gd name="connsiteX482" fmla="*/ 673703 w 2114359"/>
                <a:gd name="connsiteY482" fmla="*/ 1539459 h 2569712"/>
                <a:gd name="connsiteX483" fmla="*/ 1626003 w 2114359"/>
                <a:gd name="connsiteY483" fmla="*/ 1531601 h 2569712"/>
                <a:gd name="connsiteX484" fmla="*/ 1578540 w 2114359"/>
                <a:gd name="connsiteY484" fmla="*/ 1548155 h 2569712"/>
                <a:gd name="connsiteX485" fmla="*/ 1578540 w 2114359"/>
                <a:gd name="connsiteY485" fmla="*/ 1657750 h 2569712"/>
                <a:gd name="connsiteX486" fmla="*/ 1626003 w 2114359"/>
                <a:gd name="connsiteY486" fmla="*/ 1638995 h 2569712"/>
                <a:gd name="connsiteX487" fmla="*/ 622678 w 2114359"/>
                <a:gd name="connsiteY487" fmla="*/ 1529610 h 2569712"/>
                <a:gd name="connsiteX488" fmla="*/ 622678 w 2114359"/>
                <a:gd name="connsiteY488" fmla="*/ 1601800 h 2569712"/>
                <a:gd name="connsiteX489" fmla="*/ 658406 w 2114359"/>
                <a:gd name="connsiteY489" fmla="*/ 1608296 h 2569712"/>
                <a:gd name="connsiteX490" fmla="*/ 658406 w 2114359"/>
                <a:gd name="connsiteY490" fmla="*/ 1536735 h 2569712"/>
                <a:gd name="connsiteX491" fmla="*/ 622678 w 2114359"/>
                <a:gd name="connsiteY491" fmla="*/ 1529610 h 2569712"/>
                <a:gd name="connsiteX492" fmla="*/ 310029 w 2114359"/>
                <a:gd name="connsiteY492" fmla="*/ 1527200 h 2569712"/>
                <a:gd name="connsiteX493" fmla="*/ 310029 w 2114359"/>
                <a:gd name="connsiteY493" fmla="*/ 1527305 h 2569712"/>
                <a:gd name="connsiteX494" fmla="*/ 310029 w 2114359"/>
                <a:gd name="connsiteY494" fmla="*/ 1602743 h 2569712"/>
                <a:gd name="connsiteX495" fmla="*/ 352254 w 2114359"/>
                <a:gd name="connsiteY495" fmla="*/ 1627156 h 2569712"/>
                <a:gd name="connsiteX496" fmla="*/ 352254 w 2114359"/>
                <a:gd name="connsiteY496" fmla="*/ 1548051 h 2569712"/>
                <a:gd name="connsiteX497" fmla="*/ 310029 w 2114359"/>
                <a:gd name="connsiteY497" fmla="*/ 1527200 h 2569712"/>
                <a:gd name="connsiteX498" fmla="*/ 571652 w 2114359"/>
                <a:gd name="connsiteY498" fmla="*/ 1517247 h 2569712"/>
                <a:gd name="connsiteX499" fmla="*/ 571652 w 2114359"/>
                <a:gd name="connsiteY499" fmla="*/ 1517352 h 2569712"/>
                <a:gd name="connsiteX500" fmla="*/ 571652 w 2114359"/>
                <a:gd name="connsiteY500" fmla="*/ 1590903 h 2569712"/>
                <a:gd name="connsiteX501" fmla="*/ 607381 w 2114359"/>
                <a:gd name="connsiteY501" fmla="*/ 1598657 h 2569712"/>
                <a:gd name="connsiteX502" fmla="*/ 607381 w 2114359"/>
                <a:gd name="connsiteY502" fmla="*/ 1526153 h 2569712"/>
                <a:gd name="connsiteX503" fmla="*/ 571652 w 2114359"/>
                <a:gd name="connsiteY503" fmla="*/ 1517247 h 2569712"/>
                <a:gd name="connsiteX504" fmla="*/ 520627 w 2114359"/>
                <a:gd name="connsiteY504" fmla="*/ 1502159 h 2569712"/>
                <a:gd name="connsiteX505" fmla="*/ 520627 w 2114359"/>
                <a:gd name="connsiteY505" fmla="*/ 1577597 h 2569712"/>
                <a:gd name="connsiteX506" fmla="*/ 556355 w 2114359"/>
                <a:gd name="connsiteY506" fmla="*/ 1586922 h 2569712"/>
                <a:gd name="connsiteX507" fmla="*/ 556355 w 2114359"/>
                <a:gd name="connsiteY507" fmla="*/ 1512846 h 2569712"/>
                <a:gd name="connsiteX508" fmla="*/ 520627 w 2114359"/>
                <a:gd name="connsiteY508" fmla="*/ 1502159 h 2569712"/>
                <a:gd name="connsiteX509" fmla="*/ 1702384 w 2114359"/>
                <a:gd name="connsiteY509" fmla="*/ 1500273 h 2569712"/>
                <a:gd name="connsiteX510" fmla="*/ 1646330 w 2114359"/>
                <a:gd name="connsiteY510" fmla="*/ 1523952 h 2569712"/>
                <a:gd name="connsiteX511" fmla="*/ 1646330 w 2114359"/>
                <a:gd name="connsiteY511" fmla="*/ 1629880 h 2569712"/>
                <a:gd name="connsiteX512" fmla="*/ 1702384 w 2114359"/>
                <a:gd name="connsiteY512" fmla="*/ 1600543 h 2569712"/>
                <a:gd name="connsiteX513" fmla="*/ 469602 w 2114359"/>
                <a:gd name="connsiteY513" fmla="*/ 1484557 h 2569712"/>
                <a:gd name="connsiteX514" fmla="*/ 469602 w 2114359"/>
                <a:gd name="connsiteY514" fmla="*/ 1484662 h 2569712"/>
                <a:gd name="connsiteX515" fmla="*/ 469602 w 2114359"/>
                <a:gd name="connsiteY515" fmla="*/ 1562510 h 2569712"/>
                <a:gd name="connsiteX516" fmla="*/ 505330 w 2114359"/>
                <a:gd name="connsiteY516" fmla="*/ 1573511 h 2569712"/>
                <a:gd name="connsiteX517" fmla="*/ 505330 w 2114359"/>
                <a:gd name="connsiteY517" fmla="*/ 1497235 h 2569712"/>
                <a:gd name="connsiteX518" fmla="*/ 469602 w 2114359"/>
                <a:gd name="connsiteY518" fmla="*/ 1484557 h 2569712"/>
                <a:gd name="connsiteX519" fmla="*/ 1219267 w 2114359"/>
                <a:gd name="connsiteY519" fmla="*/ 1477537 h 2569712"/>
                <a:gd name="connsiteX520" fmla="*/ 1170232 w 2114359"/>
                <a:gd name="connsiteY520" fmla="*/ 1481099 h 2569712"/>
                <a:gd name="connsiteX521" fmla="*/ 1170232 w 2114359"/>
                <a:gd name="connsiteY521" fmla="*/ 1575397 h 2569712"/>
                <a:gd name="connsiteX522" fmla="*/ 1219267 w 2114359"/>
                <a:gd name="connsiteY522" fmla="*/ 1570787 h 2569712"/>
                <a:gd name="connsiteX523" fmla="*/ 1287056 w 2114359"/>
                <a:gd name="connsiteY523" fmla="*/ 1469784 h 2569712"/>
                <a:gd name="connsiteX524" fmla="*/ 1239593 w 2114359"/>
                <a:gd name="connsiteY524" fmla="*/ 1475442 h 2569712"/>
                <a:gd name="connsiteX525" fmla="*/ 1239593 w 2114359"/>
                <a:gd name="connsiteY525" fmla="*/ 1568377 h 2569712"/>
                <a:gd name="connsiteX526" fmla="*/ 1287056 w 2114359"/>
                <a:gd name="connsiteY526" fmla="*/ 1562090 h 2569712"/>
                <a:gd name="connsiteX527" fmla="*/ 418576 w 2114359"/>
                <a:gd name="connsiteY527" fmla="*/ 1463916 h 2569712"/>
                <a:gd name="connsiteX528" fmla="*/ 418576 w 2114359"/>
                <a:gd name="connsiteY528" fmla="*/ 1544279 h 2569712"/>
                <a:gd name="connsiteX529" fmla="*/ 454304 w 2114359"/>
                <a:gd name="connsiteY529" fmla="*/ 1557480 h 2569712"/>
                <a:gd name="connsiteX530" fmla="*/ 454304 w 2114359"/>
                <a:gd name="connsiteY530" fmla="*/ 1478899 h 2569712"/>
                <a:gd name="connsiteX531" fmla="*/ 418576 w 2114359"/>
                <a:gd name="connsiteY531" fmla="*/ 1463916 h 2569712"/>
                <a:gd name="connsiteX532" fmla="*/ 1354845 w 2114359"/>
                <a:gd name="connsiteY532" fmla="*/ 1458992 h 2569712"/>
                <a:gd name="connsiteX533" fmla="*/ 1307382 w 2114359"/>
                <a:gd name="connsiteY533" fmla="*/ 1466955 h 2569712"/>
                <a:gd name="connsiteX534" fmla="*/ 1307382 w 2114359"/>
                <a:gd name="connsiteY534" fmla="*/ 1559157 h 2569712"/>
                <a:gd name="connsiteX535" fmla="*/ 1354845 w 2114359"/>
                <a:gd name="connsiteY535" fmla="*/ 1551194 h 2569712"/>
                <a:gd name="connsiteX536" fmla="*/ 1422635 w 2114359"/>
                <a:gd name="connsiteY536" fmla="*/ 1444428 h 2569712"/>
                <a:gd name="connsiteX537" fmla="*/ 1375172 w 2114359"/>
                <a:gd name="connsiteY537" fmla="*/ 1454906 h 2569712"/>
                <a:gd name="connsiteX538" fmla="*/ 1375172 w 2114359"/>
                <a:gd name="connsiteY538" fmla="*/ 1547317 h 2569712"/>
                <a:gd name="connsiteX539" fmla="*/ 1422635 w 2114359"/>
                <a:gd name="connsiteY539" fmla="*/ 1537573 h 2569712"/>
                <a:gd name="connsiteX540" fmla="*/ 1422635 w 2114359"/>
                <a:gd name="connsiteY540" fmla="*/ 1537468 h 2569712"/>
                <a:gd name="connsiteX541" fmla="*/ 673703 w 2114359"/>
                <a:gd name="connsiteY541" fmla="*/ 1440656 h 2569712"/>
                <a:gd name="connsiteX542" fmla="*/ 673703 w 2114359"/>
                <a:gd name="connsiteY542" fmla="*/ 1511694 h 2569712"/>
                <a:gd name="connsiteX543" fmla="*/ 710584 w 2114359"/>
                <a:gd name="connsiteY543" fmla="*/ 1518085 h 2569712"/>
                <a:gd name="connsiteX544" fmla="*/ 710584 w 2114359"/>
                <a:gd name="connsiteY544" fmla="*/ 1448410 h 2569712"/>
                <a:gd name="connsiteX545" fmla="*/ 673703 w 2114359"/>
                <a:gd name="connsiteY545" fmla="*/ 1440656 h 2569712"/>
                <a:gd name="connsiteX546" fmla="*/ 367551 w 2114359"/>
                <a:gd name="connsiteY546" fmla="*/ 1439713 h 2569712"/>
                <a:gd name="connsiteX547" fmla="*/ 367551 w 2114359"/>
                <a:gd name="connsiteY547" fmla="*/ 1439818 h 2569712"/>
                <a:gd name="connsiteX548" fmla="*/ 367551 w 2114359"/>
                <a:gd name="connsiteY548" fmla="*/ 1522066 h 2569712"/>
                <a:gd name="connsiteX549" fmla="*/ 403279 w 2114359"/>
                <a:gd name="connsiteY549" fmla="*/ 1538202 h 2569712"/>
                <a:gd name="connsiteX550" fmla="*/ 403279 w 2114359"/>
                <a:gd name="connsiteY550" fmla="*/ 1457106 h 2569712"/>
                <a:gd name="connsiteX551" fmla="*/ 367551 w 2114359"/>
                <a:gd name="connsiteY551" fmla="*/ 1439713 h 2569712"/>
                <a:gd name="connsiteX552" fmla="*/ 622678 w 2114359"/>
                <a:gd name="connsiteY552" fmla="*/ 1428397 h 2569712"/>
                <a:gd name="connsiteX553" fmla="*/ 622678 w 2114359"/>
                <a:gd name="connsiteY553" fmla="*/ 1500483 h 2569712"/>
                <a:gd name="connsiteX554" fmla="*/ 658406 w 2114359"/>
                <a:gd name="connsiteY554" fmla="*/ 1508446 h 2569712"/>
                <a:gd name="connsiteX555" fmla="*/ 658406 w 2114359"/>
                <a:gd name="connsiteY555" fmla="*/ 1437094 h 2569712"/>
                <a:gd name="connsiteX556" fmla="*/ 622678 w 2114359"/>
                <a:gd name="connsiteY556" fmla="*/ 1428397 h 2569712"/>
                <a:gd name="connsiteX557" fmla="*/ 1490424 w 2114359"/>
                <a:gd name="connsiteY557" fmla="*/ 1426092 h 2569712"/>
                <a:gd name="connsiteX558" fmla="*/ 1442961 w 2114359"/>
                <a:gd name="connsiteY558" fmla="*/ 1439504 h 2569712"/>
                <a:gd name="connsiteX559" fmla="*/ 1442961 w 2114359"/>
                <a:gd name="connsiteY559" fmla="*/ 1532963 h 2569712"/>
                <a:gd name="connsiteX560" fmla="*/ 1490424 w 2114359"/>
                <a:gd name="connsiteY560" fmla="*/ 1521124 h 2569712"/>
                <a:gd name="connsiteX561" fmla="*/ 1490424 w 2114359"/>
                <a:gd name="connsiteY561" fmla="*/ 1521019 h 2569712"/>
                <a:gd name="connsiteX562" fmla="*/ 571652 w 2114359"/>
                <a:gd name="connsiteY562" fmla="*/ 1414148 h 2569712"/>
                <a:gd name="connsiteX563" fmla="*/ 571652 w 2114359"/>
                <a:gd name="connsiteY563" fmla="*/ 1487491 h 2569712"/>
                <a:gd name="connsiteX564" fmla="*/ 607381 w 2114359"/>
                <a:gd name="connsiteY564" fmla="*/ 1496920 h 2569712"/>
                <a:gd name="connsiteX565" fmla="*/ 607381 w 2114359"/>
                <a:gd name="connsiteY565" fmla="*/ 1424416 h 2569712"/>
                <a:gd name="connsiteX566" fmla="*/ 571652 w 2114359"/>
                <a:gd name="connsiteY566" fmla="*/ 1414148 h 2569712"/>
                <a:gd name="connsiteX567" fmla="*/ 310029 w 2114359"/>
                <a:gd name="connsiteY567" fmla="*/ 1406499 h 2569712"/>
                <a:gd name="connsiteX568" fmla="*/ 310029 w 2114359"/>
                <a:gd name="connsiteY568" fmla="*/ 1489481 h 2569712"/>
                <a:gd name="connsiteX569" fmla="*/ 352254 w 2114359"/>
                <a:gd name="connsiteY569" fmla="*/ 1514313 h 2569712"/>
                <a:gd name="connsiteX570" fmla="*/ 352254 w 2114359"/>
                <a:gd name="connsiteY570" fmla="*/ 1431645 h 2569712"/>
                <a:gd name="connsiteX571" fmla="*/ 310029 w 2114359"/>
                <a:gd name="connsiteY571" fmla="*/ 1406499 h 2569712"/>
                <a:gd name="connsiteX572" fmla="*/ 1558214 w 2114359"/>
                <a:gd name="connsiteY572" fmla="*/ 1403147 h 2569712"/>
                <a:gd name="connsiteX573" fmla="*/ 1510751 w 2114359"/>
                <a:gd name="connsiteY573" fmla="*/ 1419911 h 2569712"/>
                <a:gd name="connsiteX574" fmla="*/ 1510751 w 2114359"/>
                <a:gd name="connsiteY574" fmla="*/ 1515780 h 2569712"/>
                <a:gd name="connsiteX575" fmla="*/ 1558214 w 2114359"/>
                <a:gd name="connsiteY575" fmla="*/ 1501321 h 2569712"/>
                <a:gd name="connsiteX576" fmla="*/ 520627 w 2114359"/>
                <a:gd name="connsiteY576" fmla="*/ 1397594 h 2569712"/>
                <a:gd name="connsiteX577" fmla="*/ 520627 w 2114359"/>
                <a:gd name="connsiteY577" fmla="*/ 1472089 h 2569712"/>
                <a:gd name="connsiteX578" fmla="*/ 556355 w 2114359"/>
                <a:gd name="connsiteY578" fmla="*/ 1483090 h 2569712"/>
                <a:gd name="connsiteX579" fmla="*/ 556355 w 2114359"/>
                <a:gd name="connsiteY579" fmla="*/ 1409433 h 2569712"/>
                <a:gd name="connsiteX580" fmla="*/ 520627 w 2114359"/>
                <a:gd name="connsiteY580" fmla="*/ 1397594 h 2569712"/>
                <a:gd name="connsiteX581" fmla="*/ 469602 w 2114359"/>
                <a:gd name="connsiteY581" fmla="*/ 1378629 h 2569712"/>
                <a:gd name="connsiteX582" fmla="*/ 469602 w 2114359"/>
                <a:gd name="connsiteY582" fmla="*/ 1454277 h 2569712"/>
                <a:gd name="connsiteX583" fmla="*/ 505330 w 2114359"/>
                <a:gd name="connsiteY583" fmla="*/ 1467164 h 2569712"/>
                <a:gd name="connsiteX584" fmla="*/ 505330 w 2114359"/>
                <a:gd name="connsiteY584" fmla="*/ 1392250 h 2569712"/>
                <a:gd name="connsiteX585" fmla="*/ 469602 w 2114359"/>
                <a:gd name="connsiteY585" fmla="*/ 1378629 h 2569712"/>
                <a:gd name="connsiteX586" fmla="*/ 1626003 w 2114359"/>
                <a:gd name="connsiteY586" fmla="*/ 1374438 h 2569712"/>
                <a:gd name="connsiteX587" fmla="*/ 1578540 w 2114359"/>
                <a:gd name="connsiteY587" fmla="*/ 1395393 h 2569712"/>
                <a:gd name="connsiteX588" fmla="*/ 1578540 w 2114359"/>
                <a:gd name="connsiteY588" fmla="*/ 1494720 h 2569712"/>
                <a:gd name="connsiteX589" fmla="*/ 1626003 w 2114359"/>
                <a:gd name="connsiteY589" fmla="*/ 1476908 h 2569712"/>
                <a:gd name="connsiteX590" fmla="*/ 418576 w 2114359"/>
                <a:gd name="connsiteY590" fmla="*/ 1356731 h 2569712"/>
                <a:gd name="connsiteX591" fmla="*/ 418576 w 2114359"/>
                <a:gd name="connsiteY591" fmla="*/ 1433531 h 2569712"/>
                <a:gd name="connsiteX592" fmla="*/ 454304 w 2114359"/>
                <a:gd name="connsiteY592" fmla="*/ 1448514 h 2569712"/>
                <a:gd name="connsiteX593" fmla="*/ 454304 w 2114359"/>
                <a:gd name="connsiteY593" fmla="*/ 1372552 h 2569712"/>
                <a:gd name="connsiteX594" fmla="*/ 418576 w 2114359"/>
                <a:gd name="connsiteY594" fmla="*/ 1356731 h 2569712"/>
                <a:gd name="connsiteX595" fmla="*/ 1219267 w 2114359"/>
                <a:gd name="connsiteY595" fmla="*/ 1332005 h 2569712"/>
                <a:gd name="connsiteX596" fmla="*/ 1170232 w 2114359"/>
                <a:gd name="connsiteY596" fmla="*/ 1336824 h 2569712"/>
                <a:gd name="connsiteX597" fmla="*/ 1170232 w 2114359"/>
                <a:gd name="connsiteY597" fmla="*/ 1441075 h 2569712"/>
                <a:gd name="connsiteX598" fmla="*/ 1219267 w 2114359"/>
                <a:gd name="connsiteY598" fmla="*/ 1437199 h 2569712"/>
                <a:gd name="connsiteX599" fmla="*/ 1702384 w 2114359"/>
                <a:gd name="connsiteY599" fmla="*/ 1331062 h 2569712"/>
                <a:gd name="connsiteX600" fmla="*/ 1646330 w 2114359"/>
                <a:gd name="connsiteY600" fmla="*/ 1364275 h 2569712"/>
                <a:gd name="connsiteX601" fmla="*/ 1646330 w 2114359"/>
                <a:gd name="connsiteY601" fmla="*/ 1468422 h 2569712"/>
                <a:gd name="connsiteX602" fmla="*/ 1702384 w 2114359"/>
                <a:gd name="connsiteY602" fmla="*/ 1441390 h 2569712"/>
                <a:gd name="connsiteX603" fmla="*/ 1702384 w 2114359"/>
                <a:gd name="connsiteY603" fmla="*/ 1441285 h 2569712"/>
                <a:gd name="connsiteX604" fmla="*/ 367551 w 2114359"/>
                <a:gd name="connsiteY604" fmla="*/ 1330957 h 2569712"/>
                <a:gd name="connsiteX605" fmla="*/ 367551 w 2114359"/>
                <a:gd name="connsiteY605" fmla="*/ 1408805 h 2569712"/>
                <a:gd name="connsiteX606" fmla="*/ 403279 w 2114359"/>
                <a:gd name="connsiteY606" fmla="*/ 1426616 h 2569712"/>
                <a:gd name="connsiteX607" fmla="*/ 403279 w 2114359"/>
                <a:gd name="connsiteY607" fmla="*/ 1349502 h 2569712"/>
                <a:gd name="connsiteX608" fmla="*/ 367551 w 2114359"/>
                <a:gd name="connsiteY608" fmla="*/ 1330957 h 2569712"/>
                <a:gd name="connsiteX609" fmla="*/ 1287056 w 2114359"/>
                <a:gd name="connsiteY609" fmla="*/ 1322156 h 2569712"/>
                <a:gd name="connsiteX610" fmla="*/ 1239593 w 2114359"/>
                <a:gd name="connsiteY610" fmla="*/ 1329385 h 2569712"/>
                <a:gd name="connsiteX611" fmla="*/ 1239593 w 2114359"/>
                <a:gd name="connsiteY611" fmla="*/ 1434998 h 2569712"/>
                <a:gd name="connsiteX612" fmla="*/ 1287056 w 2114359"/>
                <a:gd name="connsiteY612" fmla="*/ 1428502 h 2569712"/>
                <a:gd name="connsiteX613" fmla="*/ 1354845 w 2114359"/>
                <a:gd name="connsiteY613" fmla="*/ 1309059 h 2569712"/>
                <a:gd name="connsiteX614" fmla="*/ 1307382 w 2114359"/>
                <a:gd name="connsiteY614" fmla="*/ 1318698 h 2569712"/>
                <a:gd name="connsiteX615" fmla="*/ 1307382 w 2114359"/>
                <a:gd name="connsiteY615" fmla="*/ 1425359 h 2569712"/>
                <a:gd name="connsiteX616" fmla="*/ 1354845 w 2114359"/>
                <a:gd name="connsiteY616" fmla="*/ 1416453 h 2569712"/>
                <a:gd name="connsiteX617" fmla="*/ 310029 w 2114359"/>
                <a:gd name="connsiteY617" fmla="*/ 1294809 h 2569712"/>
                <a:gd name="connsiteX618" fmla="*/ 310029 w 2114359"/>
                <a:gd name="connsiteY618" fmla="*/ 1294914 h 2569712"/>
                <a:gd name="connsiteX619" fmla="*/ 310029 w 2114359"/>
                <a:gd name="connsiteY619" fmla="*/ 1374857 h 2569712"/>
                <a:gd name="connsiteX620" fmla="*/ 352254 w 2114359"/>
                <a:gd name="connsiteY620" fmla="*/ 1400632 h 2569712"/>
                <a:gd name="connsiteX621" fmla="*/ 352254 w 2114359"/>
                <a:gd name="connsiteY621" fmla="*/ 1322365 h 2569712"/>
                <a:gd name="connsiteX622" fmla="*/ 310029 w 2114359"/>
                <a:gd name="connsiteY622" fmla="*/ 1294809 h 2569712"/>
                <a:gd name="connsiteX623" fmla="*/ 1422635 w 2114359"/>
                <a:gd name="connsiteY623" fmla="*/ 1292295 h 2569712"/>
                <a:gd name="connsiteX624" fmla="*/ 1375172 w 2114359"/>
                <a:gd name="connsiteY624" fmla="*/ 1304344 h 2569712"/>
                <a:gd name="connsiteX625" fmla="*/ 1375172 w 2114359"/>
                <a:gd name="connsiteY625" fmla="*/ 1412053 h 2569712"/>
                <a:gd name="connsiteX626" fmla="*/ 1422635 w 2114359"/>
                <a:gd name="connsiteY626" fmla="*/ 1400842 h 2569712"/>
                <a:gd name="connsiteX627" fmla="*/ 673703 w 2114359"/>
                <a:gd name="connsiteY627" fmla="*/ 1275950 h 2569712"/>
                <a:gd name="connsiteX628" fmla="*/ 673703 w 2114359"/>
                <a:gd name="connsiteY628" fmla="*/ 1410795 h 2569712"/>
                <a:gd name="connsiteX629" fmla="*/ 710584 w 2114359"/>
                <a:gd name="connsiteY629" fmla="*/ 1418339 h 2569712"/>
                <a:gd name="connsiteX630" fmla="*/ 710584 w 2114359"/>
                <a:gd name="connsiteY630" fmla="*/ 1284122 h 2569712"/>
                <a:gd name="connsiteX631" fmla="*/ 673703 w 2114359"/>
                <a:gd name="connsiteY631" fmla="*/ 1275950 h 2569712"/>
                <a:gd name="connsiteX632" fmla="*/ 1490424 w 2114359"/>
                <a:gd name="connsiteY632" fmla="*/ 1272283 h 2569712"/>
                <a:gd name="connsiteX633" fmla="*/ 1442961 w 2114359"/>
                <a:gd name="connsiteY633" fmla="*/ 1286742 h 2569712"/>
                <a:gd name="connsiteX634" fmla="*/ 1442961 w 2114359"/>
                <a:gd name="connsiteY634" fmla="*/ 1395498 h 2569712"/>
                <a:gd name="connsiteX635" fmla="*/ 1490424 w 2114359"/>
                <a:gd name="connsiteY635" fmla="*/ 1381458 h 2569712"/>
                <a:gd name="connsiteX636" fmla="*/ 622678 w 2114359"/>
                <a:gd name="connsiteY636" fmla="*/ 1262643 h 2569712"/>
                <a:gd name="connsiteX637" fmla="*/ 622678 w 2114359"/>
                <a:gd name="connsiteY637" fmla="*/ 1398432 h 2569712"/>
                <a:gd name="connsiteX638" fmla="*/ 658406 w 2114359"/>
                <a:gd name="connsiteY638" fmla="*/ 1407338 h 2569712"/>
                <a:gd name="connsiteX639" fmla="*/ 658406 w 2114359"/>
                <a:gd name="connsiteY639" fmla="*/ 1272178 h 2569712"/>
                <a:gd name="connsiteX640" fmla="*/ 622678 w 2114359"/>
                <a:gd name="connsiteY640" fmla="*/ 1262643 h 2569712"/>
                <a:gd name="connsiteX641" fmla="*/ 1558214 w 2114359"/>
                <a:gd name="connsiteY641" fmla="*/ 1248813 h 2569712"/>
                <a:gd name="connsiteX642" fmla="*/ 1510751 w 2114359"/>
                <a:gd name="connsiteY642" fmla="*/ 1265682 h 2569712"/>
                <a:gd name="connsiteX643" fmla="*/ 1510751 w 2114359"/>
                <a:gd name="connsiteY643" fmla="*/ 1374962 h 2569712"/>
                <a:gd name="connsiteX644" fmla="*/ 1558214 w 2114359"/>
                <a:gd name="connsiteY644" fmla="*/ 1357570 h 2569712"/>
                <a:gd name="connsiteX645" fmla="*/ 571652 w 2114359"/>
                <a:gd name="connsiteY645" fmla="*/ 1246822 h 2569712"/>
                <a:gd name="connsiteX646" fmla="*/ 571652 w 2114359"/>
                <a:gd name="connsiteY646" fmla="*/ 1384078 h 2569712"/>
                <a:gd name="connsiteX647" fmla="*/ 607381 w 2114359"/>
                <a:gd name="connsiteY647" fmla="*/ 1394346 h 2569712"/>
                <a:gd name="connsiteX648" fmla="*/ 607381 w 2114359"/>
                <a:gd name="connsiteY648" fmla="*/ 1258138 h 2569712"/>
                <a:gd name="connsiteX649" fmla="*/ 571652 w 2114359"/>
                <a:gd name="connsiteY649" fmla="*/ 1246822 h 2569712"/>
                <a:gd name="connsiteX650" fmla="*/ 520627 w 2114359"/>
                <a:gd name="connsiteY650" fmla="*/ 1228277 h 2569712"/>
                <a:gd name="connsiteX651" fmla="*/ 520627 w 2114359"/>
                <a:gd name="connsiteY651" fmla="*/ 1367733 h 2569712"/>
                <a:gd name="connsiteX652" fmla="*/ 556355 w 2114359"/>
                <a:gd name="connsiteY652" fmla="*/ 1379363 h 2569712"/>
                <a:gd name="connsiteX653" fmla="*/ 556355 w 2114359"/>
                <a:gd name="connsiteY653" fmla="*/ 1241479 h 2569712"/>
                <a:gd name="connsiteX654" fmla="*/ 520627 w 2114359"/>
                <a:gd name="connsiteY654" fmla="*/ 1228277 h 2569712"/>
                <a:gd name="connsiteX655" fmla="*/ 1626003 w 2114359"/>
                <a:gd name="connsiteY655" fmla="*/ 1221467 h 2569712"/>
                <a:gd name="connsiteX656" fmla="*/ 1578540 w 2114359"/>
                <a:gd name="connsiteY656" fmla="*/ 1241165 h 2569712"/>
                <a:gd name="connsiteX657" fmla="*/ 1578540 w 2114359"/>
                <a:gd name="connsiteY657" fmla="*/ 1349502 h 2569712"/>
                <a:gd name="connsiteX658" fmla="*/ 1626003 w 2114359"/>
                <a:gd name="connsiteY658" fmla="*/ 1327918 h 2569712"/>
                <a:gd name="connsiteX659" fmla="*/ 469602 w 2114359"/>
                <a:gd name="connsiteY659" fmla="*/ 1207008 h 2569712"/>
                <a:gd name="connsiteX660" fmla="*/ 469602 w 2114359"/>
                <a:gd name="connsiteY660" fmla="*/ 1348978 h 2569712"/>
                <a:gd name="connsiteX661" fmla="*/ 505330 w 2114359"/>
                <a:gd name="connsiteY661" fmla="*/ 1362389 h 2569712"/>
                <a:gd name="connsiteX662" fmla="*/ 505330 w 2114359"/>
                <a:gd name="connsiteY662" fmla="*/ 1222305 h 2569712"/>
                <a:gd name="connsiteX663" fmla="*/ 469602 w 2114359"/>
                <a:gd name="connsiteY663" fmla="*/ 1207008 h 2569712"/>
                <a:gd name="connsiteX664" fmla="*/ 1219267 w 2114359"/>
                <a:gd name="connsiteY664" fmla="*/ 1200931 h 2569712"/>
                <a:gd name="connsiteX665" fmla="*/ 1170232 w 2114359"/>
                <a:gd name="connsiteY665" fmla="*/ 1208475 h 2569712"/>
                <a:gd name="connsiteX666" fmla="*/ 1170232 w 2114359"/>
                <a:gd name="connsiteY666" fmla="*/ 1302772 h 2569712"/>
                <a:gd name="connsiteX667" fmla="*/ 1219267 w 2114359"/>
                <a:gd name="connsiteY667" fmla="*/ 1295857 h 2569712"/>
                <a:gd name="connsiteX668" fmla="*/ 1219267 w 2114359"/>
                <a:gd name="connsiteY668" fmla="*/ 1295752 h 2569712"/>
                <a:gd name="connsiteX669" fmla="*/ 1287056 w 2114359"/>
                <a:gd name="connsiteY669" fmla="*/ 1188044 h 2569712"/>
                <a:gd name="connsiteX670" fmla="*/ 1239593 w 2114359"/>
                <a:gd name="connsiteY670" fmla="*/ 1197578 h 2569712"/>
                <a:gd name="connsiteX671" fmla="*/ 1239593 w 2114359"/>
                <a:gd name="connsiteY671" fmla="*/ 1292609 h 2569712"/>
                <a:gd name="connsiteX672" fmla="*/ 1287056 w 2114359"/>
                <a:gd name="connsiteY672" fmla="*/ 1283913 h 2569712"/>
                <a:gd name="connsiteX673" fmla="*/ 1702384 w 2114359"/>
                <a:gd name="connsiteY673" fmla="*/ 1184796 h 2569712"/>
                <a:gd name="connsiteX674" fmla="*/ 1646330 w 2114359"/>
                <a:gd name="connsiteY674" fmla="*/ 1212456 h 2569712"/>
                <a:gd name="connsiteX675" fmla="*/ 1646330 w 2114359"/>
                <a:gd name="connsiteY675" fmla="*/ 1317545 h 2569712"/>
                <a:gd name="connsiteX676" fmla="*/ 1702384 w 2114359"/>
                <a:gd name="connsiteY676" fmla="*/ 1285065 h 2569712"/>
                <a:gd name="connsiteX677" fmla="*/ 418576 w 2114359"/>
                <a:gd name="connsiteY677" fmla="*/ 1182805 h 2569712"/>
                <a:gd name="connsiteX678" fmla="*/ 418576 w 2114359"/>
                <a:gd name="connsiteY678" fmla="*/ 1182910 h 2569712"/>
                <a:gd name="connsiteX679" fmla="*/ 418576 w 2114359"/>
                <a:gd name="connsiteY679" fmla="*/ 1327709 h 2569712"/>
                <a:gd name="connsiteX680" fmla="*/ 454304 w 2114359"/>
                <a:gd name="connsiteY680" fmla="*/ 1343111 h 2569712"/>
                <a:gd name="connsiteX681" fmla="*/ 454304 w 2114359"/>
                <a:gd name="connsiteY681" fmla="*/ 1200302 h 2569712"/>
                <a:gd name="connsiteX682" fmla="*/ 418576 w 2114359"/>
                <a:gd name="connsiteY682" fmla="*/ 1182805 h 2569712"/>
                <a:gd name="connsiteX683" fmla="*/ 1354845 w 2114359"/>
                <a:gd name="connsiteY683" fmla="*/ 1171699 h 2569712"/>
                <a:gd name="connsiteX684" fmla="*/ 1307382 w 2114359"/>
                <a:gd name="connsiteY684" fmla="*/ 1183538 h 2569712"/>
                <a:gd name="connsiteX685" fmla="*/ 1307382 w 2114359"/>
                <a:gd name="connsiteY685" fmla="*/ 1279827 h 2569712"/>
                <a:gd name="connsiteX686" fmla="*/ 1354845 w 2114359"/>
                <a:gd name="connsiteY686" fmla="*/ 1269454 h 2569712"/>
                <a:gd name="connsiteX687" fmla="*/ 367551 w 2114359"/>
                <a:gd name="connsiteY687" fmla="*/ 1154620 h 2569712"/>
                <a:gd name="connsiteX688" fmla="*/ 367551 w 2114359"/>
                <a:gd name="connsiteY688" fmla="*/ 1154725 h 2569712"/>
                <a:gd name="connsiteX689" fmla="*/ 367551 w 2114359"/>
                <a:gd name="connsiteY689" fmla="*/ 1302458 h 2569712"/>
                <a:gd name="connsiteX690" fmla="*/ 403279 w 2114359"/>
                <a:gd name="connsiteY690" fmla="*/ 1320584 h 2569712"/>
                <a:gd name="connsiteX691" fmla="*/ 403279 w 2114359"/>
                <a:gd name="connsiteY691" fmla="*/ 1174842 h 2569712"/>
                <a:gd name="connsiteX692" fmla="*/ 367551 w 2114359"/>
                <a:gd name="connsiteY692" fmla="*/ 1154620 h 2569712"/>
                <a:gd name="connsiteX693" fmla="*/ 1422635 w 2114359"/>
                <a:gd name="connsiteY693" fmla="*/ 1151687 h 2569712"/>
                <a:gd name="connsiteX694" fmla="*/ 1375172 w 2114359"/>
                <a:gd name="connsiteY694" fmla="*/ 1165936 h 2569712"/>
                <a:gd name="connsiteX695" fmla="*/ 1375172 w 2114359"/>
                <a:gd name="connsiteY695" fmla="*/ 1264425 h 2569712"/>
                <a:gd name="connsiteX696" fmla="*/ 1422635 w 2114359"/>
                <a:gd name="connsiteY696" fmla="*/ 1252061 h 2569712"/>
                <a:gd name="connsiteX697" fmla="*/ 1490424 w 2114359"/>
                <a:gd name="connsiteY697" fmla="*/ 1128322 h 2569712"/>
                <a:gd name="connsiteX698" fmla="*/ 1442961 w 2114359"/>
                <a:gd name="connsiteY698" fmla="*/ 1145191 h 2569712"/>
                <a:gd name="connsiteX699" fmla="*/ 1442961 w 2114359"/>
                <a:gd name="connsiteY699" fmla="*/ 1246508 h 2569712"/>
                <a:gd name="connsiteX700" fmla="*/ 1490424 w 2114359"/>
                <a:gd name="connsiteY700" fmla="*/ 1231840 h 2569712"/>
                <a:gd name="connsiteX701" fmla="*/ 310029 w 2114359"/>
                <a:gd name="connsiteY701" fmla="*/ 1116796 h 2569712"/>
                <a:gd name="connsiteX702" fmla="*/ 310029 w 2114359"/>
                <a:gd name="connsiteY702" fmla="*/ 1267673 h 2569712"/>
                <a:gd name="connsiteX703" fmla="*/ 352254 w 2114359"/>
                <a:gd name="connsiteY703" fmla="*/ 1293971 h 2569712"/>
                <a:gd name="connsiteX704" fmla="*/ 352254 w 2114359"/>
                <a:gd name="connsiteY704" fmla="*/ 1145505 h 2569712"/>
                <a:gd name="connsiteX705" fmla="*/ 310029 w 2114359"/>
                <a:gd name="connsiteY705" fmla="*/ 1116796 h 2569712"/>
                <a:gd name="connsiteX706" fmla="*/ 1558214 w 2114359"/>
                <a:gd name="connsiteY706" fmla="*/ 1100766 h 2569712"/>
                <a:gd name="connsiteX707" fmla="*/ 1510751 w 2114359"/>
                <a:gd name="connsiteY707" fmla="*/ 1120673 h 2569712"/>
                <a:gd name="connsiteX708" fmla="*/ 1510751 w 2114359"/>
                <a:gd name="connsiteY708" fmla="*/ 1225134 h 2569712"/>
                <a:gd name="connsiteX709" fmla="*/ 1558214 w 2114359"/>
                <a:gd name="connsiteY709" fmla="*/ 1207637 h 2569712"/>
                <a:gd name="connsiteX710" fmla="*/ 1558214 w 2114359"/>
                <a:gd name="connsiteY710" fmla="*/ 1207532 h 2569712"/>
                <a:gd name="connsiteX711" fmla="*/ 1219267 w 2114359"/>
                <a:gd name="connsiteY711" fmla="*/ 1069753 h 2569712"/>
                <a:gd name="connsiteX712" fmla="*/ 1170232 w 2114359"/>
                <a:gd name="connsiteY712" fmla="*/ 1080020 h 2569712"/>
                <a:gd name="connsiteX713" fmla="*/ 1170232 w 2114359"/>
                <a:gd name="connsiteY713" fmla="*/ 1172537 h 2569712"/>
                <a:gd name="connsiteX714" fmla="*/ 1219267 w 2114359"/>
                <a:gd name="connsiteY714" fmla="*/ 1164050 h 2569712"/>
                <a:gd name="connsiteX715" fmla="*/ 1626003 w 2114359"/>
                <a:gd name="connsiteY715" fmla="*/ 1068810 h 2569712"/>
                <a:gd name="connsiteX716" fmla="*/ 1578540 w 2114359"/>
                <a:gd name="connsiteY716" fmla="*/ 1091860 h 2569712"/>
                <a:gd name="connsiteX717" fmla="*/ 1578540 w 2114359"/>
                <a:gd name="connsiteY717" fmla="*/ 1199569 h 2569712"/>
                <a:gd name="connsiteX718" fmla="*/ 1626003 w 2114359"/>
                <a:gd name="connsiteY718" fmla="*/ 1178090 h 2569712"/>
                <a:gd name="connsiteX719" fmla="*/ 1287056 w 2114359"/>
                <a:gd name="connsiteY719" fmla="*/ 1053617 h 2569712"/>
                <a:gd name="connsiteX720" fmla="*/ 1239593 w 2114359"/>
                <a:gd name="connsiteY720" fmla="*/ 1065247 h 2569712"/>
                <a:gd name="connsiteX721" fmla="*/ 1239593 w 2114359"/>
                <a:gd name="connsiteY721" fmla="*/ 1160069 h 2569712"/>
                <a:gd name="connsiteX722" fmla="*/ 1287056 w 2114359"/>
                <a:gd name="connsiteY722" fmla="*/ 1149486 h 2569712"/>
                <a:gd name="connsiteX723" fmla="*/ 1354845 w 2114359"/>
                <a:gd name="connsiteY723" fmla="*/ 1034653 h 2569712"/>
                <a:gd name="connsiteX724" fmla="*/ 1307382 w 2114359"/>
                <a:gd name="connsiteY724" fmla="*/ 1048274 h 2569712"/>
                <a:gd name="connsiteX725" fmla="*/ 1307382 w 2114359"/>
                <a:gd name="connsiteY725" fmla="*/ 1144667 h 2569712"/>
                <a:gd name="connsiteX726" fmla="*/ 1354845 w 2114359"/>
                <a:gd name="connsiteY726" fmla="*/ 1132094 h 2569712"/>
                <a:gd name="connsiteX727" fmla="*/ 1702384 w 2114359"/>
                <a:gd name="connsiteY727" fmla="*/ 1024490 h 2569712"/>
                <a:gd name="connsiteX728" fmla="*/ 1646330 w 2114359"/>
                <a:gd name="connsiteY728" fmla="*/ 1057913 h 2569712"/>
                <a:gd name="connsiteX729" fmla="*/ 1646330 w 2114359"/>
                <a:gd name="connsiteY729" fmla="*/ 1167717 h 2569712"/>
                <a:gd name="connsiteX730" fmla="*/ 1702384 w 2114359"/>
                <a:gd name="connsiteY730" fmla="*/ 1134713 h 2569712"/>
                <a:gd name="connsiteX731" fmla="*/ 1422635 w 2114359"/>
                <a:gd name="connsiteY731" fmla="*/ 1012755 h 2569712"/>
                <a:gd name="connsiteX732" fmla="*/ 1375172 w 2114359"/>
                <a:gd name="connsiteY732" fmla="*/ 1028471 h 2569712"/>
                <a:gd name="connsiteX733" fmla="*/ 1375172 w 2114359"/>
                <a:gd name="connsiteY733" fmla="*/ 1126331 h 2569712"/>
                <a:gd name="connsiteX734" fmla="*/ 1422635 w 2114359"/>
                <a:gd name="connsiteY734" fmla="*/ 1111663 h 2569712"/>
                <a:gd name="connsiteX735" fmla="*/ 1490424 w 2114359"/>
                <a:gd name="connsiteY735" fmla="*/ 987609 h 2569712"/>
                <a:gd name="connsiteX736" fmla="*/ 1442961 w 2114359"/>
                <a:gd name="connsiteY736" fmla="*/ 1005630 h 2569712"/>
                <a:gd name="connsiteX737" fmla="*/ 1442961 w 2114359"/>
                <a:gd name="connsiteY737" fmla="*/ 1105166 h 2569712"/>
                <a:gd name="connsiteX738" fmla="*/ 1490424 w 2114359"/>
                <a:gd name="connsiteY738" fmla="*/ 1088088 h 2569712"/>
                <a:gd name="connsiteX739" fmla="*/ 1558214 w 2114359"/>
                <a:gd name="connsiteY739" fmla="*/ 958586 h 2569712"/>
                <a:gd name="connsiteX740" fmla="*/ 1510751 w 2114359"/>
                <a:gd name="connsiteY740" fmla="*/ 979541 h 2569712"/>
                <a:gd name="connsiteX741" fmla="*/ 1510751 w 2114359"/>
                <a:gd name="connsiteY741" fmla="*/ 1080439 h 2569712"/>
                <a:gd name="connsiteX742" fmla="*/ 1558214 w 2114359"/>
                <a:gd name="connsiteY742" fmla="*/ 1060532 h 2569712"/>
                <a:gd name="connsiteX743" fmla="*/ 1626003 w 2114359"/>
                <a:gd name="connsiteY743" fmla="*/ 924325 h 2569712"/>
                <a:gd name="connsiteX744" fmla="*/ 1578540 w 2114359"/>
                <a:gd name="connsiteY744" fmla="*/ 949052 h 2569712"/>
                <a:gd name="connsiteX745" fmla="*/ 1578540 w 2114359"/>
                <a:gd name="connsiteY745" fmla="*/ 1051522 h 2569712"/>
                <a:gd name="connsiteX746" fmla="*/ 1626003 w 2114359"/>
                <a:gd name="connsiteY746" fmla="*/ 1027843 h 2569712"/>
                <a:gd name="connsiteX747" fmla="*/ 1702384 w 2114359"/>
                <a:gd name="connsiteY747" fmla="*/ 876128 h 2569712"/>
                <a:gd name="connsiteX748" fmla="*/ 1646330 w 2114359"/>
                <a:gd name="connsiteY748" fmla="*/ 912695 h 2569712"/>
                <a:gd name="connsiteX749" fmla="*/ 1646330 w 2114359"/>
                <a:gd name="connsiteY749" fmla="*/ 1016632 h 2569712"/>
                <a:gd name="connsiteX750" fmla="*/ 1702384 w 2114359"/>
                <a:gd name="connsiteY750" fmla="*/ 982370 h 2569712"/>
                <a:gd name="connsiteX751" fmla="*/ 1219267 w 2114359"/>
                <a:gd name="connsiteY751" fmla="*/ 850982 h 2569712"/>
                <a:gd name="connsiteX752" fmla="*/ 1170232 w 2114359"/>
                <a:gd name="connsiteY752" fmla="*/ 861774 h 2569712"/>
                <a:gd name="connsiteX753" fmla="*/ 1170232 w 2114359"/>
                <a:gd name="connsiteY753" fmla="*/ 1040101 h 2569712"/>
                <a:gd name="connsiteX754" fmla="*/ 1219267 w 2114359"/>
                <a:gd name="connsiteY754" fmla="*/ 1030043 h 2569712"/>
                <a:gd name="connsiteX755" fmla="*/ 1287056 w 2114359"/>
                <a:gd name="connsiteY755" fmla="*/ 833275 h 2569712"/>
                <a:gd name="connsiteX756" fmla="*/ 1239593 w 2114359"/>
                <a:gd name="connsiteY756" fmla="*/ 846058 h 2569712"/>
                <a:gd name="connsiteX757" fmla="*/ 1239593 w 2114359"/>
                <a:gd name="connsiteY757" fmla="*/ 1025537 h 2569712"/>
                <a:gd name="connsiteX758" fmla="*/ 1287056 w 2114359"/>
                <a:gd name="connsiteY758" fmla="*/ 1013803 h 2569712"/>
                <a:gd name="connsiteX759" fmla="*/ 1287056 w 2114359"/>
                <a:gd name="connsiteY759" fmla="*/ 1013698 h 2569712"/>
                <a:gd name="connsiteX760" fmla="*/ 1354845 w 2114359"/>
                <a:gd name="connsiteY760" fmla="*/ 812425 h 2569712"/>
                <a:gd name="connsiteX761" fmla="*/ 1307382 w 2114359"/>
                <a:gd name="connsiteY761" fmla="*/ 827408 h 2569712"/>
                <a:gd name="connsiteX762" fmla="*/ 1307382 w 2114359"/>
                <a:gd name="connsiteY762" fmla="*/ 1008354 h 2569712"/>
                <a:gd name="connsiteX763" fmla="*/ 1354845 w 2114359"/>
                <a:gd name="connsiteY763" fmla="*/ 994734 h 2569712"/>
                <a:gd name="connsiteX764" fmla="*/ 1422635 w 2114359"/>
                <a:gd name="connsiteY764" fmla="*/ 787803 h 2569712"/>
                <a:gd name="connsiteX765" fmla="*/ 1375172 w 2114359"/>
                <a:gd name="connsiteY765" fmla="*/ 805405 h 2569712"/>
                <a:gd name="connsiteX766" fmla="*/ 1375172 w 2114359"/>
                <a:gd name="connsiteY766" fmla="*/ 988552 h 2569712"/>
                <a:gd name="connsiteX767" fmla="*/ 1422635 w 2114359"/>
                <a:gd name="connsiteY767" fmla="*/ 973045 h 2569712"/>
                <a:gd name="connsiteX768" fmla="*/ 1490424 w 2114359"/>
                <a:gd name="connsiteY768" fmla="*/ 759618 h 2569712"/>
                <a:gd name="connsiteX769" fmla="*/ 1442961 w 2114359"/>
                <a:gd name="connsiteY769" fmla="*/ 779945 h 2569712"/>
                <a:gd name="connsiteX770" fmla="*/ 1442961 w 2114359"/>
                <a:gd name="connsiteY770" fmla="*/ 966130 h 2569712"/>
                <a:gd name="connsiteX771" fmla="*/ 1490424 w 2114359"/>
                <a:gd name="connsiteY771" fmla="*/ 948318 h 2569712"/>
                <a:gd name="connsiteX772" fmla="*/ 1558214 w 2114359"/>
                <a:gd name="connsiteY772" fmla="*/ 727452 h 2569712"/>
                <a:gd name="connsiteX773" fmla="*/ 1510751 w 2114359"/>
                <a:gd name="connsiteY773" fmla="*/ 750608 h 2569712"/>
                <a:gd name="connsiteX774" fmla="*/ 1510751 w 2114359"/>
                <a:gd name="connsiteY774" fmla="*/ 940355 h 2569712"/>
                <a:gd name="connsiteX775" fmla="*/ 1558214 w 2114359"/>
                <a:gd name="connsiteY775" fmla="*/ 919819 h 2569712"/>
                <a:gd name="connsiteX776" fmla="*/ 1626003 w 2114359"/>
                <a:gd name="connsiteY776" fmla="*/ 690048 h 2569712"/>
                <a:gd name="connsiteX777" fmla="*/ 1578540 w 2114359"/>
                <a:gd name="connsiteY777" fmla="*/ 716870 h 2569712"/>
                <a:gd name="connsiteX778" fmla="*/ 1578540 w 2114359"/>
                <a:gd name="connsiteY778" fmla="*/ 910494 h 2569712"/>
                <a:gd name="connsiteX779" fmla="*/ 1626003 w 2114359"/>
                <a:gd name="connsiteY779" fmla="*/ 886396 h 2569712"/>
                <a:gd name="connsiteX780" fmla="*/ 1702384 w 2114359"/>
                <a:gd name="connsiteY780" fmla="*/ 639546 h 2569712"/>
                <a:gd name="connsiteX781" fmla="*/ 1646330 w 2114359"/>
                <a:gd name="connsiteY781" fmla="*/ 677684 h 2569712"/>
                <a:gd name="connsiteX782" fmla="*/ 1646330 w 2114359"/>
                <a:gd name="connsiteY782" fmla="*/ 874976 h 2569712"/>
                <a:gd name="connsiteX783" fmla="*/ 1702384 w 2114359"/>
                <a:gd name="connsiteY783" fmla="*/ 839981 h 2569712"/>
                <a:gd name="connsiteX784" fmla="*/ 107709 w 2114359"/>
                <a:gd name="connsiteY784" fmla="*/ 635460 h 2569712"/>
                <a:gd name="connsiteX785" fmla="*/ 215417 w 2114359"/>
                <a:gd name="connsiteY785" fmla="*/ 665635 h 2569712"/>
                <a:gd name="connsiteX786" fmla="*/ 215417 w 2114359"/>
                <a:gd name="connsiteY786" fmla="*/ 2569607 h 2569712"/>
                <a:gd name="connsiteX787" fmla="*/ 0 w 2114359"/>
                <a:gd name="connsiteY787" fmla="*/ 2569607 h 2569712"/>
                <a:gd name="connsiteX788" fmla="*/ 0 w 2114359"/>
                <a:gd name="connsiteY788" fmla="*/ 885872 h 2569712"/>
                <a:gd name="connsiteX789" fmla="*/ 107709 w 2114359"/>
                <a:gd name="connsiteY789" fmla="*/ 635460 h 2569712"/>
                <a:gd name="connsiteX790" fmla="*/ 1699870 w 2114359"/>
                <a:gd name="connsiteY790" fmla="*/ 120281 h 2569712"/>
                <a:gd name="connsiteX791" fmla="*/ 1791757 w 2114359"/>
                <a:gd name="connsiteY791" fmla="*/ 120281 h 2569712"/>
                <a:gd name="connsiteX792" fmla="*/ 1791757 w 2114359"/>
                <a:gd name="connsiteY792" fmla="*/ 172459 h 2569712"/>
                <a:gd name="connsiteX793" fmla="*/ 1791757 w 2114359"/>
                <a:gd name="connsiteY793" fmla="*/ 173192 h 2569712"/>
                <a:gd name="connsiteX794" fmla="*/ 1735179 w 2114359"/>
                <a:gd name="connsiteY794" fmla="*/ 173192 h 2569712"/>
                <a:gd name="connsiteX795" fmla="*/ 1735179 w 2114359"/>
                <a:gd name="connsiteY795" fmla="*/ 213531 h 2569712"/>
                <a:gd name="connsiteX796" fmla="*/ 1791757 w 2114359"/>
                <a:gd name="connsiteY796" fmla="*/ 213531 h 2569712"/>
                <a:gd name="connsiteX797" fmla="*/ 1791757 w 2114359"/>
                <a:gd name="connsiteY797" fmla="*/ 233438 h 2569712"/>
                <a:gd name="connsiteX798" fmla="*/ 1735179 w 2114359"/>
                <a:gd name="connsiteY798" fmla="*/ 233438 h 2569712"/>
                <a:gd name="connsiteX799" fmla="*/ 1735179 w 2114359"/>
                <a:gd name="connsiteY799" fmla="*/ 273776 h 2569712"/>
                <a:gd name="connsiteX800" fmla="*/ 1791757 w 2114359"/>
                <a:gd name="connsiteY800" fmla="*/ 273776 h 2569712"/>
                <a:gd name="connsiteX801" fmla="*/ 1791757 w 2114359"/>
                <a:gd name="connsiteY801" fmla="*/ 293684 h 2569712"/>
                <a:gd name="connsiteX802" fmla="*/ 1735179 w 2114359"/>
                <a:gd name="connsiteY802" fmla="*/ 293684 h 2569712"/>
                <a:gd name="connsiteX803" fmla="*/ 1735179 w 2114359"/>
                <a:gd name="connsiteY803" fmla="*/ 334022 h 2569712"/>
                <a:gd name="connsiteX804" fmla="*/ 1791757 w 2114359"/>
                <a:gd name="connsiteY804" fmla="*/ 334022 h 2569712"/>
                <a:gd name="connsiteX805" fmla="*/ 1791757 w 2114359"/>
                <a:gd name="connsiteY805" fmla="*/ 353929 h 2569712"/>
                <a:gd name="connsiteX806" fmla="*/ 1735179 w 2114359"/>
                <a:gd name="connsiteY806" fmla="*/ 353929 h 2569712"/>
                <a:gd name="connsiteX807" fmla="*/ 1735179 w 2114359"/>
                <a:gd name="connsiteY807" fmla="*/ 394268 h 2569712"/>
                <a:gd name="connsiteX808" fmla="*/ 1791757 w 2114359"/>
                <a:gd name="connsiteY808" fmla="*/ 394268 h 2569712"/>
                <a:gd name="connsiteX809" fmla="*/ 1791757 w 2114359"/>
                <a:gd name="connsiteY809" fmla="*/ 414175 h 2569712"/>
                <a:gd name="connsiteX810" fmla="*/ 1735179 w 2114359"/>
                <a:gd name="connsiteY810" fmla="*/ 414175 h 2569712"/>
                <a:gd name="connsiteX811" fmla="*/ 1735179 w 2114359"/>
                <a:gd name="connsiteY811" fmla="*/ 454513 h 2569712"/>
                <a:gd name="connsiteX812" fmla="*/ 1791757 w 2114359"/>
                <a:gd name="connsiteY812" fmla="*/ 454513 h 2569712"/>
                <a:gd name="connsiteX813" fmla="*/ 1791757 w 2114359"/>
                <a:gd name="connsiteY813" fmla="*/ 474421 h 2569712"/>
                <a:gd name="connsiteX814" fmla="*/ 1735179 w 2114359"/>
                <a:gd name="connsiteY814" fmla="*/ 474421 h 2569712"/>
                <a:gd name="connsiteX815" fmla="*/ 1735179 w 2114359"/>
                <a:gd name="connsiteY815" fmla="*/ 514759 h 2569712"/>
                <a:gd name="connsiteX816" fmla="*/ 1791757 w 2114359"/>
                <a:gd name="connsiteY816" fmla="*/ 514759 h 2569712"/>
                <a:gd name="connsiteX817" fmla="*/ 1791757 w 2114359"/>
                <a:gd name="connsiteY817" fmla="*/ 534771 h 2569712"/>
                <a:gd name="connsiteX818" fmla="*/ 1735179 w 2114359"/>
                <a:gd name="connsiteY818" fmla="*/ 534771 h 2569712"/>
                <a:gd name="connsiteX819" fmla="*/ 1735179 w 2114359"/>
                <a:gd name="connsiteY819" fmla="*/ 575109 h 2569712"/>
                <a:gd name="connsiteX820" fmla="*/ 1791757 w 2114359"/>
                <a:gd name="connsiteY820" fmla="*/ 575109 h 2569712"/>
                <a:gd name="connsiteX821" fmla="*/ 1791757 w 2114359"/>
                <a:gd name="connsiteY821" fmla="*/ 595122 h 2569712"/>
                <a:gd name="connsiteX822" fmla="*/ 1735179 w 2114359"/>
                <a:gd name="connsiteY822" fmla="*/ 595122 h 2569712"/>
                <a:gd name="connsiteX823" fmla="*/ 1735179 w 2114359"/>
                <a:gd name="connsiteY823" fmla="*/ 635460 h 2569712"/>
                <a:gd name="connsiteX824" fmla="*/ 1791757 w 2114359"/>
                <a:gd name="connsiteY824" fmla="*/ 635460 h 2569712"/>
                <a:gd name="connsiteX825" fmla="*/ 1791757 w 2114359"/>
                <a:gd name="connsiteY825" fmla="*/ 655472 h 2569712"/>
                <a:gd name="connsiteX826" fmla="*/ 1735179 w 2114359"/>
                <a:gd name="connsiteY826" fmla="*/ 655472 h 2569712"/>
                <a:gd name="connsiteX827" fmla="*/ 1735179 w 2114359"/>
                <a:gd name="connsiteY827" fmla="*/ 695810 h 2569712"/>
                <a:gd name="connsiteX828" fmla="*/ 1791757 w 2114359"/>
                <a:gd name="connsiteY828" fmla="*/ 695810 h 2569712"/>
                <a:gd name="connsiteX829" fmla="*/ 1791757 w 2114359"/>
                <a:gd name="connsiteY829" fmla="*/ 715822 h 2569712"/>
                <a:gd name="connsiteX830" fmla="*/ 1735179 w 2114359"/>
                <a:gd name="connsiteY830" fmla="*/ 715822 h 2569712"/>
                <a:gd name="connsiteX831" fmla="*/ 1735179 w 2114359"/>
                <a:gd name="connsiteY831" fmla="*/ 756161 h 2569712"/>
                <a:gd name="connsiteX832" fmla="*/ 1791757 w 2114359"/>
                <a:gd name="connsiteY832" fmla="*/ 756161 h 2569712"/>
                <a:gd name="connsiteX833" fmla="*/ 1791757 w 2114359"/>
                <a:gd name="connsiteY833" fmla="*/ 776173 h 2569712"/>
                <a:gd name="connsiteX834" fmla="*/ 1735179 w 2114359"/>
                <a:gd name="connsiteY834" fmla="*/ 776173 h 2569712"/>
                <a:gd name="connsiteX835" fmla="*/ 1735179 w 2114359"/>
                <a:gd name="connsiteY835" fmla="*/ 816511 h 2569712"/>
                <a:gd name="connsiteX836" fmla="*/ 1791757 w 2114359"/>
                <a:gd name="connsiteY836" fmla="*/ 816511 h 2569712"/>
                <a:gd name="connsiteX837" fmla="*/ 1791757 w 2114359"/>
                <a:gd name="connsiteY837" fmla="*/ 836523 h 2569712"/>
                <a:gd name="connsiteX838" fmla="*/ 1735179 w 2114359"/>
                <a:gd name="connsiteY838" fmla="*/ 836523 h 2569712"/>
                <a:gd name="connsiteX839" fmla="*/ 1735179 w 2114359"/>
                <a:gd name="connsiteY839" fmla="*/ 876862 h 2569712"/>
                <a:gd name="connsiteX840" fmla="*/ 1791757 w 2114359"/>
                <a:gd name="connsiteY840" fmla="*/ 876862 h 2569712"/>
                <a:gd name="connsiteX841" fmla="*/ 1791757 w 2114359"/>
                <a:gd name="connsiteY841" fmla="*/ 896874 h 2569712"/>
                <a:gd name="connsiteX842" fmla="*/ 1735179 w 2114359"/>
                <a:gd name="connsiteY842" fmla="*/ 896874 h 2569712"/>
                <a:gd name="connsiteX843" fmla="*/ 1735179 w 2114359"/>
                <a:gd name="connsiteY843" fmla="*/ 937212 h 2569712"/>
                <a:gd name="connsiteX844" fmla="*/ 1791757 w 2114359"/>
                <a:gd name="connsiteY844" fmla="*/ 937212 h 2569712"/>
                <a:gd name="connsiteX845" fmla="*/ 1791757 w 2114359"/>
                <a:gd name="connsiteY845" fmla="*/ 957224 h 2569712"/>
                <a:gd name="connsiteX846" fmla="*/ 1735179 w 2114359"/>
                <a:gd name="connsiteY846" fmla="*/ 957224 h 2569712"/>
                <a:gd name="connsiteX847" fmla="*/ 1735179 w 2114359"/>
                <a:gd name="connsiteY847" fmla="*/ 997562 h 2569712"/>
                <a:gd name="connsiteX848" fmla="*/ 1791757 w 2114359"/>
                <a:gd name="connsiteY848" fmla="*/ 997562 h 2569712"/>
                <a:gd name="connsiteX849" fmla="*/ 1791757 w 2114359"/>
                <a:gd name="connsiteY849" fmla="*/ 1017574 h 2569712"/>
                <a:gd name="connsiteX850" fmla="*/ 1735179 w 2114359"/>
                <a:gd name="connsiteY850" fmla="*/ 1017574 h 2569712"/>
                <a:gd name="connsiteX851" fmla="*/ 1735179 w 2114359"/>
                <a:gd name="connsiteY851" fmla="*/ 1057913 h 2569712"/>
                <a:gd name="connsiteX852" fmla="*/ 1791757 w 2114359"/>
                <a:gd name="connsiteY852" fmla="*/ 1057913 h 2569712"/>
                <a:gd name="connsiteX853" fmla="*/ 1791757 w 2114359"/>
                <a:gd name="connsiteY853" fmla="*/ 1077925 h 2569712"/>
                <a:gd name="connsiteX854" fmla="*/ 1735179 w 2114359"/>
                <a:gd name="connsiteY854" fmla="*/ 1077925 h 2569712"/>
                <a:gd name="connsiteX855" fmla="*/ 1735179 w 2114359"/>
                <a:gd name="connsiteY855" fmla="*/ 1118263 h 2569712"/>
                <a:gd name="connsiteX856" fmla="*/ 1791757 w 2114359"/>
                <a:gd name="connsiteY856" fmla="*/ 1118263 h 2569712"/>
                <a:gd name="connsiteX857" fmla="*/ 1791757 w 2114359"/>
                <a:gd name="connsiteY857" fmla="*/ 1138275 h 2569712"/>
                <a:gd name="connsiteX858" fmla="*/ 1735179 w 2114359"/>
                <a:gd name="connsiteY858" fmla="*/ 1138275 h 2569712"/>
                <a:gd name="connsiteX859" fmla="*/ 1735179 w 2114359"/>
                <a:gd name="connsiteY859" fmla="*/ 1178614 h 2569712"/>
                <a:gd name="connsiteX860" fmla="*/ 1791757 w 2114359"/>
                <a:gd name="connsiteY860" fmla="*/ 1178614 h 2569712"/>
                <a:gd name="connsiteX861" fmla="*/ 1791757 w 2114359"/>
                <a:gd name="connsiteY861" fmla="*/ 1198521 h 2569712"/>
                <a:gd name="connsiteX862" fmla="*/ 1735179 w 2114359"/>
                <a:gd name="connsiteY862" fmla="*/ 1198521 h 2569712"/>
                <a:gd name="connsiteX863" fmla="*/ 1735179 w 2114359"/>
                <a:gd name="connsiteY863" fmla="*/ 1238859 h 2569712"/>
                <a:gd name="connsiteX864" fmla="*/ 1791757 w 2114359"/>
                <a:gd name="connsiteY864" fmla="*/ 1238859 h 2569712"/>
                <a:gd name="connsiteX865" fmla="*/ 1791757 w 2114359"/>
                <a:gd name="connsiteY865" fmla="*/ 1258767 h 2569712"/>
                <a:gd name="connsiteX866" fmla="*/ 1735179 w 2114359"/>
                <a:gd name="connsiteY866" fmla="*/ 1258767 h 2569712"/>
                <a:gd name="connsiteX867" fmla="*/ 1735179 w 2114359"/>
                <a:gd name="connsiteY867" fmla="*/ 1299105 h 2569712"/>
                <a:gd name="connsiteX868" fmla="*/ 1791757 w 2114359"/>
                <a:gd name="connsiteY868" fmla="*/ 1299105 h 2569712"/>
                <a:gd name="connsiteX869" fmla="*/ 1791757 w 2114359"/>
                <a:gd name="connsiteY869" fmla="*/ 1319012 h 2569712"/>
                <a:gd name="connsiteX870" fmla="*/ 1735179 w 2114359"/>
                <a:gd name="connsiteY870" fmla="*/ 1319012 h 2569712"/>
                <a:gd name="connsiteX871" fmla="*/ 1735179 w 2114359"/>
                <a:gd name="connsiteY871" fmla="*/ 1359351 h 2569712"/>
                <a:gd name="connsiteX872" fmla="*/ 1791757 w 2114359"/>
                <a:gd name="connsiteY872" fmla="*/ 1359351 h 2569712"/>
                <a:gd name="connsiteX873" fmla="*/ 1791757 w 2114359"/>
                <a:gd name="connsiteY873" fmla="*/ 1379258 h 2569712"/>
                <a:gd name="connsiteX874" fmla="*/ 1735179 w 2114359"/>
                <a:gd name="connsiteY874" fmla="*/ 1379258 h 2569712"/>
                <a:gd name="connsiteX875" fmla="*/ 1735179 w 2114359"/>
                <a:gd name="connsiteY875" fmla="*/ 1419596 h 2569712"/>
                <a:gd name="connsiteX876" fmla="*/ 1791757 w 2114359"/>
                <a:gd name="connsiteY876" fmla="*/ 1419596 h 2569712"/>
                <a:gd name="connsiteX877" fmla="*/ 1791757 w 2114359"/>
                <a:gd name="connsiteY877" fmla="*/ 1439504 h 2569712"/>
                <a:gd name="connsiteX878" fmla="*/ 1735179 w 2114359"/>
                <a:gd name="connsiteY878" fmla="*/ 1439504 h 2569712"/>
                <a:gd name="connsiteX879" fmla="*/ 1735179 w 2114359"/>
                <a:gd name="connsiteY879" fmla="*/ 1479842 h 2569712"/>
                <a:gd name="connsiteX880" fmla="*/ 1791757 w 2114359"/>
                <a:gd name="connsiteY880" fmla="*/ 1479842 h 2569712"/>
                <a:gd name="connsiteX881" fmla="*/ 1791757 w 2114359"/>
                <a:gd name="connsiteY881" fmla="*/ 1499854 h 2569712"/>
                <a:gd name="connsiteX882" fmla="*/ 1735179 w 2114359"/>
                <a:gd name="connsiteY882" fmla="*/ 1499854 h 2569712"/>
                <a:gd name="connsiteX883" fmla="*/ 1735179 w 2114359"/>
                <a:gd name="connsiteY883" fmla="*/ 1540192 h 2569712"/>
                <a:gd name="connsiteX884" fmla="*/ 1791757 w 2114359"/>
                <a:gd name="connsiteY884" fmla="*/ 1540192 h 2569712"/>
                <a:gd name="connsiteX885" fmla="*/ 1791757 w 2114359"/>
                <a:gd name="connsiteY885" fmla="*/ 1560205 h 2569712"/>
                <a:gd name="connsiteX886" fmla="*/ 1735179 w 2114359"/>
                <a:gd name="connsiteY886" fmla="*/ 1560205 h 2569712"/>
                <a:gd name="connsiteX887" fmla="*/ 1735179 w 2114359"/>
                <a:gd name="connsiteY887" fmla="*/ 1600543 h 2569712"/>
                <a:gd name="connsiteX888" fmla="*/ 1791757 w 2114359"/>
                <a:gd name="connsiteY888" fmla="*/ 1600543 h 2569712"/>
                <a:gd name="connsiteX889" fmla="*/ 1791757 w 2114359"/>
                <a:gd name="connsiteY889" fmla="*/ 1620555 h 2569712"/>
                <a:gd name="connsiteX890" fmla="*/ 1735179 w 2114359"/>
                <a:gd name="connsiteY890" fmla="*/ 1620555 h 2569712"/>
                <a:gd name="connsiteX891" fmla="*/ 1735179 w 2114359"/>
                <a:gd name="connsiteY891" fmla="*/ 1660893 h 2569712"/>
                <a:gd name="connsiteX892" fmla="*/ 1791757 w 2114359"/>
                <a:gd name="connsiteY892" fmla="*/ 1660893 h 2569712"/>
                <a:gd name="connsiteX893" fmla="*/ 1791757 w 2114359"/>
                <a:gd name="connsiteY893" fmla="*/ 1680905 h 2569712"/>
                <a:gd name="connsiteX894" fmla="*/ 1735179 w 2114359"/>
                <a:gd name="connsiteY894" fmla="*/ 1680905 h 2569712"/>
                <a:gd name="connsiteX895" fmla="*/ 1735179 w 2114359"/>
                <a:gd name="connsiteY895" fmla="*/ 1721244 h 2569712"/>
                <a:gd name="connsiteX896" fmla="*/ 1791757 w 2114359"/>
                <a:gd name="connsiteY896" fmla="*/ 1721244 h 2569712"/>
                <a:gd name="connsiteX897" fmla="*/ 1791757 w 2114359"/>
                <a:gd name="connsiteY897" fmla="*/ 1741256 h 2569712"/>
                <a:gd name="connsiteX898" fmla="*/ 1735179 w 2114359"/>
                <a:gd name="connsiteY898" fmla="*/ 1741256 h 2569712"/>
                <a:gd name="connsiteX899" fmla="*/ 1735179 w 2114359"/>
                <a:gd name="connsiteY899" fmla="*/ 1781594 h 2569712"/>
                <a:gd name="connsiteX900" fmla="*/ 1791757 w 2114359"/>
                <a:gd name="connsiteY900" fmla="*/ 1781594 h 2569712"/>
                <a:gd name="connsiteX901" fmla="*/ 1791757 w 2114359"/>
                <a:gd name="connsiteY901" fmla="*/ 1801606 h 2569712"/>
                <a:gd name="connsiteX902" fmla="*/ 1735179 w 2114359"/>
                <a:gd name="connsiteY902" fmla="*/ 1801606 h 2569712"/>
                <a:gd name="connsiteX903" fmla="*/ 1735179 w 2114359"/>
                <a:gd name="connsiteY903" fmla="*/ 1841945 h 2569712"/>
                <a:gd name="connsiteX904" fmla="*/ 1791757 w 2114359"/>
                <a:gd name="connsiteY904" fmla="*/ 1841945 h 2569712"/>
                <a:gd name="connsiteX905" fmla="*/ 1791757 w 2114359"/>
                <a:gd name="connsiteY905" fmla="*/ 1861957 h 2569712"/>
                <a:gd name="connsiteX906" fmla="*/ 1735179 w 2114359"/>
                <a:gd name="connsiteY906" fmla="*/ 1861957 h 2569712"/>
                <a:gd name="connsiteX907" fmla="*/ 1735179 w 2114359"/>
                <a:gd name="connsiteY907" fmla="*/ 1902295 h 2569712"/>
                <a:gd name="connsiteX908" fmla="*/ 1791757 w 2114359"/>
                <a:gd name="connsiteY908" fmla="*/ 1902295 h 2569712"/>
                <a:gd name="connsiteX909" fmla="*/ 1791757 w 2114359"/>
                <a:gd name="connsiteY909" fmla="*/ 1922307 h 2569712"/>
                <a:gd name="connsiteX910" fmla="*/ 1735179 w 2114359"/>
                <a:gd name="connsiteY910" fmla="*/ 1922307 h 2569712"/>
                <a:gd name="connsiteX911" fmla="*/ 1735179 w 2114359"/>
                <a:gd name="connsiteY911" fmla="*/ 1962646 h 2569712"/>
                <a:gd name="connsiteX912" fmla="*/ 1791757 w 2114359"/>
                <a:gd name="connsiteY912" fmla="*/ 1962646 h 2569712"/>
                <a:gd name="connsiteX913" fmla="*/ 1791757 w 2114359"/>
                <a:gd name="connsiteY913" fmla="*/ 1982657 h 2569712"/>
                <a:gd name="connsiteX914" fmla="*/ 1735179 w 2114359"/>
                <a:gd name="connsiteY914" fmla="*/ 1982657 h 2569712"/>
                <a:gd name="connsiteX915" fmla="*/ 1735179 w 2114359"/>
                <a:gd name="connsiteY915" fmla="*/ 2022996 h 2569712"/>
                <a:gd name="connsiteX916" fmla="*/ 1791757 w 2114359"/>
                <a:gd name="connsiteY916" fmla="*/ 2022996 h 2569712"/>
                <a:gd name="connsiteX917" fmla="*/ 1791757 w 2114359"/>
                <a:gd name="connsiteY917" fmla="*/ 2043008 h 2569712"/>
                <a:gd name="connsiteX918" fmla="*/ 1735179 w 2114359"/>
                <a:gd name="connsiteY918" fmla="*/ 2043008 h 2569712"/>
                <a:gd name="connsiteX919" fmla="*/ 1735179 w 2114359"/>
                <a:gd name="connsiteY919" fmla="*/ 2083346 h 2569712"/>
                <a:gd name="connsiteX920" fmla="*/ 1791757 w 2114359"/>
                <a:gd name="connsiteY920" fmla="*/ 2083346 h 2569712"/>
                <a:gd name="connsiteX921" fmla="*/ 1791757 w 2114359"/>
                <a:gd name="connsiteY921" fmla="*/ 2103358 h 2569712"/>
                <a:gd name="connsiteX922" fmla="*/ 1735179 w 2114359"/>
                <a:gd name="connsiteY922" fmla="*/ 2103358 h 2569712"/>
                <a:gd name="connsiteX923" fmla="*/ 1735179 w 2114359"/>
                <a:gd name="connsiteY923" fmla="*/ 2143697 h 2569712"/>
                <a:gd name="connsiteX924" fmla="*/ 1791757 w 2114359"/>
                <a:gd name="connsiteY924" fmla="*/ 2143697 h 2569712"/>
                <a:gd name="connsiteX925" fmla="*/ 1791757 w 2114359"/>
                <a:gd name="connsiteY925" fmla="*/ 2163604 h 2569712"/>
                <a:gd name="connsiteX926" fmla="*/ 1735179 w 2114359"/>
                <a:gd name="connsiteY926" fmla="*/ 2163604 h 2569712"/>
                <a:gd name="connsiteX927" fmla="*/ 1735179 w 2114359"/>
                <a:gd name="connsiteY927" fmla="*/ 2203942 h 2569712"/>
                <a:gd name="connsiteX928" fmla="*/ 1791757 w 2114359"/>
                <a:gd name="connsiteY928" fmla="*/ 2203942 h 2569712"/>
                <a:gd name="connsiteX929" fmla="*/ 1791757 w 2114359"/>
                <a:gd name="connsiteY929" fmla="*/ 2223850 h 2569712"/>
                <a:gd name="connsiteX930" fmla="*/ 1735179 w 2114359"/>
                <a:gd name="connsiteY930" fmla="*/ 2223850 h 2569712"/>
                <a:gd name="connsiteX931" fmla="*/ 1735179 w 2114359"/>
                <a:gd name="connsiteY931" fmla="*/ 2264188 h 2569712"/>
                <a:gd name="connsiteX932" fmla="*/ 1791757 w 2114359"/>
                <a:gd name="connsiteY932" fmla="*/ 2264188 h 2569712"/>
                <a:gd name="connsiteX933" fmla="*/ 1791757 w 2114359"/>
                <a:gd name="connsiteY933" fmla="*/ 2284095 h 2569712"/>
                <a:gd name="connsiteX934" fmla="*/ 1735179 w 2114359"/>
                <a:gd name="connsiteY934" fmla="*/ 2284095 h 2569712"/>
                <a:gd name="connsiteX935" fmla="*/ 1735179 w 2114359"/>
                <a:gd name="connsiteY935" fmla="*/ 2324434 h 2569712"/>
                <a:gd name="connsiteX936" fmla="*/ 1791757 w 2114359"/>
                <a:gd name="connsiteY936" fmla="*/ 2324434 h 2569712"/>
                <a:gd name="connsiteX937" fmla="*/ 1791757 w 2114359"/>
                <a:gd name="connsiteY937" fmla="*/ 2344341 h 2569712"/>
                <a:gd name="connsiteX938" fmla="*/ 1735179 w 2114359"/>
                <a:gd name="connsiteY938" fmla="*/ 2344341 h 2569712"/>
                <a:gd name="connsiteX939" fmla="*/ 1735179 w 2114359"/>
                <a:gd name="connsiteY939" fmla="*/ 2384679 h 2569712"/>
                <a:gd name="connsiteX940" fmla="*/ 1791757 w 2114359"/>
                <a:gd name="connsiteY940" fmla="*/ 2384679 h 2569712"/>
                <a:gd name="connsiteX941" fmla="*/ 1791757 w 2114359"/>
                <a:gd name="connsiteY941" fmla="*/ 2404692 h 2569712"/>
                <a:gd name="connsiteX942" fmla="*/ 1735179 w 2114359"/>
                <a:gd name="connsiteY942" fmla="*/ 2404692 h 2569712"/>
                <a:gd name="connsiteX943" fmla="*/ 1735179 w 2114359"/>
                <a:gd name="connsiteY943" fmla="*/ 2445030 h 2569712"/>
                <a:gd name="connsiteX944" fmla="*/ 1791757 w 2114359"/>
                <a:gd name="connsiteY944" fmla="*/ 2445030 h 2569712"/>
                <a:gd name="connsiteX945" fmla="*/ 1791757 w 2114359"/>
                <a:gd name="connsiteY945" fmla="*/ 2465042 h 2569712"/>
                <a:gd name="connsiteX946" fmla="*/ 1735179 w 2114359"/>
                <a:gd name="connsiteY946" fmla="*/ 2465042 h 2569712"/>
                <a:gd name="connsiteX947" fmla="*/ 1735179 w 2114359"/>
                <a:gd name="connsiteY947" fmla="*/ 2505380 h 2569712"/>
                <a:gd name="connsiteX948" fmla="*/ 1791757 w 2114359"/>
                <a:gd name="connsiteY948" fmla="*/ 2505380 h 2569712"/>
                <a:gd name="connsiteX949" fmla="*/ 1791757 w 2114359"/>
                <a:gd name="connsiteY949" fmla="*/ 2569503 h 2569712"/>
                <a:gd name="connsiteX950" fmla="*/ 1422705 w 2114359"/>
                <a:gd name="connsiteY950" fmla="*/ 2569503 h 2569712"/>
                <a:gd name="connsiteX951" fmla="*/ 1422321 w 2114359"/>
                <a:gd name="connsiteY951" fmla="*/ 2569712 h 2569712"/>
                <a:gd name="connsiteX952" fmla="*/ 619221 w 2114359"/>
                <a:gd name="connsiteY952" fmla="*/ 2569712 h 2569712"/>
                <a:gd name="connsiteX953" fmla="*/ 615182 w 2114359"/>
                <a:gd name="connsiteY953" fmla="*/ 2567512 h 2569712"/>
                <a:gd name="connsiteX954" fmla="*/ 242764 w 2114359"/>
                <a:gd name="connsiteY954" fmla="*/ 2567512 h 2569712"/>
                <a:gd name="connsiteX955" fmla="*/ 242764 w 2114359"/>
                <a:gd name="connsiteY955" fmla="*/ 2519210 h 2569712"/>
                <a:gd name="connsiteX956" fmla="*/ 285407 w 2114359"/>
                <a:gd name="connsiteY956" fmla="*/ 2519210 h 2569712"/>
                <a:gd name="connsiteX957" fmla="*/ 285407 w 2114359"/>
                <a:gd name="connsiteY957" fmla="*/ 2488930 h 2569712"/>
                <a:gd name="connsiteX958" fmla="*/ 242764 w 2114359"/>
                <a:gd name="connsiteY958" fmla="*/ 2488930 h 2569712"/>
                <a:gd name="connsiteX959" fmla="*/ 242764 w 2114359"/>
                <a:gd name="connsiteY959" fmla="*/ 2473843 h 2569712"/>
                <a:gd name="connsiteX960" fmla="*/ 285407 w 2114359"/>
                <a:gd name="connsiteY960" fmla="*/ 2473843 h 2569712"/>
                <a:gd name="connsiteX961" fmla="*/ 285407 w 2114359"/>
                <a:gd name="connsiteY961" fmla="*/ 2443563 h 2569712"/>
                <a:gd name="connsiteX962" fmla="*/ 242764 w 2114359"/>
                <a:gd name="connsiteY962" fmla="*/ 2443563 h 2569712"/>
                <a:gd name="connsiteX963" fmla="*/ 242764 w 2114359"/>
                <a:gd name="connsiteY963" fmla="*/ 2428475 h 2569712"/>
                <a:gd name="connsiteX964" fmla="*/ 285407 w 2114359"/>
                <a:gd name="connsiteY964" fmla="*/ 2428475 h 2569712"/>
                <a:gd name="connsiteX965" fmla="*/ 285407 w 2114359"/>
                <a:gd name="connsiteY965" fmla="*/ 2398195 h 2569712"/>
                <a:gd name="connsiteX966" fmla="*/ 242764 w 2114359"/>
                <a:gd name="connsiteY966" fmla="*/ 2398195 h 2569712"/>
                <a:gd name="connsiteX967" fmla="*/ 242764 w 2114359"/>
                <a:gd name="connsiteY967" fmla="*/ 2383212 h 2569712"/>
                <a:gd name="connsiteX968" fmla="*/ 285407 w 2114359"/>
                <a:gd name="connsiteY968" fmla="*/ 2383212 h 2569712"/>
                <a:gd name="connsiteX969" fmla="*/ 285407 w 2114359"/>
                <a:gd name="connsiteY969" fmla="*/ 2352828 h 2569712"/>
                <a:gd name="connsiteX970" fmla="*/ 242764 w 2114359"/>
                <a:gd name="connsiteY970" fmla="*/ 2352828 h 2569712"/>
                <a:gd name="connsiteX971" fmla="*/ 242764 w 2114359"/>
                <a:gd name="connsiteY971" fmla="*/ 2337845 h 2569712"/>
                <a:gd name="connsiteX972" fmla="*/ 285407 w 2114359"/>
                <a:gd name="connsiteY972" fmla="*/ 2337845 h 2569712"/>
                <a:gd name="connsiteX973" fmla="*/ 285407 w 2114359"/>
                <a:gd name="connsiteY973" fmla="*/ 2307460 h 2569712"/>
                <a:gd name="connsiteX974" fmla="*/ 242764 w 2114359"/>
                <a:gd name="connsiteY974" fmla="*/ 2307460 h 2569712"/>
                <a:gd name="connsiteX975" fmla="*/ 242764 w 2114359"/>
                <a:gd name="connsiteY975" fmla="*/ 2292477 h 2569712"/>
                <a:gd name="connsiteX976" fmla="*/ 285407 w 2114359"/>
                <a:gd name="connsiteY976" fmla="*/ 2292477 h 2569712"/>
                <a:gd name="connsiteX977" fmla="*/ 285407 w 2114359"/>
                <a:gd name="connsiteY977" fmla="*/ 2262093 h 2569712"/>
                <a:gd name="connsiteX978" fmla="*/ 242764 w 2114359"/>
                <a:gd name="connsiteY978" fmla="*/ 2262093 h 2569712"/>
                <a:gd name="connsiteX979" fmla="*/ 242764 w 2114359"/>
                <a:gd name="connsiteY979" fmla="*/ 2247110 h 2569712"/>
                <a:gd name="connsiteX980" fmla="*/ 285407 w 2114359"/>
                <a:gd name="connsiteY980" fmla="*/ 2247110 h 2569712"/>
                <a:gd name="connsiteX981" fmla="*/ 285407 w 2114359"/>
                <a:gd name="connsiteY981" fmla="*/ 2216830 h 2569712"/>
                <a:gd name="connsiteX982" fmla="*/ 242764 w 2114359"/>
                <a:gd name="connsiteY982" fmla="*/ 2216830 h 2569712"/>
                <a:gd name="connsiteX983" fmla="*/ 242764 w 2114359"/>
                <a:gd name="connsiteY983" fmla="*/ 2201742 h 2569712"/>
                <a:gd name="connsiteX984" fmla="*/ 285407 w 2114359"/>
                <a:gd name="connsiteY984" fmla="*/ 2201742 h 2569712"/>
                <a:gd name="connsiteX985" fmla="*/ 285407 w 2114359"/>
                <a:gd name="connsiteY985" fmla="*/ 2171462 h 2569712"/>
                <a:gd name="connsiteX986" fmla="*/ 242764 w 2114359"/>
                <a:gd name="connsiteY986" fmla="*/ 2171462 h 2569712"/>
                <a:gd name="connsiteX987" fmla="*/ 242764 w 2114359"/>
                <a:gd name="connsiteY987" fmla="*/ 2156374 h 2569712"/>
                <a:gd name="connsiteX988" fmla="*/ 285407 w 2114359"/>
                <a:gd name="connsiteY988" fmla="*/ 2156374 h 2569712"/>
                <a:gd name="connsiteX989" fmla="*/ 285407 w 2114359"/>
                <a:gd name="connsiteY989" fmla="*/ 2126094 h 2569712"/>
                <a:gd name="connsiteX990" fmla="*/ 242764 w 2114359"/>
                <a:gd name="connsiteY990" fmla="*/ 2126094 h 2569712"/>
                <a:gd name="connsiteX991" fmla="*/ 242764 w 2114359"/>
                <a:gd name="connsiteY991" fmla="*/ 2111007 h 2569712"/>
                <a:gd name="connsiteX992" fmla="*/ 285407 w 2114359"/>
                <a:gd name="connsiteY992" fmla="*/ 2111007 h 2569712"/>
                <a:gd name="connsiteX993" fmla="*/ 285407 w 2114359"/>
                <a:gd name="connsiteY993" fmla="*/ 2080727 h 2569712"/>
                <a:gd name="connsiteX994" fmla="*/ 242764 w 2114359"/>
                <a:gd name="connsiteY994" fmla="*/ 2080727 h 2569712"/>
                <a:gd name="connsiteX995" fmla="*/ 242764 w 2114359"/>
                <a:gd name="connsiteY995" fmla="*/ 2065639 h 2569712"/>
                <a:gd name="connsiteX996" fmla="*/ 285407 w 2114359"/>
                <a:gd name="connsiteY996" fmla="*/ 2065639 h 2569712"/>
                <a:gd name="connsiteX997" fmla="*/ 285407 w 2114359"/>
                <a:gd name="connsiteY997" fmla="*/ 2035359 h 2569712"/>
                <a:gd name="connsiteX998" fmla="*/ 242764 w 2114359"/>
                <a:gd name="connsiteY998" fmla="*/ 2035359 h 2569712"/>
                <a:gd name="connsiteX999" fmla="*/ 242764 w 2114359"/>
                <a:gd name="connsiteY999" fmla="*/ 2020272 h 2569712"/>
                <a:gd name="connsiteX1000" fmla="*/ 285407 w 2114359"/>
                <a:gd name="connsiteY1000" fmla="*/ 2020272 h 2569712"/>
                <a:gd name="connsiteX1001" fmla="*/ 285407 w 2114359"/>
                <a:gd name="connsiteY1001" fmla="*/ 1989992 h 2569712"/>
                <a:gd name="connsiteX1002" fmla="*/ 242764 w 2114359"/>
                <a:gd name="connsiteY1002" fmla="*/ 1989992 h 2569712"/>
                <a:gd name="connsiteX1003" fmla="*/ 242764 w 2114359"/>
                <a:gd name="connsiteY1003" fmla="*/ 1974904 h 2569712"/>
                <a:gd name="connsiteX1004" fmla="*/ 285407 w 2114359"/>
                <a:gd name="connsiteY1004" fmla="*/ 1974904 h 2569712"/>
                <a:gd name="connsiteX1005" fmla="*/ 285407 w 2114359"/>
                <a:gd name="connsiteY1005" fmla="*/ 1944624 h 2569712"/>
                <a:gd name="connsiteX1006" fmla="*/ 242764 w 2114359"/>
                <a:gd name="connsiteY1006" fmla="*/ 1944624 h 2569712"/>
                <a:gd name="connsiteX1007" fmla="*/ 242764 w 2114359"/>
                <a:gd name="connsiteY1007" fmla="*/ 1929537 h 2569712"/>
                <a:gd name="connsiteX1008" fmla="*/ 285407 w 2114359"/>
                <a:gd name="connsiteY1008" fmla="*/ 1929537 h 2569712"/>
                <a:gd name="connsiteX1009" fmla="*/ 285407 w 2114359"/>
                <a:gd name="connsiteY1009" fmla="*/ 1899257 h 2569712"/>
                <a:gd name="connsiteX1010" fmla="*/ 242764 w 2114359"/>
                <a:gd name="connsiteY1010" fmla="*/ 1899257 h 2569712"/>
                <a:gd name="connsiteX1011" fmla="*/ 242764 w 2114359"/>
                <a:gd name="connsiteY1011" fmla="*/ 1884169 h 2569712"/>
                <a:gd name="connsiteX1012" fmla="*/ 285407 w 2114359"/>
                <a:gd name="connsiteY1012" fmla="*/ 1884169 h 2569712"/>
                <a:gd name="connsiteX1013" fmla="*/ 285407 w 2114359"/>
                <a:gd name="connsiteY1013" fmla="*/ 1853889 h 2569712"/>
                <a:gd name="connsiteX1014" fmla="*/ 242764 w 2114359"/>
                <a:gd name="connsiteY1014" fmla="*/ 1853889 h 2569712"/>
                <a:gd name="connsiteX1015" fmla="*/ 242764 w 2114359"/>
                <a:gd name="connsiteY1015" fmla="*/ 1838801 h 2569712"/>
                <a:gd name="connsiteX1016" fmla="*/ 285407 w 2114359"/>
                <a:gd name="connsiteY1016" fmla="*/ 1838801 h 2569712"/>
                <a:gd name="connsiteX1017" fmla="*/ 285407 w 2114359"/>
                <a:gd name="connsiteY1017" fmla="*/ 1808521 h 2569712"/>
                <a:gd name="connsiteX1018" fmla="*/ 242764 w 2114359"/>
                <a:gd name="connsiteY1018" fmla="*/ 1808521 h 2569712"/>
                <a:gd name="connsiteX1019" fmla="*/ 242764 w 2114359"/>
                <a:gd name="connsiteY1019" fmla="*/ 1793434 h 2569712"/>
                <a:gd name="connsiteX1020" fmla="*/ 285407 w 2114359"/>
                <a:gd name="connsiteY1020" fmla="*/ 1793434 h 2569712"/>
                <a:gd name="connsiteX1021" fmla="*/ 285407 w 2114359"/>
                <a:gd name="connsiteY1021" fmla="*/ 1763154 h 2569712"/>
                <a:gd name="connsiteX1022" fmla="*/ 242764 w 2114359"/>
                <a:gd name="connsiteY1022" fmla="*/ 1763154 h 2569712"/>
                <a:gd name="connsiteX1023" fmla="*/ 242764 w 2114359"/>
                <a:gd name="connsiteY1023" fmla="*/ 1748066 h 2569712"/>
                <a:gd name="connsiteX1024" fmla="*/ 285407 w 2114359"/>
                <a:gd name="connsiteY1024" fmla="*/ 1748066 h 2569712"/>
                <a:gd name="connsiteX1025" fmla="*/ 285407 w 2114359"/>
                <a:gd name="connsiteY1025" fmla="*/ 1717786 h 2569712"/>
                <a:gd name="connsiteX1026" fmla="*/ 242764 w 2114359"/>
                <a:gd name="connsiteY1026" fmla="*/ 1717786 h 2569712"/>
                <a:gd name="connsiteX1027" fmla="*/ 242764 w 2114359"/>
                <a:gd name="connsiteY1027" fmla="*/ 1702803 h 2569712"/>
                <a:gd name="connsiteX1028" fmla="*/ 285407 w 2114359"/>
                <a:gd name="connsiteY1028" fmla="*/ 1702803 h 2569712"/>
                <a:gd name="connsiteX1029" fmla="*/ 285407 w 2114359"/>
                <a:gd name="connsiteY1029" fmla="*/ 1672418 h 2569712"/>
                <a:gd name="connsiteX1030" fmla="*/ 242764 w 2114359"/>
                <a:gd name="connsiteY1030" fmla="*/ 1672418 h 2569712"/>
                <a:gd name="connsiteX1031" fmla="*/ 242764 w 2114359"/>
                <a:gd name="connsiteY1031" fmla="*/ 1657436 h 2569712"/>
                <a:gd name="connsiteX1032" fmla="*/ 285407 w 2114359"/>
                <a:gd name="connsiteY1032" fmla="*/ 1657436 h 2569712"/>
                <a:gd name="connsiteX1033" fmla="*/ 285407 w 2114359"/>
                <a:gd name="connsiteY1033" fmla="*/ 1627051 h 2569712"/>
                <a:gd name="connsiteX1034" fmla="*/ 242764 w 2114359"/>
                <a:gd name="connsiteY1034" fmla="*/ 1627051 h 2569712"/>
                <a:gd name="connsiteX1035" fmla="*/ 242764 w 2114359"/>
                <a:gd name="connsiteY1035" fmla="*/ 1612068 h 2569712"/>
                <a:gd name="connsiteX1036" fmla="*/ 285407 w 2114359"/>
                <a:gd name="connsiteY1036" fmla="*/ 1612068 h 2569712"/>
                <a:gd name="connsiteX1037" fmla="*/ 285407 w 2114359"/>
                <a:gd name="connsiteY1037" fmla="*/ 1581683 h 2569712"/>
                <a:gd name="connsiteX1038" fmla="*/ 242764 w 2114359"/>
                <a:gd name="connsiteY1038" fmla="*/ 1581683 h 2569712"/>
                <a:gd name="connsiteX1039" fmla="*/ 242764 w 2114359"/>
                <a:gd name="connsiteY1039" fmla="*/ 1566700 h 2569712"/>
                <a:gd name="connsiteX1040" fmla="*/ 285407 w 2114359"/>
                <a:gd name="connsiteY1040" fmla="*/ 1566700 h 2569712"/>
                <a:gd name="connsiteX1041" fmla="*/ 285407 w 2114359"/>
                <a:gd name="connsiteY1041" fmla="*/ 1536316 h 2569712"/>
                <a:gd name="connsiteX1042" fmla="*/ 242764 w 2114359"/>
                <a:gd name="connsiteY1042" fmla="*/ 1536316 h 2569712"/>
                <a:gd name="connsiteX1043" fmla="*/ 242764 w 2114359"/>
                <a:gd name="connsiteY1043" fmla="*/ 1521333 h 2569712"/>
                <a:gd name="connsiteX1044" fmla="*/ 285407 w 2114359"/>
                <a:gd name="connsiteY1044" fmla="*/ 1521333 h 2569712"/>
                <a:gd name="connsiteX1045" fmla="*/ 285407 w 2114359"/>
                <a:gd name="connsiteY1045" fmla="*/ 1491053 h 2569712"/>
                <a:gd name="connsiteX1046" fmla="*/ 242764 w 2114359"/>
                <a:gd name="connsiteY1046" fmla="*/ 1491053 h 2569712"/>
                <a:gd name="connsiteX1047" fmla="*/ 242764 w 2114359"/>
                <a:gd name="connsiteY1047" fmla="*/ 1475965 h 2569712"/>
                <a:gd name="connsiteX1048" fmla="*/ 285407 w 2114359"/>
                <a:gd name="connsiteY1048" fmla="*/ 1475965 h 2569712"/>
                <a:gd name="connsiteX1049" fmla="*/ 285407 w 2114359"/>
                <a:gd name="connsiteY1049" fmla="*/ 1445685 h 2569712"/>
                <a:gd name="connsiteX1050" fmla="*/ 242764 w 2114359"/>
                <a:gd name="connsiteY1050" fmla="*/ 1445685 h 2569712"/>
                <a:gd name="connsiteX1051" fmla="*/ 242764 w 2114359"/>
                <a:gd name="connsiteY1051" fmla="*/ 1430598 h 2569712"/>
                <a:gd name="connsiteX1052" fmla="*/ 285407 w 2114359"/>
                <a:gd name="connsiteY1052" fmla="*/ 1430598 h 2569712"/>
                <a:gd name="connsiteX1053" fmla="*/ 285407 w 2114359"/>
                <a:gd name="connsiteY1053" fmla="*/ 1400318 h 2569712"/>
                <a:gd name="connsiteX1054" fmla="*/ 242764 w 2114359"/>
                <a:gd name="connsiteY1054" fmla="*/ 1400318 h 2569712"/>
                <a:gd name="connsiteX1055" fmla="*/ 242764 w 2114359"/>
                <a:gd name="connsiteY1055" fmla="*/ 1385230 h 2569712"/>
                <a:gd name="connsiteX1056" fmla="*/ 285407 w 2114359"/>
                <a:gd name="connsiteY1056" fmla="*/ 1385230 h 2569712"/>
                <a:gd name="connsiteX1057" fmla="*/ 285407 w 2114359"/>
                <a:gd name="connsiteY1057" fmla="*/ 1354950 h 2569712"/>
                <a:gd name="connsiteX1058" fmla="*/ 242764 w 2114359"/>
                <a:gd name="connsiteY1058" fmla="*/ 1354950 h 2569712"/>
                <a:gd name="connsiteX1059" fmla="*/ 242764 w 2114359"/>
                <a:gd name="connsiteY1059" fmla="*/ 1339863 h 2569712"/>
                <a:gd name="connsiteX1060" fmla="*/ 285407 w 2114359"/>
                <a:gd name="connsiteY1060" fmla="*/ 1339863 h 2569712"/>
                <a:gd name="connsiteX1061" fmla="*/ 285407 w 2114359"/>
                <a:gd name="connsiteY1061" fmla="*/ 1309583 h 2569712"/>
                <a:gd name="connsiteX1062" fmla="*/ 242764 w 2114359"/>
                <a:gd name="connsiteY1062" fmla="*/ 1309583 h 2569712"/>
                <a:gd name="connsiteX1063" fmla="*/ 242764 w 2114359"/>
                <a:gd name="connsiteY1063" fmla="*/ 1294495 h 2569712"/>
                <a:gd name="connsiteX1064" fmla="*/ 285407 w 2114359"/>
                <a:gd name="connsiteY1064" fmla="*/ 1294495 h 2569712"/>
                <a:gd name="connsiteX1065" fmla="*/ 285407 w 2114359"/>
                <a:gd name="connsiteY1065" fmla="*/ 1264215 h 2569712"/>
                <a:gd name="connsiteX1066" fmla="*/ 242764 w 2114359"/>
                <a:gd name="connsiteY1066" fmla="*/ 1264215 h 2569712"/>
                <a:gd name="connsiteX1067" fmla="*/ 242764 w 2114359"/>
                <a:gd name="connsiteY1067" fmla="*/ 1249127 h 2569712"/>
                <a:gd name="connsiteX1068" fmla="*/ 285407 w 2114359"/>
                <a:gd name="connsiteY1068" fmla="*/ 1249127 h 2569712"/>
                <a:gd name="connsiteX1069" fmla="*/ 285407 w 2114359"/>
                <a:gd name="connsiteY1069" fmla="*/ 1218847 h 2569712"/>
                <a:gd name="connsiteX1070" fmla="*/ 242764 w 2114359"/>
                <a:gd name="connsiteY1070" fmla="*/ 1218847 h 2569712"/>
                <a:gd name="connsiteX1071" fmla="*/ 242764 w 2114359"/>
                <a:gd name="connsiteY1071" fmla="*/ 1203760 h 2569712"/>
                <a:gd name="connsiteX1072" fmla="*/ 285407 w 2114359"/>
                <a:gd name="connsiteY1072" fmla="*/ 1203760 h 2569712"/>
                <a:gd name="connsiteX1073" fmla="*/ 285407 w 2114359"/>
                <a:gd name="connsiteY1073" fmla="*/ 1173480 h 2569712"/>
                <a:gd name="connsiteX1074" fmla="*/ 242764 w 2114359"/>
                <a:gd name="connsiteY1074" fmla="*/ 1173480 h 2569712"/>
                <a:gd name="connsiteX1075" fmla="*/ 242764 w 2114359"/>
                <a:gd name="connsiteY1075" fmla="*/ 1158392 h 2569712"/>
                <a:gd name="connsiteX1076" fmla="*/ 285407 w 2114359"/>
                <a:gd name="connsiteY1076" fmla="*/ 1158392 h 2569712"/>
                <a:gd name="connsiteX1077" fmla="*/ 285407 w 2114359"/>
                <a:gd name="connsiteY1077" fmla="*/ 1128112 h 2569712"/>
                <a:gd name="connsiteX1078" fmla="*/ 242764 w 2114359"/>
                <a:gd name="connsiteY1078" fmla="*/ 1128112 h 2569712"/>
                <a:gd name="connsiteX1079" fmla="*/ 242764 w 2114359"/>
                <a:gd name="connsiteY1079" fmla="*/ 1113024 h 2569712"/>
                <a:gd name="connsiteX1080" fmla="*/ 285407 w 2114359"/>
                <a:gd name="connsiteY1080" fmla="*/ 1113024 h 2569712"/>
                <a:gd name="connsiteX1081" fmla="*/ 285407 w 2114359"/>
                <a:gd name="connsiteY1081" fmla="*/ 1082744 h 2569712"/>
                <a:gd name="connsiteX1082" fmla="*/ 242764 w 2114359"/>
                <a:gd name="connsiteY1082" fmla="*/ 1082744 h 2569712"/>
                <a:gd name="connsiteX1083" fmla="*/ 242764 w 2114359"/>
                <a:gd name="connsiteY1083" fmla="*/ 1067657 h 2569712"/>
                <a:gd name="connsiteX1084" fmla="*/ 285407 w 2114359"/>
                <a:gd name="connsiteY1084" fmla="*/ 1067657 h 2569712"/>
                <a:gd name="connsiteX1085" fmla="*/ 285407 w 2114359"/>
                <a:gd name="connsiteY1085" fmla="*/ 1037377 h 2569712"/>
                <a:gd name="connsiteX1086" fmla="*/ 242764 w 2114359"/>
                <a:gd name="connsiteY1086" fmla="*/ 1037377 h 2569712"/>
                <a:gd name="connsiteX1087" fmla="*/ 242764 w 2114359"/>
                <a:gd name="connsiteY1087" fmla="*/ 1022289 h 2569712"/>
                <a:gd name="connsiteX1088" fmla="*/ 285407 w 2114359"/>
                <a:gd name="connsiteY1088" fmla="*/ 1022289 h 2569712"/>
                <a:gd name="connsiteX1089" fmla="*/ 285407 w 2114359"/>
                <a:gd name="connsiteY1089" fmla="*/ 992009 h 2569712"/>
                <a:gd name="connsiteX1090" fmla="*/ 242764 w 2114359"/>
                <a:gd name="connsiteY1090" fmla="*/ 992009 h 2569712"/>
                <a:gd name="connsiteX1091" fmla="*/ 242764 w 2114359"/>
                <a:gd name="connsiteY1091" fmla="*/ 977026 h 2569712"/>
                <a:gd name="connsiteX1092" fmla="*/ 285407 w 2114359"/>
                <a:gd name="connsiteY1092" fmla="*/ 977026 h 2569712"/>
                <a:gd name="connsiteX1093" fmla="*/ 285407 w 2114359"/>
                <a:gd name="connsiteY1093" fmla="*/ 946642 h 2569712"/>
                <a:gd name="connsiteX1094" fmla="*/ 242764 w 2114359"/>
                <a:gd name="connsiteY1094" fmla="*/ 946642 h 2569712"/>
                <a:gd name="connsiteX1095" fmla="*/ 242764 w 2114359"/>
                <a:gd name="connsiteY1095" fmla="*/ 931659 h 2569712"/>
                <a:gd name="connsiteX1096" fmla="*/ 285407 w 2114359"/>
                <a:gd name="connsiteY1096" fmla="*/ 931659 h 2569712"/>
                <a:gd name="connsiteX1097" fmla="*/ 285407 w 2114359"/>
                <a:gd name="connsiteY1097" fmla="*/ 901274 h 2569712"/>
                <a:gd name="connsiteX1098" fmla="*/ 242764 w 2114359"/>
                <a:gd name="connsiteY1098" fmla="*/ 901274 h 2569712"/>
                <a:gd name="connsiteX1099" fmla="*/ 242764 w 2114359"/>
                <a:gd name="connsiteY1099" fmla="*/ 886291 h 2569712"/>
                <a:gd name="connsiteX1100" fmla="*/ 285407 w 2114359"/>
                <a:gd name="connsiteY1100" fmla="*/ 886291 h 2569712"/>
                <a:gd name="connsiteX1101" fmla="*/ 285407 w 2114359"/>
                <a:gd name="connsiteY1101" fmla="*/ 855907 h 2569712"/>
                <a:gd name="connsiteX1102" fmla="*/ 242764 w 2114359"/>
                <a:gd name="connsiteY1102" fmla="*/ 855907 h 2569712"/>
                <a:gd name="connsiteX1103" fmla="*/ 242764 w 2114359"/>
                <a:gd name="connsiteY1103" fmla="*/ 840924 h 2569712"/>
                <a:gd name="connsiteX1104" fmla="*/ 285407 w 2114359"/>
                <a:gd name="connsiteY1104" fmla="*/ 840924 h 2569712"/>
                <a:gd name="connsiteX1105" fmla="*/ 285407 w 2114359"/>
                <a:gd name="connsiteY1105" fmla="*/ 810539 h 2569712"/>
                <a:gd name="connsiteX1106" fmla="*/ 242764 w 2114359"/>
                <a:gd name="connsiteY1106" fmla="*/ 810539 h 2569712"/>
                <a:gd name="connsiteX1107" fmla="*/ 242764 w 2114359"/>
                <a:gd name="connsiteY1107" fmla="*/ 795556 h 2569712"/>
                <a:gd name="connsiteX1108" fmla="*/ 285407 w 2114359"/>
                <a:gd name="connsiteY1108" fmla="*/ 795556 h 2569712"/>
                <a:gd name="connsiteX1109" fmla="*/ 285407 w 2114359"/>
                <a:gd name="connsiteY1109" fmla="*/ 765276 h 2569712"/>
                <a:gd name="connsiteX1110" fmla="*/ 285302 w 2114359"/>
                <a:gd name="connsiteY1110" fmla="*/ 763181 h 2569712"/>
                <a:gd name="connsiteX1111" fmla="*/ 242659 w 2114359"/>
                <a:gd name="connsiteY1111" fmla="*/ 763181 h 2569712"/>
                <a:gd name="connsiteX1112" fmla="*/ 242659 w 2114359"/>
                <a:gd name="connsiteY1112" fmla="*/ 723890 h 2569712"/>
                <a:gd name="connsiteX1113" fmla="*/ 311810 w 2114359"/>
                <a:gd name="connsiteY1113" fmla="*/ 723890 h 2569712"/>
                <a:gd name="connsiteX1114" fmla="*/ 311810 w 2114359"/>
                <a:gd name="connsiteY1114" fmla="*/ 1089031 h 2569712"/>
                <a:gd name="connsiteX1115" fmla="*/ 806977 w 2114359"/>
                <a:gd name="connsiteY1115" fmla="*/ 1270082 h 2569712"/>
                <a:gd name="connsiteX1116" fmla="*/ 806977 w 2114359"/>
                <a:gd name="connsiteY1116" fmla="*/ 2323982 h 2569712"/>
                <a:gd name="connsiteX1117" fmla="*/ 854790 w 2114359"/>
                <a:gd name="connsiteY1117" fmla="*/ 2318403 h 2569712"/>
                <a:gd name="connsiteX1118" fmla="*/ 961352 w 2114359"/>
                <a:gd name="connsiteY1118" fmla="*/ 2312496 h 2569712"/>
                <a:gd name="connsiteX1119" fmla="*/ 1020823 w 2114359"/>
                <a:gd name="connsiteY1119" fmla="*/ 2313118 h 2569712"/>
                <a:gd name="connsiteX1120" fmla="*/ 1036562 w 2114359"/>
                <a:gd name="connsiteY1120" fmla="*/ 2312571 h 2569712"/>
                <a:gd name="connsiteX1121" fmla="*/ 1042092 w 2114359"/>
                <a:gd name="connsiteY1121" fmla="*/ 2312562 h 2569712"/>
                <a:gd name="connsiteX1122" fmla="*/ 1042092 w 2114359"/>
                <a:gd name="connsiteY1122" fmla="*/ 845848 h 2569712"/>
                <a:gd name="connsiteX1123" fmla="*/ 1699870 w 2114359"/>
                <a:gd name="connsiteY1123" fmla="*/ 605389 h 2569712"/>
                <a:gd name="connsiteX1124" fmla="*/ 1971237 w 2114359"/>
                <a:gd name="connsiteY1124" fmla="*/ 0 h 2569712"/>
                <a:gd name="connsiteX1125" fmla="*/ 2114359 w 2114359"/>
                <a:gd name="connsiteY1125" fmla="*/ 332766 h 2569712"/>
                <a:gd name="connsiteX1126" fmla="*/ 2114359 w 2114359"/>
                <a:gd name="connsiteY1126" fmla="*/ 2569608 h 2569712"/>
                <a:gd name="connsiteX1127" fmla="*/ 1828114 w 2114359"/>
                <a:gd name="connsiteY1127" fmla="*/ 2569608 h 2569712"/>
                <a:gd name="connsiteX1128" fmla="*/ 1828114 w 2114359"/>
                <a:gd name="connsiteY1128" fmla="*/ 40129 h 2569712"/>
                <a:gd name="connsiteX1129" fmla="*/ 1971237 w 2114359"/>
                <a:gd name="connsiteY1129" fmla="*/ 0 h 256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</a:cxnLst>
              <a:rect l="l" t="t" r="r" b="b"/>
              <a:pathLst>
                <a:path w="2114359" h="2569712">
                  <a:moveTo>
                    <a:pt x="418576" y="2466299"/>
                  </a:moveTo>
                  <a:lnTo>
                    <a:pt x="418576" y="2466404"/>
                  </a:lnTo>
                  <a:lnTo>
                    <a:pt x="418576" y="2521306"/>
                  </a:lnTo>
                  <a:lnTo>
                    <a:pt x="454304" y="2521306"/>
                  </a:lnTo>
                  <a:lnTo>
                    <a:pt x="454304" y="2479890"/>
                  </a:lnTo>
                  <a:lnTo>
                    <a:pt x="431183" y="2467297"/>
                  </a:lnTo>
                  <a:close/>
                  <a:moveTo>
                    <a:pt x="1578540" y="2463470"/>
                  </a:moveTo>
                  <a:lnTo>
                    <a:pt x="1578540" y="2468099"/>
                  </a:lnTo>
                  <a:lnTo>
                    <a:pt x="1587027" y="2463470"/>
                  </a:lnTo>
                  <a:close/>
                  <a:moveTo>
                    <a:pt x="806977" y="2463470"/>
                  </a:moveTo>
                  <a:lnTo>
                    <a:pt x="806977" y="2500560"/>
                  </a:lnTo>
                  <a:lnTo>
                    <a:pt x="1042092" y="2500560"/>
                  </a:lnTo>
                  <a:lnTo>
                    <a:pt x="1042092" y="2463470"/>
                  </a:lnTo>
                  <a:close/>
                  <a:moveTo>
                    <a:pt x="367551" y="2460746"/>
                  </a:moveTo>
                  <a:lnTo>
                    <a:pt x="367551" y="2521306"/>
                  </a:lnTo>
                  <a:lnTo>
                    <a:pt x="403279" y="2521306"/>
                  </a:lnTo>
                  <a:lnTo>
                    <a:pt x="403279" y="2464937"/>
                  </a:lnTo>
                  <a:cubicBezTo>
                    <a:pt x="390811" y="2463784"/>
                    <a:pt x="378762" y="2462318"/>
                    <a:pt x="367551" y="2460746"/>
                  </a:cubicBezTo>
                  <a:close/>
                  <a:moveTo>
                    <a:pt x="1626003" y="2458776"/>
                  </a:moveTo>
                  <a:lnTo>
                    <a:pt x="1578540" y="2484627"/>
                  </a:lnTo>
                  <a:lnTo>
                    <a:pt x="1578540" y="2505590"/>
                  </a:lnTo>
                  <a:lnTo>
                    <a:pt x="1626003" y="2505590"/>
                  </a:lnTo>
                  <a:lnTo>
                    <a:pt x="1626003" y="2505485"/>
                  </a:lnTo>
                  <a:close/>
                  <a:moveTo>
                    <a:pt x="310029" y="2448592"/>
                  </a:moveTo>
                  <a:lnTo>
                    <a:pt x="310029" y="2521306"/>
                  </a:lnTo>
                  <a:lnTo>
                    <a:pt x="352254" y="2521306"/>
                  </a:lnTo>
                  <a:lnTo>
                    <a:pt x="352254" y="2458336"/>
                  </a:lnTo>
                  <a:cubicBezTo>
                    <a:pt x="335804" y="2455612"/>
                    <a:pt x="321345" y="2452364"/>
                    <a:pt x="310029" y="2448592"/>
                  </a:cubicBezTo>
                  <a:close/>
                  <a:moveTo>
                    <a:pt x="1626003" y="2425018"/>
                  </a:moveTo>
                  <a:lnTo>
                    <a:pt x="1589168" y="2429409"/>
                  </a:lnTo>
                  <a:lnTo>
                    <a:pt x="1626003" y="2448348"/>
                  </a:lnTo>
                  <a:close/>
                  <a:moveTo>
                    <a:pt x="1702384" y="2409092"/>
                  </a:moveTo>
                  <a:cubicBezTo>
                    <a:pt x="1687296" y="2414121"/>
                    <a:pt x="1668228" y="2418417"/>
                    <a:pt x="1646330" y="2421979"/>
                  </a:cubicBezTo>
                  <a:lnTo>
                    <a:pt x="1646330" y="2505695"/>
                  </a:lnTo>
                  <a:lnTo>
                    <a:pt x="1702384" y="2505695"/>
                  </a:lnTo>
                  <a:close/>
                  <a:moveTo>
                    <a:pt x="571652" y="2354504"/>
                  </a:moveTo>
                  <a:lnTo>
                    <a:pt x="571652" y="2377553"/>
                  </a:lnTo>
                  <a:lnTo>
                    <a:pt x="607381" y="2367826"/>
                  </a:lnTo>
                  <a:lnTo>
                    <a:pt x="607381" y="2354818"/>
                  </a:lnTo>
                  <a:cubicBezTo>
                    <a:pt x="596170" y="2354818"/>
                    <a:pt x="584121" y="2354818"/>
                    <a:pt x="571652" y="2354504"/>
                  </a:cubicBezTo>
                  <a:close/>
                  <a:moveTo>
                    <a:pt x="657408" y="2354208"/>
                  </a:moveTo>
                  <a:lnTo>
                    <a:pt x="622678" y="2354818"/>
                  </a:lnTo>
                  <a:lnTo>
                    <a:pt x="622678" y="2354923"/>
                  </a:lnTo>
                  <a:lnTo>
                    <a:pt x="622678" y="2363662"/>
                  </a:lnTo>
                  <a:close/>
                  <a:moveTo>
                    <a:pt x="520627" y="2352618"/>
                  </a:moveTo>
                  <a:lnTo>
                    <a:pt x="520627" y="2396732"/>
                  </a:lnTo>
                  <a:lnTo>
                    <a:pt x="556355" y="2382109"/>
                  </a:lnTo>
                  <a:lnTo>
                    <a:pt x="556355" y="2354085"/>
                  </a:lnTo>
                  <a:cubicBezTo>
                    <a:pt x="544830" y="2353666"/>
                    <a:pt x="532886" y="2353247"/>
                    <a:pt x="520627" y="2352618"/>
                  </a:cubicBezTo>
                  <a:close/>
                  <a:moveTo>
                    <a:pt x="469602" y="2349161"/>
                  </a:moveTo>
                  <a:lnTo>
                    <a:pt x="469602" y="2419083"/>
                  </a:lnTo>
                  <a:lnTo>
                    <a:pt x="481084" y="2412915"/>
                  </a:lnTo>
                  <a:lnTo>
                    <a:pt x="505330" y="2402992"/>
                  </a:lnTo>
                  <a:lnTo>
                    <a:pt x="505330" y="2351780"/>
                  </a:lnTo>
                  <a:cubicBezTo>
                    <a:pt x="493595" y="2351047"/>
                    <a:pt x="481755" y="2350208"/>
                    <a:pt x="469602" y="2349161"/>
                  </a:cubicBezTo>
                  <a:close/>
                  <a:moveTo>
                    <a:pt x="418576" y="2343922"/>
                  </a:moveTo>
                  <a:lnTo>
                    <a:pt x="418576" y="2429942"/>
                  </a:lnTo>
                  <a:lnTo>
                    <a:pt x="445173" y="2432204"/>
                  </a:lnTo>
                  <a:lnTo>
                    <a:pt x="454304" y="2427300"/>
                  </a:lnTo>
                  <a:lnTo>
                    <a:pt x="454304" y="2347903"/>
                  </a:lnTo>
                  <a:cubicBezTo>
                    <a:pt x="442465" y="2346751"/>
                    <a:pt x="430521" y="2345389"/>
                    <a:pt x="418576" y="2343922"/>
                  </a:cubicBezTo>
                  <a:close/>
                  <a:moveTo>
                    <a:pt x="367551" y="2336378"/>
                  </a:moveTo>
                  <a:lnTo>
                    <a:pt x="367551" y="2424284"/>
                  </a:lnTo>
                  <a:cubicBezTo>
                    <a:pt x="378238" y="2425646"/>
                    <a:pt x="390182" y="2427113"/>
                    <a:pt x="403279" y="2428475"/>
                  </a:cubicBezTo>
                  <a:lnTo>
                    <a:pt x="403279" y="2341931"/>
                  </a:lnTo>
                  <a:cubicBezTo>
                    <a:pt x="391335" y="2340359"/>
                    <a:pt x="379390" y="2338474"/>
                    <a:pt x="367551" y="2336378"/>
                  </a:cubicBezTo>
                  <a:close/>
                  <a:moveTo>
                    <a:pt x="310029" y="2324434"/>
                  </a:moveTo>
                  <a:lnTo>
                    <a:pt x="310029" y="2415798"/>
                  </a:lnTo>
                  <a:cubicBezTo>
                    <a:pt x="310029" y="2415798"/>
                    <a:pt x="325431" y="2418626"/>
                    <a:pt x="352254" y="2422398"/>
                  </a:cubicBezTo>
                  <a:lnTo>
                    <a:pt x="352254" y="2333549"/>
                  </a:lnTo>
                  <a:cubicBezTo>
                    <a:pt x="338004" y="2330930"/>
                    <a:pt x="323860" y="2327891"/>
                    <a:pt x="310029" y="2324434"/>
                  </a:cubicBezTo>
                  <a:close/>
                  <a:moveTo>
                    <a:pt x="1354845" y="2283886"/>
                  </a:moveTo>
                  <a:cubicBezTo>
                    <a:pt x="1338291" y="2284410"/>
                    <a:pt x="1322365" y="2284410"/>
                    <a:pt x="1307382" y="2284410"/>
                  </a:cubicBezTo>
                  <a:lnTo>
                    <a:pt x="1307382" y="2335468"/>
                  </a:lnTo>
                  <a:lnTo>
                    <a:pt x="1326742" y="2338575"/>
                  </a:lnTo>
                  <a:lnTo>
                    <a:pt x="1354845" y="2345469"/>
                  </a:lnTo>
                  <a:close/>
                  <a:moveTo>
                    <a:pt x="1239593" y="2283362"/>
                  </a:moveTo>
                  <a:lnTo>
                    <a:pt x="1239593" y="2324590"/>
                  </a:lnTo>
                  <a:lnTo>
                    <a:pt x="1287056" y="2332207"/>
                  </a:lnTo>
                  <a:lnTo>
                    <a:pt x="1287056" y="2284200"/>
                  </a:lnTo>
                  <a:cubicBezTo>
                    <a:pt x="1269663" y="2283991"/>
                    <a:pt x="1253633" y="2283781"/>
                    <a:pt x="1239593" y="2283362"/>
                  </a:cubicBezTo>
                  <a:close/>
                  <a:moveTo>
                    <a:pt x="1422635" y="2281476"/>
                  </a:moveTo>
                  <a:cubicBezTo>
                    <a:pt x="1406395" y="2282314"/>
                    <a:pt x="1390469" y="2282838"/>
                    <a:pt x="1375172" y="2283362"/>
                  </a:cubicBezTo>
                  <a:lnTo>
                    <a:pt x="1375172" y="2350456"/>
                  </a:lnTo>
                  <a:lnTo>
                    <a:pt x="1422635" y="2362099"/>
                  </a:lnTo>
                  <a:close/>
                  <a:moveTo>
                    <a:pt x="1170232" y="2280114"/>
                  </a:moveTo>
                  <a:lnTo>
                    <a:pt x="1170232" y="2317457"/>
                  </a:lnTo>
                  <a:lnTo>
                    <a:pt x="1219267" y="2322080"/>
                  </a:lnTo>
                  <a:lnTo>
                    <a:pt x="1219267" y="2282733"/>
                  </a:lnTo>
                  <a:cubicBezTo>
                    <a:pt x="1188358" y="2281581"/>
                    <a:pt x="1170232" y="2280114"/>
                    <a:pt x="1170232" y="2280114"/>
                  </a:cubicBezTo>
                  <a:close/>
                  <a:moveTo>
                    <a:pt x="1490424" y="2276866"/>
                  </a:moveTo>
                  <a:cubicBezTo>
                    <a:pt x="1474394" y="2278228"/>
                    <a:pt x="1458573" y="2279381"/>
                    <a:pt x="1442961" y="2280323"/>
                  </a:cubicBezTo>
                  <a:lnTo>
                    <a:pt x="1442961" y="2368563"/>
                  </a:lnTo>
                  <a:lnTo>
                    <a:pt x="1490424" y="2385547"/>
                  </a:lnTo>
                  <a:close/>
                  <a:moveTo>
                    <a:pt x="1558214" y="2269951"/>
                  </a:moveTo>
                  <a:cubicBezTo>
                    <a:pt x="1542393" y="2271941"/>
                    <a:pt x="1526467" y="2273723"/>
                    <a:pt x="1510751" y="2275190"/>
                  </a:cubicBezTo>
                  <a:lnTo>
                    <a:pt x="1510751" y="2388242"/>
                  </a:lnTo>
                  <a:cubicBezTo>
                    <a:pt x="1527410" y="2386985"/>
                    <a:pt x="1543231" y="2385727"/>
                    <a:pt x="1558214" y="2384155"/>
                  </a:cubicBezTo>
                  <a:close/>
                  <a:moveTo>
                    <a:pt x="1626003" y="2259997"/>
                  </a:moveTo>
                  <a:cubicBezTo>
                    <a:pt x="1610182" y="2262826"/>
                    <a:pt x="1594466" y="2265236"/>
                    <a:pt x="1578540" y="2267436"/>
                  </a:cubicBezTo>
                  <a:lnTo>
                    <a:pt x="1578540" y="2382374"/>
                  </a:lnTo>
                  <a:cubicBezTo>
                    <a:pt x="1595933" y="2380489"/>
                    <a:pt x="1611859" y="2378602"/>
                    <a:pt x="1626003" y="2376821"/>
                  </a:cubicBezTo>
                  <a:close/>
                  <a:moveTo>
                    <a:pt x="1702384" y="2244071"/>
                  </a:moveTo>
                  <a:cubicBezTo>
                    <a:pt x="1684048" y="2248577"/>
                    <a:pt x="1665294" y="2252663"/>
                    <a:pt x="1646330" y="2256225"/>
                  </a:cubicBezTo>
                  <a:lnTo>
                    <a:pt x="1646330" y="2374202"/>
                  </a:lnTo>
                  <a:cubicBezTo>
                    <a:pt x="1681953" y="2369278"/>
                    <a:pt x="1702384" y="2365401"/>
                    <a:pt x="1702384" y="2365401"/>
                  </a:cubicBezTo>
                  <a:close/>
                  <a:moveTo>
                    <a:pt x="571652" y="2238623"/>
                  </a:moveTo>
                  <a:lnTo>
                    <a:pt x="571652" y="2325796"/>
                  </a:lnTo>
                  <a:cubicBezTo>
                    <a:pt x="584225" y="2326110"/>
                    <a:pt x="596170" y="2326215"/>
                    <a:pt x="607381" y="2326110"/>
                  </a:cubicBezTo>
                  <a:lnTo>
                    <a:pt x="607381" y="2239461"/>
                  </a:lnTo>
                  <a:cubicBezTo>
                    <a:pt x="595227" y="2239356"/>
                    <a:pt x="583282" y="2239147"/>
                    <a:pt x="571652" y="2238623"/>
                  </a:cubicBezTo>
                  <a:close/>
                  <a:moveTo>
                    <a:pt x="658406" y="2238309"/>
                  </a:moveTo>
                  <a:cubicBezTo>
                    <a:pt x="646252" y="2238937"/>
                    <a:pt x="634308" y="2239252"/>
                    <a:pt x="622678" y="2239356"/>
                  </a:cubicBezTo>
                  <a:lnTo>
                    <a:pt x="622678" y="2325796"/>
                  </a:lnTo>
                  <a:cubicBezTo>
                    <a:pt x="635880" y="2325377"/>
                    <a:pt x="647824" y="2324853"/>
                    <a:pt x="658406" y="2324119"/>
                  </a:cubicBezTo>
                  <a:close/>
                  <a:moveTo>
                    <a:pt x="520627" y="2235270"/>
                  </a:moveTo>
                  <a:lnTo>
                    <a:pt x="520627" y="2235375"/>
                  </a:lnTo>
                  <a:lnTo>
                    <a:pt x="520627" y="2323072"/>
                  </a:lnTo>
                  <a:cubicBezTo>
                    <a:pt x="532886" y="2324015"/>
                    <a:pt x="544830" y="2324748"/>
                    <a:pt x="556355" y="2325167"/>
                  </a:cubicBezTo>
                  <a:lnTo>
                    <a:pt x="556355" y="2237889"/>
                  </a:lnTo>
                  <a:cubicBezTo>
                    <a:pt x="543992" y="2237156"/>
                    <a:pt x="532152" y="2236318"/>
                    <a:pt x="520627" y="2235270"/>
                  </a:cubicBezTo>
                  <a:close/>
                  <a:moveTo>
                    <a:pt x="710584" y="2234746"/>
                  </a:moveTo>
                  <a:cubicBezTo>
                    <a:pt x="698116" y="2235899"/>
                    <a:pt x="685857" y="2236842"/>
                    <a:pt x="673703" y="2237575"/>
                  </a:cubicBezTo>
                  <a:lnTo>
                    <a:pt x="673703" y="2323176"/>
                  </a:lnTo>
                  <a:cubicBezTo>
                    <a:pt x="697068" y="2321290"/>
                    <a:pt x="710584" y="2319195"/>
                    <a:pt x="710584" y="2319195"/>
                  </a:cubicBezTo>
                  <a:close/>
                  <a:moveTo>
                    <a:pt x="469602" y="2229193"/>
                  </a:moveTo>
                  <a:lnTo>
                    <a:pt x="469602" y="2317204"/>
                  </a:lnTo>
                  <a:cubicBezTo>
                    <a:pt x="481651" y="2318881"/>
                    <a:pt x="493700" y="2320347"/>
                    <a:pt x="505330" y="2321500"/>
                  </a:cubicBezTo>
                  <a:lnTo>
                    <a:pt x="505330" y="2233698"/>
                  </a:lnTo>
                  <a:cubicBezTo>
                    <a:pt x="492966" y="2232336"/>
                    <a:pt x="480917" y="2230870"/>
                    <a:pt x="469602" y="2229193"/>
                  </a:cubicBezTo>
                  <a:close/>
                  <a:moveTo>
                    <a:pt x="418576" y="2220392"/>
                  </a:moveTo>
                  <a:lnTo>
                    <a:pt x="418576" y="2308613"/>
                  </a:lnTo>
                  <a:cubicBezTo>
                    <a:pt x="430625" y="2311127"/>
                    <a:pt x="442570" y="2313223"/>
                    <a:pt x="454304" y="2315109"/>
                  </a:cubicBezTo>
                  <a:lnTo>
                    <a:pt x="454304" y="2226993"/>
                  </a:lnTo>
                  <a:cubicBezTo>
                    <a:pt x="441627" y="2224897"/>
                    <a:pt x="429682" y="2222697"/>
                    <a:pt x="418576" y="2220392"/>
                  </a:cubicBezTo>
                  <a:close/>
                  <a:moveTo>
                    <a:pt x="367551" y="2208343"/>
                  </a:moveTo>
                  <a:lnTo>
                    <a:pt x="367551" y="2296144"/>
                  </a:lnTo>
                  <a:cubicBezTo>
                    <a:pt x="379495" y="2299602"/>
                    <a:pt x="391439" y="2302640"/>
                    <a:pt x="403279" y="2305365"/>
                  </a:cubicBezTo>
                  <a:lnTo>
                    <a:pt x="403279" y="2217249"/>
                  </a:lnTo>
                  <a:cubicBezTo>
                    <a:pt x="390077" y="2214210"/>
                    <a:pt x="378133" y="2211172"/>
                    <a:pt x="367551" y="2208343"/>
                  </a:cubicBezTo>
                  <a:close/>
                  <a:moveTo>
                    <a:pt x="310029" y="2189483"/>
                  </a:moveTo>
                  <a:lnTo>
                    <a:pt x="310029" y="2276971"/>
                  </a:lnTo>
                  <a:cubicBezTo>
                    <a:pt x="324069" y="2282419"/>
                    <a:pt x="338109" y="2287343"/>
                    <a:pt x="352254" y="2291744"/>
                  </a:cubicBezTo>
                  <a:lnTo>
                    <a:pt x="352254" y="2204047"/>
                  </a:lnTo>
                  <a:cubicBezTo>
                    <a:pt x="324803" y="2195875"/>
                    <a:pt x="310029" y="2189483"/>
                    <a:pt x="310029" y="2189483"/>
                  </a:cubicBezTo>
                  <a:close/>
                  <a:moveTo>
                    <a:pt x="1354845" y="2130076"/>
                  </a:moveTo>
                  <a:cubicBezTo>
                    <a:pt x="1339444" y="2130705"/>
                    <a:pt x="1323622" y="2131124"/>
                    <a:pt x="1307382" y="2131124"/>
                  </a:cubicBezTo>
                  <a:lnTo>
                    <a:pt x="1307382" y="2246167"/>
                  </a:lnTo>
                  <a:cubicBezTo>
                    <a:pt x="1322260" y="2246272"/>
                    <a:pt x="1338186" y="2246272"/>
                    <a:pt x="1354845" y="2245748"/>
                  </a:cubicBezTo>
                  <a:close/>
                  <a:moveTo>
                    <a:pt x="1239593" y="2129552"/>
                  </a:moveTo>
                  <a:lnTo>
                    <a:pt x="1239593" y="2243547"/>
                  </a:lnTo>
                  <a:cubicBezTo>
                    <a:pt x="1253633" y="2244490"/>
                    <a:pt x="1269558" y="2245224"/>
                    <a:pt x="1287056" y="2245748"/>
                  </a:cubicBezTo>
                  <a:lnTo>
                    <a:pt x="1287056" y="2130914"/>
                  </a:lnTo>
                  <a:cubicBezTo>
                    <a:pt x="1271549" y="2130705"/>
                    <a:pt x="1255833" y="2130286"/>
                    <a:pt x="1239593" y="2129552"/>
                  </a:cubicBezTo>
                  <a:close/>
                  <a:moveTo>
                    <a:pt x="1422635" y="2125571"/>
                  </a:moveTo>
                  <a:cubicBezTo>
                    <a:pt x="1407338" y="2126933"/>
                    <a:pt x="1391622" y="2128190"/>
                    <a:pt x="1375172" y="2129028"/>
                  </a:cubicBezTo>
                  <a:lnTo>
                    <a:pt x="1375172" y="2244910"/>
                  </a:lnTo>
                  <a:cubicBezTo>
                    <a:pt x="1390469" y="2244386"/>
                    <a:pt x="1406290" y="2243443"/>
                    <a:pt x="1422635" y="2242081"/>
                  </a:cubicBezTo>
                  <a:close/>
                  <a:moveTo>
                    <a:pt x="1170232" y="2124628"/>
                  </a:moveTo>
                  <a:lnTo>
                    <a:pt x="1170232" y="2236842"/>
                  </a:lnTo>
                  <a:cubicBezTo>
                    <a:pt x="1170232" y="2236842"/>
                    <a:pt x="1188253" y="2239671"/>
                    <a:pt x="1219267" y="2242185"/>
                  </a:cubicBezTo>
                  <a:lnTo>
                    <a:pt x="1219267" y="2128400"/>
                  </a:lnTo>
                  <a:cubicBezTo>
                    <a:pt x="1203131" y="2127457"/>
                    <a:pt x="1186786" y="2126199"/>
                    <a:pt x="1170232" y="2124628"/>
                  </a:cubicBezTo>
                  <a:close/>
                  <a:moveTo>
                    <a:pt x="1490424" y="2117503"/>
                  </a:moveTo>
                  <a:cubicBezTo>
                    <a:pt x="1475337" y="2119703"/>
                    <a:pt x="1459516" y="2121694"/>
                    <a:pt x="1442961" y="2123475"/>
                  </a:cubicBezTo>
                  <a:lnTo>
                    <a:pt x="1442961" y="2240195"/>
                  </a:lnTo>
                  <a:cubicBezTo>
                    <a:pt x="1458468" y="2238728"/>
                    <a:pt x="1474289" y="2236842"/>
                    <a:pt x="1490424" y="2234537"/>
                  </a:cubicBezTo>
                  <a:lnTo>
                    <a:pt x="1490424" y="2234432"/>
                  </a:lnTo>
                  <a:close/>
                  <a:moveTo>
                    <a:pt x="1558214" y="2105978"/>
                  </a:moveTo>
                  <a:cubicBezTo>
                    <a:pt x="1543440" y="2109016"/>
                    <a:pt x="1527514" y="2111950"/>
                    <a:pt x="1510751" y="2114674"/>
                  </a:cubicBezTo>
                  <a:lnTo>
                    <a:pt x="1510751" y="2231708"/>
                  </a:lnTo>
                  <a:cubicBezTo>
                    <a:pt x="1526362" y="2229193"/>
                    <a:pt x="1542183" y="2226364"/>
                    <a:pt x="1558214" y="2223012"/>
                  </a:cubicBezTo>
                  <a:close/>
                  <a:moveTo>
                    <a:pt x="622678" y="2104301"/>
                  </a:moveTo>
                  <a:lnTo>
                    <a:pt x="622678" y="2202895"/>
                  </a:lnTo>
                  <a:cubicBezTo>
                    <a:pt x="635670" y="2202895"/>
                    <a:pt x="647719" y="2202476"/>
                    <a:pt x="658406" y="2202056"/>
                  </a:cubicBezTo>
                  <a:lnTo>
                    <a:pt x="658406" y="2104406"/>
                  </a:lnTo>
                  <a:cubicBezTo>
                    <a:pt x="646252" y="2104616"/>
                    <a:pt x="634308" y="2104616"/>
                    <a:pt x="622678" y="2104301"/>
                  </a:cubicBezTo>
                  <a:close/>
                  <a:moveTo>
                    <a:pt x="710584" y="2102520"/>
                  </a:moveTo>
                  <a:cubicBezTo>
                    <a:pt x="698011" y="2103358"/>
                    <a:pt x="685752" y="2103882"/>
                    <a:pt x="673703" y="2104197"/>
                  </a:cubicBezTo>
                  <a:lnTo>
                    <a:pt x="673703" y="2201428"/>
                  </a:lnTo>
                  <a:cubicBezTo>
                    <a:pt x="696858" y="2200066"/>
                    <a:pt x="710584" y="2198389"/>
                    <a:pt x="710584" y="2198389"/>
                  </a:cubicBezTo>
                  <a:close/>
                  <a:moveTo>
                    <a:pt x="571652" y="2101682"/>
                  </a:moveTo>
                  <a:lnTo>
                    <a:pt x="571652" y="2101787"/>
                  </a:lnTo>
                  <a:lnTo>
                    <a:pt x="571652" y="2201952"/>
                  </a:lnTo>
                  <a:cubicBezTo>
                    <a:pt x="584121" y="2202580"/>
                    <a:pt x="596065" y="2202999"/>
                    <a:pt x="607381" y="2202999"/>
                  </a:cubicBezTo>
                  <a:lnTo>
                    <a:pt x="607381" y="2103882"/>
                  </a:lnTo>
                  <a:cubicBezTo>
                    <a:pt x="595122" y="2103358"/>
                    <a:pt x="583282" y="2102625"/>
                    <a:pt x="571652" y="2101682"/>
                  </a:cubicBezTo>
                  <a:close/>
                  <a:moveTo>
                    <a:pt x="520627" y="2096024"/>
                  </a:moveTo>
                  <a:lnTo>
                    <a:pt x="520627" y="2096129"/>
                  </a:lnTo>
                  <a:lnTo>
                    <a:pt x="520627" y="2197865"/>
                  </a:lnTo>
                  <a:cubicBezTo>
                    <a:pt x="532781" y="2199228"/>
                    <a:pt x="544725" y="2200171"/>
                    <a:pt x="556355" y="2200904"/>
                  </a:cubicBezTo>
                  <a:lnTo>
                    <a:pt x="556355" y="2100215"/>
                  </a:lnTo>
                  <a:cubicBezTo>
                    <a:pt x="543992" y="2099062"/>
                    <a:pt x="532152" y="2097596"/>
                    <a:pt x="520627" y="2096024"/>
                  </a:cubicBezTo>
                  <a:close/>
                  <a:moveTo>
                    <a:pt x="1626003" y="2089947"/>
                  </a:moveTo>
                  <a:cubicBezTo>
                    <a:pt x="1611963" y="2093719"/>
                    <a:pt x="1596142" y="2097701"/>
                    <a:pt x="1578540" y="2101682"/>
                  </a:cubicBezTo>
                  <a:lnTo>
                    <a:pt x="1578540" y="2218716"/>
                  </a:lnTo>
                  <a:cubicBezTo>
                    <a:pt x="1594361" y="2215153"/>
                    <a:pt x="1610077" y="2211067"/>
                    <a:pt x="1626003" y="2206457"/>
                  </a:cubicBezTo>
                  <a:close/>
                  <a:moveTo>
                    <a:pt x="469602" y="2087432"/>
                  </a:moveTo>
                  <a:lnTo>
                    <a:pt x="469602" y="2087537"/>
                  </a:lnTo>
                  <a:lnTo>
                    <a:pt x="469602" y="2190741"/>
                  </a:lnTo>
                  <a:cubicBezTo>
                    <a:pt x="481651" y="2192836"/>
                    <a:pt x="493595" y="2194617"/>
                    <a:pt x="505330" y="2196084"/>
                  </a:cubicBezTo>
                  <a:lnTo>
                    <a:pt x="505330" y="2093824"/>
                  </a:lnTo>
                  <a:cubicBezTo>
                    <a:pt x="492966" y="2091833"/>
                    <a:pt x="480917" y="2089738"/>
                    <a:pt x="469602" y="2087432"/>
                  </a:cubicBezTo>
                  <a:close/>
                  <a:moveTo>
                    <a:pt x="418576" y="2075593"/>
                  </a:moveTo>
                  <a:lnTo>
                    <a:pt x="418576" y="2179530"/>
                  </a:lnTo>
                  <a:cubicBezTo>
                    <a:pt x="430416" y="2182778"/>
                    <a:pt x="442465" y="2185502"/>
                    <a:pt x="454304" y="2187807"/>
                  </a:cubicBezTo>
                  <a:lnTo>
                    <a:pt x="454304" y="2084289"/>
                  </a:lnTo>
                  <a:cubicBezTo>
                    <a:pt x="441627" y="2081565"/>
                    <a:pt x="429682" y="2078631"/>
                    <a:pt x="418576" y="2075593"/>
                  </a:cubicBezTo>
                  <a:close/>
                  <a:moveTo>
                    <a:pt x="1702384" y="2064801"/>
                  </a:moveTo>
                  <a:cubicBezTo>
                    <a:pt x="1702384" y="2064801"/>
                    <a:pt x="1682791" y="2073288"/>
                    <a:pt x="1646330" y="2084080"/>
                  </a:cubicBezTo>
                  <a:lnTo>
                    <a:pt x="1646330" y="2200590"/>
                  </a:lnTo>
                  <a:cubicBezTo>
                    <a:pt x="1664980" y="2194827"/>
                    <a:pt x="1683734" y="2188226"/>
                    <a:pt x="1702384" y="2180997"/>
                  </a:cubicBezTo>
                  <a:close/>
                  <a:moveTo>
                    <a:pt x="367551" y="2059981"/>
                  </a:moveTo>
                  <a:lnTo>
                    <a:pt x="367551" y="2060086"/>
                  </a:lnTo>
                  <a:lnTo>
                    <a:pt x="367551" y="2163499"/>
                  </a:lnTo>
                  <a:cubicBezTo>
                    <a:pt x="379285" y="2168004"/>
                    <a:pt x="391230" y="2171986"/>
                    <a:pt x="403279" y="2175444"/>
                  </a:cubicBezTo>
                  <a:lnTo>
                    <a:pt x="403279" y="2071402"/>
                  </a:lnTo>
                  <a:cubicBezTo>
                    <a:pt x="390077" y="2067525"/>
                    <a:pt x="378028" y="2063649"/>
                    <a:pt x="367551" y="2059981"/>
                  </a:cubicBezTo>
                  <a:close/>
                  <a:moveTo>
                    <a:pt x="310029" y="2036093"/>
                  </a:moveTo>
                  <a:lnTo>
                    <a:pt x="310029" y="2136467"/>
                  </a:lnTo>
                  <a:cubicBezTo>
                    <a:pt x="323545" y="2144325"/>
                    <a:pt x="337690" y="2151241"/>
                    <a:pt x="352254" y="2157318"/>
                  </a:cubicBezTo>
                  <a:lnTo>
                    <a:pt x="352254" y="2054428"/>
                  </a:lnTo>
                  <a:cubicBezTo>
                    <a:pt x="324698" y="2044056"/>
                    <a:pt x="310029" y="2036093"/>
                    <a:pt x="310029" y="2036093"/>
                  </a:cubicBezTo>
                  <a:close/>
                  <a:moveTo>
                    <a:pt x="673703" y="1958874"/>
                  </a:moveTo>
                  <a:lnTo>
                    <a:pt x="673703" y="1958978"/>
                  </a:lnTo>
                  <a:lnTo>
                    <a:pt x="673703" y="2071611"/>
                  </a:lnTo>
                  <a:cubicBezTo>
                    <a:pt x="697068" y="2071402"/>
                    <a:pt x="710584" y="2070249"/>
                    <a:pt x="710584" y="2070249"/>
                  </a:cubicBezTo>
                  <a:lnTo>
                    <a:pt x="710584" y="1960131"/>
                  </a:lnTo>
                  <a:cubicBezTo>
                    <a:pt x="697906" y="1959817"/>
                    <a:pt x="685648" y="1959397"/>
                    <a:pt x="673703" y="1958874"/>
                  </a:cubicBezTo>
                  <a:close/>
                  <a:moveTo>
                    <a:pt x="622678" y="1955416"/>
                  </a:moveTo>
                  <a:lnTo>
                    <a:pt x="622678" y="1955521"/>
                  </a:lnTo>
                  <a:lnTo>
                    <a:pt x="622678" y="2070564"/>
                  </a:lnTo>
                  <a:cubicBezTo>
                    <a:pt x="635880" y="2071192"/>
                    <a:pt x="647824" y="2071507"/>
                    <a:pt x="658406" y="2071507"/>
                  </a:cubicBezTo>
                  <a:lnTo>
                    <a:pt x="658406" y="1958035"/>
                  </a:lnTo>
                  <a:cubicBezTo>
                    <a:pt x="646147" y="1957302"/>
                    <a:pt x="634308" y="1956464"/>
                    <a:pt x="622678" y="1955416"/>
                  </a:cubicBezTo>
                  <a:close/>
                  <a:moveTo>
                    <a:pt x="1287056" y="1951435"/>
                  </a:moveTo>
                  <a:cubicBezTo>
                    <a:pt x="1271654" y="1951854"/>
                    <a:pt x="1255833" y="1951958"/>
                    <a:pt x="1239593" y="1951644"/>
                  </a:cubicBezTo>
                  <a:lnTo>
                    <a:pt x="1239593" y="2081356"/>
                  </a:lnTo>
                  <a:cubicBezTo>
                    <a:pt x="1253738" y="2081879"/>
                    <a:pt x="1269768" y="2082403"/>
                    <a:pt x="1287056" y="2082403"/>
                  </a:cubicBezTo>
                  <a:close/>
                  <a:moveTo>
                    <a:pt x="571652" y="1949863"/>
                  </a:moveTo>
                  <a:lnTo>
                    <a:pt x="571652" y="2066792"/>
                  </a:lnTo>
                  <a:cubicBezTo>
                    <a:pt x="584225" y="2068049"/>
                    <a:pt x="596065" y="2068992"/>
                    <a:pt x="607381" y="2069726"/>
                  </a:cubicBezTo>
                  <a:lnTo>
                    <a:pt x="607381" y="1954054"/>
                  </a:lnTo>
                  <a:cubicBezTo>
                    <a:pt x="595017" y="1952692"/>
                    <a:pt x="583178" y="1951330"/>
                    <a:pt x="571652" y="1949863"/>
                  </a:cubicBezTo>
                  <a:close/>
                  <a:moveTo>
                    <a:pt x="1170232" y="1948920"/>
                  </a:moveTo>
                  <a:lnTo>
                    <a:pt x="1170232" y="2076222"/>
                  </a:lnTo>
                  <a:cubicBezTo>
                    <a:pt x="1170232" y="2076222"/>
                    <a:pt x="1188463" y="2078527"/>
                    <a:pt x="1219267" y="2080308"/>
                  </a:cubicBezTo>
                  <a:lnTo>
                    <a:pt x="1219267" y="1951225"/>
                  </a:lnTo>
                  <a:cubicBezTo>
                    <a:pt x="1203236" y="1950806"/>
                    <a:pt x="1186891" y="1950072"/>
                    <a:pt x="1170232" y="1948920"/>
                  </a:cubicBezTo>
                  <a:close/>
                  <a:moveTo>
                    <a:pt x="1354845" y="1948082"/>
                  </a:moveTo>
                  <a:cubicBezTo>
                    <a:pt x="1339444" y="1949339"/>
                    <a:pt x="1323727" y="1950282"/>
                    <a:pt x="1307382" y="1950911"/>
                  </a:cubicBezTo>
                  <a:lnTo>
                    <a:pt x="1307382" y="2082508"/>
                  </a:lnTo>
                  <a:cubicBezTo>
                    <a:pt x="1322365" y="2082403"/>
                    <a:pt x="1338291" y="2081879"/>
                    <a:pt x="1354845" y="2081146"/>
                  </a:cubicBezTo>
                  <a:close/>
                  <a:moveTo>
                    <a:pt x="520627" y="1941795"/>
                  </a:moveTo>
                  <a:lnTo>
                    <a:pt x="520627" y="1941900"/>
                  </a:lnTo>
                  <a:lnTo>
                    <a:pt x="520627" y="2060086"/>
                  </a:lnTo>
                  <a:cubicBezTo>
                    <a:pt x="532886" y="2061972"/>
                    <a:pt x="544830" y="2063544"/>
                    <a:pt x="556355" y="2064906"/>
                  </a:cubicBezTo>
                  <a:lnTo>
                    <a:pt x="556355" y="1947558"/>
                  </a:lnTo>
                  <a:cubicBezTo>
                    <a:pt x="543992" y="1945777"/>
                    <a:pt x="532048" y="1943891"/>
                    <a:pt x="520627" y="1941795"/>
                  </a:cubicBezTo>
                  <a:close/>
                  <a:moveTo>
                    <a:pt x="1422635" y="1940643"/>
                  </a:moveTo>
                  <a:cubicBezTo>
                    <a:pt x="1407338" y="1942738"/>
                    <a:pt x="1391622" y="1944624"/>
                    <a:pt x="1375172" y="1946196"/>
                  </a:cubicBezTo>
                  <a:lnTo>
                    <a:pt x="1375172" y="2079994"/>
                  </a:lnTo>
                  <a:cubicBezTo>
                    <a:pt x="1390574" y="2079051"/>
                    <a:pt x="1406395" y="2077689"/>
                    <a:pt x="1422635" y="2075907"/>
                  </a:cubicBezTo>
                  <a:close/>
                  <a:moveTo>
                    <a:pt x="469602" y="1931003"/>
                  </a:moveTo>
                  <a:lnTo>
                    <a:pt x="469602" y="2050342"/>
                  </a:lnTo>
                  <a:cubicBezTo>
                    <a:pt x="481651" y="2053066"/>
                    <a:pt x="493700" y="2055371"/>
                    <a:pt x="505330" y="2057467"/>
                  </a:cubicBezTo>
                  <a:lnTo>
                    <a:pt x="505330" y="1938862"/>
                  </a:lnTo>
                  <a:cubicBezTo>
                    <a:pt x="492757" y="1936347"/>
                    <a:pt x="480917" y="1933727"/>
                    <a:pt x="469602" y="1931003"/>
                  </a:cubicBezTo>
                  <a:close/>
                  <a:moveTo>
                    <a:pt x="1490424" y="1929222"/>
                  </a:moveTo>
                  <a:cubicBezTo>
                    <a:pt x="1475337" y="1932261"/>
                    <a:pt x="1459516" y="1935194"/>
                    <a:pt x="1442961" y="1937709"/>
                  </a:cubicBezTo>
                  <a:lnTo>
                    <a:pt x="1442961" y="2073498"/>
                  </a:lnTo>
                  <a:cubicBezTo>
                    <a:pt x="1458573" y="2071612"/>
                    <a:pt x="1474394" y="2069202"/>
                    <a:pt x="1490424" y="2066373"/>
                  </a:cubicBezTo>
                  <a:close/>
                  <a:moveTo>
                    <a:pt x="418576" y="1916964"/>
                  </a:moveTo>
                  <a:lnTo>
                    <a:pt x="418576" y="2037560"/>
                  </a:lnTo>
                  <a:cubicBezTo>
                    <a:pt x="430625" y="2041122"/>
                    <a:pt x="442570" y="2044265"/>
                    <a:pt x="454304" y="2047094"/>
                  </a:cubicBezTo>
                  <a:lnTo>
                    <a:pt x="454304" y="1927231"/>
                  </a:lnTo>
                  <a:cubicBezTo>
                    <a:pt x="441522" y="1923879"/>
                    <a:pt x="429578" y="1920421"/>
                    <a:pt x="418576" y="1916964"/>
                  </a:cubicBezTo>
                  <a:close/>
                  <a:moveTo>
                    <a:pt x="1558214" y="1913506"/>
                  </a:moveTo>
                  <a:cubicBezTo>
                    <a:pt x="1543440" y="1917488"/>
                    <a:pt x="1527514" y="1921469"/>
                    <a:pt x="1510751" y="1925136"/>
                  </a:cubicBezTo>
                  <a:lnTo>
                    <a:pt x="1510751" y="2062601"/>
                  </a:lnTo>
                  <a:cubicBezTo>
                    <a:pt x="1526572" y="2059562"/>
                    <a:pt x="1542393" y="2055895"/>
                    <a:pt x="1558214" y="2051704"/>
                  </a:cubicBezTo>
                  <a:close/>
                  <a:moveTo>
                    <a:pt x="367551" y="1898628"/>
                  </a:moveTo>
                  <a:lnTo>
                    <a:pt x="367551" y="2020796"/>
                  </a:lnTo>
                  <a:cubicBezTo>
                    <a:pt x="379495" y="2025301"/>
                    <a:pt x="391439" y="2029387"/>
                    <a:pt x="403279" y="2033054"/>
                  </a:cubicBezTo>
                  <a:lnTo>
                    <a:pt x="403279" y="1912039"/>
                  </a:lnTo>
                  <a:cubicBezTo>
                    <a:pt x="389868" y="1907534"/>
                    <a:pt x="378028" y="1902924"/>
                    <a:pt x="367551" y="1898628"/>
                  </a:cubicBezTo>
                  <a:close/>
                  <a:moveTo>
                    <a:pt x="1626003" y="1892761"/>
                  </a:moveTo>
                  <a:cubicBezTo>
                    <a:pt x="1612068" y="1897580"/>
                    <a:pt x="1596142" y="1902819"/>
                    <a:pt x="1578540" y="1907848"/>
                  </a:cubicBezTo>
                  <a:lnTo>
                    <a:pt x="1578540" y="2046046"/>
                  </a:lnTo>
                  <a:cubicBezTo>
                    <a:pt x="1594466" y="2041436"/>
                    <a:pt x="1610392" y="2036198"/>
                    <a:pt x="1626003" y="2030225"/>
                  </a:cubicBezTo>
                  <a:lnTo>
                    <a:pt x="1626003" y="2030121"/>
                  </a:lnTo>
                  <a:close/>
                  <a:moveTo>
                    <a:pt x="310029" y="1869605"/>
                  </a:moveTo>
                  <a:lnTo>
                    <a:pt x="310029" y="1996383"/>
                  </a:lnTo>
                  <a:cubicBezTo>
                    <a:pt x="323964" y="2003089"/>
                    <a:pt x="338109" y="2009375"/>
                    <a:pt x="352254" y="2014928"/>
                  </a:cubicBezTo>
                  <a:lnTo>
                    <a:pt x="352254" y="1892132"/>
                  </a:lnTo>
                  <a:cubicBezTo>
                    <a:pt x="323545" y="1879140"/>
                    <a:pt x="310029" y="1869605"/>
                    <a:pt x="310029" y="1869605"/>
                  </a:cubicBezTo>
                  <a:close/>
                  <a:moveTo>
                    <a:pt x="1702384" y="1861014"/>
                  </a:moveTo>
                  <a:cubicBezTo>
                    <a:pt x="1702384" y="1861014"/>
                    <a:pt x="1683001" y="1871596"/>
                    <a:pt x="1646330" y="1885426"/>
                  </a:cubicBezTo>
                  <a:lnTo>
                    <a:pt x="1646330" y="2022158"/>
                  </a:lnTo>
                  <a:cubicBezTo>
                    <a:pt x="1665608" y="2014090"/>
                    <a:pt x="1684363" y="2004870"/>
                    <a:pt x="1702384" y="1994392"/>
                  </a:cubicBezTo>
                  <a:close/>
                  <a:moveTo>
                    <a:pt x="673703" y="1852946"/>
                  </a:moveTo>
                  <a:lnTo>
                    <a:pt x="673703" y="1932366"/>
                  </a:lnTo>
                  <a:cubicBezTo>
                    <a:pt x="696858" y="1933308"/>
                    <a:pt x="710584" y="1932994"/>
                    <a:pt x="710584" y="1932994"/>
                  </a:cubicBezTo>
                  <a:lnTo>
                    <a:pt x="710584" y="1854518"/>
                  </a:lnTo>
                  <a:cubicBezTo>
                    <a:pt x="698116" y="1854203"/>
                    <a:pt x="685857" y="1853679"/>
                    <a:pt x="673703" y="1852946"/>
                  </a:cubicBezTo>
                  <a:close/>
                  <a:moveTo>
                    <a:pt x="622678" y="1848336"/>
                  </a:moveTo>
                  <a:lnTo>
                    <a:pt x="622678" y="1848441"/>
                  </a:lnTo>
                  <a:lnTo>
                    <a:pt x="622678" y="1929013"/>
                  </a:lnTo>
                  <a:cubicBezTo>
                    <a:pt x="635775" y="1930165"/>
                    <a:pt x="647719" y="1931003"/>
                    <a:pt x="658406" y="1931632"/>
                  </a:cubicBezTo>
                  <a:lnTo>
                    <a:pt x="658406" y="1851793"/>
                  </a:lnTo>
                  <a:cubicBezTo>
                    <a:pt x="646357" y="1850851"/>
                    <a:pt x="634308" y="1849698"/>
                    <a:pt x="622678" y="1848336"/>
                  </a:cubicBezTo>
                  <a:close/>
                  <a:moveTo>
                    <a:pt x="571652" y="1841421"/>
                  </a:moveTo>
                  <a:lnTo>
                    <a:pt x="571652" y="1922936"/>
                  </a:lnTo>
                  <a:cubicBezTo>
                    <a:pt x="584121" y="1924717"/>
                    <a:pt x="596065" y="1926184"/>
                    <a:pt x="607381" y="1927336"/>
                  </a:cubicBezTo>
                  <a:lnTo>
                    <a:pt x="607381" y="1846555"/>
                  </a:lnTo>
                  <a:cubicBezTo>
                    <a:pt x="595227" y="1844983"/>
                    <a:pt x="583282" y="1843307"/>
                    <a:pt x="571652" y="1841421"/>
                  </a:cubicBezTo>
                  <a:close/>
                  <a:moveTo>
                    <a:pt x="520627" y="1831677"/>
                  </a:moveTo>
                  <a:lnTo>
                    <a:pt x="520627" y="1914449"/>
                  </a:lnTo>
                  <a:cubicBezTo>
                    <a:pt x="532886" y="1916754"/>
                    <a:pt x="544725" y="1918849"/>
                    <a:pt x="556355" y="1920631"/>
                  </a:cubicBezTo>
                  <a:lnTo>
                    <a:pt x="556355" y="1838592"/>
                  </a:lnTo>
                  <a:cubicBezTo>
                    <a:pt x="544097" y="1836496"/>
                    <a:pt x="532152" y="1834086"/>
                    <a:pt x="520627" y="1831677"/>
                  </a:cubicBezTo>
                  <a:close/>
                  <a:moveTo>
                    <a:pt x="469602" y="1819732"/>
                  </a:moveTo>
                  <a:lnTo>
                    <a:pt x="469602" y="1903028"/>
                  </a:lnTo>
                  <a:cubicBezTo>
                    <a:pt x="481651" y="1906172"/>
                    <a:pt x="493595" y="1909001"/>
                    <a:pt x="505330" y="1911410"/>
                  </a:cubicBezTo>
                  <a:lnTo>
                    <a:pt x="505330" y="1828429"/>
                  </a:lnTo>
                  <a:cubicBezTo>
                    <a:pt x="492966" y="1825704"/>
                    <a:pt x="481022" y="1822771"/>
                    <a:pt x="469602" y="1819732"/>
                  </a:cubicBezTo>
                  <a:close/>
                  <a:moveTo>
                    <a:pt x="418576" y="1805273"/>
                  </a:moveTo>
                  <a:lnTo>
                    <a:pt x="418576" y="1888150"/>
                  </a:lnTo>
                  <a:cubicBezTo>
                    <a:pt x="430416" y="1892132"/>
                    <a:pt x="442465" y="1895799"/>
                    <a:pt x="454304" y="1899047"/>
                  </a:cubicBezTo>
                  <a:lnTo>
                    <a:pt x="454304" y="1815751"/>
                  </a:lnTo>
                  <a:cubicBezTo>
                    <a:pt x="441732" y="1812398"/>
                    <a:pt x="429787" y="1808731"/>
                    <a:pt x="418576" y="1805273"/>
                  </a:cubicBezTo>
                  <a:close/>
                  <a:moveTo>
                    <a:pt x="367551" y="1788090"/>
                  </a:moveTo>
                  <a:lnTo>
                    <a:pt x="367551" y="1788195"/>
                  </a:lnTo>
                  <a:lnTo>
                    <a:pt x="367551" y="1868977"/>
                  </a:lnTo>
                  <a:cubicBezTo>
                    <a:pt x="379390" y="1874006"/>
                    <a:pt x="391335" y="1878616"/>
                    <a:pt x="403279" y="1883016"/>
                  </a:cubicBezTo>
                  <a:lnTo>
                    <a:pt x="403279" y="1800558"/>
                  </a:lnTo>
                  <a:cubicBezTo>
                    <a:pt x="390077" y="1796263"/>
                    <a:pt x="378133" y="1792072"/>
                    <a:pt x="367551" y="1788090"/>
                  </a:cubicBezTo>
                  <a:close/>
                  <a:moveTo>
                    <a:pt x="310029" y="1764621"/>
                  </a:moveTo>
                  <a:lnTo>
                    <a:pt x="310029" y="1840059"/>
                  </a:lnTo>
                  <a:cubicBezTo>
                    <a:pt x="323755" y="1848126"/>
                    <a:pt x="337899" y="1855461"/>
                    <a:pt x="352254" y="1862166"/>
                  </a:cubicBezTo>
                  <a:lnTo>
                    <a:pt x="352254" y="1782432"/>
                  </a:lnTo>
                  <a:cubicBezTo>
                    <a:pt x="325117" y="1771955"/>
                    <a:pt x="310029" y="1764621"/>
                    <a:pt x="310029" y="1764621"/>
                  </a:cubicBezTo>
                  <a:close/>
                  <a:moveTo>
                    <a:pt x="1219267" y="1758229"/>
                  </a:moveTo>
                  <a:cubicBezTo>
                    <a:pt x="1203341" y="1758963"/>
                    <a:pt x="1186996" y="1759382"/>
                    <a:pt x="1170232" y="1759801"/>
                  </a:cubicBezTo>
                  <a:lnTo>
                    <a:pt x="1170232" y="1906067"/>
                  </a:lnTo>
                  <a:cubicBezTo>
                    <a:pt x="1170232" y="1906067"/>
                    <a:pt x="1188253" y="1907534"/>
                    <a:pt x="1219267" y="1907848"/>
                  </a:cubicBezTo>
                  <a:close/>
                  <a:moveTo>
                    <a:pt x="1287056" y="1753724"/>
                  </a:moveTo>
                  <a:cubicBezTo>
                    <a:pt x="1271654" y="1755086"/>
                    <a:pt x="1255938" y="1756239"/>
                    <a:pt x="1239593" y="1757182"/>
                  </a:cubicBezTo>
                  <a:lnTo>
                    <a:pt x="1239593" y="1907848"/>
                  </a:lnTo>
                  <a:cubicBezTo>
                    <a:pt x="1253633" y="1907743"/>
                    <a:pt x="1269558" y="1907324"/>
                    <a:pt x="1287056" y="1906591"/>
                  </a:cubicBezTo>
                  <a:close/>
                  <a:moveTo>
                    <a:pt x="673703" y="1747542"/>
                  </a:moveTo>
                  <a:lnTo>
                    <a:pt x="673703" y="1817742"/>
                  </a:lnTo>
                  <a:cubicBezTo>
                    <a:pt x="696754" y="1820256"/>
                    <a:pt x="710584" y="1821199"/>
                    <a:pt x="710584" y="1821199"/>
                  </a:cubicBezTo>
                  <a:lnTo>
                    <a:pt x="710584" y="1750266"/>
                  </a:lnTo>
                  <a:cubicBezTo>
                    <a:pt x="698011" y="1749533"/>
                    <a:pt x="685752" y="1748590"/>
                    <a:pt x="673703" y="1747542"/>
                  </a:cubicBezTo>
                  <a:close/>
                  <a:moveTo>
                    <a:pt x="1354845" y="1746285"/>
                  </a:moveTo>
                  <a:cubicBezTo>
                    <a:pt x="1339548" y="1748276"/>
                    <a:pt x="1323832" y="1750162"/>
                    <a:pt x="1307382" y="1751838"/>
                  </a:cubicBezTo>
                  <a:lnTo>
                    <a:pt x="1307382" y="1905543"/>
                  </a:lnTo>
                  <a:cubicBezTo>
                    <a:pt x="1322365" y="1904600"/>
                    <a:pt x="1338186" y="1903343"/>
                    <a:pt x="1354845" y="1901666"/>
                  </a:cubicBezTo>
                  <a:lnTo>
                    <a:pt x="1354845" y="1901562"/>
                  </a:lnTo>
                  <a:close/>
                  <a:moveTo>
                    <a:pt x="622678" y="1741780"/>
                  </a:moveTo>
                  <a:lnTo>
                    <a:pt x="622678" y="1811245"/>
                  </a:lnTo>
                  <a:cubicBezTo>
                    <a:pt x="635775" y="1813131"/>
                    <a:pt x="647719" y="1814703"/>
                    <a:pt x="658406" y="1815960"/>
                  </a:cubicBezTo>
                  <a:lnTo>
                    <a:pt x="658406" y="1745971"/>
                  </a:lnTo>
                  <a:cubicBezTo>
                    <a:pt x="646147" y="1744818"/>
                    <a:pt x="634308" y="1743351"/>
                    <a:pt x="622678" y="1741780"/>
                  </a:cubicBezTo>
                  <a:close/>
                  <a:moveTo>
                    <a:pt x="1422635" y="1735912"/>
                  </a:moveTo>
                  <a:cubicBezTo>
                    <a:pt x="1407442" y="1738636"/>
                    <a:pt x="1391726" y="1741151"/>
                    <a:pt x="1375172" y="1743561"/>
                  </a:cubicBezTo>
                  <a:lnTo>
                    <a:pt x="1375172" y="1899361"/>
                  </a:lnTo>
                  <a:cubicBezTo>
                    <a:pt x="1390469" y="1897475"/>
                    <a:pt x="1406290" y="1895380"/>
                    <a:pt x="1422635" y="1892865"/>
                  </a:cubicBezTo>
                  <a:close/>
                  <a:moveTo>
                    <a:pt x="571652" y="1733502"/>
                  </a:moveTo>
                  <a:lnTo>
                    <a:pt x="571652" y="1802864"/>
                  </a:lnTo>
                  <a:cubicBezTo>
                    <a:pt x="584121" y="1805169"/>
                    <a:pt x="596065" y="1807054"/>
                    <a:pt x="607381" y="1808836"/>
                  </a:cubicBezTo>
                  <a:lnTo>
                    <a:pt x="607381" y="1739475"/>
                  </a:lnTo>
                  <a:cubicBezTo>
                    <a:pt x="595122" y="1737693"/>
                    <a:pt x="583178" y="1735703"/>
                    <a:pt x="571652" y="1733502"/>
                  </a:cubicBezTo>
                  <a:close/>
                  <a:moveTo>
                    <a:pt x="520627" y="1722606"/>
                  </a:moveTo>
                  <a:lnTo>
                    <a:pt x="520627" y="1722711"/>
                  </a:lnTo>
                  <a:lnTo>
                    <a:pt x="520627" y="1792700"/>
                  </a:lnTo>
                  <a:cubicBezTo>
                    <a:pt x="532781" y="1795320"/>
                    <a:pt x="544725" y="1797834"/>
                    <a:pt x="556355" y="1800035"/>
                  </a:cubicBezTo>
                  <a:lnTo>
                    <a:pt x="556355" y="1730464"/>
                  </a:lnTo>
                  <a:cubicBezTo>
                    <a:pt x="543992" y="1727949"/>
                    <a:pt x="532048" y="1725330"/>
                    <a:pt x="520627" y="1722606"/>
                  </a:cubicBezTo>
                  <a:close/>
                  <a:moveTo>
                    <a:pt x="1490424" y="1721349"/>
                  </a:moveTo>
                  <a:cubicBezTo>
                    <a:pt x="1475442" y="1725016"/>
                    <a:pt x="1459620" y="1728473"/>
                    <a:pt x="1442961" y="1731826"/>
                  </a:cubicBezTo>
                  <a:lnTo>
                    <a:pt x="1442961" y="1889408"/>
                  </a:lnTo>
                  <a:cubicBezTo>
                    <a:pt x="1458468" y="1886684"/>
                    <a:pt x="1474289" y="1883540"/>
                    <a:pt x="1490424" y="1879978"/>
                  </a:cubicBezTo>
                  <a:close/>
                  <a:moveTo>
                    <a:pt x="469602" y="1708775"/>
                  </a:moveTo>
                  <a:lnTo>
                    <a:pt x="469602" y="1780232"/>
                  </a:lnTo>
                  <a:cubicBezTo>
                    <a:pt x="481651" y="1783480"/>
                    <a:pt x="493595" y="1786414"/>
                    <a:pt x="505330" y="1789138"/>
                  </a:cubicBezTo>
                  <a:lnTo>
                    <a:pt x="505330" y="1718834"/>
                  </a:lnTo>
                  <a:cubicBezTo>
                    <a:pt x="492757" y="1715586"/>
                    <a:pt x="480917" y="1712233"/>
                    <a:pt x="469602" y="1708775"/>
                  </a:cubicBezTo>
                  <a:close/>
                  <a:moveTo>
                    <a:pt x="1558214" y="1702803"/>
                  </a:moveTo>
                  <a:cubicBezTo>
                    <a:pt x="1543545" y="1707518"/>
                    <a:pt x="1527724" y="1712024"/>
                    <a:pt x="1510751" y="1716529"/>
                  </a:cubicBezTo>
                  <a:lnTo>
                    <a:pt x="1510751" y="1875682"/>
                  </a:lnTo>
                  <a:cubicBezTo>
                    <a:pt x="1526362" y="1871806"/>
                    <a:pt x="1542183" y="1867615"/>
                    <a:pt x="1558214" y="1863004"/>
                  </a:cubicBezTo>
                  <a:close/>
                  <a:moveTo>
                    <a:pt x="418576" y="1691488"/>
                  </a:moveTo>
                  <a:lnTo>
                    <a:pt x="418576" y="1765354"/>
                  </a:lnTo>
                  <a:cubicBezTo>
                    <a:pt x="430416" y="1769335"/>
                    <a:pt x="442465" y="1772898"/>
                    <a:pt x="454304" y="1776251"/>
                  </a:cubicBezTo>
                  <a:lnTo>
                    <a:pt x="454304" y="1704061"/>
                  </a:lnTo>
                  <a:cubicBezTo>
                    <a:pt x="441522" y="1699974"/>
                    <a:pt x="429578" y="1695679"/>
                    <a:pt x="418576" y="1691488"/>
                  </a:cubicBezTo>
                  <a:close/>
                  <a:moveTo>
                    <a:pt x="1626003" y="1678391"/>
                  </a:moveTo>
                  <a:cubicBezTo>
                    <a:pt x="1612173" y="1684153"/>
                    <a:pt x="1596352" y="1690230"/>
                    <a:pt x="1578540" y="1696203"/>
                  </a:cubicBezTo>
                  <a:lnTo>
                    <a:pt x="1578540" y="1857032"/>
                  </a:lnTo>
                  <a:cubicBezTo>
                    <a:pt x="1594361" y="1852108"/>
                    <a:pt x="1610077" y="1846659"/>
                    <a:pt x="1626003" y="1840792"/>
                  </a:cubicBezTo>
                  <a:lnTo>
                    <a:pt x="1626003" y="1840687"/>
                  </a:lnTo>
                  <a:close/>
                  <a:moveTo>
                    <a:pt x="367551" y="1669799"/>
                  </a:moveTo>
                  <a:lnTo>
                    <a:pt x="367551" y="1746914"/>
                  </a:lnTo>
                  <a:cubicBezTo>
                    <a:pt x="379285" y="1751629"/>
                    <a:pt x="391125" y="1756134"/>
                    <a:pt x="403279" y="1760325"/>
                  </a:cubicBezTo>
                  <a:lnTo>
                    <a:pt x="403279" y="1685620"/>
                  </a:lnTo>
                  <a:cubicBezTo>
                    <a:pt x="389868" y="1680067"/>
                    <a:pt x="378028" y="1674828"/>
                    <a:pt x="367551" y="1669799"/>
                  </a:cubicBezTo>
                  <a:close/>
                  <a:moveTo>
                    <a:pt x="1702384" y="1639834"/>
                  </a:moveTo>
                  <a:cubicBezTo>
                    <a:pt x="1702384" y="1639834"/>
                    <a:pt x="1684363" y="1652616"/>
                    <a:pt x="1646330" y="1669799"/>
                  </a:cubicBezTo>
                  <a:lnTo>
                    <a:pt x="1646330" y="1832934"/>
                  </a:lnTo>
                  <a:cubicBezTo>
                    <a:pt x="1665084" y="1825495"/>
                    <a:pt x="1683839" y="1817218"/>
                    <a:pt x="1702384" y="1808207"/>
                  </a:cubicBezTo>
                  <a:close/>
                  <a:moveTo>
                    <a:pt x="673703" y="1638052"/>
                  </a:moveTo>
                  <a:lnTo>
                    <a:pt x="673703" y="1717262"/>
                  </a:lnTo>
                  <a:cubicBezTo>
                    <a:pt x="696858" y="1719672"/>
                    <a:pt x="710584" y="1720196"/>
                    <a:pt x="710584" y="1720196"/>
                  </a:cubicBezTo>
                  <a:lnTo>
                    <a:pt x="710584" y="1641719"/>
                  </a:lnTo>
                  <a:cubicBezTo>
                    <a:pt x="698116" y="1640672"/>
                    <a:pt x="685857" y="1639519"/>
                    <a:pt x="673703" y="1638052"/>
                  </a:cubicBezTo>
                  <a:close/>
                  <a:moveTo>
                    <a:pt x="310029" y="1637319"/>
                  </a:moveTo>
                  <a:lnTo>
                    <a:pt x="310029" y="1720196"/>
                  </a:lnTo>
                  <a:cubicBezTo>
                    <a:pt x="323545" y="1727530"/>
                    <a:pt x="337690" y="1734341"/>
                    <a:pt x="352254" y="1740627"/>
                  </a:cubicBezTo>
                  <a:lnTo>
                    <a:pt x="352254" y="1662255"/>
                  </a:lnTo>
                  <a:cubicBezTo>
                    <a:pt x="323964" y="1647796"/>
                    <a:pt x="310029" y="1637319"/>
                    <a:pt x="310029" y="1637319"/>
                  </a:cubicBezTo>
                  <a:close/>
                  <a:moveTo>
                    <a:pt x="622678" y="1630613"/>
                  </a:moveTo>
                  <a:lnTo>
                    <a:pt x="622678" y="1710661"/>
                  </a:lnTo>
                  <a:cubicBezTo>
                    <a:pt x="635775" y="1712652"/>
                    <a:pt x="647719" y="1714224"/>
                    <a:pt x="658406" y="1715481"/>
                  </a:cubicBezTo>
                  <a:lnTo>
                    <a:pt x="658406" y="1636062"/>
                  </a:lnTo>
                  <a:cubicBezTo>
                    <a:pt x="646357" y="1634490"/>
                    <a:pt x="634413" y="1632604"/>
                    <a:pt x="622678" y="1630613"/>
                  </a:cubicBezTo>
                  <a:close/>
                  <a:moveTo>
                    <a:pt x="571652" y="1620660"/>
                  </a:moveTo>
                  <a:lnTo>
                    <a:pt x="571652" y="1620764"/>
                  </a:lnTo>
                  <a:lnTo>
                    <a:pt x="571652" y="1701546"/>
                  </a:lnTo>
                  <a:cubicBezTo>
                    <a:pt x="584121" y="1704061"/>
                    <a:pt x="596065" y="1706366"/>
                    <a:pt x="607381" y="1708252"/>
                  </a:cubicBezTo>
                  <a:lnTo>
                    <a:pt x="607381" y="1627994"/>
                  </a:lnTo>
                  <a:cubicBezTo>
                    <a:pt x="595227" y="1625689"/>
                    <a:pt x="583282" y="1623279"/>
                    <a:pt x="571652" y="1620660"/>
                  </a:cubicBezTo>
                  <a:close/>
                  <a:moveTo>
                    <a:pt x="1219267" y="1617412"/>
                  </a:moveTo>
                  <a:cubicBezTo>
                    <a:pt x="1203131" y="1618355"/>
                    <a:pt x="1186786" y="1619088"/>
                    <a:pt x="1170232" y="1619507"/>
                  </a:cubicBezTo>
                  <a:lnTo>
                    <a:pt x="1170232" y="1723758"/>
                  </a:lnTo>
                  <a:cubicBezTo>
                    <a:pt x="1170232" y="1723758"/>
                    <a:pt x="1188463" y="1724177"/>
                    <a:pt x="1219267" y="1722920"/>
                  </a:cubicBezTo>
                  <a:close/>
                  <a:moveTo>
                    <a:pt x="1287056" y="1611440"/>
                  </a:moveTo>
                  <a:cubicBezTo>
                    <a:pt x="1271549" y="1613325"/>
                    <a:pt x="1255728" y="1614792"/>
                    <a:pt x="1239593" y="1616050"/>
                  </a:cubicBezTo>
                  <a:lnTo>
                    <a:pt x="1239593" y="1722082"/>
                  </a:lnTo>
                  <a:cubicBezTo>
                    <a:pt x="1253738" y="1721139"/>
                    <a:pt x="1269663" y="1720091"/>
                    <a:pt x="1287056" y="1718520"/>
                  </a:cubicBezTo>
                  <a:close/>
                  <a:moveTo>
                    <a:pt x="520627" y="1607982"/>
                  </a:moveTo>
                  <a:lnTo>
                    <a:pt x="520627" y="1689706"/>
                  </a:lnTo>
                  <a:cubicBezTo>
                    <a:pt x="532781" y="1692850"/>
                    <a:pt x="544725" y="1695679"/>
                    <a:pt x="556355" y="1698193"/>
                  </a:cubicBezTo>
                  <a:lnTo>
                    <a:pt x="556355" y="1617097"/>
                  </a:lnTo>
                  <a:cubicBezTo>
                    <a:pt x="544097" y="1614164"/>
                    <a:pt x="532257" y="1611125"/>
                    <a:pt x="520627" y="1607982"/>
                  </a:cubicBezTo>
                  <a:close/>
                  <a:moveTo>
                    <a:pt x="1354845" y="1602324"/>
                  </a:moveTo>
                  <a:cubicBezTo>
                    <a:pt x="1339339" y="1604734"/>
                    <a:pt x="1323622" y="1607039"/>
                    <a:pt x="1307382" y="1609134"/>
                  </a:cubicBezTo>
                  <a:lnTo>
                    <a:pt x="1307382" y="1716529"/>
                  </a:lnTo>
                  <a:cubicBezTo>
                    <a:pt x="1322365" y="1715062"/>
                    <a:pt x="1338291" y="1713176"/>
                    <a:pt x="1354845" y="1710766"/>
                  </a:cubicBezTo>
                  <a:close/>
                  <a:moveTo>
                    <a:pt x="469602" y="1592894"/>
                  </a:moveTo>
                  <a:lnTo>
                    <a:pt x="469602" y="1592999"/>
                  </a:lnTo>
                  <a:lnTo>
                    <a:pt x="469602" y="1675143"/>
                  </a:lnTo>
                  <a:cubicBezTo>
                    <a:pt x="481651" y="1679019"/>
                    <a:pt x="493595" y="1682477"/>
                    <a:pt x="505330" y="1685725"/>
                  </a:cubicBezTo>
                  <a:lnTo>
                    <a:pt x="505330" y="1603791"/>
                  </a:lnTo>
                  <a:cubicBezTo>
                    <a:pt x="492966" y="1600228"/>
                    <a:pt x="481022" y="1596561"/>
                    <a:pt x="469602" y="1592894"/>
                  </a:cubicBezTo>
                  <a:close/>
                  <a:moveTo>
                    <a:pt x="1422635" y="1589542"/>
                  </a:moveTo>
                  <a:cubicBezTo>
                    <a:pt x="1407338" y="1592790"/>
                    <a:pt x="1391517" y="1595933"/>
                    <a:pt x="1375172" y="1598762"/>
                  </a:cubicBezTo>
                  <a:lnTo>
                    <a:pt x="1375172" y="1707728"/>
                  </a:lnTo>
                  <a:cubicBezTo>
                    <a:pt x="1390574" y="1705318"/>
                    <a:pt x="1406290" y="1702594"/>
                    <a:pt x="1422635" y="1699451"/>
                  </a:cubicBezTo>
                  <a:close/>
                  <a:moveTo>
                    <a:pt x="418576" y="1575292"/>
                  </a:moveTo>
                  <a:lnTo>
                    <a:pt x="418576" y="1657226"/>
                  </a:lnTo>
                  <a:cubicBezTo>
                    <a:pt x="430521" y="1661941"/>
                    <a:pt x="442465" y="1666342"/>
                    <a:pt x="454304" y="1670323"/>
                  </a:cubicBezTo>
                  <a:lnTo>
                    <a:pt x="454304" y="1588075"/>
                  </a:lnTo>
                  <a:cubicBezTo>
                    <a:pt x="441627" y="1583779"/>
                    <a:pt x="429787" y="1579483"/>
                    <a:pt x="418576" y="1575292"/>
                  </a:cubicBezTo>
                  <a:close/>
                  <a:moveTo>
                    <a:pt x="1490424" y="1573511"/>
                  </a:moveTo>
                  <a:cubicBezTo>
                    <a:pt x="1475232" y="1577492"/>
                    <a:pt x="1459516" y="1581474"/>
                    <a:pt x="1442961" y="1585036"/>
                  </a:cubicBezTo>
                  <a:lnTo>
                    <a:pt x="1442961" y="1695260"/>
                  </a:lnTo>
                  <a:cubicBezTo>
                    <a:pt x="1458573" y="1692012"/>
                    <a:pt x="1474394" y="1688344"/>
                    <a:pt x="1490424" y="1684153"/>
                  </a:cubicBezTo>
                  <a:close/>
                  <a:moveTo>
                    <a:pt x="367551" y="1554651"/>
                  </a:moveTo>
                  <a:lnTo>
                    <a:pt x="367551" y="1634700"/>
                  </a:lnTo>
                  <a:cubicBezTo>
                    <a:pt x="379390" y="1640462"/>
                    <a:pt x="391335" y="1645910"/>
                    <a:pt x="403279" y="1650940"/>
                  </a:cubicBezTo>
                  <a:lnTo>
                    <a:pt x="403279" y="1569425"/>
                  </a:lnTo>
                  <a:cubicBezTo>
                    <a:pt x="390077" y="1564291"/>
                    <a:pt x="378133" y="1559262"/>
                    <a:pt x="367551" y="1554651"/>
                  </a:cubicBezTo>
                  <a:close/>
                  <a:moveTo>
                    <a:pt x="1558214" y="1554337"/>
                  </a:moveTo>
                  <a:cubicBezTo>
                    <a:pt x="1543336" y="1558947"/>
                    <a:pt x="1527410" y="1563662"/>
                    <a:pt x="1510751" y="1568272"/>
                  </a:cubicBezTo>
                  <a:lnTo>
                    <a:pt x="1510751" y="1678915"/>
                  </a:lnTo>
                  <a:cubicBezTo>
                    <a:pt x="1526572" y="1674514"/>
                    <a:pt x="1542393" y="1669799"/>
                    <a:pt x="1558214" y="1664456"/>
                  </a:cubicBezTo>
                  <a:close/>
                  <a:moveTo>
                    <a:pt x="673703" y="1539459"/>
                  </a:moveTo>
                  <a:lnTo>
                    <a:pt x="673703" y="1610811"/>
                  </a:lnTo>
                  <a:cubicBezTo>
                    <a:pt x="696754" y="1614478"/>
                    <a:pt x="710584" y="1616050"/>
                    <a:pt x="710584" y="1616050"/>
                  </a:cubicBezTo>
                  <a:lnTo>
                    <a:pt x="710584" y="1545117"/>
                  </a:lnTo>
                  <a:cubicBezTo>
                    <a:pt x="698011" y="1543440"/>
                    <a:pt x="685752" y="1541555"/>
                    <a:pt x="673703" y="1539459"/>
                  </a:cubicBezTo>
                  <a:close/>
                  <a:moveTo>
                    <a:pt x="1626003" y="1531601"/>
                  </a:moveTo>
                  <a:cubicBezTo>
                    <a:pt x="1611963" y="1536840"/>
                    <a:pt x="1596037" y="1542498"/>
                    <a:pt x="1578540" y="1548155"/>
                  </a:cubicBezTo>
                  <a:lnTo>
                    <a:pt x="1578540" y="1657750"/>
                  </a:lnTo>
                  <a:cubicBezTo>
                    <a:pt x="1594361" y="1651883"/>
                    <a:pt x="1610287" y="1645701"/>
                    <a:pt x="1626003" y="1638995"/>
                  </a:cubicBezTo>
                  <a:close/>
                  <a:moveTo>
                    <a:pt x="622678" y="1529610"/>
                  </a:moveTo>
                  <a:lnTo>
                    <a:pt x="622678" y="1601800"/>
                  </a:lnTo>
                  <a:cubicBezTo>
                    <a:pt x="635670" y="1604315"/>
                    <a:pt x="647719" y="1606515"/>
                    <a:pt x="658406" y="1608296"/>
                  </a:cubicBezTo>
                  <a:lnTo>
                    <a:pt x="658406" y="1536735"/>
                  </a:lnTo>
                  <a:cubicBezTo>
                    <a:pt x="646252" y="1534430"/>
                    <a:pt x="634308" y="1532125"/>
                    <a:pt x="622678" y="1529610"/>
                  </a:cubicBezTo>
                  <a:close/>
                  <a:moveTo>
                    <a:pt x="310029" y="1527200"/>
                  </a:moveTo>
                  <a:lnTo>
                    <a:pt x="310029" y="1527305"/>
                  </a:lnTo>
                  <a:lnTo>
                    <a:pt x="310029" y="1602743"/>
                  </a:lnTo>
                  <a:cubicBezTo>
                    <a:pt x="323755" y="1611544"/>
                    <a:pt x="337899" y="1619612"/>
                    <a:pt x="352254" y="1627156"/>
                  </a:cubicBezTo>
                  <a:lnTo>
                    <a:pt x="352254" y="1548051"/>
                  </a:lnTo>
                  <a:cubicBezTo>
                    <a:pt x="325117" y="1535687"/>
                    <a:pt x="310029" y="1527200"/>
                    <a:pt x="310029" y="1527200"/>
                  </a:cubicBezTo>
                  <a:close/>
                  <a:moveTo>
                    <a:pt x="571652" y="1517247"/>
                  </a:moveTo>
                  <a:lnTo>
                    <a:pt x="571652" y="1517352"/>
                  </a:lnTo>
                  <a:lnTo>
                    <a:pt x="571652" y="1590903"/>
                  </a:lnTo>
                  <a:cubicBezTo>
                    <a:pt x="584016" y="1593732"/>
                    <a:pt x="596065" y="1596352"/>
                    <a:pt x="607381" y="1598657"/>
                  </a:cubicBezTo>
                  <a:lnTo>
                    <a:pt x="607381" y="1526153"/>
                  </a:lnTo>
                  <a:cubicBezTo>
                    <a:pt x="595122" y="1523324"/>
                    <a:pt x="583282" y="1520285"/>
                    <a:pt x="571652" y="1517247"/>
                  </a:cubicBezTo>
                  <a:close/>
                  <a:moveTo>
                    <a:pt x="520627" y="1502159"/>
                  </a:moveTo>
                  <a:lnTo>
                    <a:pt x="520627" y="1577597"/>
                  </a:lnTo>
                  <a:cubicBezTo>
                    <a:pt x="532781" y="1580950"/>
                    <a:pt x="544725" y="1584093"/>
                    <a:pt x="556355" y="1586922"/>
                  </a:cubicBezTo>
                  <a:lnTo>
                    <a:pt x="556355" y="1512846"/>
                  </a:lnTo>
                  <a:cubicBezTo>
                    <a:pt x="543992" y="1509493"/>
                    <a:pt x="532152" y="1505931"/>
                    <a:pt x="520627" y="1502159"/>
                  </a:cubicBezTo>
                  <a:close/>
                  <a:moveTo>
                    <a:pt x="1702384" y="1500273"/>
                  </a:moveTo>
                  <a:cubicBezTo>
                    <a:pt x="1702384" y="1500273"/>
                    <a:pt x="1682372" y="1510122"/>
                    <a:pt x="1646330" y="1523952"/>
                  </a:cubicBezTo>
                  <a:lnTo>
                    <a:pt x="1646330" y="1629880"/>
                  </a:lnTo>
                  <a:cubicBezTo>
                    <a:pt x="1665398" y="1620974"/>
                    <a:pt x="1684153" y="1611230"/>
                    <a:pt x="1702384" y="1600543"/>
                  </a:cubicBezTo>
                  <a:close/>
                  <a:moveTo>
                    <a:pt x="469602" y="1484557"/>
                  </a:moveTo>
                  <a:lnTo>
                    <a:pt x="469602" y="1484662"/>
                  </a:lnTo>
                  <a:lnTo>
                    <a:pt x="469602" y="1562510"/>
                  </a:lnTo>
                  <a:cubicBezTo>
                    <a:pt x="481546" y="1566386"/>
                    <a:pt x="493490" y="1570053"/>
                    <a:pt x="505330" y="1573511"/>
                  </a:cubicBezTo>
                  <a:lnTo>
                    <a:pt x="505330" y="1497235"/>
                  </a:lnTo>
                  <a:cubicBezTo>
                    <a:pt x="492861" y="1493044"/>
                    <a:pt x="480917" y="1488748"/>
                    <a:pt x="469602" y="1484557"/>
                  </a:cubicBezTo>
                  <a:close/>
                  <a:moveTo>
                    <a:pt x="1219267" y="1477537"/>
                  </a:moveTo>
                  <a:cubicBezTo>
                    <a:pt x="1203236" y="1478899"/>
                    <a:pt x="1186891" y="1480156"/>
                    <a:pt x="1170232" y="1481099"/>
                  </a:cubicBezTo>
                  <a:lnTo>
                    <a:pt x="1170232" y="1575397"/>
                  </a:lnTo>
                  <a:cubicBezTo>
                    <a:pt x="1170232" y="1575397"/>
                    <a:pt x="1188568" y="1574140"/>
                    <a:pt x="1219267" y="1570787"/>
                  </a:cubicBezTo>
                  <a:close/>
                  <a:moveTo>
                    <a:pt x="1287056" y="1469784"/>
                  </a:moveTo>
                  <a:cubicBezTo>
                    <a:pt x="1271654" y="1471879"/>
                    <a:pt x="1255938" y="1473870"/>
                    <a:pt x="1239593" y="1475442"/>
                  </a:cubicBezTo>
                  <a:lnTo>
                    <a:pt x="1239593" y="1568377"/>
                  </a:lnTo>
                  <a:cubicBezTo>
                    <a:pt x="1253738" y="1566701"/>
                    <a:pt x="1269663" y="1564605"/>
                    <a:pt x="1287056" y="1562090"/>
                  </a:cubicBezTo>
                  <a:close/>
                  <a:moveTo>
                    <a:pt x="418576" y="1463916"/>
                  </a:moveTo>
                  <a:lnTo>
                    <a:pt x="418576" y="1544279"/>
                  </a:lnTo>
                  <a:cubicBezTo>
                    <a:pt x="430416" y="1548993"/>
                    <a:pt x="442360" y="1553289"/>
                    <a:pt x="454304" y="1557480"/>
                  </a:cubicBezTo>
                  <a:lnTo>
                    <a:pt x="454304" y="1478899"/>
                  </a:lnTo>
                  <a:cubicBezTo>
                    <a:pt x="441627" y="1473765"/>
                    <a:pt x="429682" y="1468841"/>
                    <a:pt x="418576" y="1463916"/>
                  </a:cubicBezTo>
                  <a:close/>
                  <a:moveTo>
                    <a:pt x="1354845" y="1458992"/>
                  </a:moveTo>
                  <a:cubicBezTo>
                    <a:pt x="1339548" y="1461926"/>
                    <a:pt x="1323727" y="1464545"/>
                    <a:pt x="1307382" y="1466955"/>
                  </a:cubicBezTo>
                  <a:lnTo>
                    <a:pt x="1307382" y="1559157"/>
                  </a:lnTo>
                  <a:cubicBezTo>
                    <a:pt x="1322365" y="1556747"/>
                    <a:pt x="1338291" y="1554232"/>
                    <a:pt x="1354845" y="1551194"/>
                  </a:cubicBezTo>
                  <a:close/>
                  <a:moveTo>
                    <a:pt x="1422635" y="1444428"/>
                  </a:moveTo>
                  <a:cubicBezTo>
                    <a:pt x="1407442" y="1448095"/>
                    <a:pt x="1391726" y="1451553"/>
                    <a:pt x="1375172" y="1454906"/>
                  </a:cubicBezTo>
                  <a:lnTo>
                    <a:pt x="1375172" y="1547317"/>
                  </a:lnTo>
                  <a:cubicBezTo>
                    <a:pt x="1390574" y="1544384"/>
                    <a:pt x="1406395" y="1541135"/>
                    <a:pt x="1422635" y="1537573"/>
                  </a:cubicBezTo>
                  <a:lnTo>
                    <a:pt x="1422635" y="1537468"/>
                  </a:lnTo>
                  <a:close/>
                  <a:moveTo>
                    <a:pt x="673703" y="1440656"/>
                  </a:moveTo>
                  <a:lnTo>
                    <a:pt x="673703" y="1511694"/>
                  </a:lnTo>
                  <a:cubicBezTo>
                    <a:pt x="696858" y="1516199"/>
                    <a:pt x="710584" y="1518085"/>
                    <a:pt x="710584" y="1518085"/>
                  </a:cubicBezTo>
                  <a:lnTo>
                    <a:pt x="710584" y="1448410"/>
                  </a:lnTo>
                  <a:cubicBezTo>
                    <a:pt x="698011" y="1446000"/>
                    <a:pt x="685648" y="1443380"/>
                    <a:pt x="673703" y="1440656"/>
                  </a:cubicBezTo>
                  <a:close/>
                  <a:moveTo>
                    <a:pt x="367551" y="1439713"/>
                  </a:moveTo>
                  <a:lnTo>
                    <a:pt x="367551" y="1439818"/>
                  </a:lnTo>
                  <a:lnTo>
                    <a:pt x="367551" y="1522066"/>
                  </a:lnTo>
                  <a:cubicBezTo>
                    <a:pt x="379181" y="1527724"/>
                    <a:pt x="391125" y="1533172"/>
                    <a:pt x="403279" y="1538202"/>
                  </a:cubicBezTo>
                  <a:lnTo>
                    <a:pt x="403279" y="1457106"/>
                  </a:lnTo>
                  <a:cubicBezTo>
                    <a:pt x="390077" y="1451029"/>
                    <a:pt x="378028" y="1445162"/>
                    <a:pt x="367551" y="1439713"/>
                  </a:cubicBezTo>
                  <a:close/>
                  <a:moveTo>
                    <a:pt x="622678" y="1428397"/>
                  </a:moveTo>
                  <a:lnTo>
                    <a:pt x="622678" y="1500483"/>
                  </a:lnTo>
                  <a:cubicBezTo>
                    <a:pt x="635775" y="1503626"/>
                    <a:pt x="647719" y="1506245"/>
                    <a:pt x="658406" y="1508446"/>
                  </a:cubicBezTo>
                  <a:lnTo>
                    <a:pt x="658406" y="1437094"/>
                  </a:lnTo>
                  <a:cubicBezTo>
                    <a:pt x="646147" y="1434370"/>
                    <a:pt x="634308" y="1431436"/>
                    <a:pt x="622678" y="1428397"/>
                  </a:cubicBezTo>
                  <a:close/>
                  <a:moveTo>
                    <a:pt x="1490424" y="1426092"/>
                  </a:moveTo>
                  <a:cubicBezTo>
                    <a:pt x="1475442" y="1430703"/>
                    <a:pt x="1459620" y="1435103"/>
                    <a:pt x="1442961" y="1439504"/>
                  </a:cubicBezTo>
                  <a:lnTo>
                    <a:pt x="1442961" y="1532963"/>
                  </a:lnTo>
                  <a:cubicBezTo>
                    <a:pt x="1458573" y="1529401"/>
                    <a:pt x="1474394" y="1525524"/>
                    <a:pt x="1490424" y="1521124"/>
                  </a:cubicBezTo>
                  <a:lnTo>
                    <a:pt x="1490424" y="1521019"/>
                  </a:lnTo>
                  <a:close/>
                  <a:moveTo>
                    <a:pt x="571652" y="1414148"/>
                  </a:moveTo>
                  <a:lnTo>
                    <a:pt x="571652" y="1487491"/>
                  </a:lnTo>
                  <a:cubicBezTo>
                    <a:pt x="584016" y="1490948"/>
                    <a:pt x="596065" y="1494091"/>
                    <a:pt x="607381" y="1496920"/>
                  </a:cubicBezTo>
                  <a:lnTo>
                    <a:pt x="607381" y="1424416"/>
                  </a:lnTo>
                  <a:cubicBezTo>
                    <a:pt x="595017" y="1421063"/>
                    <a:pt x="583178" y="1417606"/>
                    <a:pt x="571652" y="1414148"/>
                  </a:cubicBezTo>
                  <a:close/>
                  <a:moveTo>
                    <a:pt x="310029" y="1406499"/>
                  </a:moveTo>
                  <a:lnTo>
                    <a:pt x="310029" y="1489481"/>
                  </a:lnTo>
                  <a:cubicBezTo>
                    <a:pt x="323336" y="1498387"/>
                    <a:pt x="337480" y="1506560"/>
                    <a:pt x="352254" y="1514313"/>
                  </a:cubicBezTo>
                  <a:lnTo>
                    <a:pt x="352254" y="1431645"/>
                  </a:lnTo>
                  <a:cubicBezTo>
                    <a:pt x="324698" y="1416663"/>
                    <a:pt x="310029" y="1406499"/>
                    <a:pt x="310029" y="1406499"/>
                  </a:cubicBezTo>
                  <a:close/>
                  <a:moveTo>
                    <a:pt x="1558214" y="1403147"/>
                  </a:moveTo>
                  <a:cubicBezTo>
                    <a:pt x="1543545" y="1408805"/>
                    <a:pt x="1527724" y="1414358"/>
                    <a:pt x="1510751" y="1419911"/>
                  </a:cubicBezTo>
                  <a:lnTo>
                    <a:pt x="1510751" y="1515780"/>
                  </a:lnTo>
                  <a:cubicBezTo>
                    <a:pt x="1526572" y="1511275"/>
                    <a:pt x="1542393" y="1506560"/>
                    <a:pt x="1558214" y="1501321"/>
                  </a:cubicBezTo>
                  <a:close/>
                  <a:moveTo>
                    <a:pt x="520627" y="1397594"/>
                  </a:moveTo>
                  <a:lnTo>
                    <a:pt x="520627" y="1472089"/>
                  </a:lnTo>
                  <a:cubicBezTo>
                    <a:pt x="532781" y="1475965"/>
                    <a:pt x="544725" y="1479737"/>
                    <a:pt x="556355" y="1483090"/>
                  </a:cubicBezTo>
                  <a:lnTo>
                    <a:pt x="556355" y="1409433"/>
                  </a:lnTo>
                  <a:cubicBezTo>
                    <a:pt x="543992" y="1405452"/>
                    <a:pt x="532048" y="1401575"/>
                    <a:pt x="520627" y="1397594"/>
                  </a:cubicBezTo>
                  <a:close/>
                  <a:moveTo>
                    <a:pt x="469602" y="1378629"/>
                  </a:moveTo>
                  <a:lnTo>
                    <a:pt x="469602" y="1454277"/>
                  </a:lnTo>
                  <a:cubicBezTo>
                    <a:pt x="481651" y="1458887"/>
                    <a:pt x="493595" y="1463183"/>
                    <a:pt x="505330" y="1467164"/>
                  </a:cubicBezTo>
                  <a:lnTo>
                    <a:pt x="505330" y="1392250"/>
                  </a:lnTo>
                  <a:cubicBezTo>
                    <a:pt x="492757" y="1387745"/>
                    <a:pt x="480917" y="1383135"/>
                    <a:pt x="469602" y="1378629"/>
                  </a:cubicBezTo>
                  <a:close/>
                  <a:moveTo>
                    <a:pt x="1626003" y="1374438"/>
                  </a:moveTo>
                  <a:cubicBezTo>
                    <a:pt x="1612173" y="1381039"/>
                    <a:pt x="1596352" y="1388059"/>
                    <a:pt x="1578540" y="1395393"/>
                  </a:cubicBezTo>
                  <a:lnTo>
                    <a:pt x="1578540" y="1494720"/>
                  </a:lnTo>
                  <a:cubicBezTo>
                    <a:pt x="1594571" y="1489272"/>
                    <a:pt x="1610392" y="1483300"/>
                    <a:pt x="1626003" y="1476908"/>
                  </a:cubicBezTo>
                  <a:close/>
                  <a:moveTo>
                    <a:pt x="418576" y="1356731"/>
                  </a:moveTo>
                  <a:lnTo>
                    <a:pt x="418576" y="1433531"/>
                  </a:lnTo>
                  <a:cubicBezTo>
                    <a:pt x="430416" y="1438875"/>
                    <a:pt x="442465" y="1443904"/>
                    <a:pt x="454304" y="1448514"/>
                  </a:cubicBezTo>
                  <a:lnTo>
                    <a:pt x="454304" y="1372552"/>
                  </a:lnTo>
                  <a:cubicBezTo>
                    <a:pt x="441522" y="1367209"/>
                    <a:pt x="429578" y="1361865"/>
                    <a:pt x="418576" y="1356731"/>
                  </a:cubicBezTo>
                  <a:close/>
                  <a:moveTo>
                    <a:pt x="1219267" y="1332005"/>
                  </a:moveTo>
                  <a:cubicBezTo>
                    <a:pt x="1203131" y="1333890"/>
                    <a:pt x="1186786" y="1335462"/>
                    <a:pt x="1170232" y="1336824"/>
                  </a:cubicBezTo>
                  <a:lnTo>
                    <a:pt x="1170232" y="1441075"/>
                  </a:lnTo>
                  <a:cubicBezTo>
                    <a:pt x="1170232" y="1441075"/>
                    <a:pt x="1188463" y="1440447"/>
                    <a:pt x="1219267" y="1437199"/>
                  </a:cubicBezTo>
                  <a:close/>
                  <a:moveTo>
                    <a:pt x="1702384" y="1331062"/>
                  </a:moveTo>
                  <a:cubicBezTo>
                    <a:pt x="1702384" y="1331062"/>
                    <a:pt x="1683944" y="1344997"/>
                    <a:pt x="1646330" y="1364275"/>
                  </a:cubicBezTo>
                  <a:lnTo>
                    <a:pt x="1646330" y="1468422"/>
                  </a:lnTo>
                  <a:cubicBezTo>
                    <a:pt x="1665608" y="1460144"/>
                    <a:pt x="1684468" y="1451134"/>
                    <a:pt x="1702384" y="1441390"/>
                  </a:cubicBezTo>
                  <a:lnTo>
                    <a:pt x="1702384" y="1441285"/>
                  </a:lnTo>
                  <a:close/>
                  <a:moveTo>
                    <a:pt x="367551" y="1330957"/>
                  </a:moveTo>
                  <a:lnTo>
                    <a:pt x="367551" y="1408805"/>
                  </a:lnTo>
                  <a:cubicBezTo>
                    <a:pt x="379285" y="1415091"/>
                    <a:pt x="391230" y="1421063"/>
                    <a:pt x="403279" y="1426616"/>
                  </a:cubicBezTo>
                  <a:lnTo>
                    <a:pt x="403279" y="1349502"/>
                  </a:lnTo>
                  <a:cubicBezTo>
                    <a:pt x="389868" y="1343006"/>
                    <a:pt x="378028" y="1336719"/>
                    <a:pt x="367551" y="1330957"/>
                  </a:cubicBezTo>
                  <a:close/>
                  <a:moveTo>
                    <a:pt x="1287056" y="1322156"/>
                  </a:moveTo>
                  <a:cubicBezTo>
                    <a:pt x="1271445" y="1324775"/>
                    <a:pt x="1255728" y="1327290"/>
                    <a:pt x="1239593" y="1329385"/>
                  </a:cubicBezTo>
                  <a:lnTo>
                    <a:pt x="1239593" y="1434998"/>
                  </a:lnTo>
                  <a:cubicBezTo>
                    <a:pt x="1253738" y="1433217"/>
                    <a:pt x="1269663" y="1431122"/>
                    <a:pt x="1287056" y="1428502"/>
                  </a:cubicBezTo>
                  <a:close/>
                  <a:moveTo>
                    <a:pt x="1354845" y="1309059"/>
                  </a:moveTo>
                  <a:cubicBezTo>
                    <a:pt x="1339339" y="1312412"/>
                    <a:pt x="1323622" y="1315660"/>
                    <a:pt x="1307382" y="1318698"/>
                  </a:cubicBezTo>
                  <a:lnTo>
                    <a:pt x="1307382" y="1425359"/>
                  </a:lnTo>
                  <a:cubicBezTo>
                    <a:pt x="1322365" y="1422844"/>
                    <a:pt x="1338291" y="1419911"/>
                    <a:pt x="1354845" y="1416453"/>
                  </a:cubicBezTo>
                  <a:close/>
                  <a:moveTo>
                    <a:pt x="310029" y="1294809"/>
                  </a:moveTo>
                  <a:lnTo>
                    <a:pt x="310029" y="1294914"/>
                  </a:lnTo>
                  <a:lnTo>
                    <a:pt x="310029" y="1374857"/>
                  </a:lnTo>
                  <a:cubicBezTo>
                    <a:pt x="323650" y="1383973"/>
                    <a:pt x="337795" y="1392564"/>
                    <a:pt x="352254" y="1400632"/>
                  </a:cubicBezTo>
                  <a:lnTo>
                    <a:pt x="352254" y="1322365"/>
                  </a:lnTo>
                  <a:cubicBezTo>
                    <a:pt x="323860" y="1305706"/>
                    <a:pt x="310029" y="1294809"/>
                    <a:pt x="310029" y="1294809"/>
                  </a:cubicBezTo>
                  <a:close/>
                  <a:moveTo>
                    <a:pt x="1422635" y="1292295"/>
                  </a:moveTo>
                  <a:cubicBezTo>
                    <a:pt x="1407233" y="1296486"/>
                    <a:pt x="1391517" y="1300572"/>
                    <a:pt x="1375172" y="1304344"/>
                  </a:cubicBezTo>
                  <a:lnTo>
                    <a:pt x="1375172" y="1412053"/>
                  </a:lnTo>
                  <a:cubicBezTo>
                    <a:pt x="1390574" y="1408700"/>
                    <a:pt x="1406395" y="1405033"/>
                    <a:pt x="1422635" y="1400842"/>
                  </a:cubicBezTo>
                  <a:close/>
                  <a:moveTo>
                    <a:pt x="673703" y="1275950"/>
                  </a:moveTo>
                  <a:lnTo>
                    <a:pt x="673703" y="1410795"/>
                  </a:lnTo>
                  <a:cubicBezTo>
                    <a:pt x="696754" y="1415929"/>
                    <a:pt x="710584" y="1418339"/>
                    <a:pt x="710584" y="1418339"/>
                  </a:cubicBezTo>
                  <a:lnTo>
                    <a:pt x="710584" y="1284122"/>
                  </a:lnTo>
                  <a:cubicBezTo>
                    <a:pt x="698011" y="1281503"/>
                    <a:pt x="685752" y="1278779"/>
                    <a:pt x="673703" y="1275950"/>
                  </a:cubicBezTo>
                  <a:close/>
                  <a:moveTo>
                    <a:pt x="1490424" y="1272283"/>
                  </a:moveTo>
                  <a:cubicBezTo>
                    <a:pt x="1475232" y="1277102"/>
                    <a:pt x="1459516" y="1282027"/>
                    <a:pt x="1442961" y="1286742"/>
                  </a:cubicBezTo>
                  <a:lnTo>
                    <a:pt x="1442961" y="1395498"/>
                  </a:lnTo>
                  <a:cubicBezTo>
                    <a:pt x="1458573" y="1391202"/>
                    <a:pt x="1474394" y="1386592"/>
                    <a:pt x="1490424" y="1381458"/>
                  </a:cubicBezTo>
                  <a:close/>
                  <a:moveTo>
                    <a:pt x="622678" y="1262643"/>
                  </a:moveTo>
                  <a:lnTo>
                    <a:pt x="622678" y="1398432"/>
                  </a:lnTo>
                  <a:cubicBezTo>
                    <a:pt x="635775" y="1401889"/>
                    <a:pt x="647719" y="1404823"/>
                    <a:pt x="658406" y="1407338"/>
                  </a:cubicBezTo>
                  <a:lnTo>
                    <a:pt x="658406" y="1272178"/>
                  </a:lnTo>
                  <a:cubicBezTo>
                    <a:pt x="646252" y="1269244"/>
                    <a:pt x="634308" y="1265996"/>
                    <a:pt x="622678" y="1262643"/>
                  </a:cubicBezTo>
                  <a:close/>
                  <a:moveTo>
                    <a:pt x="1558214" y="1248813"/>
                  </a:moveTo>
                  <a:cubicBezTo>
                    <a:pt x="1543336" y="1254366"/>
                    <a:pt x="1527514" y="1260024"/>
                    <a:pt x="1510751" y="1265682"/>
                  </a:cubicBezTo>
                  <a:lnTo>
                    <a:pt x="1510751" y="1374962"/>
                  </a:lnTo>
                  <a:cubicBezTo>
                    <a:pt x="1526572" y="1369619"/>
                    <a:pt x="1542288" y="1363856"/>
                    <a:pt x="1558214" y="1357570"/>
                  </a:cubicBezTo>
                  <a:close/>
                  <a:moveTo>
                    <a:pt x="571652" y="1246822"/>
                  </a:moveTo>
                  <a:lnTo>
                    <a:pt x="571652" y="1384078"/>
                  </a:lnTo>
                  <a:cubicBezTo>
                    <a:pt x="584121" y="1387850"/>
                    <a:pt x="596065" y="1391307"/>
                    <a:pt x="607381" y="1394346"/>
                  </a:cubicBezTo>
                  <a:lnTo>
                    <a:pt x="607381" y="1258138"/>
                  </a:lnTo>
                  <a:cubicBezTo>
                    <a:pt x="595122" y="1254471"/>
                    <a:pt x="583282" y="1250699"/>
                    <a:pt x="571652" y="1246822"/>
                  </a:cubicBezTo>
                  <a:close/>
                  <a:moveTo>
                    <a:pt x="520627" y="1228277"/>
                  </a:moveTo>
                  <a:lnTo>
                    <a:pt x="520627" y="1367733"/>
                  </a:lnTo>
                  <a:cubicBezTo>
                    <a:pt x="532781" y="1371819"/>
                    <a:pt x="544725" y="1375800"/>
                    <a:pt x="556355" y="1379363"/>
                  </a:cubicBezTo>
                  <a:lnTo>
                    <a:pt x="556355" y="1241479"/>
                  </a:lnTo>
                  <a:cubicBezTo>
                    <a:pt x="543992" y="1237183"/>
                    <a:pt x="532152" y="1232678"/>
                    <a:pt x="520627" y="1228277"/>
                  </a:cubicBezTo>
                  <a:close/>
                  <a:moveTo>
                    <a:pt x="1626003" y="1221467"/>
                  </a:moveTo>
                  <a:cubicBezTo>
                    <a:pt x="1611963" y="1227648"/>
                    <a:pt x="1596037" y="1234354"/>
                    <a:pt x="1578540" y="1241165"/>
                  </a:cubicBezTo>
                  <a:lnTo>
                    <a:pt x="1578540" y="1349502"/>
                  </a:lnTo>
                  <a:cubicBezTo>
                    <a:pt x="1594361" y="1342796"/>
                    <a:pt x="1610287" y="1335567"/>
                    <a:pt x="1626003" y="1327918"/>
                  </a:cubicBezTo>
                  <a:close/>
                  <a:moveTo>
                    <a:pt x="469602" y="1207008"/>
                  </a:moveTo>
                  <a:lnTo>
                    <a:pt x="469602" y="1348978"/>
                  </a:lnTo>
                  <a:cubicBezTo>
                    <a:pt x="481651" y="1353798"/>
                    <a:pt x="493490" y="1358198"/>
                    <a:pt x="505330" y="1362389"/>
                  </a:cubicBezTo>
                  <a:lnTo>
                    <a:pt x="505330" y="1222305"/>
                  </a:lnTo>
                  <a:cubicBezTo>
                    <a:pt x="492861" y="1217276"/>
                    <a:pt x="480917" y="1212142"/>
                    <a:pt x="469602" y="1207008"/>
                  </a:cubicBezTo>
                  <a:close/>
                  <a:moveTo>
                    <a:pt x="1219267" y="1200931"/>
                  </a:moveTo>
                  <a:cubicBezTo>
                    <a:pt x="1203236" y="1203760"/>
                    <a:pt x="1186891" y="1206170"/>
                    <a:pt x="1170232" y="1208475"/>
                  </a:cubicBezTo>
                  <a:lnTo>
                    <a:pt x="1170232" y="1302772"/>
                  </a:lnTo>
                  <a:cubicBezTo>
                    <a:pt x="1170232" y="1302772"/>
                    <a:pt x="1188568" y="1300677"/>
                    <a:pt x="1219267" y="1295857"/>
                  </a:cubicBezTo>
                  <a:lnTo>
                    <a:pt x="1219267" y="1295752"/>
                  </a:lnTo>
                  <a:close/>
                  <a:moveTo>
                    <a:pt x="1287056" y="1188044"/>
                  </a:moveTo>
                  <a:cubicBezTo>
                    <a:pt x="1271654" y="1191396"/>
                    <a:pt x="1255833" y="1194540"/>
                    <a:pt x="1239593" y="1197578"/>
                  </a:cubicBezTo>
                  <a:lnTo>
                    <a:pt x="1239593" y="1292609"/>
                  </a:lnTo>
                  <a:cubicBezTo>
                    <a:pt x="1253738" y="1290199"/>
                    <a:pt x="1269768" y="1287266"/>
                    <a:pt x="1287056" y="1283913"/>
                  </a:cubicBezTo>
                  <a:close/>
                  <a:moveTo>
                    <a:pt x="1702384" y="1184796"/>
                  </a:moveTo>
                  <a:cubicBezTo>
                    <a:pt x="1702384" y="1184796"/>
                    <a:pt x="1682372" y="1196007"/>
                    <a:pt x="1646330" y="1212456"/>
                  </a:cubicBezTo>
                  <a:lnTo>
                    <a:pt x="1646330" y="1317545"/>
                  </a:lnTo>
                  <a:cubicBezTo>
                    <a:pt x="1665398" y="1307592"/>
                    <a:pt x="1684153" y="1296800"/>
                    <a:pt x="1702384" y="1285065"/>
                  </a:cubicBezTo>
                  <a:close/>
                  <a:moveTo>
                    <a:pt x="418576" y="1182805"/>
                  </a:moveTo>
                  <a:lnTo>
                    <a:pt x="418576" y="1182910"/>
                  </a:lnTo>
                  <a:lnTo>
                    <a:pt x="418576" y="1327709"/>
                  </a:lnTo>
                  <a:cubicBezTo>
                    <a:pt x="430416" y="1333052"/>
                    <a:pt x="442465" y="1338291"/>
                    <a:pt x="454304" y="1343111"/>
                  </a:cubicBezTo>
                  <a:lnTo>
                    <a:pt x="454304" y="1200302"/>
                  </a:lnTo>
                  <a:cubicBezTo>
                    <a:pt x="441627" y="1194330"/>
                    <a:pt x="429682" y="1188463"/>
                    <a:pt x="418576" y="1182805"/>
                  </a:cubicBezTo>
                  <a:close/>
                  <a:moveTo>
                    <a:pt x="1354845" y="1171699"/>
                  </a:moveTo>
                  <a:cubicBezTo>
                    <a:pt x="1339444" y="1175785"/>
                    <a:pt x="1323727" y="1179766"/>
                    <a:pt x="1307382" y="1183538"/>
                  </a:cubicBezTo>
                  <a:lnTo>
                    <a:pt x="1307382" y="1279827"/>
                  </a:lnTo>
                  <a:cubicBezTo>
                    <a:pt x="1322470" y="1276788"/>
                    <a:pt x="1338291" y="1273226"/>
                    <a:pt x="1354845" y="1269454"/>
                  </a:cubicBezTo>
                  <a:close/>
                  <a:moveTo>
                    <a:pt x="367551" y="1154620"/>
                  </a:moveTo>
                  <a:lnTo>
                    <a:pt x="367551" y="1154725"/>
                  </a:lnTo>
                  <a:lnTo>
                    <a:pt x="367551" y="1302458"/>
                  </a:lnTo>
                  <a:cubicBezTo>
                    <a:pt x="379285" y="1308744"/>
                    <a:pt x="391230" y="1314821"/>
                    <a:pt x="403279" y="1320584"/>
                  </a:cubicBezTo>
                  <a:lnTo>
                    <a:pt x="403279" y="1174842"/>
                  </a:lnTo>
                  <a:cubicBezTo>
                    <a:pt x="390077" y="1167612"/>
                    <a:pt x="378028" y="1160907"/>
                    <a:pt x="367551" y="1154620"/>
                  </a:cubicBezTo>
                  <a:close/>
                  <a:moveTo>
                    <a:pt x="1422635" y="1151687"/>
                  </a:moveTo>
                  <a:cubicBezTo>
                    <a:pt x="1407338" y="1156611"/>
                    <a:pt x="1391622" y="1161326"/>
                    <a:pt x="1375172" y="1165936"/>
                  </a:cubicBezTo>
                  <a:lnTo>
                    <a:pt x="1375172" y="1264425"/>
                  </a:lnTo>
                  <a:cubicBezTo>
                    <a:pt x="1390574" y="1260757"/>
                    <a:pt x="1406395" y="1256567"/>
                    <a:pt x="1422635" y="1252061"/>
                  </a:cubicBezTo>
                  <a:close/>
                  <a:moveTo>
                    <a:pt x="1490424" y="1128322"/>
                  </a:moveTo>
                  <a:cubicBezTo>
                    <a:pt x="1475337" y="1133980"/>
                    <a:pt x="1459516" y="1139637"/>
                    <a:pt x="1442961" y="1145191"/>
                  </a:cubicBezTo>
                  <a:lnTo>
                    <a:pt x="1442961" y="1246508"/>
                  </a:lnTo>
                  <a:cubicBezTo>
                    <a:pt x="1458678" y="1241898"/>
                    <a:pt x="1474498" y="1237078"/>
                    <a:pt x="1490424" y="1231840"/>
                  </a:cubicBezTo>
                  <a:close/>
                  <a:moveTo>
                    <a:pt x="310029" y="1116796"/>
                  </a:moveTo>
                  <a:lnTo>
                    <a:pt x="310029" y="1267673"/>
                  </a:lnTo>
                  <a:cubicBezTo>
                    <a:pt x="323545" y="1276998"/>
                    <a:pt x="337690" y="1285694"/>
                    <a:pt x="352254" y="1293971"/>
                  </a:cubicBezTo>
                  <a:lnTo>
                    <a:pt x="352254" y="1145505"/>
                  </a:lnTo>
                  <a:cubicBezTo>
                    <a:pt x="324488" y="1128217"/>
                    <a:pt x="310029" y="1116796"/>
                    <a:pt x="310029" y="1116796"/>
                  </a:cubicBezTo>
                  <a:close/>
                  <a:moveTo>
                    <a:pt x="1558214" y="1100766"/>
                  </a:moveTo>
                  <a:cubicBezTo>
                    <a:pt x="1543440" y="1107367"/>
                    <a:pt x="1527619" y="1113968"/>
                    <a:pt x="1510751" y="1120673"/>
                  </a:cubicBezTo>
                  <a:lnTo>
                    <a:pt x="1510751" y="1225134"/>
                  </a:lnTo>
                  <a:cubicBezTo>
                    <a:pt x="1526572" y="1219581"/>
                    <a:pt x="1542498" y="1213818"/>
                    <a:pt x="1558214" y="1207637"/>
                  </a:cubicBezTo>
                  <a:lnTo>
                    <a:pt x="1558214" y="1207532"/>
                  </a:lnTo>
                  <a:close/>
                  <a:moveTo>
                    <a:pt x="1219267" y="1069753"/>
                  </a:moveTo>
                  <a:cubicBezTo>
                    <a:pt x="1203341" y="1073420"/>
                    <a:pt x="1186891" y="1076772"/>
                    <a:pt x="1170232" y="1080020"/>
                  </a:cubicBezTo>
                  <a:lnTo>
                    <a:pt x="1170232" y="1172537"/>
                  </a:lnTo>
                  <a:cubicBezTo>
                    <a:pt x="1170232" y="1172537"/>
                    <a:pt x="1188463" y="1169917"/>
                    <a:pt x="1219267" y="1164050"/>
                  </a:cubicBezTo>
                  <a:close/>
                  <a:moveTo>
                    <a:pt x="1626003" y="1068810"/>
                  </a:moveTo>
                  <a:cubicBezTo>
                    <a:pt x="1612068" y="1076039"/>
                    <a:pt x="1596142" y="1083792"/>
                    <a:pt x="1578540" y="1091860"/>
                  </a:cubicBezTo>
                  <a:lnTo>
                    <a:pt x="1578540" y="1199569"/>
                  </a:lnTo>
                  <a:cubicBezTo>
                    <a:pt x="1594571" y="1192863"/>
                    <a:pt x="1610496" y="1185738"/>
                    <a:pt x="1626003" y="1178090"/>
                  </a:cubicBezTo>
                  <a:close/>
                  <a:moveTo>
                    <a:pt x="1287056" y="1053617"/>
                  </a:moveTo>
                  <a:cubicBezTo>
                    <a:pt x="1271654" y="1057599"/>
                    <a:pt x="1255938" y="1061580"/>
                    <a:pt x="1239593" y="1065247"/>
                  </a:cubicBezTo>
                  <a:lnTo>
                    <a:pt x="1239593" y="1160069"/>
                  </a:lnTo>
                  <a:cubicBezTo>
                    <a:pt x="1253738" y="1157135"/>
                    <a:pt x="1269663" y="1153677"/>
                    <a:pt x="1287056" y="1149486"/>
                  </a:cubicBezTo>
                  <a:close/>
                  <a:moveTo>
                    <a:pt x="1354845" y="1034653"/>
                  </a:moveTo>
                  <a:cubicBezTo>
                    <a:pt x="1339548" y="1039368"/>
                    <a:pt x="1323832" y="1043768"/>
                    <a:pt x="1307382" y="1048274"/>
                  </a:cubicBezTo>
                  <a:lnTo>
                    <a:pt x="1307382" y="1144667"/>
                  </a:lnTo>
                  <a:cubicBezTo>
                    <a:pt x="1322470" y="1140895"/>
                    <a:pt x="1338291" y="1136704"/>
                    <a:pt x="1354845" y="1132094"/>
                  </a:cubicBezTo>
                  <a:close/>
                  <a:moveTo>
                    <a:pt x="1702384" y="1024490"/>
                  </a:moveTo>
                  <a:cubicBezTo>
                    <a:pt x="1702384" y="1024490"/>
                    <a:pt x="1683001" y="1038006"/>
                    <a:pt x="1646330" y="1057913"/>
                  </a:cubicBezTo>
                  <a:lnTo>
                    <a:pt x="1646330" y="1167717"/>
                  </a:lnTo>
                  <a:cubicBezTo>
                    <a:pt x="1665923" y="1157449"/>
                    <a:pt x="1684782" y="1146448"/>
                    <a:pt x="1702384" y="1134713"/>
                  </a:cubicBezTo>
                  <a:close/>
                  <a:moveTo>
                    <a:pt x="1422635" y="1012755"/>
                  </a:moveTo>
                  <a:cubicBezTo>
                    <a:pt x="1407442" y="1017994"/>
                    <a:pt x="1391726" y="1023232"/>
                    <a:pt x="1375172" y="1028471"/>
                  </a:cubicBezTo>
                  <a:lnTo>
                    <a:pt x="1375172" y="1126331"/>
                  </a:lnTo>
                  <a:cubicBezTo>
                    <a:pt x="1390574" y="1121826"/>
                    <a:pt x="1406395" y="1116901"/>
                    <a:pt x="1422635" y="1111663"/>
                  </a:cubicBezTo>
                  <a:close/>
                  <a:moveTo>
                    <a:pt x="1490424" y="987609"/>
                  </a:moveTo>
                  <a:cubicBezTo>
                    <a:pt x="1475442" y="993581"/>
                    <a:pt x="1459620" y="999658"/>
                    <a:pt x="1442961" y="1005630"/>
                  </a:cubicBezTo>
                  <a:lnTo>
                    <a:pt x="1442961" y="1105166"/>
                  </a:lnTo>
                  <a:cubicBezTo>
                    <a:pt x="1458573" y="1099823"/>
                    <a:pt x="1474394" y="1094165"/>
                    <a:pt x="1490424" y="1088088"/>
                  </a:cubicBezTo>
                  <a:close/>
                  <a:moveTo>
                    <a:pt x="1558214" y="958586"/>
                  </a:moveTo>
                  <a:cubicBezTo>
                    <a:pt x="1543545" y="965397"/>
                    <a:pt x="1527724" y="972417"/>
                    <a:pt x="1510751" y="979541"/>
                  </a:cubicBezTo>
                  <a:lnTo>
                    <a:pt x="1510751" y="1080439"/>
                  </a:lnTo>
                  <a:cubicBezTo>
                    <a:pt x="1526572" y="1074258"/>
                    <a:pt x="1542393" y="1067552"/>
                    <a:pt x="1558214" y="1060532"/>
                  </a:cubicBezTo>
                  <a:close/>
                  <a:moveTo>
                    <a:pt x="1626003" y="924325"/>
                  </a:moveTo>
                  <a:cubicBezTo>
                    <a:pt x="1612173" y="932078"/>
                    <a:pt x="1596352" y="940355"/>
                    <a:pt x="1578540" y="949052"/>
                  </a:cubicBezTo>
                  <a:lnTo>
                    <a:pt x="1578540" y="1051522"/>
                  </a:lnTo>
                  <a:cubicBezTo>
                    <a:pt x="1594466" y="1044083"/>
                    <a:pt x="1610392" y="1036225"/>
                    <a:pt x="1626003" y="1027843"/>
                  </a:cubicBezTo>
                  <a:close/>
                  <a:moveTo>
                    <a:pt x="1702384" y="876128"/>
                  </a:moveTo>
                  <a:cubicBezTo>
                    <a:pt x="1702384" y="876128"/>
                    <a:pt x="1684048" y="890692"/>
                    <a:pt x="1646330" y="912695"/>
                  </a:cubicBezTo>
                  <a:lnTo>
                    <a:pt x="1646330" y="1016632"/>
                  </a:lnTo>
                  <a:cubicBezTo>
                    <a:pt x="1665503" y="1005944"/>
                    <a:pt x="1684258" y="994524"/>
                    <a:pt x="1702384" y="982370"/>
                  </a:cubicBezTo>
                  <a:close/>
                  <a:moveTo>
                    <a:pt x="1219267" y="850982"/>
                  </a:moveTo>
                  <a:cubicBezTo>
                    <a:pt x="1203236" y="854754"/>
                    <a:pt x="1186891" y="858316"/>
                    <a:pt x="1170232" y="861774"/>
                  </a:cubicBezTo>
                  <a:lnTo>
                    <a:pt x="1170232" y="1040101"/>
                  </a:lnTo>
                  <a:cubicBezTo>
                    <a:pt x="1170232" y="1040101"/>
                    <a:pt x="1188568" y="1036853"/>
                    <a:pt x="1219267" y="1030043"/>
                  </a:cubicBezTo>
                  <a:close/>
                  <a:moveTo>
                    <a:pt x="1287056" y="833275"/>
                  </a:moveTo>
                  <a:cubicBezTo>
                    <a:pt x="1271654" y="837781"/>
                    <a:pt x="1255833" y="842076"/>
                    <a:pt x="1239593" y="846058"/>
                  </a:cubicBezTo>
                  <a:lnTo>
                    <a:pt x="1239593" y="1025537"/>
                  </a:lnTo>
                  <a:cubicBezTo>
                    <a:pt x="1253738" y="1022289"/>
                    <a:pt x="1269663" y="1018413"/>
                    <a:pt x="1287056" y="1013803"/>
                  </a:cubicBezTo>
                  <a:lnTo>
                    <a:pt x="1287056" y="1013698"/>
                  </a:lnTo>
                  <a:close/>
                  <a:moveTo>
                    <a:pt x="1354845" y="812425"/>
                  </a:moveTo>
                  <a:cubicBezTo>
                    <a:pt x="1339444" y="817559"/>
                    <a:pt x="1323727" y="822588"/>
                    <a:pt x="1307382" y="827408"/>
                  </a:cubicBezTo>
                  <a:lnTo>
                    <a:pt x="1307382" y="1008354"/>
                  </a:lnTo>
                  <a:cubicBezTo>
                    <a:pt x="1322365" y="1004268"/>
                    <a:pt x="1338291" y="999658"/>
                    <a:pt x="1354845" y="994734"/>
                  </a:cubicBezTo>
                  <a:close/>
                  <a:moveTo>
                    <a:pt x="1422635" y="787803"/>
                  </a:moveTo>
                  <a:cubicBezTo>
                    <a:pt x="1407338" y="793670"/>
                    <a:pt x="1391622" y="799642"/>
                    <a:pt x="1375172" y="805405"/>
                  </a:cubicBezTo>
                  <a:lnTo>
                    <a:pt x="1375172" y="988552"/>
                  </a:lnTo>
                  <a:cubicBezTo>
                    <a:pt x="1390574" y="983732"/>
                    <a:pt x="1406395" y="978598"/>
                    <a:pt x="1422635" y="973045"/>
                  </a:cubicBezTo>
                  <a:close/>
                  <a:moveTo>
                    <a:pt x="1490424" y="759618"/>
                  </a:moveTo>
                  <a:cubicBezTo>
                    <a:pt x="1475337" y="766429"/>
                    <a:pt x="1459516" y="773239"/>
                    <a:pt x="1442961" y="779945"/>
                  </a:cubicBezTo>
                  <a:lnTo>
                    <a:pt x="1442961" y="966130"/>
                  </a:lnTo>
                  <a:cubicBezTo>
                    <a:pt x="1458678" y="960577"/>
                    <a:pt x="1474394" y="954710"/>
                    <a:pt x="1490424" y="948318"/>
                  </a:cubicBezTo>
                  <a:close/>
                  <a:moveTo>
                    <a:pt x="1558214" y="727452"/>
                  </a:moveTo>
                  <a:cubicBezTo>
                    <a:pt x="1543440" y="734891"/>
                    <a:pt x="1527619" y="742750"/>
                    <a:pt x="1510751" y="750608"/>
                  </a:cubicBezTo>
                  <a:lnTo>
                    <a:pt x="1510751" y="940355"/>
                  </a:lnTo>
                  <a:cubicBezTo>
                    <a:pt x="1526572" y="933859"/>
                    <a:pt x="1542393" y="927049"/>
                    <a:pt x="1558214" y="919819"/>
                  </a:cubicBezTo>
                  <a:close/>
                  <a:moveTo>
                    <a:pt x="1626003" y="690048"/>
                  </a:moveTo>
                  <a:cubicBezTo>
                    <a:pt x="1612068" y="698430"/>
                    <a:pt x="1596142" y="707336"/>
                    <a:pt x="1578540" y="716870"/>
                  </a:cubicBezTo>
                  <a:lnTo>
                    <a:pt x="1578540" y="910494"/>
                  </a:lnTo>
                  <a:cubicBezTo>
                    <a:pt x="1594466" y="902951"/>
                    <a:pt x="1610392" y="894883"/>
                    <a:pt x="1626003" y="886396"/>
                  </a:cubicBezTo>
                  <a:close/>
                  <a:moveTo>
                    <a:pt x="1702384" y="639546"/>
                  </a:moveTo>
                  <a:cubicBezTo>
                    <a:pt x="1702384" y="639546"/>
                    <a:pt x="1683210" y="654739"/>
                    <a:pt x="1646330" y="677684"/>
                  </a:cubicBezTo>
                  <a:lnTo>
                    <a:pt x="1646330" y="874976"/>
                  </a:lnTo>
                  <a:cubicBezTo>
                    <a:pt x="1665608" y="863974"/>
                    <a:pt x="1684468" y="852344"/>
                    <a:pt x="1702384" y="839981"/>
                  </a:cubicBezTo>
                  <a:close/>
                  <a:moveTo>
                    <a:pt x="107709" y="635460"/>
                  </a:moveTo>
                  <a:cubicBezTo>
                    <a:pt x="138198" y="635460"/>
                    <a:pt x="215417" y="665635"/>
                    <a:pt x="215417" y="665635"/>
                  </a:cubicBezTo>
                  <a:lnTo>
                    <a:pt x="215417" y="2569607"/>
                  </a:lnTo>
                  <a:lnTo>
                    <a:pt x="0" y="2569607"/>
                  </a:lnTo>
                  <a:lnTo>
                    <a:pt x="0" y="885872"/>
                  </a:lnTo>
                  <a:cubicBezTo>
                    <a:pt x="0" y="885872"/>
                    <a:pt x="77219" y="635460"/>
                    <a:pt x="107709" y="635460"/>
                  </a:cubicBezTo>
                  <a:close/>
                  <a:moveTo>
                    <a:pt x="1699870" y="120281"/>
                  </a:moveTo>
                  <a:lnTo>
                    <a:pt x="1791757" y="120281"/>
                  </a:lnTo>
                  <a:lnTo>
                    <a:pt x="1791757" y="172459"/>
                  </a:lnTo>
                  <a:lnTo>
                    <a:pt x="1791757" y="173192"/>
                  </a:lnTo>
                  <a:lnTo>
                    <a:pt x="1735179" y="173192"/>
                  </a:lnTo>
                  <a:lnTo>
                    <a:pt x="1735179" y="213531"/>
                  </a:lnTo>
                  <a:lnTo>
                    <a:pt x="1791757" y="213531"/>
                  </a:lnTo>
                  <a:lnTo>
                    <a:pt x="1791757" y="233438"/>
                  </a:lnTo>
                  <a:lnTo>
                    <a:pt x="1735179" y="233438"/>
                  </a:lnTo>
                  <a:lnTo>
                    <a:pt x="1735179" y="273776"/>
                  </a:lnTo>
                  <a:lnTo>
                    <a:pt x="1791757" y="273776"/>
                  </a:lnTo>
                  <a:lnTo>
                    <a:pt x="1791757" y="293684"/>
                  </a:lnTo>
                  <a:lnTo>
                    <a:pt x="1735179" y="293684"/>
                  </a:lnTo>
                  <a:lnTo>
                    <a:pt x="1735179" y="334022"/>
                  </a:lnTo>
                  <a:lnTo>
                    <a:pt x="1791757" y="334022"/>
                  </a:lnTo>
                  <a:lnTo>
                    <a:pt x="1791757" y="353929"/>
                  </a:lnTo>
                  <a:lnTo>
                    <a:pt x="1735179" y="353929"/>
                  </a:lnTo>
                  <a:lnTo>
                    <a:pt x="1735179" y="394268"/>
                  </a:lnTo>
                  <a:lnTo>
                    <a:pt x="1791757" y="394268"/>
                  </a:lnTo>
                  <a:lnTo>
                    <a:pt x="1791757" y="414175"/>
                  </a:lnTo>
                  <a:lnTo>
                    <a:pt x="1735179" y="414175"/>
                  </a:lnTo>
                  <a:lnTo>
                    <a:pt x="1735179" y="454513"/>
                  </a:lnTo>
                  <a:lnTo>
                    <a:pt x="1791757" y="454513"/>
                  </a:lnTo>
                  <a:lnTo>
                    <a:pt x="1791757" y="474421"/>
                  </a:lnTo>
                  <a:lnTo>
                    <a:pt x="1735179" y="474421"/>
                  </a:lnTo>
                  <a:lnTo>
                    <a:pt x="1735179" y="514759"/>
                  </a:lnTo>
                  <a:lnTo>
                    <a:pt x="1791757" y="514759"/>
                  </a:lnTo>
                  <a:lnTo>
                    <a:pt x="1791757" y="534771"/>
                  </a:lnTo>
                  <a:lnTo>
                    <a:pt x="1735179" y="534771"/>
                  </a:lnTo>
                  <a:lnTo>
                    <a:pt x="1735179" y="575109"/>
                  </a:lnTo>
                  <a:lnTo>
                    <a:pt x="1791757" y="575109"/>
                  </a:lnTo>
                  <a:lnTo>
                    <a:pt x="1791757" y="595122"/>
                  </a:lnTo>
                  <a:lnTo>
                    <a:pt x="1735179" y="595122"/>
                  </a:lnTo>
                  <a:lnTo>
                    <a:pt x="1735179" y="635460"/>
                  </a:lnTo>
                  <a:lnTo>
                    <a:pt x="1791757" y="635460"/>
                  </a:lnTo>
                  <a:lnTo>
                    <a:pt x="1791757" y="655472"/>
                  </a:lnTo>
                  <a:lnTo>
                    <a:pt x="1735179" y="655472"/>
                  </a:lnTo>
                  <a:lnTo>
                    <a:pt x="1735179" y="695810"/>
                  </a:lnTo>
                  <a:lnTo>
                    <a:pt x="1791757" y="695810"/>
                  </a:lnTo>
                  <a:lnTo>
                    <a:pt x="1791757" y="715822"/>
                  </a:lnTo>
                  <a:lnTo>
                    <a:pt x="1735179" y="715822"/>
                  </a:lnTo>
                  <a:lnTo>
                    <a:pt x="1735179" y="756161"/>
                  </a:lnTo>
                  <a:lnTo>
                    <a:pt x="1791757" y="756161"/>
                  </a:lnTo>
                  <a:lnTo>
                    <a:pt x="1791757" y="776173"/>
                  </a:lnTo>
                  <a:lnTo>
                    <a:pt x="1735179" y="776173"/>
                  </a:lnTo>
                  <a:lnTo>
                    <a:pt x="1735179" y="816511"/>
                  </a:lnTo>
                  <a:lnTo>
                    <a:pt x="1791757" y="816511"/>
                  </a:lnTo>
                  <a:lnTo>
                    <a:pt x="1791757" y="836523"/>
                  </a:lnTo>
                  <a:lnTo>
                    <a:pt x="1735179" y="836523"/>
                  </a:lnTo>
                  <a:lnTo>
                    <a:pt x="1735179" y="876862"/>
                  </a:lnTo>
                  <a:lnTo>
                    <a:pt x="1791757" y="876862"/>
                  </a:lnTo>
                  <a:lnTo>
                    <a:pt x="1791757" y="896874"/>
                  </a:lnTo>
                  <a:lnTo>
                    <a:pt x="1735179" y="896874"/>
                  </a:lnTo>
                  <a:lnTo>
                    <a:pt x="1735179" y="937212"/>
                  </a:lnTo>
                  <a:lnTo>
                    <a:pt x="1791757" y="937212"/>
                  </a:lnTo>
                  <a:lnTo>
                    <a:pt x="1791757" y="957224"/>
                  </a:lnTo>
                  <a:lnTo>
                    <a:pt x="1735179" y="957224"/>
                  </a:lnTo>
                  <a:lnTo>
                    <a:pt x="1735179" y="997562"/>
                  </a:lnTo>
                  <a:lnTo>
                    <a:pt x="1791757" y="997562"/>
                  </a:lnTo>
                  <a:lnTo>
                    <a:pt x="1791757" y="1017574"/>
                  </a:lnTo>
                  <a:lnTo>
                    <a:pt x="1735179" y="1017574"/>
                  </a:lnTo>
                  <a:lnTo>
                    <a:pt x="1735179" y="1057913"/>
                  </a:lnTo>
                  <a:lnTo>
                    <a:pt x="1791757" y="1057913"/>
                  </a:lnTo>
                  <a:lnTo>
                    <a:pt x="1791757" y="1077925"/>
                  </a:lnTo>
                  <a:lnTo>
                    <a:pt x="1735179" y="1077925"/>
                  </a:lnTo>
                  <a:lnTo>
                    <a:pt x="1735179" y="1118263"/>
                  </a:lnTo>
                  <a:lnTo>
                    <a:pt x="1791757" y="1118263"/>
                  </a:lnTo>
                  <a:lnTo>
                    <a:pt x="1791757" y="1138275"/>
                  </a:lnTo>
                  <a:lnTo>
                    <a:pt x="1735179" y="1138275"/>
                  </a:lnTo>
                  <a:lnTo>
                    <a:pt x="1735179" y="1178614"/>
                  </a:lnTo>
                  <a:lnTo>
                    <a:pt x="1791757" y="1178614"/>
                  </a:lnTo>
                  <a:lnTo>
                    <a:pt x="1791757" y="1198521"/>
                  </a:lnTo>
                  <a:lnTo>
                    <a:pt x="1735179" y="1198521"/>
                  </a:lnTo>
                  <a:lnTo>
                    <a:pt x="1735179" y="1238859"/>
                  </a:lnTo>
                  <a:lnTo>
                    <a:pt x="1791757" y="1238859"/>
                  </a:lnTo>
                  <a:lnTo>
                    <a:pt x="1791757" y="1258767"/>
                  </a:lnTo>
                  <a:lnTo>
                    <a:pt x="1735179" y="1258767"/>
                  </a:lnTo>
                  <a:lnTo>
                    <a:pt x="1735179" y="1299105"/>
                  </a:lnTo>
                  <a:lnTo>
                    <a:pt x="1791757" y="1299105"/>
                  </a:lnTo>
                  <a:lnTo>
                    <a:pt x="1791757" y="1319012"/>
                  </a:lnTo>
                  <a:lnTo>
                    <a:pt x="1735179" y="1319012"/>
                  </a:lnTo>
                  <a:lnTo>
                    <a:pt x="1735179" y="1359351"/>
                  </a:lnTo>
                  <a:lnTo>
                    <a:pt x="1791757" y="1359351"/>
                  </a:lnTo>
                  <a:lnTo>
                    <a:pt x="1791757" y="1379258"/>
                  </a:lnTo>
                  <a:lnTo>
                    <a:pt x="1735179" y="1379258"/>
                  </a:lnTo>
                  <a:lnTo>
                    <a:pt x="1735179" y="1419596"/>
                  </a:lnTo>
                  <a:lnTo>
                    <a:pt x="1791757" y="1419596"/>
                  </a:lnTo>
                  <a:lnTo>
                    <a:pt x="1791757" y="1439504"/>
                  </a:lnTo>
                  <a:lnTo>
                    <a:pt x="1735179" y="1439504"/>
                  </a:lnTo>
                  <a:lnTo>
                    <a:pt x="1735179" y="1479842"/>
                  </a:lnTo>
                  <a:lnTo>
                    <a:pt x="1791757" y="1479842"/>
                  </a:lnTo>
                  <a:lnTo>
                    <a:pt x="1791757" y="1499854"/>
                  </a:lnTo>
                  <a:lnTo>
                    <a:pt x="1735179" y="1499854"/>
                  </a:lnTo>
                  <a:lnTo>
                    <a:pt x="1735179" y="1540192"/>
                  </a:lnTo>
                  <a:lnTo>
                    <a:pt x="1791757" y="1540192"/>
                  </a:lnTo>
                  <a:lnTo>
                    <a:pt x="1791757" y="1560205"/>
                  </a:lnTo>
                  <a:lnTo>
                    <a:pt x="1735179" y="1560205"/>
                  </a:lnTo>
                  <a:lnTo>
                    <a:pt x="1735179" y="1600543"/>
                  </a:lnTo>
                  <a:lnTo>
                    <a:pt x="1791757" y="1600543"/>
                  </a:lnTo>
                  <a:lnTo>
                    <a:pt x="1791757" y="1620555"/>
                  </a:lnTo>
                  <a:lnTo>
                    <a:pt x="1735179" y="1620555"/>
                  </a:lnTo>
                  <a:lnTo>
                    <a:pt x="1735179" y="1660893"/>
                  </a:lnTo>
                  <a:lnTo>
                    <a:pt x="1791757" y="1660893"/>
                  </a:lnTo>
                  <a:lnTo>
                    <a:pt x="1791757" y="1680905"/>
                  </a:lnTo>
                  <a:lnTo>
                    <a:pt x="1735179" y="1680905"/>
                  </a:lnTo>
                  <a:lnTo>
                    <a:pt x="1735179" y="1721244"/>
                  </a:lnTo>
                  <a:lnTo>
                    <a:pt x="1791757" y="1721244"/>
                  </a:lnTo>
                  <a:lnTo>
                    <a:pt x="1791757" y="1741256"/>
                  </a:lnTo>
                  <a:lnTo>
                    <a:pt x="1735179" y="1741256"/>
                  </a:lnTo>
                  <a:lnTo>
                    <a:pt x="1735179" y="1781594"/>
                  </a:lnTo>
                  <a:lnTo>
                    <a:pt x="1791757" y="1781594"/>
                  </a:lnTo>
                  <a:lnTo>
                    <a:pt x="1791757" y="1801606"/>
                  </a:lnTo>
                  <a:lnTo>
                    <a:pt x="1735179" y="1801606"/>
                  </a:lnTo>
                  <a:lnTo>
                    <a:pt x="1735179" y="1841945"/>
                  </a:lnTo>
                  <a:lnTo>
                    <a:pt x="1791757" y="1841945"/>
                  </a:lnTo>
                  <a:lnTo>
                    <a:pt x="1791757" y="1861957"/>
                  </a:lnTo>
                  <a:lnTo>
                    <a:pt x="1735179" y="1861957"/>
                  </a:lnTo>
                  <a:lnTo>
                    <a:pt x="1735179" y="1902295"/>
                  </a:lnTo>
                  <a:lnTo>
                    <a:pt x="1791757" y="1902295"/>
                  </a:lnTo>
                  <a:lnTo>
                    <a:pt x="1791757" y="1922307"/>
                  </a:lnTo>
                  <a:lnTo>
                    <a:pt x="1735179" y="1922307"/>
                  </a:lnTo>
                  <a:lnTo>
                    <a:pt x="1735179" y="1962646"/>
                  </a:lnTo>
                  <a:lnTo>
                    <a:pt x="1791757" y="1962646"/>
                  </a:lnTo>
                  <a:lnTo>
                    <a:pt x="1791757" y="1982657"/>
                  </a:lnTo>
                  <a:lnTo>
                    <a:pt x="1735179" y="1982657"/>
                  </a:lnTo>
                  <a:lnTo>
                    <a:pt x="1735179" y="2022996"/>
                  </a:lnTo>
                  <a:lnTo>
                    <a:pt x="1791757" y="2022996"/>
                  </a:lnTo>
                  <a:lnTo>
                    <a:pt x="1791757" y="2043008"/>
                  </a:lnTo>
                  <a:lnTo>
                    <a:pt x="1735179" y="2043008"/>
                  </a:lnTo>
                  <a:lnTo>
                    <a:pt x="1735179" y="2083346"/>
                  </a:lnTo>
                  <a:lnTo>
                    <a:pt x="1791757" y="2083346"/>
                  </a:lnTo>
                  <a:lnTo>
                    <a:pt x="1791757" y="2103358"/>
                  </a:lnTo>
                  <a:lnTo>
                    <a:pt x="1735179" y="2103358"/>
                  </a:lnTo>
                  <a:lnTo>
                    <a:pt x="1735179" y="2143697"/>
                  </a:lnTo>
                  <a:lnTo>
                    <a:pt x="1791757" y="2143697"/>
                  </a:lnTo>
                  <a:lnTo>
                    <a:pt x="1791757" y="2163604"/>
                  </a:lnTo>
                  <a:lnTo>
                    <a:pt x="1735179" y="2163604"/>
                  </a:lnTo>
                  <a:lnTo>
                    <a:pt x="1735179" y="2203942"/>
                  </a:lnTo>
                  <a:lnTo>
                    <a:pt x="1791757" y="2203942"/>
                  </a:lnTo>
                  <a:lnTo>
                    <a:pt x="1791757" y="2223850"/>
                  </a:lnTo>
                  <a:lnTo>
                    <a:pt x="1735179" y="2223850"/>
                  </a:lnTo>
                  <a:lnTo>
                    <a:pt x="1735179" y="2264188"/>
                  </a:lnTo>
                  <a:lnTo>
                    <a:pt x="1791757" y="2264188"/>
                  </a:lnTo>
                  <a:lnTo>
                    <a:pt x="1791757" y="2284095"/>
                  </a:lnTo>
                  <a:lnTo>
                    <a:pt x="1735179" y="2284095"/>
                  </a:lnTo>
                  <a:lnTo>
                    <a:pt x="1735179" y="2324434"/>
                  </a:lnTo>
                  <a:lnTo>
                    <a:pt x="1791757" y="2324434"/>
                  </a:lnTo>
                  <a:lnTo>
                    <a:pt x="1791757" y="2344341"/>
                  </a:lnTo>
                  <a:lnTo>
                    <a:pt x="1735179" y="2344341"/>
                  </a:lnTo>
                  <a:lnTo>
                    <a:pt x="1735179" y="2384679"/>
                  </a:lnTo>
                  <a:lnTo>
                    <a:pt x="1791757" y="2384679"/>
                  </a:lnTo>
                  <a:lnTo>
                    <a:pt x="1791757" y="2404692"/>
                  </a:lnTo>
                  <a:lnTo>
                    <a:pt x="1735179" y="2404692"/>
                  </a:lnTo>
                  <a:lnTo>
                    <a:pt x="1735179" y="2445030"/>
                  </a:lnTo>
                  <a:lnTo>
                    <a:pt x="1791757" y="2445030"/>
                  </a:lnTo>
                  <a:lnTo>
                    <a:pt x="1791757" y="2465042"/>
                  </a:lnTo>
                  <a:lnTo>
                    <a:pt x="1735179" y="2465042"/>
                  </a:lnTo>
                  <a:lnTo>
                    <a:pt x="1735179" y="2505380"/>
                  </a:lnTo>
                  <a:lnTo>
                    <a:pt x="1791757" y="2505380"/>
                  </a:lnTo>
                  <a:lnTo>
                    <a:pt x="1791757" y="2569503"/>
                  </a:lnTo>
                  <a:lnTo>
                    <a:pt x="1422705" y="2569503"/>
                  </a:lnTo>
                  <a:lnTo>
                    <a:pt x="1422321" y="2569712"/>
                  </a:lnTo>
                  <a:lnTo>
                    <a:pt x="619221" y="2569712"/>
                  </a:lnTo>
                  <a:lnTo>
                    <a:pt x="615182" y="2567512"/>
                  </a:lnTo>
                  <a:lnTo>
                    <a:pt x="242764" y="2567512"/>
                  </a:lnTo>
                  <a:lnTo>
                    <a:pt x="242764" y="2519210"/>
                  </a:lnTo>
                  <a:lnTo>
                    <a:pt x="285407" y="2519210"/>
                  </a:lnTo>
                  <a:lnTo>
                    <a:pt x="285407" y="2488930"/>
                  </a:lnTo>
                  <a:lnTo>
                    <a:pt x="242764" y="2488930"/>
                  </a:lnTo>
                  <a:lnTo>
                    <a:pt x="242764" y="2473843"/>
                  </a:lnTo>
                  <a:lnTo>
                    <a:pt x="285407" y="2473843"/>
                  </a:lnTo>
                  <a:lnTo>
                    <a:pt x="285407" y="2443563"/>
                  </a:lnTo>
                  <a:lnTo>
                    <a:pt x="242764" y="2443563"/>
                  </a:lnTo>
                  <a:lnTo>
                    <a:pt x="242764" y="2428475"/>
                  </a:lnTo>
                  <a:lnTo>
                    <a:pt x="285407" y="2428475"/>
                  </a:lnTo>
                  <a:lnTo>
                    <a:pt x="285407" y="2398195"/>
                  </a:lnTo>
                  <a:lnTo>
                    <a:pt x="242764" y="2398195"/>
                  </a:lnTo>
                  <a:lnTo>
                    <a:pt x="242764" y="2383212"/>
                  </a:lnTo>
                  <a:lnTo>
                    <a:pt x="285407" y="2383212"/>
                  </a:lnTo>
                  <a:lnTo>
                    <a:pt x="285407" y="2352828"/>
                  </a:lnTo>
                  <a:lnTo>
                    <a:pt x="242764" y="2352828"/>
                  </a:lnTo>
                  <a:lnTo>
                    <a:pt x="242764" y="2337845"/>
                  </a:lnTo>
                  <a:lnTo>
                    <a:pt x="285407" y="2337845"/>
                  </a:lnTo>
                  <a:lnTo>
                    <a:pt x="285407" y="2307460"/>
                  </a:lnTo>
                  <a:lnTo>
                    <a:pt x="242764" y="2307460"/>
                  </a:lnTo>
                  <a:lnTo>
                    <a:pt x="242764" y="2292477"/>
                  </a:lnTo>
                  <a:lnTo>
                    <a:pt x="285407" y="2292477"/>
                  </a:lnTo>
                  <a:lnTo>
                    <a:pt x="285407" y="2262093"/>
                  </a:lnTo>
                  <a:lnTo>
                    <a:pt x="242764" y="2262093"/>
                  </a:lnTo>
                  <a:lnTo>
                    <a:pt x="242764" y="2247110"/>
                  </a:lnTo>
                  <a:lnTo>
                    <a:pt x="285407" y="2247110"/>
                  </a:lnTo>
                  <a:lnTo>
                    <a:pt x="285407" y="2216830"/>
                  </a:lnTo>
                  <a:lnTo>
                    <a:pt x="242764" y="2216830"/>
                  </a:lnTo>
                  <a:lnTo>
                    <a:pt x="242764" y="2201742"/>
                  </a:lnTo>
                  <a:lnTo>
                    <a:pt x="285407" y="2201742"/>
                  </a:lnTo>
                  <a:lnTo>
                    <a:pt x="285407" y="2171462"/>
                  </a:lnTo>
                  <a:lnTo>
                    <a:pt x="242764" y="2171462"/>
                  </a:lnTo>
                  <a:lnTo>
                    <a:pt x="242764" y="2156374"/>
                  </a:lnTo>
                  <a:lnTo>
                    <a:pt x="285407" y="2156374"/>
                  </a:lnTo>
                  <a:lnTo>
                    <a:pt x="285407" y="2126094"/>
                  </a:lnTo>
                  <a:lnTo>
                    <a:pt x="242764" y="2126094"/>
                  </a:lnTo>
                  <a:lnTo>
                    <a:pt x="242764" y="2111007"/>
                  </a:lnTo>
                  <a:lnTo>
                    <a:pt x="285407" y="2111007"/>
                  </a:lnTo>
                  <a:lnTo>
                    <a:pt x="285407" y="2080727"/>
                  </a:lnTo>
                  <a:lnTo>
                    <a:pt x="242764" y="2080727"/>
                  </a:lnTo>
                  <a:lnTo>
                    <a:pt x="242764" y="2065639"/>
                  </a:lnTo>
                  <a:lnTo>
                    <a:pt x="285407" y="2065639"/>
                  </a:lnTo>
                  <a:lnTo>
                    <a:pt x="285407" y="2035359"/>
                  </a:lnTo>
                  <a:lnTo>
                    <a:pt x="242764" y="2035359"/>
                  </a:lnTo>
                  <a:lnTo>
                    <a:pt x="242764" y="2020272"/>
                  </a:lnTo>
                  <a:lnTo>
                    <a:pt x="285407" y="2020272"/>
                  </a:lnTo>
                  <a:lnTo>
                    <a:pt x="285407" y="1989992"/>
                  </a:lnTo>
                  <a:lnTo>
                    <a:pt x="242764" y="1989992"/>
                  </a:lnTo>
                  <a:lnTo>
                    <a:pt x="242764" y="1974904"/>
                  </a:lnTo>
                  <a:lnTo>
                    <a:pt x="285407" y="1974904"/>
                  </a:lnTo>
                  <a:lnTo>
                    <a:pt x="285407" y="1944624"/>
                  </a:lnTo>
                  <a:lnTo>
                    <a:pt x="242764" y="1944624"/>
                  </a:lnTo>
                  <a:lnTo>
                    <a:pt x="242764" y="1929537"/>
                  </a:lnTo>
                  <a:lnTo>
                    <a:pt x="285407" y="1929537"/>
                  </a:lnTo>
                  <a:lnTo>
                    <a:pt x="285407" y="1899257"/>
                  </a:lnTo>
                  <a:lnTo>
                    <a:pt x="242764" y="1899257"/>
                  </a:lnTo>
                  <a:lnTo>
                    <a:pt x="242764" y="1884169"/>
                  </a:lnTo>
                  <a:lnTo>
                    <a:pt x="285407" y="1884169"/>
                  </a:lnTo>
                  <a:lnTo>
                    <a:pt x="285407" y="1853889"/>
                  </a:lnTo>
                  <a:lnTo>
                    <a:pt x="242764" y="1853889"/>
                  </a:lnTo>
                  <a:lnTo>
                    <a:pt x="242764" y="1838801"/>
                  </a:lnTo>
                  <a:lnTo>
                    <a:pt x="285407" y="1838801"/>
                  </a:lnTo>
                  <a:lnTo>
                    <a:pt x="285407" y="1808521"/>
                  </a:lnTo>
                  <a:lnTo>
                    <a:pt x="242764" y="1808521"/>
                  </a:lnTo>
                  <a:lnTo>
                    <a:pt x="242764" y="1793434"/>
                  </a:lnTo>
                  <a:lnTo>
                    <a:pt x="285407" y="1793434"/>
                  </a:lnTo>
                  <a:lnTo>
                    <a:pt x="285407" y="1763154"/>
                  </a:lnTo>
                  <a:lnTo>
                    <a:pt x="242764" y="1763154"/>
                  </a:lnTo>
                  <a:lnTo>
                    <a:pt x="242764" y="1748066"/>
                  </a:lnTo>
                  <a:lnTo>
                    <a:pt x="285407" y="1748066"/>
                  </a:lnTo>
                  <a:lnTo>
                    <a:pt x="285407" y="1717786"/>
                  </a:lnTo>
                  <a:lnTo>
                    <a:pt x="242764" y="1717786"/>
                  </a:lnTo>
                  <a:lnTo>
                    <a:pt x="242764" y="1702803"/>
                  </a:lnTo>
                  <a:lnTo>
                    <a:pt x="285407" y="1702803"/>
                  </a:lnTo>
                  <a:lnTo>
                    <a:pt x="285407" y="1672418"/>
                  </a:lnTo>
                  <a:lnTo>
                    <a:pt x="242764" y="1672418"/>
                  </a:lnTo>
                  <a:lnTo>
                    <a:pt x="242764" y="1657436"/>
                  </a:lnTo>
                  <a:lnTo>
                    <a:pt x="285407" y="1657436"/>
                  </a:lnTo>
                  <a:lnTo>
                    <a:pt x="285407" y="1627051"/>
                  </a:lnTo>
                  <a:lnTo>
                    <a:pt x="242764" y="1627051"/>
                  </a:lnTo>
                  <a:lnTo>
                    <a:pt x="242764" y="1612068"/>
                  </a:lnTo>
                  <a:lnTo>
                    <a:pt x="285407" y="1612068"/>
                  </a:lnTo>
                  <a:lnTo>
                    <a:pt x="285407" y="1581683"/>
                  </a:lnTo>
                  <a:lnTo>
                    <a:pt x="242764" y="1581683"/>
                  </a:lnTo>
                  <a:lnTo>
                    <a:pt x="242764" y="1566700"/>
                  </a:lnTo>
                  <a:lnTo>
                    <a:pt x="285407" y="1566700"/>
                  </a:lnTo>
                  <a:lnTo>
                    <a:pt x="285407" y="1536316"/>
                  </a:lnTo>
                  <a:lnTo>
                    <a:pt x="242764" y="1536316"/>
                  </a:lnTo>
                  <a:lnTo>
                    <a:pt x="242764" y="1521333"/>
                  </a:lnTo>
                  <a:lnTo>
                    <a:pt x="285407" y="1521333"/>
                  </a:lnTo>
                  <a:lnTo>
                    <a:pt x="285407" y="1491053"/>
                  </a:lnTo>
                  <a:lnTo>
                    <a:pt x="242764" y="1491053"/>
                  </a:lnTo>
                  <a:lnTo>
                    <a:pt x="242764" y="1475965"/>
                  </a:lnTo>
                  <a:lnTo>
                    <a:pt x="285407" y="1475965"/>
                  </a:lnTo>
                  <a:lnTo>
                    <a:pt x="285407" y="1445685"/>
                  </a:lnTo>
                  <a:lnTo>
                    <a:pt x="242764" y="1445685"/>
                  </a:lnTo>
                  <a:lnTo>
                    <a:pt x="242764" y="1430598"/>
                  </a:lnTo>
                  <a:lnTo>
                    <a:pt x="285407" y="1430598"/>
                  </a:lnTo>
                  <a:lnTo>
                    <a:pt x="285407" y="1400318"/>
                  </a:lnTo>
                  <a:lnTo>
                    <a:pt x="242764" y="1400318"/>
                  </a:lnTo>
                  <a:lnTo>
                    <a:pt x="242764" y="1385230"/>
                  </a:lnTo>
                  <a:lnTo>
                    <a:pt x="285407" y="1385230"/>
                  </a:lnTo>
                  <a:lnTo>
                    <a:pt x="285407" y="1354950"/>
                  </a:lnTo>
                  <a:lnTo>
                    <a:pt x="242764" y="1354950"/>
                  </a:lnTo>
                  <a:lnTo>
                    <a:pt x="242764" y="1339863"/>
                  </a:lnTo>
                  <a:lnTo>
                    <a:pt x="285407" y="1339863"/>
                  </a:lnTo>
                  <a:lnTo>
                    <a:pt x="285407" y="1309583"/>
                  </a:lnTo>
                  <a:lnTo>
                    <a:pt x="242764" y="1309583"/>
                  </a:lnTo>
                  <a:lnTo>
                    <a:pt x="242764" y="1294495"/>
                  </a:lnTo>
                  <a:lnTo>
                    <a:pt x="285407" y="1294495"/>
                  </a:lnTo>
                  <a:lnTo>
                    <a:pt x="285407" y="1264215"/>
                  </a:lnTo>
                  <a:lnTo>
                    <a:pt x="242764" y="1264215"/>
                  </a:lnTo>
                  <a:lnTo>
                    <a:pt x="242764" y="1249127"/>
                  </a:lnTo>
                  <a:lnTo>
                    <a:pt x="285407" y="1249127"/>
                  </a:lnTo>
                  <a:lnTo>
                    <a:pt x="285407" y="1218847"/>
                  </a:lnTo>
                  <a:lnTo>
                    <a:pt x="242764" y="1218847"/>
                  </a:lnTo>
                  <a:lnTo>
                    <a:pt x="242764" y="1203760"/>
                  </a:lnTo>
                  <a:lnTo>
                    <a:pt x="285407" y="1203760"/>
                  </a:lnTo>
                  <a:lnTo>
                    <a:pt x="285407" y="1173480"/>
                  </a:lnTo>
                  <a:lnTo>
                    <a:pt x="242764" y="1173480"/>
                  </a:lnTo>
                  <a:lnTo>
                    <a:pt x="242764" y="1158392"/>
                  </a:lnTo>
                  <a:lnTo>
                    <a:pt x="285407" y="1158392"/>
                  </a:lnTo>
                  <a:lnTo>
                    <a:pt x="285407" y="1128112"/>
                  </a:lnTo>
                  <a:lnTo>
                    <a:pt x="242764" y="1128112"/>
                  </a:lnTo>
                  <a:lnTo>
                    <a:pt x="242764" y="1113024"/>
                  </a:lnTo>
                  <a:lnTo>
                    <a:pt x="285407" y="1113024"/>
                  </a:lnTo>
                  <a:lnTo>
                    <a:pt x="285407" y="1082744"/>
                  </a:lnTo>
                  <a:lnTo>
                    <a:pt x="242764" y="1082744"/>
                  </a:lnTo>
                  <a:lnTo>
                    <a:pt x="242764" y="1067657"/>
                  </a:lnTo>
                  <a:lnTo>
                    <a:pt x="285407" y="1067657"/>
                  </a:lnTo>
                  <a:lnTo>
                    <a:pt x="285407" y="1037377"/>
                  </a:lnTo>
                  <a:lnTo>
                    <a:pt x="242764" y="1037377"/>
                  </a:lnTo>
                  <a:lnTo>
                    <a:pt x="242764" y="1022289"/>
                  </a:lnTo>
                  <a:lnTo>
                    <a:pt x="285407" y="1022289"/>
                  </a:lnTo>
                  <a:lnTo>
                    <a:pt x="285407" y="992009"/>
                  </a:lnTo>
                  <a:lnTo>
                    <a:pt x="242764" y="992009"/>
                  </a:lnTo>
                  <a:lnTo>
                    <a:pt x="242764" y="977026"/>
                  </a:lnTo>
                  <a:lnTo>
                    <a:pt x="285407" y="977026"/>
                  </a:lnTo>
                  <a:lnTo>
                    <a:pt x="285407" y="946642"/>
                  </a:lnTo>
                  <a:lnTo>
                    <a:pt x="242764" y="946642"/>
                  </a:lnTo>
                  <a:lnTo>
                    <a:pt x="242764" y="931659"/>
                  </a:lnTo>
                  <a:lnTo>
                    <a:pt x="285407" y="931659"/>
                  </a:lnTo>
                  <a:lnTo>
                    <a:pt x="285407" y="901274"/>
                  </a:lnTo>
                  <a:lnTo>
                    <a:pt x="242764" y="901274"/>
                  </a:lnTo>
                  <a:lnTo>
                    <a:pt x="242764" y="886291"/>
                  </a:lnTo>
                  <a:lnTo>
                    <a:pt x="285407" y="886291"/>
                  </a:lnTo>
                  <a:lnTo>
                    <a:pt x="285407" y="855907"/>
                  </a:lnTo>
                  <a:lnTo>
                    <a:pt x="242764" y="855907"/>
                  </a:lnTo>
                  <a:lnTo>
                    <a:pt x="242764" y="840924"/>
                  </a:lnTo>
                  <a:lnTo>
                    <a:pt x="285407" y="840924"/>
                  </a:lnTo>
                  <a:lnTo>
                    <a:pt x="285407" y="810539"/>
                  </a:lnTo>
                  <a:lnTo>
                    <a:pt x="242764" y="810539"/>
                  </a:lnTo>
                  <a:lnTo>
                    <a:pt x="242764" y="795556"/>
                  </a:lnTo>
                  <a:lnTo>
                    <a:pt x="285407" y="795556"/>
                  </a:lnTo>
                  <a:lnTo>
                    <a:pt x="285407" y="765276"/>
                  </a:lnTo>
                  <a:lnTo>
                    <a:pt x="285302" y="763181"/>
                  </a:lnTo>
                  <a:lnTo>
                    <a:pt x="242659" y="763181"/>
                  </a:lnTo>
                  <a:lnTo>
                    <a:pt x="242659" y="723890"/>
                  </a:lnTo>
                  <a:lnTo>
                    <a:pt x="311810" y="723890"/>
                  </a:lnTo>
                  <a:lnTo>
                    <a:pt x="311810" y="1089031"/>
                  </a:lnTo>
                  <a:cubicBezTo>
                    <a:pt x="311810" y="1089031"/>
                    <a:pt x="504806" y="1239907"/>
                    <a:pt x="806977" y="1270082"/>
                  </a:cubicBezTo>
                  <a:lnTo>
                    <a:pt x="806977" y="2323982"/>
                  </a:lnTo>
                  <a:lnTo>
                    <a:pt x="854790" y="2318403"/>
                  </a:lnTo>
                  <a:cubicBezTo>
                    <a:pt x="896862" y="2314496"/>
                    <a:pt x="933369" y="2312968"/>
                    <a:pt x="961352" y="2312496"/>
                  </a:cubicBezTo>
                  <a:cubicBezTo>
                    <a:pt x="998663" y="2311867"/>
                    <a:pt x="1020823" y="2313118"/>
                    <a:pt x="1020823" y="2313118"/>
                  </a:cubicBezTo>
                  <a:cubicBezTo>
                    <a:pt x="1020823" y="2313118"/>
                    <a:pt x="1026361" y="2312805"/>
                    <a:pt x="1036562" y="2312571"/>
                  </a:cubicBezTo>
                  <a:lnTo>
                    <a:pt x="1042092" y="2312562"/>
                  </a:lnTo>
                  <a:lnTo>
                    <a:pt x="1042092" y="845848"/>
                  </a:lnTo>
                  <a:cubicBezTo>
                    <a:pt x="1443590" y="805824"/>
                    <a:pt x="1699870" y="605389"/>
                    <a:pt x="1699870" y="605389"/>
                  </a:cubicBezTo>
                  <a:close/>
                  <a:moveTo>
                    <a:pt x="1971237" y="0"/>
                  </a:moveTo>
                  <a:cubicBezTo>
                    <a:pt x="2011889" y="0"/>
                    <a:pt x="2114359" y="332766"/>
                    <a:pt x="2114359" y="332766"/>
                  </a:cubicBezTo>
                  <a:lnTo>
                    <a:pt x="2114359" y="2569608"/>
                  </a:lnTo>
                  <a:lnTo>
                    <a:pt x="1828114" y="2569608"/>
                  </a:lnTo>
                  <a:lnTo>
                    <a:pt x="1828114" y="40129"/>
                  </a:lnTo>
                  <a:cubicBezTo>
                    <a:pt x="1828114" y="40129"/>
                    <a:pt x="1930584" y="0"/>
                    <a:pt x="1971237" y="0"/>
                  </a:cubicBezTo>
                  <a:close/>
                </a:path>
              </a:pathLst>
            </a:custGeom>
            <a:solidFill>
              <a:srgbClr val="99A612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D09F7-A1F6-34C7-AD26-DD7993184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800" b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4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9581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4109">
            <a:extLst>
              <a:ext uri="{FF2B5EF4-FFF2-40B4-BE49-F238E27FC236}">
                <a16:creationId xmlns:a16="http://schemas.microsoft.com/office/drawing/2014/main" id="{4ED595E1-A6DB-7C98-3D43-F245BF78F09E}"/>
              </a:ext>
            </a:extLst>
          </p:cNvPr>
          <p:cNvGrpSpPr/>
          <p:nvPr/>
        </p:nvGrpSpPr>
        <p:grpSpPr>
          <a:xfrm>
            <a:off x="943498" y="1026547"/>
            <a:ext cx="7257005" cy="5137416"/>
            <a:chOff x="943498" y="1026547"/>
            <a:chExt cx="7257005" cy="51374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1D445D-E78D-12C3-4D15-45D18BFA9FE9}"/>
                </a:ext>
              </a:extLst>
            </p:cNvPr>
            <p:cNvSpPr/>
            <p:nvPr/>
          </p:nvSpPr>
          <p:spPr>
            <a:xfrm>
              <a:off x="4127525" y="1026547"/>
              <a:ext cx="890837" cy="977656"/>
            </a:xfrm>
            <a:custGeom>
              <a:avLst/>
              <a:gdLst>
                <a:gd name="connsiteX0" fmla="*/ 206535 w 890837"/>
                <a:gd name="connsiteY0" fmla="*/ 821421 h 977656"/>
                <a:gd name="connsiteX1" fmla="*/ 43410 w 890837"/>
                <a:gd name="connsiteY1" fmla="*/ 637931 h 977656"/>
                <a:gd name="connsiteX2" fmla="*/ 0 w 890837"/>
                <a:gd name="connsiteY2" fmla="*/ 445419 h 977656"/>
                <a:gd name="connsiteX3" fmla="*/ 445419 w 890837"/>
                <a:gd name="connsiteY3" fmla="*/ 0 h 977656"/>
                <a:gd name="connsiteX4" fmla="*/ 890838 w 890837"/>
                <a:gd name="connsiteY4" fmla="*/ 445419 h 977656"/>
                <a:gd name="connsiteX5" fmla="*/ 834217 w 890837"/>
                <a:gd name="connsiteY5" fmla="*/ 662466 h 977656"/>
                <a:gd name="connsiteX6" fmla="*/ 622284 w 890837"/>
                <a:gd name="connsiteY6" fmla="*/ 854336 h 977656"/>
                <a:gd name="connsiteX7" fmla="*/ 441644 w 890837"/>
                <a:gd name="connsiteY7" fmla="*/ 977657 h 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0837" h="977656">
                  <a:moveTo>
                    <a:pt x="206535" y="821421"/>
                  </a:moveTo>
                  <a:cubicBezTo>
                    <a:pt x="171109" y="798791"/>
                    <a:pt x="93406" y="742340"/>
                    <a:pt x="43410" y="637931"/>
                  </a:cubicBezTo>
                  <a:cubicBezTo>
                    <a:pt x="5398" y="558567"/>
                    <a:pt x="-19" y="486092"/>
                    <a:pt x="0" y="445419"/>
                  </a:cubicBezTo>
                  <a:cubicBezTo>
                    <a:pt x="0" y="201061"/>
                    <a:pt x="201061" y="0"/>
                    <a:pt x="445419" y="0"/>
                  </a:cubicBezTo>
                  <a:cubicBezTo>
                    <a:pt x="689776" y="0"/>
                    <a:pt x="890838" y="201061"/>
                    <a:pt x="890838" y="445419"/>
                  </a:cubicBezTo>
                  <a:cubicBezTo>
                    <a:pt x="890649" y="487922"/>
                    <a:pt x="884383" y="572760"/>
                    <a:pt x="834217" y="662466"/>
                  </a:cubicBezTo>
                  <a:cubicBezTo>
                    <a:pt x="765894" y="784673"/>
                    <a:pt x="659899" y="837633"/>
                    <a:pt x="622284" y="854336"/>
                  </a:cubicBezTo>
                  <a:lnTo>
                    <a:pt x="441644" y="977657"/>
                  </a:lnTo>
                </a:path>
              </a:pathLst>
            </a:custGeom>
            <a:noFill/>
            <a:ln w="25400" cap="flat">
              <a:solidFill>
                <a:srgbClr val="129FA4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3BD69D-5C06-FCB3-40EE-1A49E68C409A}"/>
                </a:ext>
              </a:extLst>
            </p:cNvPr>
            <p:cNvSpPr/>
            <p:nvPr/>
          </p:nvSpPr>
          <p:spPr>
            <a:xfrm>
              <a:off x="4125638" y="2000429"/>
              <a:ext cx="449193" cy="906786"/>
            </a:xfrm>
            <a:custGeom>
              <a:avLst/>
              <a:gdLst>
                <a:gd name="connsiteX0" fmla="*/ 205629 w 449193"/>
                <a:gd name="connsiteY0" fmla="*/ 906786 h 906786"/>
                <a:gd name="connsiteX1" fmla="*/ 45297 w 449193"/>
                <a:gd name="connsiteY1" fmla="*/ 726637 h 906786"/>
                <a:gd name="connsiteX2" fmla="*/ 0 w 449193"/>
                <a:gd name="connsiteY2" fmla="*/ 532238 h 906786"/>
                <a:gd name="connsiteX3" fmla="*/ 73607 w 449193"/>
                <a:gd name="connsiteY3" fmla="*/ 286880 h 906786"/>
                <a:gd name="connsiteX4" fmla="*/ 268554 w 449193"/>
                <a:gd name="connsiteY4" fmla="*/ 123321 h 906786"/>
                <a:gd name="connsiteX5" fmla="*/ 449194 w 449193"/>
                <a:gd name="connsiteY5" fmla="*/ 0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05629" y="906786"/>
                  </a:moveTo>
                  <a:cubicBezTo>
                    <a:pt x="170316" y="883949"/>
                    <a:pt x="94972" y="828347"/>
                    <a:pt x="45297" y="726637"/>
                  </a:cubicBezTo>
                  <a:cubicBezTo>
                    <a:pt x="6115" y="646405"/>
                    <a:pt x="226" y="573005"/>
                    <a:pt x="0" y="532238"/>
                  </a:cubicBezTo>
                  <a:cubicBezTo>
                    <a:pt x="0" y="492886"/>
                    <a:pt x="5209" y="390591"/>
                    <a:pt x="73607" y="286880"/>
                  </a:cubicBezTo>
                  <a:cubicBezTo>
                    <a:pt x="141439" y="184056"/>
                    <a:pt x="232392" y="138986"/>
                    <a:pt x="268554" y="123321"/>
                  </a:cubicBezTo>
                  <a:cubicBezTo>
                    <a:pt x="328761" y="82214"/>
                    <a:pt x="388987" y="41107"/>
                    <a:pt x="449194" y="0"/>
                  </a:cubicBezTo>
                </a:path>
              </a:pathLst>
            </a:custGeom>
            <a:noFill/>
            <a:ln w="25400" cap="flat">
              <a:solidFill>
                <a:srgbClr val="E6A101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56B166-410B-E4CB-C967-35152A181A2E}"/>
                </a:ext>
              </a:extLst>
            </p:cNvPr>
            <p:cNvSpPr/>
            <p:nvPr/>
          </p:nvSpPr>
          <p:spPr>
            <a:xfrm>
              <a:off x="4567282" y="2157081"/>
              <a:ext cx="449193" cy="906786"/>
            </a:xfrm>
            <a:custGeom>
              <a:avLst/>
              <a:gdLst>
                <a:gd name="connsiteX0" fmla="*/ 243565 w 449193"/>
                <a:gd name="connsiteY0" fmla="*/ 0 h 906786"/>
                <a:gd name="connsiteX1" fmla="*/ 403897 w 449193"/>
                <a:gd name="connsiteY1" fmla="*/ 180149 h 906786"/>
                <a:gd name="connsiteX2" fmla="*/ 449194 w 449193"/>
                <a:gd name="connsiteY2" fmla="*/ 374548 h 906786"/>
                <a:gd name="connsiteX3" fmla="*/ 375586 w 449193"/>
                <a:gd name="connsiteY3" fmla="*/ 619906 h 906786"/>
                <a:gd name="connsiteX4" fmla="*/ 180640 w 449193"/>
                <a:gd name="connsiteY4" fmla="*/ 783466 h 906786"/>
                <a:gd name="connsiteX5" fmla="*/ 0 w 449193"/>
                <a:gd name="connsiteY5" fmla="*/ 906786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43565" y="0"/>
                  </a:moveTo>
                  <a:cubicBezTo>
                    <a:pt x="278878" y="22837"/>
                    <a:pt x="354221" y="78439"/>
                    <a:pt x="403897" y="180149"/>
                  </a:cubicBezTo>
                  <a:cubicBezTo>
                    <a:pt x="443079" y="260381"/>
                    <a:pt x="448967" y="333781"/>
                    <a:pt x="449194" y="374548"/>
                  </a:cubicBezTo>
                  <a:cubicBezTo>
                    <a:pt x="449194" y="413900"/>
                    <a:pt x="443984" y="516195"/>
                    <a:pt x="375586" y="619906"/>
                  </a:cubicBezTo>
                  <a:cubicBezTo>
                    <a:pt x="307754" y="722730"/>
                    <a:pt x="216802" y="767800"/>
                    <a:pt x="180640" y="783466"/>
                  </a:cubicBezTo>
                  <a:cubicBezTo>
                    <a:pt x="120433" y="824572"/>
                    <a:pt x="60207" y="865679"/>
                    <a:pt x="0" y="906786"/>
                  </a:cubicBezTo>
                </a:path>
              </a:pathLst>
            </a:custGeom>
            <a:noFill/>
            <a:ln w="25400" cap="flat">
              <a:solidFill>
                <a:srgbClr val="E6A101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1F266E-E3D8-E4E2-D293-85C6D8DC7235}"/>
                </a:ext>
              </a:extLst>
            </p:cNvPr>
            <p:cNvSpPr/>
            <p:nvPr/>
          </p:nvSpPr>
          <p:spPr>
            <a:xfrm>
              <a:off x="4125638" y="5186307"/>
              <a:ext cx="890837" cy="977656"/>
            </a:xfrm>
            <a:custGeom>
              <a:avLst/>
              <a:gdLst>
                <a:gd name="connsiteX0" fmla="*/ 684303 w 890837"/>
                <a:gd name="connsiteY0" fmla="*/ 156236 h 977656"/>
                <a:gd name="connsiteX1" fmla="*/ 847428 w 890837"/>
                <a:gd name="connsiteY1" fmla="*/ 339726 h 977656"/>
                <a:gd name="connsiteX2" fmla="*/ 890838 w 890837"/>
                <a:gd name="connsiteY2" fmla="*/ 532238 h 977656"/>
                <a:gd name="connsiteX3" fmla="*/ 445419 w 890837"/>
                <a:gd name="connsiteY3" fmla="*/ 977657 h 977656"/>
                <a:gd name="connsiteX4" fmla="*/ 0 w 890837"/>
                <a:gd name="connsiteY4" fmla="*/ 532238 h 977656"/>
                <a:gd name="connsiteX5" fmla="*/ 56621 w 890837"/>
                <a:gd name="connsiteY5" fmla="*/ 315191 h 977656"/>
                <a:gd name="connsiteX6" fmla="*/ 268554 w 890837"/>
                <a:gd name="connsiteY6" fmla="*/ 123321 h 977656"/>
                <a:gd name="connsiteX7" fmla="*/ 449194 w 890837"/>
                <a:gd name="connsiteY7" fmla="*/ 0 h 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0837" h="977656">
                  <a:moveTo>
                    <a:pt x="684303" y="156236"/>
                  </a:moveTo>
                  <a:cubicBezTo>
                    <a:pt x="719729" y="178866"/>
                    <a:pt x="797432" y="235317"/>
                    <a:pt x="847428" y="339726"/>
                  </a:cubicBezTo>
                  <a:cubicBezTo>
                    <a:pt x="885440" y="419090"/>
                    <a:pt x="890857" y="491565"/>
                    <a:pt x="890838" y="532238"/>
                  </a:cubicBezTo>
                  <a:cubicBezTo>
                    <a:pt x="890838" y="776595"/>
                    <a:pt x="689776" y="977657"/>
                    <a:pt x="445419" y="977657"/>
                  </a:cubicBezTo>
                  <a:cubicBezTo>
                    <a:pt x="201061" y="977657"/>
                    <a:pt x="0" y="776595"/>
                    <a:pt x="0" y="532238"/>
                  </a:cubicBezTo>
                  <a:cubicBezTo>
                    <a:pt x="189" y="489734"/>
                    <a:pt x="6455" y="404897"/>
                    <a:pt x="56621" y="315191"/>
                  </a:cubicBezTo>
                  <a:cubicBezTo>
                    <a:pt x="124944" y="192983"/>
                    <a:pt x="230938" y="140024"/>
                    <a:pt x="268554" y="123321"/>
                  </a:cubicBezTo>
                  <a:lnTo>
                    <a:pt x="449194" y="0"/>
                  </a:lnTo>
                </a:path>
              </a:pathLst>
            </a:custGeom>
            <a:noFill/>
            <a:ln w="25400" cap="flat">
              <a:solidFill>
                <a:srgbClr val="B90351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E2287F-D958-73C8-C533-0559DBEE1A0D}"/>
                </a:ext>
              </a:extLst>
            </p:cNvPr>
            <p:cNvSpPr/>
            <p:nvPr/>
          </p:nvSpPr>
          <p:spPr>
            <a:xfrm>
              <a:off x="4125638" y="3059243"/>
              <a:ext cx="449193" cy="906786"/>
            </a:xfrm>
            <a:custGeom>
              <a:avLst/>
              <a:gdLst>
                <a:gd name="connsiteX0" fmla="*/ 205629 w 449193"/>
                <a:gd name="connsiteY0" fmla="*/ 906786 h 906786"/>
                <a:gd name="connsiteX1" fmla="*/ 45297 w 449193"/>
                <a:gd name="connsiteY1" fmla="*/ 726637 h 906786"/>
                <a:gd name="connsiteX2" fmla="*/ 0 w 449193"/>
                <a:gd name="connsiteY2" fmla="*/ 532238 h 906786"/>
                <a:gd name="connsiteX3" fmla="*/ 73607 w 449193"/>
                <a:gd name="connsiteY3" fmla="*/ 286880 h 906786"/>
                <a:gd name="connsiteX4" fmla="*/ 268554 w 449193"/>
                <a:gd name="connsiteY4" fmla="*/ 123321 h 906786"/>
                <a:gd name="connsiteX5" fmla="*/ 449194 w 449193"/>
                <a:gd name="connsiteY5" fmla="*/ 0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05629" y="906786"/>
                  </a:moveTo>
                  <a:cubicBezTo>
                    <a:pt x="170316" y="883949"/>
                    <a:pt x="94972" y="828347"/>
                    <a:pt x="45297" y="726637"/>
                  </a:cubicBezTo>
                  <a:cubicBezTo>
                    <a:pt x="6115" y="646405"/>
                    <a:pt x="226" y="573005"/>
                    <a:pt x="0" y="532238"/>
                  </a:cubicBezTo>
                  <a:cubicBezTo>
                    <a:pt x="0" y="492886"/>
                    <a:pt x="5209" y="390591"/>
                    <a:pt x="73607" y="286880"/>
                  </a:cubicBezTo>
                  <a:cubicBezTo>
                    <a:pt x="141439" y="184056"/>
                    <a:pt x="232392" y="138986"/>
                    <a:pt x="268554" y="123321"/>
                  </a:cubicBezTo>
                  <a:cubicBezTo>
                    <a:pt x="328761" y="82214"/>
                    <a:pt x="388987" y="41107"/>
                    <a:pt x="449194" y="0"/>
                  </a:cubicBezTo>
                </a:path>
              </a:pathLst>
            </a:custGeom>
            <a:noFill/>
            <a:ln w="25400" cap="flat">
              <a:solidFill>
                <a:srgbClr val="99A612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0369E0-2639-7CA9-059F-D3AF44376AE0}"/>
                </a:ext>
              </a:extLst>
            </p:cNvPr>
            <p:cNvSpPr/>
            <p:nvPr/>
          </p:nvSpPr>
          <p:spPr>
            <a:xfrm>
              <a:off x="4567282" y="3215894"/>
              <a:ext cx="449193" cy="906786"/>
            </a:xfrm>
            <a:custGeom>
              <a:avLst/>
              <a:gdLst>
                <a:gd name="connsiteX0" fmla="*/ 243565 w 449193"/>
                <a:gd name="connsiteY0" fmla="*/ 0 h 906786"/>
                <a:gd name="connsiteX1" fmla="*/ 403897 w 449193"/>
                <a:gd name="connsiteY1" fmla="*/ 180149 h 906786"/>
                <a:gd name="connsiteX2" fmla="*/ 449194 w 449193"/>
                <a:gd name="connsiteY2" fmla="*/ 374548 h 906786"/>
                <a:gd name="connsiteX3" fmla="*/ 375586 w 449193"/>
                <a:gd name="connsiteY3" fmla="*/ 619906 h 906786"/>
                <a:gd name="connsiteX4" fmla="*/ 180640 w 449193"/>
                <a:gd name="connsiteY4" fmla="*/ 783466 h 906786"/>
                <a:gd name="connsiteX5" fmla="*/ 0 w 449193"/>
                <a:gd name="connsiteY5" fmla="*/ 906786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43565" y="0"/>
                  </a:moveTo>
                  <a:cubicBezTo>
                    <a:pt x="278878" y="22837"/>
                    <a:pt x="354221" y="78439"/>
                    <a:pt x="403897" y="180149"/>
                  </a:cubicBezTo>
                  <a:cubicBezTo>
                    <a:pt x="443079" y="260381"/>
                    <a:pt x="448967" y="333781"/>
                    <a:pt x="449194" y="374548"/>
                  </a:cubicBezTo>
                  <a:cubicBezTo>
                    <a:pt x="449194" y="413900"/>
                    <a:pt x="443984" y="516195"/>
                    <a:pt x="375586" y="619906"/>
                  </a:cubicBezTo>
                  <a:cubicBezTo>
                    <a:pt x="307754" y="722730"/>
                    <a:pt x="216802" y="767801"/>
                    <a:pt x="180640" y="783466"/>
                  </a:cubicBezTo>
                  <a:cubicBezTo>
                    <a:pt x="120433" y="824572"/>
                    <a:pt x="60207" y="865679"/>
                    <a:pt x="0" y="906786"/>
                  </a:cubicBezTo>
                </a:path>
              </a:pathLst>
            </a:custGeom>
            <a:noFill/>
            <a:ln w="25400" cap="flat">
              <a:solidFill>
                <a:srgbClr val="99A612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CBDAB-3D03-3FA7-6255-C909C3D182AC}"/>
                </a:ext>
              </a:extLst>
            </p:cNvPr>
            <p:cNvSpPr/>
            <p:nvPr/>
          </p:nvSpPr>
          <p:spPr>
            <a:xfrm>
              <a:off x="4125638" y="4118057"/>
              <a:ext cx="449193" cy="906786"/>
            </a:xfrm>
            <a:custGeom>
              <a:avLst/>
              <a:gdLst>
                <a:gd name="connsiteX0" fmla="*/ 205629 w 449193"/>
                <a:gd name="connsiteY0" fmla="*/ 906786 h 906786"/>
                <a:gd name="connsiteX1" fmla="*/ 45297 w 449193"/>
                <a:gd name="connsiteY1" fmla="*/ 726637 h 906786"/>
                <a:gd name="connsiteX2" fmla="*/ 0 w 449193"/>
                <a:gd name="connsiteY2" fmla="*/ 532238 h 906786"/>
                <a:gd name="connsiteX3" fmla="*/ 73607 w 449193"/>
                <a:gd name="connsiteY3" fmla="*/ 286880 h 906786"/>
                <a:gd name="connsiteX4" fmla="*/ 268554 w 449193"/>
                <a:gd name="connsiteY4" fmla="*/ 123321 h 906786"/>
                <a:gd name="connsiteX5" fmla="*/ 449194 w 449193"/>
                <a:gd name="connsiteY5" fmla="*/ 0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05629" y="906786"/>
                  </a:moveTo>
                  <a:cubicBezTo>
                    <a:pt x="170316" y="883949"/>
                    <a:pt x="94972" y="828347"/>
                    <a:pt x="45297" y="726637"/>
                  </a:cubicBezTo>
                  <a:cubicBezTo>
                    <a:pt x="6115" y="646405"/>
                    <a:pt x="226" y="573005"/>
                    <a:pt x="0" y="532238"/>
                  </a:cubicBezTo>
                  <a:cubicBezTo>
                    <a:pt x="0" y="492886"/>
                    <a:pt x="5209" y="390591"/>
                    <a:pt x="73607" y="286880"/>
                  </a:cubicBezTo>
                  <a:cubicBezTo>
                    <a:pt x="141439" y="184056"/>
                    <a:pt x="232392" y="138986"/>
                    <a:pt x="268554" y="123321"/>
                  </a:cubicBezTo>
                  <a:cubicBezTo>
                    <a:pt x="328761" y="82214"/>
                    <a:pt x="388987" y="41107"/>
                    <a:pt x="449194" y="0"/>
                  </a:cubicBezTo>
                </a:path>
              </a:pathLst>
            </a:custGeom>
            <a:noFill/>
            <a:ln w="25400" cap="flat">
              <a:solidFill>
                <a:srgbClr val="D20000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4707F9-6867-168A-0323-7583F1957E2A}"/>
                </a:ext>
              </a:extLst>
            </p:cNvPr>
            <p:cNvSpPr/>
            <p:nvPr/>
          </p:nvSpPr>
          <p:spPr>
            <a:xfrm>
              <a:off x="4567282" y="4274708"/>
              <a:ext cx="449193" cy="906786"/>
            </a:xfrm>
            <a:custGeom>
              <a:avLst/>
              <a:gdLst>
                <a:gd name="connsiteX0" fmla="*/ 243565 w 449193"/>
                <a:gd name="connsiteY0" fmla="*/ 0 h 906786"/>
                <a:gd name="connsiteX1" fmla="*/ 403897 w 449193"/>
                <a:gd name="connsiteY1" fmla="*/ 180149 h 906786"/>
                <a:gd name="connsiteX2" fmla="*/ 449194 w 449193"/>
                <a:gd name="connsiteY2" fmla="*/ 374548 h 906786"/>
                <a:gd name="connsiteX3" fmla="*/ 375586 w 449193"/>
                <a:gd name="connsiteY3" fmla="*/ 619906 h 906786"/>
                <a:gd name="connsiteX4" fmla="*/ 180640 w 449193"/>
                <a:gd name="connsiteY4" fmla="*/ 783466 h 906786"/>
                <a:gd name="connsiteX5" fmla="*/ 0 w 449193"/>
                <a:gd name="connsiteY5" fmla="*/ 906786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43565" y="0"/>
                  </a:moveTo>
                  <a:cubicBezTo>
                    <a:pt x="278878" y="22837"/>
                    <a:pt x="354221" y="78439"/>
                    <a:pt x="403897" y="180149"/>
                  </a:cubicBezTo>
                  <a:cubicBezTo>
                    <a:pt x="443079" y="260381"/>
                    <a:pt x="448967" y="333781"/>
                    <a:pt x="449194" y="374548"/>
                  </a:cubicBezTo>
                  <a:cubicBezTo>
                    <a:pt x="449194" y="413900"/>
                    <a:pt x="443984" y="516195"/>
                    <a:pt x="375586" y="619906"/>
                  </a:cubicBezTo>
                  <a:cubicBezTo>
                    <a:pt x="307754" y="722730"/>
                    <a:pt x="216802" y="767801"/>
                    <a:pt x="180640" y="783466"/>
                  </a:cubicBezTo>
                  <a:cubicBezTo>
                    <a:pt x="120433" y="824572"/>
                    <a:pt x="60207" y="865679"/>
                    <a:pt x="0" y="906786"/>
                  </a:cubicBezTo>
                </a:path>
              </a:pathLst>
            </a:custGeom>
            <a:noFill/>
            <a:ln w="25400" cap="flat">
              <a:solidFill>
                <a:srgbClr val="D20000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6792F5-DA0A-E596-81A9-3DA8DE7429D5}"/>
                </a:ext>
              </a:extLst>
            </p:cNvPr>
            <p:cNvSpPr/>
            <p:nvPr/>
          </p:nvSpPr>
          <p:spPr>
            <a:xfrm>
              <a:off x="4326163" y="1834332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1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4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7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129FA4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D2BB4F-0E7A-CAFE-32D8-65096A25F430}"/>
                </a:ext>
              </a:extLst>
            </p:cNvPr>
            <p:cNvSpPr/>
            <p:nvPr/>
          </p:nvSpPr>
          <p:spPr>
            <a:xfrm>
              <a:off x="4326163" y="2893146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1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4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7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E6A101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DA2634C-CBFB-4E35-F87B-1643D39A6B2D}"/>
                </a:ext>
              </a:extLst>
            </p:cNvPr>
            <p:cNvSpPr/>
            <p:nvPr/>
          </p:nvSpPr>
          <p:spPr>
            <a:xfrm>
              <a:off x="4326163" y="3951960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1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4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7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99A612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F377CA-D901-C5C0-916D-072E366EA9AD}"/>
                </a:ext>
              </a:extLst>
            </p:cNvPr>
            <p:cNvSpPr/>
            <p:nvPr/>
          </p:nvSpPr>
          <p:spPr>
            <a:xfrm>
              <a:off x="4326163" y="5010774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0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5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8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D20000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BB576B-CD86-331B-F347-853C50E68A7E}"/>
                </a:ext>
              </a:extLst>
            </p:cNvPr>
            <p:cNvSpPr txBox="1"/>
            <p:nvPr/>
          </p:nvSpPr>
          <p:spPr>
            <a:xfrm>
              <a:off x="5182983" y="1340844"/>
              <a:ext cx="301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68A5C-0FE6-BCB9-9842-97286325D5F9}"/>
                </a:ext>
              </a:extLst>
            </p:cNvPr>
            <p:cNvSpPr txBox="1"/>
            <p:nvPr/>
          </p:nvSpPr>
          <p:spPr>
            <a:xfrm>
              <a:off x="5182983" y="1043367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29644A-0C49-1F61-EA4E-5E7F2FA91291}"/>
                </a:ext>
              </a:extLst>
            </p:cNvPr>
            <p:cNvSpPr txBox="1"/>
            <p:nvPr/>
          </p:nvSpPr>
          <p:spPr>
            <a:xfrm>
              <a:off x="943498" y="2419277"/>
              <a:ext cx="301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C1284A-E243-39A7-AB11-E75A9DE000AC}"/>
                </a:ext>
              </a:extLst>
            </p:cNvPr>
            <p:cNvSpPr txBox="1"/>
            <p:nvPr/>
          </p:nvSpPr>
          <p:spPr>
            <a:xfrm>
              <a:off x="943498" y="2121800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BD3776-9891-E6D9-746B-A7DD2DD66956}"/>
                </a:ext>
              </a:extLst>
            </p:cNvPr>
            <p:cNvSpPr txBox="1"/>
            <p:nvPr/>
          </p:nvSpPr>
          <p:spPr>
            <a:xfrm>
              <a:off x="5182983" y="3478090"/>
              <a:ext cx="301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62F9EE-DB65-1921-8651-9F02B22DBDB7}"/>
                </a:ext>
              </a:extLst>
            </p:cNvPr>
            <p:cNvSpPr txBox="1"/>
            <p:nvPr/>
          </p:nvSpPr>
          <p:spPr>
            <a:xfrm>
              <a:off x="5182983" y="3180613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1086FE-F60C-451B-6423-03EC59C2FC8C}"/>
                </a:ext>
              </a:extLst>
            </p:cNvPr>
            <p:cNvSpPr txBox="1"/>
            <p:nvPr/>
          </p:nvSpPr>
          <p:spPr>
            <a:xfrm>
              <a:off x="5182983" y="5623926"/>
              <a:ext cx="301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D76F44-9E54-0133-8256-DEABB846DF61}"/>
                </a:ext>
              </a:extLst>
            </p:cNvPr>
            <p:cNvSpPr txBox="1"/>
            <p:nvPr/>
          </p:nvSpPr>
          <p:spPr>
            <a:xfrm>
              <a:off x="5182983" y="5326449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B9035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8F3D91-788B-43C3-1DD6-ACFD692780A7}"/>
                </a:ext>
              </a:extLst>
            </p:cNvPr>
            <p:cNvSpPr txBox="1"/>
            <p:nvPr/>
          </p:nvSpPr>
          <p:spPr>
            <a:xfrm>
              <a:off x="943498" y="4536904"/>
              <a:ext cx="301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A402DB-F8E0-2021-6019-3A3785423134}"/>
                </a:ext>
              </a:extLst>
            </p:cNvPr>
            <p:cNvSpPr txBox="1"/>
            <p:nvPr/>
          </p:nvSpPr>
          <p:spPr>
            <a:xfrm>
              <a:off x="943498" y="4239427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b="1" dirty="0">
                  <a:solidFill>
                    <a:srgbClr val="D20000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C2D2F4-5C16-E136-9F17-68E39D4FD9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99" y="2288200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E6A101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9F5CF809-4C44-5790-1B0B-28D757096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99" y="3347013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99A612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3" name="Freeform: Shape 4102">
              <a:extLst>
                <a:ext uri="{FF2B5EF4-FFF2-40B4-BE49-F238E27FC236}">
                  <a16:creationId xmlns:a16="http://schemas.microsoft.com/office/drawing/2014/main" id="{C0A2EC5F-DFA5-96BD-34C1-16F1DE611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99" y="4405827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D20000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1FA6D38B-ED81-1580-57A0-C361A24E2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986" y="1209767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129FA4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9FCECC71-05D8-00FA-60AF-54E0F59BB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986" y="5492849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B90351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83CDC-2BBE-AAFD-6094-9EB8CA724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800" b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5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2015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7" name="Group 3806">
            <a:extLst>
              <a:ext uri="{FF2B5EF4-FFF2-40B4-BE49-F238E27FC236}">
                <a16:creationId xmlns:a16="http://schemas.microsoft.com/office/drawing/2014/main" id="{F3CF84B5-31D8-C51C-B1EA-82631ABA48A5}"/>
              </a:ext>
            </a:extLst>
          </p:cNvPr>
          <p:cNvGrpSpPr/>
          <p:nvPr/>
        </p:nvGrpSpPr>
        <p:grpSpPr>
          <a:xfrm>
            <a:off x="495954" y="1618810"/>
            <a:ext cx="8152092" cy="3620380"/>
            <a:chOff x="600899" y="1689058"/>
            <a:chExt cx="8152092" cy="3620380"/>
          </a:xfrm>
        </p:grpSpPr>
        <p:sp>
          <p:nvSpPr>
            <p:cNvPr id="3740" name="Freeform: Shape 3739">
              <a:extLst>
                <a:ext uri="{FF2B5EF4-FFF2-40B4-BE49-F238E27FC236}">
                  <a16:creationId xmlns:a16="http://schemas.microsoft.com/office/drawing/2014/main" id="{2714EC2A-2910-9DD4-32D8-661880609DC2}"/>
                </a:ext>
              </a:extLst>
            </p:cNvPr>
            <p:cNvSpPr/>
            <p:nvPr/>
          </p:nvSpPr>
          <p:spPr bwMode="auto">
            <a:xfrm>
              <a:off x="600899" y="168905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129FA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41" name="TextBox 3740">
              <a:extLst>
                <a:ext uri="{FF2B5EF4-FFF2-40B4-BE49-F238E27FC236}">
                  <a16:creationId xmlns:a16="http://schemas.microsoft.com/office/drawing/2014/main" id="{72522E78-E67B-6141-8534-39D789E5E29A}"/>
                </a:ext>
              </a:extLst>
            </p:cNvPr>
            <p:cNvSpPr txBox="1"/>
            <p:nvPr/>
          </p:nvSpPr>
          <p:spPr>
            <a:xfrm>
              <a:off x="753026" y="1850882"/>
              <a:ext cx="57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01</a:t>
              </a:r>
            </a:p>
          </p:txBody>
        </p:sp>
        <p:sp>
          <p:nvSpPr>
            <p:cNvPr id="3742" name="TextBox 3741">
              <a:extLst>
                <a:ext uri="{FF2B5EF4-FFF2-40B4-BE49-F238E27FC236}">
                  <a16:creationId xmlns:a16="http://schemas.microsoft.com/office/drawing/2014/main" id="{EBB90F1E-A0AA-A115-E0F0-242AEB74343B}"/>
                </a:ext>
              </a:extLst>
            </p:cNvPr>
            <p:cNvSpPr txBox="1"/>
            <p:nvPr/>
          </p:nvSpPr>
          <p:spPr>
            <a:xfrm>
              <a:off x="1110607" y="2221918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129FA4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43" name="TextBox 3742">
              <a:extLst>
                <a:ext uri="{FF2B5EF4-FFF2-40B4-BE49-F238E27FC236}">
                  <a16:creationId xmlns:a16="http://schemas.microsoft.com/office/drawing/2014/main" id="{054D52A7-2ED5-E277-772F-1745624E2A77}"/>
                </a:ext>
              </a:extLst>
            </p:cNvPr>
            <p:cNvSpPr txBox="1"/>
            <p:nvPr/>
          </p:nvSpPr>
          <p:spPr>
            <a:xfrm>
              <a:off x="1110607" y="2513964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73" name="Freeform: Shape 3772">
              <a:extLst>
                <a:ext uri="{FF2B5EF4-FFF2-40B4-BE49-F238E27FC236}">
                  <a16:creationId xmlns:a16="http://schemas.microsoft.com/office/drawing/2014/main" id="{ED702BB9-72CB-832E-269A-E95A47CE9D65}"/>
                </a:ext>
              </a:extLst>
            </p:cNvPr>
            <p:cNvSpPr/>
            <p:nvPr/>
          </p:nvSpPr>
          <p:spPr bwMode="auto">
            <a:xfrm>
              <a:off x="3416251" y="168905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E6A10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74" name="TextBox 3773">
              <a:extLst>
                <a:ext uri="{FF2B5EF4-FFF2-40B4-BE49-F238E27FC236}">
                  <a16:creationId xmlns:a16="http://schemas.microsoft.com/office/drawing/2014/main" id="{E95559FB-B850-39FC-7F77-A25B482D6729}"/>
                </a:ext>
              </a:extLst>
            </p:cNvPr>
            <p:cNvSpPr txBox="1"/>
            <p:nvPr/>
          </p:nvSpPr>
          <p:spPr>
            <a:xfrm>
              <a:off x="3568378" y="1850882"/>
              <a:ext cx="57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02</a:t>
              </a:r>
            </a:p>
          </p:txBody>
        </p:sp>
        <p:sp>
          <p:nvSpPr>
            <p:cNvPr id="3776" name="TextBox 3775">
              <a:extLst>
                <a:ext uri="{FF2B5EF4-FFF2-40B4-BE49-F238E27FC236}">
                  <a16:creationId xmlns:a16="http://schemas.microsoft.com/office/drawing/2014/main" id="{F1149D21-6265-9219-86FB-CCC9CA2C0065}"/>
                </a:ext>
              </a:extLst>
            </p:cNvPr>
            <p:cNvSpPr txBox="1"/>
            <p:nvPr/>
          </p:nvSpPr>
          <p:spPr>
            <a:xfrm>
              <a:off x="3925959" y="2221918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6A101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77" name="TextBox 3776">
              <a:extLst>
                <a:ext uri="{FF2B5EF4-FFF2-40B4-BE49-F238E27FC236}">
                  <a16:creationId xmlns:a16="http://schemas.microsoft.com/office/drawing/2014/main" id="{AE4EA049-F477-0E3E-935D-E7410872C967}"/>
                </a:ext>
              </a:extLst>
            </p:cNvPr>
            <p:cNvSpPr txBox="1"/>
            <p:nvPr/>
          </p:nvSpPr>
          <p:spPr>
            <a:xfrm>
              <a:off x="3925959" y="2513964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84" name="Freeform: Shape 3783">
              <a:extLst>
                <a:ext uri="{FF2B5EF4-FFF2-40B4-BE49-F238E27FC236}">
                  <a16:creationId xmlns:a16="http://schemas.microsoft.com/office/drawing/2014/main" id="{B2CB227C-4BF3-D359-5C0D-E776E113FBE9}"/>
                </a:ext>
              </a:extLst>
            </p:cNvPr>
            <p:cNvSpPr/>
            <p:nvPr/>
          </p:nvSpPr>
          <p:spPr bwMode="auto">
            <a:xfrm>
              <a:off x="6231603" y="168905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99A61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85" name="TextBox 3784">
              <a:extLst>
                <a:ext uri="{FF2B5EF4-FFF2-40B4-BE49-F238E27FC236}">
                  <a16:creationId xmlns:a16="http://schemas.microsoft.com/office/drawing/2014/main" id="{E460773D-4816-61C8-7F23-E7378AA63334}"/>
                </a:ext>
              </a:extLst>
            </p:cNvPr>
            <p:cNvSpPr txBox="1"/>
            <p:nvPr/>
          </p:nvSpPr>
          <p:spPr>
            <a:xfrm>
              <a:off x="6383730" y="1850882"/>
              <a:ext cx="57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03</a:t>
              </a:r>
            </a:p>
          </p:txBody>
        </p:sp>
        <p:sp>
          <p:nvSpPr>
            <p:cNvPr id="3787" name="TextBox 3786">
              <a:extLst>
                <a:ext uri="{FF2B5EF4-FFF2-40B4-BE49-F238E27FC236}">
                  <a16:creationId xmlns:a16="http://schemas.microsoft.com/office/drawing/2014/main" id="{9CDE5A93-57D9-E371-9985-15C526F4E95E}"/>
                </a:ext>
              </a:extLst>
            </p:cNvPr>
            <p:cNvSpPr txBox="1"/>
            <p:nvPr/>
          </p:nvSpPr>
          <p:spPr>
            <a:xfrm>
              <a:off x="6741311" y="2221918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9A612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88" name="TextBox 3787">
              <a:extLst>
                <a:ext uri="{FF2B5EF4-FFF2-40B4-BE49-F238E27FC236}">
                  <a16:creationId xmlns:a16="http://schemas.microsoft.com/office/drawing/2014/main" id="{72F73F52-925F-7722-2A4D-64789D4CFA32}"/>
                </a:ext>
              </a:extLst>
            </p:cNvPr>
            <p:cNvSpPr txBox="1"/>
            <p:nvPr/>
          </p:nvSpPr>
          <p:spPr>
            <a:xfrm>
              <a:off x="6741311" y="2513964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90" name="Freeform: Shape 3789">
              <a:extLst>
                <a:ext uri="{FF2B5EF4-FFF2-40B4-BE49-F238E27FC236}">
                  <a16:creationId xmlns:a16="http://schemas.microsoft.com/office/drawing/2014/main" id="{27F4DC06-F9AE-41D4-2EFC-36AE0D094CDB}"/>
                </a:ext>
              </a:extLst>
            </p:cNvPr>
            <p:cNvSpPr/>
            <p:nvPr/>
          </p:nvSpPr>
          <p:spPr bwMode="auto">
            <a:xfrm>
              <a:off x="600899" y="374586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D20000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1" name="TextBox 3790">
              <a:extLst>
                <a:ext uri="{FF2B5EF4-FFF2-40B4-BE49-F238E27FC236}">
                  <a16:creationId xmlns:a16="http://schemas.microsoft.com/office/drawing/2014/main" id="{F71DB29B-D12C-A13D-514D-8C5E05A2A5CC}"/>
                </a:ext>
              </a:extLst>
            </p:cNvPr>
            <p:cNvSpPr txBox="1"/>
            <p:nvPr/>
          </p:nvSpPr>
          <p:spPr>
            <a:xfrm>
              <a:off x="753026" y="3907692"/>
              <a:ext cx="57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06</a:t>
              </a:r>
            </a:p>
          </p:txBody>
        </p:sp>
        <p:sp>
          <p:nvSpPr>
            <p:cNvPr id="3793" name="TextBox 3792">
              <a:extLst>
                <a:ext uri="{FF2B5EF4-FFF2-40B4-BE49-F238E27FC236}">
                  <a16:creationId xmlns:a16="http://schemas.microsoft.com/office/drawing/2014/main" id="{C2A92CB9-491F-9182-27E2-9ABF3111FEC4}"/>
                </a:ext>
              </a:extLst>
            </p:cNvPr>
            <p:cNvSpPr txBox="1"/>
            <p:nvPr/>
          </p:nvSpPr>
          <p:spPr>
            <a:xfrm>
              <a:off x="1110607" y="4278728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20000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94" name="TextBox 3793">
              <a:extLst>
                <a:ext uri="{FF2B5EF4-FFF2-40B4-BE49-F238E27FC236}">
                  <a16:creationId xmlns:a16="http://schemas.microsoft.com/office/drawing/2014/main" id="{1D23D3BA-52E4-DB0B-3F6C-35982676D7B3}"/>
                </a:ext>
              </a:extLst>
            </p:cNvPr>
            <p:cNvSpPr txBox="1"/>
            <p:nvPr/>
          </p:nvSpPr>
          <p:spPr>
            <a:xfrm>
              <a:off x="1110607" y="4570774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96" name="Freeform: Shape 3795">
              <a:extLst>
                <a:ext uri="{FF2B5EF4-FFF2-40B4-BE49-F238E27FC236}">
                  <a16:creationId xmlns:a16="http://schemas.microsoft.com/office/drawing/2014/main" id="{EE6E9596-261E-BBCC-0034-3A87500AF237}"/>
                </a:ext>
              </a:extLst>
            </p:cNvPr>
            <p:cNvSpPr/>
            <p:nvPr/>
          </p:nvSpPr>
          <p:spPr bwMode="auto">
            <a:xfrm>
              <a:off x="3416251" y="374586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B9035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97" name="TextBox 3796">
              <a:extLst>
                <a:ext uri="{FF2B5EF4-FFF2-40B4-BE49-F238E27FC236}">
                  <a16:creationId xmlns:a16="http://schemas.microsoft.com/office/drawing/2014/main" id="{C75A9F1C-9A0E-396B-D260-CF7C3463835B}"/>
                </a:ext>
              </a:extLst>
            </p:cNvPr>
            <p:cNvSpPr txBox="1"/>
            <p:nvPr/>
          </p:nvSpPr>
          <p:spPr>
            <a:xfrm>
              <a:off x="3568378" y="3907692"/>
              <a:ext cx="57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05</a:t>
              </a:r>
            </a:p>
          </p:txBody>
        </p:sp>
        <p:sp>
          <p:nvSpPr>
            <p:cNvPr id="3799" name="TextBox 3798">
              <a:extLst>
                <a:ext uri="{FF2B5EF4-FFF2-40B4-BE49-F238E27FC236}">
                  <a16:creationId xmlns:a16="http://schemas.microsoft.com/office/drawing/2014/main" id="{0FA98788-68DA-8B5B-675A-F4B77CE6F59C}"/>
                </a:ext>
              </a:extLst>
            </p:cNvPr>
            <p:cNvSpPr txBox="1"/>
            <p:nvPr/>
          </p:nvSpPr>
          <p:spPr>
            <a:xfrm>
              <a:off x="3925959" y="4278728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90351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800" name="TextBox 3799">
              <a:extLst>
                <a:ext uri="{FF2B5EF4-FFF2-40B4-BE49-F238E27FC236}">
                  <a16:creationId xmlns:a16="http://schemas.microsoft.com/office/drawing/2014/main" id="{94F9B9AA-586B-1993-29B9-3756410C73E1}"/>
                </a:ext>
              </a:extLst>
            </p:cNvPr>
            <p:cNvSpPr txBox="1"/>
            <p:nvPr/>
          </p:nvSpPr>
          <p:spPr>
            <a:xfrm>
              <a:off x="3925959" y="4570774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802" name="Freeform: Shape 3801">
              <a:extLst>
                <a:ext uri="{FF2B5EF4-FFF2-40B4-BE49-F238E27FC236}">
                  <a16:creationId xmlns:a16="http://schemas.microsoft.com/office/drawing/2014/main" id="{AED69C6E-66EB-A98B-2D9D-53684E50F0E3}"/>
                </a:ext>
              </a:extLst>
            </p:cNvPr>
            <p:cNvSpPr/>
            <p:nvPr/>
          </p:nvSpPr>
          <p:spPr bwMode="auto">
            <a:xfrm>
              <a:off x="6231603" y="374586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825C5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03" name="TextBox 3802">
              <a:extLst>
                <a:ext uri="{FF2B5EF4-FFF2-40B4-BE49-F238E27FC236}">
                  <a16:creationId xmlns:a16="http://schemas.microsoft.com/office/drawing/2014/main" id="{1D54556B-370D-134E-099C-66836F4AE2DA}"/>
                </a:ext>
              </a:extLst>
            </p:cNvPr>
            <p:cNvSpPr txBox="1"/>
            <p:nvPr/>
          </p:nvSpPr>
          <p:spPr>
            <a:xfrm>
              <a:off x="6383730" y="3907692"/>
              <a:ext cx="57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04</a:t>
              </a:r>
            </a:p>
          </p:txBody>
        </p:sp>
        <p:sp>
          <p:nvSpPr>
            <p:cNvPr id="3805" name="TextBox 3804">
              <a:extLst>
                <a:ext uri="{FF2B5EF4-FFF2-40B4-BE49-F238E27FC236}">
                  <a16:creationId xmlns:a16="http://schemas.microsoft.com/office/drawing/2014/main" id="{164E591C-E909-1C14-7A06-A855BFE20549}"/>
                </a:ext>
              </a:extLst>
            </p:cNvPr>
            <p:cNvSpPr txBox="1"/>
            <p:nvPr/>
          </p:nvSpPr>
          <p:spPr>
            <a:xfrm>
              <a:off x="6741311" y="4278728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825C54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806" name="TextBox 3805">
              <a:extLst>
                <a:ext uri="{FF2B5EF4-FFF2-40B4-BE49-F238E27FC236}">
                  <a16:creationId xmlns:a16="http://schemas.microsoft.com/office/drawing/2014/main" id="{496045D4-C151-CE1F-5D81-884EE26A64E6}"/>
                </a:ext>
              </a:extLst>
            </p:cNvPr>
            <p:cNvSpPr txBox="1"/>
            <p:nvPr/>
          </p:nvSpPr>
          <p:spPr>
            <a:xfrm>
              <a:off x="6741311" y="4570774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0704E3-2D59-566F-8067-F7C848251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800" b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6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10282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Freeform: Shape 3626">
            <a:extLst>
              <a:ext uri="{FF2B5EF4-FFF2-40B4-BE49-F238E27FC236}">
                <a16:creationId xmlns:a16="http://schemas.microsoft.com/office/drawing/2014/main" id="{869C5F98-9C61-91CC-13D5-0957050BD3D6}"/>
              </a:ext>
            </a:extLst>
          </p:cNvPr>
          <p:cNvSpPr/>
          <p:nvPr/>
        </p:nvSpPr>
        <p:spPr>
          <a:xfrm>
            <a:off x="4508743" y="4180473"/>
            <a:ext cx="2139" cy="1013615"/>
          </a:xfrm>
          <a:custGeom>
            <a:avLst/>
            <a:gdLst>
              <a:gd name="connsiteX0" fmla="*/ 0 w 2139"/>
              <a:gd name="connsiteY0" fmla="*/ 0 h 1013615"/>
              <a:gd name="connsiteX1" fmla="*/ 2139 w 2139"/>
              <a:gd name="connsiteY1" fmla="*/ 0 h 1013615"/>
              <a:gd name="connsiteX2" fmla="*/ 2139 w 2139"/>
              <a:gd name="connsiteY2" fmla="*/ 1013616 h 1013615"/>
              <a:gd name="connsiteX3" fmla="*/ 0 w 2139"/>
              <a:gd name="connsiteY3" fmla="*/ 1013616 h 1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" h="1013615">
                <a:moveTo>
                  <a:pt x="0" y="0"/>
                </a:moveTo>
                <a:lnTo>
                  <a:pt x="2139" y="0"/>
                </a:lnTo>
                <a:lnTo>
                  <a:pt x="2139" y="1013616"/>
                </a:lnTo>
                <a:lnTo>
                  <a:pt x="0" y="1013616"/>
                </a:lnTo>
                <a:close/>
              </a:path>
            </a:pathLst>
          </a:custGeom>
          <a:solidFill>
            <a:srgbClr val="D34E00"/>
          </a:solidFill>
          <a:ln w="3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28" name="Freeform: Shape 3627">
            <a:extLst>
              <a:ext uri="{FF2B5EF4-FFF2-40B4-BE49-F238E27FC236}">
                <a16:creationId xmlns:a16="http://schemas.microsoft.com/office/drawing/2014/main" id="{8C093AB8-56E5-4CBC-C149-E42D851BFA01}"/>
              </a:ext>
            </a:extLst>
          </p:cNvPr>
          <p:cNvSpPr/>
          <p:nvPr/>
        </p:nvSpPr>
        <p:spPr>
          <a:xfrm>
            <a:off x="4508743" y="4180473"/>
            <a:ext cx="2139" cy="1013615"/>
          </a:xfrm>
          <a:custGeom>
            <a:avLst/>
            <a:gdLst>
              <a:gd name="connsiteX0" fmla="*/ 0 w 2139"/>
              <a:gd name="connsiteY0" fmla="*/ 0 h 1013615"/>
              <a:gd name="connsiteX1" fmla="*/ 2139 w 2139"/>
              <a:gd name="connsiteY1" fmla="*/ 0 h 1013615"/>
              <a:gd name="connsiteX2" fmla="*/ 2139 w 2139"/>
              <a:gd name="connsiteY2" fmla="*/ 1013616 h 1013615"/>
              <a:gd name="connsiteX3" fmla="*/ 0 w 2139"/>
              <a:gd name="connsiteY3" fmla="*/ 1013616 h 1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" h="1013615">
                <a:moveTo>
                  <a:pt x="0" y="0"/>
                </a:moveTo>
                <a:lnTo>
                  <a:pt x="2139" y="0"/>
                </a:lnTo>
                <a:lnTo>
                  <a:pt x="2139" y="1013616"/>
                </a:lnTo>
                <a:lnTo>
                  <a:pt x="0" y="1013616"/>
                </a:lnTo>
                <a:close/>
              </a:path>
            </a:pathLst>
          </a:custGeom>
          <a:solidFill>
            <a:srgbClr val="FC5D00"/>
          </a:solidFill>
          <a:ln w="3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25" name="Group 3724">
            <a:extLst>
              <a:ext uri="{FF2B5EF4-FFF2-40B4-BE49-F238E27FC236}">
                <a16:creationId xmlns:a16="http://schemas.microsoft.com/office/drawing/2014/main" id="{C366F4F4-AE41-C196-2080-396A3CF7D422}"/>
              </a:ext>
            </a:extLst>
          </p:cNvPr>
          <p:cNvGrpSpPr/>
          <p:nvPr/>
        </p:nvGrpSpPr>
        <p:grpSpPr>
          <a:xfrm>
            <a:off x="196467" y="1551165"/>
            <a:ext cx="8751067" cy="3755670"/>
            <a:chOff x="237737" y="1551165"/>
            <a:chExt cx="8751067" cy="3755670"/>
          </a:xfrm>
        </p:grpSpPr>
        <p:grpSp>
          <p:nvGrpSpPr>
            <p:cNvPr id="3724" name="Group 3723">
              <a:extLst>
                <a:ext uri="{FF2B5EF4-FFF2-40B4-BE49-F238E27FC236}">
                  <a16:creationId xmlns:a16="http://schemas.microsoft.com/office/drawing/2014/main" id="{DE1F0F2D-9266-B541-6EED-C9538CA2942C}"/>
                </a:ext>
              </a:extLst>
            </p:cNvPr>
            <p:cNvGrpSpPr/>
            <p:nvPr/>
          </p:nvGrpSpPr>
          <p:grpSpPr>
            <a:xfrm>
              <a:off x="237737" y="1551165"/>
              <a:ext cx="4841760" cy="3755670"/>
              <a:chOff x="237737" y="1551165"/>
              <a:chExt cx="4841760" cy="375567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EC6EB9E-3378-474C-D2F7-6F54D52F21BD}"/>
                  </a:ext>
                </a:extLst>
              </p:cNvPr>
              <p:cNvSpPr/>
              <p:nvPr/>
            </p:nvSpPr>
            <p:spPr>
              <a:xfrm>
                <a:off x="237737" y="1551165"/>
                <a:ext cx="4841760" cy="3455124"/>
              </a:xfrm>
              <a:custGeom>
                <a:avLst/>
                <a:gdLst>
                  <a:gd name="connsiteX0" fmla="*/ 4841761 w 4841760"/>
                  <a:gd name="connsiteY0" fmla="*/ 3455124 h 3455124"/>
                  <a:gd name="connsiteX1" fmla="*/ 4841761 w 4841760"/>
                  <a:gd name="connsiteY1" fmla="*/ 1756934 h 3455124"/>
                  <a:gd name="connsiteX2" fmla="*/ 4498318 w 4841760"/>
                  <a:gd name="connsiteY2" fmla="*/ 1756934 h 3455124"/>
                  <a:gd name="connsiteX3" fmla="*/ 4498318 w 4841760"/>
                  <a:gd name="connsiteY3" fmla="*/ 2066311 h 3455124"/>
                  <a:gd name="connsiteX4" fmla="*/ 4346302 w 4841760"/>
                  <a:gd name="connsiteY4" fmla="*/ 2066311 h 3455124"/>
                  <a:gd name="connsiteX5" fmla="*/ 4346302 w 4841760"/>
                  <a:gd name="connsiteY5" fmla="*/ 1247339 h 3455124"/>
                  <a:gd name="connsiteX6" fmla="*/ 4070459 w 4841760"/>
                  <a:gd name="connsiteY6" fmla="*/ 1010735 h 3455124"/>
                  <a:gd name="connsiteX7" fmla="*/ 4070459 w 4841760"/>
                  <a:gd name="connsiteY7" fmla="*/ 1638632 h 3455124"/>
                  <a:gd name="connsiteX8" fmla="*/ 3927564 w 4841760"/>
                  <a:gd name="connsiteY8" fmla="*/ 1638632 h 3455124"/>
                  <a:gd name="connsiteX9" fmla="*/ 3927564 w 4841760"/>
                  <a:gd name="connsiteY9" fmla="*/ 679502 h 3455124"/>
                  <a:gd name="connsiteX10" fmla="*/ 3631039 w 4841760"/>
                  <a:gd name="connsiteY10" fmla="*/ 679502 h 3455124"/>
                  <a:gd name="connsiteX11" fmla="*/ 3631039 w 4841760"/>
                  <a:gd name="connsiteY11" fmla="*/ 214184 h 3455124"/>
                  <a:gd name="connsiteX12" fmla="*/ 3176868 w 4841760"/>
                  <a:gd name="connsiteY12" fmla="*/ 54611 h 3455124"/>
                  <a:gd name="connsiteX13" fmla="*/ 3176868 w 4841760"/>
                  <a:gd name="connsiteY13" fmla="*/ 843333 h 3455124"/>
                  <a:gd name="connsiteX14" fmla="*/ 3019222 w 4841760"/>
                  <a:gd name="connsiteY14" fmla="*/ 843333 h 3455124"/>
                  <a:gd name="connsiteX15" fmla="*/ 3019222 w 4841760"/>
                  <a:gd name="connsiteY15" fmla="*/ 242679 h 3455124"/>
                  <a:gd name="connsiteX16" fmla="*/ 2625107 w 4841760"/>
                  <a:gd name="connsiteY16" fmla="*/ 242679 h 3455124"/>
                  <a:gd name="connsiteX17" fmla="*/ 2625107 w 4841760"/>
                  <a:gd name="connsiteY17" fmla="*/ 675306 h 3455124"/>
                  <a:gd name="connsiteX18" fmla="*/ 2380906 w 4841760"/>
                  <a:gd name="connsiteY18" fmla="*/ 675306 h 3455124"/>
                  <a:gd name="connsiteX19" fmla="*/ 2380906 w 4841760"/>
                  <a:gd name="connsiteY19" fmla="*/ 0 h 3455124"/>
                  <a:gd name="connsiteX20" fmla="*/ 1739286 w 4841760"/>
                  <a:gd name="connsiteY20" fmla="*/ 0 h 3455124"/>
                  <a:gd name="connsiteX21" fmla="*/ 1739286 w 4841760"/>
                  <a:gd name="connsiteY21" fmla="*/ 370062 h 3455124"/>
                  <a:gd name="connsiteX22" fmla="*/ 1487803 w 4841760"/>
                  <a:gd name="connsiteY22" fmla="*/ 370062 h 3455124"/>
                  <a:gd name="connsiteX23" fmla="*/ 1487803 w 4841760"/>
                  <a:gd name="connsiteY23" fmla="*/ 1110249 h 3455124"/>
                  <a:gd name="connsiteX24" fmla="*/ 1311390 w 4841760"/>
                  <a:gd name="connsiteY24" fmla="*/ 1110249 h 3455124"/>
                  <a:gd name="connsiteX25" fmla="*/ 1311390 w 4841760"/>
                  <a:gd name="connsiteY25" fmla="*/ 515670 h 3455124"/>
                  <a:gd name="connsiteX26" fmla="*/ 785903 w 4841760"/>
                  <a:gd name="connsiteY26" fmla="*/ 515670 h 3455124"/>
                  <a:gd name="connsiteX27" fmla="*/ 785903 w 4841760"/>
                  <a:gd name="connsiteY27" fmla="*/ 1665937 h 3455124"/>
                  <a:gd name="connsiteX28" fmla="*/ 641807 w 4841760"/>
                  <a:gd name="connsiteY28" fmla="*/ 1665937 h 3455124"/>
                  <a:gd name="connsiteX29" fmla="*/ 641807 w 4841760"/>
                  <a:gd name="connsiteY29" fmla="*/ 1411109 h 3455124"/>
                  <a:gd name="connsiteX30" fmla="*/ 202688 w 4841760"/>
                  <a:gd name="connsiteY30" fmla="*/ 1411109 h 3455124"/>
                  <a:gd name="connsiteX31" fmla="*/ 202688 w 4841760"/>
                  <a:gd name="connsiteY31" fmla="*/ 3067339 h 3455124"/>
                  <a:gd name="connsiteX32" fmla="*/ 0 w 4841760"/>
                  <a:gd name="connsiteY32" fmla="*/ 3067339 h 3455124"/>
                  <a:gd name="connsiteX33" fmla="*/ 0 w 4841760"/>
                  <a:gd name="connsiteY33" fmla="*/ 3455124 h 3455124"/>
                  <a:gd name="connsiteX34" fmla="*/ 4841761 w 4841760"/>
                  <a:gd name="connsiteY34" fmla="*/ 3455124 h 345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841760" h="3455124">
                    <a:moveTo>
                      <a:pt x="4841761" y="3455124"/>
                    </a:moveTo>
                    <a:lnTo>
                      <a:pt x="4841761" y="1756934"/>
                    </a:lnTo>
                    <a:lnTo>
                      <a:pt x="4498318" y="1756934"/>
                    </a:lnTo>
                    <a:lnTo>
                      <a:pt x="4498318" y="2066311"/>
                    </a:lnTo>
                    <a:lnTo>
                      <a:pt x="4346302" y="2066311"/>
                    </a:lnTo>
                    <a:lnTo>
                      <a:pt x="4346302" y="1247339"/>
                    </a:lnTo>
                    <a:lnTo>
                      <a:pt x="4070459" y="1010735"/>
                    </a:lnTo>
                    <a:lnTo>
                      <a:pt x="4070459" y="1638632"/>
                    </a:lnTo>
                    <a:lnTo>
                      <a:pt x="3927564" y="1638632"/>
                    </a:lnTo>
                    <a:lnTo>
                      <a:pt x="3927564" y="679502"/>
                    </a:lnTo>
                    <a:lnTo>
                      <a:pt x="3631039" y="679502"/>
                    </a:lnTo>
                    <a:lnTo>
                      <a:pt x="3631039" y="214184"/>
                    </a:lnTo>
                    <a:lnTo>
                      <a:pt x="3176868" y="54611"/>
                    </a:lnTo>
                    <a:lnTo>
                      <a:pt x="3176868" y="843333"/>
                    </a:lnTo>
                    <a:lnTo>
                      <a:pt x="3019222" y="843333"/>
                    </a:lnTo>
                    <a:lnTo>
                      <a:pt x="3019222" y="242679"/>
                    </a:lnTo>
                    <a:lnTo>
                      <a:pt x="2625107" y="242679"/>
                    </a:lnTo>
                    <a:lnTo>
                      <a:pt x="2625107" y="675306"/>
                    </a:lnTo>
                    <a:lnTo>
                      <a:pt x="2380906" y="675306"/>
                    </a:lnTo>
                    <a:lnTo>
                      <a:pt x="2380906" y="0"/>
                    </a:lnTo>
                    <a:lnTo>
                      <a:pt x="1739286" y="0"/>
                    </a:lnTo>
                    <a:lnTo>
                      <a:pt x="1739286" y="370062"/>
                    </a:lnTo>
                    <a:lnTo>
                      <a:pt x="1487803" y="370062"/>
                    </a:lnTo>
                    <a:lnTo>
                      <a:pt x="1487803" y="1110249"/>
                    </a:lnTo>
                    <a:lnTo>
                      <a:pt x="1311390" y="1110249"/>
                    </a:lnTo>
                    <a:lnTo>
                      <a:pt x="1311390" y="515670"/>
                    </a:lnTo>
                    <a:lnTo>
                      <a:pt x="785903" y="515670"/>
                    </a:lnTo>
                    <a:lnTo>
                      <a:pt x="785903" y="1665937"/>
                    </a:lnTo>
                    <a:lnTo>
                      <a:pt x="641807" y="1665937"/>
                    </a:lnTo>
                    <a:lnTo>
                      <a:pt x="641807" y="1411109"/>
                    </a:lnTo>
                    <a:lnTo>
                      <a:pt x="202688" y="1411109"/>
                    </a:lnTo>
                    <a:lnTo>
                      <a:pt x="202688" y="3067339"/>
                    </a:lnTo>
                    <a:lnTo>
                      <a:pt x="0" y="3067339"/>
                    </a:lnTo>
                    <a:lnTo>
                      <a:pt x="0" y="3455124"/>
                    </a:lnTo>
                    <a:lnTo>
                      <a:pt x="4841761" y="3455124"/>
                    </a:lnTo>
                    <a:close/>
                  </a:path>
                </a:pathLst>
              </a:custGeom>
              <a:solidFill>
                <a:srgbClr val="825C54">
                  <a:alpha val="25000"/>
                </a:srgbClr>
              </a:solidFill>
              <a:ln w="37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17" name="Group 3716">
                <a:extLst>
                  <a:ext uri="{FF2B5EF4-FFF2-40B4-BE49-F238E27FC236}">
                    <a16:creationId xmlns:a16="http://schemas.microsoft.com/office/drawing/2014/main" id="{59710BD4-2CCD-447B-EF47-23ED7FA8240A}"/>
                  </a:ext>
                </a:extLst>
              </p:cNvPr>
              <p:cNvGrpSpPr/>
              <p:nvPr/>
            </p:nvGrpSpPr>
            <p:grpSpPr>
              <a:xfrm>
                <a:off x="416553" y="1562688"/>
                <a:ext cx="4484129" cy="3744147"/>
                <a:chOff x="336753" y="1450881"/>
                <a:chExt cx="4484129" cy="3744147"/>
              </a:xfrm>
            </p:grpSpPr>
            <p:grpSp>
              <p:nvGrpSpPr>
                <p:cNvPr id="3709" name="Group 3708">
                  <a:extLst>
                    <a:ext uri="{FF2B5EF4-FFF2-40B4-BE49-F238E27FC236}">
                      <a16:creationId xmlns:a16="http://schemas.microsoft.com/office/drawing/2014/main" id="{1A4C03A2-980F-5C71-74BB-6E3A741C9ACD}"/>
                    </a:ext>
                  </a:extLst>
                </p:cNvPr>
                <p:cNvGrpSpPr/>
                <p:nvPr/>
              </p:nvGrpSpPr>
              <p:grpSpPr>
                <a:xfrm>
                  <a:off x="1192584" y="2416901"/>
                  <a:ext cx="720630" cy="2778127"/>
                  <a:chOff x="1192584" y="2415961"/>
                  <a:chExt cx="720630" cy="2778127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28111F97-948C-9D1A-FF27-FA665E506AAE}"/>
                      </a:ext>
                    </a:extLst>
                  </p:cNvPr>
                  <p:cNvSpPr/>
                  <p:nvPr/>
                </p:nvSpPr>
                <p:spPr>
                  <a:xfrm>
                    <a:off x="1192584" y="2415961"/>
                    <a:ext cx="720630" cy="2778127"/>
                  </a:xfrm>
                  <a:custGeom>
                    <a:avLst/>
                    <a:gdLst>
                      <a:gd name="connsiteX0" fmla="*/ 720630 w 720630"/>
                      <a:gd name="connsiteY0" fmla="*/ 2778128 h 2778127"/>
                      <a:gd name="connsiteX1" fmla="*/ 720630 w 720630"/>
                      <a:gd name="connsiteY1" fmla="*/ 0 h 2778127"/>
                      <a:gd name="connsiteX2" fmla="*/ 0 w 720630"/>
                      <a:gd name="connsiteY2" fmla="*/ 253639 h 2778127"/>
                      <a:gd name="connsiteX3" fmla="*/ 0 w 720630"/>
                      <a:gd name="connsiteY3" fmla="*/ 2778128 h 2778127"/>
                      <a:gd name="connsiteX4" fmla="*/ 720630 w 720630"/>
                      <a:gd name="connsiteY4" fmla="*/ 2778128 h 2778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630" h="2778127">
                        <a:moveTo>
                          <a:pt x="720630" y="2778128"/>
                        </a:moveTo>
                        <a:lnTo>
                          <a:pt x="720630" y="0"/>
                        </a:lnTo>
                        <a:lnTo>
                          <a:pt x="0" y="253639"/>
                        </a:lnTo>
                        <a:lnTo>
                          <a:pt x="0" y="2778128"/>
                        </a:lnTo>
                        <a:lnTo>
                          <a:pt x="720630" y="2778128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08" name="Freeform: Shape 3707">
                    <a:extLst>
                      <a:ext uri="{FF2B5EF4-FFF2-40B4-BE49-F238E27FC236}">
                        <a16:creationId xmlns:a16="http://schemas.microsoft.com/office/drawing/2014/main" id="{197589F4-A483-A995-404B-C447D68902C3}"/>
                      </a:ext>
                    </a:extLst>
                  </p:cNvPr>
                  <p:cNvSpPr/>
                  <p:nvPr/>
                </p:nvSpPr>
                <p:spPr>
                  <a:xfrm>
                    <a:off x="1279064" y="2835059"/>
                    <a:ext cx="545455" cy="2265840"/>
                  </a:xfrm>
                  <a:custGeom>
                    <a:avLst/>
                    <a:gdLst>
                      <a:gd name="connsiteX0" fmla="*/ 0 w 545455"/>
                      <a:gd name="connsiteY0" fmla="*/ 2177974 h 2265840"/>
                      <a:gd name="connsiteX1" fmla="*/ 545455 w 545455"/>
                      <a:gd name="connsiteY1" fmla="*/ 2177974 h 2265840"/>
                      <a:gd name="connsiteX2" fmla="*/ 545455 w 545455"/>
                      <a:gd name="connsiteY2" fmla="*/ 2265840 h 2265840"/>
                      <a:gd name="connsiteX3" fmla="*/ 0 w 545455"/>
                      <a:gd name="connsiteY3" fmla="*/ 2265840 h 2265840"/>
                      <a:gd name="connsiteX4" fmla="*/ 0 w 545455"/>
                      <a:gd name="connsiteY4" fmla="*/ 1960173 h 2265840"/>
                      <a:gd name="connsiteX5" fmla="*/ 545455 w 545455"/>
                      <a:gd name="connsiteY5" fmla="*/ 1960173 h 2265840"/>
                      <a:gd name="connsiteX6" fmla="*/ 545455 w 545455"/>
                      <a:gd name="connsiteY6" fmla="*/ 2048039 h 2265840"/>
                      <a:gd name="connsiteX7" fmla="*/ 0 w 545455"/>
                      <a:gd name="connsiteY7" fmla="*/ 2048039 h 2265840"/>
                      <a:gd name="connsiteX8" fmla="*/ 0 w 545455"/>
                      <a:gd name="connsiteY8" fmla="*/ 1742376 h 2265840"/>
                      <a:gd name="connsiteX9" fmla="*/ 545455 w 545455"/>
                      <a:gd name="connsiteY9" fmla="*/ 1742376 h 2265840"/>
                      <a:gd name="connsiteX10" fmla="*/ 545455 w 545455"/>
                      <a:gd name="connsiteY10" fmla="*/ 1830242 h 2265840"/>
                      <a:gd name="connsiteX11" fmla="*/ 0 w 545455"/>
                      <a:gd name="connsiteY11" fmla="*/ 1830242 h 2265840"/>
                      <a:gd name="connsiteX12" fmla="*/ 0 w 545455"/>
                      <a:gd name="connsiteY12" fmla="*/ 1524579 h 2265840"/>
                      <a:gd name="connsiteX13" fmla="*/ 545455 w 545455"/>
                      <a:gd name="connsiteY13" fmla="*/ 1524579 h 2265840"/>
                      <a:gd name="connsiteX14" fmla="*/ 545455 w 545455"/>
                      <a:gd name="connsiteY14" fmla="*/ 1612444 h 2265840"/>
                      <a:gd name="connsiteX15" fmla="*/ 0 w 545455"/>
                      <a:gd name="connsiteY15" fmla="*/ 1612444 h 2265840"/>
                      <a:gd name="connsiteX16" fmla="*/ 0 w 545455"/>
                      <a:gd name="connsiteY16" fmla="*/ 1306782 h 2265840"/>
                      <a:gd name="connsiteX17" fmla="*/ 545455 w 545455"/>
                      <a:gd name="connsiteY17" fmla="*/ 1306782 h 2265840"/>
                      <a:gd name="connsiteX18" fmla="*/ 545455 w 545455"/>
                      <a:gd name="connsiteY18" fmla="*/ 1394647 h 2265840"/>
                      <a:gd name="connsiteX19" fmla="*/ 0 w 545455"/>
                      <a:gd name="connsiteY19" fmla="*/ 1394647 h 2265840"/>
                      <a:gd name="connsiteX20" fmla="*/ 0 w 545455"/>
                      <a:gd name="connsiteY20" fmla="*/ 1088985 h 2265840"/>
                      <a:gd name="connsiteX21" fmla="*/ 545455 w 545455"/>
                      <a:gd name="connsiteY21" fmla="*/ 1088985 h 2265840"/>
                      <a:gd name="connsiteX22" fmla="*/ 545455 w 545455"/>
                      <a:gd name="connsiteY22" fmla="*/ 1176850 h 2265840"/>
                      <a:gd name="connsiteX23" fmla="*/ 0 w 545455"/>
                      <a:gd name="connsiteY23" fmla="*/ 1176850 h 2265840"/>
                      <a:gd name="connsiteX24" fmla="*/ 0 w 545455"/>
                      <a:gd name="connsiteY24" fmla="*/ 871188 h 2265840"/>
                      <a:gd name="connsiteX25" fmla="*/ 545455 w 545455"/>
                      <a:gd name="connsiteY25" fmla="*/ 871188 h 2265840"/>
                      <a:gd name="connsiteX26" fmla="*/ 545455 w 545455"/>
                      <a:gd name="connsiteY26" fmla="*/ 959053 h 2265840"/>
                      <a:gd name="connsiteX27" fmla="*/ 0 w 545455"/>
                      <a:gd name="connsiteY27" fmla="*/ 959053 h 2265840"/>
                      <a:gd name="connsiteX28" fmla="*/ 0 w 545455"/>
                      <a:gd name="connsiteY28" fmla="*/ 653391 h 2265840"/>
                      <a:gd name="connsiteX29" fmla="*/ 545455 w 545455"/>
                      <a:gd name="connsiteY29" fmla="*/ 653391 h 2265840"/>
                      <a:gd name="connsiteX30" fmla="*/ 545455 w 545455"/>
                      <a:gd name="connsiteY30" fmla="*/ 741257 h 2265840"/>
                      <a:gd name="connsiteX31" fmla="*/ 0 w 545455"/>
                      <a:gd name="connsiteY31" fmla="*/ 741257 h 2265840"/>
                      <a:gd name="connsiteX32" fmla="*/ 0 w 545455"/>
                      <a:gd name="connsiteY32" fmla="*/ 435594 h 2265840"/>
                      <a:gd name="connsiteX33" fmla="*/ 545455 w 545455"/>
                      <a:gd name="connsiteY33" fmla="*/ 435594 h 2265840"/>
                      <a:gd name="connsiteX34" fmla="*/ 545455 w 545455"/>
                      <a:gd name="connsiteY34" fmla="*/ 523460 h 2265840"/>
                      <a:gd name="connsiteX35" fmla="*/ 0 w 545455"/>
                      <a:gd name="connsiteY35" fmla="*/ 523460 h 2265840"/>
                      <a:gd name="connsiteX36" fmla="*/ 0 w 545455"/>
                      <a:gd name="connsiteY36" fmla="*/ 217797 h 2265840"/>
                      <a:gd name="connsiteX37" fmla="*/ 545455 w 545455"/>
                      <a:gd name="connsiteY37" fmla="*/ 217797 h 2265840"/>
                      <a:gd name="connsiteX38" fmla="*/ 545455 w 545455"/>
                      <a:gd name="connsiteY38" fmla="*/ 305663 h 2265840"/>
                      <a:gd name="connsiteX39" fmla="*/ 0 w 545455"/>
                      <a:gd name="connsiteY39" fmla="*/ 305663 h 2265840"/>
                      <a:gd name="connsiteX40" fmla="*/ 0 w 545455"/>
                      <a:gd name="connsiteY40" fmla="*/ 0 h 2265840"/>
                      <a:gd name="connsiteX41" fmla="*/ 545455 w 545455"/>
                      <a:gd name="connsiteY41" fmla="*/ 0 h 2265840"/>
                      <a:gd name="connsiteX42" fmla="*/ 545455 w 545455"/>
                      <a:gd name="connsiteY42" fmla="*/ 87865 h 2265840"/>
                      <a:gd name="connsiteX43" fmla="*/ 0 w 545455"/>
                      <a:gd name="connsiteY43" fmla="*/ 87865 h 226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545455" h="2265840">
                        <a:moveTo>
                          <a:pt x="0" y="2177974"/>
                        </a:moveTo>
                        <a:lnTo>
                          <a:pt x="545455" y="2177974"/>
                        </a:lnTo>
                        <a:lnTo>
                          <a:pt x="545455" y="2265840"/>
                        </a:lnTo>
                        <a:lnTo>
                          <a:pt x="0" y="2265840"/>
                        </a:lnTo>
                        <a:close/>
                        <a:moveTo>
                          <a:pt x="0" y="1960173"/>
                        </a:moveTo>
                        <a:lnTo>
                          <a:pt x="545455" y="1960173"/>
                        </a:lnTo>
                        <a:lnTo>
                          <a:pt x="545455" y="2048039"/>
                        </a:lnTo>
                        <a:lnTo>
                          <a:pt x="0" y="2048039"/>
                        </a:lnTo>
                        <a:close/>
                        <a:moveTo>
                          <a:pt x="0" y="1742376"/>
                        </a:moveTo>
                        <a:lnTo>
                          <a:pt x="545455" y="1742376"/>
                        </a:lnTo>
                        <a:lnTo>
                          <a:pt x="545455" y="1830242"/>
                        </a:lnTo>
                        <a:lnTo>
                          <a:pt x="0" y="1830242"/>
                        </a:lnTo>
                        <a:close/>
                        <a:moveTo>
                          <a:pt x="0" y="1524579"/>
                        </a:moveTo>
                        <a:lnTo>
                          <a:pt x="545455" y="1524579"/>
                        </a:lnTo>
                        <a:lnTo>
                          <a:pt x="545455" y="1612444"/>
                        </a:lnTo>
                        <a:lnTo>
                          <a:pt x="0" y="1612444"/>
                        </a:lnTo>
                        <a:close/>
                        <a:moveTo>
                          <a:pt x="0" y="1306782"/>
                        </a:moveTo>
                        <a:lnTo>
                          <a:pt x="545455" y="1306782"/>
                        </a:lnTo>
                        <a:lnTo>
                          <a:pt x="545455" y="1394647"/>
                        </a:lnTo>
                        <a:lnTo>
                          <a:pt x="0" y="1394647"/>
                        </a:lnTo>
                        <a:close/>
                        <a:moveTo>
                          <a:pt x="0" y="1088985"/>
                        </a:moveTo>
                        <a:lnTo>
                          <a:pt x="545455" y="1088985"/>
                        </a:lnTo>
                        <a:lnTo>
                          <a:pt x="545455" y="1176850"/>
                        </a:lnTo>
                        <a:lnTo>
                          <a:pt x="0" y="1176850"/>
                        </a:lnTo>
                        <a:close/>
                        <a:moveTo>
                          <a:pt x="0" y="871188"/>
                        </a:moveTo>
                        <a:lnTo>
                          <a:pt x="545455" y="871188"/>
                        </a:lnTo>
                        <a:lnTo>
                          <a:pt x="545455" y="959053"/>
                        </a:lnTo>
                        <a:lnTo>
                          <a:pt x="0" y="959053"/>
                        </a:lnTo>
                        <a:close/>
                        <a:moveTo>
                          <a:pt x="0" y="653391"/>
                        </a:moveTo>
                        <a:lnTo>
                          <a:pt x="545455" y="653391"/>
                        </a:lnTo>
                        <a:lnTo>
                          <a:pt x="545455" y="741257"/>
                        </a:lnTo>
                        <a:lnTo>
                          <a:pt x="0" y="741257"/>
                        </a:lnTo>
                        <a:close/>
                        <a:moveTo>
                          <a:pt x="0" y="435594"/>
                        </a:moveTo>
                        <a:lnTo>
                          <a:pt x="545455" y="435594"/>
                        </a:lnTo>
                        <a:lnTo>
                          <a:pt x="545455" y="523460"/>
                        </a:lnTo>
                        <a:lnTo>
                          <a:pt x="0" y="523460"/>
                        </a:lnTo>
                        <a:close/>
                        <a:moveTo>
                          <a:pt x="0" y="217797"/>
                        </a:moveTo>
                        <a:lnTo>
                          <a:pt x="545455" y="217797"/>
                        </a:lnTo>
                        <a:lnTo>
                          <a:pt x="545455" y="305663"/>
                        </a:lnTo>
                        <a:lnTo>
                          <a:pt x="0" y="305663"/>
                        </a:lnTo>
                        <a:close/>
                        <a:moveTo>
                          <a:pt x="0" y="0"/>
                        </a:moveTo>
                        <a:lnTo>
                          <a:pt x="545455" y="0"/>
                        </a:lnTo>
                        <a:lnTo>
                          <a:pt x="545455" y="87865"/>
                        </a:lnTo>
                        <a:lnTo>
                          <a:pt x="0" y="87865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2" name="Group 3701">
                  <a:extLst>
                    <a:ext uri="{FF2B5EF4-FFF2-40B4-BE49-F238E27FC236}">
                      <a16:creationId xmlns:a16="http://schemas.microsoft.com/office/drawing/2014/main" id="{F4BE2C86-2A25-63E7-03BB-CD99EF5F2E2A}"/>
                    </a:ext>
                  </a:extLst>
                </p:cNvPr>
                <p:cNvGrpSpPr/>
                <p:nvPr/>
              </p:nvGrpSpPr>
              <p:grpSpPr>
                <a:xfrm>
                  <a:off x="2944669" y="2237224"/>
                  <a:ext cx="667818" cy="2957804"/>
                  <a:chOff x="2944669" y="2237224"/>
                  <a:chExt cx="667818" cy="2957804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9AFCDA6-8200-8F32-455C-AB98EE1D4479}"/>
                      </a:ext>
                    </a:extLst>
                  </p:cNvPr>
                  <p:cNvSpPr/>
                  <p:nvPr/>
                </p:nvSpPr>
                <p:spPr>
                  <a:xfrm>
                    <a:off x="2944669" y="2237224"/>
                    <a:ext cx="667818" cy="2957804"/>
                  </a:xfrm>
                  <a:custGeom>
                    <a:avLst/>
                    <a:gdLst>
                      <a:gd name="connsiteX0" fmla="*/ 0 w 667818"/>
                      <a:gd name="connsiteY0" fmla="*/ 0 h 2957804"/>
                      <a:gd name="connsiteX1" fmla="*/ 667819 w 667818"/>
                      <a:gd name="connsiteY1" fmla="*/ 0 h 2957804"/>
                      <a:gd name="connsiteX2" fmla="*/ 667819 w 667818"/>
                      <a:gd name="connsiteY2" fmla="*/ 2957804 h 2957804"/>
                      <a:gd name="connsiteX3" fmla="*/ 0 w 667818"/>
                      <a:gd name="connsiteY3" fmla="*/ 2957804 h 2957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7818" h="2957804">
                        <a:moveTo>
                          <a:pt x="0" y="0"/>
                        </a:moveTo>
                        <a:lnTo>
                          <a:pt x="667819" y="0"/>
                        </a:lnTo>
                        <a:lnTo>
                          <a:pt x="667819" y="2957804"/>
                        </a:lnTo>
                        <a:lnTo>
                          <a:pt x="0" y="2957804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01" name="Freeform: Shape 3700">
                    <a:extLst>
                      <a:ext uri="{FF2B5EF4-FFF2-40B4-BE49-F238E27FC236}">
                        <a16:creationId xmlns:a16="http://schemas.microsoft.com/office/drawing/2014/main" id="{2589ACB5-97BE-FEAD-E5F8-8FEA460D3FCB}"/>
                      </a:ext>
                    </a:extLst>
                  </p:cNvPr>
                  <p:cNvSpPr/>
                  <p:nvPr/>
                </p:nvSpPr>
                <p:spPr>
                  <a:xfrm>
                    <a:off x="3010205" y="2418247"/>
                    <a:ext cx="536747" cy="2595759"/>
                  </a:xfrm>
                  <a:custGeom>
                    <a:avLst/>
                    <a:gdLst>
                      <a:gd name="connsiteX0" fmla="*/ 0 w 536747"/>
                      <a:gd name="connsiteY0" fmla="*/ 2508081 h 2595759"/>
                      <a:gd name="connsiteX1" fmla="*/ 536747 w 536747"/>
                      <a:gd name="connsiteY1" fmla="*/ 2508081 h 2595759"/>
                      <a:gd name="connsiteX2" fmla="*/ 536747 w 536747"/>
                      <a:gd name="connsiteY2" fmla="*/ 2595759 h 2595759"/>
                      <a:gd name="connsiteX3" fmla="*/ 0 w 536747"/>
                      <a:gd name="connsiteY3" fmla="*/ 2595759 h 2595759"/>
                      <a:gd name="connsiteX4" fmla="*/ 0 w 536747"/>
                      <a:gd name="connsiteY4" fmla="*/ 2280070 h 2595759"/>
                      <a:gd name="connsiteX5" fmla="*/ 536747 w 536747"/>
                      <a:gd name="connsiteY5" fmla="*/ 2280070 h 2595759"/>
                      <a:gd name="connsiteX6" fmla="*/ 536747 w 536747"/>
                      <a:gd name="connsiteY6" fmla="*/ 2367748 h 2595759"/>
                      <a:gd name="connsiteX7" fmla="*/ 0 w 536747"/>
                      <a:gd name="connsiteY7" fmla="*/ 2367748 h 2595759"/>
                      <a:gd name="connsiteX8" fmla="*/ 0 w 536747"/>
                      <a:gd name="connsiteY8" fmla="*/ 2052063 h 2595759"/>
                      <a:gd name="connsiteX9" fmla="*/ 536747 w 536747"/>
                      <a:gd name="connsiteY9" fmla="*/ 2052063 h 2595759"/>
                      <a:gd name="connsiteX10" fmla="*/ 536747 w 536747"/>
                      <a:gd name="connsiteY10" fmla="*/ 2139741 h 2595759"/>
                      <a:gd name="connsiteX11" fmla="*/ 0 w 536747"/>
                      <a:gd name="connsiteY11" fmla="*/ 2139741 h 2595759"/>
                      <a:gd name="connsiteX12" fmla="*/ 0 w 536747"/>
                      <a:gd name="connsiteY12" fmla="*/ 1824056 h 2595759"/>
                      <a:gd name="connsiteX13" fmla="*/ 536747 w 536747"/>
                      <a:gd name="connsiteY13" fmla="*/ 1824056 h 2595759"/>
                      <a:gd name="connsiteX14" fmla="*/ 536747 w 536747"/>
                      <a:gd name="connsiteY14" fmla="*/ 1911734 h 2595759"/>
                      <a:gd name="connsiteX15" fmla="*/ 0 w 536747"/>
                      <a:gd name="connsiteY15" fmla="*/ 1911734 h 2595759"/>
                      <a:gd name="connsiteX16" fmla="*/ 0 w 536747"/>
                      <a:gd name="connsiteY16" fmla="*/ 1596049 h 2595759"/>
                      <a:gd name="connsiteX17" fmla="*/ 536747 w 536747"/>
                      <a:gd name="connsiteY17" fmla="*/ 1596049 h 2595759"/>
                      <a:gd name="connsiteX18" fmla="*/ 536747 w 536747"/>
                      <a:gd name="connsiteY18" fmla="*/ 1683727 h 2595759"/>
                      <a:gd name="connsiteX19" fmla="*/ 0 w 536747"/>
                      <a:gd name="connsiteY19" fmla="*/ 1683727 h 2595759"/>
                      <a:gd name="connsiteX20" fmla="*/ 0 w 536747"/>
                      <a:gd name="connsiteY20" fmla="*/ 1368042 h 2595759"/>
                      <a:gd name="connsiteX21" fmla="*/ 536747 w 536747"/>
                      <a:gd name="connsiteY21" fmla="*/ 1368042 h 2595759"/>
                      <a:gd name="connsiteX22" fmla="*/ 536747 w 536747"/>
                      <a:gd name="connsiteY22" fmla="*/ 1455720 h 2595759"/>
                      <a:gd name="connsiteX23" fmla="*/ 0 w 536747"/>
                      <a:gd name="connsiteY23" fmla="*/ 1455720 h 2595759"/>
                      <a:gd name="connsiteX24" fmla="*/ 0 w 536747"/>
                      <a:gd name="connsiteY24" fmla="*/ 1140035 h 2595759"/>
                      <a:gd name="connsiteX25" fmla="*/ 536747 w 536747"/>
                      <a:gd name="connsiteY25" fmla="*/ 1140035 h 2595759"/>
                      <a:gd name="connsiteX26" fmla="*/ 536747 w 536747"/>
                      <a:gd name="connsiteY26" fmla="*/ 1227713 h 2595759"/>
                      <a:gd name="connsiteX27" fmla="*/ 0 w 536747"/>
                      <a:gd name="connsiteY27" fmla="*/ 1227713 h 2595759"/>
                      <a:gd name="connsiteX28" fmla="*/ 0 w 536747"/>
                      <a:gd name="connsiteY28" fmla="*/ 912028 h 2595759"/>
                      <a:gd name="connsiteX29" fmla="*/ 536747 w 536747"/>
                      <a:gd name="connsiteY29" fmla="*/ 912028 h 2595759"/>
                      <a:gd name="connsiteX30" fmla="*/ 536747 w 536747"/>
                      <a:gd name="connsiteY30" fmla="*/ 999706 h 2595759"/>
                      <a:gd name="connsiteX31" fmla="*/ 0 w 536747"/>
                      <a:gd name="connsiteY31" fmla="*/ 999706 h 2595759"/>
                      <a:gd name="connsiteX32" fmla="*/ 0 w 536747"/>
                      <a:gd name="connsiteY32" fmla="*/ 684021 h 2595759"/>
                      <a:gd name="connsiteX33" fmla="*/ 536747 w 536747"/>
                      <a:gd name="connsiteY33" fmla="*/ 684021 h 2595759"/>
                      <a:gd name="connsiteX34" fmla="*/ 536747 w 536747"/>
                      <a:gd name="connsiteY34" fmla="*/ 771699 h 2595759"/>
                      <a:gd name="connsiteX35" fmla="*/ 0 w 536747"/>
                      <a:gd name="connsiteY35" fmla="*/ 771699 h 2595759"/>
                      <a:gd name="connsiteX36" fmla="*/ 0 w 536747"/>
                      <a:gd name="connsiteY36" fmla="*/ 456014 h 2595759"/>
                      <a:gd name="connsiteX37" fmla="*/ 536747 w 536747"/>
                      <a:gd name="connsiteY37" fmla="*/ 456014 h 2595759"/>
                      <a:gd name="connsiteX38" fmla="*/ 536747 w 536747"/>
                      <a:gd name="connsiteY38" fmla="*/ 543692 h 2595759"/>
                      <a:gd name="connsiteX39" fmla="*/ 0 w 536747"/>
                      <a:gd name="connsiteY39" fmla="*/ 543692 h 2595759"/>
                      <a:gd name="connsiteX40" fmla="*/ 0 w 536747"/>
                      <a:gd name="connsiteY40" fmla="*/ 228007 h 2595759"/>
                      <a:gd name="connsiteX41" fmla="*/ 536747 w 536747"/>
                      <a:gd name="connsiteY41" fmla="*/ 228007 h 2595759"/>
                      <a:gd name="connsiteX42" fmla="*/ 536747 w 536747"/>
                      <a:gd name="connsiteY42" fmla="*/ 315685 h 2595759"/>
                      <a:gd name="connsiteX43" fmla="*/ 0 w 536747"/>
                      <a:gd name="connsiteY43" fmla="*/ 315685 h 2595759"/>
                      <a:gd name="connsiteX44" fmla="*/ 0 w 536747"/>
                      <a:gd name="connsiteY44" fmla="*/ 0 h 2595759"/>
                      <a:gd name="connsiteX45" fmla="*/ 536747 w 536747"/>
                      <a:gd name="connsiteY45" fmla="*/ 0 h 2595759"/>
                      <a:gd name="connsiteX46" fmla="*/ 536747 w 536747"/>
                      <a:gd name="connsiteY46" fmla="*/ 87678 h 2595759"/>
                      <a:gd name="connsiteX47" fmla="*/ 0 w 536747"/>
                      <a:gd name="connsiteY47" fmla="*/ 87678 h 2595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6747" h="2595759">
                        <a:moveTo>
                          <a:pt x="0" y="2508081"/>
                        </a:moveTo>
                        <a:lnTo>
                          <a:pt x="536747" y="2508081"/>
                        </a:lnTo>
                        <a:lnTo>
                          <a:pt x="536747" y="2595759"/>
                        </a:lnTo>
                        <a:lnTo>
                          <a:pt x="0" y="2595759"/>
                        </a:lnTo>
                        <a:close/>
                        <a:moveTo>
                          <a:pt x="0" y="2280070"/>
                        </a:moveTo>
                        <a:lnTo>
                          <a:pt x="536747" y="2280070"/>
                        </a:lnTo>
                        <a:lnTo>
                          <a:pt x="536747" y="2367748"/>
                        </a:lnTo>
                        <a:lnTo>
                          <a:pt x="0" y="2367748"/>
                        </a:lnTo>
                        <a:close/>
                        <a:moveTo>
                          <a:pt x="0" y="2052063"/>
                        </a:moveTo>
                        <a:lnTo>
                          <a:pt x="536747" y="2052063"/>
                        </a:lnTo>
                        <a:lnTo>
                          <a:pt x="536747" y="2139741"/>
                        </a:lnTo>
                        <a:lnTo>
                          <a:pt x="0" y="2139741"/>
                        </a:lnTo>
                        <a:close/>
                        <a:moveTo>
                          <a:pt x="0" y="1824056"/>
                        </a:moveTo>
                        <a:lnTo>
                          <a:pt x="536747" y="1824056"/>
                        </a:lnTo>
                        <a:lnTo>
                          <a:pt x="536747" y="1911734"/>
                        </a:lnTo>
                        <a:lnTo>
                          <a:pt x="0" y="1911734"/>
                        </a:lnTo>
                        <a:close/>
                        <a:moveTo>
                          <a:pt x="0" y="1596049"/>
                        </a:moveTo>
                        <a:lnTo>
                          <a:pt x="536747" y="1596049"/>
                        </a:lnTo>
                        <a:lnTo>
                          <a:pt x="536747" y="1683727"/>
                        </a:lnTo>
                        <a:lnTo>
                          <a:pt x="0" y="1683727"/>
                        </a:lnTo>
                        <a:close/>
                        <a:moveTo>
                          <a:pt x="0" y="1368042"/>
                        </a:moveTo>
                        <a:lnTo>
                          <a:pt x="536747" y="1368042"/>
                        </a:lnTo>
                        <a:lnTo>
                          <a:pt x="536747" y="1455720"/>
                        </a:lnTo>
                        <a:lnTo>
                          <a:pt x="0" y="1455720"/>
                        </a:lnTo>
                        <a:close/>
                        <a:moveTo>
                          <a:pt x="0" y="1140035"/>
                        </a:moveTo>
                        <a:lnTo>
                          <a:pt x="536747" y="1140035"/>
                        </a:lnTo>
                        <a:lnTo>
                          <a:pt x="536747" y="1227713"/>
                        </a:lnTo>
                        <a:lnTo>
                          <a:pt x="0" y="1227713"/>
                        </a:lnTo>
                        <a:close/>
                        <a:moveTo>
                          <a:pt x="0" y="912028"/>
                        </a:moveTo>
                        <a:lnTo>
                          <a:pt x="536747" y="912028"/>
                        </a:lnTo>
                        <a:lnTo>
                          <a:pt x="536747" y="999706"/>
                        </a:lnTo>
                        <a:lnTo>
                          <a:pt x="0" y="999706"/>
                        </a:lnTo>
                        <a:close/>
                        <a:moveTo>
                          <a:pt x="0" y="684021"/>
                        </a:moveTo>
                        <a:lnTo>
                          <a:pt x="536747" y="684021"/>
                        </a:lnTo>
                        <a:lnTo>
                          <a:pt x="536747" y="771699"/>
                        </a:lnTo>
                        <a:lnTo>
                          <a:pt x="0" y="771699"/>
                        </a:lnTo>
                        <a:close/>
                        <a:moveTo>
                          <a:pt x="0" y="456014"/>
                        </a:moveTo>
                        <a:lnTo>
                          <a:pt x="536747" y="456014"/>
                        </a:lnTo>
                        <a:lnTo>
                          <a:pt x="536747" y="543692"/>
                        </a:lnTo>
                        <a:lnTo>
                          <a:pt x="0" y="543692"/>
                        </a:lnTo>
                        <a:close/>
                        <a:moveTo>
                          <a:pt x="0" y="228007"/>
                        </a:moveTo>
                        <a:lnTo>
                          <a:pt x="536747" y="228007"/>
                        </a:lnTo>
                        <a:lnTo>
                          <a:pt x="536747" y="315685"/>
                        </a:lnTo>
                        <a:lnTo>
                          <a:pt x="0" y="315685"/>
                        </a:lnTo>
                        <a:close/>
                        <a:moveTo>
                          <a:pt x="0" y="0"/>
                        </a:moveTo>
                        <a:lnTo>
                          <a:pt x="536747" y="0"/>
                        </a:lnTo>
                        <a:lnTo>
                          <a:pt x="536747" y="87678"/>
                        </a:lnTo>
                        <a:lnTo>
                          <a:pt x="0" y="87678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716" name="Group 3715">
                  <a:extLst>
                    <a:ext uri="{FF2B5EF4-FFF2-40B4-BE49-F238E27FC236}">
                      <a16:creationId xmlns:a16="http://schemas.microsoft.com/office/drawing/2014/main" id="{A892F80D-5E8D-9E46-3834-18D339D0863B}"/>
                    </a:ext>
                  </a:extLst>
                </p:cNvPr>
                <p:cNvGrpSpPr/>
                <p:nvPr/>
              </p:nvGrpSpPr>
              <p:grpSpPr>
                <a:xfrm>
                  <a:off x="2033700" y="1450881"/>
                  <a:ext cx="910931" cy="3744147"/>
                  <a:chOff x="2033700" y="1449941"/>
                  <a:chExt cx="910931" cy="3744147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C026495C-2A23-B000-2631-EA84821F99D5}"/>
                      </a:ext>
                    </a:extLst>
                  </p:cNvPr>
                  <p:cNvSpPr/>
                  <p:nvPr/>
                </p:nvSpPr>
                <p:spPr>
                  <a:xfrm>
                    <a:off x="2033700" y="1449941"/>
                    <a:ext cx="910931" cy="3744147"/>
                  </a:xfrm>
                  <a:custGeom>
                    <a:avLst/>
                    <a:gdLst>
                      <a:gd name="connsiteX0" fmla="*/ 0 w 910931"/>
                      <a:gd name="connsiteY0" fmla="*/ 0 h 3744147"/>
                      <a:gd name="connsiteX1" fmla="*/ 910931 w 910931"/>
                      <a:gd name="connsiteY1" fmla="*/ 0 h 3744147"/>
                      <a:gd name="connsiteX2" fmla="*/ 910931 w 910931"/>
                      <a:gd name="connsiteY2" fmla="*/ 3744147 h 3744147"/>
                      <a:gd name="connsiteX3" fmla="*/ 0 w 910931"/>
                      <a:gd name="connsiteY3" fmla="*/ 3744147 h 3744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0931" h="3744147">
                        <a:moveTo>
                          <a:pt x="0" y="0"/>
                        </a:moveTo>
                        <a:lnTo>
                          <a:pt x="910931" y="0"/>
                        </a:lnTo>
                        <a:lnTo>
                          <a:pt x="910931" y="3744147"/>
                        </a:lnTo>
                        <a:lnTo>
                          <a:pt x="0" y="3744147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12" name="Freeform: Shape 3711">
                    <a:extLst>
                      <a:ext uri="{FF2B5EF4-FFF2-40B4-BE49-F238E27FC236}">
                        <a16:creationId xmlns:a16="http://schemas.microsoft.com/office/drawing/2014/main" id="{523557F2-4FF7-5C2C-2993-903FB145ED96}"/>
                      </a:ext>
                    </a:extLst>
                  </p:cNvPr>
                  <p:cNvSpPr/>
                  <p:nvPr/>
                </p:nvSpPr>
                <p:spPr>
                  <a:xfrm>
                    <a:off x="2157677" y="1613334"/>
                    <a:ext cx="662976" cy="3417360"/>
                  </a:xfrm>
                  <a:custGeom>
                    <a:avLst/>
                    <a:gdLst>
                      <a:gd name="connsiteX0" fmla="*/ 580625 w 662976"/>
                      <a:gd name="connsiteY0" fmla="*/ 3224532 h 3417360"/>
                      <a:gd name="connsiteX1" fmla="*/ 662976 w 662976"/>
                      <a:gd name="connsiteY1" fmla="*/ 3224532 h 3417360"/>
                      <a:gd name="connsiteX2" fmla="*/ 662976 w 662976"/>
                      <a:gd name="connsiteY2" fmla="*/ 3417360 h 3417360"/>
                      <a:gd name="connsiteX3" fmla="*/ 580625 w 662976"/>
                      <a:gd name="connsiteY3" fmla="*/ 3417360 h 3417360"/>
                      <a:gd name="connsiteX4" fmla="*/ 387096 w 662976"/>
                      <a:gd name="connsiteY4" fmla="*/ 3224532 h 3417360"/>
                      <a:gd name="connsiteX5" fmla="*/ 469447 w 662976"/>
                      <a:gd name="connsiteY5" fmla="*/ 3224532 h 3417360"/>
                      <a:gd name="connsiteX6" fmla="*/ 469447 w 662976"/>
                      <a:gd name="connsiteY6" fmla="*/ 3417360 h 3417360"/>
                      <a:gd name="connsiteX7" fmla="*/ 387096 w 662976"/>
                      <a:gd name="connsiteY7" fmla="*/ 3417360 h 3417360"/>
                      <a:gd name="connsiteX8" fmla="*/ 193567 w 662976"/>
                      <a:gd name="connsiteY8" fmla="*/ 3224532 h 3417360"/>
                      <a:gd name="connsiteX9" fmla="*/ 275918 w 662976"/>
                      <a:gd name="connsiteY9" fmla="*/ 3224532 h 3417360"/>
                      <a:gd name="connsiteX10" fmla="*/ 275918 w 662976"/>
                      <a:gd name="connsiteY10" fmla="*/ 3417360 h 3417360"/>
                      <a:gd name="connsiteX11" fmla="*/ 193567 w 662976"/>
                      <a:gd name="connsiteY11" fmla="*/ 3417360 h 3417360"/>
                      <a:gd name="connsiteX12" fmla="*/ 0 w 662976"/>
                      <a:gd name="connsiteY12" fmla="*/ 3224532 h 3417360"/>
                      <a:gd name="connsiteX13" fmla="*/ 82351 w 662976"/>
                      <a:gd name="connsiteY13" fmla="*/ 3224532 h 3417360"/>
                      <a:gd name="connsiteX14" fmla="*/ 82351 w 662976"/>
                      <a:gd name="connsiteY14" fmla="*/ 3417360 h 3417360"/>
                      <a:gd name="connsiteX15" fmla="*/ 0 w 662976"/>
                      <a:gd name="connsiteY15" fmla="*/ 3417360 h 3417360"/>
                      <a:gd name="connsiteX16" fmla="*/ 580625 w 662976"/>
                      <a:gd name="connsiteY16" fmla="*/ 2902066 h 3417360"/>
                      <a:gd name="connsiteX17" fmla="*/ 662976 w 662976"/>
                      <a:gd name="connsiteY17" fmla="*/ 2902066 h 3417360"/>
                      <a:gd name="connsiteX18" fmla="*/ 662976 w 662976"/>
                      <a:gd name="connsiteY18" fmla="*/ 3094894 h 3417360"/>
                      <a:gd name="connsiteX19" fmla="*/ 580625 w 662976"/>
                      <a:gd name="connsiteY19" fmla="*/ 3094894 h 3417360"/>
                      <a:gd name="connsiteX20" fmla="*/ 387096 w 662976"/>
                      <a:gd name="connsiteY20" fmla="*/ 2902066 h 3417360"/>
                      <a:gd name="connsiteX21" fmla="*/ 469447 w 662976"/>
                      <a:gd name="connsiteY21" fmla="*/ 2902066 h 3417360"/>
                      <a:gd name="connsiteX22" fmla="*/ 469447 w 662976"/>
                      <a:gd name="connsiteY22" fmla="*/ 3094894 h 3417360"/>
                      <a:gd name="connsiteX23" fmla="*/ 387096 w 662976"/>
                      <a:gd name="connsiteY23" fmla="*/ 3094894 h 3417360"/>
                      <a:gd name="connsiteX24" fmla="*/ 193567 w 662976"/>
                      <a:gd name="connsiteY24" fmla="*/ 2902066 h 3417360"/>
                      <a:gd name="connsiteX25" fmla="*/ 275918 w 662976"/>
                      <a:gd name="connsiteY25" fmla="*/ 2902066 h 3417360"/>
                      <a:gd name="connsiteX26" fmla="*/ 275918 w 662976"/>
                      <a:gd name="connsiteY26" fmla="*/ 3094894 h 3417360"/>
                      <a:gd name="connsiteX27" fmla="*/ 193567 w 662976"/>
                      <a:gd name="connsiteY27" fmla="*/ 3094894 h 3417360"/>
                      <a:gd name="connsiteX28" fmla="*/ 0 w 662976"/>
                      <a:gd name="connsiteY28" fmla="*/ 2902066 h 3417360"/>
                      <a:gd name="connsiteX29" fmla="*/ 82351 w 662976"/>
                      <a:gd name="connsiteY29" fmla="*/ 2902066 h 3417360"/>
                      <a:gd name="connsiteX30" fmla="*/ 82351 w 662976"/>
                      <a:gd name="connsiteY30" fmla="*/ 3094894 h 3417360"/>
                      <a:gd name="connsiteX31" fmla="*/ 0 w 662976"/>
                      <a:gd name="connsiteY31" fmla="*/ 3094894 h 3417360"/>
                      <a:gd name="connsiteX32" fmla="*/ 580625 w 662976"/>
                      <a:gd name="connsiteY32" fmla="*/ 2579663 h 3417360"/>
                      <a:gd name="connsiteX33" fmla="*/ 662976 w 662976"/>
                      <a:gd name="connsiteY33" fmla="*/ 2579663 h 3417360"/>
                      <a:gd name="connsiteX34" fmla="*/ 662976 w 662976"/>
                      <a:gd name="connsiteY34" fmla="*/ 2772491 h 3417360"/>
                      <a:gd name="connsiteX35" fmla="*/ 580625 w 662976"/>
                      <a:gd name="connsiteY35" fmla="*/ 2772491 h 3417360"/>
                      <a:gd name="connsiteX36" fmla="*/ 387096 w 662976"/>
                      <a:gd name="connsiteY36" fmla="*/ 2579663 h 3417360"/>
                      <a:gd name="connsiteX37" fmla="*/ 469447 w 662976"/>
                      <a:gd name="connsiteY37" fmla="*/ 2579663 h 3417360"/>
                      <a:gd name="connsiteX38" fmla="*/ 469447 w 662976"/>
                      <a:gd name="connsiteY38" fmla="*/ 2772491 h 3417360"/>
                      <a:gd name="connsiteX39" fmla="*/ 387096 w 662976"/>
                      <a:gd name="connsiteY39" fmla="*/ 2772491 h 3417360"/>
                      <a:gd name="connsiteX40" fmla="*/ 193567 w 662976"/>
                      <a:gd name="connsiteY40" fmla="*/ 2579663 h 3417360"/>
                      <a:gd name="connsiteX41" fmla="*/ 275918 w 662976"/>
                      <a:gd name="connsiteY41" fmla="*/ 2579663 h 3417360"/>
                      <a:gd name="connsiteX42" fmla="*/ 275918 w 662976"/>
                      <a:gd name="connsiteY42" fmla="*/ 2772491 h 3417360"/>
                      <a:gd name="connsiteX43" fmla="*/ 193567 w 662976"/>
                      <a:gd name="connsiteY43" fmla="*/ 2772491 h 3417360"/>
                      <a:gd name="connsiteX44" fmla="*/ 0 w 662976"/>
                      <a:gd name="connsiteY44" fmla="*/ 2579663 h 3417360"/>
                      <a:gd name="connsiteX45" fmla="*/ 82351 w 662976"/>
                      <a:gd name="connsiteY45" fmla="*/ 2579663 h 3417360"/>
                      <a:gd name="connsiteX46" fmla="*/ 82351 w 662976"/>
                      <a:gd name="connsiteY46" fmla="*/ 2772491 h 3417360"/>
                      <a:gd name="connsiteX47" fmla="*/ 0 w 662976"/>
                      <a:gd name="connsiteY47" fmla="*/ 2772491 h 3417360"/>
                      <a:gd name="connsiteX48" fmla="*/ 580625 w 662976"/>
                      <a:gd name="connsiteY48" fmla="*/ 2257197 h 3417360"/>
                      <a:gd name="connsiteX49" fmla="*/ 662976 w 662976"/>
                      <a:gd name="connsiteY49" fmla="*/ 2257197 h 3417360"/>
                      <a:gd name="connsiteX50" fmla="*/ 662976 w 662976"/>
                      <a:gd name="connsiteY50" fmla="*/ 2450025 h 3417360"/>
                      <a:gd name="connsiteX51" fmla="*/ 580625 w 662976"/>
                      <a:gd name="connsiteY51" fmla="*/ 2450025 h 3417360"/>
                      <a:gd name="connsiteX52" fmla="*/ 387096 w 662976"/>
                      <a:gd name="connsiteY52" fmla="*/ 2257197 h 3417360"/>
                      <a:gd name="connsiteX53" fmla="*/ 469447 w 662976"/>
                      <a:gd name="connsiteY53" fmla="*/ 2257197 h 3417360"/>
                      <a:gd name="connsiteX54" fmla="*/ 469447 w 662976"/>
                      <a:gd name="connsiteY54" fmla="*/ 2450025 h 3417360"/>
                      <a:gd name="connsiteX55" fmla="*/ 387096 w 662976"/>
                      <a:gd name="connsiteY55" fmla="*/ 2450025 h 3417360"/>
                      <a:gd name="connsiteX56" fmla="*/ 193567 w 662976"/>
                      <a:gd name="connsiteY56" fmla="*/ 2257197 h 3417360"/>
                      <a:gd name="connsiteX57" fmla="*/ 275918 w 662976"/>
                      <a:gd name="connsiteY57" fmla="*/ 2257197 h 3417360"/>
                      <a:gd name="connsiteX58" fmla="*/ 275918 w 662976"/>
                      <a:gd name="connsiteY58" fmla="*/ 2450025 h 3417360"/>
                      <a:gd name="connsiteX59" fmla="*/ 193567 w 662976"/>
                      <a:gd name="connsiteY59" fmla="*/ 2450025 h 3417360"/>
                      <a:gd name="connsiteX60" fmla="*/ 0 w 662976"/>
                      <a:gd name="connsiteY60" fmla="*/ 2257197 h 3417360"/>
                      <a:gd name="connsiteX61" fmla="*/ 82351 w 662976"/>
                      <a:gd name="connsiteY61" fmla="*/ 2257197 h 3417360"/>
                      <a:gd name="connsiteX62" fmla="*/ 82351 w 662976"/>
                      <a:gd name="connsiteY62" fmla="*/ 2450025 h 3417360"/>
                      <a:gd name="connsiteX63" fmla="*/ 0 w 662976"/>
                      <a:gd name="connsiteY63" fmla="*/ 2450025 h 3417360"/>
                      <a:gd name="connsiteX64" fmla="*/ 580625 w 662976"/>
                      <a:gd name="connsiteY64" fmla="*/ 1934732 h 3417360"/>
                      <a:gd name="connsiteX65" fmla="*/ 662976 w 662976"/>
                      <a:gd name="connsiteY65" fmla="*/ 1934732 h 3417360"/>
                      <a:gd name="connsiteX66" fmla="*/ 662976 w 662976"/>
                      <a:gd name="connsiteY66" fmla="*/ 2127560 h 3417360"/>
                      <a:gd name="connsiteX67" fmla="*/ 580625 w 662976"/>
                      <a:gd name="connsiteY67" fmla="*/ 2127560 h 3417360"/>
                      <a:gd name="connsiteX68" fmla="*/ 387096 w 662976"/>
                      <a:gd name="connsiteY68" fmla="*/ 1934732 h 3417360"/>
                      <a:gd name="connsiteX69" fmla="*/ 469447 w 662976"/>
                      <a:gd name="connsiteY69" fmla="*/ 1934732 h 3417360"/>
                      <a:gd name="connsiteX70" fmla="*/ 469447 w 662976"/>
                      <a:gd name="connsiteY70" fmla="*/ 2127560 h 3417360"/>
                      <a:gd name="connsiteX71" fmla="*/ 387096 w 662976"/>
                      <a:gd name="connsiteY71" fmla="*/ 2127560 h 3417360"/>
                      <a:gd name="connsiteX72" fmla="*/ 193567 w 662976"/>
                      <a:gd name="connsiteY72" fmla="*/ 1934732 h 3417360"/>
                      <a:gd name="connsiteX73" fmla="*/ 275918 w 662976"/>
                      <a:gd name="connsiteY73" fmla="*/ 1934732 h 3417360"/>
                      <a:gd name="connsiteX74" fmla="*/ 275918 w 662976"/>
                      <a:gd name="connsiteY74" fmla="*/ 2127560 h 3417360"/>
                      <a:gd name="connsiteX75" fmla="*/ 193567 w 662976"/>
                      <a:gd name="connsiteY75" fmla="*/ 2127560 h 3417360"/>
                      <a:gd name="connsiteX76" fmla="*/ 0 w 662976"/>
                      <a:gd name="connsiteY76" fmla="*/ 1934732 h 3417360"/>
                      <a:gd name="connsiteX77" fmla="*/ 82351 w 662976"/>
                      <a:gd name="connsiteY77" fmla="*/ 1934732 h 3417360"/>
                      <a:gd name="connsiteX78" fmla="*/ 82351 w 662976"/>
                      <a:gd name="connsiteY78" fmla="*/ 2127560 h 3417360"/>
                      <a:gd name="connsiteX79" fmla="*/ 0 w 662976"/>
                      <a:gd name="connsiteY79" fmla="*/ 2127560 h 3417360"/>
                      <a:gd name="connsiteX80" fmla="*/ 580625 w 662976"/>
                      <a:gd name="connsiteY80" fmla="*/ 1612266 h 3417360"/>
                      <a:gd name="connsiteX81" fmla="*/ 662976 w 662976"/>
                      <a:gd name="connsiteY81" fmla="*/ 1612266 h 3417360"/>
                      <a:gd name="connsiteX82" fmla="*/ 662976 w 662976"/>
                      <a:gd name="connsiteY82" fmla="*/ 1805094 h 3417360"/>
                      <a:gd name="connsiteX83" fmla="*/ 580625 w 662976"/>
                      <a:gd name="connsiteY83" fmla="*/ 1805094 h 3417360"/>
                      <a:gd name="connsiteX84" fmla="*/ 387096 w 662976"/>
                      <a:gd name="connsiteY84" fmla="*/ 1612266 h 3417360"/>
                      <a:gd name="connsiteX85" fmla="*/ 469447 w 662976"/>
                      <a:gd name="connsiteY85" fmla="*/ 1612266 h 3417360"/>
                      <a:gd name="connsiteX86" fmla="*/ 469447 w 662976"/>
                      <a:gd name="connsiteY86" fmla="*/ 1805094 h 3417360"/>
                      <a:gd name="connsiteX87" fmla="*/ 387096 w 662976"/>
                      <a:gd name="connsiteY87" fmla="*/ 1805094 h 3417360"/>
                      <a:gd name="connsiteX88" fmla="*/ 193567 w 662976"/>
                      <a:gd name="connsiteY88" fmla="*/ 1612266 h 3417360"/>
                      <a:gd name="connsiteX89" fmla="*/ 275918 w 662976"/>
                      <a:gd name="connsiteY89" fmla="*/ 1612266 h 3417360"/>
                      <a:gd name="connsiteX90" fmla="*/ 275918 w 662976"/>
                      <a:gd name="connsiteY90" fmla="*/ 1805094 h 3417360"/>
                      <a:gd name="connsiteX91" fmla="*/ 193567 w 662976"/>
                      <a:gd name="connsiteY91" fmla="*/ 1805094 h 3417360"/>
                      <a:gd name="connsiteX92" fmla="*/ 0 w 662976"/>
                      <a:gd name="connsiteY92" fmla="*/ 1612266 h 3417360"/>
                      <a:gd name="connsiteX93" fmla="*/ 82351 w 662976"/>
                      <a:gd name="connsiteY93" fmla="*/ 1612266 h 3417360"/>
                      <a:gd name="connsiteX94" fmla="*/ 82351 w 662976"/>
                      <a:gd name="connsiteY94" fmla="*/ 1805094 h 3417360"/>
                      <a:gd name="connsiteX95" fmla="*/ 0 w 662976"/>
                      <a:gd name="connsiteY95" fmla="*/ 1805094 h 3417360"/>
                      <a:gd name="connsiteX96" fmla="*/ 580625 w 662976"/>
                      <a:gd name="connsiteY96" fmla="*/ 1289800 h 3417360"/>
                      <a:gd name="connsiteX97" fmla="*/ 662976 w 662976"/>
                      <a:gd name="connsiteY97" fmla="*/ 1289800 h 3417360"/>
                      <a:gd name="connsiteX98" fmla="*/ 662976 w 662976"/>
                      <a:gd name="connsiteY98" fmla="*/ 1482628 h 3417360"/>
                      <a:gd name="connsiteX99" fmla="*/ 580625 w 662976"/>
                      <a:gd name="connsiteY99" fmla="*/ 1482628 h 3417360"/>
                      <a:gd name="connsiteX100" fmla="*/ 387096 w 662976"/>
                      <a:gd name="connsiteY100" fmla="*/ 1289800 h 3417360"/>
                      <a:gd name="connsiteX101" fmla="*/ 469447 w 662976"/>
                      <a:gd name="connsiteY101" fmla="*/ 1289800 h 3417360"/>
                      <a:gd name="connsiteX102" fmla="*/ 469447 w 662976"/>
                      <a:gd name="connsiteY102" fmla="*/ 1482628 h 3417360"/>
                      <a:gd name="connsiteX103" fmla="*/ 387096 w 662976"/>
                      <a:gd name="connsiteY103" fmla="*/ 1482628 h 3417360"/>
                      <a:gd name="connsiteX104" fmla="*/ 193567 w 662976"/>
                      <a:gd name="connsiteY104" fmla="*/ 1289800 h 3417360"/>
                      <a:gd name="connsiteX105" fmla="*/ 275918 w 662976"/>
                      <a:gd name="connsiteY105" fmla="*/ 1289800 h 3417360"/>
                      <a:gd name="connsiteX106" fmla="*/ 275918 w 662976"/>
                      <a:gd name="connsiteY106" fmla="*/ 1482628 h 3417360"/>
                      <a:gd name="connsiteX107" fmla="*/ 193567 w 662976"/>
                      <a:gd name="connsiteY107" fmla="*/ 1482628 h 3417360"/>
                      <a:gd name="connsiteX108" fmla="*/ 0 w 662976"/>
                      <a:gd name="connsiteY108" fmla="*/ 1289800 h 3417360"/>
                      <a:gd name="connsiteX109" fmla="*/ 82351 w 662976"/>
                      <a:gd name="connsiteY109" fmla="*/ 1289800 h 3417360"/>
                      <a:gd name="connsiteX110" fmla="*/ 82351 w 662976"/>
                      <a:gd name="connsiteY110" fmla="*/ 1482628 h 3417360"/>
                      <a:gd name="connsiteX111" fmla="*/ 0 w 662976"/>
                      <a:gd name="connsiteY111" fmla="*/ 1482628 h 3417360"/>
                      <a:gd name="connsiteX112" fmla="*/ 580625 w 662976"/>
                      <a:gd name="connsiteY112" fmla="*/ 967397 h 3417360"/>
                      <a:gd name="connsiteX113" fmla="*/ 662976 w 662976"/>
                      <a:gd name="connsiteY113" fmla="*/ 967397 h 3417360"/>
                      <a:gd name="connsiteX114" fmla="*/ 662976 w 662976"/>
                      <a:gd name="connsiteY114" fmla="*/ 1160225 h 3417360"/>
                      <a:gd name="connsiteX115" fmla="*/ 580625 w 662976"/>
                      <a:gd name="connsiteY115" fmla="*/ 1160225 h 3417360"/>
                      <a:gd name="connsiteX116" fmla="*/ 387096 w 662976"/>
                      <a:gd name="connsiteY116" fmla="*/ 967397 h 3417360"/>
                      <a:gd name="connsiteX117" fmla="*/ 469447 w 662976"/>
                      <a:gd name="connsiteY117" fmla="*/ 967397 h 3417360"/>
                      <a:gd name="connsiteX118" fmla="*/ 469447 w 662976"/>
                      <a:gd name="connsiteY118" fmla="*/ 1160225 h 3417360"/>
                      <a:gd name="connsiteX119" fmla="*/ 387096 w 662976"/>
                      <a:gd name="connsiteY119" fmla="*/ 1160225 h 3417360"/>
                      <a:gd name="connsiteX120" fmla="*/ 193567 w 662976"/>
                      <a:gd name="connsiteY120" fmla="*/ 967397 h 3417360"/>
                      <a:gd name="connsiteX121" fmla="*/ 275918 w 662976"/>
                      <a:gd name="connsiteY121" fmla="*/ 967397 h 3417360"/>
                      <a:gd name="connsiteX122" fmla="*/ 275918 w 662976"/>
                      <a:gd name="connsiteY122" fmla="*/ 1160225 h 3417360"/>
                      <a:gd name="connsiteX123" fmla="*/ 193567 w 662976"/>
                      <a:gd name="connsiteY123" fmla="*/ 1160225 h 3417360"/>
                      <a:gd name="connsiteX124" fmla="*/ 0 w 662976"/>
                      <a:gd name="connsiteY124" fmla="*/ 967397 h 3417360"/>
                      <a:gd name="connsiteX125" fmla="*/ 82351 w 662976"/>
                      <a:gd name="connsiteY125" fmla="*/ 967397 h 3417360"/>
                      <a:gd name="connsiteX126" fmla="*/ 82351 w 662976"/>
                      <a:gd name="connsiteY126" fmla="*/ 1160225 h 3417360"/>
                      <a:gd name="connsiteX127" fmla="*/ 0 w 662976"/>
                      <a:gd name="connsiteY127" fmla="*/ 1160225 h 3417360"/>
                      <a:gd name="connsiteX128" fmla="*/ 580625 w 662976"/>
                      <a:gd name="connsiteY128" fmla="*/ 644931 h 3417360"/>
                      <a:gd name="connsiteX129" fmla="*/ 662976 w 662976"/>
                      <a:gd name="connsiteY129" fmla="*/ 644931 h 3417360"/>
                      <a:gd name="connsiteX130" fmla="*/ 662976 w 662976"/>
                      <a:gd name="connsiteY130" fmla="*/ 837759 h 3417360"/>
                      <a:gd name="connsiteX131" fmla="*/ 580625 w 662976"/>
                      <a:gd name="connsiteY131" fmla="*/ 837759 h 3417360"/>
                      <a:gd name="connsiteX132" fmla="*/ 387096 w 662976"/>
                      <a:gd name="connsiteY132" fmla="*/ 644931 h 3417360"/>
                      <a:gd name="connsiteX133" fmla="*/ 469447 w 662976"/>
                      <a:gd name="connsiteY133" fmla="*/ 644931 h 3417360"/>
                      <a:gd name="connsiteX134" fmla="*/ 469447 w 662976"/>
                      <a:gd name="connsiteY134" fmla="*/ 837759 h 3417360"/>
                      <a:gd name="connsiteX135" fmla="*/ 387096 w 662976"/>
                      <a:gd name="connsiteY135" fmla="*/ 837759 h 3417360"/>
                      <a:gd name="connsiteX136" fmla="*/ 193567 w 662976"/>
                      <a:gd name="connsiteY136" fmla="*/ 644931 h 3417360"/>
                      <a:gd name="connsiteX137" fmla="*/ 275918 w 662976"/>
                      <a:gd name="connsiteY137" fmla="*/ 644931 h 3417360"/>
                      <a:gd name="connsiteX138" fmla="*/ 275918 w 662976"/>
                      <a:gd name="connsiteY138" fmla="*/ 837759 h 3417360"/>
                      <a:gd name="connsiteX139" fmla="*/ 193567 w 662976"/>
                      <a:gd name="connsiteY139" fmla="*/ 837759 h 3417360"/>
                      <a:gd name="connsiteX140" fmla="*/ 0 w 662976"/>
                      <a:gd name="connsiteY140" fmla="*/ 644931 h 3417360"/>
                      <a:gd name="connsiteX141" fmla="*/ 82351 w 662976"/>
                      <a:gd name="connsiteY141" fmla="*/ 644931 h 3417360"/>
                      <a:gd name="connsiteX142" fmla="*/ 82351 w 662976"/>
                      <a:gd name="connsiteY142" fmla="*/ 837759 h 3417360"/>
                      <a:gd name="connsiteX143" fmla="*/ 0 w 662976"/>
                      <a:gd name="connsiteY143" fmla="*/ 837759 h 3417360"/>
                      <a:gd name="connsiteX144" fmla="*/ 580625 w 662976"/>
                      <a:gd name="connsiteY144" fmla="*/ 322466 h 3417360"/>
                      <a:gd name="connsiteX145" fmla="*/ 662976 w 662976"/>
                      <a:gd name="connsiteY145" fmla="*/ 322466 h 3417360"/>
                      <a:gd name="connsiteX146" fmla="*/ 662976 w 662976"/>
                      <a:gd name="connsiteY146" fmla="*/ 515294 h 3417360"/>
                      <a:gd name="connsiteX147" fmla="*/ 580625 w 662976"/>
                      <a:gd name="connsiteY147" fmla="*/ 515294 h 3417360"/>
                      <a:gd name="connsiteX148" fmla="*/ 387096 w 662976"/>
                      <a:gd name="connsiteY148" fmla="*/ 322466 h 3417360"/>
                      <a:gd name="connsiteX149" fmla="*/ 469447 w 662976"/>
                      <a:gd name="connsiteY149" fmla="*/ 322466 h 3417360"/>
                      <a:gd name="connsiteX150" fmla="*/ 469447 w 662976"/>
                      <a:gd name="connsiteY150" fmla="*/ 515294 h 3417360"/>
                      <a:gd name="connsiteX151" fmla="*/ 387096 w 662976"/>
                      <a:gd name="connsiteY151" fmla="*/ 515294 h 3417360"/>
                      <a:gd name="connsiteX152" fmla="*/ 193567 w 662976"/>
                      <a:gd name="connsiteY152" fmla="*/ 322466 h 3417360"/>
                      <a:gd name="connsiteX153" fmla="*/ 275918 w 662976"/>
                      <a:gd name="connsiteY153" fmla="*/ 322466 h 3417360"/>
                      <a:gd name="connsiteX154" fmla="*/ 275918 w 662976"/>
                      <a:gd name="connsiteY154" fmla="*/ 515294 h 3417360"/>
                      <a:gd name="connsiteX155" fmla="*/ 193567 w 662976"/>
                      <a:gd name="connsiteY155" fmla="*/ 515294 h 3417360"/>
                      <a:gd name="connsiteX156" fmla="*/ 0 w 662976"/>
                      <a:gd name="connsiteY156" fmla="*/ 322466 h 3417360"/>
                      <a:gd name="connsiteX157" fmla="*/ 82351 w 662976"/>
                      <a:gd name="connsiteY157" fmla="*/ 322466 h 3417360"/>
                      <a:gd name="connsiteX158" fmla="*/ 82351 w 662976"/>
                      <a:gd name="connsiteY158" fmla="*/ 515294 h 3417360"/>
                      <a:gd name="connsiteX159" fmla="*/ 0 w 662976"/>
                      <a:gd name="connsiteY159" fmla="*/ 515294 h 3417360"/>
                      <a:gd name="connsiteX160" fmla="*/ 580625 w 662976"/>
                      <a:gd name="connsiteY160" fmla="*/ 0 h 3417360"/>
                      <a:gd name="connsiteX161" fmla="*/ 662976 w 662976"/>
                      <a:gd name="connsiteY161" fmla="*/ 0 h 3417360"/>
                      <a:gd name="connsiteX162" fmla="*/ 662976 w 662976"/>
                      <a:gd name="connsiteY162" fmla="*/ 192828 h 3417360"/>
                      <a:gd name="connsiteX163" fmla="*/ 580625 w 662976"/>
                      <a:gd name="connsiteY163" fmla="*/ 192828 h 3417360"/>
                      <a:gd name="connsiteX164" fmla="*/ 387096 w 662976"/>
                      <a:gd name="connsiteY164" fmla="*/ 0 h 3417360"/>
                      <a:gd name="connsiteX165" fmla="*/ 469447 w 662976"/>
                      <a:gd name="connsiteY165" fmla="*/ 0 h 3417360"/>
                      <a:gd name="connsiteX166" fmla="*/ 469447 w 662976"/>
                      <a:gd name="connsiteY166" fmla="*/ 192828 h 3417360"/>
                      <a:gd name="connsiteX167" fmla="*/ 387096 w 662976"/>
                      <a:gd name="connsiteY167" fmla="*/ 192828 h 3417360"/>
                      <a:gd name="connsiteX168" fmla="*/ 193567 w 662976"/>
                      <a:gd name="connsiteY168" fmla="*/ 0 h 3417360"/>
                      <a:gd name="connsiteX169" fmla="*/ 275918 w 662976"/>
                      <a:gd name="connsiteY169" fmla="*/ 0 h 3417360"/>
                      <a:gd name="connsiteX170" fmla="*/ 275918 w 662976"/>
                      <a:gd name="connsiteY170" fmla="*/ 192828 h 3417360"/>
                      <a:gd name="connsiteX171" fmla="*/ 193567 w 662976"/>
                      <a:gd name="connsiteY171" fmla="*/ 192828 h 3417360"/>
                      <a:gd name="connsiteX172" fmla="*/ 0 w 662976"/>
                      <a:gd name="connsiteY172" fmla="*/ 0 h 3417360"/>
                      <a:gd name="connsiteX173" fmla="*/ 82351 w 662976"/>
                      <a:gd name="connsiteY173" fmla="*/ 0 h 3417360"/>
                      <a:gd name="connsiteX174" fmla="*/ 82351 w 662976"/>
                      <a:gd name="connsiteY174" fmla="*/ 192828 h 3417360"/>
                      <a:gd name="connsiteX175" fmla="*/ 0 w 662976"/>
                      <a:gd name="connsiteY175" fmla="*/ 192828 h 3417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</a:cxnLst>
                    <a:rect l="l" t="t" r="r" b="b"/>
                    <a:pathLst>
                      <a:path w="662976" h="3417360">
                        <a:moveTo>
                          <a:pt x="580625" y="3224532"/>
                        </a:moveTo>
                        <a:lnTo>
                          <a:pt x="662976" y="3224532"/>
                        </a:lnTo>
                        <a:lnTo>
                          <a:pt x="662976" y="3417360"/>
                        </a:lnTo>
                        <a:lnTo>
                          <a:pt x="580625" y="3417360"/>
                        </a:lnTo>
                        <a:close/>
                        <a:moveTo>
                          <a:pt x="387096" y="3224532"/>
                        </a:moveTo>
                        <a:lnTo>
                          <a:pt x="469447" y="3224532"/>
                        </a:lnTo>
                        <a:lnTo>
                          <a:pt x="469447" y="3417360"/>
                        </a:lnTo>
                        <a:lnTo>
                          <a:pt x="387096" y="3417360"/>
                        </a:lnTo>
                        <a:close/>
                        <a:moveTo>
                          <a:pt x="193567" y="3224532"/>
                        </a:moveTo>
                        <a:lnTo>
                          <a:pt x="275918" y="3224532"/>
                        </a:lnTo>
                        <a:lnTo>
                          <a:pt x="275918" y="3417360"/>
                        </a:lnTo>
                        <a:lnTo>
                          <a:pt x="193567" y="3417360"/>
                        </a:lnTo>
                        <a:close/>
                        <a:moveTo>
                          <a:pt x="0" y="3224532"/>
                        </a:moveTo>
                        <a:lnTo>
                          <a:pt x="82351" y="3224532"/>
                        </a:lnTo>
                        <a:lnTo>
                          <a:pt x="82351" y="3417360"/>
                        </a:lnTo>
                        <a:lnTo>
                          <a:pt x="0" y="3417360"/>
                        </a:lnTo>
                        <a:close/>
                        <a:moveTo>
                          <a:pt x="580625" y="2902066"/>
                        </a:moveTo>
                        <a:lnTo>
                          <a:pt x="662976" y="2902066"/>
                        </a:lnTo>
                        <a:lnTo>
                          <a:pt x="662976" y="3094894"/>
                        </a:lnTo>
                        <a:lnTo>
                          <a:pt x="580625" y="3094894"/>
                        </a:lnTo>
                        <a:close/>
                        <a:moveTo>
                          <a:pt x="387096" y="2902066"/>
                        </a:moveTo>
                        <a:lnTo>
                          <a:pt x="469447" y="2902066"/>
                        </a:lnTo>
                        <a:lnTo>
                          <a:pt x="469447" y="3094894"/>
                        </a:lnTo>
                        <a:lnTo>
                          <a:pt x="387096" y="3094894"/>
                        </a:lnTo>
                        <a:close/>
                        <a:moveTo>
                          <a:pt x="193567" y="2902066"/>
                        </a:moveTo>
                        <a:lnTo>
                          <a:pt x="275918" y="2902066"/>
                        </a:lnTo>
                        <a:lnTo>
                          <a:pt x="275918" y="3094894"/>
                        </a:lnTo>
                        <a:lnTo>
                          <a:pt x="193567" y="3094894"/>
                        </a:lnTo>
                        <a:close/>
                        <a:moveTo>
                          <a:pt x="0" y="2902066"/>
                        </a:moveTo>
                        <a:lnTo>
                          <a:pt x="82351" y="2902066"/>
                        </a:lnTo>
                        <a:lnTo>
                          <a:pt x="82351" y="3094894"/>
                        </a:lnTo>
                        <a:lnTo>
                          <a:pt x="0" y="3094894"/>
                        </a:lnTo>
                        <a:close/>
                        <a:moveTo>
                          <a:pt x="580625" y="2579663"/>
                        </a:moveTo>
                        <a:lnTo>
                          <a:pt x="662976" y="2579663"/>
                        </a:lnTo>
                        <a:lnTo>
                          <a:pt x="662976" y="2772491"/>
                        </a:lnTo>
                        <a:lnTo>
                          <a:pt x="580625" y="2772491"/>
                        </a:lnTo>
                        <a:close/>
                        <a:moveTo>
                          <a:pt x="387096" y="2579663"/>
                        </a:moveTo>
                        <a:lnTo>
                          <a:pt x="469447" y="2579663"/>
                        </a:lnTo>
                        <a:lnTo>
                          <a:pt x="469447" y="2772491"/>
                        </a:lnTo>
                        <a:lnTo>
                          <a:pt x="387096" y="2772491"/>
                        </a:lnTo>
                        <a:close/>
                        <a:moveTo>
                          <a:pt x="193567" y="2579663"/>
                        </a:moveTo>
                        <a:lnTo>
                          <a:pt x="275918" y="2579663"/>
                        </a:lnTo>
                        <a:lnTo>
                          <a:pt x="275918" y="2772491"/>
                        </a:lnTo>
                        <a:lnTo>
                          <a:pt x="193567" y="2772491"/>
                        </a:lnTo>
                        <a:close/>
                        <a:moveTo>
                          <a:pt x="0" y="2579663"/>
                        </a:moveTo>
                        <a:lnTo>
                          <a:pt x="82351" y="2579663"/>
                        </a:lnTo>
                        <a:lnTo>
                          <a:pt x="82351" y="2772491"/>
                        </a:lnTo>
                        <a:lnTo>
                          <a:pt x="0" y="2772491"/>
                        </a:lnTo>
                        <a:close/>
                        <a:moveTo>
                          <a:pt x="580625" y="2257197"/>
                        </a:moveTo>
                        <a:lnTo>
                          <a:pt x="662976" y="2257197"/>
                        </a:lnTo>
                        <a:lnTo>
                          <a:pt x="662976" y="2450025"/>
                        </a:lnTo>
                        <a:lnTo>
                          <a:pt x="580625" y="2450025"/>
                        </a:lnTo>
                        <a:close/>
                        <a:moveTo>
                          <a:pt x="387096" y="2257197"/>
                        </a:moveTo>
                        <a:lnTo>
                          <a:pt x="469447" y="2257197"/>
                        </a:lnTo>
                        <a:lnTo>
                          <a:pt x="469447" y="2450025"/>
                        </a:lnTo>
                        <a:lnTo>
                          <a:pt x="387096" y="2450025"/>
                        </a:lnTo>
                        <a:close/>
                        <a:moveTo>
                          <a:pt x="193567" y="2257197"/>
                        </a:moveTo>
                        <a:lnTo>
                          <a:pt x="275918" y="2257197"/>
                        </a:lnTo>
                        <a:lnTo>
                          <a:pt x="275918" y="2450025"/>
                        </a:lnTo>
                        <a:lnTo>
                          <a:pt x="193567" y="2450025"/>
                        </a:lnTo>
                        <a:close/>
                        <a:moveTo>
                          <a:pt x="0" y="2257197"/>
                        </a:moveTo>
                        <a:lnTo>
                          <a:pt x="82351" y="2257197"/>
                        </a:lnTo>
                        <a:lnTo>
                          <a:pt x="82351" y="2450025"/>
                        </a:lnTo>
                        <a:lnTo>
                          <a:pt x="0" y="2450025"/>
                        </a:lnTo>
                        <a:close/>
                        <a:moveTo>
                          <a:pt x="580625" y="1934732"/>
                        </a:moveTo>
                        <a:lnTo>
                          <a:pt x="662976" y="1934732"/>
                        </a:lnTo>
                        <a:lnTo>
                          <a:pt x="662976" y="2127560"/>
                        </a:lnTo>
                        <a:lnTo>
                          <a:pt x="580625" y="2127560"/>
                        </a:lnTo>
                        <a:close/>
                        <a:moveTo>
                          <a:pt x="387096" y="1934732"/>
                        </a:moveTo>
                        <a:lnTo>
                          <a:pt x="469447" y="1934732"/>
                        </a:lnTo>
                        <a:lnTo>
                          <a:pt x="469447" y="2127560"/>
                        </a:lnTo>
                        <a:lnTo>
                          <a:pt x="387096" y="2127560"/>
                        </a:lnTo>
                        <a:close/>
                        <a:moveTo>
                          <a:pt x="193567" y="1934732"/>
                        </a:moveTo>
                        <a:lnTo>
                          <a:pt x="275918" y="1934732"/>
                        </a:lnTo>
                        <a:lnTo>
                          <a:pt x="275918" y="2127560"/>
                        </a:lnTo>
                        <a:lnTo>
                          <a:pt x="193567" y="2127560"/>
                        </a:lnTo>
                        <a:close/>
                        <a:moveTo>
                          <a:pt x="0" y="1934732"/>
                        </a:moveTo>
                        <a:lnTo>
                          <a:pt x="82351" y="1934732"/>
                        </a:lnTo>
                        <a:lnTo>
                          <a:pt x="82351" y="2127560"/>
                        </a:lnTo>
                        <a:lnTo>
                          <a:pt x="0" y="2127560"/>
                        </a:lnTo>
                        <a:close/>
                        <a:moveTo>
                          <a:pt x="580625" y="1612266"/>
                        </a:moveTo>
                        <a:lnTo>
                          <a:pt x="662976" y="1612266"/>
                        </a:lnTo>
                        <a:lnTo>
                          <a:pt x="662976" y="1805094"/>
                        </a:lnTo>
                        <a:lnTo>
                          <a:pt x="580625" y="1805094"/>
                        </a:lnTo>
                        <a:close/>
                        <a:moveTo>
                          <a:pt x="387096" y="1612266"/>
                        </a:moveTo>
                        <a:lnTo>
                          <a:pt x="469447" y="1612266"/>
                        </a:lnTo>
                        <a:lnTo>
                          <a:pt x="469447" y="1805094"/>
                        </a:lnTo>
                        <a:lnTo>
                          <a:pt x="387096" y="1805094"/>
                        </a:lnTo>
                        <a:close/>
                        <a:moveTo>
                          <a:pt x="193567" y="1612266"/>
                        </a:moveTo>
                        <a:lnTo>
                          <a:pt x="275918" y="1612266"/>
                        </a:lnTo>
                        <a:lnTo>
                          <a:pt x="275918" y="1805094"/>
                        </a:lnTo>
                        <a:lnTo>
                          <a:pt x="193567" y="1805094"/>
                        </a:lnTo>
                        <a:close/>
                        <a:moveTo>
                          <a:pt x="0" y="1612266"/>
                        </a:moveTo>
                        <a:lnTo>
                          <a:pt x="82351" y="1612266"/>
                        </a:lnTo>
                        <a:lnTo>
                          <a:pt x="82351" y="1805094"/>
                        </a:lnTo>
                        <a:lnTo>
                          <a:pt x="0" y="1805094"/>
                        </a:lnTo>
                        <a:close/>
                        <a:moveTo>
                          <a:pt x="580625" y="1289800"/>
                        </a:moveTo>
                        <a:lnTo>
                          <a:pt x="662976" y="1289800"/>
                        </a:lnTo>
                        <a:lnTo>
                          <a:pt x="662976" y="1482628"/>
                        </a:lnTo>
                        <a:lnTo>
                          <a:pt x="580625" y="1482628"/>
                        </a:lnTo>
                        <a:close/>
                        <a:moveTo>
                          <a:pt x="387096" y="1289800"/>
                        </a:moveTo>
                        <a:lnTo>
                          <a:pt x="469447" y="1289800"/>
                        </a:lnTo>
                        <a:lnTo>
                          <a:pt x="469447" y="1482628"/>
                        </a:lnTo>
                        <a:lnTo>
                          <a:pt x="387096" y="1482628"/>
                        </a:lnTo>
                        <a:close/>
                        <a:moveTo>
                          <a:pt x="193567" y="1289800"/>
                        </a:moveTo>
                        <a:lnTo>
                          <a:pt x="275918" y="1289800"/>
                        </a:lnTo>
                        <a:lnTo>
                          <a:pt x="275918" y="1482628"/>
                        </a:lnTo>
                        <a:lnTo>
                          <a:pt x="193567" y="1482628"/>
                        </a:lnTo>
                        <a:close/>
                        <a:moveTo>
                          <a:pt x="0" y="1289800"/>
                        </a:moveTo>
                        <a:lnTo>
                          <a:pt x="82351" y="1289800"/>
                        </a:lnTo>
                        <a:lnTo>
                          <a:pt x="82351" y="1482628"/>
                        </a:lnTo>
                        <a:lnTo>
                          <a:pt x="0" y="1482628"/>
                        </a:lnTo>
                        <a:close/>
                        <a:moveTo>
                          <a:pt x="580625" y="967397"/>
                        </a:moveTo>
                        <a:lnTo>
                          <a:pt x="662976" y="967397"/>
                        </a:lnTo>
                        <a:lnTo>
                          <a:pt x="662976" y="1160225"/>
                        </a:lnTo>
                        <a:lnTo>
                          <a:pt x="580625" y="1160225"/>
                        </a:lnTo>
                        <a:close/>
                        <a:moveTo>
                          <a:pt x="387096" y="967397"/>
                        </a:moveTo>
                        <a:lnTo>
                          <a:pt x="469447" y="967397"/>
                        </a:lnTo>
                        <a:lnTo>
                          <a:pt x="469447" y="1160225"/>
                        </a:lnTo>
                        <a:lnTo>
                          <a:pt x="387096" y="1160225"/>
                        </a:lnTo>
                        <a:close/>
                        <a:moveTo>
                          <a:pt x="193567" y="967397"/>
                        </a:moveTo>
                        <a:lnTo>
                          <a:pt x="275918" y="967397"/>
                        </a:lnTo>
                        <a:lnTo>
                          <a:pt x="275918" y="1160225"/>
                        </a:lnTo>
                        <a:lnTo>
                          <a:pt x="193567" y="1160225"/>
                        </a:lnTo>
                        <a:close/>
                        <a:moveTo>
                          <a:pt x="0" y="967397"/>
                        </a:moveTo>
                        <a:lnTo>
                          <a:pt x="82351" y="967397"/>
                        </a:lnTo>
                        <a:lnTo>
                          <a:pt x="82351" y="1160225"/>
                        </a:lnTo>
                        <a:lnTo>
                          <a:pt x="0" y="1160225"/>
                        </a:lnTo>
                        <a:close/>
                        <a:moveTo>
                          <a:pt x="580625" y="644931"/>
                        </a:moveTo>
                        <a:lnTo>
                          <a:pt x="662976" y="644931"/>
                        </a:lnTo>
                        <a:lnTo>
                          <a:pt x="662976" y="837759"/>
                        </a:lnTo>
                        <a:lnTo>
                          <a:pt x="580625" y="837759"/>
                        </a:lnTo>
                        <a:close/>
                        <a:moveTo>
                          <a:pt x="387096" y="644931"/>
                        </a:moveTo>
                        <a:lnTo>
                          <a:pt x="469447" y="644931"/>
                        </a:lnTo>
                        <a:lnTo>
                          <a:pt x="469447" y="837759"/>
                        </a:lnTo>
                        <a:lnTo>
                          <a:pt x="387096" y="837759"/>
                        </a:lnTo>
                        <a:close/>
                        <a:moveTo>
                          <a:pt x="193567" y="644931"/>
                        </a:moveTo>
                        <a:lnTo>
                          <a:pt x="275918" y="644931"/>
                        </a:lnTo>
                        <a:lnTo>
                          <a:pt x="275918" y="837759"/>
                        </a:lnTo>
                        <a:lnTo>
                          <a:pt x="193567" y="837759"/>
                        </a:lnTo>
                        <a:close/>
                        <a:moveTo>
                          <a:pt x="0" y="644931"/>
                        </a:moveTo>
                        <a:lnTo>
                          <a:pt x="82351" y="644931"/>
                        </a:lnTo>
                        <a:lnTo>
                          <a:pt x="82351" y="837759"/>
                        </a:lnTo>
                        <a:lnTo>
                          <a:pt x="0" y="837759"/>
                        </a:lnTo>
                        <a:close/>
                        <a:moveTo>
                          <a:pt x="580625" y="322466"/>
                        </a:moveTo>
                        <a:lnTo>
                          <a:pt x="662976" y="322466"/>
                        </a:lnTo>
                        <a:lnTo>
                          <a:pt x="662976" y="515294"/>
                        </a:lnTo>
                        <a:lnTo>
                          <a:pt x="580625" y="515294"/>
                        </a:lnTo>
                        <a:close/>
                        <a:moveTo>
                          <a:pt x="387096" y="322466"/>
                        </a:moveTo>
                        <a:lnTo>
                          <a:pt x="469447" y="322466"/>
                        </a:lnTo>
                        <a:lnTo>
                          <a:pt x="469447" y="515294"/>
                        </a:lnTo>
                        <a:lnTo>
                          <a:pt x="387096" y="515294"/>
                        </a:lnTo>
                        <a:close/>
                        <a:moveTo>
                          <a:pt x="193567" y="322466"/>
                        </a:moveTo>
                        <a:lnTo>
                          <a:pt x="275918" y="322466"/>
                        </a:lnTo>
                        <a:lnTo>
                          <a:pt x="275918" y="515294"/>
                        </a:lnTo>
                        <a:lnTo>
                          <a:pt x="193567" y="515294"/>
                        </a:lnTo>
                        <a:close/>
                        <a:moveTo>
                          <a:pt x="0" y="322466"/>
                        </a:moveTo>
                        <a:lnTo>
                          <a:pt x="82351" y="322466"/>
                        </a:lnTo>
                        <a:lnTo>
                          <a:pt x="82351" y="515294"/>
                        </a:lnTo>
                        <a:lnTo>
                          <a:pt x="0" y="515294"/>
                        </a:lnTo>
                        <a:close/>
                        <a:moveTo>
                          <a:pt x="580625" y="0"/>
                        </a:moveTo>
                        <a:lnTo>
                          <a:pt x="662976" y="0"/>
                        </a:lnTo>
                        <a:lnTo>
                          <a:pt x="662976" y="192828"/>
                        </a:lnTo>
                        <a:lnTo>
                          <a:pt x="580625" y="192828"/>
                        </a:lnTo>
                        <a:close/>
                        <a:moveTo>
                          <a:pt x="387096" y="0"/>
                        </a:moveTo>
                        <a:lnTo>
                          <a:pt x="469447" y="0"/>
                        </a:lnTo>
                        <a:lnTo>
                          <a:pt x="469447" y="192828"/>
                        </a:lnTo>
                        <a:lnTo>
                          <a:pt x="387096" y="192828"/>
                        </a:lnTo>
                        <a:close/>
                        <a:moveTo>
                          <a:pt x="193567" y="0"/>
                        </a:moveTo>
                        <a:lnTo>
                          <a:pt x="275918" y="0"/>
                        </a:lnTo>
                        <a:lnTo>
                          <a:pt x="275918" y="192828"/>
                        </a:lnTo>
                        <a:lnTo>
                          <a:pt x="193567" y="192828"/>
                        </a:lnTo>
                        <a:close/>
                        <a:moveTo>
                          <a:pt x="0" y="0"/>
                        </a:moveTo>
                        <a:lnTo>
                          <a:pt x="82351" y="0"/>
                        </a:lnTo>
                        <a:lnTo>
                          <a:pt x="82351" y="192828"/>
                        </a:lnTo>
                        <a:lnTo>
                          <a:pt x="0" y="192828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15" name="Group 3714">
                  <a:extLst>
                    <a:ext uri="{FF2B5EF4-FFF2-40B4-BE49-F238E27FC236}">
                      <a16:creationId xmlns:a16="http://schemas.microsoft.com/office/drawing/2014/main" id="{94432D70-EE14-64D7-50F5-138825AA301E}"/>
                    </a:ext>
                  </a:extLst>
                </p:cNvPr>
                <p:cNvGrpSpPr/>
                <p:nvPr/>
              </p:nvGrpSpPr>
              <p:grpSpPr>
                <a:xfrm>
                  <a:off x="728879" y="3595851"/>
                  <a:ext cx="463742" cy="1599177"/>
                  <a:chOff x="728879" y="3594912"/>
                  <a:chExt cx="463742" cy="1599177"/>
                </a:xfrm>
              </p:grpSpPr>
              <p:sp>
                <p:nvSpPr>
                  <p:cNvPr id="3573" name="Freeform: Shape 3572">
                    <a:extLst>
                      <a:ext uri="{FF2B5EF4-FFF2-40B4-BE49-F238E27FC236}">
                        <a16:creationId xmlns:a16="http://schemas.microsoft.com/office/drawing/2014/main" id="{11A99DEC-019B-4C8E-EFA8-6968B8664C93}"/>
                      </a:ext>
                    </a:extLst>
                  </p:cNvPr>
                  <p:cNvSpPr/>
                  <p:nvPr/>
                </p:nvSpPr>
                <p:spPr>
                  <a:xfrm>
                    <a:off x="728879" y="3594912"/>
                    <a:ext cx="463742" cy="1599177"/>
                  </a:xfrm>
                  <a:custGeom>
                    <a:avLst/>
                    <a:gdLst>
                      <a:gd name="connsiteX0" fmla="*/ 0 w 463742"/>
                      <a:gd name="connsiteY0" fmla="*/ 0 h 1599177"/>
                      <a:gd name="connsiteX1" fmla="*/ 463742 w 463742"/>
                      <a:gd name="connsiteY1" fmla="*/ 0 h 1599177"/>
                      <a:gd name="connsiteX2" fmla="*/ 463742 w 463742"/>
                      <a:gd name="connsiteY2" fmla="*/ 1599177 h 1599177"/>
                      <a:gd name="connsiteX3" fmla="*/ 0 w 463742"/>
                      <a:gd name="connsiteY3" fmla="*/ 1599177 h 1599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3742" h="1599177">
                        <a:moveTo>
                          <a:pt x="0" y="0"/>
                        </a:moveTo>
                        <a:lnTo>
                          <a:pt x="463742" y="0"/>
                        </a:lnTo>
                        <a:lnTo>
                          <a:pt x="463742" y="1599177"/>
                        </a:lnTo>
                        <a:lnTo>
                          <a:pt x="0" y="1599177"/>
                        </a:lnTo>
                        <a:close/>
                      </a:path>
                    </a:pathLst>
                  </a:custGeom>
                  <a:solidFill>
                    <a:srgbClr val="99A61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03" name="Freeform: Shape 3702">
                    <a:extLst>
                      <a:ext uri="{FF2B5EF4-FFF2-40B4-BE49-F238E27FC236}">
                        <a16:creationId xmlns:a16="http://schemas.microsoft.com/office/drawing/2014/main" id="{8CDBE608-9815-BBFE-B515-DCFBA2FA878D}"/>
                      </a:ext>
                    </a:extLst>
                  </p:cNvPr>
                  <p:cNvSpPr/>
                  <p:nvPr/>
                </p:nvSpPr>
                <p:spPr>
                  <a:xfrm>
                    <a:off x="792238" y="3807092"/>
                    <a:ext cx="337025" cy="1174817"/>
                  </a:xfrm>
                  <a:custGeom>
                    <a:avLst/>
                    <a:gdLst>
                      <a:gd name="connsiteX0" fmla="*/ 297351 w 337025"/>
                      <a:gd name="connsiteY0" fmla="*/ 0 h 1174817"/>
                      <a:gd name="connsiteX1" fmla="*/ 337025 w 337025"/>
                      <a:gd name="connsiteY1" fmla="*/ 0 h 1174817"/>
                      <a:gd name="connsiteX2" fmla="*/ 337025 w 337025"/>
                      <a:gd name="connsiteY2" fmla="*/ 1174817 h 1174817"/>
                      <a:gd name="connsiteX3" fmla="*/ 297351 w 337025"/>
                      <a:gd name="connsiteY3" fmla="*/ 1174817 h 1174817"/>
                      <a:gd name="connsiteX4" fmla="*/ 198234 w 337025"/>
                      <a:gd name="connsiteY4" fmla="*/ 0 h 1174817"/>
                      <a:gd name="connsiteX5" fmla="*/ 237908 w 337025"/>
                      <a:gd name="connsiteY5" fmla="*/ 0 h 1174817"/>
                      <a:gd name="connsiteX6" fmla="*/ 237908 w 337025"/>
                      <a:gd name="connsiteY6" fmla="*/ 1174817 h 1174817"/>
                      <a:gd name="connsiteX7" fmla="*/ 198234 w 337025"/>
                      <a:gd name="connsiteY7" fmla="*/ 1174817 h 1174817"/>
                      <a:gd name="connsiteX8" fmla="*/ 99117 w 337025"/>
                      <a:gd name="connsiteY8" fmla="*/ 0 h 1174817"/>
                      <a:gd name="connsiteX9" fmla="*/ 138791 w 337025"/>
                      <a:gd name="connsiteY9" fmla="*/ 0 h 1174817"/>
                      <a:gd name="connsiteX10" fmla="*/ 138791 w 337025"/>
                      <a:gd name="connsiteY10" fmla="*/ 1174817 h 1174817"/>
                      <a:gd name="connsiteX11" fmla="*/ 99117 w 337025"/>
                      <a:gd name="connsiteY11" fmla="*/ 1174817 h 1174817"/>
                      <a:gd name="connsiteX12" fmla="*/ 0 w 337025"/>
                      <a:gd name="connsiteY12" fmla="*/ 0 h 1174817"/>
                      <a:gd name="connsiteX13" fmla="*/ 39674 w 337025"/>
                      <a:gd name="connsiteY13" fmla="*/ 0 h 1174817"/>
                      <a:gd name="connsiteX14" fmla="*/ 39674 w 337025"/>
                      <a:gd name="connsiteY14" fmla="*/ 1174817 h 1174817"/>
                      <a:gd name="connsiteX15" fmla="*/ 0 w 337025"/>
                      <a:gd name="connsiteY15" fmla="*/ 1174817 h 1174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37025" h="1174817">
                        <a:moveTo>
                          <a:pt x="297351" y="0"/>
                        </a:moveTo>
                        <a:lnTo>
                          <a:pt x="337025" y="0"/>
                        </a:lnTo>
                        <a:lnTo>
                          <a:pt x="337025" y="1174817"/>
                        </a:lnTo>
                        <a:lnTo>
                          <a:pt x="297351" y="1174817"/>
                        </a:lnTo>
                        <a:close/>
                        <a:moveTo>
                          <a:pt x="198234" y="0"/>
                        </a:moveTo>
                        <a:lnTo>
                          <a:pt x="237908" y="0"/>
                        </a:lnTo>
                        <a:lnTo>
                          <a:pt x="237908" y="1174817"/>
                        </a:lnTo>
                        <a:lnTo>
                          <a:pt x="198234" y="1174817"/>
                        </a:lnTo>
                        <a:close/>
                        <a:moveTo>
                          <a:pt x="99117" y="0"/>
                        </a:moveTo>
                        <a:lnTo>
                          <a:pt x="138791" y="0"/>
                        </a:lnTo>
                        <a:lnTo>
                          <a:pt x="138791" y="1174817"/>
                        </a:lnTo>
                        <a:lnTo>
                          <a:pt x="99117" y="1174817"/>
                        </a:lnTo>
                        <a:close/>
                        <a:moveTo>
                          <a:pt x="0" y="0"/>
                        </a:moveTo>
                        <a:lnTo>
                          <a:pt x="39674" y="0"/>
                        </a:lnTo>
                        <a:lnTo>
                          <a:pt x="39674" y="1174817"/>
                        </a:lnTo>
                        <a:lnTo>
                          <a:pt x="0" y="1174817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84" name="Group 3683">
                  <a:extLst>
                    <a:ext uri="{FF2B5EF4-FFF2-40B4-BE49-F238E27FC236}">
                      <a16:creationId xmlns:a16="http://schemas.microsoft.com/office/drawing/2014/main" id="{324AFA95-ADF7-CA3F-27FC-97C67FB6E58A}"/>
                    </a:ext>
                  </a:extLst>
                </p:cNvPr>
                <p:cNvGrpSpPr/>
                <p:nvPr/>
              </p:nvGrpSpPr>
              <p:grpSpPr>
                <a:xfrm>
                  <a:off x="984754" y="3975182"/>
                  <a:ext cx="569402" cy="1219846"/>
                  <a:chOff x="984754" y="3974305"/>
                  <a:chExt cx="569402" cy="1219846"/>
                </a:xfrm>
              </p:grpSpPr>
              <p:sp>
                <p:nvSpPr>
                  <p:cNvPr id="3580" name="Freeform: Shape 3579">
                    <a:extLst>
                      <a:ext uri="{FF2B5EF4-FFF2-40B4-BE49-F238E27FC236}">
                        <a16:creationId xmlns:a16="http://schemas.microsoft.com/office/drawing/2014/main" id="{51CE7FB2-4139-6595-A53D-2B57FEA64FDC}"/>
                      </a:ext>
                    </a:extLst>
                  </p:cNvPr>
                  <p:cNvSpPr/>
                  <p:nvPr/>
                </p:nvSpPr>
                <p:spPr>
                  <a:xfrm>
                    <a:off x="984754" y="3974305"/>
                    <a:ext cx="569402" cy="1219846"/>
                  </a:xfrm>
                  <a:custGeom>
                    <a:avLst/>
                    <a:gdLst>
                      <a:gd name="connsiteX0" fmla="*/ 0 w 569402"/>
                      <a:gd name="connsiteY0" fmla="*/ 0 h 1219846"/>
                      <a:gd name="connsiteX1" fmla="*/ 569403 w 569402"/>
                      <a:gd name="connsiteY1" fmla="*/ 0 h 1219846"/>
                      <a:gd name="connsiteX2" fmla="*/ 569403 w 569402"/>
                      <a:gd name="connsiteY2" fmla="*/ 1219846 h 1219846"/>
                      <a:gd name="connsiteX3" fmla="*/ 0 w 569402"/>
                      <a:gd name="connsiteY3" fmla="*/ 1219846 h 1219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9402" h="1219846">
                        <a:moveTo>
                          <a:pt x="0" y="0"/>
                        </a:moveTo>
                        <a:lnTo>
                          <a:pt x="569403" y="0"/>
                        </a:lnTo>
                        <a:lnTo>
                          <a:pt x="569403" y="1219846"/>
                        </a:lnTo>
                        <a:lnTo>
                          <a:pt x="0" y="1219846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83" name="Freeform: Shape 3682">
                    <a:extLst>
                      <a:ext uri="{FF2B5EF4-FFF2-40B4-BE49-F238E27FC236}">
                        <a16:creationId xmlns:a16="http://schemas.microsoft.com/office/drawing/2014/main" id="{48F40876-4DF2-8D6D-4469-F36338818E31}"/>
                      </a:ext>
                    </a:extLst>
                  </p:cNvPr>
                  <p:cNvSpPr/>
                  <p:nvPr/>
                </p:nvSpPr>
                <p:spPr>
                  <a:xfrm>
                    <a:off x="1059073" y="4084623"/>
                    <a:ext cx="420765" cy="999211"/>
                  </a:xfrm>
                  <a:custGeom>
                    <a:avLst/>
                    <a:gdLst>
                      <a:gd name="connsiteX0" fmla="*/ 339052 w 420765"/>
                      <a:gd name="connsiteY0" fmla="*/ 889301 h 999211"/>
                      <a:gd name="connsiteX1" fmla="*/ 420765 w 420765"/>
                      <a:gd name="connsiteY1" fmla="*/ 889301 h 999211"/>
                      <a:gd name="connsiteX2" fmla="*/ 420765 w 420765"/>
                      <a:gd name="connsiteY2" fmla="*/ 999211 h 999211"/>
                      <a:gd name="connsiteX3" fmla="*/ 339052 w 420765"/>
                      <a:gd name="connsiteY3" fmla="*/ 999211 h 999211"/>
                      <a:gd name="connsiteX4" fmla="*/ 169545 w 420765"/>
                      <a:gd name="connsiteY4" fmla="*/ 889301 h 999211"/>
                      <a:gd name="connsiteX5" fmla="*/ 251258 w 420765"/>
                      <a:gd name="connsiteY5" fmla="*/ 889301 h 999211"/>
                      <a:gd name="connsiteX6" fmla="*/ 251258 w 420765"/>
                      <a:gd name="connsiteY6" fmla="*/ 999211 h 999211"/>
                      <a:gd name="connsiteX7" fmla="*/ 169545 w 420765"/>
                      <a:gd name="connsiteY7" fmla="*/ 999211 h 999211"/>
                      <a:gd name="connsiteX8" fmla="*/ 0 w 420765"/>
                      <a:gd name="connsiteY8" fmla="*/ 889301 h 999211"/>
                      <a:gd name="connsiteX9" fmla="*/ 81713 w 420765"/>
                      <a:gd name="connsiteY9" fmla="*/ 889301 h 999211"/>
                      <a:gd name="connsiteX10" fmla="*/ 81713 w 420765"/>
                      <a:gd name="connsiteY10" fmla="*/ 999211 h 999211"/>
                      <a:gd name="connsiteX11" fmla="*/ 0 w 420765"/>
                      <a:gd name="connsiteY11" fmla="*/ 999211 h 999211"/>
                      <a:gd name="connsiteX12" fmla="*/ 339052 w 420765"/>
                      <a:gd name="connsiteY12" fmla="*/ 666976 h 999211"/>
                      <a:gd name="connsiteX13" fmla="*/ 420765 w 420765"/>
                      <a:gd name="connsiteY13" fmla="*/ 666976 h 999211"/>
                      <a:gd name="connsiteX14" fmla="*/ 420765 w 420765"/>
                      <a:gd name="connsiteY14" fmla="*/ 776886 h 999211"/>
                      <a:gd name="connsiteX15" fmla="*/ 339052 w 420765"/>
                      <a:gd name="connsiteY15" fmla="*/ 776886 h 999211"/>
                      <a:gd name="connsiteX16" fmla="*/ 169545 w 420765"/>
                      <a:gd name="connsiteY16" fmla="*/ 666976 h 999211"/>
                      <a:gd name="connsiteX17" fmla="*/ 251258 w 420765"/>
                      <a:gd name="connsiteY17" fmla="*/ 666976 h 999211"/>
                      <a:gd name="connsiteX18" fmla="*/ 251258 w 420765"/>
                      <a:gd name="connsiteY18" fmla="*/ 776886 h 999211"/>
                      <a:gd name="connsiteX19" fmla="*/ 169545 w 420765"/>
                      <a:gd name="connsiteY19" fmla="*/ 776886 h 999211"/>
                      <a:gd name="connsiteX20" fmla="*/ 0 w 420765"/>
                      <a:gd name="connsiteY20" fmla="*/ 666976 h 999211"/>
                      <a:gd name="connsiteX21" fmla="*/ 81713 w 420765"/>
                      <a:gd name="connsiteY21" fmla="*/ 666976 h 999211"/>
                      <a:gd name="connsiteX22" fmla="*/ 81713 w 420765"/>
                      <a:gd name="connsiteY22" fmla="*/ 776886 h 999211"/>
                      <a:gd name="connsiteX23" fmla="*/ 0 w 420765"/>
                      <a:gd name="connsiteY23" fmla="*/ 776886 h 999211"/>
                      <a:gd name="connsiteX24" fmla="*/ 339052 w 420765"/>
                      <a:gd name="connsiteY24" fmla="*/ 444651 h 999211"/>
                      <a:gd name="connsiteX25" fmla="*/ 420765 w 420765"/>
                      <a:gd name="connsiteY25" fmla="*/ 444651 h 999211"/>
                      <a:gd name="connsiteX26" fmla="*/ 420765 w 420765"/>
                      <a:gd name="connsiteY26" fmla="*/ 554561 h 999211"/>
                      <a:gd name="connsiteX27" fmla="*/ 339052 w 420765"/>
                      <a:gd name="connsiteY27" fmla="*/ 554561 h 999211"/>
                      <a:gd name="connsiteX28" fmla="*/ 169545 w 420765"/>
                      <a:gd name="connsiteY28" fmla="*/ 444651 h 999211"/>
                      <a:gd name="connsiteX29" fmla="*/ 251258 w 420765"/>
                      <a:gd name="connsiteY29" fmla="*/ 444651 h 999211"/>
                      <a:gd name="connsiteX30" fmla="*/ 251258 w 420765"/>
                      <a:gd name="connsiteY30" fmla="*/ 554561 h 999211"/>
                      <a:gd name="connsiteX31" fmla="*/ 169545 w 420765"/>
                      <a:gd name="connsiteY31" fmla="*/ 554561 h 999211"/>
                      <a:gd name="connsiteX32" fmla="*/ 0 w 420765"/>
                      <a:gd name="connsiteY32" fmla="*/ 444651 h 999211"/>
                      <a:gd name="connsiteX33" fmla="*/ 81713 w 420765"/>
                      <a:gd name="connsiteY33" fmla="*/ 444651 h 999211"/>
                      <a:gd name="connsiteX34" fmla="*/ 81713 w 420765"/>
                      <a:gd name="connsiteY34" fmla="*/ 554561 h 999211"/>
                      <a:gd name="connsiteX35" fmla="*/ 0 w 420765"/>
                      <a:gd name="connsiteY35" fmla="*/ 554561 h 999211"/>
                      <a:gd name="connsiteX36" fmla="*/ 339052 w 420765"/>
                      <a:gd name="connsiteY36" fmla="*/ 222325 h 999211"/>
                      <a:gd name="connsiteX37" fmla="*/ 420765 w 420765"/>
                      <a:gd name="connsiteY37" fmla="*/ 222325 h 999211"/>
                      <a:gd name="connsiteX38" fmla="*/ 420765 w 420765"/>
                      <a:gd name="connsiteY38" fmla="*/ 332235 h 999211"/>
                      <a:gd name="connsiteX39" fmla="*/ 339052 w 420765"/>
                      <a:gd name="connsiteY39" fmla="*/ 332235 h 999211"/>
                      <a:gd name="connsiteX40" fmla="*/ 169545 w 420765"/>
                      <a:gd name="connsiteY40" fmla="*/ 222325 h 999211"/>
                      <a:gd name="connsiteX41" fmla="*/ 251258 w 420765"/>
                      <a:gd name="connsiteY41" fmla="*/ 222325 h 999211"/>
                      <a:gd name="connsiteX42" fmla="*/ 251258 w 420765"/>
                      <a:gd name="connsiteY42" fmla="*/ 332235 h 999211"/>
                      <a:gd name="connsiteX43" fmla="*/ 169545 w 420765"/>
                      <a:gd name="connsiteY43" fmla="*/ 332235 h 999211"/>
                      <a:gd name="connsiteX44" fmla="*/ 0 w 420765"/>
                      <a:gd name="connsiteY44" fmla="*/ 222325 h 999211"/>
                      <a:gd name="connsiteX45" fmla="*/ 81713 w 420765"/>
                      <a:gd name="connsiteY45" fmla="*/ 222325 h 999211"/>
                      <a:gd name="connsiteX46" fmla="*/ 81713 w 420765"/>
                      <a:gd name="connsiteY46" fmla="*/ 332235 h 999211"/>
                      <a:gd name="connsiteX47" fmla="*/ 0 w 420765"/>
                      <a:gd name="connsiteY47" fmla="*/ 332235 h 999211"/>
                      <a:gd name="connsiteX48" fmla="*/ 339052 w 420765"/>
                      <a:gd name="connsiteY48" fmla="*/ 0 h 999211"/>
                      <a:gd name="connsiteX49" fmla="*/ 420765 w 420765"/>
                      <a:gd name="connsiteY49" fmla="*/ 0 h 999211"/>
                      <a:gd name="connsiteX50" fmla="*/ 420765 w 420765"/>
                      <a:gd name="connsiteY50" fmla="*/ 109910 h 999211"/>
                      <a:gd name="connsiteX51" fmla="*/ 339052 w 420765"/>
                      <a:gd name="connsiteY51" fmla="*/ 109910 h 999211"/>
                      <a:gd name="connsiteX52" fmla="*/ 169545 w 420765"/>
                      <a:gd name="connsiteY52" fmla="*/ 0 h 999211"/>
                      <a:gd name="connsiteX53" fmla="*/ 251258 w 420765"/>
                      <a:gd name="connsiteY53" fmla="*/ 0 h 999211"/>
                      <a:gd name="connsiteX54" fmla="*/ 251258 w 420765"/>
                      <a:gd name="connsiteY54" fmla="*/ 109910 h 999211"/>
                      <a:gd name="connsiteX55" fmla="*/ 169545 w 420765"/>
                      <a:gd name="connsiteY55" fmla="*/ 109910 h 999211"/>
                      <a:gd name="connsiteX56" fmla="*/ 0 w 420765"/>
                      <a:gd name="connsiteY56" fmla="*/ 0 h 999211"/>
                      <a:gd name="connsiteX57" fmla="*/ 81713 w 420765"/>
                      <a:gd name="connsiteY57" fmla="*/ 0 h 999211"/>
                      <a:gd name="connsiteX58" fmla="*/ 81713 w 420765"/>
                      <a:gd name="connsiteY58" fmla="*/ 109910 h 999211"/>
                      <a:gd name="connsiteX59" fmla="*/ 0 w 420765"/>
                      <a:gd name="connsiteY59" fmla="*/ 109910 h 999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420765" h="999211">
                        <a:moveTo>
                          <a:pt x="339052" y="889301"/>
                        </a:moveTo>
                        <a:lnTo>
                          <a:pt x="420765" y="889301"/>
                        </a:lnTo>
                        <a:lnTo>
                          <a:pt x="420765" y="999211"/>
                        </a:lnTo>
                        <a:lnTo>
                          <a:pt x="339052" y="999211"/>
                        </a:lnTo>
                        <a:close/>
                        <a:moveTo>
                          <a:pt x="169545" y="889301"/>
                        </a:moveTo>
                        <a:lnTo>
                          <a:pt x="251258" y="889301"/>
                        </a:lnTo>
                        <a:lnTo>
                          <a:pt x="251258" y="999211"/>
                        </a:lnTo>
                        <a:lnTo>
                          <a:pt x="169545" y="999211"/>
                        </a:lnTo>
                        <a:close/>
                        <a:moveTo>
                          <a:pt x="0" y="889301"/>
                        </a:moveTo>
                        <a:lnTo>
                          <a:pt x="81713" y="889301"/>
                        </a:lnTo>
                        <a:lnTo>
                          <a:pt x="81713" y="999211"/>
                        </a:lnTo>
                        <a:lnTo>
                          <a:pt x="0" y="999211"/>
                        </a:lnTo>
                        <a:close/>
                        <a:moveTo>
                          <a:pt x="339052" y="666976"/>
                        </a:moveTo>
                        <a:lnTo>
                          <a:pt x="420765" y="666976"/>
                        </a:lnTo>
                        <a:lnTo>
                          <a:pt x="420765" y="776886"/>
                        </a:lnTo>
                        <a:lnTo>
                          <a:pt x="339052" y="776886"/>
                        </a:lnTo>
                        <a:close/>
                        <a:moveTo>
                          <a:pt x="169545" y="666976"/>
                        </a:moveTo>
                        <a:lnTo>
                          <a:pt x="251258" y="666976"/>
                        </a:lnTo>
                        <a:lnTo>
                          <a:pt x="251258" y="776886"/>
                        </a:lnTo>
                        <a:lnTo>
                          <a:pt x="169545" y="776886"/>
                        </a:lnTo>
                        <a:close/>
                        <a:moveTo>
                          <a:pt x="0" y="666976"/>
                        </a:moveTo>
                        <a:lnTo>
                          <a:pt x="81713" y="666976"/>
                        </a:lnTo>
                        <a:lnTo>
                          <a:pt x="81713" y="776886"/>
                        </a:lnTo>
                        <a:lnTo>
                          <a:pt x="0" y="776886"/>
                        </a:lnTo>
                        <a:close/>
                        <a:moveTo>
                          <a:pt x="339052" y="444651"/>
                        </a:moveTo>
                        <a:lnTo>
                          <a:pt x="420765" y="444651"/>
                        </a:lnTo>
                        <a:lnTo>
                          <a:pt x="420765" y="554561"/>
                        </a:lnTo>
                        <a:lnTo>
                          <a:pt x="339052" y="554561"/>
                        </a:lnTo>
                        <a:close/>
                        <a:moveTo>
                          <a:pt x="169545" y="444651"/>
                        </a:moveTo>
                        <a:lnTo>
                          <a:pt x="251258" y="444651"/>
                        </a:lnTo>
                        <a:lnTo>
                          <a:pt x="251258" y="554561"/>
                        </a:lnTo>
                        <a:lnTo>
                          <a:pt x="169545" y="554561"/>
                        </a:lnTo>
                        <a:close/>
                        <a:moveTo>
                          <a:pt x="0" y="444651"/>
                        </a:moveTo>
                        <a:lnTo>
                          <a:pt x="81713" y="444651"/>
                        </a:lnTo>
                        <a:lnTo>
                          <a:pt x="81713" y="554561"/>
                        </a:lnTo>
                        <a:lnTo>
                          <a:pt x="0" y="554561"/>
                        </a:lnTo>
                        <a:close/>
                        <a:moveTo>
                          <a:pt x="339052" y="222325"/>
                        </a:moveTo>
                        <a:lnTo>
                          <a:pt x="420765" y="222325"/>
                        </a:lnTo>
                        <a:lnTo>
                          <a:pt x="420765" y="332235"/>
                        </a:lnTo>
                        <a:lnTo>
                          <a:pt x="339052" y="332235"/>
                        </a:lnTo>
                        <a:close/>
                        <a:moveTo>
                          <a:pt x="169545" y="222325"/>
                        </a:moveTo>
                        <a:lnTo>
                          <a:pt x="251258" y="222325"/>
                        </a:lnTo>
                        <a:lnTo>
                          <a:pt x="251258" y="332235"/>
                        </a:lnTo>
                        <a:lnTo>
                          <a:pt x="169545" y="332235"/>
                        </a:lnTo>
                        <a:close/>
                        <a:moveTo>
                          <a:pt x="0" y="222325"/>
                        </a:moveTo>
                        <a:lnTo>
                          <a:pt x="81713" y="222325"/>
                        </a:lnTo>
                        <a:lnTo>
                          <a:pt x="81713" y="332235"/>
                        </a:lnTo>
                        <a:lnTo>
                          <a:pt x="0" y="332235"/>
                        </a:lnTo>
                        <a:close/>
                        <a:moveTo>
                          <a:pt x="339052" y="0"/>
                        </a:moveTo>
                        <a:lnTo>
                          <a:pt x="420765" y="0"/>
                        </a:lnTo>
                        <a:lnTo>
                          <a:pt x="420765" y="109910"/>
                        </a:lnTo>
                        <a:lnTo>
                          <a:pt x="339052" y="109910"/>
                        </a:lnTo>
                        <a:close/>
                        <a:moveTo>
                          <a:pt x="169545" y="0"/>
                        </a:moveTo>
                        <a:lnTo>
                          <a:pt x="251258" y="0"/>
                        </a:lnTo>
                        <a:lnTo>
                          <a:pt x="251258" y="109910"/>
                        </a:lnTo>
                        <a:lnTo>
                          <a:pt x="169545" y="109910"/>
                        </a:lnTo>
                        <a:close/>
                        <a:moveTo>
                          <a:pt x="0" y="0"/>
                        </a:moveTo>
                        <a:lnTo>
                          <a:pt x="81713" y="0"/>
                        </a:lnTo>
                        <a:lnTo>
                          <a:pt x="81713" y="109910"/>
                        </a:lnTo>
                        <a:lnTo>
                          <a:pt x="0" y="109910"/>
                        </a:lnTo>
                        <a:close/>
                      </a:path>
                    </a:pathLst>
                  </a:custGeom>
                  <a:solidFill>
                    <a:srgbClr val="D20000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14" name="Group 3713">
                  <a:extLst>
                    <a:ext uri="{FF2B5EF4-FFF2-40B4-BE49-F238E27FC236}">
                      <a16:creationId xmlns:a16="http://schemas.microsoft.com/office/drawing/2014/main" id="{9A1229BE-D912-075B-D309-CB0974678FD6}"/>
                    </a:ext>
                  </a:extLst>
                </p:cNvPr>
                <p:cNvGrpSpPr/>
                <p:nvPr/>
              </p:nvGrpSpPr>
              <p:grpSpPr>
                <a:xfrm>
                  <a:off x="3505476" y="2047903"/>
                  <a:ext cx="721718" cy="3147125"/>
                  <a:chOff x="3505476" y="2046963"/>
                  <a:chExt cx="721718" cy="3147125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5C6AB756-DF1F-D5D5-9C63-6331F5F2AB07}"/>
                      </a:ext>
                    </a:extLst>
                  </p:cNvPr>
                  <p:cNvSpPr/>
                  <p:nvPr/>
                </p:nvSpPr>
                <p:spPr>
                  <a:xfrm>
                    <a:off x="3505476" y="3018682"/>
                    <a:ext cx="721718" cy="2175406"/>
                  </a:xfrm>
                  <a:custGeom>
                    <a:avLst/>
                    <a:gdLst>
                      <a:gd name="connsiteX0" fmla="*/ 0 w 721718"/>
                      <a:gd name="connsiteY0" fmla="*/ 0 h 2175406"/>
                      <a:gd name="connsiteX1" fmla="*/ 721719 w 721718"/>
                      <a:gd name="connsiteY1" fmla="*/ 0 h 2175406"/>
                      <a:gd name="connsiteX2" fmla="*/ 721719 w 721718"/>
                      <a:gd name="connsiteY2" fmla="*/ 2175407 h 2175406"/>
                      <a:gd name="connsiteX3" fmla="*/ 0 w 721718"/>
                      <a:gd name="connsiteY3" fmla="*/ 2175407 h 2175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1718" h="2175406">
                        <a:moveTo>
                          <a:pt x="0" y="0"/>
                        </a:moveTo>
                        <a:lnTo>
                          <a:pt x="721719" y="0"/>
                        </a:lnTo>
                        <a:lnTo>
                          <a:pt x="721719" y="2175407"/>
                        </a:lnTo>
                        <a:lnTo>
                          <a:pt x="0" y="2175407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3EC8A1A-BAF3-1D33-AE4B-B4DA5D19FF68}"/>
                      </a:ext>
                    </a:extLst>
                  </p:cNvPr>
                  <p:cNvSpPr/>
                  <p:nvPr/>
                </p:nvSpPr>
                <p:spPr>
                  <a:xfrm>
                    <a:off x="3612939" y="2685444"/>
                    <a:ext cx="506794" cy="333237"/>
                  </a:xfrm>
                  <a:custGeom>
                    <a:avLst/>
                    <a:gdLst>
                      <a:gd name="connsiteX0" fmla="*/ 0 w 506794"/>
                      <a:gd name="connsiteY0" fmla="*/ 0 h 333237"/>
                      <a:gd name="connsiteX1" fmla="*/ 506795 w 506794"/>
                      <a:gd name="connsiteY1" fmla="*/ 0 h 333237"/>
                      <a:gd name="connsiteX2" fmla="*/ 506795 w 506794"/>
                      <a:gd name="connsiteY2" fmla="*/ 333238 h 333237"/>
                      <a:gd name="connsiteX3" fmla="*/ 0 w 506794"/>
                      <a:gd name="connsiteY3" fmla="*/ 333238 h 333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6794" h="333237">
                        <a:moveTo>
                          <a:pt x="0" y="0"/>
                        </a:moveTo>
                        <a:lnTo>
                          <a:pt x="506795" y="0"/>
                        </a:lnTo>
                        <a:lnTo>
                          <a:pt x="506795" y="333238"/>
                        </a:lnTo>
                        <a:lnTo>
                          <a:pt x="0" y="333238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856DE0F8-4011-FDEE-6282-606AC26D2041}"/>
                      </a:ext>
                    </a:extLst>
                  </p:cNvPr>
                  <p:cNvSpPr/>
                  <p:nvPr/>
                </p:nvSpPr>
                <p:spPr>
                  <a:xfrm>
                    <a:off x="3612939" y="2919606"/>
                    <a:ext cx="506794" cy="99075"/>
                  </a:xfrm>
                  <a:custGeom>
                    <a:avLst/>
                    <a:gdLst>
                      <a:gd name="connsiteX0" fmla="*/ 0 w 506794"/>
                      <a:gd name="connsiteY0" fmla="*/ 0 h 99075"/>
                      <a:gd name="connsiteX1" fmla="*/ 506795 w 506794"/>
                      <a:gd name="connsiteY1" fmla="*/ 0 h 99075"/>
                      <a:gd name="connsiteX2" fmla="*/ 506795 w 506794"/>
                      <a:gd name="connsiteY2" fmla="*/ 99076 h 99075"/>
                      <a:gd name="connsiteX3" fmla="*/ 0 w 506794"/>
                      <a:gd name="connsiteY3" fmla="*/ 99076 h 99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6794" h="99075">
                        <a:moveTo>
                          <a:pt x="0" y="0"/>
                        </a:moveTo>
                        <a:lnTo>
                          <a:pt x="506795" y="0"/>
                        </a:lnTo>
                        <a:lnTo>
                          <a:pt x="506795" y="99076"/>
                        </a:lnTo>
                        <a:lnTo>
                          <a:pt x="0" y="99076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284F5809-9CD3-708B-9B24-3A65295A84BA}"/>
                      </a:ext>
                    </a:extLst>
                  </p:cNvPr>
                  <p:cNvSpPr/>
                  <p:nvPr/>
                </p:nvSpPr>
                <p:spPr>
                  <a:xfrm>
                    <a:off x="3727757" y="2466313"/>
                    <a:ext cx="277194" cy="219131"/>
                  </a:xfrm>
                  <a:custGeom>
                    <a:avLst/>
                    <a:gdLst>
                      <a:gd name="connsiteX0" fmla="*/ 0 w 277194"/>
                      <a:gd name="connsiteY0" fmla="*/ 0 h 219131"/>
                      <a:gd name="connsiteX1" fmla="*/ 277194 w 277194"/>
                      <a:gd name="connsiteY1" fmla="*/ 0 h 219131"/>
                      <a:gd name="connsiteX2" fmla="*/ 277194 w 277194"/>
                      <a:gd name="connsiteY2" fmla="*/ 219131 h 219131"/>
                      <a:gd name="connsiteX3" fmla="*/ 0 w 277194"/>
                      <a:gd name="connsiteY3" fmla="*/ 219131 h 219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194" h="219131">
                        <a:moveTo>
                          <a:pt x="0" y="0"/>
                        </a:moveTo>
                        <a:lnTo>
                          <a:pt x="277194" y="0"/>
                        </a:lnTo>
                        <a:lnTo>
                          <a:pt x="277194" y="219131"/>
                        </a:lnTo>
                        <a:lnTo>
                          <a:pt x="0" y="219131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1128CE65-3207-FE5E-5868-E3B5FE32B80C}"/>
                      </a:ext>
                    </a:extLst>
                  </p:cNvPr>
                  <p:cNvSpPr/>
                  <p:nvPr/>
                </p:nvSpPr>
                <p:spPr>
                  <a:xfrm>
                    <a:off x="3827825" y="2046963"/>
                    <a:ext cx="72817" cy="421353"/>
                  </a:xfrm>
                  <a:custGeom>
                    <a:avLst/>
                    <a:gdLst>
                      <a:gd name="connsiteX0" fmla="*/ 0 w 72817"/>
                      <a:gd name="connsiteY0" fmla="*/ 0 h 421353"/>
                      <a:gd name="connsiteX1" fmla="*/ 72817 w 72817"/>
                      <a:gd name="connsiteY1" fmla="*/ 0 h 421353"/>
                      <a:gd name="connsiteX2" fmla="*/ 72817 w 72817"/>
                      <a:gd name="connsiteY2" fmla="*/ 421354 h 421353"/>
                      <a:gd name="connsiteX3" fmla="*/ 0 w 72817"/>
                      <a:gd name="connsiteY3" fmla="*/ 421354 h 421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817" h="421353">
                        <a:moveTo>
                          <a:pt x="0" y="0"/>
                        </a:moveTo>
                        <a:lnTo>
                          <a:pt x="72817" y="0"/>
                        </a:lnTo>
                        <a:lnTo>
                          <a:pt x="72817" y="421354"/>
                        </a:lnTo>
                        <a:lnTo>
                          <a:pt x="0" y="421354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87C49EF3-AEC0-A1C7-65B3-769E1F8D55D9}"/>
                      </a:ext>
                    </a:extLst>
                  </p:cNvPr>
                  <p:cNvSpPr/>
                  <p:nvPr/>
                </p:nvSpPr>
                <p:spPr>
                  <a:xfrm>
                    <a:off x="3827825" y="2408133"/>
                    <a:ext cx="72817" cy="60184"/>
                  </a:xfrm>
                  <a:custGeom>
                    <a:avLst/>
                    <a:gdLst>
                      <a:gd name="connsiteX0" fmla="*/ 0 w 72817"/>
                      <a:gd name="connsiteY0" fmla="*/ 0 h 60184"/>
                      <a:gd name="connsiteX1" fmla="*/ 72817 w 72817"/>
                      <a:gd name="connsiteY1" fmla="*/ 0 h 60184"/>
                      <a:gd name="connsiteX2" fmla="*/ 72817 w 72817"/>
                      <a:gd name="connsiteY2" fmla="*/ 60184 h 60184"/>
                      <a:gd name="connsiteX3" fmla="*/ 0 w 72817"/>
                      <a:gd name="connsiteY3" fmla="*/ 60184 h 601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817" h="60184">
                        <a:moveTo>
                          <a:pt x="0" y="0"/>
                        </a:moveTo>
                        <a:lnTo>
                          <a:pt x="72817" y="0"/>
                        </a:lnTo>
                        <a:lnTo>
                          <a:pt x="72817" y="60184"/>
                        </a:lnTo>
                        <a:lnTo>
                          <a:pt x="0" y="60184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C2431502-25B9-BAA7-9B58-0DFE0C2BDD21}"/>
                      </a:ext>
                    </a:extLst>
                  </p:cNvPr>
                  <p:cNvSpPr/>
                  <p:nvPr/>
                </p:nvSpPr>
                <p:spPr>
                  <a:xfrm>
                    <a:off x="3727757" y="2602276"/>
                    <a:ext cx="277194" cy="83168"/>
                  </a:xfrm>
                  <a:custGeom>
                    <a:avLst/>
                    <a:gdLst>
                      <a:gd name="connsiteX0" fmla="*/ 0 w 277194"/>
                      <a:gd name="connsiteY0" fmla="*/ 0 h 83168"/>
                      <a:gd name="connsiteX1" fmla="*/ 277194 w 277194"/>
                      <a:gd name="connsiteY1" fmla="*/ 0 h 83168"/>
                      <a:gd name="connsiteX2" fmla="*/ 277194 w 277194"/>
                      <a:gd name="connsiteY2" fmla="*/ 83168 h 83168"/>
                      <a:gd name="connsiteX3" fmla="*/ 0 w 277194"/>
                      <a:gd name="connsiteY3" fmla="*/ 83168 h 83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194" h="83168">
                        <a:moveTo>
                          <a:pt x="0" y="0"/>
                        </a:moveTo>
                        <a:lnTo>
                          <a:pt x="277194" y="0"/>
                        </a:lnTo>
                        <a:lnTo>
                          <a:pt x="277194" y="83168"/>
                        </a:lnTo>
                        <a:lnTo>
                          <a:pt x="0" y="83168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13" name="Freeform: Shape 3712">
                    <a:extLst>
                      <a:ext uri="{FF2B5EF4-FFF2-40B4-BE49-F238E27FC236}">
                        <a16:creationId xmlns:a16="http://schemas.microsoft.com/office/drawing/2014/main" id="{3EB88B9E-F569-20FF-0EA8-E550561B946E}"/>
                      </a:ext>
                    </a:extLst>
                  </p:cNvPr>
                  <p:cNvSpPr/>
                  <p:nvPr/>
                </p:nvSpPr>
                <p:spPr>
                  <a:xfrm>
                    <a:off x="3577881" y="3206624"/>
                    <a:ext cx="591173" cy="1834968"/>
                  </a:xfrm>
                  <a:custGeom>
                    <a:avLst/>
                    <a:gdLst>
                      <a:gd name="connsiteX0" fmla="*/ 0 w 591173"/>
                      <a:gd name="connsiteY0" fmla="*/ 1747290 h 1834968"/>
                      <a:gd name="connsiteX1" fmla="*/ 591173 w 591173"/>
                      <a:gd name="connsiteY1" fmla="*/ 1747290 h 1834968"/>
                      <a:gd name="connsiteX2" fmla="*/ 591173 w 591173"/>
                      <a:gd name="connsiteY2" fmla="*/ 1834968 h 1834968"/>
                      <a:gd name="connsiteX3" fmla="*/ 0 w 591173"/>
                      <a:gd name="connsiteY3" fmla="*/ 1834968 h 1834968"/>
                      <a:gd name="connsiteX4" fmla="*/ 0 w 591173"/>
                      <a:gd name="connsiteY4" fmla="*/ 1497678 h 1834968"/>
                      <a:gd name="connsiteX5" fmla="*/ 591173 w 591173"/>
                      <a:gd name="connsiteY5" fmla="*/ 1497678 h 1834968"/>
                      <a:gd name="connsiteX6" fmla="*/ 591173 w 591173"/>
                      <a:gd name="connsiteY6" fmla="*/ 1585356 h 1834968"/>
                      <a:gd name="connsiteX7" fmla="*/ 0 w 591173"/>
                      <a:gd name="connsiteY7" fmla="*/ 1585356 h 1834968"/>
                      <a:gd name="connsiteX8" fmla="*/ 0 w 591173"/>
                      <a:gd name="connsiteY8" fmla="*/ 1248065 h 1834968"/>
                      <a:gd name="connsiteX9" fmla="*/ 591173 w 591173"/>
                      <a:gd name="connsiteY9" fmla="*/ 1248065 h 1834968"/>
                      <a:gd name="connsiteX10" fmla="*/ 591173 w 591173"/>
                      <a:gd name="connsiteY10" fmla="*/ 1335743 h 1834968"/>
                      <a:gd name="connsiteX11" fmla="*/ 0 w 591173"/>
                      <a:gd name="connsiteY11" fmla="*/ 1335743 h 1834968"/>
                      <a:gd name="connsiteX12" fmla="*/ 0 w 591173"/>
                      <a:gd name="connsiteY12" fmla="*/ 998452 h 1834968"/>
                      <a:gd name="connsiteX13" fmla="*/ 591173 w 591173"/>
                      <a:gd name="connsiteY13" fmla="*/ 998452 h 1834968"/>
                      <a:gd name="connsiteX14" fmla="*/ 591173 w 591173"/>
                      <a:gd name="connsiteY14" fmla="*/ 1086130 h 1834968"/>
                      <a:gd name="connsiteX15" fmla="*/ 0 w 591173"/>
                      <a:gd name="connsiteY15" fmla="*/ 1086130 h 1834968"/>
                      <a:gd name="connsiteX16" fmla="*/ 0 w 591173"/>
                      <a:gd name="connsiteY16" fmla="*/ 748839 h 1834968"/>
                      <a:gd name="connsiteX17" fmla="*/ 591173 w 591173"/>
                      <a:gd name="connsiteY17" fmla="*/ 748839 h 1834968"/>
                      <a:gd name="connsiteX18" fmla="*/ 591173 w 591173"/>
                      <a:gd name="connsiteY18" fmla="*/ 836517 h 1834968"/>
                      <a:gd name="connsiteX19" fmla="*/ 0 w 591173"/>
                      <a:gd name="connsiteY19" fmla="*/ 836517 h 1834968"/>
                      <a:gd name="connsiteX20" fmla="*/ 0 w 591173"/>
                      <a:gd name="connsiteY20" fmla="*/ 499226 h 1834968"/>
                      <a:gd name="connsiteX21" fmla="*/ 591173 w 591173"/>
                      <a:gd name="connsiteY21" fmla="*/ 499226 h 1834968"/>
                      <a:gd name="connsiteX22" fmla="*/ 591173 w 591173"/>
                      <a:gd name="connsiteY22" fmla="*/ 586904 h 1834968"/>
                      <a:gd name="connsiteX23" fmla="*/ 0 w 591173"/>
                      <a:gd name="connsiteY23" fmla="*/ 586904 h 1834968"/>
                      <a:gd name="connsiteX24" fmla="*/ 0 w 591173"/>
                      <a:gd name="connsiteY24" fmla="*/ 249613 h 1834968"/>
                      <a:gd name="connsiteX25" fmla="*/ 591173 w 591173"/>
                      <a:gd name="connsiteY25" fmla="*/ 249613 h 1834968"/>
                      <a:gd name="connsiteX26" fmla="*/ 591173 w 591173"/>
                      <a:gd name="connsiteY26" fmla="*/ 337291 h 1834968"/>
                      <a:gd name="connsiteX27" fmla="*/ 0 w 591173"/>
                      <a:gd name="connsiteY27" fmla="*/ 337291 h 1834968"/>
                      <a:gd name="connsiteX28" fmla="*/ 0 w 591173"/>
                      <a:gd name="connsiteY28" fmla="*/ 0 h 1834968"/>
                      <a:gd name="connsiteX29" fmla="*/ 591173 w 591173"/>
                      <a:gd name="connsiteY29" fmla="*/ 0 h 1834968"/>
                      <a:gd name="connsiteX30" fmla="*/ 591173 w 591173"/>
                      <a:gd name="connsiteY30" fmla="*/ 87678 h 1834968"/>
                      <a:gd name="connsiteX31" fmla="*/ 0 w 591173"/>
                      <a:gd name="connsiteY31" fmla="*/ 87678 h 1834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591173" h="1834968">
                        <a:moveTo>
                          <a:pt x="0" y="1747290"/>
                        </a:moveTo>
                        <a:lnTo>
                          <a:pt x="591173" y="1747290"/>
                        </a:lnTo>
                        <a:lnTo>
                          <a:pt x="591173" y="1834968"/>
                        </a:lnTo>
                        <a:lnTo>
                          <a:pt x="0" y="1834968"/>
                        </a:lnTo>
                        <a:close/>
                        <a:moveTo>
                          <a:pt x="0" y="1497678"/>
                        </a:moveTo>
                        <a:lnTo>
                          <a:pt x="591173" y="1497678"/>
                        </a:lnTo>
                        <a:lnTo>
                          <a:pt x="591173" y="1585356"/>
                        </a:lnTo>
                        <a:lnTo>
                          <a:pt x="0" y="1585356"/>
                        </a:lnTo>
                        <a:close/>
                        <a:moveTo>
                          <a:pt x="0" y="1248065"/>
                        </a:moveTo>
                        <a:lnTo>
                          <a:pt x="591173" y="1248065"/>
                        </a:lnTo>
                        <a:lnTo>
                          <a:pt x="591173" y="1335743"/>
                        </a:lnTo>
                        <a:lnTo>
                          <a:pt x="0" y="1335743"/>
                        </a:lnTo>
                        <a:close/>
                        <a:moveTo>
                          <a:pt x="0" y="998452"/>
                        </a:moveTo>
                        <a:lnTo>
                          <a:pt x="591173" y="998452"/>
                        </a:lnTo>
                        <a:lnTo>
                          <a:pt x="591173" y="1086130"/>
                        </a:lnTo>
                        <a:lnTo>
                          <a:pt x="0" y="1086130"/>
                        </a:lnTo>
                        <a:close/>
                        <a:moveTo>
                          <a:pt x="0" y="748839"/>
                        </a:moveTo>
                        <a:lnTo>
                          <a:pt x="591173" y="748839"/>
                        </a:lnTo>
                        <a:lnTo>
                          <a:pt x="591173" y="836517"/>
                        </a:lnTo>
                        <a:lnTo>
                          <a:pt x="0" y="836517"/>
                        </a:lnTo>
                        <a:close/>
                        <a:moveTo>
                          <a:pt x="0" y="499226"/>
                        </a:moveTo>
                        <a:lnTo>
                          <a:pt x="591173" y="499226"/>
                        </a:lnTo>
                        <a:lnTo>
                          <a:pt x="591173" y="586904"/>
                        </a:lnTo>
                        <a:lnTo>
                          <a:pt x="0" y="586904"/>
                        </a:lnTo>
                        <a:close/>
                        <a:moveTo>
                          <a:pt x="0" y="249613"/>
                        </a:moveTo>
                        <a:lnTo>
                          <a:pt x="591173" y="249613"/>
                        </a:lnTo>
                        <a:lnTo>
                          <a:pt x="591173" y="337291"/>
                        </a:lnTo>
                        <a:lnTo>
                          <a:pt x="0" y="337291"/>
                        </a:lnTo>
                        <a:close/>
                        <a:moveTo>
                          <a:pt x="0" y="0"/>
                        </a:moveTo>
                        <a:lnTo>
                          <a:pt x="591173" y="0"/>
                        </a:lnTo>
                        <a:lnTo>
                          <a:pt x="591173" y="87678"/>
                        </a:lnTo>
                        <a:lnTo>
                          <a:pt x="0" y="87678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6" name="Group 3705">
                  <a:extLst>
                    <a:ext uri="{FF2B5EF4-FFF2-40B4-BE49-F238E27FC236}">
                      <a16:creationId xmlns:a16="http://schemas.microsoft.com/office/drawing/2014/main" id="{76FB6A88-E4A3-BFEB-229D-70DE513D5546}"/>
                    </a:ext>
                  </a:extLst>
                </p:cNvPr>
                <p:cNvGrpSpPr/>
                <p:nvPr/>
              </p:nvGrpSpPr>
              <p:grpSpPr>
                <a:xfrm>
                  <a:off x="2944632" y="3267060"/>
                  <a:ext cx="747730" cy="1927968"/>
                  <a:chOff x="2944632" y="3266121"/>
                  <a:chExt cx="747730" cy="1927968"/>
                </a:xfrm>
              </p:grpSpPr>
              <p:sp>
                <p:nvSpPr>
                  <p:cNvPr id="3612" name="Freeform: Shape 3611">
                    <a:extLst>
                      <a:ext uri="{FF2B5EF4-FFF2-40B4-BE49-F238E27FC236}">
                        <a16:creationId xmlns:a16="http://schemas.microsoft.com/office/drawing/2014/main" id="{7835C66F-7BEB-3B93-BD75-30DD1B394AF5}"/>
                      </a:ext>
                    </a:extLst>
                  </p:cNvPr>
                  <p:cNvSpPr/>
                  <p:nvPr/>
                </p:nvSpPr>
                <p:spPr>
                  <a:xfrm>
                    <a:off x="2944632" y="3266121"/>
                    <a:ext cx="747730" cy="1927968"/>
                  </a:xfrm>
                  <a:custGeom>
                    <a:avLst/>
                    <a:gdLst>
                      <a:gd name="connsiteX0" fmla="*/ 0 w 747730"/>
                      <a:gd name="connsiteY0" fmla="*/ 0 h 1927968"/>
                      <a:gd name="connsiteX1" fmla="*/ 747730 w 747730"/>
                      <a:gd name="connsiteY1" fmla="*/ 0 h 1927968"/>
                      <a:gd name="connsiteX2" fmla="*/ 747730 w 747730"/>
                      <a:gd name="connsiteY2" fmla="*/ 1927968 h 1927968"/>
                      <a:gd name="connsiteX3" fmla="*/ 0 w 747730"/>
                      <a:gd name="connsiteY3" fmla="*/ 1927968 h 1927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7730" h="1927968">
                        <a:moveTo>
                          <a:pt x="0" y="0"/>
                        </a:moveTo>
                        <a:lnTo>
                          <a:pt x="747730" y="0"/>
                        </a:lnTo>
                        <a:lnTo>
                          <a:pt x="747730" y="1927968"/>
                        </a:lnTo>
                        <a:lnTo>
                          <a:pt x="0" y="1927968"/>
                        </a:lnTo>
                        <a:close/>
                      </a:path>
                    </a:pathLst>
                  </a:custGeom>
                  <a:solidFill>
                    <a:srgbClr val="99A61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05" name="Freeform: Shape 3704">
                    <a:extLst>
                      <a:ext uri="{FF2B5EF4-FFF2-40B4-BE49-F238E27FC236}">
                        <a16:creationId xmlns:a16="http://schemas.microsoft.com/office/drawing/2014/main" id="{7322F382-BA6B-AD19-8CC7-EACA167AD7EE}"/>
                      </a:ext>
                    </a:extLst>
                  </p:cNvPr>
                  <p:cNvSpPr/>
                  <p:nvPr/>
                </p:nvSpPr>
                <p:spPr>
                  <a:xfrm>
                    <a:off x="3020490" y="3479052"/>
                    <a:ext cx="574282" cy="1589157"/>
                  </a:xfrm>
                  <a:custGeom>
                    <a:avLst/>
                    <a:gdLst>
                      <a:gd name="connsiteX0" fmla="*/ 505931 w 574282"/>
                      <a:gd name="connsiteY0" fmla="*/ 0 h 1589157"/>
                      <a:gd name="connsiteX1" fmla="*/ 574282 w 574282"/>
                      <a:gd name="connsiteY1" fmla="*/ 0 h 1589157"/>
                      <a:gd name="connsiteX2" fmla="*/ 574282 w 574282"/>
                      <a:gd name="connsiteY2" fmla="*/ 1589157 h 1589157"/>
                      <a:gd name="connsiteX3" fmla="*/ 505931 w 574282"/>
                      <a:gd name="connsiteY3" fmla="*/ 1589157 h 1589157"/>
                      <a:gd name="connsiteX4" fmla="*/ 337288 w 574282"/>
                      <a:gd name="connsiteY4" fmla="*/ 0 h 1589157"/>
                      <a:gd name="connsiteX5" fmla="*/ 405639 w 574282"/>
                      <a:gd name="connsiteY5" fmla="*/ 0 h 1589157"/>
                      <a:gd name="connsiteX6" fmla="*/ 405639 w 574282"/>
                      <a:gd name="connsiteY6" fmla="*/ 1589157 h 1589157"/>
                      <a:gd name="connsiteX7" fmla="*/ 337288 w 574282"/>
                      <a:gd name="connsiteY7" fmla="*/ 1589157 h 1589157"/>
                      <a:gd name="connsiteX8" fmla="*/ 168644 w 574282"/>
                      <a:gd name="connsiteY8" fmla="*/ 0 h 1589157"/>
                      <a:gd name="connsiteX9" fmla="*/ 236995 w 574282"/>
                      <a:gd name="connsiteY9" fmla="*/ 0 h 1589157"/>
                      <a:gd name="connsiteX10" fmla="*/ 236995 w 574282"/>
                      <a:gd name="connsiteY10" fmla="*/ 1589157 h 1589157"/>
                      <a:gd name="connsiteX11" fmla="*/ 168644 w 574282"/>
                      <a:gd name="connsiteY11" fmla="*/ 1589157 h 1589157"/>
                      <a:gd name="connsiteX12" fmla="*/ 0 w 574282"/>
                      <a:gd name="connsiteY12" fmla="*/ 0 h 1589157"/>
                      <a:gd name="connsiteX13" fmla="*/ 68351 w 574282"/>
                      <a:gd name="connsiteY13" fmla="*/ 0 h 1589157"/>
                      <a:gd name="connsiteX14" fmla="*/ 68351 w 574282"/>
                      <a:gd name="connsiteY14" fmla="*/ 1589157 h 1589157"/>
                      <a:gd name="connsiteX15" fmla="*/ 0 w 574282"/>
                      <a:gd name="connsiteY15" fmla="*/ 1589157 h 1589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4282" h="1589157">
                        <a:moveTo>
                          <a:pt x="505931" y="0"/>
                        </a:moveTo>
                        <a:lnTo>
                          <a:pt x="574282" y="0"/>
                        </a:lnTo>
                        <a:lnTo>
                          <a:pt x="574282" y="1589157"/>
                        </a:lnTo>
                        <a:lnTo>
                          <a:pt x="505931" y="1589157"/>
                        </a:lnTo>
                        <a:close/>
                        <a:moveTo>
                          <a:pt x="337288" y="0"/>
                        </a:moveTo>
                        <a:lnTo>
                          <a:pt x="405639" y="0"/>
                        </a:lnTo>
                        <a:lnTo>
                          <a:pt x="405639" y="1589157"/>
                        </a:lnTo>
                        <a:lnTo>
                          <a:pt x="337288" y="1589157"/>
                        </a:lnTo>
                        <a:close/>
                        <a:moveTo>
                          <a:pt x="168644" y="0"/>
                        </a:moveTo>
                        <a:lnTo>
                          <a:pt x="236995" y="0"/>
                        </a:lnTo>
                        <a:lnTo>
                          <a:pt x="236995" y="1589157"/>
                        </a:lnTo>
                        <a:lnTo>
                          <a:pt x="168644" y="1589157"/>
                        </a:lnTo>
                        <a:close/>
                        <a:moveTo>
                          <a:pt x="0" y="0"/>
                        </a:moveTo>
                        <a:lnTo>
                          <a:pt x="68351" y="0"/>
                        </a:lnTo>
                        <a:lnTo>
                          <a:pt x="68351" y="1589157"/>
                        </a:lnTo>
                        <a:lnTo>
                          <a:pt x="0" y="1589157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88" name="Group 3687">
                  <a:extLst>
                    <a:ext uri="{FF2B5EF4-FFF2-40B4-BE49-F238E27FC236}">
                      <a16:creationId xmlns:a16="http://schemas.microsoft.com/office/drawing/2014/main" id="{BF3BED80-E77F-6DA7-2C98-3B0F665F0FC5}"/>
                    </a:ext>
                  </a:extLst>
                </p:cNvPr>
                <p:cNvGrpSpPr/>
                <p:nvPr/>
              </p:nvGrpSpPr>
              <p:grpSpPr>
                <a:xfrm>
                  <a:off x="2658242" y="3721606"/>
                  <a:ext cx="612905" cy="1473422"/>
                  <a:chOff x="2658242" y="3720666"/>
                  <a:chExt cx="612905" cy="1473422"/>
                </a:xfrm>
              </p:grpSpPr>
              <p:sp>
                <p:nvSpPr>
                  <p:cNvPr id="3619" name="Freeform: Shape 3618">
                    <a:extLst>
                      <a:ext uri="{FF2B5EF4-FFF2-40B4-BE49-F238E27FC236}">
                        <a16:creationId xmlns:a16="http://schemas.microsoft.com/office/drawing/2014/main" id="{6CD7D1D6-6435-FA1A-8731-DBD66A33AD8B}"/>
                      </a:ext>
                    </a:extLst>
                  </p:cNvPr>
                  <p:cNvSpPr/>
                  <p:nvPr/>
                </p:nvSpPr>
                <p:spPr>
                  <a:xfrm>
                    <a:off x="2658242" y="3720666"/>
                    <a:ext cx="612905" cy="1473422"/>
                  </a:xfrm>
                  <a:custGeom>
                    <a:avLst/>
                    <a:gdLst>
                      <a:gd name="connsiteX0" fmla="*/ 612905 w 612905"/>
                      <a:gd name="connsiteY0" fmla="*/ 1473422 h 1473422"/>
                      <a:gd name="connsiteX1" fmla="*/ 612905 w 612905"/>
                      <a:gd name="connsiteY1" fmla="*/ 184248 h 1473422"/>
                      <a:gd name="connsiteX2" fmla="*/ 0 w 612905"/>
                      <a:gd name="connsiteY2" fmla="*/ 0 h 1473422"/>
                      <a:gd name="connsiteX3" fmla="*/ 0 w 612905"/>
                      <a:gd name="connsiteY3" fmla="*/ 1473422 h 1473422"/>
                      <a:gd name="connsiteX4" fmla="*/ 612905 w 612905"/>
                      <a:gd name="connsiteY4" fmla="*/ 1473422 h 14734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905" h="1473422">
                        <a:moveTo>
                          <a:pt x="612905" y="1473422"/>
                        </a:moveTo>
                        <a:lnTo>
                          <a:pt x="612905" y="184248"/>
                        </a:lnTo>
                        <a:lnTo>
                          <a:pt x="0" y="0"/>
                        </a:lnTo>
                        <a:lnTo>
                          <a:pt x="0" y="1473422"/>
                        </a:lnTo>
                        <a:lnTo>
                          <a:pt x="612905" y="1473422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87" name="Freeform: Shape 3686">
                    <a:extLst>
                      <a:ext uri="{FF2B5EF4-FFF2-40B4-BE49-F238E27FC236}">
                        <a16:creationId xmlns:a16="http://schemas.microsoft.com/office/drawing/2014/main" id="{52CF6D86-0C29-BF38-B3D5-E6AFE3841363}"/>
                      </a:ext>
                    </a:extLst>
                  </p:cNvPr>
                  <p:cNvSpPr/>
                  <p:nvPr/>
                </p:nvSpPr>
                <p:spPr>
                  <a:xfrm>
                    <a:off x="2740518" y="4102252"/>
                    <a:ext cx="451093" cy="960195"/>
                  </a:xfrm>
                  <a:custGeom>
                    <a:avLst/>
                    <a:gdLst>
                      <a:gd name="connsiteX0" fmla="*/ 0 w 451093"/>
                      <a:gd name="connsiteY0" fmla="*/ 885105 h 960195"/>
                      <a:gd name="connsiteX1" fmla="*/ 451093 w 451093"/>
                      <a:gd name="connsiteY1" fmla="*/ 885105 h 960195"/>
                      <a:gd name="connsiteX2" fmla="*/ 451093 w 451093"/>
                      <a:gd name="connsiteY2" fmla="*/ 960195 h 960195"/>
                      <a:gd name="connsiteX3" fmla="*/ 0 w 451093"/>
                      <a:gd name="connsiteY3" fmla="*/ 960195 h 960195"/>
                      <a:gd name="connsiteX4" fmla="*/ 0 w 451093"/>
                      <a:gd name="connsiteY4" fmla="*/ 663828 h 960195"/>
                      <a:gd name="connsiteX5" fmla="*/ 451093 w 451093"/>
                      <a:gd name="connsiteY5" fmla="*/ 663828 h 960195"/>
                      <a:gd name="connsiteX6" fmla="*/ 451093 w 451093"/>
                      <a:gd name="connsiteY6" fmla="*/ 738918 h 960195"/>
                      <a:gd name="connsiteX7" fmla="*/ 0 w 451093"/>
                      <a:gd name="connsiteY7" fmla="*/ 738918 h 960195"/>
                      <a:gd name="connsiteX8" fmla="*/ 0 w 451093"/>
                      <a:gd name="connsiteY8" fmla="*/ 442552 h 960195"/>
                      <a:gd name="connsiteX9" fmla="*/ 451093 w 451093"/>
                      <a:gd name="connsiteY9" fmla="*/ 442552 h 960195"/>
                      <a:gd name="connsiteX10" fmla="*/ 451093 w 451093"/>
                      <a:gd name="connsiteY10" fmla="*/ 517641 h 960195"/>
                      <a:gd name="connsiteX11" fmla="*/ 0 w 451093"/>
                      <a:gd name="connsiteY11" fmla="*/ 517641 h 960195"/>
                      <a:gd name="connsiteX12" fmla="*/ 0 w 451093"/>
                      <a:gd name="connsiteY12" fmla="*/ 221276 h 960195"/>
                      <a:gd name="connsiteX13" fmla="*/ 451093 w 451093"/>
                      <a:gd name="connsiteY13" fmla="*/ 221276 h 960195"/>
                      <a:gd name="connsiteX14" fmla="*/ 451093 w 451093"/>
                      <a:gd name="connsiteY14" fmla="*/ 296366 h 960195"/>
                      <a:gd name="connsiteX15" fmla="*/ 0 w 451093"/>
                      <a:gd name="connsiteY15" fmla="*/ 296366 h 960195"/>
                      <a:gd name="connsiteX16" fmla="*/ 0 w 451093"/>
                      <a:gd name="connsiteY16" fmla="*/ 0 h 960195"/>
                      <a:gd name="connsiteX17" fmla="*/ 451093 w 451093"/>
                      <a:gd name="connsiteY17" fmla="*/ 0 h 960195"/>
                      <a:gd name="connsiteX18" fmla="*/ 451093 w 451093"/>
                      <a:gd name="connsiteY18" fmla="*/ 75090 h 960195"/>
                      <a:gd name="connsiteX19" fmla="*/ 0 w 451093"/>
                      <a:gd name="connsiteY19" fmla="*/ 75090 h 96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51093" h="960195">
                        <a:moveTo>
                          <a:pt x="0" y="885105"/>
                        </a:moveTo>
                        <a:lnTo>
                          <a:pt x="451093" y="885105"/>
                        </a:lnTo>
                        <a:lnTo>
                          <a:pt x="451093" y="960195"/>
                        </a:lnTo>
                        <a:lnTo>
                          <a:pt x="0" y="960195"/>
                        </a:lnTo>
                        <a:close/>
                        <a:moveTo>
                          <a:pt x="0" y="663828"/>
                        </a:moveTo>
                        <a:lnTo>
                          <a:pt x="451093" y="663828"/>
                        </a:lnTo>
                        <a:lnTo>
                          <a:pt x="451093" y="738918"/>
                        </a:lnTo>
                        <a:lnTo>
                          <a:pt x="0" y="738918"/>
                        </a:lnTo>
                        <a:close/>
                        <a:moveTo>
                          <a:pt x="0" y="442552"/>
                        </a:moveTo>
                        <a:lnTo>
                          <a:pt x="451093" y="442552"/>
                        </a:lnTo>
                        <a:lnTo>
                          <a:pt x="451093" y="517641"/>
                        </a:lnTo>
                        <a:lnTo>
                          <a:pt x="0" y="517641"/>
                        </a:lnTo>
                        <a:close/>
                        <a:moveTo>
                          <a:pt x="0" y="221276"/>
                        </a:moveTo>
                        <a:lnTo>
                          <a:pt x="451093" y="221276"/>
                        </a:lnTo>
                        <a:lnTo>
                          <a:pt x="451093" y="296366"/>
                        </a:lnTo>
                        <a:lnTo>
                          <a:pt x="0" y="296366"/>
                        </a:lnTo>
                        <a:close/>
                        <a:moveTo>
                          <a:pt x="0" y="0"/>
                        </a:moveTo>
                        <a:lnTo>
                          <a:pt x="451093" y="0"/>
                        </a:lnTo>
                        <a:lnTo>
                          <a:pt x="451093" y="75090"/>
                        </a:lnTo>
                        <a:lnTo>
                          <a:pt x="0" y="75090"/>
                        </a:lnTo>
                        <a:close/>
                      </a:path>
                    </a:pathLst>
                  </a:custGeom>
                  <a:solidFill>
                    <a:srgbClr val="D20000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0" name="Group 3699">
                  <a:extLst>
                    <a:ext uri="{FF2B5EF4-FFF2-40B4-BE49-F238E27FC236}">
                      <a16:creationId xmlns:a16="http://schemas.microsoft.com/office/drawing/2014/main" id="{65C1CE2A-9C2D-064F-8A75-23EC247E6B83}"/>
                    </a:ext>
                  </a:extLst>
                </p:cNvPr>
                <p:cNvGrpSpPr/>
                <p:nvPr/>
              </p:nvGrpSpPr>
              <p:grpSpPr>
                <a:xfrm>
                  <a:off x="1554156" y="3388744"/>
                  <a:ext cx="569402" cy="1806284"/>
                  <a:chOff x="1554156" y="3387867"/>
                  <a:chExt cx="569402" cy="1806284"/>
                </a:xfrm>
              </p:grpSpPr>
              <p:sp>
                <p:nvSpPr>
                  <p:cNvPr id="3571" name="Freeform: Shape 3570">
                    <a:extLst>
                      <a:ext uri="{FF2B5EF4-FFF2-40B4-BE49-F238E27FC236}">
                        <a16:creationId xmlns:a16="http://schemas.microsoft.com/office/drawing/2014/main" id="{4C4608FE-5CED-FEF7-2F6B-A63B722A5C87}"/>
                      </a:ext>
                    </a:extLst>
                  </p:cNvPr>
                  <p:cNvSpPr/>
                  <p:nvPr/>
                </p:nvSpPr>
                <p:spPr>
                  <a:xfrm>
                    <a:off x="1554156" y="3387867"/>
                    <a:ext cx="569402" cy="1806284"/>
                  </a:xfrm>
                  <a:custGeom>
                    <a:avLst/>
                    <a:gdLst>
                      <a:gd name="connsiteX0" fmla="*/ 0 w 569402"/>
                      <a:gd name="connsiteY0" fmla="*/ 0 h 1806284"/>
                      <a:gd name="connsiteX1" fmla="*/ 569403 w 569402"/>
                      <a:gd name="connsiteY1" fmla="*/ 0 h 1806284"/>
                      <a:gd name="connsiteX2" fmla="*/ 569403 w 569402"/>
                      <a:gd name="connsiteY2" fmla="*/ 1806284 h 1806284"/>
                      <a:gd name="connsiteX3" fmla="*/ 0 w 569402"/>
                      <a:gd name="connsiteY3" fmla="*/ 1806284 h 1806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9402" h="1806284">
                        <a:moveTo>
                          <a:pt x="0" y="0"/>
                        </a:moveTo>
                        <a:lnTo>
                          <a:pt x="569403" y="0"/>
                        </a:lnTo>
                        <a:lnTo>
                          <a:pt x="569403" y="1806284"/>
                        </a:lnTo>
                        <a:lnTo>
                          <a:pt x="0" y="1806284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99" name="Freeform: Shape 3698">
                    <a:extLst>
                      <a:ext uri="{FF2B5EF4-FFF2-40B4-BE49-F238E27FC236}">
                        <a16:creationId xmlns:a16="http://schemas.microsoft.com/office/drawing/2014/main" id="{B10585AA-94C0-23B3-1065-98718D93AD50}"/>
                      </a:ext>
                    </a:extLst>
                  </p:cNvPr>
                  <p:cNvSpPr/>
                  <p:nvPr/>
                </p:nvSpPr>
                <p:spPr>
                  <a:xfrm>
                    <a:off x="1621700" y="3484688"/>
                    <a:ext cx="434314" cy="1612642"/>
                  </a:xfrm>
                  <a:custGeom>
                    <a:avLst/>
                    <a:gdLst>
                      <a:gd name="connsiteX0" fmla="*/ 375347 w 434314"/>
                      <a:gd name="connsiteY0" fmla="*/ 0 h 1612642"/>
                      <a:gd name="connsiteX1" fmla="*/ 434314 w 434314"/>
                      <a:gd name="connsiteY1" fmla="*/ 0 h 1612642"/>
                      <a:gd name="connsiteX2" fmla="*/ 434314 w 434314"/>
                      <a:gd name="connsiteY2" fmla="*/ 1612642 h 1612642"/>
                      <a:gd name="connsiteX3" fmla="*/ 375347 w 434314"/>
                      <a:gd name="connsiteY3" fmla="*/ 1612642 h 1612642"/>
                      <a:gd name="connsiteX4" fmla="*/ 250232 w 434314"/>
                      <a:gd name="connsiteY4" fmla="*/ 0 h 1612642"/>
                      <a:gd name="connsiteX5" fmla="*/ 309199 w 434314"/>
                      <a:gd name="connsiteY5" fmla="*/ 0 h 1612642"/>
                      <a:gd name="connsiteX6" fmla="*/ 309199 w 434314"/>
                      <a:gd name="connsiteY6" fmla="*/ 1612642 h 1612642"/>
                      <a:gd name="connsiteX7" fmla="*/ 250232 w 434314"/>
                      <a:gd name="connsiteY7" fmla="*/ 1612642 h 1612642"/>
                      <a:gd name="connsiteX8" fmla="*/ 125116 w 434314"/>
                      <a:gd name="connsiteY8" fmla="*/ 0 h 1612642"/>
                      <a:gd name="connsiteX9" fmla="*/ 184083 w 434314"/>
                      <a:gd name="connsiteY9" fmla="*/ 0 h 1612642"/>
                      <a:gd name="connsiteX10" fmla="*/ 184083 w 434314"/>
                      <a:gd name="connsiteY10" fmla="*/ 1612642 h 1612642"/>
                      <a:gd name="connsiteX11" fmla="*/ 125116 w 434314"/>
                      <a:gd name="connsiteY11" fmla="*/ 1612642 h 1612642"/>
                      <a:gd name="connsiteX12" fmla="*/ 0 w 434314"/>
                      <a:gd name="connsiteY12" fmla="*/ 0 h 1612642"/>
                      <a:gd name="connsiteX13" fmla="*/ 58967 w 434314"/>
                      <a:gd name="connsiteY13" fmla="*/ 0 h 1612642"/>
                      <a:gd name="connsiteX14" fmla="*/ 58967 w 434314"/>
                      <a:gd name="connsiteY14" fmla="*/ 1612642 h 1612642"/>
                      <a:gd name="connsiteX15" fmla="*/ 0 w 434314"/>
                      <a:gd name="connsiteY15" fmla="*/ 1612642 h 1612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34314" h="1612642">
                        <a:moveTo>
                          <a:pt x="375347" y="0"/>
                        </a:moveTo>
                        <a:lnTo>
                          <a:pt x="434314" y="0"/>
                        </a:lnTo>
                        <a:lnTo>
                          <a:pt x="434314" y="1612642"/>
                        </a:lnTo>
                        <a:lnTo>
                          <a:pt x="375347" y="1612642"/>
                        </a:lnTo>
                        <a:close/>
                        <a:moveTo>
                          <a:pt x="250232" y="0"/>
                        </a:moveTo>
                        <a:lnTo>
                          <a:pt x="309199" y="0"/>
                        </a:lnTo>
                        <a:lnTo>
                          <a:pt x="309199" y="1612642"/>
                        </a:lnTo>
                        <a:lnTo>
                          <a:pt x="250232" y="1612642"/>
                        </a:lnTo>
                        <a:close/>
                        <a:moveTo>
                          <a:pt x="125116" y="0"/>
                        </a:moveTo>
                        <a:lnTo>
                          <a:pt x="184083" y="0"/>
                        </a:lnTo>
                        <a:lnTo>
                          <a:pt x="184083" y="1612642"/>
                        </a:lnTo>
                        <a:lnTo>
                          <a:pt x="125116" y="1612642"/>
                        </a:lnTo>
                        <a:close/>
                        <a:moveTo>
                          <a:pt x="0" y="0"/>
                        </a:moveTo>
                        <a:lnTo>
                          <a:pt x="58967" y="0"/>
                        </a:lnTo>
                        <a:lnTo>
                          <a:pt x="58967" y="1612642"/>
                        </a:lnTo>
                        <a:lnTo>
                          <a:pt x="0" y="1612642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" name="Group 3706">
                  <a:extLst>
                    <a:ext uri="{FF2B5EF4-FFF2-40B4-BE49-F238E27FC236}">
                      <a16:creationId xmlns:a16="http://schemas.microsoft.com/office/drawing/2014/main" id="{263402A0-CC23-7095-5F61-E413B0BBE166}"/>
                    </a:ext>
                  </a:extLst>
                </p:cNvPr>
                <p:cNvGrpSpPr/>
                <p:nvPr/>
              </p:nvGrpSpPr>
              <p:grpSpPr>
                <a:xfrm>
                  <a:off x="1848128" y="3893329"/>
                  <a:ext cx="628069" cy="1301699"/>
                  <a:chOff x="1848128" y="3892389"/>
                  <a:chExt cx="628069" cy="1301699"/>
                </a:xfrm>
              </p:grpSpPr>
              <p:sp>
                <p:nvSpPr>
                  <p:cNvPr id="3634" name="Freeform: Shape 3633">
                    <a:extLst>
                      <a:ext uri="{FF2B5EF4-FFF2-40B4-BE49-F238E27FC236}">
                        <a16:creationId xmlns:a16="http://schemas.microsoft.com/office/drawing/2014/main" id="{26D4DFEC-5474-CF77-3AE5-31ECC0618F07}"/>
                      </a:ext>
                    </a:extLst>
                  </p:cNvPr>
                  <p:cNvSpPr/>
                  <p:nvPr/>
                </p:nvSpPr>
                <p:spPr>
                  <a:xfrm>
                    <a:off x="1848128" y="3892389"/>
                    <a:ext cx="628069" cy="1301699"/>
                  </a:xfrm>
                  <a:custGeom>
                    <a:avLst/>
                    <a:gdLst>
                      <a:gd name="connsiteX0" fmla="*/ 0 w 628069"/>
                      <a:gd name="connsiteY0" fmla="*/ 0 h 1301699"/>
                      <a:gd name="connsiteX1" fmla="*/ 628069 w 628069"/>
                      <a:gd name="connsiteY1" fmla="*/ 0 h 1301699"/>
                      <a:gd name="connsiteX2" fmla="*/ 628069 w 628069"/>
                      <a:gd name="connsiteY2" fmla="*/ 1301699 h 1301699"/>
                      <a:gd name="connsiteX3" fmla="*/ 0 w 628069"/>
                      <a:gd name="connsiteY3" fmla="*/ 1301699 h 13016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8069" h="1301699">
                        <a:moveTo>
                          <a:pt x="0" y="0"/>
                        </a:moveTo>
                        <a:lnTo>
                          <a:pt x="628069" y="0"/>
                        </a:lnTo>
                        <a:lnTo>
                          <a:pt x="628069" y="1301699"/>
                        </a:lnTo>
                        <a:lnTo>
                          <a:pt x="0" y="1301699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85" name="Freeform: Shape 3684">
                    <a:extLst>
                      <a:ext uri="{FF2B5EF4-FFF2-40B4-BE49-F238E27FC236}">
                        <a16:creationId xmlns:a16="http://schemas.microsoft.com/office/drawing/2014/main" id="{9E000B22-40E3-16DC-6644-A81E2ACA1155}"/>
                      </a:ext>
                    </a:extLst>
                  </p:cNvPr>
                  <p:cNvSpPr/>
                  <p:nvPr/>
                </p:nvSpPr>
                <p:spPr>
                  <a:xfrm>
                    <a:off x="1925693" y="4046419"/>
                    <a:ext cx="472938" cy="993638"/>
                  </a:xfrm>
                  <a:custGeom>
                    <a:avLst/>
                    <a:gdLst>
                      <a:gd name="connsiteX0" fmla="*/ 0 w 472938"/>
                      <a:gd name="connsiteY0" fmla="*/ 908841 h 993638"/>
                      <a:gd name="connsiteX1" fmla="*/ 472938 w 472938"/>
                      <a:gd name="connsiteY1" fmla="*/ 908841 h 993638"/>
                      <a:gd name="connsiteX2" fmla="*/ 472938 w 472938"/>
                      <a:gd name="connsiteY2" fmla="*/ 993638 h 993638"/>
                      <a:gd name="connsiteX3" fmla="*/ 0 w 472938"/>
                      <a:gd name="connsiteY3" fmla="*/ 993638 h 993638"/>
                      <a:gd name="connsiteX4" fmla="*/ 0 w 472938"/>
                      <a:gd name="connsiteY4" fmla="*/ 681630 h 993638"/>
                      <a:gd name="connsiteX5" fmla="*/ 472938 w 472938"/>
                      <a:gd name="connsiteY5" fmla="*/ 681630 h 993638"/>
                      <a:gd name="connsiteX6" fmla="*/ 472938 w 472938"/>
                      <a:gd name="connsiteY6" fmla="*/ 766427 h 993638"/>
                      <a:gd name="connsiteX7" fmla="*/ 0 w 472938"/>
                      <a:gd name="connsiteY7" fmla="*/ 766427 h 993638"/>
                      <a:gd name="connsiteX8" fmla="*/ 0 w 472938"/>
                      <a:gd name="connsiteY8" fmla="*/ 454420 h 993638"/>
                      <a:gd name="connsiteX9" fmla="*/ 472938 w 472938"/>
                      <a:gd name="connsiteY9" fmla="*/ 454420 h 993638"/>
                      <a:gd name="connsiteX10" fmla="*/ 472938 w 472938"/>
                      <a:gd name="connsiteY10" fmla="*/ 539217 h 993638"/>
                      <a:gd name="connsiteX11" fmla="*/ 0 w 472938"/>
                      <a:gd name="connsiteY11" fmla="*/ 539217 h 993638"/>
                      <a:gd name="connsiteX12" fmla="*/ 0 w 472938"/>
                      <a:gd name="connsiteY12" fmla="*/ 227210 h 993638"/>
                      <a:gd name="connsiteX13" fmla="*/ 472938 w 472938"/>
                      <a:gd name="connsiteY13" fmla="*/ 227210 h 993638"/>
                      <a:gd name="connsiteX14" fmla="*/ 472938 w 472938"/>
                      <a:gd name="connsiteY14" fmla="*/ 312007 h 993638"/>
                      <a:gd name="connsiteX15" fmla="*/ 0 w 472938"/>
                      <a:gd name="connsiteY15" fmla="*/ 312007 h 993638"/>
                      <a:gd name="connsiteX16" fmla="*/ 0 w 472938"/>
                      <a:gd name="connsiteY16" fmla="*/ 0 h 993638"/>
                      <a:gd name="connsiteX17" fmla="*/ 472938 w 472938"/>
                      <a:gd name="connsiteY17" fmla="*/ 0 h 993638"/>
                      <a:gd name="connsiteX18" fmla="*/ 472938 w 472938"/>
                      <a:gd name="connsiteY18" fmla="*/ 84797 h 993638"/>
                      <a:gd name="connsiteX19" fmla="*/ 0 w 472938"/>
                      <a:gd name="connsiteY19" fmla="*/ 84797 h 993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72938" h="993638">
                        <a:moveTo>
                          <a:pt x="0" y="908841"/>
                        </a:moveTo>
                        <a:lnTo>
                          <a:pt x="472938" y="908841"/>
                        </a:lnTo>
                        <a:lnTo>
                          <a:pt x="472938" y="993638"/>
                        </a:lnTo>
                        <a:lnTo>
                          <a:pt x="0" y="993638"/>
                        </a:lnTo>
                        <a:close/>
                        <a:moveTo>
                          <a:pt x="0" y="681630"/>
                        </a:moveTo>
                        <a:lnTo>
                          <a:pt x="472938" y="681630"/>
                        </a:lnTo>
                        <a:lnTo>
                          <a:pt x="472938" y="766427"/>
                        </a:lnTo>
                        <a:lnTo>
                          <a:pt x="0" y="766427"/>
                        </a:lnTo>
                        <a:close/>
                        <a:moveTo>
                          <a:pt x="0" y="454420"/>
                        </a:moveTo>
                        <a:lnTo>
                          <a:pt x="472938" y="454420"/>
                        </a:lnTo>
                        <a:lnTo>
                          <a:pt x="472938" y="539217"/>
                        </a:lnTo>
                        <a:lnTo>
                          <a:pt x="0" y="539217"/>
                        </a:lnTo>
                        <a:close/>
                        <a:moveTo>
                          <a:pt x="0" y="227210"/>
                        </a:moveTo>
                        <a:lnTo>
                          <a:pt x="472938" y="227210"/>
                        </a:lnTo>
                        <a:lnTo>
                          <a:pt x="472938" y="312007"/>
                        </a:lnTo>
                        <a:lnTo>
                          <a:pt x="0" y="312007"/>
                        </a:lnTo>
                        <a:close/>
                        <a:moveTo>
                          <a:pt x="0" y="0"/>
                        </a:moveTo>
                        <a:lnTo>
                          <a:pt x="472938" y="0"/>
                        </a:lnTo>
                        <a:lnTo>
                          <a:pt x="472938" y="84797"/>
                        </a:lnTo>
                        <a:lnTo>
                          <a:pt x="0" y="84797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82" name="Group 3681">
                  <a:extLst>
                    <a:ext uri="{FF2B5EF4-FFF2-40B4-BE49-F238E27FC236}">
                      <a16:creationId xmlns:a16="http://schemas.microsoft.com/office/drawing/2014/main" id="{001E1ADA-389B-E32A-36F2-C9A131CCC534}"/>
                    </a:ext>
                  </a:extLst>
                </p:cNvPr>
                <p:cNvGrpSpPr/>
                <p:nvPr/>
              </p:nvGrpSpPr>
              <p:grpSpPr>
                <a:xfrm>
                  <a:off x="336753" y="4356768"/>
                  <a:ext cx="532993" cy="838260"/>
                  <a:chOff x="336753" y="4355828"/>
                  <a:chExt cx="532993" cy="838260"/>
                </a:xfrm>
              </p:grpSpPr>
              <p:sp>
                <p:nvSpPr>
                  <p:cNvPr id="3579" name="Freeform: Shape 3578">
                    <a:extLst>
                      <a:ext uri="{FF2B5EF4-FFF2-40B4-BE49-F238E27FC236}">
                        <a16:creationId xmlns:a16="http://schemas.microsoft.com/office/drawing/2014/main" id="{EB743C65-7279-E483-E575-967907AF6B01}"/>
                      </a:ext>
                    </a:extLst>
                  </p:cNvPr>
                  <p:cNvSpPr/>
                  <p:nvPr/>
                </p:nvSpPr>
                <p:spPr>
                  <a:xfrm>
                    <a:off x="336753" y="4355828"/>
                    <a:ext cx="532993" cy="838260"/>
                  </a:xfrm>
                  <a:custGeom>
                    <a:avLst/>
                    <a:gdLst>
                      <a:gd name="connsiteX0" fmla="*/ 0 w 532993"/>
                      <a:gd name="connsiteY0" fmla="*/ 0 h 838260"/>
                      <a:gd name="connsiteX1" fmla="*/ 532994 w 532993"/>
                      <a:gd name="connsiteY1" fmla="*/ 0 h 838260"/>
                      <a:gd name="connsiteX2" fmla="*/ 532994 w 532993"/>
                      <a:gd name="connsiteY2" fmla="*/ 838261 h 838260"/>
                      <a:gd name="connsiteX3" fmla="*/ 0 w 532993"/>
                      <a:gd name="connsiteY3" fmla="*/ 838261 h 838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93" h="838260">
                        <a:moveTo>
                          <a:pt x="0" y="0"/>
                        </a:moveTo>
                        <a:lnTo>
                          <a:pt x="532994" y="0"/>
                        </a:lnTo>
                        <a:lnTo>
                          <a:pt x="532994" y="838261"/>
                        </a:lnTo>
                        <a:lnTo>
                          <a:pt x="0" y="838261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81" name="Freeform: Shape 3680">
                    <a:extLst>
                      <a:ext uri="{FF2B5EF4-FFF2-40B4-BE49-F238E27FC236}">
                        <a16:creationId xmlns:a16="http://schemas.microsoft.com/office/drawing/2014/main" id="{AFE60790-ECC4-6922-A5EC-B8644095A95E}"/>
                      </a:ext>
                    </a:extLst>
                  </p:cNvPr>
                  <p:cNvSpPr/>
                  <p:nvPr/>
                </p:nvSpPr>
                <p:spPr>
                  <a:xfrm>
                    <a:off x="391178" y="4497302"/>
                    <a:ext cx="424143" cy="555312"/>
                  </a:xfrm>
                  <a:custGeom>
                    <a:avLst/>
                    <a:gdLst>
                      <a:gd name="connsiteX0" fmla="*/ 0 w 424143"/>
                      <a:gd name="connsiteY0" fmla="*/ 483228 h 555312"/>
                      <a:gd name="connsiteX1" fmla="*/ 424143 w 424143"/>
                      <a:gd name="connsiteY1" fmla="*/ 483228 h 555312"/>
                      <a:gd name="connsiteX2" fmla="*/ 424143 w 424143"/>
                      <a:gd name="connsiteY2" fmla="*/ 555312 h 555312"/>
                      <a:gd name="connsiteX3" fmla="*/ 0 w 424143"/>
                      <a:gd name="connsiteY3" fmla="*/ 555312 h 555312"/>
                      <a:gd name="connsiteX4" fmla="*/ 0 w 424143"/>
                      <a:gd name="connsiteY4" fmla="*/ 322152 h 555312"/>
                      <a:gd name="connsiteX5" fmla="*/ 424143 w 424143"/>
                      <a:gd name="connsiteY5" fmla="*/ 322152 h 555312"/>
                      <a:gd name="connsiteX6" fmla="*/ 424143 w 424143"/>
                      <a:gd name="connsiteY6" fmla="*/ 394236 h 555312"/>
                      <a:gd name="connsiteX7" fmla="*/ 0 w 424143"/>
                      <a:gd name="connsiteY7" fmla="*/ 394236 h 555312"/>
                      <a:gd name="connsiteX8" fmla="*/ 0 w 424143"/>
                      <a:gd name="connsiteY8" fmla="*/ 161076 h 555312"/>
                      <a:gd name="connsiteX9" fmla="*/ 424143 w 424143"/>
                      <a:gd name="connsiteY9" fmla="*/ 161076 h 555312"/>
                      <a:gd name="connsiteX10" fmla="*/ 424143 w 424143"/>
                      <a:gd name="connsiteY10" fmla="*/ 233160 h 555312"/>
                      <a:gd name="connsiteX11" fmla="*/ 0 w 424143"/>
                      <a:gd name="connsiteY11" fmla="*/ 233160 h 555312"/>
                      <a:gd name="connsiteX12" fmla="*/ 0 w 424143"/>
                      <a:gd name="connsiteY12" fmla="*/ 0 h 555312"/>
                      <a:gd name="connsiteX13" fmla="*/ 424143 w 424143"/>
                      <a:gd name="connsiteY13" fmla="*/ 0 h 555312"/>
                      <a:gd name="connsiteX14" fmla="*/ 424143 w 424143"/>
                      <a:gd name="connsiteY14" fmla="*/ 72084 h 555312"/>
                      <a:gd name="connsiteX15" fmla="*/ 0 w 424143"/>
                      <a:gd name="connsiteY15" fmla="*/ 72084 h 555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24143" h="555312">
                        <a:moveTo>
                          <a:pt x="0" y="483228"/>
                        </a:moveTo>
                        <a:lnTo>
                          <a:pt x="424143" y="483228"/>
                        </a:lnTo>
                        <a:lnTo>
                          <a:pt x="424143" y="555312"/>
                        </a:lnTo>
                        <a:lnTo>
                          <a:pt x="0" y="555312"/>
                        </a:lnTo>
                        <a:close/>
                        <a:moveTo>
                          <a:pt x="0" y="322152"/>
                        </a:moveTo>
                        <a:lnTo>
                          <a:pt x="424143" y="322152"/>
                        </a:lnTo>
                        <a:lnTo>
                          <a:pt x="424143" y="394236"/>
                        </a:lnTo>
                        <a:lnTo>
                          <a:pt x="0" y="394236"/>
                        </a:lnTo>
                        <a:close/>
                        <a:moveTo>
                          <a:pt x="0" y="161076"/>
                        </a:moveTo>
                        <a:lnTo>
                          <a:pt x="424143" y="161076"/>
                        </a:lnTo>
                        <a:lnTo>
                          <a:pt x="424143" y="233160"/>
                        </a:lnTo>
                        <a:lnTo>
                          <a:pt x="0" y="233160"/>
                        </a:lnTo>
                        <a:close/>
                        <a:moveTo>
                          <a:pt x="0" y="0"/>
                        </a:moveTo>
                        <a:lnTo>
                          <a:pt x="424143" y="0"/>
                        </a:lnTo>
                        <a:lnTo>
                          <a:pt x="424143" y="72084"/>
                        </a:lnTo>
                        <a:lnTo>
                          <a:pt x="0" y="7208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11" name="Group 3710">
                  <a:extLst>
                    <a:ext uri="{FF2B5EF4-FFF2-40B4-BE49-F238E27FC236}">
                      <a16:creationId xmlns:a16="http://schemas.microsoft.com/office/drawing/2014/main" id="{7031F418-6813-7636-E44E-D46D140DD87F}"/>
                    </a:ext>
                  </a:extLst>
                </p:cNvPr>
                <p:cNvGrpSpPr/>
                <p:nvPr/>
              </p:nvGrpSpPr>
              <p:grpSpPr>
                <a:xfrm>
                  <a:off x="3846517" y="3630296"/>
                  <a:ext cx="662226" cy="1564732"/>
                  <a:chOff x="3846517" y="3629356"/>
                  <a:chExt cx="662226" cy="1564732"/>
                </a:xfrm>
              </p:grpSpPr>
              <p:sp>
                <p:nvSpPr>
                  <p:cNvPr id="3626" name="Freeform: Shape 3625">
                    <a:extLst>
                      <a:ext uri="{FF2B5EF4-FFF2-40B4-BE49-F238E27FC236}">
                        <a16:creationId xmlns:a16="http://schemas.microsoft.com/office/drawing/2014/main" id="{408155ED-D477-F213-91E0-618450A734CE}"/>
                      </a:ext>
                    </a:extLst>
                  </p:cNvPr>
                  <p:cNvSpPr/>
                  <p:nvPr/>
                </p:nvSpPr>
                <p:spPr>
                  <a:xfrm>
                    <a:off x="3846517" y="3629356"/>
                    <a:ext cx="662226" cy="1564732"/>
                  </a:xfrm>
                  <a:custGeom>
                    <a:avLst/>
                    <a:gdLst>
                      <a:gd name="connsiteX0" fmla="*/ 0 w 662226"/>
                      <a:gd name="connsiteY0" fmla="*/ 0 h 1564732"/>
                      <a:gd name="connsiteX1" fmla="*/ 662226 w 662226"/>
                      <a:gd name="connsiteY1" fmla="*/ 0 h 1564732"/>
                      <a:gd name="connsiteX2" fmla="*/ 662226 w 662226"/>
                      <a:gd name="connsiteY2" fmla="*/ 1564732 h 1564732"/>
                      <a:gd name="connsiteX3" fmla="*/ 0 w 662226"/>
                      <a:gd name="connsiteY3" fmla="*/ 1564732 h 1564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2226" h="1564732">
                        <a:moveTo>
                          <a:pt x="0" y="0"/>
                        </a:moveTo>
                        <a:lnTo>
                          <a:pt x="662226" y="0"/>
                        </a:lnTo>
                        <a:lnTo>
                          <a:pt x="662226" y="1564732"/>
                        </a:lnTo>
                        <a:lnTo>
                          <a:pt x="0" y="1564732"/>
                        </a:lnTo>
                        <a:close/>
                      </a:path>
                    </a:pathLst>
                  </a:custGeom>
                  <a:solidFill>
                    <a:srgbClr val="99A61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" name="Freeform: Shape 3709">
                    <a:extLst>
                      <a:ext uri="{FF2B5EF4-FFF2-40B4-BE49-F238E27FC236}">
                        <a16:creationId xmlns:a16="http://schemas.microsoft.com/office/drawing/2014/main" id="{29615704-1022-E972-2706-E96CA84DBD3F}"/>
                      </a:ext>
                    </a:extLst>
                  </p:cNvPr>
                  <p:cNvSpPr/>
                  <p:nvPr/>
                </p:nvSpPr>
                <p:spPr>
                  <a:xfrm>
                    <a:off x="3920047" y="3742085"/>
                    <a:ext cx="538024" cy="1294309"/>
                  </a:xfrm>
                  <a:custGeom>
                    <a:avLst/>
                    <a:gdLst>
                      <a:gd name="connsiteX0" fmla="*/ 493808 w 538024"/>
                      <a:gd name="connsiteY0" fmla="*/ 0 h 1294309"/>
                      <a:gd name="connsiteX1" fmla="*/ 538024 w 538024"/>
                      <a:gd name="connsiteY1" fmla="*/ 0 h 1294309"/>
                      <a:gd name="connsiteX2" fmla="*/ 538024 w 538024"/>
                      <a:gd name="connsiteY2" fmla="*/ 1294309 h 1294309"/>
                      <a:gd name="connsiteX3" fmla="*/ 493808 w 538024"/>
                      <a:gd name="connsiteY3" fmla="*/ 1294309 h 1294309"/>
                      <a:gd name="connsiteX4" fmla="*/ 370356 w 538024"/>
                      <a:gd name="connsiteY4" fmla="*/ 0 h 1294309"/>
                      <a:gd name="connsiteX5" fmla="*/ 414572 w 538024"/>
                      <a:gd name="connsiteY5" fmla="*/ 0 h 1294309"/>
                      <a:gd name="connsiteX6" fmla="*/ 414572 w 538024"/>
                      <a:gd name="connsiteY6" fmla="*/ 1294309 h 1294309"/>
                      <a:gd name="connsiteX7" fmla="*/ 370356 w 538024"/>
                      <a:gd name="connsiteY7" fmla="*/ 1294309 h 1294309"/>
                      <a:gd name="connsiteX8" fmla="*/ 246904 w 538024"/>
                      <a:gd name="connsiteY8" fmla="*/ 0 h 1294309"/>
                      <a:gd name="connsiteX9" fmla="*/ 291120 w 538024"/>
                      <a:gd name="connsiteY9" fmla="*/ 0 h 1294309"/>
                      <a:gd name="connsiteX10" fmla="*/ 291120 w 538024"/>
                      <a:gd name="connsiteY10" fmla="*/ 1294309 h 1294309"/>
                      <a:gd name="connsiteX11" fmla="*/ 246904 w 538024"/>
                      <a:gd name="connsiteY11" fmla="*/ 1294309 h 1294309"/>
                      <a:gd name="connsiteX12" fmla="*/ 123452 w 538024"/>
                      <a:gd name="connsiteY12" fmla="*/ 0 h 1294309"/>
                      <a:gd name="connsiteX13" fmla="*/ 167668 w 538024"/>
                      <a:gd name="connsiteY13" fmla="*/ 0 h 1294309"/>
                      <a:gd name="connsiteX14" fmla="*/ 167668 w 538024"/>
                      <a:gd name="connsiteY14" fmla="*/ 1294309 h 1294309"/>
                      <a:gd name="connsiteX15" fmla="*/ 123452 w 538024"/>
                      <a:gd name="connsiteY15" fmla="*/ 1294309 h 1294309"/>
                      <a:gd name="connsiteX16" fmla="*/ 0 w 538024"/>
                      <a:gd name="connsiteY16" fmla="*/ 0 h 1294309"/>
                      <a:gd name="connsiteX17" fmla="*/ 44216 w 538024"/>
                      <a:gd name="connsiteY17" fmla="*/ 0 h 1294309"/>
                      <a:gd name="connsiteX18" fmla="*/ 44216 w 538024"/>
                      <a:gd name="connsiteY18" fmla="*/ 1294309 h 1294309"/>
                      <a:gd name="connsiteX19" fmla="*/ 0 w 538024"/>
                      <a:gd name="connsiteY19" fmla="*/ 1294309 h 1294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38024" h="1294309">
                        <a:moveTo>
                          <a:pt x="493808" y="0"/>
                        </a:moveTo>
                        <a:lnTo>
                          <a:pt x="538024" y="0"/>
                        </a:lnTo>
                        <a:lnTo>
                          <a:pt x="538024" y="1294309"/>
                        </a:lnTo>
                        <a:lnTo>
                          <a:pt x="493808" y="1294309"/>
                        </a:lnTo>
                        <a:close/>
                        <a:moveTo>
                          <a:pt x="370356" y="0"/>
                        </a:moveTo>
                        <a:lnTo>
                          <a:pt x="414572" y="0"/>
                        </a:lnTo>
                        <a:lnTo>
                          <a:pt x="414572" y="1294309"/>
                        </a:lnTo>
                        <a:lnTo>
                          <a:pt x="370356" y="1294309"/>
                        </a:lnTo>
                        <a:close/>
                        <a:moveTo>
                          <a:pt x="246904" y="0"/>
                        </a:moveTo>
                        <a:lnTo>
                          <a:pt x="291120" y="0"/>
                        </a:lnTo>
                        <a:lnTo>
                          <a:pt x="291120" y="1294309"/>
                        </a:lnTo>
                        <a:lnTo>
                          <a:pt x="246904" y="1294309"/>
                        </a:lnTo>
                        <a:close/>
                        <a:moveTo>
                          <a:pt x="123452" y="0"/>
                        </a:moveTo>
                        <a:lnTo>
                          <a:pt x="167668" y="0"/>
                        </a:lnTo>
                        <a:lnTo>
                          <a:pt x="167668" y="1294309"/>
                        </a:lnTo>
                        <a:lnTo>
                          <a:pt x="123452" y="1294309"/>
                        </a:lnTo>
                        <a:close/>
                        <a:moveTo>
                          <a:pt x="0" y="0"/>
                        </a:moveTo>
                        <a:lnTo>
                          <a:pt x="44216" y="0"/>
                        </a:lnTo>
                        <a:lnTo>
                          <a:pt x="44216" y="1294309"/>
                        </a:lnTo>
                        <a:lnTo>
                          <a:pt x="0" y="1294309"/>
                        </a:lnTo>
                        <a:close/>
                      </a:path>
                    </a:pathLst>
                  </a:custGeom>
                  <a:solidFill>
                    <a:srgbClr val="0C707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92" name="Group 3691">
                  <a:extLst>
                    <a:ext uri="{FF2B5EF4-FFF2-40B4-BE49-F238E27FC236}">
                      <a16:creationId xmlns:a16="http://schemas.microsoft.com/office/drawing/2014/main" id="{B5B16141-46F9-D042-3689-078C6CA04C63}"/>
                    </a:ext>
                  </a:extLst>
                </p:cNvPr>
                <p:cNvGrpSpPr/>
                <p:nvPr/>
              </p:nvGrpSpPr>
              <p:grpSpPr>
                <a:xfrm>
                  <a:off x="4009794" y="4181413"/>
                  <a:ext cx="501051" cy="1013615"/>
                  <a:chOff x="4009794" y="4180473"/>
                  <a:chExt cx="501051" cy="1013615"/>
                </a:xfrm>
              </p:grpSpPr>
              <p:sp>
                <p:nvSpPr>
                  <p:cNvPr id="3653" name="Freeform: Shape 3652">
                    <a:extLst>
                      <a:ext uri="{FF2B5EF4-FFF2-40B4-BE49-F238E27FC236}">
                        <a16:creationId xmlns:a16="http://schemas.microsoft.com/office/drawing/2014/main" id="{4A276E69-119C-1039-ED1A-6475846104DA}"/>
                      </a:ext>
                    </a:extLst>
                  </p:cNvPr>
                  <p:cNvSpPr/>
                  <p:nvPr/>
                </p:nvSpPr>
                <p:spPr>
                  <a:xfrm>
                    <a:off x="4009794" y="4180473"/>
                    <a:ext cx="501051" cy="1013615"/>
                  </a:xfrm>
                  <a:custGeom>
                    <a:avLst/>
                    <a:gdLst>
                      <a:gd name="connsiteX0" fmla="*/ 0 w 501051"/>
                      <a:gd name="connsiteY0" fmla="*/ 0 h 1013615"/>
                      <a:gd name="connsiteX1" fmla="*/ 501052 w 501051"/>
                      <a:gd name="connsiteY1" fmla="*/ 0 h 1013615"/>
                      <a:gd name="connsiteX2" fmla="*/ 501052 w 501051"/>
                      <a:gd name="connsiteY2" fmla="*/ 1013616 h 1013615"/>
                      <a:gd name="connsiteX3" fmla="*/ 0 w 501051"/>
                      <a:gd name="connsiteY3" fmla="*/ 1013616 h 101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1051" h="1013615">
                        <a:moveTo>
                          <a:pt x="0" y="0"/>
                        </a:moveTo>
                        <a:lnTo>
                          <a:pt x="501052" y="0"/>
                        </a:lnTo>
                        <a:lnTo>
                          <a:pt x="501052" y="1013616"/>
                        </a:lnTo>
                        <a:lnTo>
                          <a:pt x="0" y="1013616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91" name="Freeform: Shape 3690">
                    <a:extLst>
                      <a:ext uri="{FF2B5EF4-FFF2-40B4-BE49-F238E27FC236}">
                        <a16:creationId xmlns:a16="http://schemas.microsoft.com/office/drawing/2014/main" id="{611F0878-98BA-2A08-F123-BFBC66DB2644}"/>
                      </a:ext>
                    </a:extLst>
                  </p:cNvPr>
                  <p:cNvSpPr/>
                  <p:nvPr/>
                </p:nvSpPr>
                <p:spPr>
                  <a:xfrm>
                    <a:off x="4066621" y="4296113"/>
                    <a:ext cx="387397" cy="782335"/>
                  </a:xfrm>
                  <a:custGeom>
                    <a:avLst/>
                    <a:gdLst>
                      <a:gd name="connsiteX0" fmla="*/ 314917 w 387397"/>
                      <a:gd name="connsiteY0" fmla="*/ 659649 h 782335"/>
                      <a:gd name="connsiteX1" fmla="*/ 387397 w 387397"/>
                      <a:gd name="connsiteY1" fmla="*/ 659649 h 782335"/>
                      <a:gd name="connsiteX2" fmla="*/ 387397 w 387397"/>
                      <a:gd name="connsiteY2" fmla="*/ 782335 h 782335"/>
                      <a:gd name="connsiteX3" fmla="*/ 314917 w 387397"/>
                      <a:gd name="connsiteY3" fmla="*/ 782335 h 782335"/>
                      <a:gd name="connsiteX4" fmla="*/ 157458 w 387397"/>
                      <a:gd name="connsiteY4" fmla="*/ 659649 h 782335"/>
                      <a:gd name="connsiteX5" fmla="*/ 229938 w 387397"/>
                      <a:gd name="connsiteY5" fmla="*/ 659649 h 782335"/>
                      <a:gd name="connsiteX6" fmla="*/ 229938 w 387397"/>
                      <a:gd name="connsiteY6" fmla="*/ 782335 h 782335"/>
                      <a:gd name="connsiteX7" fmla="*/ 157458 w 387397"/>
                      <a:gd name="connsiteY7" fmla="*/ 782335 h 782335"/>
                      <a:gd name="connsiteX8" fmla="*/ 0 w 387397"/>
                      <a:gd name="connsiteY8" fmla="*/ 659649 h 782335"/>
                      <a:gd name="connsiteX9" fmla="*/ 72480 w 387397"/>
                      <a:gd name="connsiteY9" fmla="*/ 659649 h 782335"/>
                      <a:gd name="connsiteX10" fmla="*/ 72480 w 387397"/>
                      <a:gd name="connsiteY10" fmla="*/ 782335 h 782335"/>
                      <a:gd name="connsiteX11" fmla="*/ 0 w 387397"/>
                      <a:gd name="connsiteY11" fmla="*/ 782335 h 782335"/>
                      <a:gd name="connsiteX12" fmla="*/ 314917 w 387397"/>
                      <a:gd name="connsiteY12" fmla="*/ 439766 h 782335"/>
                      <a:gd name="connsiteX13" fmla="*/ 387397 w 387397"/>
                      <a:gd name="connsiteY13" fmla="*/ 439766 h 782335"/>
                      <a:gd name="connsiteX14" fmla="*/ 387397 w 387397"/>
                      <a:gd name="connsiteY14" fmla="*/ 562452 h 782335"/>
                      <a:gd name="connsiteX15" fmla="*/ 314917 w 387397"/>
                      <a:gd name="connsiteY15" fmla="*/ 562452 h 782335"/>
                      <a:gd name="connsiteX16" fmla="*/ 157458 w 387397"/>
                      <a:gd name="connsiteY16" fmla="*/ 439766 h 782335"/>
                      <a:gd name="connsiteX17" fmla="*/ 229938 w 387397"/>
                      <a:gd name="connsiteY17" fmla="*/ 439766 h 782335"/>
                      <a:gd name="connsiteX18" fmla="*/ 229938 w 387397"/>
                      <a:gd name="connsiteY18" fmla="*/ 562452 h 782335"/>
                      <a:gd name="connsiteX19" fmla="*/ 157458 w 387397"/>
                      <a:gd name="connsiteY19" fmla="*/ 562452 h 782335"/>
                      <a:gd name="connsiteX20" fmla="*/ 0 w 387397"/>
                      <a:gd name="connsiteY20" fmla="*/ 439766 h 782335"/>
                      <a:gd name="connsiteX21" fmla="*/ 72480 w 387397"/>
                      <a:gd name="connsiteY21" fmla="*/ 439766 h 782335"/>
                      <a:gd name="connsiteX22" fmla="*/ 72480 w 387397"/>
                      <a:gd name="connsiteY22" fmla="*/ 562452 h 782335"/>
                      <a:gd name="connsiteX23" fmla="*/ 0 w 387397"/>
                      <a:gd name="connsiteY23" fmla="*/ 562452 h 782335"/>
                      <a:gd name="connsiteX24" fmla="*/ 314917 w 387397"/>
                      <a:gd name="connsiteY24" fmla="*/ 219883 h 782335"/>
                      <a:gd name="connsiteX25" fmla="*/ 387397 w 387397"/>
                      <a:gd name="connsiteY25" fmla="*/ 219883 h 782335"/>
                      <a:gd name="connsiteX26" fmla="*/ 387397 w 387397"/>
                      <a:gd name="connsiteY26" fmla="*/ 342569 h 782335"/>
                      <a:gd name="connsiteX27" fmla="*/ 314917 w 387397"/>
                      <a:gd name="connsiteY27" fmla="*/ 342569 h 782335"/>
                      <a:gd name="connsiteX28" fmla="*/ 157458 w 387397"/>
                      <a:gd name="connsiteY28" fmla="*/ 219883 h 782335"/>
                      <a:gd name="connsiteX29" fmla="*/ 229938 w 387397"/>
                      <a:gd name="connsiteY29" fmla="*/ 219883 h 782335"/>
                      <a:gd name="connsiteX30" fmla="*/ 229938 w 387397"/>
                      <a:gd name="connsiteY30" fmla="*/ 342569 h 782335"/>
                      <a:gd name="connsiteX31" fmla="*/ 157458 w 387397"/>
                      <a:gd name="connsiteY31" fmla="*/ 342569 h 782335"/>
                      <a:gd name="connsiteX32" fmla="*/ 0 w 387397"/>
                      <a:gd name="connsiteY32" fmla="*/ 219883 h 782335"/>
                      <a:gd name="connsiteX33" fmla="*/ 72480 w 387397"/>
                      <a:gd name="connsiteY33" fmla="*/ 219883 h 782335"/>
                      <a:gd name="connsiteX34" fmla="*/ 72480 w 387397"/>
                      <a:gd name="connsiteY34" fmla="*/ 342569 h 782335"/>
                      <a:gd name="connsiteX35" fmla="*/ 0 w 387397"/>
                      <a:gd name="connsiteY35" fmla="*/ 342569 h 782335"/>
                      <a:gd name="connsiteX36" fmla="*/ 314917 w 387397"/>
                      <a:gd name="connsiteY36" fmla="*/ 0 h 782335"/>
                      <a:gd name="connsiteX37" fmla="*/ 387397 w 387397"/>
                      <a:gd name="connsiteY37" fmla="*/ 0 h 782335"/>
                      <a:gd name="connsiteX38" fmla="*/ 387397 w 387397"/>
                      <a:gd name="connsiteY38" fmla="*/ 122686 h 782335"/>
                      <a:gd name="connsiteX39" fmla="*/ 314917 w 387397"/>
                      <a:gd name="connsiteY39" fmla="*/ 122686 h 782335"/>
                      <a:gd name="connsiteX40" fmla="*/ 157458 w 387397"/>
                      <a:gd name="connsiteY40" fmla="*/ 0 h 782335"/>
                      <a:gd name="connsiteX41" fmla="*/ 229938 w 387397"/>
                      <a:gd name="connsiteY41" fmla="*/ 0 h 782335"/>
                      <a:gd name="connsiteX42" fmla="*/ 229938 w 387397"/>
                      <a:gd name="connsiteY42" fmla="*/ 122686 h 782335"/>
                      <a:gd name="connsiteX43" fmla="*/ 157458 w 387397"/>
                      <a:gd name="connsiteY43" fmla="*/ 122686 h 782335"/>
                      <a:gd name="connsiteX44" fmla="*/ 0 w 387397"/>
                      <a:gd name="connsiteY44" fmla="*/ 0 h 782335"/>
                      <a:gd name="connsiteX45" fmla="*/ 72480 w 387397"/>
                      <a:gd name="connsiteY45" fmla="*/ 0 h 782335"/>
                      <a:gd name="connsiteX46" fmla="*/ 72480 w 387397"/>
                      <a:gd name="connsiteY46" fmla="*/ 122686 h 782335"/>
                      <a:gd name="connsiteX47" fmla="*/ 0 w 387397"/>
                      <a:gd name="connsiteY47" fmla="*/ 122686 h 782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387397" h="782335">
                        <a:moveTo>
                          <a:pt x="314917" y="659649"/>
                        </a:moveTo>
                        <a:lnTo>
                          <a:pt x="387397" y="659649"/>
                        </a:lnTo>
                        <a:lnTo>
                          <a:pt x="387397" y="782335"/>
                        </a:lnTo>
                        <a:lnTo>
                          <a:pt x="314917" y="782335"/>
                        </a:lnTo>
                        <a:close/>
                        <a:moveTo>
                          <a:pt x="157458" y="659649"/>
                        </a:moveTo>
                        <a:lnTo>
                          <a:pt x="229938" y="659649"/>
                        </a:lnTo>
                        <a:lnTo>
                          <a:pt x="229938" y="782335"/>
                        </a:lnTo>
                        <a:lnTo>
                          <a:pt x="157458" y="782335"/>
                        </a:lnTo>
                        <a:close/>
                        <a:moveTo>
                          <a:pt x="0" y="659649"/>
                        </a:moveTo>
                        <a:lnTo>
                          <a:pt x="72480" y="659649"/>
                        </a:lnTo>
                        <a:lnTo>
                          <a:pt x="72480" y="782335"/>
                        </a:lnTo>
                        <a:lnTo>
                          <a:pt x="0" y="782335"/>
                        </a:lnTo>
                        <a:close/>
                        <a:moveTo>
                          <a:pt x="314917" y="439766"/>
                        </a:moveTo>
                        <a:lnTo>
                          <a:pt x="387397" y="439766"/>
                        </a:lnTo>
                        <a:lnTo>
                          <a:pt x="387397" y="562452"/>
                        </a:lnTo>
                        <a:lnTo>
                          <a:pt x="314917" y="562452"/>
                        </a:lnTo>
                        <a:close/>
                        <a:moveTo>
                          <a:pt x="157458" y="439766"/>
                        </a:moveTo>
                        <a:lnTo>
                          <a:pt x="229938" y="439766"/>
                        </a:lnTo>
                        <a:lnTo>
                          <a:pt x="229938" y="562452"/>
                        </a:lnTo>
                        <a:lnTo>
                          <a:pt x="157458" y="562452"/>
                        </a:lnTo>
                        <a:close/>
                        <a:moveTo>
                          <a:pt x="0" y="439766"/>
                        </a:moveTo>
                        <a:lnTo>
                          <a:pt x="72480" y="439766"/>
                        </a:lnTo>
                        <a:lnTo>
                          <a:pt x="72480" y="562452"/>
                        </a:lnTo>
                        <a:lnTo>
                          <a:pt x="0" y="562452"/>
                        </a:lnTo>
                        <a:close/>
                        <a:moveTo>
                          <a:pt x="314917" y="219883"/>
                        </a:moveTo>
                        <a:lnTo>
                          <a:pt x="387397" y="219883"/>
                        </a:lnTo>
                        <a:lnTo>
                          <a:pt x="387397" y="342569"/>
                        </a:lnTo>
                        <a:lnTo>
                          <a:pt x="314917" y="342569"/>
                        </a:lnTo>
                        <a:close/>
                        <a:moveTo>
                          <a:pt x="157458" y="219883"/>
                        </a:moveTo>
                        <a:lnTo>
                          <a:pt x="229938" y="219883"/>
                        </a:lnTo>
                        <a:lnTo>
                          <a:pt x="229938" y="342569"/>
                        </a:lnTo>
                        <a:lnTo>
                          <a:pt x="157458" y="342569"/>
                        </a:lnTo>
                        <a:close/>
                        <a:moveTo>
                          <a:pt x="0" y="219883"/>
                        </a:moveTo>
                        <a:lnTo>
                          <a:pt x="72480" y="219883"/>
                        </a:lnTo>
                        <a:lnTo>
                          <a:pt x="72480" y="342569"/>
                        </a:lnTo>
                        <a:lnTo>
                          <a:pt x="0" y="342569"/>
                        </a:lnTo>
                        <a:close/>
                        <a:moveTo>
                          <a:pt x="314917" y="0"/>
                        </a:moveTo>
                        <a:lnTo>
                          <a:pt x="387397" y="0"/>
                        </a:lnTo>
                        <a:lnTo>
                          <a:pt x="387397" y="122686"/>
                        </a:lnTo>
                        <a:lnTo>
                          <a:pt x="314917" y="122686"/>
                        </a:lnTo>
                        <a:close/>
                        <a:moveTo>
                          <a:pt x="157458" y="0"/>
                        </a:moveTo>
                        <a:lnTo>
                          <a:pt x="229938" y="0"/>
                        </a:lnTo>
                        <a:lnTo>
                          <a:pt x="229938" y="122686"/>
                        </a:lnTo>
                        <a:lnTo>
                          <a:pt x="157458" y="122686"/>
                        </a:lnTo>
                        <a:close/>
                        <a:moveTo>
                          <a:pt x="0" y="0"/>
                        </a:moveTo>
                        <a:lnTo>
                          <a:pt x="72480" y="0"/>
                        </a:lnTo>
                        <a:lnTo>
                          <a:pt x="72480" y="122686"/>
                        </a:lnTo>
                        <a:lnTo>
                          <a:pt x="0" y="122686"/>
                        </a:lnTo>
                        <a:close/>
                      </a:path>
                    </a:pathLst>
                  </a:custGeom>
                  <a:solidFill>
                    <a:srgbClr val="D20000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690" name="Group 3689">
                  <a:extLst>
                    <a:ext uri="{FF2B5EF4-FFF2-40B4-BE49-F238E27FC236}">
                      <a16:creationId xmlns:a16="http://schemas.microsoft.com/office/drawing/2014/main" id="{4DDFE773-5DE7-16B6-F55F-6DF67C241FA9}"/>
                    </a:ext>
                  </a:extLst>
                </p:cNvPr>
                <p:cNvGrpSpPr/>
                <p:nvPr/>
              </p:nvGrpSpPr>
              <p:grpSpPr>
                <a:xfrm>
                  <a:off x="4274939" y="3901658"/>
                  <a:ext cx="545943" cy="1293370"/>
                  <a:chOff x="4274939" y="3900719"/>
                  <a:chExt cx="545943" cy="1293370"/>
                </a:xfrm>
              </p:grpSpPr>
              <p:sp>
                <p:nvSpPr>
                  <p:cNvPr id="3671" name="Freeform: Shape 3670">
                    <a:extLst>
                      <a:ext uri="{FF2B5EF4-FFF2-40B4-BE49-F238E27FC236}">
                        <a16:creationId xmlns:a16="http://schemas.microsoft.com/office/drawing/2014/main" id="{2BA8E172-51DE-0498-BE35-72BFFE59D3D3}"/>
                      </a:ext>
                    </a:extLst>
                  </p:cNvPr>
                  <p:cNvSpPr/>
                  <p:nvPr/>
                </p:nvSpPr>
                <p:spPr>
                  <a:xfrm>
                    <a:off x="4274939" y="3900719"/>
                    <a:ext cx="545943" cy="1293370"/>
                  </a:xfrm>
                  <a:custGeom>
                    <a:avLst/>
                    <a:gdLst>
                      <a:gd name="connsiteX0" fmla="*/ 0 w 545943"/>
                      <a:gd name="connsiteY0" fmla="*/ 0 h 1293370"/>
                      <a:gd name="connsiteX1" fmla="*/ 545943 w 545943"/>
                      <a:gd name="connsiteY1" fmla="*/ 0 h 1293370"/>
                      <a:gd name="connsiteX2" fmla="*/ 545943 w 545943"/>
                      <a:gd name="connsiteY2" fmla="*/ 1293370 h 1293370"/>
                      <a:gd name="connsiteX3" fmla="*/ 0 w 545943"/>
                      <a:gd name="connsiteY3" fmla="*/ 1293370 h 1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5943" h="1293370">
                        <a:moveTo>
                          <a:pt x="0" y="0"/>
                        </a:moveTo>
                        <a:lnTo>
                          <a:pt x="545943" y="0"/>
                        </a:lnTo>
                        <a:lnTo>
                          <a:pt x="545943" y="1293370"/>
                        </a:lnTo>
                        <a:lnTo>
                          <a:pt x="0" y="1293370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89" name="Freeform: Shape 3688">
                    <a:extLst>
                      <a:ext uri="{FF2B5EF4-FFF2-40B4-BE49-F238E27FC236}">
                        <a16:creationId xmlns:a16="http://schemas.microsoft.com/office/drawing/2014/main" id="{001F7844-EC9A-1686-095A-45037C31C47E}"/>
                      </a:ext>
                    </a:extLst>
                  </p:cNvPr>
                  <p:cNvSpPr/>
                  <p:nvPr/>
                </p:nvSpPr>
                <p:spPr>
                  <a:xfrm>
                    <a:off x="4332930" y="4030168"/>
                    <a:ext cx="430412" cy="1089708"/>
                  </a:xfrm>
                  <a:custGeom>
                    <a:avLst/>
                    <a:gdLst>
                      <a:gd name="connsiteX0" fmla="*/ 0 w 430412"/>
                      <a:gd name="connsiteY0" fmla="*/ 1028271 h 1089708"/>
                      <a:gd name="connsiteX1" fmla="*/ 430412 w 430412"/>
                      <a:gd name="connsiteY1" fmla="*/ 1028271 h 1089708"/>
                      <a:gd name="connsiteX2" fmla="*/ 430412 w 430412"/>
                      <a:gd name="connsiteY2" fmla="*/ 1089708 h 1089708"/>
                      <a:gd name="connsiteX3" fmla="*/ 0 w 430412"/>
                      <a:gd name="connsiteY3" fmla="*/ 1089708 h 1089708"/>
                      <a:gd name="connsiteX4" fmla="*/ 0 w 430412"/>
                      <a:gd name="connsiteY4" fmla="*/ 856895 h 1089708"/>
                      <a:gd name="connsiteX5" fmla="*/ 430412 w 430412"/>
                      <a:gd name="connsiteY5" fmla="*/ 856895 h 1089708"/>
                      <a:gd name="connsiteX6" fmla="*/ 430412 w 430412"/>
                      <a:gd name="connsiteY6" fmla="*/ 918332 h 1089708"/>
                      <a:gd name="connsiteX7" fmla="*/ 0 w 430412"/>
                      <a:gd name="connsiteY7" fmla="*/ 918332 h 1089708"/>
                      <a:gd name="connsiteX8" fmla="*/ 0 w 430412"/>
                      <a:gd name="connsiteY8" fmla="*/ 685516 h 1089708"/>
                      <a:gd name="connsiteX9" fmla="*/ 430412 w 430412"/>
                      <a:gd name="connsiteY9" fmla="*/ 685516 h 1089708"/>
                      <a:gd name="connsiteX10" fmla="*/ 430412 w 430412"/>
                      <a:gd name="connsiteY10" fmla="*/ 746953 h 1089708"/>
                      <a:gd name="connsiteX11" fmla="*/ 0 w 430412"/>
                      <a:gd name="connsiteY11" fmla="*/ 746953 h 1089708"/>
                      <a:gd name="connsiteX12" fmla="*/ 0 w 430412"/>
                      <a:gd name="connsiteY12" fmla="*/ 514137 h 1089708"/>
                      <a:gd name="connsiteX13" fmla="*/ 430412 w 430412"/>
                      <a:gd name="connsiteY13" fmla="*/ 514137 h 1089708"/>
                      <a:gd name="connsiteX14" fmla="*/ 430412 w 430412"/>
                      <a:gd name="connsiteY14" fmla="*/ 575574 h 1089708"/>
                      <a:gd name="connsiteX15" fmla="*/ 0 w 430412"/>
                      <a:gd name="connsiteY15" fmla="*/ 575574 h 1089708"/>
                      <a:gd name="connsiteX16" fmla="*/ 0 w 430412"/>
                      <a:gd name="connsiteY16" fmla="*/ 342758 h 1089708"/>
                      <a:gd name="connsiteX17" fmla="*/ 430412 w 430412"/>
                      <a:gd name="connsiteY17" fmla="*/ 342758 h 1089708"/>
                      <a:gd name="connsiteX18" fmla="*/ 430412 w 430412"/>
                      <a:gd name="connsiteY18" fmla="*/ 404195 h 1089708"/>
                      <a:gd name="connsiteX19" fmla="*/ 0 w 430412"/>
                      <a:gd name="connsiteY19" fmla="*/ 404195 h 1089708"/>
                      <a:gd name="connsiteX20" fmla="*/ 0 w 430412"/>
                      <a:gd name="connsiteY20" fmla="*/ 171379 h 1089708"/>
                      <a:gd name="connsiteX21" fmla="*/ 430412 w 430412"/>
                      <a:gd name="connsiteY21" fmla="*/ 171379 h 1089708"/>
                      <a:gd name="connsiteX22" fmla="*/ 430412 w 430412"/>
                      <a:gd name="connsiteY22" fmla="*/ 232816 h 1089708"/>
                      <a:gd name="connsiteX23" fmla="*/ 0 w 430412"/>
                      <a:gd name="connsiteY23" fmla="*/ 232816 h 1089708"/>
                      <a:gd name="connsiteX24" fmla="*/ 0 w 430412"/>
                      <a:gd name="connsiteY24" fmla="*/ 0 h 1089708"/>
                      <a:gd name="connsiteX25" fmla="*/ 430412 w 430412"/>
                      <a:gd name="connsiteY25" fmla="*/ 0 h 1089708"/>
                      <a:gd name="connsiteX26" fmla="*/ 430412 w 430412"/>
                      <a:gd name="connsiteY26" fmla="*/ 61437 h 1089708"/>
                      <a:gd name="connsiteX27" fmla="*/ 0 w 430412"/>
                      <a:gd name="connsiteY27" fmla="*/ 61437 h 1089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30412" h="1089708">
                        <a:moveTo>
                          <a:pt x="0" y="1028271"/>
                        </a:moveTo>
                        <a:lnTo>
                          <a:pt x="430412" y="1028271"/>
                        </a:lnTo>
                        <a:lnTo>
                          <a:pt x="430412" y="1089708"/>
                        </a:lnTo>
                        <a:lnTo>
                          <a:pt x="0" y="1089708"/>
                        </a:lnTo>
                        <a:close/>
                        <a:moveTo>
                          <a:pt x="0" y="856895"/>
                        </a:moveTo>
                        <a:lnTo>
                          <a:pt x="430412" y="856895"/>
                        </a:lnTo>
                        <a:lnTo>
                          <a:pt x="430412" y="918332"/>
                        </a:lnTo>
                        <a:lnTo>
                          <a:pt x="0" y="918332"/>
                        </a:lnTo>
                        <a:close/>
                        <a:moveTo>
                          <a:pt x="0" y="685516"/>
                        </a:moveTo>
                        <a:lnTo>
                          <a:pt x="430412" y="685516"/>
                        </a:lnTo>
                        <a:lnTo>
                          <a:pt x="430412" y="746953"/>
                        </a:lnTo>
                        <a:lnTo>
                          <a:pt x="0" y="746953"/>
                        </a:lnTo>
                        <a:close/>
                        <a:moveTo>
                          <a:pt x="0" y="514137"/>
                        </a:moveTo>
                        <a:lnTo>
                          <a:pt x="430412" y="514137"/>
                        </a:lnTo>
                        <a:lnTo>
                          <a:pt x="430412" y="575574"/>
                        </a:lnTo>
                        <a:lnTo>
                          <a:pt x="0" y="575574"/>
                        </a:lnTo>
                        <a:close/>
                        <a:moveTo>
                          <a:pt x="0" y="342758"/>
                        </a:moveTo>
                        <a:lnTo>
                          <a:pt x="430412" y="342758"/>
                        </a:lnTo>
                        <a:lnTo>
                          <a:pt x="430412" y="404195"/>
                        </a:lnTo>
                        <a:lnTo>
                          <a:pt x="0" y="404195"/>
                        </a:lnTo>
                        <a:close/>
                        <a:moveTo>
                          <a:pt x="0" y="171379"/>
                        </a:moveTo>
                        <a:lnTo>
                          <a:pt x="430412" y="171379"/>
                        </a:lnTo>
                        <a:lnTo>
                          <a:pt x="430412" y="232816"/>
                        </a:lnTo>
                        <a:lnTo>
                          <a:pt x="0" y="232816"/>
                        </a:lnTo>
                        <a:close/>
                        <a:moveTo>
                          <a:pt x="0" y="0"/>
                        </a:moveTo>
                        <a:lnTo>
                          <a:pt x="430412" y="0"/>
                        </a:lnTo>
                        <a:lnTo>
                          <a:pt x="430412" y="61437"/>
                        </a:lnTo>
                        <a:lnTo>
                          <a:pt x="0" y="61437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22" name="Group 3721">
              <a:extLst>
                <a:ext uri="{FF2B5EF4-FFF2-40B4-BE49-F238E27FC236}">
                  <a16:creationId xmlns:a16="http://schemas.microsoft.com/office/drawing/2014/main" id="{BD511BE6-7D71-8634-9D7F-190DB324B662}"/>
                </a:ext>
              </a:extLst>
            </p:cNvPr>
            <p:cNvGrpSpPr/>
            <p:nvPr/>
          </p:nvGrpSpPr>
          <p:grpSpPr>
            <a:xfrm>
              <a:off x="5194315" y="1827384"/>
              <a:ext cx="3794489" cy="3203233"/>
              <a:chOff x="5194315" y="1822149"/>
              <a:chExt cx="3794489" cy="3203233"/>
            </a:xfrm>
          </p:grpSpPr>
          <p:sp>
            <p:nvSpPr>
              <p:cNvPr id="3719" name="TextBox 3718">
                <a:extLst>
                  <a:ext uri="{FF2B5EF4-FFF2-40B4-BE49-F238E27FC236}">
                    <a16:creationId xmlns:a16="http://schemas.microsoft.com/office/drawing/2014/main" id="{719251AF-8192-2096-9F96-F29950343238}"/>
                  </a:ext>
                </a:extLst>
              </p:cNvPr>
              <p:cNvSpPr txBox="1"/>
              <p:nvPr/>
            </p:nvSpPr>
            <p:spPr>
              <a:xfrm>
                <a:off x="5194315" y="1822149"/>
                <a:ext cx="37944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 or can apply any other desired formatting.</a:t>
                </a:r>
              </a:p>
            </p:txBody>
          </p:sp>
          <p:sp>
            <p:nvSpPr>
              <p:cNvPr id="3720" name="TextBox 3719">
                <a:extLst>
                  <a:ext uri="{FF2B5EF4-FFF2-40B4-BE49-F238E27FC236}">
                    <a16:creationId xmlns:a16="http://schemas.microsoft.com/office/drawing/2014/main" id="{6BBAB14B-27E9-78B0-4A68-88943580238C}"/>
                  </a:ext>
                </a:extLst>
              </p:cNvPr>
              <p:cNvSpPr txBox="1"/>
              <p:nvPr/>
            </p:nvSpPr>
            <p:spPr>
              <a:xfrm>
                <a:off x="5194315" y="2877462"/>
                <a:ext cx="3141006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name).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name).</a:t>
                </a:r>
              </a:p>
            </p:txBody>
          </p:sp>
          <p:sp>
            <p:nvSpPr>
              <p:cNvPr id="3721" name="TextBox 3720">
                <a:extLst>
                  <a:ext uri="{FF2B5EF4-FFF2-40B4-BE49-F238E27FC236}">
                    <a16:creationId xmlns:a16="http://schemas.microsoft.com/office/drawing/2014/main" id="{F06D6B63-4D56-53DD-898C-ABF4A7D54276}"/>
                  </a:ext>
                </a:extLst>
              </p:cNvPr>
              <p:cNvSpPr txBox="1"/>
              <p:nvPr/>
            </p:nvSpPr>
            <p:spPr>
              <a:xfrm>
                <a:off x="5194315" y="4563717"/>
                <a:ext cx="314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IN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2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name).</a:t>
                </a: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0C91AF-9782-9E87-3835-49F6D7463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800" b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PARAGRAPH INFOGRAPHIC</a:t>
            </a:r>
          </a:p>
        </p:txBody>
      </p:sp>
    </p:spTree>
    <p:extLst>
      <p:ext uri="{BB962C8B-B14F-4D97-AF65-F5344CB8AC3E}">
        <p14:creationId xmlns:p14="http://schemas.microsoft.com/office/powerpoint/2010/main" val="292565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2" name="Group 3671">
            <a:extLst>
              <a:ext uri="{FF2B5EF4-FFF2-40B4-BE49-F238E27FC236}">
                <a16:creationId xmlns:a16="http://schemas.microsoft.com/office/drawing/2014/main" id="{4EB864C6-553D-85E7-567F-121B5C696B50}"/>
              </a:ext>
            </a:extLst>
          </p:cNvPr>
          <p:cNvGrpSpPr/>
          <p:nvPr/>
        </p:nvGrpSpPr>
        <p:grpSpPr>
          <a:xfrm>
            <a:off x="82998" y="1259629"/>
            <a:ext cx="8978004" cy="4338743"/>
            <a:chOff x="142810" y="1264663"/>
            <a:chExt cx="8978004" cy="4338743"/>
          </a:xfrm>
        </p:grpSpPr>
        <p:sp>
          <p:nvSpPr>
            <p:cNvPr id="3637" name="TextBox 3636">
              <a:extLst>
                <a:ext uri="{FF2B5EF4-FFF2-40B4-BE49-F238E27FC236}">
                  <a16:creationId xmlns:a16="http://schemas.microsoft.com/office/drawing/2014/main" id="{999C9442-454E-A94D-C633-75CCFE60EBC3}"/>
                </a:ext>
              </a:extLst>
            </p:cNvPr>
            <p:cNvSpPr txBox="1"/>
            <p:nvPr/>
          </p:nvSpPr>
          <p:spPr>
            <a:xfrm>
              <a:off x="142810" y="1562140"/>
              <a:ext cx="1825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38" name="TextBox 3637">
              <a:extLst>
                <a:ext uri="{FF2B5EF4-FFF2-40B4-BE49-F238E27FC236}">
                  <a16:creationId xmlns:a16="http://schemas.microsoft.com/office/drawing/2014/main" id="{30703282-E4FD-009D-362E-74F74BE4C133}"/>
                </a:ext>
              </a:extLst>
            </p:cNvPr>
            <p:cNvSpPr txBox="1"/>
            <p:nvPr/>
          </p:nvSpPr>
          <p:spPr>
            <a:xfrm>
              <a:off x="142810" y="1264663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9" name="TextBox 3638">
              <a:extLst>
                <a:ext uri="{FF2B5EF4-FFF2-40B4-BE49-F238E27FC236}">
                  <a16:creationId xmlns:a16="http://schemas.microsoft.com/office/drawing/2014/main" id="{D2AD6400-055D-AE0F-32E2-6D401AC92B87}"/>
                </a:ext>
              </a:extLst>
            </p:cNvPr>
            <p:cNvSpPr txBox="1"/>
            <p:nvPr/>
          </p:nvSpPr>
          <p:spPr>
            <a:xfrm>
              <a:off x="3719298" y="1562140"/>
              <a:ext cx="1825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40" name="TextBox 3639">
              <a:extLst>
                <a:ext uri="{FF2B5EF4-FFF2-40B4-BE49-F238E27FC236}">
                  <a16:creationId xmlns:a16="http://schemas.microsoft.com/office/drawing/2014/main" id="{E3AF5F61-87BA-D91E-48CF-D0A2BD6EE3D9}"/>
                </a:ext>
              </a:extLst>
            </p:cNvPr>
            <p:cNvSpPr txBox="1"/>
            <p:nvPr/>
          </p:nvSpPr>
          <p:spPr>
            <a:xfrm>
              <a:off x="3719298" y="1264663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41" name="TextBox 3640">
              <a:extLst>
                <a:ext uri="{FF2B5EF4-FFF2-40B4-BE49-F238E27FC236}">
                  <a16:creationId xmlns:a16="http://schemas.microsoft.com/office/drawing/2014/main" id="{3DCEBB9D-FF47-C85E-9050-B2DC523CC195}"/>
                </a:ext>
              </a:extLst>
            </p:cNvPr>
            <p:cNvSpPr txBox="1"/>
            <p:nvPr/>
          </p:nvSpPr>
          <p:spPr>
            <a:xfrm>
              <a:off x="7295787" y="1562140"/>
              <a:ext cx="1825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42" name="TextBox 3641">
              <a:extLst>
                <a:ext uri="{FF2B5EF4-FFF2-40B4-BE49-F238E27FC236}">
                  <a16:creationId xmlns:a16="http://schemas.microsoft.com/office/drawing/2014/main" id="{6B2C8752-2388-E357-1376-22218727AC6D}"/>
                </a:ext>
              </a:extLst>
            </p:cNvPr>
            <p:cNvSpPr txBox="1"/>
            <p:nvPr/>
          </p:nvSpPr>
          <p:spPr>
            <a:xfrm>
              <a:off x="7295787" y="1264663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B9035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48" name="TextBox 3647">
              <a:extLst>
                <a:ext uri="{FF2B5EF4-FFF2-40B4-BE49-F238E27FC236}">
                  <a16:creationId xmlns:a16="http://schemas.microsoft.com/office/drawing/2014/main" id="{48EAD6CF-2AA4-28A4-41E0-E9BFD13FB432}"/>
                </a:ext>
              </a:extLst>
            </p:cNvPr>
            <p:cNvSpPr txBox="1"/>
            <p:nvPr/>
          </p:nvSpPr>
          <p:spPr>
            <a:xfrm>
              <a:off x="1931054" y="4649299"/>
              <a:ext cx="1825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49" name="TextBox 3648">
              <a:extLst>
                <a:ext uri="{FF2B5EF4-FFF2-40B4-BE49-F238E27FC236}">
                  <a16:creationId xmlns:a16="http://schemas.microsoft.com/office/drawing/2014/main" id="{005CE360-9314-EC85-A094-A7BC0D19D3E5}"/>
                </a:ext>
              </a:extLst>
            </p:cNvPr>
            <p:cNvSpPr txBox="1"/>
            <p:nvPr/>
          </p:nvSpPr>
          <p:spPr>
            <a:xfrm>
              <a:off x="1931054" y="4351822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51" name="TextBox 3650">
              <a:extLst>
                <a:ext uri="{FF2B5EF4-FFF2-40B4-BE49-F238E27FC236}">
                  <a16:creationId xmlns:a16="http://schemas.microsoft.com/office/drawing/2014/main" id="{372307FF-10CA-5794-3305-AE983D5214E9}"/>
                </a:ext>
              </a:extLst>
            </p:cNvPr>
            <p:cNvSpPr txBox="1"/>
            <p:nvPr/>
          </p:nvSpPr>
          <p:spPr>
            <a:xfrm>
              <a:off x="5507542" y="4649299"/>
              <a:ext cx="1825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52" name="TextBox 3651">
              <a:extLst>
                <a:ext uri="{FF2B5EF4-FFF2-40B4-BE49-F238E27FC236}">
                  <a16:creationId xmlns:a16="http://schemas.microsoft.com/office/drawing/2014/main" id="{05E20AF4-5E7E-00C9-AB4B-5BF21A1BDA0B}"/>
                </a:ext>
              </a:extLst>
            </p:cNvPr>
            <p:cNvSpPr txBox="1"/>
            <p:nvPr/>
          </p:nvSpPr>
          <p:spPr>
            <a:xfrm>
              <a:off x="5507542" y="4351822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D20000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1" name="Freeform: Shape 3630">
              <a:extLst>
                <a:ext uri="{FF2B5EF4-FFF2-40B4-BE49-F238E27FC236}">
                  <a16:creationId xmlns:a16="http://schemas.microsoft.com/office/drawing/2014/main" id="{6C6F3573-1321-B6E1-E2D6-35D3C1059476}"/>
                </a:ext>
              </a:extLst>
            </p:cNvPr>
            <p:cNvSpPr/>
            <p:nvPr/>
          </p:nvSpPr>
          <p:spPr>
            <a:xfrm>
              <a:off x="1015288" y="2837469"/>
              <a:ext cx="1791115" cy="1193130"/>
            </a:xfrm>
            <a:custGeom>
              <a:avLst/>
              <a:gdLst>
                <a:gd name="connsiteX0" fmla="*/ 1989956 w 1989955"/>
                <a:gd name="connsiteY0" fmla="*/ 52 h 1325589"/>
                <a:gd name="connsiteX1" fmla="*/ 1503633 w 1989955"/>
                <a:gd name="connsiteY1" fmla="*/ 107107 h 1325589"/>
                <a:gd name="connsiteX2" fmla="*/ 492315 w 1989955"/>
                <a:gd name="connsiteY2" fmla="*/ 1219089 h 1325589"/>
                <a:gd name="connsiteX3" fmla="*/ 0 w 1989955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5" h="1325589">
                  <a:moveTo>
                    <a:pt x="1989956" y="52"/>
                  </a:moveTo>
                  <a:cubicBezTo>
                    <a:pt x="1843033" y="-1259"/>
                    <a:pt x="1671484" y="21683"/>
                    <a:pt x="1503633" y="107107"/>
                  </a:cubicBezTo>
                  <a:cubicBezTo>
                    <a:pt x="992169" y="367428"/>
                    <a:pt x="1003780" y="959283"/>
                    <a:pt x="492315" y="1219089"/>
                  </a:cubicBezTo>
                  <a:cubicBezTo>
                    <a:pt x="373181" y="1279604"/>
                    <a:pt x="213337" y="1328391"/>
                    <a:pt x="0" y="1325464"/>
                  </a:cubicBezTo>
                </a:path>
              </a:pathLst>
            </a:custGeom>
            <a:noFill/>
            <a:ln w="25400" cap="flat">
              <a:solidFill>
                <a:srgbClr val="129FA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2" name="Freeform: Shape 3631">
              <a:extLst>
                <a:ext uri="{FF2B5EF4-FFF2-40B4-BE49-F238E27FC236}">
                  <a16:creationId xmlns:a16="http://schemas.microsoft.com/office/drawing/2014/main" id="{6E1DF2F3-11F9-C7CF-1DA0-B4CA373E8BBB}"/>
                </a:ext>
              </a:extLst>
            </p:cNvPr>
            <p:cNvSpPr/>
            <p:nvPr/>
          </p:nvSpPr>
          <p:spPr>
            <a:xfrm>
              <a:off x="2806319" y="2837469"/>
              <a:ext cx="1791115" cy="1193130"/>
            </a:xfrm>
            <a:custGeom>
              <a:avLst/>
              <a:gdLst>
                <a:gd name="connsiteX0" fmla="*/ 0 w 1989955"/>
                <a:gd name="connsiteY0" fmla="*/ 52 h 1325589"/>
                <a:gd name="connsiteX1" fmla="*/ 486322 w 1989955"/>
                <a:gd name="connsiteY1" fmla="*/ 107107 h 1325589"/>
                <a:gd name="connsiteX2" fmla="*/ 1497640 w 1989955"/>
                <a:gd name="connsiteY2" fmla="*/ 1219089 h 1325589"/>
                <a:gd name="connsiteX3" fmla="*/ 1989956 w 1989955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5" h="1325589">
                  <a:moveTo>
                    <a:pt x="0" y="52"/>
                  </a:moveTo>
                  <a:cubicBezTo>
                    <a:pt x="146922" y="-1259"/>
                    <a:pt x="318472" y="21683"/>
                    <a:pt x="486322" y="107107"/>
                  </a:cubicBezTo>
                  <a:cubicBezTo>
                    <a:pt x="997787" y="367428"/>
                    <a:pt x="986176" y="959283"/>
                    <a:pt x="1497640" y="1219089"/>
                  </a:cubicBezTo>
                  <a:cubicBezTo>
                    <a:pt x="1616774" y="1279604"/>
                    <a:pt x="1776619" y="1328391"/>
                    <a:pt x="1989956" y="1325464"/>
                  </a:cubicBezTo>
                </a:path>
              </a:pathLst>
            </a:custGeom>
            <a:noFill/>
            <a:ln w="25400" cap="flat">
              <a:solidFill>
                <a:srgbClr val="E6A10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4" name="Freeform: Shape 3633">
              <a:extLst>
                <a:ext uri="{FF2B5EF4-FFF2-40B4-BE49-F238E27FC236}">
                  <a16:creationId xmlns:a16="http://schemas.microsoft.com/office/drawing/2014/main" id="{D5122396-9115-9DA9-5EF1-D75C71F5EF69}"/>
                </a:ext>
              </a:extLst>
            </p:cNvPr>
            <p:cNvSpPr/>
            <p:nvPr/>
          </p:nvSpPr>
          <p:spPr>
            <a:xfrm>
              <a:off x="4601564" y="2837469"/>
              <a:ext cx="1791115" cy="1193130"/>
            </a:xfrm>
            <a:custGeom>
              <a:avLst/>
              <a:gdLst>
                <a:gd name="connsiteX0" fmla="*/ 1989955 w 1989955"/>
                <a:gd name="connsiteY0" fmla="*/ 52 h 1325589"/>
                <a:gd name="connsiteX1" fmla="*/ 1503633 w 1989955"/>
                <a:gd name="connsiteY1" fmla="*/ 107107 h 1325589"/>
                <a:gd name="connsiteX2" fmla="*/ 492315 w 1989955"/>
                <a:gd name="connsiteY2" fmla="*/ 1219089 h 1325589"/>
                <a:gd name="connsiteX3" fmla="*/ 0 w 1989955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5" h="1325589">
                  <a:moveTo>
                    <a:pt x="1989955" y="52"/>
                  </a:moveTo>
                  <a:cubicBezTo>
                    <a:pt x="1843033" y="-1259"/>
                    <a:pt x="1671484" y="21683"/>
                    <a:pt x="1503633" y="107107"/>
                  </a:cubicBezTo>
                  <a:cubicBezTo>
                    <a:pt x="992168" y="367428"/>
                    <a:pt x="1003780" y="959283"/>
                    <a:pt x="492315" y="1219089"/>
                  </a:cubicBezTo>
                  <a:cubicBezTo>
                    <a:pt x="373181" y="1279604"/>
                    <a:pt x="213337" y="1328391"/>
                    <a:pt x="0" y="1325464"/>
                  </a:cubicBezTo>
                </a:path>
              </a:pathLst>
            </a:custGeom>
            <a:noFill/>
            <a:ln w="25400" cap="flat">
              <a:solidFill>
                <a:srgbClr val="99A61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5" name="Freeform: Shape 3634">
              <a:extLst>
                <a:ext uri="{FF2B5EF4-FFF2-40B4-BE49-F238E27FC236}">
                  <a16:creationId xmlns:a16="http://schemas.microsoft.com/office/drawing/2014/main" id="{83C98BA0-1AB0-8BBE-583A-DEF17EA562C4}"/>
                </a:ext>
              </a:extLst>
            </p:cNvPr>
            <p:cNvSpPr/>
            <p:nvPr/>
          </p:nvSpPr>
          <p:spPr>
            <a:xfrm>
              <a:off x="6392596" y="2837469"/>
              <a:ext cx="1791114" cy="1193130"/>
            </a:xfrm>
            <a:custGeom>
              <a:avLst/>
              <a:gdLst>
                <a:gd name="connsiteX0" fmla="*/ 0 w 1989954"/>
                <a:gd name="connsiteY0" fmla="*/ 52 h 1325589"/>
                <a:gd name="connsiteX1" fmla="*/ 486322 w 1989954"/>
                <a:gd name="connsiteY1" fmla="*/ 107107 h 1325589"/>
                <a:gd name="connsiteX2" fmla="*/ 1497640 w 1989954"/>
                <a:gd name="connsiteY2" fmla="*/ 1219089 h 1325589"/>
                <a:gd name="connsiteX3" fmla="*/ 1989955 w 1989954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4" h="1325589">
                  <a:moveTo>
                    <a:pt x="0" y="52"/>
                  </a:moveTo>
                  <a:cubicBezTo>
                    <a:pt x="146922" y="-1259"/>
                    <a:pt x="318471" y="21683"/>
                    <a:pt x="486322" y="107107"/>
                  </a:cubicBezTo>
                  <a:cubicBezTo>
                    <a:pt x="997787" y="367428"/>
                    <a:pt x="986176" y="959283"/>
                    <a:pt x="1497640" y="1219089"/>
                  </a:cubicBezTo>
                  <a:cubicBezTo>
                    <a:pt x="1616774" y="1279604"/>
                    <a:pt x="1776619" y="1328391"/>
                    <a:pt x="1989955" y="1325464"/>
                  </a:cubicBezTo>
                </a:path>
              </a:pathLst>
            </a:custGeom>
            <a:noFill/>
            <a:ln w="25400" cap="flat">
              <a:solidFill>
                <a:srgbClr val="D2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1" name="Freeform: Shape 3620">
              <a:extLst>
                <a:ext uri="{FF2B5EF4-FFF2-40B4-BE49-F238E27FC236}">
                  <a16:creationId xmlns:a16="http://schemas.microsoft.com/office/drawing/2014/main" id="{D2FB27A6-0679-63FD-67B5-2B755980FB45}"/>
                </a:ext>
              </a:extLst>
            </p:cNvPr>
            <p:cNvSpPr/>
            <p:nvPr/>
          </p:nvSpPr>
          <p:spPr>
            <a:xfrm>
              <a:off x="576823" y="2973529"/>
              <a:ext cx="957000" cy="956997"/>
            </a:xfrm>
            <a:custGeom>
              <a:avLst/>
              <a:gdLst>
                <a:gd name="connsiteX0" fmla="*/ 0 w 1063241"/>
                <a:gd name="connsiteY0" fmla="*/ 531621 h 1063241"/>
                <a:gd name="connsiteX1" fmla="*/ 531621 w 1063241"/>
                <a:gd name="connsiteY1" fmla="*/ 0 h 1063241"/>
                <a:gd name="connsiteX2" fmla="*/ 1063242 w 1063241"/>
                <a:gd name="connsiteY2" fmla="*/ 531621 h 1063241"/>
                <a:gd name="connsiteX3" fmla="*/ 531621 w 1063241"/>
                <a:gd name="connsiteY3" fmla="*/ 1063242 h 1063241"/>
                <a:gd name="connsiteX4" fmla="*/ 0 w 1063241"/>
                <a:gd name="connsiteY4" fmla="*/ 531621 h 1063241"/>
                <a:gd name="connsiteX5" fmla="*/ 0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0" y="531621"/>
                  </a:moveTo>
                  <a:cubicBezTo>
                    <a:pt x="0" y="238011"/>
                    <a:pt x="238011" y="0"/>
                    <a:pt x="531621" y="0"/>
                  </a:cubicBezTo>
                  <a:cubicBezTo>
                    <a:pt x="825231" y="0"/>
                    <a:pt x="1063242" y="238011"/>
                    <a:pt x="1063242" y="531621"/>
                  </a:cubicBezTo>
                  <a:cubicBezTo>
                    <a:pt x="1063242" y="825231"/>
                    <a:pt x="825231" y="1063242"/>
                    <a:pt x="531621" y="1063242"/>
                  </a:cubicBezTo>
                  <a:cubicBezTo>
                    <a:pt x="238011" y="1063242"/>
                    <a:pt x="0" y="825231"/>
                    <a:pt x="0" y="531621"/>
                  </a:cubicBezTo>
                  <a:lnTo>
                    <a:pt x="0" y="531621"/>
                  </a:lnTo>
                  <a:close/>
                </a:path>
              </a:pathLst>
            </a:custGeom>
            <a:solidFill>
              <a:srgbClr val="129FA4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3" name="Freeform: Shape 3622">
              <a:extLst>
                <a:ext uri="{FF2B5EF4-FFF2-40B4-BE49-F238E27FC236}">
                  <a16:creationId xmlns:a16="http://schemas.microsoft.com/office/drawing/2014/main" id="{DCE3B50E-542A-99FD-85F9-D921DEA0276C}"/>
                </a:ext>
              </a:extLst>
            </p:cNvPr>
            <p:cNvSpPr/>
            <p:nvPr/>
          </p:nvSpPr>
          <p:spPr>
            <a:xfrm>
              <a:off x="2361385" y="2942385"/>
              <a:ext cx="957000" cy="956997"/>
            </a:xfrm>
            <a:custGeom>
              <a:avLst/>
              <a:gdLst>
                <a:gd name="connsiteX0" fmla="*/ 1063242 w 1063241"/>
                <a:gd name="connsiteY0" fmla="*/ 531621 h 1063241"/>
                <a:gd name="connsiteX1" fmla="*/ 531621 w 1063241"/>
                <a:gd name="connsiteY1" fmla="*/ 0 h 1063241"/>
                <a:gd name="connsiteX2" fmla="*/ 0 w 1063241"/>
                <a:gd name="connsiteY2" fmla="*/ 531621 h 1063241"/>
                <a:gd name="connsiteX3" fmla="*/ 531621 w 1063241"/>
                <a:gd name="connsiteY3" fmla="*/ 1063242 h 1063241"/>
                <a:gd name="connsiteX4" fmla="*/ 1063242 w 1063241"/>
                <a:gd name="connsiteY4" fmla="*/ 531621 h 1063241"/>
                <a:gd name="connsiteX5" fmla="*/ 1063242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1063242" y="531621"/>
                  </a:moveTo>
                  <a:cubicBezTo>
                    <a:pt x="1063242" y="238011"/>
                    <a:pt x="825231" y="0"/>
                    <a:pt x="531621" y="0"/>
                  </a:cubicBezTo>
                  <a:cubicBezTo>
                    <a:pt x="238011" y="0"/>
                    <a:pt x="0" y="238011"/>
                    <a:pt x="0" y="531621"/>
                  </a:cubicBezTo>
                  <a:cubicBezTo>
                    <a:pt x="0" y="825231"/>
                    <a:pt x="238011" y="1063242"/>
                    <a:pt x="531621" y="1063242"/>
                  </a:cubicBezTo>
                  <a:cubicBezTo>
                    <a:pt x="825231" y="1063242"/>
                    <a:pt x="1063242" y="825231"/>
                    <a:pt x="1063242" y="531621"/>
                  </a:cubicBezTo>
                  <a:lnTo>
                    <a:pt x="1063242" y="531621"/>
                  </a:lnTo>
                  <a:close/>
                </a:path>
              </a:pathLst>
            </a:custGeom>
            <a:solidFill>
              <a:srgbClr val="E6A10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5" name="Freeform: Shape 3624">
              <a:extLst>
                <a:ext uri="{FF2B5EF4-FFF2-40B4-BE49-F238E27FC236}">
                  <a16:creationId xmlns:a16="http://schemas.microsoft.com/office/drawing/2014/main" id="{3DF49DC3-4C14-7F08-ACB1-D05800BE613D}"/>
                </a:ext>
              </a:extLst>
            </p:cNvPr>
            <p:cNvSpPr/>
            <p:nvPr/>
          </p:nvSpPr>
          <p:spPr>
            <a:xfrm>
              <a:off x="4152500" y="2973529"/>
              <a:ext cx="957000" cy="956997"/>
            </a:xfrm>
            <a:custGeom>
              <a:avLst/>
              <a:gdLst>
                <a:gd name="connsiteX0" fmla="*/ 0 w 1063241"/>
                <a:gd name="connsiteY0" fmla="*/ 531621 h 1063241"/>
                <a:gd name="connsiteX1" fmla="*/ 531621 w 1063241"/>
                <a:gd name="connsiteY1" fmla="*/ 0 h 1063241"/>
                <a:gd name="connsiteX2" fmla="*/ 1063242 w 1063241"/>
                <a:gd name="connsiteY2" fmla="*/ 531621 h 1063241"/>
                <a:gd name="connsiteX3" fmla="*/ 531621 w 1063241"/>
                <a:gd name="connsiteY3" fmla="*/ 1063242 h 1063241"/>
                <a:gd name="connsiteX4" fmla="*/ 0 w 1063241"/>
                <a:gd name="connsiteY4" fmla="*/ 531621 h 1063241"/>
                <a:gd name="connsiteX5" fmla="*/ 0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0" y="531621"/>
                  </a:moveTo>
                  <a:cubicBezTo>
                    <a:pt x="0" y="238011"/>
                    <a:pt x="238011" y="0"/>
                    <a:pt x="531621" y="0"/>
                  </a:cubicBezTo>
                  <a:cubicBezTo>
                    <a:pt x="825231" y="0"/>
                    <a:pt x="1063242" y="238011"/>
                    <a:pt x="1063242" y="531621"/>
                  </a:cubicBezTo>
                  <a:cubicBezTo>
                    <a:pt x="1063242" y="825231"/>
                    <a:pt x="825231" y="1063242"/>
                    <a:pt x="531621" y="1063242"/>
                  </a:cubicBezTo>
                  <a:cubicBezTo>
                    <a:pt x="238011" y="1063242"/>
                    <a:pt x="0" y="825231"/>
                    <a:pt x="0" y="531621"/>
                  </a:cubicBezTo>
                  <a:lnTo>
                    <a:pt x="0" y="531621"/>
                  </a:lnTo>
                  <a:close/>
                </a:path>
              </a:pathLst>
            </a:custGeom>
            <a:solidFill>
              <a:srgbClr val="99A612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7" name="Freeform: Shape 3626">
              <a:extLst>
                <a:ext uri="{FF2B5EF4-FFF2-40B4-BE49-F238E27FC236}">
                  <a16:creationId xmlns:a16="http://schemas.microsoft.com/office/drawing/2014/main" id="{98EA2C76-4937-393A-B228-12226FDE5BA9}"/>
                </a:ext>
              </a:extLst>
            </p:cNvPr>
            <p:cNvSpPr/>
            <p:nvPr/>
          </p:nvSpPr>
          <p:spPr>
            <a:xfrm>
              <a:off x="5938684" y="2942385"/>
              <a:ext cx="957001" cy="956997"/>
            </a:xfrm>
            <a:custGeom>
              <a:avLst/>
              <a:gdLst>
                <a:gd name="connsiteX0" fmla="*/ 1063242 w 1063242"/>
                <a:gd name="connsiteY0" fmla="*/ 531621 h 1063241"/>
                <a:gd name="connsiteX1" fmla="*/ 531621 w 1063242"/>
                <a:gd name="connsiteY1" fmla="*/ 0 h 1063241"/>
                <a:gd name="connsiteX2" fmla="*/ 0 w 1063242"/>
                <a:gd name="connsiteY2" fmla="*/ 531621 h 1063241"/>
                <a:gd name="connsiteX3" fmla="*/ 531621 w 1063242"/>
                <a:gd name="connsiteY3" fmla="*/ 1063242 h 1063241"/>
                <a:gd name="connsiteX4" fmla="*/ 1063242 w 1063242"/>
                <a:gd name="connsiteY4" fmla="*/ 531621 h 1063241"/>
                <a:gd name="connsiteX5" fmla="*/ 1063242 w 1063242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2" h="1063241">
                  <a:moveTo>
                    <a:pt x="1063242" y="531621"/>
                  </a:moveTo>
                  <a:cubicBezTo>
                    <a:pt x="1063242" y="238011"/>
                    <a:pt x="825231" y="0"/>
                    <a:pt x="531621" y="0"/>
                  </a:cubicBezTo>
                  <a:cubicBezTo>
                    <a:pt x="238011" y="0"/>
                    <a:pt x="0" y="238011"/>
                    <a:pt x="0" y="531621"/>
                  </a:cubicBezTo>
                  <a:cubicBezTo>
                    <a:pt x="0" y="825231"/>
                    <a:pt x="238011" y="1063242"/>
                    <a:pt x="531621" y="1063242"/>
                  </a:cubicBezTo>
                  <a:cubicBezTo>
                    <a:pt x="825231" y="1063242"/>
                    <a:pt x="1063242" y="825231"/>
                    <a:pt x="1063242" y="531621"/>
                  </a:cubicBezTo>
                  <a:lnTo>
                    <a:pt x="1063242" y="531621"/>
                  </a:lnTo>
                  <a:close/>
                </a:path>
              </a:pathLst>
            </a:custGeom>
            <a:solidFill>
              <a:srgbClr val="D20000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9" name="Freeform: Shape 3628">
              <a:extLst>
                <a:ext uri="{FF2B5EF4-FFF2-40B4-BE49-F238E27FC236}">
                  <a16:creationId xmlns:a16="http://schemas.microsoft.com/office/drawing/2014/main" id="{AA67D870-D008-E433-160E-6291F88DB69D}"/>
                </a:ext>
              </a:extLst>
            </p:cNvPr>
            <p:cNvSpPr/>
            <p:nvPr/>
          </p:nvSpPr>
          <p:spPr>
            <a:xfrm>
              <a:off x="7729800" y="2973529"/>
              <a:ext cx="957000" cy="956997"/>
            </a:xfrm>
            <a:custGeom>
              <a:avLst/>
              <a:gdLst>
                <a:gd name="connsiteX0" fmla="*/ 0 w 1063241"/>
                <a:gd name="connsiteY0" fmla="*/ 531621 h 1063241"/>
                <a:gd name="connsiteX1" fmla="*/ 531621 w 1063241"/>
                <a:gd name="connsiteY1" fmla="*/ 0 h 1063241"/>
                <a:gd name="connsiteX2" fmla="*/ 1063242 w 1063241"/>
                <a:gd name="connsiteY2" fmla="*/ 531621 h 1063241"/>
                <a:gd name="connsiteX3" fmla="*/ 531621 w 1063241"/>
                <a:gd name="connsiteY3" fmla="*/ 1063242 h 1063241"/>
                <a:gd name="connsiteX4" fmla="*/ 0 w 1063241"/>
                <a:gd name="connsiteY4" fmla="*/ 531621 h 1063241"/>
                <a:gd name="connsiteX5" fmla="*/ 0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0" y="531621"/>
                  </a:moveTo>
                  <a:cubicBezTo>
                    <a:pt x="0" y="238011"/>
                    <a:pt x="238011" y="0"/>
                    <a:pt x="531621" y="0"/>
                  </a:cubicBezTo>
                  <a:cubicBezTo>
                    <a:pt x="825231" y="0"/>
                    <a:pt x="1063242" y="238011"/>
                    <a:pt x="1063242" y="531621"/>
                  </a:cubicBezTo>
                  <a:cubicBezTo>
                    <a:pt x="1063242" y="825231"/>
                    <a:pt x="825231" y="1063242"/>
                    <a:pt x="531621" y="1063242"/>
                  </a:cubicBezTo>
                  <a:cubicBezTo>
                    <a:pt x="238011" y="1063242"/>
                    <a:pt x="0" y="825231"/>
                    <a:pt x="0" y="531621"/>
                  </a:cubicBezTo>
                  <a:lnTo>
                    <a:pt x="0" y="531621"/>
                  </a:lnTo>
                  <a:close/>
                </a:path>
              </a:pathLst>
            </a:custGeom>
            <a:solidFill>
              <a:srgbClr val="B9035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F40F490E-2F93-7975-8A85-B042781EE38B}"/>
                </a:ext>
              </a:extLst>
            </p:cNvPr>
            <p:cNvSpPr/>
            <p:nvPr/>
          </p:nvSpPr>
          <p:spPr>
            <a:xfrm>
              <a:off x="457200" y="2837526"/>
              <a:ext cx="622706" cy="1192959"/>
            </a:xfrm>
            <a:custGeom>
              <a:avLst/>
              <a:gdLst>
                <a:gd name="connsiteX0" fmla="*/ 666210 w 691836"/>
                <a:gd name="connsiteY0" fmla="*/ 61650 h 1325399"/>
                <a:gd name="connsiteX1" fmla="*/ 686788 w 691836"/>
                <a:gd name="connsiteY1" fmla="*/ 15368 h 1325399"/>
                <a:gd name="connsiteX2" fmla="*/ 630721 w 691836"/>
                <a:gd name="connsiteY2" fmla="*/ 1322 h 1325399"/>
                <a:gd name="connsiteX3" fmla="*/ 557494 w 691836"/>
                <a:gd name="connsiteY3" fmla="*/ 9820 h 1325399"/>
                <a:gd name="connsiteX4" fmla="*/ 348160 w 691836"/>
                <a:gd name="connsiteY4" fmla="*/ 80121 h 1325399"/>
                <a:gd name="connsiteX5" fmla="*/ 173848 w 691836"/>
                <a:gd name="connsiteY5" fmla="*/ 214682 h 1325399"/>
                <a:gd name="connsiteX6" fmla="*/ 122 w 691836"/>
                <a:gd name="connsiteY6" fmla="*/ 667622 h 1325399"/>
                <a:gd name="connsiteX7" fmla="*/ 172350 w 691836"/>
                <a:gd name="connsiteY7" fmla="*/ 1120561 h 1325399"/>
                <a:gd name="connsiteX8" fmla="*/ 620069 w 691836"/>
                <a:gd name="connsiteY8" fmla="*/ 1325400 h 1325399"/>
                <a:gd name="connsiteX9" fmla="*/ 186326 w 691836"/>
                <a:gd name="connsiteY9" fmla="*/ 1108294 h 1325399"/>
                <a:gd name="connsiteX10" fmla="*/ 26716 w 691836"/>
                <a:gd name="connsiteY10" fmla="*/ 667879 h 1325399"/>
                <a:gd name="connsiteX11" fmla="*/ 215870 w 691836"/>
                <a:gd name="connsiteY11" fmla="*/ 246473 h 1325399"/>
                <a:gd name="connsiteX12" fmla="*/ 456900 w 691836"/>
                <a:gd name="connsiteY12" fmla="*/ 98427 h 1325399"/>
                <a:gd name="connsiteX13" fmla="*/ 638282 w 691836"/>
                <a:gd name="connsiteY13" fmla="*/ 63710 h 1325399"/>
                <a:gd name="connsiteX14" fmla="*/ 666234 w 691836"/>
                <a:gd name="connsiteY14" fmla="*/ 61627 h 1325399"/>
                <a:gd name="connsiteX15" fmla="*/ 666234 w 691836"/>
                <a:gd name="connsiteY15" fmla="*/ 61627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0" y="61650"/>
                  </a:moveTo>
                  <a:cubicBezTo>
                    <a:pt x="687958" y="57389"/>
                    <a:pt x="698961" y="35103"/>
                    <a:pt x="686788" y="15368"/>
                  </a:cubicBezTo>
                  <a:cubicBezTo>
                    <a:pt x="674568" y="-4460"/>
                    <a:pt x="650385" y="105"/>
                    <a:pt x="630721" y="1322"/>
                  </a:cubicBezTo>
                  <a:cubicBezTo>
                    <a:pt x="606187" y="2820"/>
                    <a:pt x="581747" y="5723"/>
                    <a:pt x="557494" y="9820"/>
                  </a:cubicBezTo>
                  <a:cubicBezTo>
                    <a:pt x="484665" y="22181"/>
                    <a:pt x="413545" y="45638"/>
                    <a:pt x="348160" y="80121"/>
                  </a:cubicBezTo>
                  <a:cubicBezTo>
                    <a:pt x="282893" y="114580"/>
                    <a:pt x="223712" y="160183"/>
                    <a:pt x="173848" y="214682"/>
                  </a:cubicBezTo>
                  <a:cubicBezTo>
                    <a:pt x="4874" y="399224"/>
                    <a:pt x="5" y="617079"/>
                    <a:pt x="122" y="667622"/>
                  </a:cubicBezTo>
                  <a:cubicBezTo>
                    <a:pt x="-815" y="712522"/>
                    <a:pt x="-651" y="934310"/>
                    <a:pt x="172350" y="1120561"/>
                  </a:cubicBezTo>
                  <a:cubicBezTo>
                    <a:pt x="349448" y="1311213"/>
                    <a:pt x="576854" y="1323831"/>
                    <a:pt x="620069" y="1325400"/>
                  </a:cubicBezTo>
                  <a:cubicBezTo>
                    <a:pt x="575215" y="1321888"/>
                    <a:pt x="354200" y="1299836"/>
                    <a:pt x="186326" y="1108294"/>
                  </a:cubicBezTo>
                  <a:cubicBezTo>
                    <a:pt x="26318" y="925718"/>
                    <a:pt x="25639" y="715846"/>
                    <a:pt x="26716" y="667879"/>
                  </a:cubicBezTo>
                  <a:cubicBezTo>
                    <a:pt x="29361" y="619631"/>
                    <a:pt x="46029" y="414043"/>
                    <a:pt x="215870" y="246473"/>
                  </a:cubicBezTo>
                  <a:cubicBezTo>
                    <a:pt x="283782" y="179450"/>
                    <a:pt x="366654" y="129024"/>
                    <a:pt x="456900" y="98427"/>
                  </a:cubicBezTo>
                  <a:cubicBezTo>
                    <a:pt x="515332" y="78622"/>
                    <a:pt x="576690" y="66613"/>
                    <a:pt x="638282" y="63710"/>
                  </a:cubicBezTo>
                  <a:cubicBezTo>
                    <a:pt x="647201" y="63289"/>
                    <a:pt x="657244" y="63429"/>
                    <a:pt x="666234" y="61627"/>
                  </a:cubicBezTo>
                  <a:lnTo>
                    <a:pt x="666234" y="61627"/>
                  </a:lnTo>
                  <a:close/>
                </a:path>
              </a:pathLst>
            </a:custGeom>
            <a:solidFill>
              <a:srgbClr val="129FA4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4" name="Freeform: Shape 3623">
              <a:extLst>
                <a:ext uri="{FF2B5EF4-FFF2-40B4-BE49-F238E27FC236}">
                  <a16:creationId xmlns:a16="http://schemas.microsoft.com/office/drawing/2014/main" id="{36D70660-ECFF-75CB-0D25-7B0DEED8A8EA}"/>
                </a:ext>
              </a:extLst>
            </p:cNvPr>
            <p:cNvSpPr/>
            <p:nvPr/>
          </p:nvSpPr>
          <p:spPr>
            <a:xfrm>
              <a:off x="2248314" y="2837516"/>
              <a:ext cx="622706" cy="1192959"/>
            </a:xfrm>
            <a:custGeom>
              <a:avLst/>
              <a:gdLst>
                <a:gd name="connsiteX0" fmla="*/ 666210 w 691836"/>
                <a:gd name="connsiteY0" fmla="*/ 1263750 h 1325399"/>
                <a:gd name="connsiteX1" fmla="*/ 686788 w 691836"/>
                <a:gd name="connsiteY1" fmla="*/ 1310031 h 1325399"/>
                <a:gd name="connsiteX2" fmla="*/ 630721 w 691836"/>
                <a:gd name="connsiteY2" fmla="*/ 1324078 h 1325399"/>
                <a:gd name="connsiteX3" fmla="*/ 557494 w 691836"/>
                <a:gd name="connsiteY3" fmla="*/ 1315580 h 1325399"/>
                <a:gd name="connsiteX4" fmla="*/ 348160 w 691836"/>
                <a:gd name="connsiteY4" fmla="*/ 1245279 h 1325399"/>
                <a:gd name="connsiteX5" fmla="*/ 173802 w 691836"/>
                <a:gd name="connsiteY5" fmla="*/ 1110718 h 1325399"/>
                <a:gd name="connsiteX6" fmla="*/ 122 w 691836"/>
                <a:gd name="connsiteY6" fmla="*/ 657778 h 1325399"/>
                <a:gd name="connsiteX7" fmla="*/ 172350 w 691836"/>
                <a:gd name="connsiteY7" fmla="*/ 204839 h 1325399"/>
                <a:gd name="connsiteX8" fmla="*/ 620046 w 691836"/>
                <a:gd name="connsiteY8" fmla="*/ 0 h 1325399"/>
                <a:gd name="connsiteX9" fmla="*/ 186303 w 691836"/>
                <a:gd name="connsiteY9" fmla="*/ 217106 h 1325399"/>
                <a:gd name="connsiteX10" fmla="*/ 26716 w 691836"/>
                <a:gd name="connsiteY10" fmla="*/ 657521 h 1325399"/>
                <a:gd name="connsiteX11" fmla="*/ 215870 w 691836"/>
                <a:gd name="connsiteY11" fmla="*/ 1078927 h 1325399"/>
                <a:gd name="connsiteX12" fmla="*/ 456900 w 691836"/>
                <a:gd name="connsiteY12" fmla="*/ 1226972 h 1325399"/>
                <a:gd name="connsiteX13" fmla="*/ 638282 w 691836"/>
                <a:gd name="connsiteY13" fmla="*/ 1261690 h 1325399"/>
                <a:gd name="connsiteX14" fmla="*/ 666234 w 691836"/>
                <a:gd name="connsiteY14" fmla="*/ 1263773 h 1325399"/>
                <a:gd name="connsiteX15" fmla="*/ 666234 w 691836"/>
                <a:gd name="connsiteY15" fmla="*/ 1263773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0" y="1263750"/>
                  </a:moveTo>
                  <a:cubicBezTo>
                    <a:pt x="687959" y="1268010"/>
                    <a:pt x="698961" y="1290297"/>
                    <a:pt x="686788" y="1310031"/>
                  </a:cubicBezTo>
                  <a:cubicBezTo>
                    <a:pt x="674568" y="1329860"/>
                    <a:pt x="650385" y="1325295"/>
                    <a:pt x="630721" y="1324078"/>
                  </a:cubicBezTo>
                  <a:cubicBezTo>
                    <a:pt x="606187" y="1322579"/>
                    <a:pt x="581747" y="1319676"/>
                    <a:pt x="557494" y="1315580"/>
                  </a:cubicBezTo>
                  <a:cubicBezTo>
                    <a:pt x="484665" y="1303219"/>
                    <a:pt x="413545" y="1279762"/>
                    <a:pt x="348160" y="1245279"/>
                  </a:cubicBezTo>
                  <a:cubicBezTo>
                    <a:pt x="282893" y="1210819"/>
                    <a:pt x="223712" y="1165216"/>
                    <a:pt x="173802" y="1110718"/>
                  </a:cubicBezTo>
                  <a:cubicBezTo>
                    <a:pt x="4827" y="926175"/>
                    <a:pt x="-66" y="708297"/>
                    <a:pt x="122" y="657778"/>
                  </a:cubicBezTo>
                  <a:cubicBezTo>
                    <a:pt x="-815" y="612878"/>
                    <a:pt x="-651" y="391090"/>
                    <a:pt x="172350" y="204839"/>
                  </a:cubicBezTo>
                  <a:cubicBezTo>
                    <a:pt x="349448" y="14187"/>
                    <a:pt x="576830" y="1568"/>
                    <a:pt x="620046" y="0"/>
                  </a:cubicBezTo>
                  <a:cubicBezTo>
                    <a:pt x="575192" y="3512"/>
                    <a:pt x="354177" y="25564"/>
                    <a:pt x="186303" y="217106"/>
                  </a:cubicBezTo>
                  <a:cubicBezTo>
                    <a:pt x="26318" y="399681"/>
                    <a:pt x="25639" y="609553"/>
                    <a:pt x="26716" y="657521"/>
                  </a:cubicBezTo>
                  <a:cubicBezTo>
                    <a:pt x="29361" y="705769"/>
                    <a:pt x="46029" y="911357"/>
                    <a:pt x="215870" y="1078927"/>
                  </a:cubicBezTo>
                  <a:cubicBezTo>
                    <a:pt x="283782" y="1145950"/>
                    <a:pt x="366654" y="1196375"/>
                    <a:pt x="456900" y="1226972"/>
                  </a:cubicBezTo>
                  <a:cubicBezTo>
                    <a:pt x="515332" y="1246777"/>
                    <a:pt x="576690" y="1258787"/>
                    <a:pt x="638282" y="1261690"/>
                  </a:cubicBezTo>
                  <a:cubicBezTo>
                    <a:pt x="647155" y="1262111"/>
                    <a:pt x="657221" y="1262017"/>
                    <a:pt x="666234" y="1263773"/>
                  </a:cubicBezTo>
                  <a:lnTo>
                    <a:pt x="666234" y="1263773"/>
                  </a:lnTo>
                  <a:close/>
                </a:path>
              </a:pathLst>
            </a:custGeom>
            <a:solidFill>
              <a:srgbClr val="E6A10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6" name="Freeform: Shape 3625">
              <a:extLst>
                <a:ext uri="{FF2B5EF4-FFF2-40B4-BE49-F238E27FC236}">
                  <a16:creationId xmlns:a16="http://schemas.microsoft.com/office/drawing/2014/main" id="{C3D5C661-A281-9A7E-7345-B6AC9A845BF5}"/>
                </a:ext>
              </a:extLst>
            </p:cNvPr>
            <p:cNvSpPr/>
            <p:nvPr/>
          </p:nvSpPr>
          <p:spPr>
            <a:xfrm>
              <a:off x="4034499" y="2837526"/>
              <a:ext cx="622706" cy="1192959"/>
            </a:xfrm>
            <a:custGeom>
              <a:avLst/>
              <a:gdLst>
                <a:gd name="connsiteX0" fmla="*/ 666210 w 691836"/>
                <a:gd name="connsiteY0" fmla="*/ 61650 h 1325399"/>
                <a:gd name="connsiteX1" fmla="*/ 686788 w 691836"/>
                <a:gd name="connsiteY1" fmla="*/ 15368 h 1325399"/>
                <a:gd name="connsiteX2" fmla="*/ 630721 w 691836"/>
                <a:gd name="connsiteY2" fmla="*/ 1322 h 1325399"/>
                <a:gd name="connsiteX3" fmla="*/ 557494 w 691836"/>
                <a:gd name="connsiteY3" fmla="*/ 9820 h 1325399"/>
                <a:gd name="connsiteX4" fmla="*/ 348160 w 691836"/>
                <a:gd name="connsiteY4" fmla="*/ 80121 h 1325399"/>
                <a:gd name="connsiteX5" fmla="*/ 173848 w 691836"/>
                <a:gd name="connsiteY5" fmla="*/ 214682 h 1325399"/>
                <a:gd name="connsiteX6" fmla="*/ 122 w 691836"/>
                <a:gd name="connsiteY6" fmla="*/ 667622 h 1325399"/>
                <a:gd name="connsiteX7" fmla="*/ 172350 w 691836"/>
                <a:gd name="connsiteY7" fmla="*/ 1120561 h 1325399"/>
                <a:gd name="connsiteX8" fmla="*/ 620069 w 691836"/>
                <a:gd name="connsiteY8" fmla="*/ 1325400 h 1325399"/>
                <a:gd name="connsiteX9" fmla="*/ 186326 w 691836"/>
                <a:gd name="connsiteY9" fmla="*/ 1108294 h 1325399"/>
                <a:gd name="connsiteX10" fmla="*/ 26739 w 691836"/>
                <a:gd name="connsiteY10" fmla="*/ 667879 h 1325399"/>
                <a:gd name="connsiteX11" fmla="*/ 215893 w 691836"/>
                <a:gd name="connsiteY11" fmla="*/ 246473 h 1325399"/>
                <a:gd name="connsiteX12" fmla="*/ 456924 w 691836"/>
                <a:gd name="connsiteY12" fmla="*/ 98427 h 1325399"/>
                <a:gd name="connsiteX13" fmla="*/ 638306 w 691836"/>
                <a:gd name="connsiteY13" fmla="*/ 63710 h 1325399"/>
                <a:gd name="connsiteX14" fmla="*/ 666257 w 691836"/>
                <a:gd name="connsiteY14" fmla="*/ 61627 h 1325399"/>
                <a:gd name="connsiteX15" fmla="*/ 666257 w 691836"/>
                <a:gd name="connsiteY15" fmla="*/ 61627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0" y="61650"/>
                  </a:moveTo>
                  <a:cubicBezTo>
                    <a:pt x="687958" y="57389"/>
                    <a:pt x="698961" y="35103"/>
                    <a:pt x="686788" y="15368"/>
                  </a:cubicBezTo>
                  <a:cubicBezTo>
                    <a:pt x="674568" y="-4460"/>
                    <a:pt x="650385" y="105"/>
                    <a:pt x="630721" y="1322"/>
                  </a:cubicBezTo>
                  <a:cubicBezTo>
                    <a:pt x="606187" y="2820"/>
                    <a:pt x="581747" y="5723"/>
                    <a:pt x="557494" y="9820"/>
                  </a:cubicBezTo>
                  <a:cubicBezTo>
                    <a:pt x="484665" y="22181"/>
                    <a:pt x="413545" y="45638"/>
                    <a:pt x="348160" y="80121"/>
                  </a:cubicBezTo>
                  <a:cubicBezTo>
                    <a:pt x="282893" y="114580"/>
                    <a:pt x="223712" y="160183"/>
                    <a:pt x="173848" y="214682"/>
                  </a:cubicBezTo>
                  <a:cubicBezTo>
                    <a:pt x="4874" y="399224"/>
                    <a:pt x="-19" y="617079"/>
                    <a:pt x="122" y="667622"/>
                  </a:cubicBezTo>
                  <a:cubicBezTo>
                    <a:pt x="-815" y="712522"/>
                    <a:pt x="-651" y="934310"/>
                    <a:pt x="172350" y="1120561"/>
                  </a:cubicBezTo>
                  <a:cubicBezTo>
                    <a:pt x="349448" y="1311213"/>
                    <a:pt x="576854" y="1323831"/>
                    <a:pt x="620069" y="1325400"/>
                  </a:cubicBezTo>
                  <a:cubicBezTo>
                    <a:pt x="575215" y="1321888"/>
                    <a:pt x="354200" y="1299836"/>
                    <a:pt x="186326" y="1108294"/>
                  </a:cubicBezTo>
                  <a:cubicBezTo>
                    <a:pt x="26341" y="925718"/>
                    <a:pt x="25662" y="715846"/>
                    <a:pt x="26739" y="667879"/>
                  </a:cubicBezTo>
                  <a:cubicBezTo>
                    <a:pt x="29384" y="619631"/>
                    <a:pt x="46052" y="414043"/>
                    <a:pt x="215893" y="246473"/>
                  </a:cubicBezTo>
                  <a:cubicBezTo>
                    <a:pt x="283806" y="179450"/>
                    <a:pt x="366678" y="129024"/>
                    <a:pt x="456924" y="98427"/>
                  </a:cubicBezTo>
                  <a:cubicBezTo>
                    <a:pt x="515355" y="78622"/>
                    <a:pt x="576713" y="66613"/>
                    <a:pt x="638306" y="63710"/>
                  </a:cubicBezTo>
                  <a:cubicBezTo>
                    <a:pt x="647225" y="63289"/>
                    <a:pt x="657268" y="63429"/>
                    <a:pt x="666257" y="61627"/>
                  </a:cubicBezTo>
                  <a:lnTo>
                    <a:pt x="666257" y="61627"/>
                  </a:lnTo>
                  <a:close/>
                </a:path>
              </a:pathLst>
            </a:custGeom>
            <a:solidFill>
              <a:srgbClr val="99A612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8" name="Freeform: Shape 3627">
              <a:extLst>
                <a:ext uri="{FF2B5EF4-FFF2-40B4-BE49-F238E27FC236}">
                  <a16:creationId xmlns:a16="http://schemas.microsoft.com/office/drawing/2014/main" id="{0ED1ED33-7029-ED35-3B42-61DEA4869DED}"/>
                </a:ext>
              </a:extLst>
            </p:cNvPr>
            <p:cNvSpPr/>
            <p:nvPr/>
          </p:nvSpPr>
          <p:spPr>
            <a:xfrm>
              <a:off x="5825614" y="2837516"/>
              <a:ext cx="622706" cy="1192959"/>
            </a:xfrm>
            <a:custGeom>
              <a:avLst/>
              <a:gdLst>
                <a:gd name="connsiteX0" fmla="*/ 666211 w 691836"/>
                <a:gd name="connsiteY0" fmla="*/ 1263750 h 1325399"/>
                <a:gd name="connsiteX1" fmla="*/ 686788 w 691836"/>
                <a:gd name="connsiteY1" fmla="*/ 1310031 h 1325399"/>
                <a:gd name="connsiteX2" fmla="*/ 630720 w 691836"/>
                <a:gd name="connsiteY2" fmla="*/ 1324078 h 1325399"/>
                <a:gd name="connsiteX3" fmla="*/ 557493 w 691836"/>
                <a:gd name="connsiteY3" fmla="*/ 1315580 h 1325399"/>
                <a:gd name="connsiteX4" fmla="*/ 348160 w 691836"/>
                <a:gd name="connsiteY4" fmla="*/ 1245279 h 1325399"/>
                <a:gd name="connsiteX5" fmla="*/ 173802 w 691836"/>
                <a:gd name="connsiteY5" fmla="*/ 1110718 h 1325399"/>
                <a:gd name="connsiteX6" fmla="*/ 122 w 691836"/>
                <a:gd name="connsiteY6" fmla="*/ 657778 h 1325399"/>
                <a:gd name="connsiteX7" fmla="*/ 172350 w 691836"/>
                <a:gd name="connsiteY7" fmla="*/ 204839 h 1325399"/>
                <a:gd name="connsiteX8" fmla="*/ 620069 w 691836"/>
                <a:gd name="connsiteY8" fmla="*/ 0 h 1325399"/>
                <a:gd name="connsiteX9" fmla="*/ 186326 w 691836"/>
                <a:gd name="connsiteY9" fmla="*/ 217106 h 1325399"/>
                <a:gd name="connsiteX10" fmla="*/ 26739 w 691836"/>
                <a:gd name="connsiteY10" fmla="*/ 657521 h 1325399"/>
                <a:gd name="connsiteX11" fmla="*/ 215893 w 691836"/>
                <a:gd name="connsiteY11" fmla="*/ 1078927 h 1325399"/>
                <a:gd name="connsiteX12" fmla="*/ 456924 w 691836"/>
                <a:gd name="connsiteY12" fmla="*/ 1226972 h 1325399"/>
                <a:gd name="connsiteX13" fmla="*/ 638305 w 691836"/>
                <a:gd name="connsiteY13" fmla="*/ 1261690 h 1325399"/>
                <a:gd name="connsiteX14" fmla="*/ 666257 w 691836"/>
                <a:gd name="connsiteY14" fmla="*/ 1263773 h 1325399"/>
                <a:gd name="connsiteX15" fmla="*/ 666257 w 691836"/>
                <a:gd name="connsiteY15" fmla="*/ 1263773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1" y="1263750"/>
                  </a:moveTo>
                  <a:cubicBezTo>
                    <a:pt x="687958" y="1268010"/>
                    <a:pt x="698961" y="1290297"/>
                    <a:pt x="686788" y="1310031"/>
                  </a:cubicBezTo>
                  <a:cubicBezTo>
                    <a:pt x="674568" y="1329860"/>
                    <a:pt x="650385" y="1325295"/>
                    <a:pt x="630720" y="1324078"/>
                  </a:cubicBezTo>
                  <a:cubicBezTo>
                    <a:pt x="606187" y="1322579"/>
                    <a:pt x="581747" y="1319676"/>
                    <a:pt x="557493" y="1315580"/>
                  </a:cubicBezTo>
                  <a:cubicBezTo>
                    <a:pt x="484665" y="1303219"/>
                    <a:pt x="413545" y="1279762"/>
                    <a:pt x="348160" y="1245279"/>
                  </a:cubicBezTo>
                  <a:cubicBezTo>
                    <a:pt x="282893" y="1210819"/>
                    <a:pt x="223712" y="1165216"/>
                    <a:pt x="173802" y="1110718"/>
                  </a:cubicBezTo>
                  <a:cubicBezTo>
                    <a:pt x="4827" y="926175"/>
                    <a:pt x="-66" y="708297"/>
                    <a:pt x="122" y="657778"/>
                  </a:cubicBezTo>
                  <a:cubicBezTo>
                    <a:pt x="-815" y="612878"/>
                    <a:pt x="-651" y="391090"/>
                    <a:pt x="172350" y="204839"/>
                  </a:cubicBezTo>
                  <a:cubicBezTo>
                    <a:pt x="349448" y="14187"/>
                    <a:pt x="576854" y="1568"/>
                    <a:pt x="620069" y="0"/>
                  </a:cubicBezTo>
                  <a:cubicBezTo>
                    <a:pt x="575215" y="3512"/>
                    <a:pt x="354200" y="25564"/>
                    <a:pt x="186326" y="217106"/>
                  </a:cubicBezTo>
                  <a:cubicBezTo>
                    <a:pt x="26341" y="399681"/>
                    <a:pt x="25662" y="609553"/>
                    <a:pt x="26739" y="657521"/>
                  </a:cubicBezTo>
                  <a:cubicBezTo>
                    <a:pt x="29385" y="705769"/>
                    <a:pt x="46052" y="911357"/>
                    <a:pt x="215893" y="1078927"/>
                  </a:cubicBezTo>
                  <a:cubicBezTo>
                    <a:pt x="283806" y="1145950"/>
                    <a:pt x="366677" y="1196375"/>
                    <a:pt x="456924" y="1226972"/>
                  </a:cubicBezTo>
                  <a:cubicBezTo>
                    <a:pt x="515355" y="1246777"/>
                    <a:pt x="576713" y="1258787"/>
                    <a:pt x="638305" y="1261690"/>
                  </a:cubicBezTo>
                  <a:cubicBezTo>
                    <a:pt x="647178" y="1262111"/>
                    <a:pt x="657244" y="1262017"/>
                    <a:pt x="666257" y="1263773"/>
                  </a:cubicBezTo>
                  <a:lnTo>
                    <a:pt x="666257" y="1263773"/>
                  </a:lnTo>
                  <a:close/>
                </a:path>
              </a:pathLst>
            </a:custGeom>
            <a:solidFill>
              <a:srgbClr val="D20000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0" name="Freeform: Shape 3629">
              <a:extLst>
                <a:ext uri="{FF2B5EF4-FFF2-40B4-BE49-F238E27FC236}">
                  <a16:creationId xmlns:a16="http://schemas.microsoft.com/office/drawing/2014/main" id="{37F7D87C-9027-F45E-B975-931E96091071}"/>
                </a:ext>
              </a:extLst>
            </p:cNvPr>
            <p:cNvSpPr/>
            <p:nvPr/>
          </p:nvSpPr>
          <p:spPr>
            <a:xfrm>
              <a:off x="7610176" y="2837526"/>
              <a:ext cx="622706" cy="1192959"/>
            </a:xfrm>
            <a:custGeom>
              <a:avLst/>
              <a:gdLst>
                <a:gd name="connsiteX0" fmla="*/ 666211 w 691836"/>
                <a:gd name="connsiteY0" fmla="*/ 61650 h 1325399"/>
                <a:gd name="connsiteX1" fmla="*/ 686788 w 691836"/>
                <a:gd name="connsiteY1" fmla="*/ 15368 h 1325399"/>
                <a:gd name="connsiteX2" fmla="*/ 630721 w 691836"/>
                <a:gd name="connsiteY2" fmla="*/ 1322 h 1325399"/>
                <a:gd name="connsiteX3" fmla="*/ 557494 w 691836"/>
                <a:gd name="connsiteY3" fmla="*/ 9820 h 1325399"/>
                <a:gd name="connsiteX4" fmla="*/ 348160 w 691836"/>
                <a:gd name="connsiteY4" fmla="*/ 80121 h 1325399"/>
                <a:gd name="connsiteX5" fmla="*/ 173849 w 691836"/>
                <a:gd name="connsiteY5" fmla="*/ 214682 h 1325399"/>
                <a:gd name="connsiteX6" fmla="*/ 122 w 691836"/>
                <a:gd name="connsiteY6" fmla="*/ 667622 h 1325399"/>
                <a:gd name="connsiteX7" fmla="*/ 172351 w 691836"/>
                <a:gd name="connsiteY7" fmla="*/ 1120561 h 1325399"/>
                <a:gd name="connsiteX8" fmla="*/ 620070 w 691836"/>
                <a:gd name="connsiteY8" fmla="*/ 1325400 h 1325399"/>
                <a:gd name="connsiteX9" fmla="*/ 186326 w 691836"/>
                <a:gd name="connsiteY9" fmla="*/ 1108294 h 1325399"/>
                <a:gd name="connsiteX10" fmla="*/ 26716 w 691836"/>
                <a:gd name="connsiteY10" fmla="*/ 667879 h 1325399"/>
                <a:gd name="connsiteX11" fmla="*/ 215870 w 691836"/>
                <a:gd name="connsiteY11" fmla="*/ 246473 h 1325399"/>
                <a:gd name="connsiteX12" fmla="*/ 456900 w 691836"/>
                <a:gd name="connsiteY12" fmla="*/ 98427 h 1325399"/>
                <a:gd name="connsiteX13" fmla="*/ 638283 w 691836"/>
                <a:gd name="connsiteY13" fmla="*/ 63710 h 1325399"/>
                <a:gd name="connsiteX14" fmla="*/ 666234 w 691836"/>
                <a:gd name="connsiteY14" fmla="*/ 61627 h 1325399"/>
                <a:gd name="connsiteX15" fmla="*/ 666234 w 691836"/>
                <a:gd name="connsiteY15" fmla="*/ 61627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1" y="61650"/>
                  </a:moveTo>
                  <a:cubicBezTo>
                    <a:pt x="687959" y="57389"/>
                    <a:pt x="698962" y="35103"/>
                    <a:pt x="686788" y="15368"/>
                  </a:cubicBezTo>
                  <a:cubicBezTo>
                    <a:pt x="674568" y="-4460"/>
                    <a:pt x="650386" y="105"/>
                    <a:pt x="630721" y="1322"/>
                  </a:cubicBezTo>
                  <a:cubicBezTo>
                    <a:pt x="606187" y="2820"/>
                    <a:pt x="581747" y="5723"/>
                    <a:pt x="557494" y="9820"/>
                  </a:cubicBezTo>
                  <a:cubicBezTo>
                    <a:pt x="484665" y="22181"/>
                    <a:pt x="413545" y="45638"/>
                    <a:pt x="348160" y="80121"/>
                  </a:cubicBezTo>
                  <a:cubicBezTo>
                    <a:pt x="282893" y="114580"/>
                    <a:pt x="223712" y="160183"/>
                    <a:pt x="173849" y="214682"/>
                  </a:cubicBezTo>
                  <a:cubicBezTo>
                    <a:pt x="4874" y="399224"/>
                    <a:pt x="-19" y="617079"/>
                    <a:pt x="122" y="667622"/>
                  </a:cubicBezTo>
                  <a:cubicBezTo>
                    <a:pt x="-814" y="712522"/>
                    <a:pt x="-674" y="934310"/>
                    <a:pt x="172351" y="1120561"/>
                  </a:cubicBezTo>
                  <a:cubicBezTo>
                    <a:pt x="349448" y="1311213"/>
                    <a:pt x="576854" y="1323831"/>
                    <a:pt x="620070" y="1325400"/>
                  </a:cubicBezTo>
                  <a:cubicBezTo>
                    <a:pt x="575215" y="1321888"/>
                    <a:pt x="354200" y="1299836"/>
                    <a:pt x="186326" y="1108294"/>
                  </a:cubicBezTo>
                  <a:cubicBezTo>
                    <a:pt x="26341" y="925718"/>
                    <a:pt x="25662" y="715846"/>
                    <a:pt x="26716" y="667879"/>
                  </a:cubicBezTo>
                  <a:cubicBezTo>
                    <a:pt x="29361" y="619631"/>
                    <a:pt x="46030" y="414043"/>
                    <a:pt x="215870" y="246473"/>
                  </a:cubicBezTo>
                  <a:cubicBezTo>
                    <a:pt x="283783" y="179450"/>
                    <a:pt x="366655" y="129024"/>
                    <a:pt x="456900" y="98427"/>
                  </a:cubicBezTo>
                  <a:cubicBezTo>
                    <a:pt x="515333" y="78622"/>
                    <a:pt x="576690" y="66613"/>
                    <a:pt x="638283" y="63710"/>
                  </a:cubicBezTo>
                  <a:cubicBezTo>
                    <a:pt x="647201" y="63289"/>
                    <a:pt x="657245" y="63429"/>
                    <a:pt x="666234" y="61627"/>
                  </a:cubicBezTo>
                  <a:lnTo>
                    <a:pt x="666234" y="61627"/>
                  </a:lnTo>
                  <a:close/>
                </a:path>
              </a:pathLst>
            </a:custGeom>
            <a:solidFill>
              <a:srgbClr val="B9035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3" name="TextBox 3652">
              <a:extLst>
                <a:ext uri="{FF2B5EF4-FFF2-40B4-BE49-F238E27FC236}">
                  <a16:creationId xmlns:a16="http://schemas.microsoft.com/office/drawing/2014/main" id="{DE1B0A5E-1F93-F9B1-D9AF-14DB619B2AB0}"/>
                </a:ext>
              </a:extLst>
            </p:cNvPr>
            <p:cNvSpPr txBox="1"/>
            <p:nvPr/>
          </p:nvSpPr>
          <p:spPr>
            <a:xfrm>
              <a:off x="764378" y="3190417"/>
              <a:ext cx="581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3654" name="TextBox 3653">
              <a:extLst>
                <a:ext uri="{FF2B5EF4-FFF2-40B4-BE49-F238E27FC236}">
                  <a16:creationId xmlns:a16="http://schemas.microsoft.com/office/drawing/2014/main" id="{22DFDF40-AB38-D111-A238-C87B93FA82BA}"/>
                </a:ext>
              </a:extLst>
            </p:cNvPr>
            <p:cNvSpPr txBox="1"/>
            <p:nvPr/>
          </p:nvSpPr>
          <p:spPr>
            <a:xfrm>
              <a:off x="2548940" y="3159273"/>
              <a:ext cx="581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3655" name="TextBox 3654">
              <a:extLst>
                <a:ext uri="{FF2B5EF4-FFF2-40B4-BE49-F238E27FC236}">
                  <a16:creationId xmlns:a16="http://schemas.microsoft.com/office/drawing/2014/main" id="{5192A67B-03CB-D1CE-F715-3FCFC62A5F23}"/>
                </a:ext>
              </a:extLst>
            </p:cNvPr>
            <p:cNvSpPr txBox="1"/>
            <p:nvPr/>
          </p:nvSpPr>
          <p:spPr>
            <a:xfrm>
              <a:off x="4340055" y="3190417"/>
              <a:ext cx="581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3656" name="TextBox 3655">
              <a:extLst>
                <a:ext uri="{FF2B5EF4-FFF2-40B4-BE49-F238E27FC236}">
                  <a16:creationId xmlns:a16="http://schemas.microsoft.com/office/drawing/2014/main" id="{D588DCED-C006-819C-0EAE-A52EF2377875}"/>
                </a:ext>
              </a:extLst>
            </p:cNvPr>
            <p:cNvSpPr txBox="1"/>
            <p:nvPr/>
          </p:nvSpPr>
          <p:spPr>
            <a:xfrm>
              <a:off x="6126239" y="3159273"/>
              <a:ext cx="581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3657" name="TextBox 3656">
              <a:extLst>
                <a:ext uri="{FF2B5EF4-FFF2-40B4-BE49-F238E27FC236}">
                  <a16:creationId xmlns:a16="http://schemas.microsoft.com/office/drawing/2014/main" id="{52CD2A57-9AF9-CB6F-B795-AA8A3715957D}"/>
                </a:ext>
              </a:extLst>
            </p:cNvPr>
            <p:cNvSpPr txBox="1"/>
            <p:nvPr/>
          </p:nvSpPr>
          <p:spPr>
            <a:xfrm>
              <a:off x="7917355" y="3190417"/>
              <a:ext cx="581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05</a:t>
              </a:r>
            </a:p>
          </p:txBody>
        </p:sp>
        <p:cxnSp>
          <p:nvCxnSpPr>
            <p:cNvPr id="3659" name="Straight Connector 3658">
              <a:extLst>
                <a:ext uri="{FF2B5EF4-FFF2-40B4-BE49-F238E27FC236}">
                  <a16:creationId xmlns:a16="http://schemas.microsoft.com/office/drawing/2014/main" id="{7B9205A9-4BDF-1ABB-8702-B6AAA45193AF}"/>
                </a:ext>
              </a:extLst>
            </p:cNvPr>
            <p:cNvCxnSpPr>
              <a:cxnSpLocks/>
              <a:endCxn id="3637" idx="2"/>
            </p:cNvCxnSpPr>
            <p:nvPr/>
          </p:nvCxnSpPr>
          <p:spPr>
            <a:xfrm flipV="1">
              <a:off x="1055324" y="2516247"/>
              <a:ext cx="0" cy="236478"/>
            </a:xfrm>
            <a:prstGeom prst="line">
              <a:avLst/>
            </a:prstGeom>
            <a:ln w="25400" cap="rnd">
              <a:solidFill>
                <a:srgbClr val="129F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>
              <a:extLst>
                <a:ext uri="{FF2B5EF4-FFF2-40B4-BE49-F238E27FC236}">
                  <a16:creationId xmlns:a16="http://schemas.microsoft.com/office/drawing/2014/main" id="{163747FF-8632-7786-B7DF-B512798A6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811" y="2516247"/>
              <a:ext cx="0" cy="236478"/>
            </a:xfrm>
            <a:prstGeom prst="line">
              <a:avLst/>
            </a:prstGeom>
            <a:ln w="25400" cap="rnd">
              <a:solidFill>
                <a:srgbClr val="99A6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>
              <a:extLst>
                <a:ext uri="{FF2B5EF4-FFF2-40B4-BE49-F238E27FC236}">
                  <a16:creationId xmlns:a16="http://schemas.microsoft.com/office/drawing/2014/main" id="{E12A5108-5A8D-BFD3-C060-F323A497BB8F}"/>
                </a:ext>
              </a:extLst>
            </p:cNvPr>
            <p:cNvCxnSpPr>
              <a:cxnSpLocks/>
              <a:endCxn id="3641" idx="2"/>
            </p:cNvCxnSpPr>
            <p:nvPr/>
          </p:nvCxnSpPr>
          <p:spPr>
            <a:xfrm flipV="1">
              <a:off x="8208300" y="2516247"/>
              <a:ext cx="1" cy="236478"/>
            </a:xfrm>
            <a:prstGeom prst="line">
              <a:avLst/>
            </a:prstGeom>
            <a:ln w="25400" cap="rnd">
              <a:solidFill>
                <a:srgbClr val="B903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>
              <a:extLst>
                <a:ext uri="{FF2B5EF4-FFF2-40B4-BE49-F238E27FC236}">
                  <a16:creationId xmlns:a16="http://schemas.microsoft.com/office/drawing/2014/main" id="{52D0F332-8433-5BD9-2624-E84DAE99DA8A}"/>
                </a:ext>
              </a:extLst>
            </p:cNvPr>
            <p:cNvCxnSpPr>
              <a:cxnSpLocks/>
              <a:stCxn id="3649" idx="0"/>
            </p:cNvCxnSpPr>
            <p:nvPr/>
          </p:nvCxnSpPr>
          <p:spPr>
            <a:xfrm flipH="1" flipV="1">
              <a:off x="2843567" y="4115344"/>
              <a:ext cx="1" cy="236478"/>
            </a:xfrm>
            <a:prstGeom prst="line">
              <a:avLst/>
            </a:prstGeom>
            <a:ln w="25400" cap="rnd">
              <a:solidFill>
                <a:srgbClr val="E6A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>
              <a:extLst>
                <a:ext uri="{FF2B5EF4-FFF2-40B4-BE49-F238E27FC236}">
                  <a16:creationId xmlns:a16="http://schemas.microsoft.com/office/drawing/2014/main" id="{62E80811-EFD6-597E-FF8D-AE7C2F686A7D}"/>
                </a:ext>
              </a:extLst>
            </p:cNvPr>
            <p:cNvCxnSpPr>
              <a:cxnSpLocks/>
              <a:stCxn id="3652" idx="0"/>
            </p:cNvCxnSpPr>
            <p:nvPr/>
          </p:nvCxnSpPr>
          <p:spPr>
            <a:xfrm flipH="1" flipV="1">
              <a:off x="6420055" y="4115344"/>
              <a:ext cx="1" cy="236478"/>
            </a:xfrm>
            <a:prstGeom prst="line">
              <a:avLst/>
            </a:prstGeom>
            <a:ln w="25400" cap="rnd">
              <a:solidFill>
                <a:srgbClr val="D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E574B-0E7B-B92D-45F7-85AF7CB0B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800" b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TIMELINE INFOGRAPHIC</a:t>
            </a:r>
          </a:p>
        </p:txBody>
      </p:sp>
    </p:spTree>
    <p:extLst>
      <p:ext uri="{BB962C8B-B14F-4D97-AF65-F5344CB8AC3E}">
        <p14:creationId xmlns:p14="http://schemas.microsoft.com/office/powerpoint/2010/main" val="2125669093"/>
      </p:ext>
    </p:extLst>
  </p:cSld>
  <p:clrMapOvr>
    <a:masterClrMapping/>
  </p:clrMapOvr>
</p:sld>
</file>

<file path=ppt/theme/theme1.xml><?xml version="1.0" encoding="utf-8"?>
<a:theme xmlns:a="http://schemas.openxmlformats.org/drawingml/2006/main" name="City-Skyline-Theme">
  <a:themeElements>
    <a:clrScheme name="City-Skyline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9FA4"/>
      </a:accent1>
      <a:accent2>
        <a:srgbClr val="E6A101"/>
      </a:accent2>
      <a:accent3>
        <a:srgbClr val="99A612"/>
      </a:accent3>
      <a:accent4>
        <a:srgbClr val="D20000"/>
      </a:accent4>
      <a:accent5>
        <a:srgbClr val="B90351"/>
      </a:accent5>
      <a:accent6>
        <a:srgbClr val="825C54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9906A632-7631-4B91-B69C-75BD13B8AD65}" vid="{75DC9EFD-3B6B-4332-B071-FF662B12A1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671</TotalTime>
  <Words>721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Impact</vt:lpstr>
      <vt:lpstr>Times New Roman</vt:lpstr>
      <vt:lpstr>City-Skyline-Theme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Ashish Arora</cp:lastModifiedBy>
  <cp:revision>171</cp:revision>
  <dcterms:created xsi:type="dcterms:W3CDTF">2021-01-08T08:29:29Z</dcterms:created>
  <dcterms:modified xsi:type="dcterms:W3CDTF">2023-05-03T07:35:08Z</dcterms:modified>
</cp:coreProperties>
</file>