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HTML to PPTX Conversion</a:t>
            </a:r>
          </a:p>
          <a:p/>
          <a:p>
            <a:r>
              <a:t>![Sample Image](image.jpg)</a:t>
            </a:r>
          </a:p>
          <a:p/>
          <a:p>
            <a:r>
              <a:t>This is a sample HTML file with inline CSS and an image.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