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7556500" cy="106934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841CD4-84C4-4E85-B2D7-86A0771EF9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878986-A504-4F33-9C76-240EE68355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511DF2-F6F9-4ACC-A775-8D47D97DD9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80F84C-B72F-440E-9835-0C792AD4FA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EA890F-403E-4E4E-B42D-700707F0BC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9227C5-2C6B-4933-8FD0-E652775F98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9DEFD48-B5AB-456F-8120-980CD075F7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0E76C3-4FCA-4148-97C7-0648D6B08E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93B15A6-BD11-4FF7-8D52-3B98A719F5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313444-9C30-427B-8924-462CE5906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BA2BE5-DC42-4E1D-8251-B01225882F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2927" y="1230873"/>
            <a:ext cx="3902528" cy="2629634"/>
          </a:xfrm>
          <a:prstGeom prst="rect">
            <a:avLst/>
          </a:prstGeom>
        </p:spPr>
      </p:pic>
      <p:sp>
        <p:nvSpPr>
          <p:cNvPr id="3" name="New shape" title=""/>
          <p:cNvSpPr/>
          <p:nvPr/>
        </p:nvSpPr>
        <p:spPr>
          <a:xfrm>
            <a:off x="372635" y="346666"/>
            <a:ext cx="1438406" cy="25918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200" b="0" i="0" u="none" strike="noStrike">
                <a:solidFill>
                  <a:srgbClr val="000000"/>
                </a:solidFill>
                <a:latin typeface="Times New Roman Bold"/>
              </a:rPr>
              <a:t>Document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72635" y="759131"/>
            <a:ext cx="6693976" cy="1820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100" b="0" i="0" u="none" strike="noStrike">
                <a:solidFill>
                  <a:srgbClr val="000000"/>
                </a:solidFill>
                <a:latin typeface="Times New Roman Regular"/>
              </a:rPr>
              <a:t>Lorem ipsum dolor, sit amet consectetur adipisicing elit. Rerum temporibus iste quaerat hic odit tempora, labore, aliquid magni ex ea quam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72635" y="911574"/>
            <a:ext cx="3538515" cy="1820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100" b="0" i="0" u="none" strike="noStrike">
                <a:solidFill>
                  <a:srgbClr val="000000"/>
                </a:solidFill>
                <a:latin typeface="Times New Roman Regular"/>
              </a:rPr>
              <a:t>quisquam esse eos suscipit recusandae? Beatae facere hic voluptates.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572770" y="45618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22.10.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32"/>
  <p:tag name="AS_OS" val="Microsoft Windows NT 10.0.19045.0"/>
  <p:tag name="AS_RELEASE_DATE" val="2022.10.14"/>
  <p:tag name="AS_TITLE" val="Aspose.Slides for .NET Standard 2.0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2023-07-13T18:56:40.034</cp:lastPrinted>
  <dcterms:created xsi:type="dcterms:W3CDTF">2023-07-13T13:56:40Z</dcterms:created>
  <dcterms:modified xsi:type="dcterms:W3CDTF">2023-07-13T13:56:43Z</dcterms:modified>
</cp:coreProperties>
</file>