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39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4034" autoAdjust="0"/>
  </p:normalViewPr>
  <p:slideViewPr>
    <p:cSldViewPr>
      <p:cViewPr varScale="1">
        <p:scale>
          <a:sx n="94" d="100"/>
          <a:sy n="94" d="100"/>
        </p:scale>
        <p:origin x="970" y="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Computers and Society</a:t>
            </a:r>
            <a:br>
              <a:rPr lang="en-US" dirty="0"/>
            </a:br>
            <a:r>
              <a:rPr lang="en-US" dirty="0"/>
              <a:t>CS 485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 dirty="0"/>
              <a:t>Homework #4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8006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Augmented Reality: Technology to Enhance the Senses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We don’t walk into the wall or bump into a piece of furniture because we know it would hurt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Our eyes “sense” an object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Our brain warns us that it will hurt to walk into it, then helps us avoid it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But, when stumbling around in the dark, we may accidentally walk into something that our eyes cannot sense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Coronavirus version: We are avoiding interacting with coronavirus germs(social distancing, etc.) because we know that greatly increases the odds of becoming infected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Unfortunately, we cannot “sense” the presence of the germs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dirty="0">
                <a:ea typeface="ＭＳ Ｐゴシック" pitchFamily="-105" charset="-128"/>
              </a:rPr>
              <a:t>Design an augmented reality system which would allow us to return to normal interactive life 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dirty="0">
                <a:ea typeface="ＭＳ Ｐゴシック" pitchFamily="-105" charset="-128"/>
              </a:rPr>
              <a:t>Explain how your system would gather the necessary information, process it, and provide it to the human user to maximize the human’s safety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dirty="0">
                <a:ea typeface="ＭＳ Ｐゴシック" pitchFamily="-105" charset="-128"/>
              </a:rPr>
              <a:t>Jonas Salk famously refused to patent the polio vaccine he designed – should your coronavirus AR tool be similarly “open-source”?, explain.</a:t>
            </a:r>
          </a:p>
          <a:p>
            <a:pPr>
              <a:defRPr/>
            </a:pPr>
            <a:r>
              <a:rPr lang="en-US" altLang="en-US" dirty="0"/>
              <a:t>Please submit your response document to Blackboard </a:t>
            </a:r>
            <a:r>
              <a:rPr lang="en-US" altLang="en-US"/>
              <a:t>by 11/23/21</a:t>
            </a:r>
            <a:endParaRPr lang="en-US" dirty="0">
              <a:ea typeface="ＭＳ Ｐゴシック" pitchFamily="-105" charset="-128"/>
            </a:endParaRPr>
          </a:p>
          <a:p>
            <a:pPr lvl="1">
              <a:defRPr/>
            </a:pPr>
            <a:endParaRPr lang="en-US" dirty="0"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241054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359</Words>
  <Application>Microsoft Office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Futura Bk BT</vt:lpstr>
      <vt:lpstr>Futura Lt BT</vt:lpstr>
      <vt:lpstr>Futura Md BT</vt:lpstr>
      <vt:lpstr>Georgia</vt:lpstr>
      <vt:lpstr>Training</vt:lpstr>
      <vt:lpstr>Computers and Society CS 485</vt:lpstr>
      <vt:lpstr>Homework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2021-11-09T12:21:26Z</dcterms:modified>
</cp:coreProperties>
</file>