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81" r:id="rId3"/>
    <p:sldId id="39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8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4034" autoAdjust="0"/>
  </p:normalViewPr>
  <p:slideViewPr>
    <p:cSldViewPr>
      <p:cViewPr varScale="1">
        <p:scale>
          <a:sx n="94" d="100"/>
          <a:sy n="94" d="100"/>
        </p:scale>
        <p:origin x="247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Computers and Society</a:t>
            </a:r>
            <a:br>
              <a:rPr lang="en-US" dirty="0"/>
            </a:br>
            <a:r>
              <a:rPr lang="en-US" dirty="0"/>
              <a:t>CS 485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Prof. 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Team #4</a:t>
            </a:r>
          </a:p>
          <a:p>
            <a:r>
              <a:rPr lang="en-US" sz="7200"/>
              <a:t>Description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556625" cy="971550"/>
          </a:xfrm>
        </p:spPr>
        <p:txBody>
          <a:bodyPr/>
          <a:lstStyle/>
          <a:p>
            <a:r>
              <a:rPr lang="en-US" altLang="en-US" dirty="0"/>
              <a:t>Team #4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8006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Leveling the Playing Field</a:t>
            </a:r>
          </a:p>
          <a:p>
            <a:pPr>
              <a:defRPr/>
            </a:pPr>
            <a:r>
              <a:rPr lang="en-US" altLang="en-US" dirty="0"/>
              <a:t>Each team will examine vulnerability in a particular area:</a:t>
            </a:r>
          </a:p>
          <a:p>
            <a:pPr marL="971550" lvl="1" indent="-514350">
              <a:buFont typeface="+mj-lt"/>
              <a:buAutoNum type="alphaUcPeriod"/>
              <a:defRPr/>
            </a:pPr>
            <a:r>
              <a:rPr lang="en-US" altLang="en-US" dirty="0"/>
              <a:t>Disenfranchisement (any impediment to voting)</a:t>
            </a:r>
          </a:p>
          <a:p>
            <a:pPr marL="971550" lvl="1" indent="-514350">
              <a:buFont typeface="+mj-lt"/>
              <a:buAutoNum type="alphaUcPeriod"/>
              <a:defRPr/>
            </a:pPr>
            <a:r>
              <a:rPr lang="en-US" altLang="en-US" dirty="0"/>
              <a:t>Workplace/student life discrimination/harassment </a:t>
            </a:r>
          </a:p>
          <a:p>
            <a:pPr marL="971550" lvl="1" indent="-514350">
              <a:buFont typeface="+mj-lt"/>
              <a:buAutoNum type="alphaUcPeriod"/>
              <a:defRPr/>
            </a:pPr>
            <a:r>
              <a:rPr lang="en-US" altLang="en-US" dirty="0"/>
              <a:t>Selection bias (e.g., job interviews, admissions, etc.)</a:t>
            </a:r>
          </a:p>
          <a:p>
            <a:pPr marL="971550" lvl="1" indent="-514350">
              <a:buFont typeface="+mj-lt"/>
              <a:buAutoNum type="alphaUcPeriod"/>
              <a:defRPr/>
            </a:pPr>
            <a:r>
              <a:rPr lang="en-US" altLang="en-US" dirty="0"/>
              <a:t>Law enforcement / justice system bias</a:t>
            </a:r>
          </a:p>
          <a:p>
            <a:pPr marL="971550" lvl="1" indent="-514350">
              <a:buFont typeface="+mj-lt"/>
              <a:buAutoNum type="alphaUcPeriod"/>
              <a:defRPr/>
            </a:pPr>
            <a:r>
              <a:rPr lang="en-US" altLang="en-US" dirty="0"/>
              <a:t>Cyber-bullying / -stalking, etc. </a:t>
            </a:r>
          </a:p>
          <a:p>
            <a:pPr marL="971550" lvl="1" indent="-514350">
              <a:buFont typeface="+mj-lt"/>
              <a:buAutoNum type="alphaUcPeriod"/>
              <a:defRPr/>
            </a:pPr>
            <a:r>
              <a:rPr lang="en-US" altLang="en-US" dirty="0"/>
              <a:t>Human trafficking 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Work as a team to examine the role of technology: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ea typeface="ＭＳ Ｐゴシック" pitchFamily="-105" charset="-128"/>
              </a:rPr>
              <a:t>The degree to which technology facilitates the problem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ea typeface="ＭＳ Ｐゴシック" pitchFamily="-105" charset="-128"/>
              </a:rPr>
              <a:t>The degree to which technology mitigates the problem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ea typeface="ＭＳ Ｐゴシック" pitchFamily="-105" charset="-128"/>
              </a:rPr>
              <a:t>The potential for new technologies to protect the vulnerable</a:t>
            </a:r>
          </a:p>
          <a:p>
            <a:pPr marL="1371600" lvl="2" indent="-514350">
              <a:buFont typeface="+mj-lt"/>
              <a:buAutoNum type="alphaLcParenR"/>
              <a:defRPr/>
            </a:pPr>
            <a:r>
              <a:rPr lang="en-US" dirty="0">
                <a:ea typeface="ＭＳ Ｐゴシック" pitchFamily="-105" charset="-128"/>
              </a:rPr>
              <a:t>Educating society regarding these inequities </a:t>
            </a:r>
          </a:p>
          <a:p>
            <a:pPr marL="1371600" lvl="2" indent="-514350">
              <a:buFont typeface="+mj-lt"/>
              <a:buAutoNum type="alphaLcParenR"/>
              <a:defRPr/>
            </a:pPr>
            <a:r>
              <a:rPr lang="en-US" dirty="0">
                <a:ea typeface="ＭＳ Ｐゴシック" pitchFamily="-105" charset="-128"/>
              </a:rPr>
              <a:t>Enhance the ability of vulnerable individuals to realize and respond to threats</a:t>
            </a:r>
          </a:p>
          <a:p>
            <a:pPr marL="1371600" lvl="2" indent="-514350">
              <a:buFont typeface="+mj-lt"/>
              <a:buAutoNum type="alphaLcParenR"/>
              <a:defRPr/>
            </a:pPr>
            <a:r>
              <a:rPr lang="en-US" dirty="0">
                <a:ea typeface="ＭＳ Ｐゴシック" pitchFamily="-105" charset="-128"/>
              </a:rPr>
              <a:t>Learning to avoid future vulnerabilities</a:t>
            </a:r>
          </a:p>
          <a:p>
            <a:pPr>
              <a:defRPr/>
            </a:pPr>
            <a:r>
              <a:rPr lang="en-US" altLang="en-US" dirty="0"/>
              <a:t>Prepare a summary of your analysis to submit to Blackboard by 11/30/21</a:t>
            </a:r>
            <a:endParaRPr lang="en-US" dirty="0"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6205218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320</Words>
  <Application>Microsoft Office PowerPoint</Application>
  <PresentationFormat>On-screen Show (4:3)</PresentationFormat>
  <Paragraphs>42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Futura Bk BT</vt:lpstr>
      <vt:lpstr>Futura Lt BT</vt:lpstr>
      <vt:lpstr>Futura Md BT</vt:lpstr>
      <vt:lpstr>Georgia</vt:lpstr>
      <vt:lpstr>Training</vt:lpstr>
      <vt:lpstr>Computers and Society CS 485</vt:lpstr>
      <vt:lpstr>PowerPoint Presentation</vt:lpstr>
      <vt:lpstr>Team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2021-11-16T11:43:32Z</dcterms:modified>
</cp:coreProperties>
</file>