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Lora"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90D53-9DA9-0AE9-8929-AE31F2594044}" v="388" dt="2024-04-22T19:51:21.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e52fde266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e52fde266_0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g2ce52fde266_0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e52fde266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e52fde266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ce52fde266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e52fde266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e52fde266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2ce52fde266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ce52fde266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ce52fde266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2ce52fde266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e52fde266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e52fde266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ce52fde266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98733" y="1191320"/>
            <a:ext cx="13632900" cy="3284100"/>
          </a:xfrm>
          <a:prstGeom prst="rect">
            <a:avLst/>
          </a:prstGeom>
        </p:spPr>
        <p:txBody>
          <a:bodyPr spcFirstLastPara="1" wrap="square" lIns="146275" tIns="146275" rIns="146275" bIns="146275" anchor="b" anchorCtr="0">
            <a:normAutofit/>
          </a:bodyPr>
          <a:lstStyle>
            <a:lvl1pPr lvl="0" algn="ctr" rtl="0">
              <a:spcBef>
                <a:spcPts val="0"/>
              </a:spcBef>
              <a:spcAft>
                <a:spcPts val="0"/>
              </a:spcAft>
              <a:buSzPts val="8300"/>
              <a:buNone/>
              <a:defRPr sz="8300"/>
            </a:lvl1pPr>
            <a:lvl2pPr lvl="1" algn="ctr" rtl="0">
              <a:spcBef>
                <a:spcPts val="0"/>
              </a:spcBef>
              <a:spcAft>
                <a:spcPts val="0"/>
              </a:spcAft>
              <a:buSzPts val="8300"/>
              <a:buNone/>
              <a:defRPr sz="8300"/>
            </a:lvl2pPr>
            <a:lvl3pPr lvl="2" algn="ctr" rtl="0">
              <a:spcBef>
                <a:spcPts val="0"/>
              </a:spcBef>
              <a:spcAft>
                <a:spcPts val="0"/>
              </a:spcAft>
              <a:buSzPts val="8300"/>
              <a:buNone/>
              <a:defRPr sz="8300"/>
            </a:lvl3pPr>
            <a:lvl4pPr lvl="3" algn="ctr" rtl="0">
              <a:spcBef>
                <a:spcPts val="0"/>
              </a:spcBef>
              <a:spcAft>
                <a:spcPts val="0"/>
              </a:spcAft>
              <a:buSzPts val="8300"/>
              <a:buNone/>
              <a:defRPr sz="8300"/>
            </a:lvl4pPr>
            <a:lvl5pPr lvl="4" algn="ctr" rtl="0">
              <a:spcBef>
                <a:spcPts val="0"/>
              </a:spcBef>
              <a:spcAft>
                <a:spcPts val="0"/>
              </a:spcAft>
              <a:buSzPts val="8300"/>
              <a:buNone/>
              <a:defRPr sz="8300"/>
            </a:lvl5pPr>
            <a:lvl6pPr lvl="5" algn="ctr" rtl="0">
              <a:spcBef>
                <a:spcPts val="0"/>
              </a:spcBef>
              <a:spcAft>
                <a:spcPts val="0"/>
              </a:spcAft>
              <a:buSzPts val="8300"/>
              <a:buNone/>
              <a:defRPr sz="8300"/>
            </a:lvl6pPr>
            <a:lvl7pPr lvl="6" algn="ctr" rtl="0">
              <a:spcBef>
                <a:spcPts val="0"/>
              </a:spcBef>
              <a:spcAft>
                <a:spcPts val="0"/>
              </a:spcAft>
              <a:buSzPts val="8300"/>
              <a:buNone/>
              <a:defRPr sz="8300"/>
            </a:lvl7pPr>
            <a:lvl8pPr lvl="7" algn="ctr" rtl="0">
              <a:spcBef>
                <a:spcPts val="0"/>
              </a:spcBef>
              <a:spcAft>
                <a:spcPts val="0"/>
              </a:spcAft>
              <a:buSzPts val="8300"/>
              <a:buNone/>
              <a:defRPr sz="8300"/>
            </a:lvl8pPr>
            <a:lvl9pPr lvl="8" algn="ctr" rtl="0">
              <a:spcBef>
                <a:spcPts val="0"/>
              </a:spcBef>
              <a:spcAft>
                <a:spcPts val="0"/>
              </a:spcAft>
              <a:buSzPts val="8300"/>
              <a:buNone/>
              <a:defRPr sz="8300"/>
            </a:lvl9pPr>
          </a:lstStyle>
          <a:p>
            <a:endParaRPr/>
          </a:p>
        </p:txBody>
      </p:sp>
      <p:sp>
        <p:nvSpPr>
          <p:cNvPr id="15" name="Google Shape;15;p2"/>
          <p:cNvSpPr txBox="1">
            <a:spLocks noGrp="1"/>
          </p:cNvSpPr>
          <p:nvPr>
            <p:ph type="subTitle" idx="1"/>
          </p:nvPr>
        </p:nvSpPr>
        <p:spPr>
          <a:xfrm>
            <a:off x="498720" y="4534600"/>
            <a:ext cx="13632900" cy="1268100"/>
          </a:xfrm>
          <a:prstGeom prst="rect">
            <a:avLst/>
          </a:prstGeom>
        </p:spPr>
        <p:txBody>
          <a:bodyPr spcFirstLastPara="1" wrap="square" lIns="146275" tIns="146275" rIns="146275" bIns="146275" anchor="t" anchorCtr="0">
            <a:normAutofit/>
          </a:bodyPr>
          <a:lstStyle>
            <a:lvl1pPr lvl="0" algn="ctr" rtl="0">
              <a:lnSpc>
                <a:spcPct val="100000"/>
              </a:lnSpc>
              <a:spcBef>
                <a:spcPts val="0"/>
              </a:spcBef>
              <a:spcAft>
                <a:spcPts val="0"/>
              </a:spcAft>
              <a:buSzPts val="4500"/>
              <a:buNone/>
              <a:defRPr sz="4500"/>
            </a:lvl1pPr>
            <a:lvl2pPr lvl="1" algn="ctr" rtl="0">
              <a:lnSpc>
                <a:spcPct val="100000"/>
              </a:lnSpc>
              <a:spcBef>
                <a:spcPts val="0"/>
              </a:spcBef>
              <a:spcAft>
                <a:spcPts val="0"/>
              </a:spcAft>
              <a:buSzPts val="4500"/>
              <a:buNone/>
              <a:defRPr sz="4500"/>
            </a:lvl2pPr>
            <a:lvl3pPr lvl="2" algn="ctr" rtl="0">
              <a:lnSpc>
                <a:spcPct val="100000"/>
              </a:lnSpc>
              <a:spcBef>
                <a:spcPts val="0"/>
              </a:spcBef>
              <a:spcAft>
                <a:spcPts val="0"/>
              </a:spcAft>
              <a:buSzPts val="4500"/>
              <a:buNone/>
              <a:defRPr sz="4500"/>
            </a:lvl3pPr>
            <a:lvl4pPr lvl="3" algn="ctr" rtl="0">
              <a:lnSpc>
                <a:spcPct val="100000"/>
              </a:lnSpc>
              <a:spcBef>
                <a:spcPts val="0"/>
              </a:spcBef>
              <a:spcAft>
                <a:spcPts val="0"/>
              </a:spcAft>
              <a:buSzPts val="4500"/>
              <a:buNone/>
              <a:defRPr sz="4500"/>
            </a:lvl4pPr>
            <a:lvl5pPr lvl="4" algn="ctr" rtl="0">
              <a:lnSpc>
                <a:spcPct val="100000"/>
              </a:lnSpc>
              <a:spcBef>
                <a:spcPts val="0"/>
              </a:spcBef>
              <a:spcAft>
                <a:spcPts val="0"/>
              </a:spcAft>
              <a:buSzPts val="4500"/>
              <a:buNone/>
              <a:defRPr sz="4500"/>
            </a:lvl5pPr>
            <a:lvl6pPr lvl="5" algn="ctr" rtl="0">
              <a:lnSpc>
                <a:spcPct val="100000"/>
              </a:lnSpc>
              <a:spcBef>
                <a:spcPts val="0"/>
              </a:spcBef>
              <a:spcAft>
                <a:spcPts val="0"/>
              </a:spcAft>
              <a:buSzPts val="4500"/>
              <a:buNone/>
              <a:defRPr sz="4500"/>
            </a:lvl6pPr>
            <a:lvl7pPr lvl="6" algn="ctr" rtl="0">
              <a:lnSpc>
                <a:spcPct val="100000"/>
              </a:lnSpc>
              <a:spcBef>
                <a:spcPts val="0"/>
              </a:spcBef>
              <a:spcAft>
                <a:spcPts val="0"/>
              </a:spcAft>
              <a:buSzPts val="4500"/>
              <a:buNone/>
              <a:defRPr sz="4500"/>
            </a:lvl7pPr>
            <a:lvl8pPr lvl="7" algn="ctr" rtl="0">
              <a:lnSpc>
                <a:spcPct val="100000"/>
              </a:lnSpc>
              <a:spcBef>
                <a:spcPts val="0"/>
              </a:spcBef>
              <a:spcAft>
                <a:spcPts val="0"/>
              </a:spcAft>
              <a:buSzPts val="4500"/>
              <a:buNone/>
              <a:defRPr sz="4500"/>
            </a:lvl8pPr>
            <a:lvl9pPr lvl="8" algn="ctr" rtl="0">
              <a:lnSpc>
                <a:spcPct val="100000"/>
              </a:lnSpc>
              <a:spcBef>
                <a:spcPts val="0"/>
              </a:spcBef>
              <a:spcAft>
                <a:spcPts val="0"/>
              </a:spcAft>
              <a:buSzPts val="4500"/>
              <a:buNone/>
              <a:defRPr sz="4500"/>
            </a:lvl9pPr>
          </a:lstStyle>
          <a:p>
            <a:endParaRPr/>
          </a:p>
        </p:txBody>
      </p:sp>
      <p:sp>
        <p:nvSpPr>
          <p:cNvPr id="16" name="Google Shape;16;p2"/>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98720" y="1769800"/>
            <a:ext cx="13632900" cy="3141600"/>
          </a:xfrm>
          <a:prstGeom prst="rect">
            <a:avLst/>
          </a:prstGeom>
        </p:spPr>
        <p:txBody>
          <a:bodyPr spcFirstLastPara="1" wrap="square" lIns="146275" tIns="146275" rIns="146275" bIns="146275" anchor="b" anchorCtr="0">
            <a:normAutofit/>
          </a:bodyPr>
          <a:lstStyle>
            <a:lvl1pPr lvl="0" algn="ctr" rtl="0">
              <a:spcBef>
                <a:spcPts val="0"/>
              </a:spcBef>
              <a:spcAft>
                <a:spcPts val="0"/>
              </a:spcAft>
              <a:buSzPts val="19200"/>
              <a:buNone/>
              <a:defRPr sz="19200"/>
            </a:lvl1pPr>
            <a:lvl2pPr lvl="1" algn="ctr" rtl="0">
              <a:spcBef>
                <a:spcPts val="0"/>
              </a:spcBef>
              <a:spcAft>
                <a:spcPts val="0"/>
              </a:spcAft>
              <a:buSzPts val="19200"/>
              <a:buNone/>
              <a:defRPr sz="19200"/>
            </a:lvl2pPr>
            <a:lvl3pPr lvl="2" algn="ctr" rtl="0">
              <a:spcBef>
                <a:spcPts val="0"/>
              </a:spcBef>
              <a:spcAft>
                <a:spcPts val="0"/>
              </a:spcAft>
              <a:buSzPts val="19200"/>
              <a:buNone/>
              <a:defRPr sz="19200"/>
            </a:lvl3pPr>
            <a:lvl4pPr lvl="3" algn="ctr" rtl="0">
              <a:spcBef>
                <a:spcPts val="0"/>
              </a:spcBef>
              <a:spcAft>
                <a:spcPts val="0"/>
              </a:spcAft>
              <a:buSzPts val="19200"/>
              <a:buNone/>
              <a:defRPr sz="19200"/>
            </a:lvl4pPr>
            <a:lvl5pPr lvl="4" algn="ctr" rtl="0">
              <a:spcBef>
                <a:spcPts val="0"/>
              </a:spcBef>
              <a:spcAft>
                <a:spcPts val="0"/>
              </a:spcAft>
              <a:buSzPts val="19200"/>
              <a:buNone/>
              <a:defRPr sz="19200"/>
            </a:lvl5pPr>
            <a:lvl6pPr lvl="5" algn="ctr" rtl="0">
              <a:spcBef>
                <a:spcPts val="0"/>
              </a:spcBef>
              <a:spcAft>
                <a:spcPts val="0"/>
              </a:spcAft>
              <a:buSzPts val="19200"/>
              <a:buNone/>
              <a:defRPr sz="19200"/>
            </a:lvl6pPr>
            <a:lvl7pPr lvl="6" algn="ctr" rtl="0">
              <a:spcBef>
                <a:spcPts val="0"/>
              </a:spcBef>
              <a:spcAft>
                <a:spcPts val="0"/>
              </a:spcAft>
              <a:buSzPts val="19200"/>
              <a:buNone/>
              <a:defRPr sz="19200"/>
            </a:lvl7pPr>
            <a:lvl8pPr lvl="7" algn="ctr" rtl="0">
              <a:spcBef>
                <a:spcPts val="0"/>
              </a:spcBef>
              <a:spcAft>
                <a:spcPts val="0"/>
              </a:spcAft>
              <a:buSzPts val="19200"/>
              <a:buNone/>
              <a:defRPr sz="19200"/>
            </a:lvl8pPr>
            <a:lvl9pPr lvl="8" algn="ctr" rtl="0">
              <a:spcBef>
                <a:spcPts val="0"/>
              </a:spcBef>
              <a:spcAft>
                <a:spcPts val="0"/>
              </a:spcAft>
              <a:buSzPts val="19200"/>
              <a:buNone/>
              <a:defRPr sz="19200"/>
            </a:lvl9pPr>
          </a:lstStyle>
          <a:p>
            <a:r>
              <a:t>xx%</a:t>
            </a:r>
          </a:p>
        </p:txBody>
      </p:sp>
      <p:sp>
        <p:nvSpPr>
          <p:cNvPr id="50" name="Google Shape;50;p11"/>
          <p:cNvSpPr txBox="1">
            <a:spLocks noGrp="1"/>
          </p:cNvSpPr>
          <p:nvPr>
            <p:ph type="body" idx="1"/>
          </p:nvPr>
        </p:nvSpPr>
        <p:spPr>
          <a:xfrm>
            <a:off x="498720" y="5043560"/>
            <a:ext cx="13632900" cy="2081400"/>
          </a:xfrm>
          <a:prstGeom prst="rect">
            <a:avLst/>
          </a:prstGeom>
        </p:spPr>
        <p:txBody>
          <a:bodyPr spcFirstLastPara="1" wrap="square" lIns="146275" tIns="146275" rIns="146275" bIns="146275" anchor="t" anchorCtr="0">
            <a:normAutofit/>
          </a:bodyPr>
          <a:lstStyle>
            <a:lvl1pPr marL="457200" lvl="0" indent="-412750" algn="ctr" rtl="0">
              <a:spcBef>
                <a:spcPts val="0"/>
              </a:spcBef>
              <a:spcAft>
                <a:spcPts val="0"/>
              </a:spcAft>
              <a:buSzPts val="2900"/>
              <a:buChar char="●"/>
              <a:defRPr/>
            </a:lvl1pPr>
            <a:lvl2pPr marL="914400" lvl="1" indent="-368300" algn="ctr" rtl="0">
              <a:spcBef>
                <a:spcPts val="0"/>
              </a:spcBef>
              <a:spcAft>
                <a:spcPts val="0"/>
              </a:spcAft>
              <a:buSzPts val="2200"/>
              <a:buChar char="○"/>
              <a:defRPr/>
            </a:lvl2pPr>
            <a:lvl3pPr marL="1371600" lvl="2" indent="-368300" algn="ctr" rtl="0">
              <a:spcBef>
                <a:spcPts val="0"/>
              </a:spcBef>
              <a:spcAft>
                <a:spcPts val="0"/>
              </a:spcAft>
              <a:buSzPts val="2200"/>
              <a:buChar char="■"/>
              <a:defRPr/>
            </a:lvl3pPr>
            <a:lvl4pPr marL="1828800" lvl="3" indent="-368300" algn="ctr" rtl="0">
              <a:spcBef>
                <a:spcPts val="0"/>
              </a:spcBef>
              <a:spcAft>
                <a:spcPts val="0"/>
              </a:spcAft>
              <a:buSzPts val="2200"/>
              <a:buChar char="●"/>
              <a:defRPr/>
            </a:lvl4pPr>
            <a:lvl5pPr marL="2286000" lvl="4" indent="-368300" algn="ctr" rtl="0">
              <a:spcBef>
                <a:spcPts val="0"/>
              </a:spcBef>
              <a:spcAft>
                <a:spcPts val="0"/>
              </a:spcAft>
              <a:buSzPts val="2200"/>
              <a:buChar char="○"/>
              <a:defRPr/>
            </a:lvl5pPr>
            <a:lvl6pPr marL="2743200" lvl="5" indent="-368300" algn="ctr" rtl="0">
              <a:spcBef>
                <a:spcPts val="0"/>
              </a:spcBef>
              <a:spcAft>
                <a:spcPts val="0"/>
              </a:spcAft>
              <a:buSzPts val="2200"/>
              <a:buChar char="■"/>
              <a:defRPr/>
            </a:lvl6pPr>
            <a:lvl7pPr marL="3200400" lvl="6" indent="-368300" algn="ctr" rtl="0">
              <a:spcBef>
                <a:spcPts val="0"/>
              </a:spcBef>
              <a:spcAft>
                <a:spcPts val="0"/>
              </a:spcAft>
              <a:buSzPts val="2200"/>
              <a:buChar char="●"/>
              <a:defRPr/>
            </a:lvl7pPr>
            <a:lvl8pPr marL="3657600" lvl="7" indent="-368300" algn="ctr" rtl="0">
              <a:spcBef>
                <a:spcPts val="0"/>
              </a:spcBef>
              <a:spcAft>
                <a:spcPts val="0"/>
              </a:spcAft>
              <a:buSzPts val="2200"/>
              <a:buChar char="○"/>
              <a:defRPr/>
            </a:lvl8pPr>
            <a:lvl9pPr marL="4114800" lvl="8" indent="-368300" algn="ctr" rtl="0">
              <a:spcBef>
                <a:spcPts val="0"/>
              </a:spcBef>
              <a:spcAft>
                <a:spcPts val="0"/>
              </a:spcAft>
              <a:buSzPts val="2200"/>
              <a:buChar char="■"/>
              <a:defRPr/>
            </a:lvl9pPr>
          </a:lstStyle>
          <a:p>
            <a:endParaRPr/>
          </a:p>
        </p:txBody>
      </p:sp>
      <p:sp>
        <p:nvSpPr>
          <p:cNvPr id="51" name="Google Shape;51;p11"/>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98720" y="3441360"/>
            <a:ext cx="13632900" cy="1347000"/>
          </a:xfrm>
          <a:prstGeom prst="rect">
            <a:avLst/>
          </a:prstGeom>
        </p:spPr>
        <p:txBody>
          <a:bodyPr spcFirstLastPara="1" wrap="square" lIns="146275" tIns="146275" rIns="146275" bIns="146275" anchor="ctr" anchorCtr="0">
            <a:norm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
        <p:nvSpPr>
          <p:cNvPr id="19" name="Google Shape;19;p3"/>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2" name="Google Shape;22;p4"/>
          <p:cNvSpPr txBox="1">
            <a:spLocks noGrp="1"/>
          </p:cNvSpPr>
          <p:nvPr>
            <p:ph type="body" idx="1"/>
          </p:nvPr>
        </p:nvSpPr>
        <p:spPr>
          <a:xfrm>
            <a:off x="498720" y="1843960"/>
            <a:ext cx="13632900" cy="5466300"/>
          </a:xfrm>
          <a:prstGeom prst="rect">
            <a:avLst/>
          </a:prstGeom>
        </p:spPr>
        <p:txBody>
          <a:bodyPr spcFirstLastPara="1" wrap="square" lIns="146275" tIns="146275" rIns="146275" bIns="146275" anchor="t" anchorCtr="0">
            <a:normAutofit/>
          </a:bodyPr>
          <a:lstStyle>
            <a:lvl1pPr marL="457200" lvl="0" indent="-412750" rtl="0">
              <a:spcBef>
                <a:spcPts val="0"/>
              </a:spcBef>
              <a:spcAft>
                <a:spcPts val="0"/>
              </a:spcAft>
              <a:buSzPts val="29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23" name="Google Shape;23;p4"/>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26" name="Google Shape;26;p5"/>
          <p:cNvSpPr txBox="1">
            <a:spLocks noGrp="1"/>
          </p:cNvSpPr>
          <p:nvPr>
            <p:ph type="body" idx="1"/>
          </p:nvPr>
        </p:nvSpPr>
        <p:spPr>
          <a:xfrm>
            <a:off x="498720" y="1843960"/>
            <a:ext cx="6399900" cy="5466300"/>
          </a:xfrm>
          <a:prstGeom prst="rect">
            <a:avLst/>
          </a:prstGeom>
        </p:spPr>
        <p:txBody>
          <a:bodyPr spcFirstLastPara="1" wrap="square" lIns="146275" tIns="146275" rIns="146275" bIns="146275" anchor="t" anchorCtr="0">
            <a:normAutofit/>
          </a:bodyPr>
          <a:lstStyle>
            <a:lvl1pPr marL="457200" lvl="0" indent="-368300" rtl="0">
              <a:spcBef>
                <a:spcPts val="0"/>
              </a:spcBef>
              <a:spcAft>
                <a:spcPts val="0"/>
              </a:spcAft>
              <a:buSzPts val="2200"/>
              <a:buChar char="●"/>
              <a:defRPr sz="22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27" name="Google Shape;27;p5"/>
          <p:cNvSpPr txBox="1">
            <a:spLocks noGrp="1"/>
          </p:cNvSpPr>
          <p:nvPr>
            <p:ph type="body" idx="2"/>
          </p:nvPr>
        </p:nvSpPr>
        <p:spPr>
          <a:xfrm>
            <a:off x="7731840" y="1843960"/>
            <a:ext cx="6399900" cy="5466300"/>
          </a:xfrm>
          <a:prstGeom prst="rect">
            <a:avLst/>
          </a:prstGeom>
        </p:spPr>
        <p:txBody>
          <a:bodyPr spcFirstLastPara="1" wrap="square" lIns="146275" tIns="146275" rIns="146275" bIns="146275" anchor="t" anchorCtr="0">
            <a:normAutofit/>
          </a:bodyPr>
          <a:lstStyle>
            <a:lvl1pPr marL="457200" lvl="0" indent="-368300" rtl="0">
              <a:spcBef>
                <a:spcPts val="0"/>
              </a:spcBef>
              <a:spcAft>
                <a:spcPts val="0"/>
              </a:spcAft>
              <a:buSzPts val="2200"/>
              <a:buChar char="●"/>
              <a:defRPr sz="22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28" name="Google Shape;28;p5"/>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31" name="Google Shape;31;p6"/>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8720" y="888960"/>
            <a:ext cx="4492800" cy="1209000"/>
          </a:xfrm>
          <a:prstGeom prst="rect">
            <a:avLst/>
          </a:prstGeom>
        </p:spPr>
        <p:txBody>
          <a:bodyPr spcFirstLastPara="1" wrap="square" lIns="146275" tIns="146275" rIns="146275" bIns="146275" anchor="b" anchorCtr="0">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34" name="Google Shape;34;p7"/>
          <p:cNvSpPr txBox="1">
            <a:spLocks noGrp="1"/>
          </p:cNvSpPr>
          <p:nvPr>
            <p:ph type="body" idx="1"/>
          </p:nvPr>
        </p:nvSpPr>
        <p:spPr>
          <a:xfrm>
            <a:off x="498720" y="2223360"/>
            <a:ext cx="4492800" cy="5087100"/>
          </a:xfrm>
          <a:prstGeom prst="rect">
            <a:avLst/>
          </a:prstGeom>
        </p:spPr>
        <p:txBody>
          <a:bodyPr spcFirstLastPara="1" wrap="square" lIns="146275" tIns="146275" rIns="146275" bIns="146275" anchor="t" anchorCtr="0">
            <a:norm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sz="1900"/>
            </a:lvl2pPr>
            <a:lvl3pPr marL="1371600" lvl="2" indent="-349250" rtl="0">
              <a:spcBef>
                <a:spcPts val="0"/>
              </a:spcBef>
              <a:spcAft>
                <a:spcPts val="0"/>
              </a:spcAft>
              <a:buSzPts val="1900"/>
              <a:buChar char="■"/>
              <a:defRPr sz="1900"/>
            </a:lvl3pPr>
            <a:lvl4pPr marL="1828800" lvl="3" indent="-349250" rtl="0">
              <a:spcBef>
                <a:spcPts val="0"/>
              </a:spcBef>
              <a:spcAft>
                <a:spcPts val="0"/>
              </a:spcAft>
              <a:buSzPts val="1900"/>
              <a:buChar char="●"/>
              <a:defRPr sz="1900"/>
            </a:lvl4pPr>
            <a:lvl5pPr marL="2286000" lvl="4" indent="-349250" rtl="0">
              <a:spcBef>
                <a:spcPts val="0"/>
              </a:spcBef>
              <a:spcAft>
                <a:spcPts val="0"/>
              </a:spcAft>
              <a:buSzPts val="1900"/>
              <a:buChar char="○"/>
              <a:defRPr sz="1900"/>
            </a:lvl5pPr>
            <a:lvl6pPr marL="2743200" lvl="5" indent="-349250" rtl="0">
              <a:spcBef>
                <a:spcPts val="0"/>
              </a:spcBef>
              <a:spcAft>
                <a:spcPts val="0"/>
              </a:spcAft>
              <a:buSzPts val="1900"/>
              <a:buChar char="■"/>
              <a:defRPr sz="1900"/>
            </a:lvl6pPr>
            <a:lvl7pPr marL="3200400" lvl="6" indent="-349250" rtl="0">
              <a:spcBef>
                <a:spcPts val="0"/>
              </a:spcBef>
              <a:spcAft>
                <a:spcPts val="0"/>
              </a:spcAft>
              <a:buSzPts val="1900"/>
              <a:buChar char="●"/>
              <a:defRPr sz="1900"/>
            </a:lvl7pPr>
            <a:lvl8pPr marL="3657600" lvl="7" indent="-349250" rtl="0">
              <a:spcBef>
                <a:spcPts val="0"/>
              </a:spcBef>
              <a:spcAft>
                <a:spcPts val="0"/>
              </a:spcAft>
              <a:buSzPts val="1900"/>
              <a:buChar char="○"/>
              <a:defRPr sz="1900"/>
            </a:lvl8pPr>
            <a:lvl9pPr marL="4114800" lvl="8" indent="-349250" rtl="0">
              <a:spcBef>
                <a:spcPts val="0"/>
              </a:spcBef>
              <a:spcAft>
                <a:spcPts val="0"/>
              </a:spcAft>
              <a:buSzPts val="1900"/>
              <a:buChar char="■"/>
              <a:defRPr sz="1900"/>
            </a:lvl9pPr>
          </a:lstStyle>
          <a:p>
            <a:endParaRPr/>
          </a:p>
        </p:txBody>
      </p:sp>
      <p:sp>
        <p:nvSpPr>
          <p:cNvPr id="35" name="Google Shape;35;p7"/>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84400" y="720240"/>
            <a:ext cx="10188600" cy="6545400"/>
          </a:xfrm>
          <a:prstGeom prst="rect">
            <a:avLst/>
          </a:prstGeom>
        </p:spPr>
        <p:txBody>
          <a:bodyPr spcFirstLastPara="1" wrap="square" lIns="146275" tIns="146275" rIns="146275" bIns="146275" anchor="ctr" anchorCtr="0">
            <a:normAutofit/>
          </a:bodyPr>
          <a:lstStyle>
            <a:lvl1pPr lvl="0" rtl="0">
              <a:spcBef>
                <a:spcPts val="0"/>
              </a:spcBef>
              <a:spcAft>
                <a:spcPts val="0"/>
              </a:spcAft>
              <a:buSzPts val="7700"/>
              <a:buNone/>
              <a:defRPr sz="7700"/>
            </a:lvl1pPr>
            <a:lvl2pPr lvl="1" rtl="0">
              <a:spcBef>
                <a:spcPts val="0"/>
              </a:spcBef>
              <a:spcAft>
                <a:spcPts val="0"/>
              </a:spcAft>
              <a:buSzPts val="7700"/>
              <a:buNone/>
              <a:defRPr sz="7700"/>
            </a:lvl2pPr>
            <a:lvl3pPr lvl="2" rtl="0">
              <a:spcBef>
                <a:spcPts val="0"/>
              </a:spcBef>
              <a:spcAft>
                <a:spcPts val="0"/>
              </a:spcAft>
              <a:buSzPts val="7700"/>
              <a:buNone/>
              <a:defRPr sz="7700"/>
            </a:lvl3pPr>
            <a:lvl4pPr lvl="3" rtl="0">
              <a:spcBef>
                <a:spcPts val="0"/>
              </a:spcBef>
              <a:spcAft>
                <a:spcPts val="0"/>
              </a:spcAft>
              <a:buSzPts val="7700"/>
              <a:buNone/>
              <a:defRPr sz="7700"/>
            </a:lvl4pPr>
            <a:lvl5pPr lvl="4" rtl="0">
              <a:spcBef>
                <a:spcPts val="0"/>
              </a:spcBef>
              <a:spcAft>
                <a:spcPts val="0"/>
              </a:spcAft>
              <a:buSzPts val="7700"/>
              <a:buNone/>
              <a:defRPr sz="7700"/>
            </a:lvl5pPr>
            <a:lvl6pPr lvl="5" rtl="0">
              <a:spcBef>
                <a:spcPts val="0"/>
              </a:spcBef>
              <a:spcAft>
                <a:spcPts val="0"/>
              </a:spcAft>
              <a:buSzPts val="7700"/>
              <a:buNone/>
              <a:defRPr sz="7700"/>
            </a:lvl6pPr>
            <a:lvl7pPr lvl="6" rtl="0">
              <a:spcBef>
                <a:spcPts val="0"/>
              </a:spcBef>
              <a:spcAft>
                <a:spcPts val="0"/>
              </a:spcAft>
              <a:buSzPts val="7700"/>
              <a:buNone/>
              <a:defRPr sz="7700"/>
            </a:lvl7pPr>
            <a:lvl8pPr lvl="7" rtl="0">
              <a:spcBef>
                <a:spcPts val="0"/>
              </a:spcBef>
              <a:spcAft>
                <a:spcPts val="0"/>
              </a:spcAft>
              <a:buSzPts val="7700"/>
              <a:buNone/>
              <a:defRPr sz="7700"/>
            </a:lvl8pPr>
            <a:lvl9pPr lvl="8" rtl="0">
              <a:spcBef>
                <a:spcPts val="0"/>
              </a:spcBef>
              <a:spcAft>
                <a:spcPts val="0"/>
              </a:spcAft>
              <a:buSzPts val="7700"/>
              <a:buNone/>
              <a:defRPr sz="7700"/>
            </a:lvl9pPr>
          </a:lstStyle>
          <a:p>
            <a:endParaRPr/>
          </a:p>
        </p:txBody>
      </p:sp>
      <p:sp>
        <p:nvSpPr>
          <p:cNvPr id="38" name="Google Shape;38;p8"/>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7315200" y="40"/>
            <a:ext cx="7315200" cy="8229600"/>
          </a:xfrm>
          <a:prstGeom prst="rect">
            <a:avLst/>
          </a:prstGeom>
          <a:solidFill>
            <a:schemeClr val="dk2"/>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424800" y="1973080"/>
            <a:ext cx="6472200" cy="2371800"/>
          </a:xfrm>
          <a:prstGeom prst="rect">
            <a:avLst/>
          </a:prstGeom>
        </p:spPr>
        <p:txBody>
          <a:bodyPr spcFirstLastPara="1" wrap="square" lIns="146275" tIns="146275" rIns="146275" bIns="146275" anchor="b" anchorCtr="0">
            <a:normAutofit/>
          </a:bodyPr>
          <a:lstStyle>
            <a:lvl1pPr lvl="0" algn="ctr" rtl="0">
              <a:spcBef>
                <a:spcPts val="0"/>
              </a:spcBef>
              <a:spcAft>
                <a:spcPts val="0"/>
              </a:spcAft>
              <a:buSzPts val="6700"/>
              <a:buNone/>
              <a:defRPr sz="6700"/>
            </a:lvl1pPr>
            <a:lvl2pPr lvl="1" algn="ctr" rtl="0">
              <a:spcBef>
                <a:spcPts val="0"/>
              </a:spcBef>
              <a:spcAft>
                <a:spcPts val="0"/>
              </a:spcAft>
              <a:buSzPts val="6700"/>
              <a:buNone/>
              <a:defRPr sz="6700"/>
            </a:lvl2pPr>
            <a:lvl3pPr lvl="2" algn="ctr" rtl="0">
              <a:spcBef>
                <a:spcPts val="0"/>
              </a:spcBef>
              <a:spcAft>
                <a:spcPts val="0"/>
              </a:spcAft>
              <a:buSzPts val="6700"/>
              <a:buNone/>
              <a:defRPr sz="6700"/>
            </a:lvl3pPr>
            <a:lvl4pPr lvl="3" algn="ctr" rtl="0">
              <a:spcBef>
                <a:spcPts val="0"/>
              </a:spcBef>
              <a:spcAft>
                <a:spcPts val="0"/>
              </a:spcAft>
              <a:buSzPts val="6700"/>
              <a:buNone/>
              <a:defRPr sz="6700"/>
            </a:lvl4pPr>
            <a:lvl5pPr lvl="4" algn="ctr" rtl="0">
              <a:spcBef>
                <a:spcPts val="0"/>
              </a:spcBef>
              <a:spcAft>
                <a:spcPts val="0"/>
              </a:spcAft>
              <a:buSzPts val="6700"/>
              <a:buNone/>
              <a:defRPr sz="6700"/>
            </a:lvl5pPr>
            <a:lvl6pPr lvl="5" algn="ctr" rtl="0">
              <a:spcBef>
                <a:spcPts val="0"/>
              </a:spcBef>
              <a:spcAft>
                <a:spcPts val="0"/>
              </a:spcAft>
              <a:buSzPts val="6700"/>
              <a:buNone/>
              <a:defRPr sz="6700"/>
            </a:lvl6pPr>
            <a:lvl7pPr lvl="6" algn="ctr" rtl="0">
              <a:spcBef>
                <a:spcPts val="0"/>
              </a:spcBef>
              <a:spcAft>
                <a:spcPts val="0"/>
              </a:spcAft>
              <a:buSzPts val="6700"/>
              <a:buNone/>
              <a:defRPr sz="6700"/>
            </a:lvl7pPr>
            <a:lvl8pPr lvl="7" algn="ctr" rtl="0">
              <a:spcBef>
                <a:spcPts val="0"/>
              </a:spcBef>
              <a:spcAft>
                <a:spcPts val="0"/>
              </a:spcAft>
              <a:buSzPts val="6700"/>
              <a:buNone/>
              <a:defRPr sz="6700"/>
            </a:lvl8pPr>
            <a:lvl9pPr lvl="8" algn="ctr" rtl="0">
              <a:spcBef>
                <a:spcPts val="0"/>
              </a:spcBef>
              <a:spcAft>
                <a:spcPts val="0"/>
              </a:spcAft>
              <a:buSzPts val="6700"/>
              <a:buNone/>
              <a:defRPr sz="6700"/>
            </a:lvl9pPr>
          </a:lstStyle>
          <a:p>
            <a:endParaRPr/>
          </a:p>
        </p:txBody>
      </p:sp>
      <p:sp>
        <p:nvSpPr>
          <p:cNvPr id="42" name="Google Shape;42;p9"/>
          <p:cNvSpPr txBox="1">
            <a:spLocks noGrp="1"/>
          </p:cNvSpPr>
          <p:nvPr>
            <p:ph type="subTitle" idx="1"/>
          </p:nvPr>
        </p:nvSpPr>
        <p:spPr>
          <a:xfrm>
            <a:off x="424800" y="4484920"/>
            <a:ext cx="6472200" cy="1976100"/>
          </a:xfrm>
          <a:prstGeom prst="rect">
            <a:avLst/>
          </a:prstGeom>
        </p:spPr>
        <p:txBody>
          <a:bodyPr spcFirstLastPara="1" wrap="square" lIns="146275" tIns="146275" rIns="146275" bIns="146275" anchor="t" anchorCtr="0">
            <a:normAutofit/>
          </a:bodyPr>
          <a:lstStyle>
            <a:lvl1pPr lvl="0" algn="ctr" rtl="0">
              <a:lnSpc>
                <a:spcPct val="100000"/>
              </a:lnSpc>
              <a:spcBef>
                <a:spcPts val="0"/>
              </a:spcBef>
              <a:spcAft>
                <a:spcPts val="0"/>
              </a:spcAft>
              <a:buSzPts val="3400"/>
              <a:buNone/>
              <a:defRPr sz="3400"/>
            </a:lvl1pPr>
            <a:lvl2pPr lvl="1" algn="ctr" rtl="0">
              <a:lnSpc>
                <a:spcPct val="100000"/>
              </a:lnSpc>
              <a:spcBef>
                <a:spcPts val="0"/>
              </a:spcBef>
              <a:spcAft>
                <a:spcPts val="0"/>
              </a:spcAft>
              <a:buSzPts val="3400"/>
              <a:buNone/>
              <a:defRPr sz="3400"/>
            </a:lvl2pPr>
            <a:lvl3pPr lvl="2" algn="ctr" rtl="0">
              <a:lnSpc>
                <a:spcPct val="100000"/>
              </a:lnSpc>
              <a:spcBef>
                <a:spcPts val="0"/>
              </a:spcBef>
              <a:spcAft>
                <a:spcPts val="0"/>
              </a:spcAft>
              <a:buSzPts val="3400"/>
              <a:buNone/>
              <a:defRPr sz="3400"/>
            </a:lvl3pPr>
            <a:lvl4pPr lvl="3" algn="ctr" rtl="0">
              <a:lnSpc>
                <a:spcPct val="100000"/>
              </a:lnSpc>
              <a:spcBef>
                <a:spcPts val="0"/>
              </a:spcBef>
              <a:spcAft>
                <a:spcPts val="0"/>
              </a:spcAft>
              <a:buSzPts val="3400"/>
              <a:buNone/>
              <a:defRPr sz="3400"/>
            </a:lvl4pPr>
            <a:lvl5pPr lvl="4" algn="ctr" rtl="0">
              <a:lnSpc>
                <a:spcPct val="100000"/>
              </a:lnSpc>
              <a:spcBef>
                <a:spcPts val="0"/>
              </a:spcBef>
              <a:spcAft>
                <a:spcPts val="0"/>
              </a:spcAft>
              <a:buSzPts val="3400"/>
              <a:buNone/>
              <a:defRPr sz="3400"/>
            </a:lvl5pPr>
            <a:lvl6pPr lvl="5" algn="ctr" rtl="0">
              <a:lnSpc>
                <a:spcPct val="100000"/>
              </a:lnSpc>
              <a:spcBef>
                <a:spcPts val="0"/>
              </a:spcBef>
              <a:spcAft>
                <a:spcPts val="0"/>
              </a:spcAft>
              <a:buSzPts val="3400"/>
              <a:buNone/>
              <a:defRPr sz="3400"/>
            </a:lvl6pPr>
            <a:lvl7pPr lvl="6" algn="ctr" rtl="0">
              <a:lnSpc>
                <a:spcPct val="100000"/>
              </a:lnSpc>
              <a:spcBef>
                <a:spcPts val="0"/>
              </a:spcBef>
              <a:spcAft>
                <a:spcPts val="0"/>
              </a:spcAft>
              <a:buSzPts val="3400"/>
              <a:buNone/>
              <a:defRPr sz="3400"/>
            </a:lvl7pPr>
            <a:lvl8pPr lvl="7" algn="ctr" rtl="0">
              <a:lnSpc>
                <a:spcPct val="100000"/>
              </a:lnSpc>
              <a:spcBef>
                <a:spcPts val="0"/>
              </a:spcBef>
              <a:spcAft>
                <a:spcPts val="0"/>
              </a:spcAft>
              <a:buSzPts val="3400"/>
              <a:buNone/>
              <a:defRPr sz="3400"/>
            </a:lvl8pPr>
            <a:lvl9pPr lvl="8" algn="ctr" rtl="0">
              <a:lnSpc>
                <a:spcPct val="100000"/>
              </a:lnSpc>
              <a:spcBef>
                <a:spcPts val="0"/>
              </a:spcBef>
              <a:spcAft>
                <a:spcPts val="0"/>
              </a:spcAft>
              <a:buSzPts val="3400"/>
              <a:buNone/>
              <a:defRPr sz="3400"/>
            </a:lvl9pPr>
          </a:lstStyle>
          <a:p>
            <a:endParaRPr/>
          </a:p>
        </p:txBody>
      </p:sp>
      <p:sp>
        <p:nvSpPr>
          <p:cNvPr id="43" name="Google Shape;43;p9"/>
          <p:cNvSpPr txBox="1">
            <a:spLocks noGrp="1"/>
          </p:cNvSpPr>
          <p:nvPr>
            <p:ph type="body" idx="2"/>
          </p:nvPr>
        </p:nvSpPr>
        <p:spPr>
          <a:xfrm>
            <a:off x="7903200" y="1158720"/>
            <a:ext cx="6139200" cy="5912100"/>
          </a:xfrm>
          <a:prstGeom prst="rect">
            <a:avLst/>
          </a:prstGeom>
        </p:spPr>
        <p:txBody>
          <a:bodyPr spcFirstLastPara="1" wrap="square" lIns="146275" tIns="146275" rIns="146275" bIns="146275" anchor="ctr" anchorCtr="0">
            <a:normAutofit/>
          </a:bodyPr>
          <a:lstStyle>
            <a:lvl1pPr marL="457200" lvl="0" indent="-412750" rtl="0">
              <a:spcBef>
                <a:spcPts val="0"/>
              </a:spcBef>
              <a:spcAft>
                <a:spcPts val="0"/>
              </a:spcAft>
              <a:buClr>
                <a:schemeClr val="dk1"/>
              </a:buClr>
              <a:buSzPts val="2900"/>
              <a:buChar char="●"/>
              <a:defRPr>
                <a:solidFill>
                  <a:schemeClr val="dk1"/>
                </a:solidFill>
              </a:defRPr>
            </a:lvl1pPr>
            <a:lvl2pPr marL="914400" lvl="1" indent="-368300" rtl="0">
              <a:spcBef>
                <a:spcPts val="0"/>
              </a:spcBef>
              <a:spcAft>
                <a:spcPts val="0"/>
              </a:spcAft>
              <a:buClr>
                <a:schemeClr val="dk1"/>
              </a:buClr>
              <a:buSzPts val="2200"/>
              <a:buChar char="○"/>
              <a:defRPr>
                <a:solidFill>
                  <a:schemeClr val="dk1"/>
                </a:solidFill>
              </a:defRPr>
            </a:lvl2pPr>
            <a:lvl3pPr marL="1371600" lvl="2" indent="-368300" rtl="0">
              <a:spcBef>
                <a:spcPts val="0"/>
              </a:spcBef>
              <a:spcAft>
                <a:spcPts val="0"/>
              </a:spcAft>
              <a:buClr>
                <a:schemeClr val="dk1"/>
              </a:buClr>
              <a:buSzPts val="2200"/>
              <a:buChar char="■"/>
              <a:defRPr>
                <a:solidFill>
                  <a:schemeClr val="dk1"/>
                </a:solidFill>
              </a:defRPr>
            </a:lvl3pPr>
            <a:lvl4pPr marL="1828800" lvl="3" indent="-368300" rtl="0">
              <a:spcBef>
                <a:spcPts val="0"/>
              </a:spcBef>
              <a:spcAft>
                <a:spcPts val="0"/>
              </a:spcAft>
              <a:buClr>
                <a:schemeClr val="dk1"/>
              </a:buClr>
              <a:buSzPts val="2200"/>
              <a:buChar char="●"/>
              <a:defRPr>
                <a:solidFill>
                  <a:schemeClr val="dk1"/>
                </a:solidFill>
              </a:defRPr>
            </a:lvl4pPr>
            <a:lvl5pPr marL="2286000" lvl="4" indent="-368300" rtl="0">
              <a:spcBef>
                <a:spcPts val="0"/>
              </a:spcBef>
              <a:spcAft>
                <a:spcPts val="0"/>
              </a:spcAft>
              <a:buClr>
                <a:schemeClr val="dk1"/>
              </a:buClr>
              <a:buSzPts val="2200"/>
              <a:buChar char="○"/>
              <a:defRPr>
                <a:solidFill>
                  <a:schemeClr val="dk1"/>
                </a:solidFill>
              </a:defRPr>
            </a:lvl5pPr>
            <a:lvl6pPr marL="2743200" lvl="5" indent="-368300" rtl="0">
              <a:spcBef>
                <a:spcPts val="0"/>
              </a:spcBef>
              <a:spcAft>
                <a:spcPts val="0"/>
              </a:spcAft>
              <a:buClr>
                <a:schemeClr val="dk1"/>
              </a:buClr>
              <a:buSzPts val="2200"/>
              <a:buChar char="■"/>
              <a:defRPr>
                <a:solidFill>
                  <a:schemeClr val="dk1"/>
                </a:solidFill>
              </a:defRPr>
            </a:lvl6pPr>
            <a:lvl7pPr marL="3200400" lvl="6" indent="-368300" rtl="0">
              <a:spcBef>
                <a:spcPts val="0"/>
              </a:spcBef>
              <a:spcAft>
                <a:spcPts val="0"/>
              </a:spcAft>
              <a:buClr>
                <a:schemeClr val="dk1"/>
              </a:buClr>
              <a:buSzPts val="2200"/>
              <a:buChar char="●"/>
              <a:defRPr>
                <a:solidFill>
                  <a:schemeClr val="dk1"/>
                </a:solidFill>
              </a:defRPr>
            </a:lvl7pPr>
            <a:lvl8pPr marL="3657600" lvl="7" indent="-368300" rtl="0">
              <a:spcBef>
                <a:spcPts val="0"/>
              </a:spcBef>
              <a:spcAft>
                <a:spcPts val="0"/>
              </a:spcAft>
              <a:buClr>
                <a:schemeClr val="dk1"/>
              </a:buClr>
              <a:buSzPts val="2200"/>
              <a:buChar char="○"/>
              <a:defRPr>
                <a:solidFill>
                  <a:schemeClr val="dk1"/>
                </a:solidFill>
              </a:defRPr>
            </a:lvl8pPr>
            <a:lvl9pPr marL="4114800" lvl="8" indent="-368300" rtl="0">
              <a:spcBef>
                <a:spcPts val="0"/>
              </a:spcBef>
              <a:spcAft>
                <a:spcPts val="0"/>
              </a:spcAft>
              <a:buClr>
                <a:schemeClr val="dk1"/>
              </a:buClr>
              <a:buSzPts val="2200"/>
              <a:buChar char="■"/>
              <a:defRPr>
                <a:solidFill>
                  <a:schemeClr val="dk1"/>
                </a:solidFill>
              </a:defRPr>
            </a:lvl9pPr>
          </a:lstStyle>
          <a:p>
            <a:endParaRPr/>
          </a:p>
        </p:txBody>
      </p:sp>
      <p:sp>
        <p:nvSpPr>
          <p:cNvPr id="44" name="Google Shape;44;p9"/>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98720" y="6768920"/>
            <a:ext cx="9598200" cy="968100"/>
          </a:xfrm>
          <a:prstGeom prst="rect">
            <a:avLst/>
          </a:prstGeom>
        </p:spPr>
        <p:txBody>
          <a:bodyPr spcFirstLastPara="1" wrap="square" lIns="146275" tIns="146275" rIns="146275" bIns="146275" anchor="ctr" anchorCtr="0">
            <a:normAutofit/>
          </a:bodyPr>
          <a:lstStyle>
            <a:lvl1pPr marL="457200" lvl="0" indent="-228600" rtl="0">
              <a:lnSpc>
                <a:spcPct val="100000"/>
              </a:lnSpc>
              <a:spcBef>
                <a:spcPts val="0"/>
              </a:spcBef>
              <a:spcAft>
                <a:spcPts val="0"/>
              </a:spcAft>
              <a:buSzPts val="2900"/>
              <a:buNone/>
              <a:defRPr/>
            </a:lvl1pPr>
          </a:lstStyle>
          <a:p>
            <a:endParaRPr/>
          </a:p>
        </p:txBody>
      </p:sp>
      <p:sp>
        <p:nvSpPr>
          <p:cNvPr id="47" name="Google Shape;47;p10"/>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8720" y="712040"/>
            <a:ext cx="13632900" cy="916200"/>
          </a:xfrm>
          <a:prstGeom prst="rect">
            <a:avLst/>
          </a:prstGeom>
          <a:noFill/>
          <a:ln>
            <a:noFill/>
          </a:ln>
        </p:spPr>
        <p:txBody>
          <a:bodyPr spcFirstLastPara="1" wrap="square" lIns="146275" tIns="146275" rIns="146275" bIns="146275" anchor="t" anchorCtr="0">
            <a:normAutofit/>
          </a:bodyPr>
          <a:lstStyle>
            <a:lvl1pPr lvl="0" rtl="0">
              <a:spcBef>
                <a:spcPts val="0"/>
              </a:spcBef>
              <a:spcAft>
                <a:spcPts val="0"/>
              </a:spcAft>
              <a:buClr>
                <a:schemeClr val="dk1"/>
              </a:buClr>
              <a:buSzPts val="4500"/>
              <a:buNone/>
              <a:defRPr sz="4500">
                <a:solidFill>
                  <a:schemeClr val="dk1"/>
                </a:solidFill>
              </a:defRPr>
            </a:lvl1pPr>
            <a:lvl2pPr lvl="1" rtl="0">
              <a:spcBef>
                <a:spcPts val="0"/>
              </a:spcBef>
              <a:spcAft>
                <a:spcPts val="0"/>
              </a:spcAft>
              <a:buClr>
                <a:schemeClr val="dk1"/>
              </a:buClr>
              <a:buSzPts val="4500"/>
              <a:buNone/>
              <a:defRPr sz="4500">
                <a:solidFill>
                  <a:schemeClr val="dk1"/>
                </a:solidFill>
              </a:defRPr>
            </a:lvl2pPr>
            <a:lvl3pPr lvl="2" rtl="0">
              <a:spcBef>
                <a:spcPts val="0"/>
              </a:spcBef>
              <a:spcAft>
                <a:spcPts val="0"/>
              </a:spcAft>
              <a:buClr>
                <a:schemeClr val="dk1"/>
              </a:buClr>
              <a:buSzPts val="4500"/>
              <a:buNone/>
              <a:defRPr sz="4500">
                <a:solidFill>
                  <a:schemeClr val="dk1"/>
                </a:solidFill>
              </a:defRPr>
            </a:lvl3pPr>
            <a:lvl4pPr lvl="3" rtl="0">
              <a:spcBef>
                <a:spcPts val="0"/>
              </a:spcBef>
              <a:spcAft>
                <a:spcPts val="0"/>
              </a:spcAft>
              <a:buClr>
                <a:schemeClr val="dk1"/>
              </a:buClr>
              <a:buSzPts val="4500"/>
              <a:buNone/>
              <a:defRPr sz="4500">
                <a:solidFill>
                  <a:schemeClr val="dk1"/>
                </a:solidFill>
              </a:defRPr>
            </a:lvl4pPr>
            <a:lvl5pPr lvl="4" rtl="0">
              <a:spcBef>
                <a:spcPts val="0"/>
              </a:spcBef>
              <a:spcAft>
                <a:spcPts val="0"/>
              </a:spcAft>
              <a:buClr>
                <a:schemeClr val="dk1"/>
              </a:buClr>
              <a:buSzPts val="4500"/>
              <a:buNone/>
              <a:defRPr sz="4500">
                <a:solidFill>
                  <a:schemeClr val="dk1"/>
                </a:solidFill>
              </a:defRPr>
            </a:lvl5pPr>
            <a:lvl6pPr lvl="5" rtl="0">
              <a:spcBef>
                <a:spcPts val="0"/>
              </a:spcBef>
              <a:spcAft>
                <a:spcPts val="0"/>
              </a:spcAft>
              <a:buClr>
                <a:schemeClr val="dk1"/>
              </a:buClr>
              <a:buSzPts val="4500"/>
              <a:buNone/>
              <a:defRPr sz="4500">
                <a:solidFill>
                  <a:schemeClr val="dk1"/>
                </a:solidFill>
              </a:defRPr>
            </a:lvl6pPr>
            <a:lvl7pPr lvl="6" rtl="0">
              <a:spcBef>
                <a:spcPts val="0"/>
              </a:spcBef>
              <a:spcAft>
                <a:spcPts val="0"/>
              </a:spcAft>
              <a:buClr>
                <a:schemeClr val="dk1"/>
              </a:buClr>
              <a:buSzPts val="4500"/>
              <a:buNone/>
              <a:defRPr sz="4500">
                <a:solidFill>
                  <a:schemeClr val="dk1"/>
                </a:solidFill>
              </a:defRPr>
            </a:lvl7pPr>
            <a:lvl8pPr lvl="7" rtl="0">
              <a:spcBef>
                <a:spcPts val="0"/>
              </a:spcBef>
              <a:spcAft>
                <a:spcPts val="0"/>
              </a:spcAft>
              <a:buClr>
                <a:schemeClr val="dk1"/>
              </a:buClr>
              <a:buSzPts val="4500"/>
              <a:buNone/>
              <a:defRPr sz="4500">
                <a:solidFill>
                  <a:schemeClr val="dk1"/>
                </a:solidFill>
              </a:defRPr>
            </a:lvl8pPr>
            <a:lvl9pPr lvl="8" rtl="0">
              <a:spcBef>
                <a:spcPts val="0"/>
              </a:spcBef>
              <a:spcAft>
                <a:spcPts val="0"/>
              </a:spcAft>
              <a:buClr>
                <a:schemeClr val="dk1"/>
              </a:buClr>
              <a:buSzPts val="4500"/>
              <a:buNone/>
              <a:defRPr sz="4500">
                <a:solidFill>
                  <a:schemeClr val="dk1"/>
                </a:solidFill>
              </a:defRPr>
            </a:lvl9pPr>
          </a:lstStyle>
          <a:p>
            <a:endParaRPr/>
          </a:p>
        </p:txBody>
      </p:sp>
      <p:sp>
        <p:nvSpPr>
          <p:cNvPr id="11" name="Google Shape;11;p1"/>
          <p:cNvSpPr txBox="1">
            <a:spLocks noGrp="1"/>
          </p:cNvSpPr>
          <p:nvPr>
            <p:ph type="body" idx="1"/>
          </p:nvPr>
        </p:nvSpPr>
        <p:spPr>
          <a:xfrm>
            <a:off x="498720" y="1843960"/>
            <a:ext cx="13632900" cy="5466300"/>
          </a:xfrm>
          <a:prstGeom prst="rect">
            <a:avLst/>
          </a:prstGeom>
          <a:noFill/>
          <a:ln>
            <a:noFill/>
          </a:ln>
        </p:spPr>
        <p:txBody>
          <a:bodyPr spcFirstLastPara="1" wrap="square" lIns="146275" tIns="146275" rIns="146275" bIns="146275" anchor="t" anchorCtr="0">
            <a:normAutofit/>
          </a:bodyPr>
          <a:lstStyle>
            <a:lvl1pPr marL="457200" lvl="0" indent="-412750" rtl="0">
              <a:lnSpc>
                <a:spcPct val="115000"/>
              </a:lnSpc>
              <a:spcBef>
                <a:spcPts val="0"/>
              </a:spcBef>
              <a:spcAft>
                <a:spcPts val="0"/>
              </a:spcAft>
              <a:buClr>
                <a:schemeClr val="lt2"/>
              </a:buClr>
              <a:buSzPts val="2900"/>
              <a:buChar char="●"/>
              <a:defRPr sz="2900">
                <a:solidFill>
                  <a:schemeClr val="lt2"/>
                </a:solidFill>
              </a:defRPr>
            </a:lvl1pPr>
            <a:lvl2pPr marL="914400" lvl="1" indent="-368300" rtl="0">
              <a:lnSpc>
                <a:spcPct val="115000"/>
              </a:lnSpc>
              <a:spcBef>
                <a:spcPts val="0"/>
              </a:spcBef>
              <a:spcAft>
                <a:spcPts val="0"/>
              </a:spcAft>
              <a:buClr>
                <a:schemeClr val="lt2"/>
              </a:buClr>
              <a:buSzPts val="2200"/>
              <a:buChar char="○"/>
              <a:defRPr sz="2200">
                <a:solidFill>
                  <a:schemeClr val="lt2"/>
                </a:solidFill>
              </a:defRPr>
            </a:lvl2pPr>
            <a:lvl3pPr marL="1371600" lvl="2" indent="-368300" rtl="0">
              <a:lnSpc>
                <a:spcPct val="115000"/>
              </a:lnSpc>
              <a:spcBef>
                <a:spcPts val="0"/>
              </a:spcBef>
              <a:spcAft>
                <a:spcPts val="0"/>
              </a:spcAft>
              <a:buClr>
                <a:schemeClr val="lt2"/>
              </a:buClr>
              <a:buSzPts val="2200"/>
              <a:buChar char="■"/>
              <a:defRPr sz="2200">
                <a:solidFill>
                  <a:schemeClr val="lt2"/>
                </a:solidFill>
              </a:defRPr>
            </a:lvl3pPr>
            <a:lvl4pPr marL="1828800" lvl="3" indent="-368300" rtl="0">
              <a:lnSpc>
                <a:spcPct val="115000"/>
              </a:lnSpc>
              <a:spcBef>
                <a:spcPts val="0"/>
              </a:spcBef>
              <a:spcAft>
                <a:spcPts val="0"/>
              </a:spcAft>
              <a:buClr>
                <a:schemeClr val="lt2"/>
              </a:buClr>
              <a:buSzPts val="2200"/>
              <a:buChar char="●"/>
              <a:defRPr sz="2200">
                <a:solidFill>
                  <a:schemeClr val="lt2"/>
                </a:solidFill>
              </a:defRPr>
            </a:lvl4pPr>
            <a:lvl5pPr marL="2286000" lvl="4" indent="-368300" rtl="0">
              <a:lnSpc>
                <a:spcPct val="115000"/>
              </a:lnSpc>
              <a:spcBef>
                <a:spcPts val="0"/>
              </a:spcBef>
              <a:spcAft>
                <a:spcPts val="0"/>
              </a:spcAft>
              <a:buClr>
                <a:schemeClr val="lt2"/>
              </a:buClr>
              <a:buSzPts val="2200"/>
              <a:buChar char="○"/>
              <a:defRPr sz="2200">
                <a:solidFill>
                  <a:schemeClr val="lt2"/>
                </a:solidFill>
              </a:defRPr>
            </a:lvl5pPr>
            <a:lvl6pPr marL="2743200" lvl="5" indent="-368300" rtl="0">
              <a:lnSpc>
                <a:spcPct val="115000"/>
              </a:lnSpc>
              <a:spcBef>
                <a:spcPts val="0"/>
              </a:spcBef>
              <a:spcAft>
                <a:spcPts val="0"/>
              </a:spcAft>
              <a:buClr>
                <a:schemeClr val="lt2"/>
              </a:buClr>
              <a:buSzPts val="2200"/>
              <a:buChar char="■"/>
              <a:defRPr sz="2200">
                <a:solidFill>
                  <a:schemeClr val="lt2"/>
                </a:solidFill>
              </a:defRPr>
            </a:lvl6pPr>
            <a:lvl7pPr marL="3200400" lvl="6" indent="-368300" rtl="0">
              <a:lnSpc>
                <a:spcPct val="115000"/>
              </a:lnSpc>
              <a:spcBef>
                <a:spcPts val="0"/>
              </a:spcBef>
              <a:spcAft>
                <a:spcPts val="0"/>
              </a:spcAft>
              <a:buClr>
                <a:schemeClr val="lt2"/>
              </a:buClr>
              <a:buSzPts val="2200"/>
              <a:buChar char="●"/>
              <a:defRPr sz="2200">
                <a:solidFill>
                  <a:schemeClr val="lt2"/>
                </a:solidFill>
              </a:defRPr>
            </a:lvl7pPr>
            <a:lvl8pPr marL="3657600" lvl="7" indent="-368300" rtl="0">
              <a:lnSpc>
                <a:spcPct val="115000"/>
              </a:lnSpc>
              <a:spcBef>
                <a:spcPts val="0"/>
              </a:spcBef>
              <a:spcAft>
                <a:spcPts val="0"/>
              </a:spcAft>
              <a:buClr>
                <a:schemeClr val="lt2"/>
              </a:buClr>
              <a:buSzPts val="2200"/>
              <a:buChar char="○"/>
              <a:defRPr sz="2200">
                <a:solidFill>
                  <a:schemeClr val="lt2"/>
                </a:solidFill>
              </a:defRPr>
            </a:lvl8pPr>
            <a:lvl9pPr marL="4114800" lvl="8" indent="-368300" rtl="0">
              <a:lnSpc>
                <a:spcPct val="115000"/>
              </a:lnSpc>
              <a:spcBef>
                <a:spcPts val="0"/>
              </a:spcBef>
              <a:spcAft>
                <a:spcPts val="0"/>
              </a:spcAft>
              <a:buClr>
                <a:schemeClr val="lt2"/>
              </a:buClr>
              <a:buSzPts val="2200"/>
              <a:buChar char="■"/>
              <a:defRPr sz="2200">
                <a:solidFill>
                  <a:schemeClr val="lt2"/>
                </a:solidFill>
              </a:defRPr>
            </a:lvl9pPr>
          </a:lstStyle>
          <a:p>
            <a:endParaRPr/>
          </a:p>
        </p:txBody>
      </p:sp>
      <p:sp>
        <p:nvSpPr>
          <p:cNvPr id="12" name="Google Shape;12;p1"/>
          <p:cNvSpPr txBox="1">
            <a:spLocks noGrp="1"/>
          </p:cNvSpPr>
          <p:nvPr>
            <p:ph type="sldNum" idx="12"/>
          </p:nvPr>
        </p:nvSpPr>
        <p:spPr>
          <a:xfrm>
            <a:off x="13555933" y="7461147"/>
            <a:ext cx="877800" cy="629700"/>
          </a:xfrm>
          <a:prstGeom prst="rect">
            <a:avLst/>
          </a:prstGeom>
          <a:noFill/>
          <a:ln>
            <a:noFill/>
          </a:ln>
        </p:spPr>
        <p:txBody>
          <a:bodyPr spcFirstLastPara="1" wrap="square" lIns="146275" tIns="146275" rIns="146275" bIns="146275" anchor="ctr" anchorCtr="0">
            <a:normAutofit/>
          </a:bodyPr>
          <a:lstStyle>
            <a:lvl1pPr lvl="0" algn="r" rtl="0">
              <a:buNone/>
              <a:defRPr sz="1600">
                <a:solidFill>
                  <a:schemeClr val="lt2"/>
                </a:solidFill>
              </a:defRPr>
            </a:lvl1pPr>
            <a:lvl2pPr lvl="1" algn="r" rtl="0">
              <a:buNone/>
              <a:defRPr sz="1600">
                <a:solidFill>
                  <a:schemeClr val="lt2"/>
                </a:solidFill>
              </a:defRPr>
            </a:lvl2pPr>
            <a:lvl3pPr lvl="2" algn="r" rtl="0">
              <a:buNone/>
              <a:defRPr sz="1600">
                <a:solidFill>
                  <a:schemeClr val="lt2"/>
                </a:solidFill>
              </a:defRPr>
            </a:lvl3pPr>
            <a:lvl4pPr lvl="3" algn="r" rtl="0">
              <a:buNone/>
              <a:defRPr sz="1600">
                <a:solidFill>
                  <a:schemeClr val="lt2"/>
                </a:solidFill>
              </a:defRPr>
            </a:lvl4pPr>
            <a:lvl5pPr lvl="4" algn="r" rtl="0">
              <a:buNone/>
              <a:defRPr sz="1600">
                <a:solidFill>
                  <a:schemeClr val="lt2"/>
                </a:solidFill>
              </a:defRPr>
            </a:lvl5pPr>
            <a:lvl6pPr lvl="5" algn="r" rtl="0">
              <a:buNone/>
              <a:defRPr sz="1600">
                <a:solidFill>
                  <a:schemeClr val="lt2"/>
                </a:solidFill>
              </a:defRPr>
            </a:lvl6pPr>
            <a:lvl7pPr lvl="6" algn="r" rtl="0">
              <a:buNone/>
              <a:defRPr sz="1600">
                <a:solidFill>
                  <a:schemeClr val="lt2"/>
                </a:solidFill>
              </a:defRPr>
            </a:lvl7pPr>
            <a:lvl8pPr lvl="7" algn="r" rtl="0">
              <a:buNone/>
              <a:defRPr sz="1600">
                <a:solidFill>
                  <a:schemeClr val="lt2"/>
                </a:solidFill>
              </a:defRPr>
            </a:lvl8pPr>
            <a:lvl9pPr lvl="8" algn="r" rtl="0">
              <a:buNone/>
              <a:defRPr sz="16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424800" y="1973080"/>
            <a:ext cx="6472200" cy="2371800"/>
          </a:xfrm>
          <a:prstGeom prst="rect">
            <a:avLst/>
          </a:prstGeom>
          <a:noFill/>
          <a:ln>
            <a:noFill/>
          </a:ln>
        </p:spPr>
        <p:txBody>
          <a:bodyPr spcFirstLastPara="1" wrap="square" lIns="146275" tIns="146275" rIns="146275" bIns="146275" anchor="b" anchorCtr="0">
            <a:noAutofit/>
          </a:bodyPr>
          <a:lstStyle/>
          <a:p>
            <a:pPr marL="0" lvl="0" indent="0" algn="ctr">
              <a:lnSpc>
                <a:spcPct val="90000"/>
              </a:lnSpc>
              <a:spcAft>
                <a:spcPts val="600"/>
              </a:spcAft>
              <a:buClr>
                <a:schemeClr val="dk1"/>
              </a:buClr>
              <a:buSzPts val="6700"/>
            </a:pPr>
            <a:endParaRPr lang="en-US" sz="5200" b="0" i="0" u="none" strike="noStrike" cap="none" dirty="0">
              <a:solidFill>
                <a:schemeClr val="dk1"/>
              </a:solidFill>
              <a:latin typeface="Arial"/>
              <a:ea typeface="Arial"/>
              <a:cs typeface="Arial"/>
            </a:endParaRPr>
          </a:p>
          <a:p>
            <a:pPr algn="ctr">
              <a:lnSpc>
                <a:spcPct val="90000"/>
              </a:lnSpc>
              <a:spcAft>
                <a:spcPts val="600"/>
              </a:spcAft>
            </a:pPr>
            <a:r>
              <a:rPr lang="en-US" sz="4000" dirty="0">
                <a:solidFill>
                  <a:schemeClr val="dk1"/>
                </a:solidFill>
                <a:latin typeface="Times New Roman"/>
              </a:rPr>
              <a:t>Project Name: Streamlining COVID-19 Data Analysis with AWS</a:t>
            </a:r>
          </a:p>
        </p:txBody>
      </p:sp>
      <p:sp>
        <p:nvSpPr>
          <p:cNvPr id="63" name="Subtitle 2">
            <a:extLst>
              <a:ext uri="{FF2B5EF4-FFF2-40B4-BE49-F238E27FC236}">
                <a16:creationId xmlns:a16="http://schemas.microsoft.com/office/drawing/2014/main" id="{A60B72C9-CC5E-A5AE-236B-D969067574E5}"/>
              </a:ext>
            </a:extLst>
          </p:cNvPr>
          <p:cNvSpPr>
            <a:spLocks noGrp="1"/>
          </p:cNvSpPr>
          <p:nvPr>
            <p:ph type="subTitle" idx="1"/>
          </p:nvPr>
        </p:nvSpPr>
        <p:spPr>
          <a:xfrm>
            <a:off x="424800" y="4484920"/>
            <a:ext cx="6472200" cy="1976100"/>
          </a:xfrm>
        </p:spPr>
        <p:txBody>
          <a:bodyPr>
            <a:normAutofit/>
          </a:bodyPr>
          <a:lstStyle/>
          <a:p>
            <a:endParaRPr lang="en-US" sz="2400" dirty="0">
              <a:solidFill>
                <a:schemeClr val="dk1"/>
              </a:solidFill>
              <a:latin typeface="Times New Roman"/>
            </a:endParaRPr>
          </a:p>
          <a:p>
            <a:r>
              <a:rPr lang="en-US" sz="2400" dirty="0">
                <a:solidFill>
                  <a:schemeClr val="dk1"/>
                </a:solidFill>
                <a:latin typeface="Times New Roman"/>
              </a:rPr>
              <a:t>DSCI 6007-Final Project – Showcase</a:t>
            </a:r>
          </a:p>
        </p:txBody>
      </p:sp>
      <p:sp>
        <p:nvSpPr>
          <p:cNvPr id="61" name="Google Shape;61;p14"/>
          <p:cNvSpPr txBox="1"/>
          <p:nvPr/>
        </p:nvSpPr>
        <p:spPr>
          <a:xfrm>
            <a:off x="7903200" y="1158720"/>
            <a:ext cx="6139200" cy="5912100"/>
          </a:xfrm>
          <a:prstGeom prst="rect">
            <a:avLst/>
          </a:prstGeom>
          <a:noFill/>
          <a:ln>
            <a:noFill/>
          </a:ln>
        </p:spPr>
        <p:txBody>
          <a:bodyPr spcFirstLastPara="1" wrap="square" lIns="146275" tIns="146275" rIns="146275" bIns="146275" anchor="ctr" anchorCtr="0">
            <a:normAutofit/>
          </a:bodyPr>
          <a:lstStyle/>
          <a:p>
            <a:pPr marL="44450">
              <a:lnSpc>
                <a:spcPct val="105000"/>
              </a:lnSpc>
              <a:spcAft>
                <a:spcPts val="600"/>
              </a:spcAft>
              <a:buClr>
                <a:schemeClr val="dk1"/>
              </a:buClr>
              <a:buSzPts val="2900"/>
            </a:pPr>
            <a:r>
              <a:rPr lang="en-US" sz="1800" b="0" i="0" u="none" strike="noStrike" cap="none" dirty="0">
                <a:solidFill>
                  <a:schemeClr val="dk1"/>
                </a:solidFill>
                <a:latin typeface="Times New Roman"/>
                <a:ea typeface="Arial"/>
                <a:cs typeface="Arial"/>
                <a:sym typeface="Arial"/>
              </a:rPr>
              <a:t>1. Harshitha </a:t>
            </a:r>
            <a:r>
              <a:rPr lang="en-US" sz="1800" b="0" i="0" u="none" strike="noStrike" cap="none" dirty="0" err="1">
                <a:solidFill>
                  <a:schemeClr val="dk1"/>
                </a:solidFill>
                <a:latin typeface="Times New Roman"/>
                <a:ea typeface="Arial"/>
                <a:cs typeface="Arial"/>
                <a:sym typeface="Arial"/>
              </a:rPr>
              <a:t>Go</a:t>
            </a:r>
            <a:r>
              <a:rPr lang="en-US" sz="1800" dirty="0" err="1">
                <a:solidFill>
                  <a:schemeClr val="dk1"/>
                </a:solidFill>
                <a:latin typeface="Times New Roman"/>
              </a:rPr>
              <a:t>rjala</a:t>
            </a:r>
            <a:r>
              <a:rPr lang="en-US" sz="1800" dirty="0">
                <a:solidFill>
                  <a:schemeClr val="dk1"/>
                </a:solidFill>
                <a:latin typeface="Times New Roman"/>
              </a:rPr>
              <a:t> </a:t>
            </a:r>
            <a:r>
              <a:rPr lang="en-US" sz="1800">
                <a:solidFill>
                  <a:schemeClr val="dk1"/>
                </a:solidFill>
                <a:latin typeface="Times New Roman"/>
              </a:rPr>
              <a:t>Subramanayam</a:t>
            </a:r>
            <a:endParaRPr lang="en-US" sz="1800" b="0" i="0" u="none" strike="noStrike" cap="none">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4450" lvl="0">
              <a:lnSpc>
                <a:spcPct val="105000"/>
              </a:lnSpc>
              <a:spcAft>
                <a:spcPts val="600"/>
              </a:spcAft>
              <a:buClr>
                <a:schemeClr val="dk1"/>
              </a:buClr>
              <a:buSzPts val="2900"/>
            </a:pPr>
            <a:r>
              <a:rPr lang="en-US" sz="1800" b="0" i="0" u="none" strike="noStrike" cap="none" dirty="0">
                <a:solidFill>
                  <a:schemeClr val="dk1"/>
                </a:solidFill>
                <a:latin typeface="Times New Roman"/>
                <a:ea typeface="Arial"/>
                <a:cs typeface="Arial"/>
                <a:sym typeface="Arial"/>
              </a:rPr>
              <a:t>2. Boddoju Venkata Naga Sai Priyanka</a:t>
            </a:r>
            <a:endParaRPr lang="en-US" sz="1800" b="0" i="0" u="none" strike="noStrike" cap="none" dirty="0">
              <a:solidFill>
                <a:schemeClr val="dk1"/>
              </a:solidFill>
              <a:latin typeface="Times New Roman"/>
              <a:ea typeface="Arial"/>
              <a:cs typeface="Arial"/>
            </a:endParaRPr>
          </a:p>
          <a:p>
            <a:pPr marL="44450">
              <a:lnSpc>
                <a:spcPct val="105000"/>
              </a:lnSpc>
              <a:spcAft>
                <a:spcPts val="600"/>
              </a:spcAft>
              <a:buClr>
                <a:schemeClr val="dk1"/>
              </a:buClr>
              <a:buSzPts val="2900"/>
            </a:pPr>
            <a:endParaRPr lang="en-US" sz="1800" dirty="0">
              <a:solidFill>
                <a:schemeClr val="dk1"/>
              </a:solidFill>
              <a:latin typeface="Times New Roman"/>
            </a:endParaRPr>
          </a:p>
          <a:p>
            <a:pPr marL="44450" lvl="0">
              <a:lnSpc>
                <a:spcPct val="105000"/>
              </a:lnSpc>
              <a:spcAft>
                <a:spcPts val="600"/>
              </a:spcAft>
              <a:buClr>
                <a:schemeClr val="dk1"/>
              </a:buClr>
              <a:buSzPts val="2900"/>
            </a:pPr>
            <a:r>
              <a:rPr lang="en-US" sz="1800" b="0" i="0" u="none" strike="noStrike" cap="none" dirty="0">
                <a:solidFill>
                  <a:schemeClr val="dk1"/>
                </a:solidFill>
                <a:latin typeface="Times New Roman"/>
                <a:ea typeface="Arial"/>
                <a:cs typeface="Arial"/>
                <a:sym typeface="Arial"/>
              </a:rPr>
              <a:t>3. Ifra Naaz Mohammed</a:t>
            </a: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4450" lvl="0">
              <a:lnSpc>
                <a:spcPct val="105000"/>
              </a:lnSpc>
              <a:spcAft>
                <a:spcPts val="600"/>
              </a:spcAft>
              <a:buClr>
                <a:schemeClr val="dk1"/>
              </a:buClr>
              <a:buSzPts val="2900"/>
            </a:pPr>
            <a:r>
              <a:rPr lang="en-US" sz="1800" b="0" i="0" u="none" strike="noStrike" cap="none" dirty="0">
                <a:solidFill>
                  <a:schemeClr val="dk1"/>
                </a:solidFill>
                <a:latin typeface="Times New Roman"/>
                <a:ea typeface="Arial"/>
                <a:cs typeface="Arial"/>
                <a:sym typeface="Arial"/>
              </a:rPr>
              <a:t>4. Gowtham Reddy </a:t>
            </a:r>
            <a:r>
              <a:rPr lang="en-US" sz="1800" b="0" i="0" u="none" strike="noStrike" cap="none" dirty="0" err="1">
                <a:solidFill>
                  <a:schemeClr val="dk1"/>
                </a:solidFill>
                <a:latin typeface="Times New Roman"/>
                <a:ea typeface="Arial"/>
                <a:cs typeface="Arial"/>
                <a:sym typeface="Arial"/>
              </a:rPr>
              <a:t>Gurrala</a:t>
            </a: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57200" lvl="0" indent="-412750">
              <a:lnSpc>
                <a:spcPct val="105000"/>
              </a:lnSpc>
              <a:spcAft>
                <a:spcPts val="600"/>
              </a:spcAft>
              <a:buClr>
                <a:schemeClr val="dk1"/>
              </a:buClr>
              <a:buSzPts val="2900"/>
              <a:buFont typeface="Arial"/>
              <a:buChar char="●"/>
            </a:pPr>
            <a:endParaRPr lang="en-US" sz="1800" b="0" i="0" u="none" strike="noStrike" cap="none" dirty="0">
              <a:solidFill>
                <a:schemeClr val="dk1"/>
              </a:solidFill>
              <a:latin typeface="Times New Roman"/>
              <a:ea typeface="Arial"/>
              <a:cs typeface="Arial"/>
            </a:endParaRPr>
          </a:p>
          <a:p>
            <a:pPr marL="44450">
              <a:lnSpc>
                <a:spcPct val="105000"/>
              </a:lnSpc>
              <a:spcAft>
                <a:spcPts val="600"/>
              </a:spcAft>
              <a:buClr>
                <a:schemeClr val="dk1"/>
              </a:buClr>
              <a:buSzPts val="2900"/>
            </a:pPr>
            <a:r>
              <a:rPr lang="en-US" sz="1800" dirty="0">
                <a:solidFill>
                  <a:schemeClr val="dk1"/>
                </a:solidFill>
                <a:latin typeface="Times New Roman"/>
              </a:rPr>
              <a:t>                                                      </a:t>
            </a:r>
            <a:r>
              <a:rPr lang="en-US" sz="1800" b="0" i="0" u="none" strike="noStrike" cap="none" dirty="0">
                <a:solidFill>
                  <a:schemeClr val="dk1"/>
                </a:solidFill>
                <a:latin typeface="Times New Roman"/>
                <a:ea typeface="Arial"/>
                <a:cs typeface="Arial"/>
                <a:sym typeface="Arial"/>
              </a:rPr>
              <a:t>Date: 21-04-2024</a:t>
            </a:r>
            <a:endParaRPr lang="en-US" sz="1800" b="0" i="0" u="none" strike="noStrike" cap="none" dirty="0">
              <a:solidFill>
                <a:schemeClr val="dk1"/>
              </a:solidFill>
              <a:latin typeface="Times New Roman"/>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7379900" y="493125"/>
            <a:ext cx="5368475" cy="6322175"/>
          </a:xfrm>
          <a:prstGeom prst="rect">
            <a:avLst/>
          </a:prstGeom>
          <a:noFill/>
          <a:ln>
            <a:noFill/>
          </a:ln>
        </p:spPr>
      </p:pic>
      <p:pic>
        <p:nvPicPr>
          <p:cNvPr id="201" name="Google Shape;201;p23"/>
          <p:cNvPicPr preferRelativeResize="0"/>
          <p:nvPr/>
        </p:nvPicPr>
        <p:blipFill>
          <a:blip r:embed="rId4">
            <a:alphaModFix/>
          </a:blip>
          <a:stretch>
            <a:fillRect/>
          </a:stretch>
        </p:blipFill>
        <p:spPr>
          <a:xfrm>
            <a:off x="771300" y="493125"/>
            <a:ext cx="5439525" cy="632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p:nvPr/>
        </p:nvSpPr>
        <p:spPr>
          <a:xfrm>
            <a:off x="627025" y="1645925"/>
            <a:ext cx="11259900" cy="4247286"/>
          </a:xfrm>
          <a:prstGeom prst="rect">
            <a:avLst/>
          </a:prstGeom>
          <a:noFill/>
          <a:ln>
            <a:noFill/>
          </a:ln>
        </p:spPr>
        <p:txBody>
          <a:bodyPr spcFirstLastPara="1" wrap="square" lIns="91425" tIns="91425" rIns="91425" bIns="91425" anchor="t" anchorCtr="0">
            <a:spAutoFit/>
          </a:bodyPr>
          <a:lstStyle/>
          <a:p>
            <a:pPr marL="457200" lvl="0" indent="-370205" algn="l" rtl="0">
              <a:spcBef>
                <a:spcPts val="0"/>
              </a:spcBef>
              <a:spcAft>
                <a:spcPts val="0"/>
              </a:spcAft>
              <a:buClr>
                <a:srgbClr val="D6E5EF"/>
              </a:buClr>
              <a:buSzPts val="2235"/>
              <a:buChar char="●"/>
            </a:pPr>
            <a:r>
              <a:rPr lang="en-US" sz="2200" dirty="0">
                <a:solidFill>
                  <a:srgbClr val="D6E5EF"/>
                </a:solidFill>
                <a:latin typeface="Times New Roman"/>
              </a:rPr>
              <a:t>This task provides an efficient solution for extracting and analyzing the COVID-19 dataset, leading to valuable insights. By automating data extraction, transforming it into structured tables, and loading it into a centralized database, we enable comprehensive analysis of key parameters.</a:t>
            </a:r>
          </a:p>
          <a:p>
            <a:pPr marL="0" lvl="0" indent="0" algn="l" rtl="0">
              <a:spcBef>
                <a:spcPts val="0"/>
              </a:spcBef>
              <a:spcAft>
                <a:spcPts val="0"/>
              </a:spcAft>
              <a:buNone/>
            </a:pPr>
            <a:endParaRPr sz="2200" dirty="0">
              <a:solidFill>
                <a:srgbClr val="D6E5EF"/>
              </a:solidFill>
              <a:latin typeface="Times New Roman"/>
            </a:endParaRPr>
          </a:p>
          <a:p>
            <a:pPr marL="457200" lvl="0" indent="-370205" algn="l" rtl="0">
              <a:spcBef>
                <a:spcPts val="0"/>
              </a:spcBef>
              <a:spcAft>
                <a:spcPts val="0"/>
              </a:spcAft>
              <a:buClr>
                <a:srgbClr val="D6E5EF"/>
              </a:buClr>
              <a:buSzPts val="2235"/>
              <a:buChar char="●"/>
            </a:pPr>
            <a:r>
              <a:rPr lang="en-US" sz="2200" dirty="0">
                <a:solidFill>
                  <a:srgbClr val="D6E5EF"/>
                </a:solidFill>
                <a:latin typeface="Times New Roman"/>
              </a:rPr>
              <a:t>The visualization component facilitates the generation of informative reports. This project helps individuals by providing timely and accurate information on COVID-19 trends, enabling informed decision-making, and supporting proactive measures to protect their health and well-being.</a:t>
            </a:r>
            <a:endParaRPr sz="2200" dirty="0">
              <a:solidFill>
                <a:srgbClr val="D6E5EF"/>
              </a:solidFill>
              <a:latin typeface="Times New Roman"/>
            </a:endParaRPr>
          </a:p>
          <a:p>
            <a:pPr marL="0" lvl="0" indent="0" algn="l" rtl="0">
              <a:spcBef>
                <a:spcPts val="0"/>
              </a:spcBef>
              <a:spcAft>
                <a:spcPts val="0"/>
              </a:spcAft>
              <a:buNone/>
            </a:pPr>
            <a:endParaRPr sz="2200" dirty="0">
              <a:solidFill>
                <a:srgbClr val="D6E5EF"/>
              </a:solidFill>
              <a:latin typeface="Times New Roman"/>
            </a:endParaRPr>
          </a:p>
          <a:p>
            <a:pPr marL="457200" lvl="0" indent="-370205" algn="l" rtl="0">
              <a:spcBef>
                <a:spcPts val="0"/>
              </a:spcBef>
              <a:spcAft>
                <a:spcPts val="0"/>
              </a:spcAft>
              <a:buClr>
                <a:srgbClr val="D6E5EF"/>
              </a:buClr>
              <a:buSzPts val="2235"/>
              <a:buChar char="●"/>
            </a:pPr>
            <a:r>
              <a:rPr lang="en-US" sz="2200" dirty="0">
                <a:solidFill>
                  <a:srgbClr val="D6E5EF"/>
                </a:solidFill>
                <a:latin typeface="Times New Roman"/>
              </a:rPr>
              <a:t>It empowers individuals with a deeper understanding of the pandemic's impact, facilitating personal risk assessment and the adoption of appropriate preventive measures.</a:t>
            </a:r>
            <a:endParaRPr sz="2200" dirty="0">
              <a:solidFill>
                <a:srgbClr val="D6E5EF"/>
              </a:solidFill>
              <a:latin typeface="Times New Roman"/>
            </a:endParaRPr>
          </a:p>
        </p:txBody>
      </p:sp>
      <p:sp>
        <p:nvSpPr>
          <p:cNvPr id="208" name="Google Shape;208;p24"/>
          <p:cNvSpPr/>
          <p:nvPr/>
        </p:nvSpPr>
        <p:spPr>
          <a:xfrm>
            <a:off x="627027" y="402657"/>
            <a:ext cx="5189700" cy="648600"/>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6EB9FC"/>
              </a:buClr>
              <a:buSzPts val="4086"/>
              <a:buFont typeface="Lora"/>
              <a:buNone/>
            </a:pPr>
            <a:r>
              <a:rPr lang="en-US" sz="4050" dirty="0">
                <a:solidFill>
                  <a:srgbClr val="6EB9FC"/>
                </a:solidFill>
                <a:latin typeface="Times New Roman"/>
                <a:ea typeface="Lora"/>
                <a:cs typeface="Lora"/>
                <a:sym typeface="Lora"/>
              </a:rPr>
              <a:t>Conclusion</a:t>
            </a:r>
            <a:endParaRPr lang="en-US" sz="4050" b="0" i="0" u="none" strike="noStrike" cap="none" dirty="0">
              <a:solidFill>
                <a:schemeClr val="dk1"/>
              </a:solidFill>
              <a:latin typeface="Times New Roman"/>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62" y="-138425"/>
            <a:ext cx="14630400" cy="96255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408156" y="427673"/>
            <a:ext cx="5541600" cy="486000"/>
          </a:xfrm>
          <a:prstGeom prst="rect">
            <a:avLst/>
          </a:prstGeom>
          <a:noFill/>
          <a:ln>
            <a:noFill/>
          </a:ln>
        </p:spPr>
        <p:txBody>
          <a:bodyPr spcFirstLastPara="1" wrap="square" lIns="91425" tIns="45700" rIns="91425" bIns="45700" anchor="t" anchorCtr="0">
            <a:noAutofit/>
          </a:bodyPr>
          <a:lstStyle/>
          <a:p>
            <a:pPr marL="0" marR="0" lvl="0" indent="0" algn="l" rtl="0">
              <a:lnSpc>
                <a:spcPct val="124983"/>
              </a:lnSpc>
              <a:spcBef>
                <a:spcPts val="0"/>
              </a:spcBef>
              <a:spcAft>
                <a:spcPts val="0"/>
              </a:spcAft>
              <a:buClr>
                <a:srgbClr val="6EB9FC"/>
              </a:buClr>
              <a:buSzPts val="3062"/>
              <a:buFont typeface="Lora"/>
              <a:buNone/>
            </a:pPr>
            <a:r>
              <a:rPr lang="en-US" sz="3050" b="0" i="0" u="none" strike="noStrike" cap="none" dirty="0">
                <a:solidFill>
                  <a:srgbClr val="6EB9FC"/>
                </a:solidFill>
                <a:latin typeface="Times New Roman"/>
                <a:ea typeface="Lora"/>
                <a:cs typeface="Times New Roman"/>
                <a:sym typeface="Lora"/>
              </a:rPr>
              <a:t>Next Steps and Key Takeaways</a:t>
            </a:r>
            <a:endParaRPr lang="en-US" sz="3050" b="0" i="0" u="none" strike="noStrike" cap="none">
              <a:solidFill>
                <a:schemeClr val="dk1"/>
              </a:solidFill>
              <a:latin typeface="Times New Roman"/>
              <a:ea typeface="Calibri"/>
              <a:cs typeface="Calibri"/>
            </a:endParaRPr>
          </a:p>
        </p:txBody>
      </p:sp>
      <p:sp>
        <p:nvSpPr>
          <p:cNvPr id="217" name="Google Shape;217;p25"/>
          <p:cNvSpPr/>
          <p:nvPr/>
        </p:nvSpPr>
        <p:spPr>
          <a:xfrm>
            <a:off x="7305556" y="1224677"/>
            <a:ext cx="19407" cy="7973258"/>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6595884" y="1511320"/>
            <a:ext cx="544354" cy="19407"/>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7140238" y="1440250"/>
            <a:ext cx="349925" cy="349925"/>
          </a:xfrm>
          <a:prstGeom prst="roundRect">
            <a:avLst>
              <a:gd name="adj" fmla="val 1333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7272635" y="1402066"/>
            <a:ext cx="85011" cy="291703"/>
          </a:xfrm>
          <a:prstGeom prst="rect">
            <a:avLst/>
          </a:prstGeom>
          <a:noFill/>
          <a:ln>
            <a:noFill/>
          </a:ln>
        </p:spPr>
        <p:txBody>
          <a:bodyPr spcFirstLastPara="1" wrap="square" lIns="91425" tIns="45700" rIns="91425" bIns="45700" anchor="t" anchorCtr="0">
            <a:noAutofit/>
          </a:bodyPr>
          <a:lstStyle/>
          <a:p>
            <a:pPr marL="0" marR="0" lvl="0" indent="0" algn="ctr" rtl="0">
              <a:lnSpc>
                <a:spcPct val="124986"/>
              </a:lnSpc>
              <a:spcBef>
                <a:spcPts val="0"/>
              </a:spcBef>
              <a:spcAft>
                <a:spcPts val="0"/>
              </a:spcAft>
              <a:buClr>
                <a:srgbClr val="6EB9FC"/>
              </a:buClr>
              <a:buSzPts val="1837"/>
              <a:buFont typeface="Lora"/>
              <a:buNone/>
            </a:pPr>
            <a:r>
              <a:rPr lang="en-US" sz="1837" b="0" i="0" u="none" strike="noStrike" cap="none" dirty="0">
                <a:solidFill>
                  <a:srgbClr val="6EB9FC"/>
                </a:solidFill>
                <a:latin typeface="Lora"/>
                <a:ea typeface="Lora"/>
                <a:cs typeface="Times New Roman"/>
                <a:sym typeface="Lora"/>
              </a:rPr>
              <a:t>1</a:t>
            </a:r>
            <a:endParaRPr sz="1837" b="0" i="0" u="none" strike="noStrike" cap="none" dirty="0">
              <a:solidFill>
                <a:schemeClr val="dk1"/>
              </a:solidFill>
              <a:latin typeface="Calibri"/>
              <a:ea typeface="Calibri"/>
              <a:cs typeface="Calibri"/>
              <a:sym typeface="Calibri"/>
            </a:endParaRPr>
          </a:p>
        </p:txBody>
      </p:sp>
      <p:sp>
        <p:nvSpPr>
          <p:cNvPr id="221" name="Google Shape;221;p25"/>
          <p:cNvSpPr/>
          <p:nvPr/>
        </p:nvSpPr>
        <p:spPr>
          <a:xfrm>
            <a:off x="4515500" y="1140135"/>
            <a:ext cx="1944300" cy="349800"/>
          </a:xfrm>
          <a:prstGeom prst="rect">
            <a:avLst/>
          </a:prstGeom>
          <a:noFill/>
          <a:ln>
            <a:noFill/>
          </a:ln>
        </p:spPr>
        <p:txBody>
          <a:bodyPr spcFirstLastPara="1" wrap="square" lIns="91425" tIns="45700" rIns="91425" bIns="45700" anchor="t" anchorCtr="0">
            <a:noAutofit/>
          </a:bodyPr>
          <a:lstStyle/>
          <a:p>
            <a:pPr marL="0" marR="0" lvl="0" indent="0" algn="r" rtl="0">
              <a:lnSpc>
                <a:spcPct val="125016"/>
              </a:lnSpc>
              <a:spcBef>
                <a:spcPts val="0"/>
              </a:spcBef>
              <a:spcAft>
                <a:spcPts val="0"/>
              </a:spcAft>
              <a:buClr>
                <a:srgbClr val="6EB9FC"/>
              </a:buClr>
              <a:buSzPts val="1531"/>
              <a:buFont typeface="Lora"/>
              <a:buNone/>
            </a:pPr>
            <a:r>
              <a:rPr lang="en-US" sz="1531" b="0" i="0" u="none" strike="noStrike" cap="none" dirty="0">
                <a:solidFill>
                  <a:srgbClr val="6EB9FC"/>
                </a:solidFill>
                <a:latin typeface="Lora"/>
                <a:ea typeface="Lora"/>
                <a:cs typeface="Times New Roman"/>
                <a:sym typeface="Lora"/>
              </a:rPr>
              <a:t>New Skills Developed</a:t>
            </a:r>
            <a:endParaRPr sz="1531" b="0" i="0" u="none" strike="noStrike" cap="none" dirty="0">
              <a:solidFill>
                <a:schemeClr val="dk1"/>
              </a:solidFill>
              <a:latin typeface="Calibri"/>
              <a:ea typeface="Calibri"/>
              <a:cs typeface="Calibri"/>
              <a:sym typeface="Calibri"/>
            </a:endParaRPr>
          </a:p>
        </p:txBody>
      </p:sp>
      <p:sp>
        <p:nvSpPr>
          <p:cNvPr id="222" name="Google Shape;222;p25"/>
          <p:cNvSpPr/>
          <p:nvPr/>
        </p:nvSpPr>
        <p:spPr>
          <a:xfrm>
            <a:off x="3838456" y="1716405"/>
            <a:ext cx="2621280" cy="1741051"/>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D6E5EF"/>
              </a:buClr>
              <a:buSzPts val="1225"/>
              <a:buFont typeface="Arial"/>
              <a:buNone/>
            </a:pPr>
            <a:r>
              <a:rPr lang="en-US" sz="1225" b="0" i="0" u="none" strike="noStrike" cap="none" dirty="0">
                <a:solidFill>
                  <a:srgbClr val="D6E5EF"/>
                </a:solidFill>
                <a:sym typeface="Arial"/>
              </a:rPr>
              <a:t>Through this project, our team mastered data wrangling, cloud-based warehousing, and advanced visualization, converting raw COVID-19 data into actionable insights. This expertise readies us for future data challenges.</a:t>
            </a:r>
            <a:endParaRPr sz="1225" b="0" i="0" u="none" strike="noStrike" cap="none" dirty="0">
              <a:solidFill>
                <a:schemeClr val="dk1"/>
              </a:solidFill>
              <a:latin typeface="Calibri"/>
              <a:ea typeface="Calibri"/>
              <a:cs typeface="Calibri"/>
              <a:sym typeface="Calibri"/>
            </a:endParaRPr>
          </a:p>
        </p:txBody>
      </p:sp>
      <p:sp>
        <p:nvSpPr>
          <p:cNvPr id="223" name="Google Shape;223;p25"/>
          <p:cNvSpPr/>
          <p:nvPr/>
        </p:nvSpPr>
        <p:spPr>
          <a:xfrm>
            <a:off x="7490162" y="2288917"/>
            <a:ext cx="544354" cy="19407"/>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7140238" y="2204400"/>
            <a:ext cx="349925" cy="349925"/>
          </a:xfrm>
          <a:prstGeom prst="roundRect">
            <a:avLst>
              <a:gd name="adj" fmla="val 1333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7252514" y="2152769"/>
            <a:ext cx="125254" cy="291703"/>
          </a:xfrm>
          <a:prstGeom prst="rect">
            <a:avLst/>
          </a:prstGeom>
          <a:noFill/>
          <a:ln>
            <a:noFill/>
          </a:ln>
        </p:spPr>
        <p:txBody>
          <a:bodyPr spcFirstLastPara="1" wrap="square" lIns="91425" tIns="45700" rIns="91425" bIns="45700" anchor="t" anchorCtr="0">
            <a:noAutofit/>
          </a:bodyPr>
          <a:lstStyle/>
          <a:p>
            <a:pPr marL="0" marR="0" lvl="0" indent="0" algn="ctr" rtl="0">
              <a:lnSpc>
                <a:spcPct val="124986"/>
              </a:lnSpc>
              <a:spcBef>
                <a:spcPts val="0"/>
              </a:spcBef>
              <a:spcAft>
                <a:spcPts val="0"/>
              </a:spcAft>
              <a:buClr>
                <a:srgbClr val="6EB9FC"/>
              </a:buClr>
              <a:buSzPts val="1837"/>
              <a:buFont typeface="Lora"/>
              <a:buNone/>
            </a:pPr>
            <a:r>
              <a:rPr lang="en-US" sz="1837" b="0" i="0" u="none" strike="noStrike" cap="none" dirty="0">
                <a:solidFill>
                  <a:srgbClr val="6EB9FC"/>
                </a:solidFill>
                <a:latin typeface="Lora"/>
                <a:ea typeface="Lora"/>
                <a:cs typeface="Times New Roman"/>
                <a:sym typeface="Lora"/>
              </a:rPr>
              <a:t>2</a:t>
            </a:r>
            <a:endParaRPr sz="1837" b="0" i="0" u="none" strike="noStrike" cap="none" dirty="0">
              <a:solidFill>
                <a:schemeClr val="dk1"/>
              </a:solidFill>
              <a:latin typeface="Calibri"/>
              <a:ea typeface="Calibri"/>
              <a:cs typeface="Calibri"/>
              <a:sym typeface="Calibri"/>
            </a:endParaRPr>
          </a:p>
        </p:txBody>
      </p:sp>
      <p:sp>
        <p:nvSpPr>
          <p:cNvPr id="226" name="Google Shape;226;p25"/>
          <p:cNvSpPr/>
          <p:nvPr/>
        </p:nvSpPr>
        <p:spPr>
          <a:xfrm>
            <a:off x="8170678" y="2157775"/>
            <a:ext cx="2747100" cy="243000"/>
          </a:xfrm>
          <a:prstGeom prst="rect">
            <a:avLst/>
          </a:prstGeom>
          <a:noFill/>
          <a:ln>
            <a:noFill/>
          </a:ln>
        </p:spPr>
        <p:txBody>
          <a:bodyPr spcFirstLastPara="1" wrap="square" lIns="91425" tIns="45700" rIns="91425" bIns="45700" anchor="t" anchorCtr="0">
            <a:noAutofit/>
          </a:bodyPr>
          <a:lstStyle/>
          <a:p>
            <a:pPr marL="0" marR="0" lvl="0" indent="0" algn="l" rtl="0">
              <a:lnSpc>
                <a:spcPct val="125016"/>
              </a:lnSpc>
              <a:spcBef>
                <a:spcPts val="0"/>
              </a:spcBef>
              <a:spcAft>
                <a:spcPts val="0"/>
              </a:spcAft>
              <a:buClr>
                <a:srgbClr val="6EB9FC"/>
              </a:buClr>
              <a:buSzPts val="1531"/>
              <a:buFont typeface="Lora"/>
              <a:buNone/>
            </a:pPr>
            <a:r>
              <a:rPr lang="en-US" sz="1531" b="0" i="0" u="none" strike="noStrike" cap="none" dirty="0">
                <a:solidFill>
                  <a:srgbClr val="6EB9FC"/>
                </a:solidFill>
                <a:latin typeface="Lora"/>
                <a:ea typeface="Lora"/>
                <a:cs typeface="Times New Roman"/>
                <a:sym typeface="Lora"/>
              </a:rPr>
              <a:t>Expanding Data Sources</a:t>
            </a:r>
            <a:endParaRPr sz="1531" b="0" i="0" u="none" strike="noStrike" cap="none" dirty="0">
              <a:solidFill>
                <a:schemeClr val="dk1"/>
              </a:solidFill>
              <a:latin typeface="Calibri"/>
              <a:ea typeface="Calibri"/>
              <a:cs typeface="Calibri"/>
              <a:sym typeface="Calibri"/>
            </a:endParaRPr>
          </a:p>
        </p:txBody>
      </p:sp>
      <p:sp>
        <p:nvSpPr>
          <p:cNvPr id="227" name="Google Shape;227;p25"/>
          <p:cNvSpPr/>
          <p:nvPr/>
        </p:nvSpPr>
        <p:spPr>
          <a:xfrm>
            <a:off x="8170664" y="2494002"/>
            <a:ext cx="2621280" cy="1989773"/>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D6E5EF"/>
              </a:buClr>
              <a:buSzPts val="1225"/>
              <a:buFont typeface="Arial"/>
              <a:buNone/>
            </a:pPr>
            <a:r>
              <a:rPr lang="en-US" sz="1225" b="0" i="0" u="none" strike="noStrike" cap="none" dirty="0">
                <a:solidFill>
                  <a:srgbClr val="D6E5EF"/>
                </a:solidFill>
                <a:sym typeface="Arial"/>
              </a:rPr>
              <a:t>Our next step is to broaden our COVID-19 data sources by integrating demographic, socioeconomic, and public health indicators. This comprehensive approach will enhance our understanding of the pandemic's impact and guide targeted interventions.</a:t>
            </a:r>
            <a:endParaRPr sz="1225" b="0" i="0" u="none" strike="noStrike" cap="none" dirty="0">
              <a:solidFill>
                <a:schemeClr val="dk1"/>
              </a:solidFill>
              <a:latin typeface="Calibri"/>
              <a:ea typeface="Calibri"/>
              <a:cs typeface="Calibri"/>
              <a:sym typeface="Calibri"/>
            </a:endParaRPr>
          </a:p>
        </p:txBody>
      </p:sp>
      <p:sp>
        <p:nvSpPr>
          <p:cNvPr id="228" name="Google Shape;228;p25"/>
          <p:cNvSpPr/>
          <p:nvPr/>
        </p:nvSpPr>
        <p:spPr>
          <a:xfrm>
            <a:off x="6595884" y="4055090"/>
            <a:ext cx="544354" cy="19407"/>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7140238" y="3957126"/>
            <a:ext cx="349925" cy="349925"/>
          </a:xfrm>
          <a:prstGeom prst="roundRect">
            <a:avLst>
              <a:gd name="adj" fmla="val 1333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7250132" y="3918942"/>
            <a:ext cx="130016" cy="291703"/>
          </a:xfrm>
          <a:prstGeom prst="rect">
            <a:avLst/>
          </a:prstGeom>
          <a:noFill/>
          <a:ln>
            <a:noFill/>
          </a:ln>
        </p:spPr>
        <p:txBody>
          <a:bodyPr spcFirstLastPara="1" wrap="square" lIns="91425" tIns="45700" rIns="91425" bIns="45700" anchor="t" anchorCtr="0">
            <a:noAutofit/>
          </a:bodyPr>
          <a:lstStyle/>
          <a:p>
            <a:pPr marL="0" marR="0" lvl="0" indent="0" algn="ctr" rtl="0">
              <a:lnSpc>
                <a:spcPct val="124986"/>
              </a:lnSpc>
              <a:spcBef>
                <a:spcPts val="0"/>
              </a:spcBef>
              <a:spcAft>
                <a:spcPts val="0"/>
              </a:spcAft>
              <a:buClr>
                <a:srgbClr val="6EB9FC"/>
              </a:buClr>
              <a:buSzPts val="1837"/>
              <a:buFont typeface="Lora"/>
              <a:buNone/>
            </a:pPr>
            <a:r>
              <a:rPr lang="en-US" sz="1837" b="0" i="0" u="none" strike="noStrike" cap="none" dirty="0">
                <a:solidFill>
                  <a:srgbClr val="6EB9FC"/>
                </a:solidFill>
                <a:latin typeface="Lora"/>
                <a:ea typeface="Lora"/>
                <a:cs typeface="Times New Roman"/>
                <a:sym typeface="Lora"/>
              </a:rPr>
              <a:t>3</a:t>
            </a:r>
            <a:endParaRPr sz="1837" b="0" i="0" u="none" strike="noStrike" cap="none" dirty="0">
              <a:solidFill>
                <a:schemeClr val="dk1"/>
              </a:solidFill>
              <a:latin typeface="Calibri"/>
              <a:ea typeface="Calibri"/>
              <a:cs typeface="Calibri"/>
              <a:sym typeface="Calibri"/>
            </a:endParaRPr>
          </a:p>
        </p:txBody>
      </p:sp>
      <p:sp>
        <p:nvSpPr>
          <p:cNvPr id="231" name="Google Shape;231;p25"/>
          <p:cNvSpPr/>
          <p:nvPr/>
        </p:nvSpPr>
        <p:spPr>
          <a:xfrm>
            <a:off x="3595698" y="3923950"/>
            <a:ext cx="28641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25016"/>
              </a:lnSpc>
              <a:spcBef>
                <a:spcPts val="0"/>
              </a:spcBef>
              <a:spcAft>
                <a:spcPts val="0"/>
              </a:spcAft>
              <a:buClr>
                <a:srgbClr val="6EB9FC"/>
              </a:buClr>
              <a:buSzPts val="1531"/>
              <a:buFont typeface="Lora"/>
              <a:buNone/>
            </a:pPr>
            <a:r>
              <a:rPr lang="en-US" sz="1531" b="0" i="0" u="none" strike="noStrike" cap="none" dirty="0">
                <a:solidFill>
                  <a:srgbClr val="6EB9FC"/>
                </a:solidFill>
                <a:latin typeface="Lora"/>
                <a:ea typeface="Lora"/>
                <a:cs typeface="Times New Roman"/>
                <a:sym typeface="Lora"/>
              </a:rPr>
              <a:t>Refining Analytical Models</a:t>
            </a:r>
            <a:endParaRPr sz="1531" b="0" i="0" u="none" strike="noStrike" cap="none" dirty="0">
              <a:solidFill>
                <a:schemeClr val="dk1"/>
              </a:solidFill>
              <a:latin typeface="Calibri"/>
              <a:ea typeface="Calibri"/>
              <a:cs typeface="Calibri"/>
              <a:sym typeface="Calibri"/>
            </a:endParaRPr>
          </a:p>
        </p:txBody>
      </p:sp>
      <p:sp>
        <p:nvSpPr>
          <p:cNvPr id="232" name="Google Shape;232;p25"/>
          <p:cNvSpPr/>
          <p:nvPr/>
        </p:nvSpPr>
        <p:spPr>
          <a:xfrm>
            <a:off x="3838456" y="4260175"/>
            <a:ext cx="2621280" cy="1741051"/>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D6E5EF"/>
              </a:buClr>
              <a:buSzPts val="1225"/>
              <a:buFont typeface="Arial"/>
              <a:buNone/>
            </a:pPr>
            <a:r>
              <a:rPr lang="en-US" sz="1225" b="0" i="0" u="none" strike="noStrike" cap="none" dirty="0">
                <a:solidFill>
                  <a:srgbClr val="D6E5EF"/>
                </a:solidFill>
                <a:sym typeface="Arial"/>
              </a:rPr>
              <a:t>We'll refine our analytical models by experimenting with various algorithms, techniques, and expert feedback to enhance accuracy and predictive capabilities. This ensures more reliable projections for public health decision-making.</a:t>
            </a:r>
            <a:endParaRPr sz="1225" b="0" i="0" u="none" strike="noStrike" cap="none" dirty="0">
              <a:solidFill>
                <a:schemeClr val="dk1"/>
              </a:solidFill>
              <a:latin typeface="Calibri"/>
              <a:ea typeface="Calibri"/>
              <a:cs typeface="Calibri"/>
              <a:sym typeface="Calibri"/>
            </a:endParaRPr>
          </a:p>
        </p:txBody>
      </p:sp>
      <p:sp>
        <p:nvSpPr>
          <p:cNvPr id="233" name="Google Shape;233;p25"/>
          <p:cNvSpPr/>
          <p:nvPr/>
        </p:nvSpPr>
        <p:spPr>
          <a:xfrm>
            <a:off x="7490162" y="5451336"/>
            <a:ext cx="544354" cy="19407"/>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7140238" y="5339925"/>
            <a:ext cx="349925" cy="349925"/>
          </a:xfrm>
          <a:prstGeom prst="roundRect">
            <a:avLst>
              <a:gd name="adj" fmla="val 1333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7251918" y="5315188"/>
            <a:ext cx="126444" cy="291703"/>
          </a:xfrm>
          <a:prstGeom prst="rect">
            <a:avLst/>
          </a:prstGeom>
          <a:noFill/>
          <a:ln>
            <a:noFill/>
          </a:ln>
        </p:spPr>
        <p:txBody>
          <a:bodyPr spcFirstLastPara="1" wrap="square" lIns="91425" tIns="45700" rIns="91425" bIns="45700" anchor="t" anchorCtr="0">
            <a:noAutofit/>
          </a:bodyPr>
          <a:lstStyle/>
          <a:p>
            <a:pPr marL="0" marR="0" lvl="0" indent="0" algn="ctr" rtl="0">
              <a:lnSpc>
                <a:spcPct val="124986"/>
              </a:lnSpc>
              <a:spcBef>
                <a:spcPts val="0"/>
              </a:spcBef>
              <a:spcAft>
                <a:spcPts val="0"/>
              </a:spcAft>
              <a:buClr>
                <a:srgbClr val="6EB9FC"/>
              </a:buClr>
              <a:buSzPts val="1837"/>
              <a:buFont typeface="Lora"/>
              <a:buNone/>
            </a:pPr>
            <a:r>
              <a:rPr lang="en-US" sz="1837" b="0" i="0" u="none" strike="noStrike" cap="none" dirty="0">
                <a:solidFill>
                  <a:srgbClr val="6EB9FC"/>
                </a:solidFill>
                <a:latin typeface="Lora"/>
                <a:ea typeface="Lora"/>
                <a:cs typeface="Times New Roman"/>
                <a:sym typeface="Lora"/>
              </a:rPr>
              <a:t>4</a:t>
            </a:r>
            <a:endParaRPr sz="1837" b="0" i="0" u="none" strike="noStrike" cap="none" dirty="0">
              <a:solidFill>
                <a:schemeClr val="dk1"/>
              </a:solidFill>
              <a:latin typeface="Calibri"/>
              <a:ea typeface="Calibri"/>
              <a:cs typeface="Calibri"/>
              <a:sym typeface="Calibri"/>
            </a:endParaRPr>
          </a:p>
        </p:txBody>
      </p:sp>
      <p:sp>
        <p:nvSpPr>
          <p:cNvPr id="236" name="Google Shape;236;p25"/>
          <p:cNvSpPr/>
          <p:nvPr/>
        </p:nvSpPr>
        <p:spPr>
          <a:xfrm>
            <a:off x="8170679" y="5320200"/>
            <a:ext cx="2977800" cy="243000"/>
          </a:xfrm>
          <a:prstGeom prst="rect">
            <a:avLst/>
          </a:prstGeom>
          <a:noFill/>
          <a:ln>
            <a:noFill/>
          </a:ln>
        </p:spPr>
        <p:txBody>
          <a:bodyPr spcFirstLastPara="1" wrap="square" lIns="91425" tIns="45700" rIns="91425" bIns="45700" anchor="t" anchorCtr="0">
            <a:noAutofit/>
          </a:bodyPr>
          <a:lstStyle/>
          <a:p>
            <a:pPr marL="0" marR="0" lvl="0" indent="0" algn="l" rtl="0">
              <a:lnSpc>
                <a:spcPct val="125016"/>
              </a:lnSpc>
              <a:spcBef>
                <a:spcPts val="0"/>
              </a:spcBef>
              <a:spcAft>
                <a:spcPts val="0"/>
              </a:spcAft>
              <a:buClr>
                <a:srgbClr val="6EB9FC"/>
              </a:buClr>
              <a:buSzPts val="1531"/>
              <a:buFont typeface="Lora"/>
              <a:buNone/>
            </a:pPr>
            <a:r>
              <a:rPr lang="en-US" sz="1531" b="0" i="0" u="none" strike="noStrike" cap="none" dirty="0">
                <a:solidFill>
                  <a:srgbClr val="6EB9FC"/>
                </a:solidFill>
                <a:latin typeface="Lora"/>
                <a:ea typeface="Lora"/>
                <a:cs typeface="Times New Roman"/>
                <a:sym typeface="Lora"/>
              </a:rPr>
              <a:t>Enhancing Visualization</a:t>
            </a:r>
            <a:endParaRPr sz="1531" b="0" i="0" u="none" strike="noStrike" cap="none" dirty="0">
              <a:solidFill>
                <a:schemeClr val="dk1"/>
              </a:solidFill>
              <a:latin typeface="Calibri"/>
              <a:ea typeface="Calibri"/>
              <a:cs typeface="Calibri"/>
              <a:sym typeface="Calibri"/>
            </a:endParaRPr>
          </a:p>
        </p:txBody>
      </p:sp>
      <p:sp>
        <p:nvSpPr>
          <p:cNvPr id="237" name="Google Shape;237;p25"/>
          <p:cNvSpPr/>
          <p:nvPr/>
        </p:nvSpPr>
        <p:spPr>
          <a:xfrm>
            <a:off x="8170664" y="5656421"/>
            <a:ext cx="2621280" cy="1989773"/>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D6E5EF"/>
              </a:buClr>
              <a:buSzPts val="1225"/>
              <a:buFont typeface="Arial"/>
              <a:buNone/>
            </a:pPr>
            <a:r>
              <a:rPr lang="en-US" sz="1225" b="0" i="0" u="none" strike="noStrike" cap="none" dirty="0">
                <a:solidFill>
                  <a:srgbClr val="D6E5EF"/>
                </a:solidFill>
                <a:sym typeface="Arial"/>
              </a:rPr>
              <a:t>We'll enhance COVID-19 data visualization by creating intuitive, interactive dashboards with advanced charting and mapping tools. Incorporating user feedback ensures clear and compelling insights for informed discussions on pandemic response strategies.</a:t>
            </a:r>
            <a:endParaRPr sz="1225" b="0" i="0" u="none" strike="noStrike" cap="none" dirty="0">
              <a:solidFill>
                <a:schemeClr val="dk1"/>
              </a:solidFill>
              <a:latin typeface="Calibri"/>
              <a:ea typeface="Calibri"/>
              <a:cs typeface="Calibri"/>
              <a:sym typeface="Calibri"/>
            </a:endParaRPr>
          </a:p>
        </p:txBody>
      </p:sp>
      <p:sp>
        <p:nvSpPr>
          <p:cNvPr id="238" name="Google Shape;238;p25"/>
          <p:cNvSpPr/>
          <p:nvPr/>
        </p:nvSpPr>
        <p:spPr>
          <a:xfrm>
            <a:off x="6595884" y="6847582"/>
            <a:ext cx="544354" cy="19407"/>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7140238" y="6763065"/>
            <a:ext cx="349925" cy="349925"/>
          </a:xfrm>
          <a:prstGeom prst="roundRect">
            <a:avLst>
              <a:gd name="adj" fmla="val 1333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7251561" y="6711434"/>
            <a:ext cx="127159" cy="291703"/>
          </a:xfrm>
          <a:prstGeom prst="rect">
            <a:avLst/>
          </a:prstGeom>
          <a:noFill/>
          <a:ln>
            <a:noFill/>
          </a:ln>
        </p:spPr>
        <p:txBody>
          <a:bodyPr spcFirstLastPara="1" wrap="square" lIns="91425" tIns="45700" rIns="91425" bIns="45700" anchor="t" anchorCtr="0">
            <a:noAutofit/>
          </a:bodyPr>
          <a:lstStyle/>
          <a:p>
            <a:pPr marL="0" marR="0" lvl="0" indent="0" algn="ctr" rtl="0">
              <a:lnSpc>
                <a:spcPct val="124986"/>
              </a:lnSpc>
              <a:spcBef>
                <a:spcPts val="0"/>
              </a:spcBef>
              <a:spcAft>
                <a:spcPts val="0"/>
              </a:spcAft>
              <a:buClr>
                <a:srgbClr val="6EB9FC"/>
              </a:buClr>
              <a:buSzPts val="1837"/>
              <a:buFont typeface="Lora"/>
              <a:buNone/>
            </a:pPr>
            <a:r>
              <a:rPr lang="en-US" sz="1837" b="0" i="0" u="none" strike="noStrike" cap="none" dirty="0">
                <a:solidFill>
                  <a:srgbClr val="6EB9FC"/>
                </a:solidFill>
                <a:latin typeface="Lora"/>
                <a:ea typeface="Lora"/>
                <a:cs typeface="Times New Roman"/>
                <a:sym typeface="Lora"/>
              </a:rPr>
              <a:t>5</a:t>
            </a:r>
            <a:endParaRPr sz="1837" b="0" i="0" u="none" strike="noStrike" cap="none" dirty="0">
              <a:solidFill>
                <a:schemeClr val="dk1"/>
              </a:solidFill>
              <a:latin typeface="Calibri"/>
              <a:ea typeface="Calibri"/>
              <a:cs typeface="Calibri"/>
              <a:sym typeface="Calibri"/>
            </a:endParaRPr>
          </a:p>
        </p:txBody>
      </p:sp>
      <p:sp>
        <p:nvSpPr>
          <p:cNvPr id="241" name="Google Shape;241;p25"/>
          <p:cNvSpPr/>
          <p:nvPr/>
        </p:nvSpPr>
        <p:spPr>
          <a:xfrm>
            <a:off x="4515589" y="6600985"/>
            <a:ext cx="19443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25016"/>
              </a:lnSpc>
              <a:spcBef>
                <a:spcPts val="0"/>
              </a:spcBef>
              <a:spcAft>
                <a:spcPts val="0"/>
              </a:spcAft>
              <a:buClr>
                <a:srgbClr val="6EB9FC"/>
              </a:buClr>
              <a:buSzPts val="1531"/>
              <a:buFont typeface="Lora"/>
              <a:buNone/>
            </a:pPr>
            <a:r>
              <a:rPr lang="en-US" sz="1531" b="0" i="0" u="none" strike="noStrike" cap="none" dirty="0">
                <a:solidFill>
                  <a:srgbClr val="6EB9FC"/>
                </a:solidFill>
                <a:latin typeface="Lora"/>
                <a:ea typeface="Lora"/>
                <a:cs typeface="Times New Roman"/>
                <a:sym typeface="Lora"/>
              </a:rPr>
              <a:t>Sharing Findings</a:t>
            </a:r>
            <a:endParaRPr sz="1531" b="0" i="0" u="none" strike="noStrike" cap="none" dirty="0">
              <a:solidFill>
                <a:schemeClr val="dk1"/>
              </a:solidFill>
              <a:latin typeface="Calibri"/>
              <a:ea typeface="Calibri"/>
              <a:cs typeface="Calibri"/>
              <a:sym typeface="Calibri"/>
            </a:endParaRPr>
          </a:p>
        </p:txBody>
      </p:sp>
      <p:sp>
        <p:nvSpPr>
          <p:cNvPr id="242" name="Google Shape;242;p25"/>
          <p:cNvSpPr/>
          <p:nvPr/>
        </p:nvSpPr>
        <p:spPr>
          <a:xfrm>
            <a:off x="3838449" y="6867001"/>
            <a:ext cx="2864100" cy="2291100"/>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rgbClr val="D6E5EF"/>
              </a:buClr>
              <a:buSzPts val="1225"/>
              <a:buFont typeface="Arial"/>
              <a:buNone/>
            </a:pPr>
            <a:r>
              <a:rPr lang="en-US" sz="1225" b="0" i="0" u="none" strike="noStrike" cap="none" dirty="0">
                <a:solidFill>
                  <a:srgbClr val="D6E5EF"/>
                </a:solidFill>
                <a:sym typeface="Arial"/>
              </a:rPr>
              <a:t>We'll share our findings and best practices with the scientific community, fostering collaboration and advancing understanding of the COVID-19 pandemic. This promotes transparency and supports coordinated global efforts in addressing current and future health crises.</a:t>
            </a:r>
            <a:endParaRPr sz="1225"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6"/>
          <p:cNvPicPr preferRelativeResize="0"/>
          <p:nvPr/>
        </p:nvPicPr>
        <p:blipFill>
          <a:blip r:embed="rId3">
            <a:alphaModFix/>
          </a:blip>
          <a:stretch>
            <a:fillRect/>
          </a:stretch>
        </p:blipFill>
        <p:spPr>
          <a:xfrm>
            <a:off x="0" y="0"/>
            <a:ext cx="14630400" cy="822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14474" y="1246212"/>
            <a:ext cx="7033748" cy="2874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6036"/>
              <a:buFont typeface="Lora"/>
              <a:buNone/>
            </a:pPr>
            <a:r>
              <a:rPr lang="en-US" sz="6000" b="0" i="0" u="none" strike="noStrike" cap="none" dirty="0">
                <a:solidFill>
                  <a:srgbClr val="6EB9FC"/>
                </a:solidFill>
                <a:latin typeface="Times New Roman"/>
                <a:ea typeface="Lora"/>
                <a:cs typeface="Lora"/>
                <a:sym typeface="Lora"/>
              </a:rPr>
              <a:t>Streamlining COVID-19 Data Analysis with AWS</a:t>
            </a:r>
            <a:endParaRPr lang="en-US" sz="6000" b="0" i="0" u="none" strike="noStrike" cap="none" dirty="0">
              <a:solidFill>
                <a:schemeClr val="dk1"/>
              </a:solidFill>
              <a:latin typeface="Times New Roman"/>
              <a:ea typeface="Calibri"/>
              <a:cs typeface="Calibri"/>
            </a:endParaRPr>
          </a:p>
        </p:txBody>
      </p:sp>
      <p:sp>
        <p:nvSpPr>
          <p:cNvPr id="70" name="Google Shape;70;p15"/>
          <p:cNvSpPr/>
          <p:nvPr/>
        </p:nvSpPr>
        <p:spPr>
          <a:xfrm>
            <a:off x="50637" y="4994453"/>
            <a:ext cx="7216200" cy="14217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dirty="0">
                <a:solidFill>
                  <a:srgbClr val="D6E5EF"/>
                </a:solidFill>
                <a:latin typeface="Times New Roman"/>
                <a:ea typeface="Arial"/>
                <a:cs typeface="Arial"/>
                <a:sym typeface="Arial"/>
              </a:rPr>
              <a:t>Our DSCI 6007-Final Project Showcase presents a solution that leverages Amazon Web Services (AWS) to empower data analysts, public health officials, and decision-makers with the tools and insights necessary to navigate the COVID-19 pandemic effectively.</a:t>
            </a:r>
            <a:endParaRPr lang="en-US" sz="1750" b="0" i="0" u="none" strike="noStrike" cap="none" dirty="0">
              <a:solidFill>
                <a:schemeClr val="dk1"/>
              </a:solidFill>
              <a:latin typeface="Times New Roman"/>
              <a:ea typeface="Calibri"/>
              <a:cs typeface="Calibri"/>
            </a:endParaRPr>
          </a:p>
        </p:txBody>
      </p:sp>
      <p:pic>
        <p:nvPicPr>
          <p:cNvPr id="71" name="Google Shape;71;p15"/>
          <p:cNvPicPr preferRelativeResize="0"/>
          <p:nvPr/>
        </p:nvPicPr>
        <p:blipFill>
          <a:blip r:embed="rId3">
            <a:alphaModFix/>
          </a:blip>
          <a:stretch>
            <a:fillRect/>
          </a:stretch>
        </p:blipFill>
        <p:spPr>
          <a:xfrm>
            <a:off x="7378071" y="939225"/>
            <a:ext cx="7158201" cy="6168349"/>
          </a:xfrm>
          <a:prstGeom prst="rect">
            <a:avLst/>
          </a:prstGeom>
          <a:noFill/>
          <a:ln>
            <a:noFill/>
          </a:ln>
          <a:effectLst>
            <a:outerShdw blurRad="57150" dist="19050" dir="5400000" algn="bl" rotWithShape="0">
              <a:srgbClr val="000000">
                <a:alpha val="48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78" name="Google Shape;78;p16"/>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79" name="Google Shape;79;p16"/>
          <p:cNvSpPr/>
          <p:nvPr/>
        </p:nvSpPr>
        <p:spPr>
          <a:xfrm>
            <a:off x="4833574" y="507255"/>
            <a:ext cx="72294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4374"/>
              <a:buFont typeface="Lora"/>
              <a:buNone/>
            </a:pPr>
            <a:r>
              <a:rPr lang="en-US" sz="4374" b="0" i="0" u="none" strike="noStrike" cap="none">
                <a:solidFill>
                  <a:srgbClr val="6EB9FC"/>
                </a:solidFill>
                <a:latin typeface="Times New Roman"/>
                <a:ea typeface="Lora"/>
                <a:cs typeface="Times New Roman"/>
                <a:sym typeface="Lora"/>
              </a:rPr>
              <a:t>Business Scenario Overview</a:t>
            </a:r>
            <a:endParaRPr sz="4374" b="0" i="0" u="none" strike="noStrike" cap="none">
              <a:solidFill>
                <a:schemeClr val="dk1"/>
              </a:solidFill>
              <a:latin typeface="Times New Roman"/>
              <a:ea typeface="Calibri"/>
              <a:cs typeface="Times New Roman"/>
              <a:sym typeface="Calibri"/>
            </a:endParaRPr>
          </a:p>
        </p:txBody>
      </p:sp>
      <p:sp>
        <p:nvSpPr>
          <p:cNvPr id="80" name="Google Shape;80;p16"/>
          <p:cNvSpPr/>
          <p:nvPr/>
        </p:nvSpPr>
        <p:spPr>
          <a:xfrm>
            <a:off x="4490799" y="2646704"/>
            <a:ext cx="499943" cy="499943"/>
          </a:xfrm>
          <a:prstGeom prst="roundRect">
            <a:avLst>
              <a:gd name="adj" fmla="val 13333"/>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81" name="Google Shape;81;p16"/>
          <p:cNvSpPr/>
          <p:nvPr/>
        </p:nvSpPr>
        <p:spPr>
          <a:xfrm>
            <a:off x="4680109" y="2580799"/>
            <a:ext cx="121325"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6EB9FC"/>
              </a:buClr>
              <a:buSzPts val="2624"/>
              <a:buFont typeface="Lora"/>
              <a:buNone/>
            </a:pPr>
            <a:r>
              <a:rPr lang="en-US" sz="2624" b="0" i="0" u="none" strike="noStrike" cap="none">
                <a:solidFill>
                  <a:srgbClr val="6EB9FC"/>
                </a:solidFill>
                <a:latin typeface="Times New Roman"/>
                <a:ea typeface="Lora"/>
                <a:cs typeface="Times New Roman"/>
                <a:sym typeface="Lora"/>
              </a:rPr>
              <a:t>1</a:t>
            </a:r>
            <a:endParaRPr sz="2624" b="0" i="0" u="none" strike="noStrike" cap="none">
              <a:solidFill>
                <a:schemeClr val="dk1"/>
              </a:solidFill>
              <a:latin typeface="Times New Roman"/>
              <a:ea typeface="Calibri"/>
              <a:cs typeface="Times New Roman"/>
              <a:sym typeface="Calibri"/>
            </a:endParaRPr>
          </a:p>
        </p:txBody>
      </p:sp>
      <p:sp>
        <p:nvSpPr>
          <p:cNvPr id="82" name="Google Shape;82;p16"/>
          <p:cNvSpPr/>
          <p:nvPr/>
        </p:nvSpPr>
        <p:spPr>
          <a:xfrm>
            <a:off x="5212913" y="2615446"/>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Problem Statement</a:t>
            </a:r>
            <a:endParaRPr sz="2187" b="0" i="0" u="none" strike="noStrike" cap="none">
              <a:solidFill>
                <a:schemeClr val="dk1"/>
              </a:solidFill>
              <a:latin typeface="Times New Roman"/>
              <a:ea typeface="Calibri"/>
              <a:cs typeface="Times New Roman"/>
              <a:sym typeface="Calibri"/>
            </a:endParaRPr>
          </a:p>
        </p:txBody>
      </p:sp>
      <p:sp>
        <p:nvSpPr>
          <p:cNvPr id="83" name="Google Shape;83;p16"/>
          <p:cNvSpPr/>
          <p:nvPr/>
        </p:nvSpPr>
        <p:spPr>
          <a:xfrm>
            <a:off x="5212913" y="3095863"/>
            <a:ext cx="3820001" cy="1421606"/>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The COVID-19 pandemic has created challenges in consolidating and analyzing data from various sources, hindering decision-making.</a:t>
            </a:r>
            <a:endParaRPr sz="1750" b="0" i="0" u="none" strike="noStrike" cap="none">
              <a:solidFill>
                <a:schemeClr val="dk1"/>
              </a:solidFill>
              <a:latin typeface="Times New Roman"/>
              <a:ea typeface="Calibri"/>
              <a:cs typeface="Times New Roman"/>
              <a:sym typeface="Calibri"/>
            </a:endParaRPr>
          </a:p>
        </p:txBody>
      </p:sp>
      <p:sp>
        <p:nvSpPr>
          <p:cNvPr id="84" name="Google Shape;84;p16"/>
          <p:cNvSpPr/>
          <p:nvPr/>
        </p:nvSpPr>
        <p:spPr>
          <a:xfrm>
            <a:off x="9255085" y="2646704"/>
            <a:ext cx="499943" cy="499943"/>
          </a:xfrm>
          <a:prstGeom prst="roundRect">
            <a:avLst>
              <a:gd name="adj" fmla="val 13333"/>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85" name="Google Shape;85;p16"/>
          <p:cNvSpPr/>
          <p:nvPr/>
        </p:nvSpPr>
        <p:spPr>
          <a:xfrm>
            <a:off x="9415463" y="2580799"/>
            <a:ext cx="179070"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6EB9FC"/>
              </a:buClr>
              <a:buSzPts val="2624"/>
              <a:buFont typeface="Lora"/>
              <a:buNone/>
            </a:pPr>
            <a:r>
              <a:rPr lang="en-US" sz="2624" b="0" i="0" u="none" strike="noStrike" cap="none">
                <a:solidFill>
                  <a:srgbClr val="6EB9FC"/>
                </a:solidFill>
                <a:latin typeface="Times New Roman"/>
                <a:ea typeface="Lora"/>
                <a:cs typeface="Times New Roman"/>
                <a:sym typeface="Lora"/>
              </a:rPr>
              <a:t>2</a:t>
            </a:r>
            <a:endParaRPr sz="2624" b="0" i="0" u="none" strike="noStrike" cap="none">
              <a:solidFill>
                <a:schemeClr val="dk1"/>
              </a:solidFill>
              <a:latin typeface="Times New Roman"/>
              <a:ea typeface="Calibri"/>
              <a:cs typeface="Times New Roman"/>
              <a:sym typeface="Calibri"/>
            </a:endParaRPr>
          </a:p>
        </p:txBody>
      </p:sp>
      <p:sp>
        <p:nvSpPr>
          <p:cNvPr id="86" name="Google Shape;86;p16"/>
          <p:cNvSpPr/>
          <p:nvPr/>
        </p:nvSpPr>
        <p:spPr>
          <a:xfrm>
            <a:off x="9977199" y="2615446"/>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Proposed Solution</a:t>
            </a:r>
            <a:endParaRPr sz="2187" b="0" i="0" u="none" strike="noStrike" cap="none">
              <a:solidFill>
                <a:schemeClr val="dk1"/>
              </a:solidFill>
              <a:latin typeface="Times New Roman"/>
              <a:ea typeface="Calibri"/>
              <a:cs typeface="Times New Roman"/>
              <a:sym typeface="Calibri"/>
            </a:endParaRPr>
          </a:p>
        </p:txBody>
      </p:sp>
      <p:sp>
        <p:nvSpPr>
          <p:cNvPr id="87" name="Google Shape;87;p16"/>
          <p:cNvSpPr/>
          <p:nvPr/>
        </p:nvSpPr>
        <p:spPr>
          <a:xfrm>
            <a:off x="9977199" y="3095863"/>
            <a:ext cx="3820001"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This project aims to develop a comprehensive data pipeline using cloud-based technologies to aggregate and transform COVID-19 data for efficient analysis.</a:t>
            </a:r>
            <a:endParaRPr sz="1750" b="0" i="0" u="none" strike="noStrike" cap="none">
              <a:solidFill>
                <a:schemeClr val="dk1"/>
              </a:solidFill>
              <a:latin typeface="Times New Roman"/>
              <a:ea typeface="Calibri"/>
              <a:cs typeface="Times New Roman"/>
              <a:sym typeface="Calibri"/>
            </a:endParaRPr>
          </a:p>
        </p:txBody>
      </p:sp>
      <p:sp>
        <p:nvSpPr>
          <p:cNvPr id="88" name="Google Shape;88;p16"/>
          <p:cNvSpPr/>
          <p:nvPr/>
        </p:nvSpPr>
        <p:spPr>
          <a:xfrm>
            <a:off x="4490799" y="5362764"/>
            <a:ext cx="499943" cy="499943"/>
          </a:xfrm>
          <a:prstGeom prst="roundRect">
            <a:avLst>
              <a:gd name="adj" fmla="val 13333"/>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89" name="Google Shape;89;p16"/>
          <p:cNvSpPr/>
          <p:nvPr/>
        </p:nvSpPr>
        <p:spPr>
          <a:xfrm>
            <a:off x="4647843" y="5310307"/>
            <a:ext cx="185738"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6EB9FC"/>
              </a:buClr>
              <a:buSzPts val="2624"/>
              <a:buFont typeface="Lora"/>
              <a:buNone/>
            </a:pPr>
            <a:r>
              <a:rPr lang="en-US" sz="2624" b="0" i="0" u="none" strike="noStrike" cap="none">
                <a:solidFill>
                  <a:srgbClr val="6EB9FC"/>
                </a:solidFill>
                <a:latin typeface="Times New Roman"/>
                <a:ea typeface="Lora"/>
                <a:cs typeface="Times New Roman"/>
                <a:sym typeface="Lora"/>
              </a:rPr>
              <a:t>3</a:t>
            </a:r>
            <a:endParaRPr sz="2624" b="0" i="0" u="none" strike="noStrike" cap="none">
              <a:solidFill>
                <a:schemeClr val="dk1"/>
              </a:solidFill>
              <a:latin typeface="Times New Roman"/>
              <a:ea typeface="Calibri"/>
              <a:cs typeface="Times New Roman"/>
              <a:sym typeface="Calibri"/>
            </a:endParaRPr>
          </a:p>
        </p:txBody>
      </p:sp>
      <p:sp>
        <p:nvSpPr>
          <p:cNvPr id="90" name="Google Shape;90;p16"/>
          <p:cNvSpPr/>
          <p:nvPr/>
        </p:nvSpPr>
        <p:spPr>
          <a:xfrm>
            <a:off x="5212913" y="5344954"/>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Key Objectives</a:t>
            </a:r>
            <a:endParaRPr sz="2187" b="0" i="0" u="none" strike="noStrike" cap="none">
              <a:solidFill>
                <a:schemeClr val="dk1"/>
              </a:solidFill>
              <a:latin typeface="Times New Roman"/>
              <a:ea typeface="Calibri"/>
              <a:cs typeface="Times New Roman"/>
              <a:sym typeface="Calibri"/>
            </a:endParaRPr>
          </a:p>
        </p:txBody>
      </p:sp>
      <p:sp>
        <p:nvSpPr>
          <p:cNvPr id="91" name="Google Shape;91;p16"/>
          <p:cNvSpPr/>
          <p:nvPr/>
        </p:nvSpPr>
        <p:spPr>
          <a:xfrm>
            <a:off x="5212913" y="5825371"/>
            <a:ext cx="8584287" cy="1066205"/>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The project's objectives are to establish a robust data pipeline, ensure data integrity, develop a centralized data warehouse, derive meaningful insights, and provide a user-friendly platform for data access.</a:t>
            </a:r>
            <a:endParaRPr sz="1750" b="0" i="0" u="none" strike="noStrike" cap="none">
              <a:solidFill>
                <a:schemeClr val="dk1"/>
              </a:solidFill>
              <a:latin typeface="Times New Roman"/>
              <a:ea typeface="Calibri"/>
              <a:cs typeface="Times New Roman"/>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1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01" name="Google Shape;101;p17"/>
          <p:cNvSpPr/>
          <p:nvPr/>
        </p:nvSpPr>
        <p:spPr>
          <a:xfrm>
            <a:off x="0" y="0"/>
            <a:ext cx="14630400" cy="8229600"/>
          </a:xfrm>
          <a:prstGeom prst="rect">
            <a:avLst/>
          </a:prstGeom>
          <a:solidFill>
            <a:srgbClr val="252833">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348389" y="2534722"/>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4374"/>
              <a:buFont typeface="Lora"/>
              <a:buNone/>
            </a:pPr>
            <a:r>
              <a:rPr lang="en-US" sz="4350" b="0" i="0" u="none" strike="noStrike" cap="none" dirty="0">
                <a:solidFill>
                  <a:srgbClr val="6EB9FC"/>
                </a:solidFill>
                <a:latin typeface="Times New Roman"/>
                <a:ea typeface="Lora"/>
                <a:cs typeface="Lora"/>
                <a:sym typeface="Lora"/>
              </a:rPr>
              <a:t>Solution Overview</a:t>
            </a:r>
            <a:endParaRPr lang="en-US" sz="4350" b="0" i="0" u="none" strike="noStrike" cap="none" dirty="0">
              <a:solidFill>
                <a:schemeClr val="dk1"/>
              </a:solidFill>
              <a:latin typeface="Times New Roman"/>
              <a:ea typeface="Calibri"/>
              <a:cs typeface="Calibri"/>
            </a:endParaRPr>
          </a:p>
        </p:txBody>
      </p:sp>
      <p:sp>
        <p:nvSpPr>
          <p:cNvPr id="103" name="Google Shape;103;p17"/>
          <p:cNvSpPr/>
          <p:nvPr/>
        </p:nvSpPr>
        <p:spPr>
          <a:xfrm>
            <a:off x="2348389" y="3562350"/>
            <a:ext cx="9933503" cy="2132409"/>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dirty="0">
                <a:solidFill>
                  <a:srgbClr val="D6E5EF"/>
                </a:solidFill>
                <a:latin typeface="Times New Roman"/>
                <a:ea typeface="Arial"/>
                <a:cs typeface="Arial"/>
                <a:sym typeface="Arial"/>
              </a:rPr>
              <a:t>Our comprehensive solution streamlines COVID-19 data integration, analysis, and decision-making. It consolidates diverse data sources into a scalable, cloud-native platform powered by AWS. With a robust data pipeline, we efficiently process and analyze data using AWS Glue</a:t>
            </a:r>
            <a:r>
              <a:rPr lang="en-US" sz="1750" dirty="0">
                <a:solidFill>
                  <a:srgbClr val="D6E5EF"/>
                </a:solidFill>
                <a:latin typeface="Times New Roman"/>
              </a:rPr>
              <a:t>,</a:t>
            </a:r>
            <a:r>
              <a:rPr lang="en-US" sz="1750" b="0" i="0" u="none" strike="noStrike" cap="none" dirty="0">
                <a:solidFill>
                  <a:srgbClr val="D6E5EF"/>
                </a:solidFill>
                <a:latin typeface="Times New Roman"/>
                <a:ea typeface="Arial"/>
                <a:cs typeface="Arial"/>
                <a:sym typeface="Arial"/>
              </a:rPr>
              <a:t> and Amazon Athena. Stakeholders gain actionable insights through interactive dashboards, empowering evidence-based policies. Our secure, flexible, and scalable platform transforms raw data into actionable intelligence, enabling confident navigation of pandemic challenges.</a:t>
            </a:r>
            <a:endParaRPr lang="en-US" sz="1750" b="0" i="0" u="none" strike="noStrike" cap="none" dirty="0">
              <a:solidFill>
                <a:schemeClr val="dk1"/>
              </a:solidFill>
              <a:latin typeface="Times New Roman"/>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2784616" y="176799"/>
            <a:ext cx="4751100" cy="5664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3568"/>
              <a:buFont typeface="Lora"/>
              <a:buNone/>
            </a:pPr>
            <a:r>
              <a:rPr lang="en-US" sz="3550" b="0" i="0" u="none" strike="noStrike" cap="none" dirty="0">
                <a:solidFill>
                  <a:srgbClr val="6EB9FC"/>
                </a:solidFill>
                <a:latin typeface="Times New Roman"/>
                <a:ea typeface="Lora"/>
                <a:cs typeface="Lora"/>
                <a:sym typeface="Lora"/>
              </a:rPr>
              <a:t>Design Considerations</a:t>
            </a:r>
            <a:endParaRPr lang="en-US" sz="3550" b="0" i="0" u="none" strike="noStrike" cap="none" dirty="0">
              <a:solidFill>
                <a:schemeClr val="dk1"/>
              </a:solidFill>
              <a:latin typeface="Times New Roman"/>
              <a:ea typeface="Calibri"/>
              <a:cs typeface="Calibri"/>
            </a:endParaRPr>
          </a:p>
        </p:txBody>
      </p:sp>
      <p:sp>
        <p:nvSpPr>
          <p:cNvPr id="112" name="Google Shape;112;p18"/>
          <p:cNvSpPr/>
          <p:nvPr/>
        </p:nvSpPr>
        <p:spPr>
          <a:xfrm>
            <a:off x="3263741" y="1677772"/>
            <a:ext cx="407789" cy="407789"/>
          </a:xfrm>
          <a:prstGeom prst="roundRect">
            <a:avLst>
              <a:gd name="adj" fmla="val 13334"/>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3418165" y="1604248"/>
            <a:ext cx="98941" cy="339685"/>
          </a:xfrm>
          <a:prstGeom prst="rect">
            <a:avLst/>
          </a:prstGeom>
          <a:noFill/>
          <a:ln>
            <a:noFill/>
          </a:ln>
        </p:spPr>
        <p:txBody>
          <a:bodyPr spcFirstLastPara="1" wrap="square" lIns="91425" tIns="45700" rIns="91425" bIns="45700" anchor="t" anchorCtr="0">
            <a:noAutofit/>
          </a:bodyPr>
          <a:lstStyle/>
          <a:p>
            <a:pPr marL="0" marR="0" lvl="0" indent="0" algn="ctr" rtl="0">
              <a:lnSpc>
                <a:spcPct val="124988"/>
              </a:lnSpc>
              <a:spcBef>
                <a:spcPts val="0"/>
              </a:spcBef>
              <a:spcAft>
                <a:spcPts val="0"/>
              </a:spcAft>
              <a:buClr>
                <a:srgbClr val="6EB9FC"/>
              </a:buClr>
              <a:buSzPts val="2141"/>
              <a:buFont typeface="Lora"/>
              <a:buNone/>
            </a:pPr>
            <a:r>
              <a:rPr lang="en-US" sz="2141" b="0" i="0" u="none" strike="noStrike" cap="none" dirty="0">
                <a:solidFill>
                  <a:srgbClr val="6EB9FC"/>
                </a:solidFill>
                <a:latin typeface="Lora"/>
                <a:ea typeface="Lora"/>
                <a:cs typeface="Lora"/>
                <a:sym typeface="Lora"/>
              </a:rPr>
              <a:t>1</a:t>
            </a:r>
            <a:endParaRPr sz="2141" b="0" i="0" u="none" strike="noStrike" cap="none" dirty="0">
              <a:solidFill>
                <a:schemeClr val="dk1"/>
              </a:solidFill>
              <a:latin typeface="Calibri"/>
              <a:ea typeface="Calibri"/>
              <a:cs typeface="Calibri"/>
              <a:sym typeface="Calibri"/>
            </a:endParaRPr>
          </a:p>
        </p:txBody>
      </p:sp>
      <p:sp>
        <p:nvSpPr>
          <p:cNvPr id="114" name="Google Shape;114;p18"/>
          <p:cNvSpPr/>
          <p:nvPr/>
        </p:nvSpPr>
        <p:spPr>
          <a:xfrm>
            <a:off x="3852743" y="1632466"/>
            <a:ext cx="1991201" cy="283131"/>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1784"/>
              <a:buFont typeface="Lora"/>
              <a:buNone/>
            </a:pPr>
            <a:r>
              <a:rPr lang="en-US" sz="1750" b="0" i="0" u="none" strike="noStrike" cap="none" dirty="0">
                <a:solidFill>
                  <a:srgbClr val="6EB9FC"/>
                </a:solidFill>
                <a:latin typeface="Times New Roman"/>
                <a:ea typeface="Lora"/>
                <a:cs typeface="Lora"/>
                <a:sym typeface="Lora"/>
              </a:rPr>
              <a:t>Scalability</a:t>
            </a:r>
            <a:endParaRPr lang="en-US" sz="1750" b="0" i="0" u="none" strike="noStrike" cap="none" dirty="0">
              <a:solidFill>
                <a:schemeClr val="dk1"/>
              </a:solidFill>
              <a:latin typeface="Times New Roman"/>
              <a:ea typeface="Calibri"/>
              <a:cs typeface="Calibri"/>
            </a:endParaRPr>
          </a:p>
        </p:txBody>
      </p:sp>
      <p:sp>
        <p:nvSpPr>
          <p:cNvPr id="115" name="Google Shape;115;p18"/>
          <p:cNvSpPr/>
          <p:nvPr/>
        </p:nvSpPr>
        <p:spPr>
          <a:xfrm>
            <a:off x="3852750" y="2024300"/>
            <a:ext cx="2580300" cy="3479100"/>
          </a:xfrm>
          <a:prstGeom prst="rect">
            <a:avLst/>
          </a:prstGeom>
          <a:noFill/>
          <a:ln>
            <a:noFill/>
          </a:ln>
        </p:spPr>
        <p:txBody>
          <a:bodyPr spcFirstLastPara="1" wrap="square" lIns="91425" tIns="45700" rIns="91425" bIns="45700" anchor="t" anchorCtr="0">
            <a:noAutofit/>
          </a:bodyPr>
          <a:lstStyle/>
          <a:p>
            <a:pPr marL="0" marR="0" lvl="0" indent="0" algn="l" rtl="0">
              <a:lnSpc>
                <a:spcPct val="159985"/>
              </a:lnSpc>
              <a:spcBef>
                <a:spcPts val="0"/>
              </a:spcBef>
              <a:spcAft>
                <a:spcPts val="0"/>
              </a:spcAft>
              <a:buClr>
                <a:srgbClr val="D6E5EF"/>
              </a:buClr>
              <a:buSzPts val="1427"/>
              <a:buFont typeface="Arial"/>
              <a:buNone/>
            </a:pPr>
            <a:r>
              <a:rPr lang="en-US" b="0" i="0" u="none" strike="noStrike" cap="none" dirty="0">
                <a:solidFill>
                  <a:srgbClr val="D6E5EF"/>
                </a:solidFill>
                <a:latin typeface="Times New Roman"/>
                <a:ea typeface="Arial"/>
                <a:cs typeface="Arial"/>
                <a:sym typeface="Arial"/>
              </a:rPr>
              <a:t>Our solution handles diverse data sources and rapidly growing volumes by leveraging scalable cloud infrastructure and flexible data integration techniques. This ensures seamless adaptation to changing data requirements without compromising performance or reliability.</a:t>
            </a:r>
            <a:endParaRPr lang="en-US" b="0" i="0" u="none" strike="noStrike" cap="none" dirty="0">
              <a:solidFill>
                <a:schemeClr val="dk1"/>
              </a:solidFill>
              <a:latin typeface="Times New Roman"/>
              <a:ea typeface="Calibri"/>
              <a:cs typeface="Calibri"/>
            </a:endParaRPr>
          </a:p>
        </p:txBody>
      </p:sp>
      <p:sp>
        <p:nvSpPr>
          <p:cNvPr id="116" name="Google Shape;116;p18"/>
          <p:cNvSpPr/>
          <p:nvPr/>
        </p:nvSpPr>
        <p:spPr>
          <a:xfrm>
            <a:off x="6025158" y="1664325"/>
            <a:ext cx="407789" cy="407789"/>
          </a:xfrm>
          <a:prstGeom prst="roundRect">
            <a:avLst>
              <a:gd name="adj" fmla="val 13334"/>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6156007" y="1604248"/>
            <a:ext cx="145971" cy="339685"/>
          </a:xfrm>
          <a:prstGeom prst="rect">
            <a:avLst/>
          </a:prstGeom>
          <a:noFill/>
          <a:ln>
            <a:noFill/>
          </a:ln>
        </p:spPr>
        <p:txBody>
          <a:bodyPr spcFirstLastPara="1" wrap="square" lIns="91425" tIns="45700" rIns="91425" bIns="45700" anchor="t" anchorCtr="0">
            <a:noAutofit/>
          </a:bodyPr>
          <a:lstStyle/>
          <a:p>
            <a:pPr marL="0" marR="0" lvl="0" indent="0" algn="ctr" rtl="0">
              <a:lnSpc>
                <a:spcPct val="124988"/>
              </a:lnSpc>
              <a:spcBef>
                <a:spcPts val="0"/>
              </a:spcBef>
              <a:spcAft>
                <a:spcPts val="0"/>
              </a:spcAft>
              <a:buClr>
                <a:srgbClr val="6EB9FC"/>
              </a:buClr>
              <a:buSzPts val="2141"/>
              <a:buFont typeface="Lora"/>
              <a:buNone/>
            </a:pPr>
            <a:r>
              <a:rPr lang="en-US" sz="2141" b="0" i="0" u="none" strike="noStrike" cap="none" dirty="0">
                <a:solidFill>
                  <a:srgbClr val="6EB9FC"/>
                </a:solidFill>
                <a:latin typeface="Lora"/>
                <a:ea typeface="Lora"/>
                <a:cs typeface="Lora"/>
                <a:sym typeface="Lora"/>
              </a:rPr>
              <a:t>2</a:t>
            </a:r>
            <a:endParaRPr sz="2141" b="0" i="0" u="none" strike="noStrike" cap="none" dirty="0">
              <a:solidFill>
                <a:schemeClr val="dk1"/>
              </a:solidFill>
              <a:latin typeface="Calibri"/>
              <a:ea typeface="Calibri"/>
              <a:cs typeface="Calibri"/>
              <a:sym typeface="Calibri"/>
            </a:endParaRPr>
          </a:p>
        </p:txBody>
      </p:sp>
      <p:sp>
        <p:nvSpPr>
          <p:cNvPr id="118" name="Google Shape;118;p18"/>
          <p:cNvSpPr/>
          <p:nvPr/>
        </p:nvSpPr>
        <p:spPr>
          <a:xfrm>
            <a:off x="6614160" y="1632466"/>
            <a:ext cx="1991201" cy="283131"/>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1784"/>
              <a:buFont typeface="Lora"/>
              <a:buNone/>
            </a:pPr>
            <a:r>
              <a:rPr lang="en-US" sz="1750" b="0" i="0" u="none" strike="noStrike" cap="none" dirty="0">
                <a:solidFill>
                  <a:srgbClr val="6EB9FC"/>
                </a:solidFill>
                <a:latin typeface="Times New Roman"/>
                <a:ea typeface="Lora"/>
                <a:cs typeface="Lora"/>
                <a:sym typeface="Lora"/>
              </a:rPr>
              <a:t>Flexibility</a:t>
            </a:r>
            <a:endParaRPr lang="en-US" sz="1750" b="0" i="0" u="none" strike="noStrike" cap="none" dirty="0">
              <a:solidFill>
                <a:schemeClr val="dk1"/>
              </a:solidFill>
              <a:latin typeface="Times New Roman"/>
              <a:ea typeface="Calibri"/>
              <a:cs typeface="Calibri"/>
            </a:endParaRPr>
          </a:p>
        </p:txBody>
      </p:sp>
      <p:sp>
        <p:nvSpPr>
          <p:cNvPr id="119" name="Google Shape;119;p18"/>
          <p:cNvSpPr/>
          <p:nvPr/>
        </p:nvSpPr>
        <p:spPr>
          <a:xfrm>
            <a:off x="6614160" y="2024301"/>
            <a:ext cx="1991201" cy="2609255"/>
          </a:xfrm>
          <a:prstGeom prst="rect">
            <a:avLst/>
          </a:prstGeom>
          <a:noFill/>
          <a:ln>
            <a:noFill/>
          </a:ln>
        </p:spPr>
        <p:txBody>
          <a:bodyPr spcFirstLastPara="1" wrap="square" lIns="91425" tIns="45700" rIns="91425" bIns="45700" anchor="t" anchorCtr="0">
            <a:noAutofit/>
          </a:bodyPr>
          <a:lstStyle/>
          <a:p>
            <a:pPr marL="0" marR="0" lvl="0" indent="0" algn="l" rtl="0">
              <a:lnSpc>
                <a:spcPct val="159985"/>
              </a:lnSpc>
              <a:spcBef>
                <a:spcPts val="0"/>
              </a:spcBef>
              <a:spcAft>
                <a:spcPts val="0"/>
              </a:spcAft>
              <a:buClr>
                <a:srgbClr val="D6E5EF"/>
              </a:buClr>
              <a:buSzPts val="1427"/>
              <a:buFont typeface="Arial"/>
              <a:buNone/>
            </a:pPr>
            <a:r>
              <a:rPr lang="en-US" b="0" i="0" u="none" strike="noStrike" cap="none" dirty="0">
                <a:solidFill>
                  <a:srgbClr val="D6E5EF"/>
                </a:solidFill>
                <a:latin typeface="Times New Roman"/>
                <a:ea typeface="Arial"/>
                <a:cs typeface="Arial"/>
                <a:sym typeface="Arial"/>
              </a:rPr>
              <a:t>Our solution seamlessly integrates a wide range of data formats and structures, allowing us to ingest and process data from multiple sources without extensive manual intervention or data normalization efforts.</a:t>
            </a:r>
            <a:endParaRPr lang="en-US" b="0" i="0" u="none" strike="noStrike" cap="none" dirty="0">
              <a:solidFill>
                <a:schemeClr val="dk1"/>
              </a:solidFill>
              <a:latin typeface="Times New Roman"/>
              <a:ea typeface="Calibri"/>
              <a:cs typeface="Calibri"/>
            </a:endParaRPr>
          </a:p>
        </p:txBody>
      </p:sp>
      <p:sp>
        <p:nvSpPr>
          <p:cNvPr id="120" name="Google Shape;120;p18"/>
          <p:cNvSpPr/>
          <p:nvPr/>
        </p:nvSpPr>
        <p:spPr>
          <a:xfrm>
            <a:off x="8786574" y="1677772"/>
            <a:ext cx="407789" cy="407789"/>
          </a:xfrm>
          <a:prstGeom prst="roundRect">
            <a:avLst>
              <a:gd name="adj" fmla="val 13334"/>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8914686" y="1604248"/>
            <a:ext cx="151448" cy="339685"/>
          </a:xfrm>
          <a:prstGeom prst="rect">
            <a:avLst/>
          </a:prstGeom>
          <a:noFill/>
          <a:ln>
            <a:noFill/>
          </a:ln>
        </p:spPr>
        <p:txBody>
          <a:bodyPr spcFirstLastPara="1" wrap="square" lIns="91425" tIns="45700" rIns="91425" bIns="45700" anchor="t" anchorCtr="0">
            <a:noAutofit/>
          </a:bodyPr>
          <a:lstStyle/>
          <a:p>
            <a:pPr marL="0" marR="0" lvl="0" indent="0" algn="ctr" rtl="0">
              <a:lnSpc>
                <a:spcPct val="124988"/>
              </a:lnSpc>
              <a:spcBef>
                <a:spcPts val="0"/>
              </a:spcBef>
              <a:spcAft>
                <a:spcPts val="0"/>
              </a:spcAft>
              <a:buClr>
                <a:srgbClr val="6EB9FC"/>
              </a:buClr>
              <a:buSzPts val="2141"/>
              <a:buFont typeface="Lora"/>
              <a:buNone/>
            </a:pPr>
            <a:r>
              <a:rPr lang="en-US" sz="2141" b="0" i="0" u="none" strike="noStrike" cap="none" dirty="0">
                <a:solidFill>
                  <a:srgbClr val="6EB9FC"/>
                </a:solidFill>
                <a:latin typeface="Lora"/>
                <a:ea typeface="Lora"/>
                <a:cs typeface="Lora"/>
                <a:sym typeface="Lora"/>
              </a:rPr>
              <a:t>3</a:t>
            </a:r>
            <a:endParaRPr sz="2141" b="0" i="0" u="none" strike="noStrike" cap="none" dirty="0">
              <a:solidFill>
                <a:schemeClr val="dk1"/>
              </a:solidFill>
              <a:latin typeface="Calibri"/>
              <a:ea typeface="Calibri"/>
              <a:cs typeface="Calibri"/>
              <a:sym typeface="Calibri"/>
            </a:endParaRPr>
          </a:p>
        </p:txBody>
      </p:sp>
      <p:sp>
        <p:nvSpPr>
          <p:cNvPr id="122" name="Google Shape;122;p18"/>
          <p:cNvSpPr/>
          <p:nvPr/>
        </p:nvSpPr>
        <p:spPr>
          <a:xfrm>
            <a:off x="9375577" y="1632466"/>
            <a:ext cx="1991201" cy="283131"/>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1784"/>
              <a:buFont typeface="Lora"/>
              <a:buNone/>
            </a:pPr>
            <a:r>
              <a:rPr lang="en-US" sz="1750" b="0" i="0" u="none" strike="noStrike" cap="none" dirty="0">
                <a:solidFill>
                  <a:srgbClr val="6EB9FC"/>
                </a:solidFill>
                <a:latin typeface="Times New Roman"/>
                <a:ea typeface="Lora"/>
                <a:cs typeface="Lora"/>
                <a:sym typeface="Lora"/>
              </a:rPr>
              <a:t>Data Quality</a:t>
            </a:r>
            <a:endParaRPr lang="en-US" sz="1750" b="0" i="0" u="none" strike="noStrike" cap="none" dirty="0">
              <a:solidFill>
                <a:schemeClr val="dk1"/>
              </a:solidFill>
              <a:latin typeface="Times New Roman"/>
              <a:ea typeface="Calibri"/>
              <a:cs typeface="Calibri"/>
            </a:endParaRPr>
          </a:p>
        </p:txBody>
      </p:sp>
      <p:sp>
        <p:nvSpPr>
          <p:cNvPr id="123" name="Google Shape;123;p18"/>
          <p:cNvSpPr/>
          <p:nvPr/>
        </p:nvSpPr>
        <p:spPr>
          <a:xfrm>
            <a:off x="9375577" y="2024301"/>
            <a:ext cx="1991201" cy="2319338"/>
          </a:xfrm>
          <a:prstGeom prst="rect">
            <a:avLst/>
          </a:prstGeom>
          <a:noFill/>
          <a:ln>
            <a:noFill/>
          </a:ln>
        </p:spPr>
        <p:txBody>
          <a:bodyPr spcFirstLastPara="1" wrap="square" lIns="91425" tIns="45700" rIns="91425" bIns="45700" anchor="t" anchorCtr="0">
            <a:noAutofit/>
          </a:bodyPr>
          <a:lstStyle/>
          <a:p>
            <a:pPr marL="0" marR="0" lvl="0" indent="0" algn="l" rtl="0">
              <a:lnSpc>
                <a:spcPct val="159985"/>
              </a:lnSpc>
              <a:spcBef>
                <a:spcPts val="0"/>
              </a:spcBef>
              <a:spcAft>
                <a:spcPts val="0"/>
              </a:spcAft>
              <a:buClr>
                <a:srgbClr val="D6E5EF"/>
              </a:buClr>
              <a:buSzPts val="1427"/>
              <a:buFont typeface="Arial"/>
              <a:buNone/>
            </a:pPr>
            <a:r>
              <a:rPr lang="en-US" b="0" i="0" u="none" strike="noStrike" cap="none" dirty="0">
                <a:solidFill>
                  <a:srgbClr val="D6E5EF"/>
                </a:solidFill>
                <a:latin typeface="Times New Roman"/>
                <a:ea typeface="Arial"/>
                <a:cs typeface="Arial"/>
                <a:sym typeface="Arial"/>
              </a:rPr>
              <a:t>We maintain the highest standards of data quality and trustworthiness through rigorous validation, cleansing procedures, and advanced transformation techniques.</a:t>
            </a:r>
            <a:endParaRPr lang="en-US" b="0" i="0" u="none" strike="noStrike" cap="none" dirty="0">
              <a:solidFill>
                <a:schemeClr val="dk1"/>
              </a:solidFill>
              <a:latin typeface="Times New Roman"/>
              <a:ea typeface="Calibri"/>
              <a:cs typeface="Calibri"/>
            </a:endParaRPr>
          </a:p>
        </p:txBody>
      </p:sp>
      <p:sp>
        <p:nvSpPr>
          <p:cNvPr id="124" name="Google Shape;124;p18"/>
          <p:cNvSpPr/>
          <p:nvPr/>
        </p:nvSpPr>
        <p:spPr>
          <a:xfrm>
            <a:off x="3263741" y="5906767"/>
            <a:ext cx="407789" cy="407789"/>
          </a:xfrm>
          <a:prstGeom prst="roundRect">
            <a:avLst>
              <a:gd name="adj" fmla="val 13334"/>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3393996" y="5860137"/>
            <a:ext cx="147280" cy="339685"/>
          </a:xfrm>
          <a:prstGeom prst="rect">
            <a:avLst/>
          </a:prstGeom>
          <a:noFill/>
          <a:ln>
            <a:noFill/>
          </a:ln>
        </p:spPr>
        <p:txBody>
          <a:bodyPr spcFirstLastPara="1" wrap="square" lIns="91425" tIns="45700" rIns="91425" bIns="45700" anchor="t" anchorCtr="0">
            <a:noAutofit/>
          </a:bodyPr>
          <a:lstStyle/>
          <a:p>
            <a:pPr marL="0" marR="0" lvl="0" indent="0" algn="ctr" rtl="0">
              <a:lnSpc>
                <a:spcPct val="124988"/>
              </a:lnSpc>
              <a:spcBef>
                <a:spcPts val="0"/>
              </a:spcBef>
              <a:spcAft>
                <a:spcPts val="0"/>
              </a:spcAft>
              <a:buClr>
                <a:srgbClr val="6EB9FC"/>
              </a:buClr>
              <a:buSzPts val="2141"/>
              <a:buFont typeface="Lora"/>
              <a:buNone/>
            </a:pPr>
            <a:r>
              <a:rPr lang="en-US" sz="2141" b="0" i="0" u="none" strike="noStrike" cap="none" dirty="0">
                <a:solidFill>
                  <a:srgbClr val="6EB9FC"/>
                </a:solidFill>
                <a:latin typeface="Lora"/>
                <a:ea typeface="Lora"/>
                <a:cs typeface="Lora"/>
                <a:sym typeface="Lora"/>
              </a:rPr>
              <a:t>4</a:t>
            </a:r>
            <a:endParaRPr sz="2141" b="0" i="0" u="none" strike="noStrike" cap="none" dirty="0">
              <a:solidFill>
                <a:schemeClr val="dk1"/>
              </a:solidFill>
              <a:latin typeface="Calibri"/>
              <a:ea typeface="Calibri"/>
              <a:cs typeface="Calibri"/>
              <a:sym typeface="Calibri"/>
            </a:endParaRPr>
          </a:p>
        </p:txBody>
      </p:sp>
      <p:sp>
        <p:nvSpPr>
          <p:cNvPr id="126" name="Google Shape;126;p18"/>
          <p:cNvSpPr/>
          <p:nvPr/>
        </p:nvSpPr>
        <p:spPr>
          <a:xfrm>
            <a:off x="3852743" y="5888355"/>
            <a:ext cx="2265521" cy="283131"/>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1784"/>
              <a:buFont typeface="Lora"/>
              <a:buNone/>
            </a:pPr>
            <a:r>
              <a:rPr lang="en-US" sz="1750" b="0" i="0" u="none" strike="noStrike" cap="none" dirty="0">
                <a:solidFill>
                  <a:srgbClr val="6EB9FC"/>
                </a:solidFill>
                <a:latin typeface="Times New Roman"/>
                <a:ea typeface="Lora"/>
                <a:cs typeface="Lora"/>
                <a:sym typeface="Lora"/>
              </a:rPr>
              <a:t>Security</a:t>
            </a:r>
            <a:endParaRPr lang="en-US" sz="1750" b="0" i="0" u="none" strike="noStrike" cap="none" dirty="0">
              <a:solidFill>
                <a:schemeClr val="dk1"/>
              </a:solidFill>
              <a:latin typeface="Times New Roman"/>
              <a:ea typeface="Calibri"/>
              <a:cs typeface="Calibri"/>
            </a:endParaRPr>
          </a:p>
        </p:txBody>
      </p:sp>
      <p:sp>
        <p:nvSpPr>
          <p:cNvPr id="127" name="Google Shape;127;p18"/>
          <p:cNvSpPr/>
          <p:nvPr/>
        </p:nvSpPr>
        <p:spPr>
          <a:xfrm>
            <a:off x="3852743" y="6280190"/>
            <a:ext cx="3371850" cy="1449586"/>
          </a:xfrm>
          <a:prstGeom prst="rect">
            <a:avLst/>
          </a:prstGeom>
          <a:noFill/>
          <a:ln>
            <a:noFill/>
          </a:ln>
        </p:spPr>
        <p:txBody>
          <a:bodyPr spcFirstLastPara="1" wrap="square" lIns="91425" tIns="45700" rIns="91425" bIns="45700" anchor="t" anchorCtr="0">
            <a:noAutofit/>
          </a:bodyPr>
          <a:lstStyle/>
          <a:p>
            <a:pPr marL="0" marR="0" lvl="0" indent="0" algn="l" rtl="0">
              <a:lnSpc>
                <a:spcPct val="159985"/>
              </a:lnSpc>
              <a:spcBef>
                <a:spcPts val="0"/>
              </a:spcBef>
              <a:spcAft>
                <a:spcPts val="0"/>
              </a:spcAft>
              <a:buClr>
                <a:srgbClr val="D6E5EF"/>
              </a:buClr>
              <a:buSzPts val="1427"/>
              <a:buFont typeface="Arial"/>
              <a:buNone/>
            </a:pPr>
            <a:r>
              <a:rPr lang="en-US" b="0" i="0" u="none" strike="noStrike" cap="none" dirty="0">
                <a:solidFill>
                  <a:srgbClr val="D6E5EF"/>
                </a:solidFill>
                <a:latin typeface="Times New Roman"/>
                <a:ea typeface="Arial"/>
                <a:cs typeface="Arial"/>
                <a:sym typeface="Arial"/>
              </a:rPr>
              <a:t>We prioritize robust data security measures to protect the confidentiality and integrity of sensitive COVID-19 data, ensuring strict adherence to relevant data privacy regulations.</a:t>
            </a:r>
            <a:endParaRPr lang="en-US" b="0" i="0" u="none" strike="noStrike" cap="none" dirty="0">
              <a:solidFill>
                <a:schemeClr val="dk1"/>
              </a:solidFill>
              <a:latin typeface="Times New Roman"/>
              <a:ea typeface="Calibri"/>
              <a:cs typeface="Calibri"/>
            </a:endParaRPr>
          </a:p>
        </p:txBody>
      </p:sp>
      <p:sp>
        <p:nvSpPr>
          <p:cNvPr id="128" name="Google Shape;128;p18"/>
          <p:cNvSpPr/>
          <p:nvPr/>
        </p:nvSpPr>
        <p:spPr>
          <a:xfrm>
            <a:off x="7405807" y="5893320"/>
            <a:ext cx="407789" cy="407789"/>
          </a:xfrm>
          <a:prstGeom prst="roundRect">
            <a:avLst>
              <a:gd name="adj" fmla="val 13334"/>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7535585" y="5860137"/>
            <a:ext cx="148114" cy="339685"/>
          </a:xfrm>
          <a:prstGeom prst="rect">
            <a:avLst/>
          </a:prstGeom>
          <a:noFill/>
          <a:ln>
            <a:noFill/>
          </a:ln>
        </p:spPr>
        <p:txBody>
          <a:bodyPr spcFirstLastPara="1" wrap="square" lIns="91425" tIns="45700" rIns="91425" bIns="45700" anchor="t" anchorCtr="0">
            <a:noAutofit/>
          </a:bodyPr>
          <a:lstStyle/>
          <a:p>
            <a:pPr marL="0" marR="0" lvl="0" indent="0" algn="ctr" rtl="0">
              <a:lnSpc>
                <a:spcPct val="124988"/>
              </a:lnSpc>
              <a:spcBef>
                <a:spcPts val="0"/>
              </a:spcBef>
              <a:spcAft>
                <a:spcPts val="0"/>
              </a:spcAft>
              <a:buClr>
                <a:srgbClr val="6EB9FC"/>
              </a:buClr>
              <a:buSzPts val="2141"/>
              <a:buFont typeface="Lora"/>
              <a:buNone/>
            </a:pPr>
            <a:r>
              <a:rPr lang="en-US" sz="2141" b="0" i="0" u="none" strike="noStrike" cap="none" dirty="0">
                <a:solidFill>
                  <a:srgbClr val="6EB9FC"/>
                </a:solidFill>
                <a:latin typeface="Lora"/>
                <a:ea typeface="Lora"/>
                <a:cs typeface="Lora"/>
                <a:sym typeface="Lora"/>
              </a:rPr>
              <a:t>5</a:t>
            </a:r>
            <a:endParaRPr sz="2141" b="0" i="0" u="none" strike="noStrike" cap="none" dirty="0">
              <a:solidFill>
                <a:schemeClr val="dk1"/>
              </a:solidFill>
              <a:latin typeface="Calibri"/>
              <a:ea typeface="Calibri"/>
              <a:cs typeface="Calibri"/>
              <a:sym typeface="Calibri"/>
            </a:endParaRPr>
          </a:p>
        </p:txBody>
      </p:sp>
      <p:sp>
        <p:nvSpPr>
          <p:cNvPr id="130" name="Google Shape;130;p18"/>
          <p:cNvSpPr/>
          <p:nvPr/>
        </p:nvSpPr>
        <p:spPr>
          <a:xfrm>
            <a:off x="7994809" y="5888355"/>
            <a:ext cx="2265521" cy="283131"/>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6EB9FC"/>
              </a:buClr>
              <a:buSzPts val="1784"/>
              <a:buFont typeface="Lora"/>
              <a:buNone/>
            </a:pPr>
            <a:r>
              <a:rPr lang="en-US" sz="1750" b="0" i="0" u="none" strike="noStrike" cap="none" dirty="0">
                <a:solidFill>
                  <a:srgbClr val="6EB9FC"/>
                </a:solidFill>
                <a:latin typeface="Times New Roman"/>
                <a:ea typeface="Lora"/>
                <a:cs typeface="Lora"/>
                <a:sym typeface="Lora"/>
              </a:rPr>
              <a:t>Automation</a:t>
            </a:r>
            <a:endParaRPr sz="1750" b="0" i="0" u="none" strike="noStrike" cap="none" dirty="0">
              <a:solidFill>
                <a:schemeClr val="dk1"/>
              </a:solidFill>
              <a:latin typeface="Times New Roman"/>
              <a:ea typeface="Calibri"/>
              <a:cs typeface="Calibri"/>
              <a:sym typeface="Calibri"/>
            </a:endParaRPr>
          </a:p>
        </p:txBody>
      </p:sp>
      <p:sp>
        <p:nvSpPr>
          <p:cNvPr id="131" name="Google Shape;131;p18"/>
          <p:cNvSpPr/>
          <p:nvPr/>
        </p:nvSpPr>
        <p:spPr>
          <a:xfrm>
            <a:off x="7994809" y="6280190"/>
            <a:ext cx="3371850" cy="1159669"/>
          </a:xfrm>
          <a:prstGeom prst="rect">
            <a:avLst/>
          </a:prstGeom>
          <a:noFill/>
          <a:ln>
            <a:noFill/>
          </a:ln>
        </p:spPr>
        <p:txBody>
          <a:bodyPr spcFirstLastPara="1" wrap="square" lIns="91425" tIns="45700" rIns="91425" bIns="45700" anchor="t" anchorCtr="0">
            <a:noAutofit/>
          </a:bodyPr>
          <a:lstStyle/>
          <a:p>
            <a:pPr marL="0" marR="0" lvl="0" indent="0" algn="l" rtl="0">
              <a:lnSpc>
                <a:spcPct val="159985"/>
              </a:lnSpc>
              <a:spcBef>
                <a:spcPts val="0"/>
              </a:spcBef>
              <a:spcAft>
                <a:spcPts val="0"/>
              </a:spcAft>
              <a:buClr>
                <a:srgbClr val="D6E5EF"/>
              </a:buClr>
              <a:buSzPts val="1427"/>
              <a:buFont typeface="Arial"/>
              <a:buNone/>
            </a:pPr>
            <a:r>
              <a:rPr lang="en-US" b="0" i="0" u="none" strike="noStrike" cap="none" dirty="0">
                <a:solidFill>
                  <a:srgbClr val="D6E5EF"/>
                </a:solidFill>
                <a:latin typeface="Times New Roman"/>
                <a:ea typeface="Arial"/>
                <a:cs typeface="Arial"/>
                <a:sym typeface="Arial"/>
              </a:rPr>
              <a:t>Our solution leverages automated workflows and processes throughout the data pipeline, enhancing efficiency and reducing manual effort.</a:t>
            </a:r>
            <a:endParaRPr lang="en-US" b="0" i="0" u="none" strike="noStrike" cap="none" dirty="0">
              <a:solidFill>
                <a:schemeClr val="dk1"/>
              </a:solidFill>
              <a:latin typeface="Times New Roman"/>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38" name="Google Shape;138;p19"/>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39" name="Google Shape;139;p19"/>
          <p:cNvSpPr/>
          <p:nvPr/>
        </p:nvSpPr>
        <p:spPr>
          <a:xfrm>
            <a:off x="2348389" y="1332548"/>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4374"/>
              <a:buFont typeface="Lora"/>
              <a:buNone/>
            </a:pPr>
            <a:r>
              <a:rPr lang="en-US" sz="4350" b="0" i="0" u="none" strike="noStrike" cap="none" dirty="0">
                <a:solidFill>
                  <a:srgbClr val="6EB9FC"/>
                </a:solidFill>
                <a:latin typeface="Times New Roman"/>
                <a:ea typeface="Lora"/>
                <a:cs typeface="Lora"/>
                <a:sym typeface="Lora"/>
              </a:rPr>
              <a:t>Use Cases</a:t>
            </a:r>
            <a:endParaRPr lang="en-US" sz="4350" b="0" i="0" u="none" strike="noStrike" cap="none" dirty="0">
              <a:solidFill>
                <a:schemeClr val="dk1"/>
              </a:solidFill>
              <a:latin typeface="Times New Roman"/>
              <a:ea typeface="Calibri"/>
              <a:cs typeface="Calibri"/>
            </a:endParaRPr>
          </a:p>
        </p:txBody>
      </p:sp>
      <p:sp>
        <p:nvSpPr>
          <p:cNvPr id="140" name="Google Shape;140;p19"/>
          <p:cNvSpPr/>
          <p:nvPr/>
        </p:nvSpPr>
        <p:spPr>
          <a:xfrm>
            <a:off x="2703790" y="2471261"/>
            <a:ext cx="9578102" cy="710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9942"/>
              </a:lnSpc>
              <a:spcBef>
                <a:spcPts val="0"/>
              </a:spcBef>
              <a:spcAft>
                <a:spcPts val="0"/>
              </a:spcAft>
              <a:buClr>
                <a:srgbClr val="D6E5EF"/>
              </a:buClr>
              <a:buSzPts val="1750"/>
              <a:buFont typeface="Calibri"/>
              <a:buAutoNum type="arabicPeriod"/>
            </a:pPr>
            <a:r>
              <a:rPr lang="en-US" sz="1750" b="0" i="0" u="none" strike="noStrike" cap="none">
                <a:solidFill>
                  <a:srgbClr val="D6E5EF"/>
                </a:solidFill>
                <a:latin typeface="Times New Roman"/>
                <a:cs typeface="Times New Roman"/>
                <a:sym typeface="Arial"/>
              </a:rPr>
              <a:t>Epidemiological Analysis Track virus spread, identify hotspots, and optimize resource allocation for proactive containment strategies.</a:t>
            </a:r>
            <a:endParaRPr sz="1750" b="0" i="0" u="none" strike="noStrike" cap="none">
              <a:solidFill>
                <a:schemeClr val="dk1"/>
              </a:solidFill>
              <a:latin typeface="Times New Roman"/>
              <a:ea typeface="Calibri"/>
              <a:cs typeface="Times New Roman"/>
              <a:sym typeface="Calibri"/>
            </a:endParaRPr>
          </a:p>
        </p:txBody>
      </p:sp>
      <p:sp>
        <p:nvSpPr>
          <p:cNvPr id="141" name="Google Shape;141;p19"/>
          <p:cNvSpPr/>
          <p:nvPr/>
        </p:nvSpPr>
        <p:spPr>
          <a:xfrm>
            <a:off x="2703790" y="3270885"/>
            <a:ext cx="9578102" cy="710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9942"/>
              </a:lnSpc>
              <a:spcBef>
                <a:spcPts val="0"/>
              </a:spcBef>
              <a:spcAft>
                <a:spcPts val="0"/>
              </a:spcAft>
              <a:buClr>
                <a:srgbClr val="D6E5EF"/>
              </a:buClr>
              <a:buSzPts val="1750"/>
              <a:buFont typeface="Calibri"/>
              <a:buAutoNum type="arabicPeriod" startAt="2"/>
            </a:pPr>
            <a:r>
              <a:rPr lang="en-US" sz="1750" b="0" i="0" u="none" strike="noStrike" cap="none">
                <a:solidFill>
                  <a:srgbClr val="D6E5EF"/>
                </a:solidFill>
                <a:latin typeface="Times New Roman"/>
                <a:cs typeface="Times New Roman"/>
                <a:sym typeface="Arial"/>
              </a:rPr>
              <a:t>Public Health Policy Formulate evidence-based interventions and healthcare strategies to prioritize community well-being.</a:t>
            </a:r>
            <a:endParaRPr sz="1750" b="0" i="0" u="none" strike="noStrike" cap="none">
              <a:solidFill>
                <a:schemeClr val="dk1"/>
              </a:solidFill>
              <a:latin typeface="Times New Roman"/>
              <a:ea typeface="Calibri"/>
              <a:cs typeface="Times New Roman"/>
              <a:sym typeface="Calibri"/>
            </a:endParaRPr>
          </a:p>
        </p:txBody>
      </p:sp>
      <p:sp>
        <p:nvSpPr>
          <p:cNvPr id="142" name="Google Shape;142;p19"/>
          <p:cNvSpPr/>
          <p:nvPr/>
        </p:nvSpPr>
        <p:spPr>
          <a:xfrm>
            <a:off x="2703790" y="4070509"/>
            <a:ext cx="9578102" cy="710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9942"/>
              </a:lnSpc>
              <a:spcBef>
                <a:spcPts val="0"/>
              </a:spcBef>
              <a:spcAft>
                <a:spcPts val="0"/>
              </a:spcAft>
              <a:buClr>
                <a:srgbClr val="D6E5EF"/>
              </a:buClr>
              <a:buSzPts val="1750"/>
              <a:buFont typeface="Calibri"/>
              <a:buAutoNum type="arabicPeriod" startAt="3"/>
            </a:pPr>
            <a:r>
              <a:rPr lang="en-US" sz="1750" b="0" i="0" u="none" strike="noStrike" cap="none">
                <a:solidFill>
                  <a:srgbClr val="D6E5EF"/>
                </a:solidFill>
                <a:latin typeface="Times New Roman"/>
                <a:cs typeface="Times New Roman"/>
                <a:sym typeface="Arial"/>
              </a:rPr>
              <a:t>Clinical Research Accelerate scientific understanding, optimize clinical trials, and facilitate the development of treatments and vaccines.</a:t>
            </a:r>
            <a:endParaRPr sz="1750" b="0" i="0" u="none" strike="noStrike" cap="none">
              <a:solidFill>
                <a:schemeClr val="dk1"/>
              </a:solidFill>
              <a:latin typeface="Times New Roman"/>
              <a:ea typeface="Calibri"/>
              <a:cs typeface="Times New Roman"/>
              <a:sym typeface="Calibri"/>
            </a:endParaRPr>
          </a:p>
        </p:txBody>
      </p:sp>
      <p:sp>
        <p:nvSpPr>
          <p:cNvPr id="143" name="Google Shape;143;p19"/>
          <p:cNvSpPr/>
          <p:nvPr/>
        </p:nvSpPr>
        <p:spPr>
          <a:xfrm>
            <a:off x="2703790" y="4870133"/>
            <a:ext cx="9578102" cy="71080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9942"/>
              </a:lnSpc>
              <a:spcBef>
                <a:spcPts val="0"/>
              </a:spcBef>
              <a:spcAft>
                <a:spcPts val="0"/>
              </a:spcAft>
              <a:buClr>
                <a:srgbClr val="D6E5EF"/>
              </a:buClr>
              <a:buSzPts val="1750"/>
              <a:buFont typeface="Calibri"/>
              <a:buAutoNum type="arabicPeriod" startAt="4"/>
            </a:pPr>
            <a:r>
              <a:rPr lang="en-US" sz="1750" b="0" i="0" u="none" strike="noStrike" cap="none">
                <a:solidFill>
                  <a:srgbClr val="D6E5EF"/>
                </a:solidFill>
                <a:latin typeface="Times New Roman"/>
                <a:cs typeface="Times New Roman"/>
                <a:sym typeface="Arial"/>
              </a:rPr>
              <a:t>Community Engagement Promote transparency, empower citizens, and foster a collaborative approach to pandemic response efforts.</a:t>
            </a:r>
            <a:endParaRPr sz="1750" b="0" i="0" u="none" strike="noStrike" cap="none">
              <a:solidFill>
                <a:schemeClr val="dk1"/>
              </a:solidFill>
              <a:latin typeface="Times New Roman"/>
              <a:ea typeface="Calibri"/>
              <a:cs typeface="Times New Roman"/>
              <a:sym typeface="Calibri"/>
            </a:endParaRPr>
          </a:p>
        </p:txBody>
      </p:sp>
      <p:sp>
        <p:nvSpPr>
          <p:cNvPr id="144" name="Google Shape;144;p19"/>
          <p:cNvSpPr/>
          <p:nvPr/>
        </p:nvSpPr>
        <p:spPr>
          <a:xfrm>
            <a:off x="2348389" y="5830848"/>
            <a:ext cx="9933503" cy="1066205"/>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Our solution equips decision-makers, public health professionals, and the broader community with comprehensive tools and insights to navigate the complexities of the pandemic and effectively mitigate its impact.</a:t>
            </a:r>
            <a:endParaRPr sz="1750" b="0" i="0" u="none" strike="noStrike" cap="none">
              <a:solidFill>
                <a:schemeClr val="dk1"/>
              </a:solidFill>
              <a:latin typeface="Times New Roman"/>
              <a:ea typeface="Calibri"/>
              <a:cs typeface="Times New Roman"/>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51" name="Google Shape;151;p20"/>
          <p:cNvSpPr/>
          <p:nvPr/>
        </p:nvSpPr>
        <p:spPr>
          <a:xfrm>
            <a:off x="0" y="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a:latin typeface="Times New Roman"/>
              <a:cs typeface="Times New Roman"/>
            </a:endParaRPr>
          </a:p>
        </p:txBody>
      </p:sp>
      <p:sp>
        <p:nvSpPr>
          <p:cNvPr id="152" name="Google Shape;152;p20"/>
          <p:cNvSpPr/>
          <p:nvPr/>
        </p:nvSpPr>
        <p:spPr>
          <a:xfrm>
            <a:off x="586824" y="1080149"/>
            <a:ext cx="4443889" cy="555427"/>
          </a:xfrm>
          <a:prstGeom prst="rect">
            <a:avLst/>
          </a:prstGeom>
          <a:noFill/>
          <a:ln>
            <a:noFill/>
          </a:ln>
        </p:spPr>
        <p:txBody>
          <a:bodyPr spcFirstLastPara="1" wrap="square" lIns="91425" tIns="45700" rIns="91425" bIns="45700" anchor="t" anchorCtr="0">
            <a:noAutofit/>
          </a:bodyPr>
          <a:lstStyle/>
          <a:p>
            <a:pPr marL="0" marR="0" lvl="0" indent="0" algn="l" rtl="0">
              <a:lnSpc>
                <a:spcPct val="125007"/>
              </a:lnSpc>
              <a:spcBef>
                <a:spcPts val="0"/>
              </a:spcBef>
              <a:spcAft>
                <a:spcPts val="0"/>
              </a:spcAft>
              <a:buClr>
                <a:srgbClr val="6EB9FC"/>
              </a:buClr>
              <a:buSzPts val="3499"/>
              <a:buFont typeface="Lora"/>
              <a:buNone/>
            </a:pPr>
            <a:r>
              <a:rPr lang="en-US" sz="3499" b="0" i="0" u="none" strike="noStrike" cap="none">
                <a:solidFill>
                  <a:srgbClr val="6EB9FC"/>
                </a:solidFill>
                <a:latin typeface="Times New Roman"/>
                <a:ea typeface="Lora"/>
                <a:cs typeface="Times New Roman"/>
                <a:sym typeface="Lora"/>
              </a:rPr>
              <a:t> Services Used</a:t>
            </a:r>
            <a:endParaRPr sz="3499" b="0" i="0" u="none" strike="noStrike" cap="none">
              <a:solidFill>
                <a:schemeClr val="dk1"/>
              </a:solidFill>
              <a:latin typeface="Times New Roman"/>
              <a:ea typeface="Calibri"/>
              <a:cs typeface="Times New Roman"/>
              <a:sym typeface="Calibri"/>
            </a:endParaRPr>
          </a:p>
        </p:txBody>
      </p:sp>
      <p:pic>
        <p:nvPicPr>
          <p:cNvPr id="153" name="Google Shape;153;p20" descr="preencoded.png"/>
          <p:cNvPicPr preferRelativeResize="0"/>
          <p:nvPr/>
        </p:nvPicPr>
        <p:blipFill rotWithShape="1">
          <a:blip r:embed="rId3">
            <a:alphaModFix/>
          </a:blip>
          <a:srcRect/>
          <a:stretch/>
        </p:blipFill>
        <p:spPr>
          <a:xfrm>
            <a:off x="855765" y="2564011"/>
            <a:ext cx="555427" cy="555427"/>
          </a:xfrm>
          <a:prstGeom prst="rect">
            <a:avLst/>
          </a:prstGeom>
          <a:noFill/>
          <a:ln>
            <a:noFill/>
          </a:ln>
        </p:spPr>
      </p:pic>
      <p:sp>
        <p:nvSpPr>
          <p:cNvPr id="154" name="Google Shape;154;p20"/>
          <p:cNvSpPr/>
          <p:nvPr/>
        </p:nvSpPr>
        <p:spPr>
          <a:xfrm>
            <a:off x="586824" y="3341608"/>
            <a:ext cx="2233374"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Amazon S3</a:t>
            </a:r>
            <a:endParaRPr sz="2187" b="0" i="0" u="none" strike="noStrike" cap="none">
              <a:solidFill>
                <a:schemeClr val="dk1"/>
              </a:solidFill>
              <a:latin typeface="Times New Roman"/>
              <a:ea typeface="Calibri"/>
              <a:cs typeface="Times New Roman"/>
              <a:sym typeface="Calibri"/>
            </a:endParaRPr>
          </a:p>
        </p:txBody>
      </p:sp>
      <p:sp>
        <p:nvSpPr>
          <p:cNvPr id="155" name="Google Shape;155;p20"/>
          <p:cNvSpPr/>
          <p:nvPr/>
        </p:nvSpPr>
        <p:spPr>
          <a:xfrm>
            <a:off x="586824" y="3822025"/>
            <a:ext cx="2233374" cy="2487811"/>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Amazon S3 is the foundational data repository for our COVID-19 data pipeline, providing secure and scalable storage for diverse data sources.</a:t>
            </a:r>
            <a:endParaRPr sz="1750" b="0" i="0" u="none" strike="noStrike" cap="none">
              <a:solidFill>
                <a:schemeClr val="dk1"/>
              </a:solidFill>
              <a:latin typeface="Times New Roman"/>
              <a:ea typeface="Calibri"/>
              <a:cs typeface="Times New Roman"/>
              <a:sym typeface="Calibri"/>
            </a:endParaRPr>
          </a:p>
        </p:txBody>
      </p:sp>
      <p:pic>
        <p:nvPicPr>
          <p:cNvPr id="156" name="Google Shape;156;p20" descr="preencoded.png"/>
          <p:cNvPicPr preferRelativeResize="0"/>
          <p:nvPr/>
        </p:nvPicPr>
        <p:blipFill rotWithShape="1">
          <a:blip r:embed="rId4">
            <a:alphaModFix/>
          </a:blip>
          <a:srcRect/>
          <a:stretch/>
        </p:blipFill>
        <p:spPr>
          <a:xfrm>
            <a:off x="3382054" y="2564011"/>
            <a:ext cx="555427" cy="555427"/>
          </a:xfrm>
          <a:prstGeom prst="rect">
            <a:avLst/>
          </a:prstGeom>
          <a:noFill/>
          <a:ln>
            <a:noFill/>
          </a:ln>
        </p:spPr>
      </p:pic>
      <p:sp>
        <p:nvSpPr>
          <p:cNvPr id="157" name="Google Shape;157;p20"/>
          <p:cNvSpPr/>
          <p:nvPr/>
        </p:nvSpPr>
        <p:spPr>
          <a:xfrm>
            <a:off x="3126560" y="3341608"/>
            <a:ext cx="2233493"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AWS Glue</a:t>
            </a:r>
            <a:endParaRPr sz="2187" b="0" i="0" u="none" strike="noStrike" cap="none">
              <a:solidFill>
                <a:schemeClr val="dk1"/>
              </a:solidFill>
              <a:latin typeface="Times New Roman"/>
              <a:ea typeface="Calibri"/>
              <a:cs typeface="Times New Roman"/>
              <a:sym typeface="Calibri"/>
            </a:endParaRPr>
          </a:p>
        </p:txBody>
      </p:sp>
      <p:sp>
        <p:nvSpPr>
          <p:cNvPr id="158" name="Google Shape;158;p20"/>
          <p:cNvSpPr/>
          <p:nvPr/>
        </p:nvSpPr>
        <p:spPr>
          <a:xfrm>
            <a:off x="2938301" y="3822025"/>
            <a:ext cx="2233493" cy="2487811"/>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 Powers ETL processes by seamlessly extracting, transforming, and loading data into our centralized warehouse for analysis.</a:t>
            </a:r>
            <a:endParaRPr sz="1750" b="0" i="0" u="none" strike="noStrike" cap="none">
              <a:solidFill>
                <a:schemeClr val="dk1"/>
              </a:solidFill>
              <a:latin typeface="Times New Roman"/>
              <a:ea typeface="Calibri"/>
              <a:cs typeface="Times New Roman"/>
              <a:sym typeface="Calibri"/>
            </a:endParaRPr>
          </a:p>
        </p:txBody>
      </p:sp>
      <p:sp>
        <p:nvSpPr>
          <p:cNvPr id="160" name="Google Shape;160;p20"/>
          <p:cNvSpPr/>
          <p:nvPr/>
        </p:nvSpPr>
        <p:spPr>
          <a:xfrm>
            <a:off x="5478156" y="3328161"/>
            <a:ext cx="2435079" cy="36063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50" b="0" i="0" u="none" strike="noStrike" cap="none" dirty="0">
                <a:solidFill>
                  <a:srgbClr val="6EB9FC"/>
                </a:solidFill>
                <a:latin typeface="Times New Roman"/>
                <a:ea typeface="Lora"/>
                <a:cs typeface="Times New Roman"/>
                <a:sym typeface="Lora"/>
              </a:rPr>
              <a:t>Amazon </a:t>
            </a:r>
            <a:r>
              <a:rPr lang="en-US" sz="2150" dirty="0" err="1">
                <a:solidFill>
                  <a:srgbClr val="6EB9FC"/>
                </a:solidFill>
                <a:latin typeface="Times New Roman"/>
                <a:ea typeface="Lora"/>
                <a:cs typeface="Times New Roman"/>
                <a:sym typeface="Lora"/>
              </a:rPr>
              <a:t>Sagemaker</a:t>
            </a:r>
            <a:endParaRPr sz="2187" b="0" i="0" u="none" strike="noStrike" cap="none" dirty="0" err="1">
              <a:solidFill>
                <a:schemeClr val="dk1"/>
              </a:solidFill>
              <a:latin typeface="Times New Roman"/>
              <a:ea typeface="Calibri"/>
              <a:cs typeface="Times New Roman"/>
              <a:sym typeface="Calibri"/>
            </a:endParaRPr>
          </a:p>
        </p:txBody>
      </p:sp>
      <p:pic>
        <p:nvPicPr>
          <p:cNvPr id="162" name="Google Shape;162;p20" descr="preencoded.png"/>
          <p:cNvPicPr preferRelativeResize="0"/>
          <p:nvPr/>
        </p:nvPicPr>
        <p:blipFill rotWithShape="1">
          <a:blip r:embed="rId5">
            <a:alphaModFix/>
          </a:blip>
          <a:srcRect/>
          <a:stretch/>
        </p:blipFill>
        <p:spPr>
          <a:xfrm>
            <a:off x="9241575" y="2564011"/>
            <a:ext cx="555427" cy="555427"/>
          </a:xfrm>
          <a:prstGeom prst="rect">
            <a:avLst/>
          </a:prstGeom>
          <a:noFill/>
          <a:ln>
            <a:noFill/>
          </a:ln>
        </p:spPr>
      </p:pic>
      <p:sp>
        <p:nvSpPr>
          <p:cNvPr id="163" name="Google Shape;163;p20"/>
          <p:cNvSpPr/>
          <p:nvPr/>
        </p:nvSpPr>
        <p:spPr>
          <a:xfrm>
            <a:off x="8690246" y="3341608"/>
            <a:ext cx="2233493"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6EB9FC"/>
              </a:buClr>
              <a:buSzPts val="2187"/>
              <a:buFont typeface="Lora"/>
              <a:buNone/>
            </a:pPr>
            <a:r>
              <a:rPr lang="en-US" sz="2187" b="0" i="0" u="none" strike="noStrike" cap="none">
                <a:solidFill>
                  <a:srgbClr val="6EB9FC"/>
                </a:solidFill>
                <a:latin typeface="Times New Roman"/>
                <a:ea typeface="Lora"/>
                <a:cs typeface="Times New Roman"/>
                <a:sym typeface="Lora"/>
              </a:rPr>
              <a:t>Amazon Athena</a:t>
            </a:r>
            <a:endParaRPr sz="2187" b="0" i="0" u="none" strike="noStrike" cap="none">
              <a:solidFill>
                <a:schemeClr val="dk1"/>
              </a:solidFill>
              <a:latin typeface="Times New Roman"/>
              <a:ea typeface="Calibri"/>
              <a:cs typeface="Times New Roman"/>
              <a:sym typeface="Calibri"/>
            </a:endParaRPr>
          </a:p>
        </p:txBody>
      </p:sp>
      <p:sp>
        <p:nvSpPr>
          <p:cNvPr id="164" name="Google Shape;164;p20"/>
          <p:cNvSpPr/>
          <p:nvPr/>
        </p:nvSpPr>
        <p:spPr>
          <a:xfrm>
            <a:off x="8690246" y="3822025"/>
            <a:ext cx="2233493" cy="284321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D6E5EF"/>
              </a:buClr>
              <a:buSzPts val="1750"/>
              <a:buFont typeface="Arial"/>
              <a:buNone/>
            </a:pPr>
            <a:r>
              <a:rPr lang="en-US" sz="1750" b="0" i="0" u="none" strike="noStrike" cap="none">
                <a:solidFill>
                  <a:srgbClr val="D6E5EF"/>
                </a:solidFill>
                <a:latin typeface="Times New Roman"/>
                <a:cs typeface="Times New Roman"/>
                <a:sym typeface="Arial"/>
              </a:rPr>
              <a:t>Enables flexible and serverless data analysis for COVID-19 data through ad-hoc SQL queries and insightful reporting, complementing our data warehouse.</a:t>
            </a:r>
            <a:endParaRPr sz="1750" b="0" i="0" u="none" strike="noStrike" cap="none">
              <a:solidFill>
                <a:schemeClr val="dk1"/>
              </a:solidFill>
              <a:latin typeface="Times New Roman"/>
              <a:ea typeface="Calibri"/>
              <a:cs typeface="Times New Roman"/>
              <a:sym typeface="Calibri"/>
            </a:endParaRPr>
          </a:p>
        </p:txBody>
      </p:sp>
      <p:sp>
        <p:nvSpPr>
          <p:cNvPr id="2" name="Google Shape;158;p20">
            <a:extLst>
              <a:ext uri="{FF2B5EF4-FFF2-40B4-BE49-F238E27FC236}">
                <a16:creationId xmlns:a16="http://schemas.microsoft.com/office/drawing/2014/main" id="{40D2D172-A54C-0B1E-F455-2805F74398BB}"/>
              </a:ext>
            </a:extLst>
          </p:cNvPr>
          <p:cNvSpPr/>
          <p:nvPr/>
        </p:nvSpPr>
        <p:spPr>
          <a:xfrm>
            <a:off x="5479795" y="3822024"/>
            <a:ext cx="2852056" cy="2487811"/>
          </a:xfrm>
          <a:prstGeom prst="rect">
            <a:avLst/>
          </a:prstGeom>
          <a:noFill/>
          <a:ln>
            <a:noFill/>
          </a:ln>
        </p:spPr>
        <p:txBody>
          <a:bodyPr spcFirstLastPara="1" wrap="square" lIns="91425" tIns="45700" rIns="91425" bIns="45700" anchor="t" anchorCtr="0">
            <a:noAutofit/>
          </a:bodyPr>
          <a:lstStyle/>
          <a:p>
            <a:pPr>
              <a:lnSpc>
                <a:spcPct val="159942"/>
              </a:lnSpc>
            </a:pPr>
            <a:r>
              <a:rPr lang="en-US" sz="1750" dirty="0">
                <a:solidFill>
                  <a:srgbClr val="D6E5EF"/>
                </a:solidFill>
                <a:latin typeface="Times New Roman"/>
                <a:ea typeface="Calibri"/>
              </a:rPr>
              <a:t>Amazon SageMaker uses </a:t>
            </a:r>
            <a:r>
              <a:rPr lang="en-US" sz="1750" err="1">
                <a:solidFill>
                  <a:srgbClr val="D6E5EF"/>
                </a:solidFill>
                <a:latin typeface="Times New Roman"/>
                <a:ea typeface="Calibri"/>
              </a:rPr>
              <a:t>Jupyter</a:t>
            </a:r>
            <a:r>
              <a:rPr lang="en-US" sz="1750" dirty="0">
                <a:solidFill>
                  <a:srgbClr val="D6E5EF"/>
                </a:solidFill>
                <a:latin typeface="Times New Roman"/>
                <a:ea typeface="Calibri"/>
              </a:rPr>
              <a:t> notebooks for interactive data analysis and model development, enhancing productivity and collaboration in machine learning workflows.</a:t>
            </a:r>
            <a:endParaRPr lang="en-US">
              <a:latin typeface="Times New Roman"/>
            </a:endParaRPr>
          </a:p>
        </p:txBody>
      </p:sp>
      <p:pic>
        <p:nvPicPr>
          <p:cNvPr id="3" name="Picture 2">
            <a:extLst>
              <a:ext uri="{FF2B5EF4-FFF2-40B4-BE49-F238E27FC236}">
                <a16:creationId xmlns:a16="http://schemas.microsoft.com/office/drawing/2014/main" id="{D94AC8C2-F9F4-D03B-C4F4-B5993D49C364}"/>
              </a:ext>
            </a:extLst>
          </p:cNvPr>
          <p:cNvPicPr>
            <a:picLocks noChangeAspect="1"/>
          </p:cNvPicPr>
          <p:nvPr/>
        </p:nvPicPr>
        <p:blipFill>
          <a:blip r:embed="rId6"/>
          <a:stretch>
            <a:fillRect/>
          </a:stretch>
        </p:blipFill>
        <p:spPr>
          <a:xfrm>
            <a:off x="6403601" y="2564466"/>
            <a:ext cx="881904" cy="7743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1"/>
          <p:cNvPicPr preferRelativeResize="0"/>
          <p:nvPr/>
        </p:nvPicPr>
        <p:blipFill>
          <a:blip r:embed="rId3">
            <a:alphaModFix/>
          </a:blip>
          <a:stretch>
            <a:fillRect/>
          </a:stretch>
        </p:blipFill>
        <p:spPr>
          <a:xfrm>
            <a:off x="380900" y="1075325"/>
            <a:ext cx="13681775" cy="6938075"/>
          </a:xfrm>
          <a:prstGeom prst="rect">
            <a:avLst/>
          </a:prstGeom>
          <a:noFill/>
          <a:ln>
            <a:noFill/>
          </a:ln>
        </p:spPr>
      </p:pic>
      <p:sp>
        <p:nvSpPr>
          <p:cNvPr id="171" name="Google Shape;171;p21"/>
          <p:cNvSpPr txBox="1"/>
          <p:nvPr/>
        </p:nvSpPr>
        <p:spPr>
          <a:xfrm>
            <a:off x="661450" y="217325"/>
            <a:ext cx="10179600" cy="1021403"/>
          </a:xfrm>
          <a:prstGeom prst="rect">
            <a:avLst/>
          </a:prstGeom>
          <a:noFill/>
          <a:ln>
            <a:noFill/>
          </a:ln>
        </p:spPr>
        <p:txBody>
          <a:bodyPr spcFirstLastPara="1" wrap="square" lIns="91425" tIns="91425" rIns="91425" bIns="91425" anchor="t" anchorCtr="0">
            <a:spAutoFit/>
          </a:bodyPr>
          <a:lstStyle/>
          <a:p>
            <a:pPr marL="0" lvl="0" indent="0" algn="l" rtl="0">
              <a:lnSpc>
                <a:spcPct val="125011"/>
              </a:lnSpc>
              <a:spcBef>
                <a:spcPts val="0"/>
              </a:spcBef>
              <a:spcAft>
                <a:spcPts val="0"/>
              </a:spcAft>
              <a:buNone/>
            </a:pPr>
            <a:r>
              <a:rPr lang="en-US" sz="4350" dirty="0">
                <a:solidFill>
                  <a:srgbClr val="6EB9FC"/>
                </a:solidFill>
                <a:latin typeface="Times New Roman"/>
                <a:ea typeface="Lora"/>
                <a:cs typeface="Lora"/>
                <a:sym typeface="Lora"/>
              </a:rPr>
              <a:t>Architecture Diagram of the Solution</a:t>
            </a:r>
            <a:endParaRPr lang="en-US" sz="4350" dirty="0">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p:nvPr/>
        </p:nvSpPr>
        <p:spPr>
          <a:xfrm>
            <a:off x="0" y="0"/>
            <a:ext cx="14630400" cy="8229600"/>
          </a:xfrm>
          <a:prstGeom prst="rect">
            <a:avLst/>
          </a:prstGeom>
          <a:solidFill>
            <a:srgbClr val="181A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78" name="Google Shape;178;p22"/>
          <p:cNvSpPr/>
          <p:nvPr/>
        </p:nvSpPr>
        <p:spPr>
          <a:xfrm>
            <a:off x="0" y="11250"/>
            <a:ext cx="14630400" cy="8229600"/>
          </a:xfrm>
          <a:prstGeom prst="rect">
            <a:avLst/>
          </a:prstGeom>
          <a:solidFill>
            <a:srgbClr val="25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79" name="Google Shape;179;p22"/>
          <p:cNvSpPr/>
          <p:nvPr/>
        </p:nvSpPr>
        <p:spPr>
          <a:xfrm>
            <a:off x="2674977" y="571857"/>
            <a:ext cx="5189696" cy="648653"/>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6EB9FC"/>
              </a:buClr>
              <a:buSzPts val="4086"/>
              <a:buFont typeface="Lora"/>
              <a:buNone/>
            </a:pPr>
            <a:r>
              <a:rPr lang="en-US" sz="4086" b="0" i="0" u="none" strike="noStrike" cap="none">
                <a:solidFill>
                  <a:srgbClr val="6EB9FC"/>
                </a:solidFill>
                <a:latin typeface="Times New Roman"/>
                <a:ea typeface="Lora"/>
                <a:cs typeface="Times New Roman"/>
                <a:sym typeface="Lora"/>
              </a:rPr>
              <a:t>Lessons Learned</a:t>
            </a:r>
            <a:endParaRPr sz="4086" b="0" i="0" u="none" strike="noStrike" cap="none">
              <a:solidFill>
                <a:schemeClr val="dk1"/>
              </a:solidFill>
              <a:latin typeface="Times New Roman"/>
              <a:ea typeface="Calibri"/>
              <a:cs typeface="Times New Roman"/>
              <a:sym typeface="Calibri"/>
            </a:endParaRPr>
          </a:p>
        </p:txBody>
      </p:sp>
      <p:sp>
        <p:nvSpPr>
          <p:cNvPr id="180" name="Google Shape;180;p22"/>
          <p:cNvSpPr/>
          <p:nvPr/>
        </p:nvSpPr>
        <p:spPr>
          <a:xfrm>
            <a:off x="2674977" y="1635681"/>
            <a:ext cx="1546741" cy="1195983"/>
          </a:xfrm>
          <a:prstGeom prst="roundRect">
            <a:avLst>
              <a:gd name="adj" fmla="val 5207"/>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81" name="Google Shape;181;p22"/>
          <p:cNvSpPr/>
          <p:nvPr/>
        </p:nvSpPr>
        <p:spPr>
          <a:xfrm>
            <a:off x="2882503" y="2026087"/>
            <a:ext cx="94536" cy="415052"/>
          </a:xfrm>
          <a:prstGeom prst="rect">
            <a:avLst/>
          </a:prstGeom>
          <a:noFill/>
          <a:ln>
            <a:noFill/>
          </a:ln>
        </p:spPr>
        <p:txBody>
          <a:bodyPr spcFirstLastPara="1" wrap="square" lIns="91425" tIns="45700" rIns="91425" bIns="45700" anchor="t" anchorCtr="0">
            <a:noAutofit/>
          </a:bodyPr>
          <a:lstStyle/>
          <a:p>
            <a:pPr marL="0" marR="0" lvl="0" indent="0" algn="ctr" rtl="0">
              <a:lnSpc>
                <a:spcPct val="160009"/>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1</a:t>
            </a:r>
            <a:endParaRPr sz="2043" b="0" i="0" u="none" strike="noStrike" cap="none">
              <a:solidFill>
                <a:schemeClr val="dk1"/>
              </a:solidFill>
              <a:latin typeface="Times New Roman"/>
              <a:ea typeface="Calibri"/>
              <a:cs typeface="Times New Roman"/>
              <a:sym typeface="Calibri"/>
            </a:endParaRPr>
          </a:p>
        </p:txBody>
      </p:sp>
      <p:sp>
        <p:nvSpPr>
          <p:cNvPr id="182" name="Google Shape;182;p22"/>
          <p:cNvSpPr/>
          <p:nvPr/>
        </p:nvSpPr>
        <p:spPr>
          <a:xfrm>
            <a:off x="4429244" y="1843207"/>
            <a:ext cx="2594848" cy="324207"/>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Robust Integration</a:t>
            </a:r>
            <a:endParaRPr sz="2043" b="0" i="0" u="none" strike="noStrike" cap="none">
              <a:solidFill>
                <a:schemeClr val="dk1"/>
              </a:solidFill>
              <a:latin typeface="Times New Roman"/>
              <a:ea typeface="Calibri"/>
              <a:cs typeface="Times New Roman"/>
              <a:sym typeface="Calibri"/>
            </a:endParaRPr>
          </a:p>
        </p:txBody>
      </p:sp>
      <p:sp>
        <p:nvSpPr>
          <p:cNvPr id="183" name="Google Shape;183;p22"/>
          <p:cNvSpPr/>
          <p:nvPr/>
        </p:nvSpPr>
        <p:spPr>
          <a:xfrm>
            <a:off x="4429250" y="2291950"/>
            <a:ext cx="5688300" cy="332100"/>
          </a:xfrm>
          <a:prstGeom prst="rect">
            <a:avLst/>
          </a:prstGeom>
          <a:noFill/>
          <a:ln>
            <a:noFill/>
          </a:ln>
        </p:spPr>
        <p:txBody>
          <a:bodyPr spcFirstLastPara="1" wrap="square" lIns="91425" tIns="45700" rIns="91425" bIns="45700" anchor="t" anchorCtr="0">
            <a:noAutofit/>
          </a:bodyPr>
          <a:lstStyle/>
          <a:p>
            <a:pPr marL="0" marR="0" lvl="0" indent="0" algn="l" rtl="0">
              <a:lnSpc>
                <a:spcPct val="159938"/>
              </a:lnSpc>
              <a:spcBef>
                <a:spcPts val="0"/>
              </a:spcBef>
              <a:spcAft>
                <a:spcPts val="0"/>
              </a:spcAft>
              <a:buClr>
                <a:srgbClr val="D6E5EF"/>
              </a:buClr>
              <a:buSzPts val="1635"/>
              <a:buFont typeface="Arial"/>
              <a:buNone/>
            </a:pPr>
            <a:r>
              <a:rPr lang="en-US" sz="1635" b="0" i="0" u="none" strike="noStrike" cap="none">
                <a:solidFill>
                  <a:srgbClr val="D6E5EF"/>
                </a:solidFill>
                <a:latin typeface="Times New Roman"/>
                <a:cs typeface="Times New Roman"/>
                <a:sym typeface="Arial"/>
              </a:rPr>
              <a:t>Successfully managed diverse data formats and sources</a:t>
            </a:r>
            <a:endParaRPr sz="1635" b="0" i="0" u="none" strike="noStrike" cap="none">
              <a:solidFill>
                <a:schemeClr val="dk1"/>
              </a:solidFill>
              <a:latin typeface="Times New Roman"/>
              <a:ea typeface="Calibri"/>
              <a:cs typeface="Times New Roman"/>
              <a:sym typeface="Calibri"/>
            </a:endParaRPr>
          </a:p>
        </p:txBody>
      </p:sp>
      <p:sp>
        <p:nvSpPr>
          <p:cNvPr id="184" name="Google Shape;184;p22"/>
          <p:cNvSpPr/>
          <p:nvPr/>
        </p:nvSpPr>
        <p:spPr>
          <a:xfrm>
            <a:off x="4325422" y="2819906"/>
            <a:ext cx="7526298" cy="12918"/>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85" name="Google Shape;185;p22"/>
          <p:cNvSpPr/>
          <p:nvPr/>
        </p:nvSpPr>
        <p:spPr>
          <a:xfrm>
            <a:off x="2674977" y="2935367"/>
            <a:ext cx="3093482" cy="1195983"/>
          </a:xfrm>
          <a:prstGeom prst="roundRect">
            <a:avLst>
              <a:gd name="adj" fmla="val 5207"/>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86" name="Google Shape;186;p22"/>
          <p:cNvSpPr/>
          <p:nvPr/>
        </p:nvSpPr>
        <p:spPr>
          <a:xfrm>
            <a:off x="2882503" y="3325773"/>
            <a:ext cx="139422" cy="415052"/>
          </a:xfrm>
          <a:prstGeom prst="rect">
            <a:avLst/>
          </a:prstGeom>
          <a:noFill/>
          <a:ln>
            <a:noFill/>
          </a:ln>
        </p:spPr>
        <p:txBody>
          <a:bodyPr spcFirstLastPara="1" wrap="square" lIns="91425" tIns="45700" rIns="91425" bIns="45700" anchor="t" anchorCtr="0">
            <a:noAutofit/>
          </a:bodyPr>
          <a:lstStyle/>
          <a:p>
            <a:pPr marL="0" marR="0" lvl="0" indent="0" algn="ctr" rtl="0">
              <a:lnSpc>
                <a:spcPct val="160009"/>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2</a:t>
            </a:r>
            <a:endParaRPr sz="2043" b="0" i="0" u="none" strike="noStrike" cap="none">
              <a:solidFill>
                <a:schemeClr val="dk1"/>
              </a:solidFill>
              <a:latin typeface="Times New Roman"/>
              <a:ea typeface="Calibri"/>
              <a:cs typeface="Times New Roman"/>
              <a:sym typeface="Calibri"/>
            </a:endParaRPr>
          </a:p>
        </p:txBody>
      </p:sp>
      <p:sp>
        <p:nvSpPr>
          <p:cNvPr id="187" name="Google Shape;187;p22"/>
          <p:cNvSpPr/>
          <p:nvPr/>
        </p:nvSpPr>
        <p:spPr>
          <a:xfrm>
            <a:off x="5975985" y="3142893"/>
            <a:ext cx="2594848" cy="324207"/>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Rigorous Validation</a:t>
            </a:r>
            <a:endParaRPr sz="2043" b="0" i="0" u="none" strike="noStrike" cap="none">
              <a:solidFill>
                <a:schemeClr val="dk1"/>
              </a:solidFill>
              <a:latin typeface="Times New Roman"/>
              <a:ea typeface="Calibri"/>
              <a:cs typeface="Times New Roman"/>
              <a:sym typeface="Calibri"/>
            </a:endParaRPr>
          </a:p>
        </p:txBody>
      </p:sp>
      <p:sp>
        <p:nvSpPr>
          <p:cNvPr id="188" name="Google Shape;188;p22"/>
          <p:cNvSpPr/>
          <p:nvPr/>
        </p:nvSpPr>
        <p:spPr>
          <a:xfrm>
            <a:off x="5975974" y="3591650"/>
            <a:ext cx="5875800" cy="332100"/>
          </a:xfrm>
          <a:prstGeom prst="rect">
            <a:avLst/>
          </a:prstGeom>
          <a:noFill/>
          <a:ln>
            <a:noFill/>
          </a:ln>
        </p:spPr>
        <p:txBody>
          <a:bodyPr spcFirstLastPara="1" wrap="square" lIns="91425" tIns="45700" rIns="91425" bIns="45700" anchor="t" anchorCtr="0">
            <a:noAutofit/>
          </a:bodyPr>
          <a:lstStyle/>
          <a:p>
            <a:pPr marL="0" marR="0" lvl="0" indent="0" algn="l" rtl="0">
              <a:lnSpc>
                <a:spcPct val="159938"/>
              </a:lnSpc>
              <a:spcBef>
                <a:spcPts val="0"/>
              </a:spcBef>
              <a:spcAft>
                <a:spcPts val="0"/>
              </a:spcAft>
              <a:buClr>
                <a:srgbClr val="D6E5EF"/>
              </a:buClr>
              <a:buSzPts val="1635"/>
              <a:buFont typeface="Arial"/>
              <a:buNone/>
            </a:pPr>
            <a:r>
              <a:rPr lang="en-US" sz="1635" b="0" i="0" u="none" strike="noStrike" cap="none">
                <a:solidFill>
                  <a:srgbClr val="D6E5EF"/>
                </a:solidFill>
                <a:latin typeface="Times New Roman"/>
                <a:cs typeface="Times New Roman"/>
                <a:sym typeface="Arial"/>
              </a:rPr>
              <a:t>Ensured data quality through rigorous validation procedures</a:t>
            </a:r>
            <a:endParaRPr sz="1635" b="0" i="0" u="none" strike="noStrike" cap="none">
              <a:solidFill>
                <a:schemeClr val="dk1"/>
              </a:solidFill>
              <a:latin typeface="Times New Roman"/>
              <a:ea typeface="Calibri"/>
              <a:cs typeface="Times New Roman"/>
              <a:sym typeface="Calibri"/>
            </a:endParaRPr>
          </a:p>
        </p:txBody>
      </p:sp>
      <p:sp>
        <p:nvSpPr>
          <p:cNvPr id="189" name="Google Shape;189;p22"/>
          <p:cNvSpPr/>
          <p:nvPr/>
        </p:nvSpPr>
        <p:spPr>
          <a:xfrm>
            <a:off x="5872163" y="4119592"/>
            <a:ext cx="5979557" cy="12918"/>
          </a:xfrm>
          <a:prstGeom prst="rect">
            <a:avLst/>
          </a:prstGeom>
          <a:solidFill>
            <a:srgbClr val="6EB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90" name="Google Shape;190;p22"/>
          <p:cNvSpPr/>
          <p:nvPr/>
        </p:nvSpPr>
        <p:spPr>
          <a:xfrm>
            <a:off x="2674977" y="4235053"/>
            <a:ext cx="4640223" cy="1528167"/>
          </a:xfrm>
          <a:prstGeom prst="roundRect">
            <a:avLst>
              <a:gd name="adj" fmla="val 4075"/>
            </a:avLst>
          </a:prstGeom>
          <a:solidFill>
            <a:srgbClr val="36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cs typeface="Times New Roman"/>
            </a:endParaRPr>
          </a:p>
        </p:txBody>
      </p:sp>
      <p:sp>
        <p:nvSpPr>
          <p:cNvPr id="191" name="Google Shape;191;p22"/>
          <p:cNvSpPr/>
          <p:nvPr/>
        </p:nvSpPr>
        <p:spPr>
          <a:xfrm>
            <a:off x="2882503" y="4791551"/>
            <a:ext cx="144542" cy="415052"/>
          </a:xfrm>
          <a:prstGeom prst="rect">
            <a:avLst/>
          </a:prstGeom>
          <a:noFill/>
          <a:ln>
            <a:noFill/>
          </a:ln>
        </p:spPr>
        <p:txBody>
          <a:bodyPr spcFirstLastPara="1" wrap="square" lIns="91425" tIns="45700" rIns="91425" bIns="45700" anchor="t" anchorCtr="0">
            <a:noAutofit/>
          </a:bodyPr>
          <a:lstStyle/>
          <a:p>
            <a:pPr marL="0" marR="0" lvl="0" indent="0" algn="ctr" rtl="0">
              <a:lnSpc>
                <a:spcPct val="160009"/>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3</a:t>
            </a:r>
            <a:endParaRPr sz="2043" b="0" i="0" u="none" strike="noStrike" cap="none">
              <a:solidFill>
                <a:schemeClr val="dk1"/>
              </a:solidFill>
              <a:latin typeface="Times New Roman"/>
              <a:ea typeface="Calibri"/>
              <a:cs typeface="Times New Roman"/>
              <a:sym typeface="Calibri"/>
            </a:endParaRPr>
          </a:p>
        </p:txBody>
      </p:sp>
      <p:sp>
        <p:nvSpPr>
          <p:cNvPr id="192" name="Google Shape;192;p22"/>
          <p:cNvSpPr/>
          <p:nvPr/>
        </p:nvSpPr>
        <p:spPr>
          <a:xfrm>
            <a:off x="7522726" y="4442579"/>
            <a:ext cx="2594848" cy="324207"/>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6EB9FC"/>
              </a:buClr>
              <a:buSzPts val="2043"/>
              <a:buFont typeface="Lora"/>
              <a:buNone/>
            </a:pPr>
            <a:r>
              <a:rPr lang="en-US" sz="2043" b="0" i="0" u="none" strike="noStrike" cap="none">
                <a:solidFill>
                  <a:srgbClr val="6EB9FC"/>
                </a:solidFill>
                <a:latin typeface="Times New Roman"/>
                <a:ea typeface="Lora"/>
                <a:cs typeface="Times New Roman"/>
                <a:sym typeface="Lora"/>
              </a:rPr>
              <a:t>Scalable Design</a:t>
            </a:r>
            <a:endParaRPr sz="2043" b="0" i="0" u="none" strike="noStrike" cap="none">
              <a:solidFill>
                <a:schemeClr val="dk1"/>
              </a:solidFill>
              <a:latin typeface="Times New Roman"/>
              <a:ea typeface="Calibri"/>
              <a:cs typeface="Times New Roman"/>
              <a:sym typeface="Calibri"/>
            </a:endParaRPr>
          </a:p>
        </p:txBody>
      </p:sp>
      <p:sp>
        <p:nvSpPr>
          <p:cNvPr id="193" name="Google Shape;193;p22"/>
          <p:cNvSpPr/>
          <p:nvPr/>
        </p:nvSpPr>
        <p:spPr>
          <a:xfrm>
            <a:off x="7522726" y="4891326"/>
            <a:ext cx="4225171" cy="664369"/>
          </a:xfrm>
          <a:prstGeom prst="rect">
            <a:avLst/>
          </a:prstGeom>
          <a:noFill/>
          <a:ln>
            <a:noFill/>
          </a:ln>
        </p:spPr>
        <p:txBody>
          <a:bodyPr spcFirstLastPara="1" wrap="square" lIns="91425" tIns="45700" rIns="91425" bIns="45700" anchor="t" anchorCtr="0">
            <a:noAutofit/>
          </a:bodyPr>
          <a:lstStyle/>
          <a:p>
            <a:pPr marL="0" marR="0" lvl="0" indent="0" algn="l" rtl="0">
              <a:lnSpc>
                <a:spcPct val="159938"/>
              </a:lnSpc>
              <a:spcBef>
                <a:spcPts val="0"/>
              </a:spcBef>
              <a:spcAft>
                <a:spcPts val="0"/>
              </a:spcAft>
              <a:buClr>
                <a:srgbClr val="D6E5EF"/>
              </a:buClr>
              <a:buSzPts val="1635"/>
              <a:buFont typeface="Arial"/>
              <a:buNone/>
            </a:pPr>
            <a:r>
              <a:rPr lang="en-US" sz="1635" b="0" i="0" u="none" strike="noStrike" cap="none">
                <a:solidFill>
                  <a:srgbClr val="D6E5EF"/>
                </a:solidFill>
                <a:latin typeface="Times New Roman"/>
                <a:cs typeface="Times New Roman"/>
                <a:sym typeface="Arial"/>
              </a:rPr>
              <a:t>Optimized scalability while handling large data volumes</a:t>
            </a:r>
            <a:endParaRPr sz="1635" b="0" i="0" u="none" strike="noStrike" cap="none">
              <a:solidFill>
                <a:schemeClr val="dk1"/>
              </a:solidFill>
              <a:latin typeface="Times New Roman"/>
              <a:ea typeface="Calibri"/>
              <a:cs typeface="Times New Roman"/>
              <a:sym typeface="Calibri"/>
            </a:endParaRPr>
          </a:p>
        </p:txBody>
      </p:sp>
      <p:sp>
        <p:nvSpPr>
          <p:cNvPr id="194" name="Google Shape;194;p22"/>
          <p:cNvSpPr/>
          <p:nvPr/>
        </p:nvSpPr>
        <p:spPr>
          <a:xfrm>
            <a:off x="2674975" y="5996700"/>
            <a:ext cx="10073400" cy="1660800"/>
          </a:xfrm>
          <a:prstGeom prst="rect">
            <a:avLst/>
          </a:prstGeom>
          <a:noFill/>
          <a:ln>
            <a:noFill/>
          </a:ln>
        </p:spPr>
        <p:txBody>
          <a:bodyPr spcFirstLastPara="1" wrap="square" lIns="91425" tIns="45700" rIns="91425" bIns="45700" anchor="t" anchorCtr="0">
            <a:noAutofit/>
          </a:bodyPr>
          <a:lstStyle/>
          <a:p>
            <a:pPr marL="0" marR="0" lvl="0" indent="0" algn="l" rtl="0">
              <a:lnSpc>
                <a:spcPct val="159938"/>
              </a:lnSpc>
              <a:spcBef>
                <a:spcPts val="0"/>
              </a:spcBef>
              <a:spcAft>
                <a:spcPts val="0"/>
              </a:spcAft>
              <a:buClr>
                <a:srgbClr val="D6E5EF"/>
              </a:buClr>
              <a:buSzPts val="1635"/>
              <a:buFont typeface="Arial"/>
              <a:buNone/>
            </a:pPr>
            <a:r>
              <a:rPr lang="en-US" sz="1635" b="0" i="0" u="none" strike="noStrike" cap="none">
                <a:solidFill>
                  <a:srgbClr val="D6E5EF"/>
                </a:solidFill>
                <a:latin typeface="Times New Roman"/>
                <a:cs typeface="Times New Roman"/>
                <a:sym typeface="Arial"/>
              </a:rPr>
              <a:t>During the development of our COVID-19 data analysis solution, we addressed critical challenges. Firstly, we integrated diverse data formats and sources seamlessly. Secondly, we ensured data integrity and accuracy through rigorous validation procedures. Finally, we optimized scalability to handle large data volumes effectively. Leveraging online resources, AWS documentation, and collaborations with domain experts, we created a robust, scalable, and reliable system for COVID-19 data analysis.</a:t>
            </a:r>
            <a:endParaRPr sz="1635" b="0" i="0" u="none" strike="noStrike" cap="none">
              <a:solidFill>
                <a:schemeClr val="dk1"/>
              </a:solidFill>
              <a:latin typeface="Times New Roman"/>
              <a:ea typeface="Calibri"/>
              <a:cs typeface="Times New Roman"/>
              <a:sym typeface="Calibri"/>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Custom</PresentationFormat>
  <Paragraphs>110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Lora</vt:lpstr>
      <vt:lpstr>Arial</vt:lpstr>
      <vt:lpstr>Calibri</vt:lpstr>
      <vt:lpstr>Times New Roman</vt: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thanmai boddoju</cp:lastModifiedBy>
  <cp:revision>172</cp:revision>
  <dcterms:modified xsi:type="dcterms:W3CDTF">2024-04-24T20:48:37Z</dcterms:modified>
</cp:coreProperties>
</file>