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8" r:id="rId5"/>
    <p:sldId id="259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85" r:id="rId21"/>
    <p:sldId id="279" r:id="rId22"/>
    <p:sldId id="284" r:id="rId23"/>
    <p:sldId id="289" r:id="rId24"/>
    <p:sldId id="276" r:id="rId25"/>
    <p:sldId id="281" r:id="rId26"/>
    <p:sldId id="286" r:id="rId27"/>
    <p:sldId id="278" r:id="rId28"/>
    <p:sldId id="283" r:id="rId29"/>
    <p:sldId id="288" r:id="rId30"/>
    <p:sldId id="277" r:id="rId31"/>
    <p:sldId id="282" r:id="rId32"/>
    <p:sldId id="287" r:id="rId33"/>
    <p:sldId id="25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1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EF908-C5A3-4314-9F2A-0F776F401AC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kauffmanjk@gmail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1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58962"/>
          </a:xfrm>
        </p:spPr>
        <p:txBody>
          <a:bodyPr/>
          <a:lstStyle/>
          <a:p>
            <a:r>
              <a:rPr lang="en-US" dirty="0" smtClean="0"/>
              <a:t>What framework should I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32" y="1598366"/>
            <a:ext cx="3970337" cy="366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5" y="765509"/>
            <a:ext cx="5111750" cy="53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89" y="2641600"/>
            <a:ext cx="7202024" cy="3590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2817" y="1257300"/>
            <a:ext cx="6626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ASP.NET Web API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98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Microsoft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howard_dierking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http://www.asp.net/web-api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4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89961"/>
              </p:ext>
            </p:extLst>
          </p:nvPr>
        </p:nvGraphicFramePr>
        <p:xfrm>
          <a:off x="977902" y="719666"/>
          <a:ext cx="3437466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3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8" y="2195538"/>
            <a:ext cx="6868551" cy="23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thecodejunkie</a:t>
            </a:r>
            <a:r>
              <a:rPr lang="en-US" dirty="0" smtClean="0"/>
              <a:t> (Andreas </a:t>
            </a:r>
            <a:r>
              <a:rPr lang="en-US" dirty="0" err="1" smtClean="0"/>
              <a:t>Håkansson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grumpydev</a:t>
            </a:r>
            <a:r>
              <a:rPr lang="en-US" dirty="0" smtClean="0"/>
              <a:t> (Steven Robbins)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http://nancyfx.org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26039"/>
              </p:ext>
            </p:extLst>
          </p:nvPr>
        </p:nvGraphicFramePr>
        <p:xfrm>
          <a:off x="977902" y="719666"/>
          <a:ext cx="5156199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0" y="1171260"/>
            <a:ext cx="6954220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serialseb</a:t>
            </a:r>
            <a:r>
              <a:rPr lang="en-US" dirty="0" smtClean="0"/>
              <a:t> (</a:t>
            </a:r>
            <a:r>
              <a:rPr lang="en-US" dirty="0" err="1" smtClean="0"/>
              <a:t>Sebastien</a:t>
            </a:r>
            <a:r>
              <a:rPr lang="en-US" dirty="0" smtClean="0"/>
              <a:t> </a:t>
            </a:r>
            <a:r>
              <a:rPr lang="en-US" dirty="0" err="1" smtClean="0"/>
              <a:t>Lambla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http://openrasta.org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53390"/>
              </p:ext>
            </p:extLst>
          </p:nvPr>
        </p:nvGraphicFramePr>
        <p:xfrm>
          <a:off x="977902" y="719666"/>
          <a:ext cx="6874932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OpenRasta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will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0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10" y="2064835"/>
            <a:ext cx="9197780" cy="272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demisbellot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http://www.servicestack.net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64330"/>
              </p:ext>
            </p:extLst>
          </p:nvPr>
        </p:nvGraphicFramePr>
        <p:xfrm>
          <a:off x="977902" y="719666"/>
          <a:ext cx="8593665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OpenRasta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ServiceStack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0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2795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Joel Kauffman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 smtClean="0"/>
              <a:t>@</a:t>
            </a:r>
            <a:r>
              <a:rPr lang="en-US" sz="5400" dirty="0" err="1" smtClean="0"/>
              <a:t>ifranto</a:t>
            </a: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 smtClean="0"/>
              <a:t>Vistacomm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220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7997" y="2828836"/>
            <a:ext cx="4616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/>
              <a:t>Simple.Web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063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markrendle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https://github.com/markrendle/Simple.Web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93342"/>
              </p:ext>
            </p:extLst>
          </p:nvPr>
        </p:nvGraphicFramePr>
        <p:xfrm>
          <a:off x="977902" y="719666"/>
          <a:ext cx="10312398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OpenRasta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Simple.Web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8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701800"/>
            <a:ext cx="436888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Joel Kauffman</a:t>
            </a:r>
          </a:p>
          <a:p>
            <a:endParaRPr lang="en-US" sz="2800" dirty="0"/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ifranto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hlinkClick r:id="rId2"/>
              </a:rPr>
              <a:t>kauffmanjk@gmail.com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github.com/</a:t>
            </a:r>
            <a:r>
              <a:rPr lang="en-US" sz="2800" dirty="0" err="1" smtClean="0"/>
              <a:t>ifranto</a:t>
            </a:r>
            <a:r>
              <a:rPr lang="en-US" sz="2800" dirty="0" smtClean="0"/>
              <a:t>/</a:t>
            </a:r>
            <a:r>
              <a:rPr lang="en-US" sz="2800" dirty="0" err="1" smtClean="0"/>
              <a:t>apidemo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04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Why do I need an API?</a:t>
            </a:r>
          </a:p>
          <a:p>
            <a:pPr marL="0" indent="0">
              <a:buNone/>
            </a:pPr>
            <a:r>
              <a:rPr lang="en-US" sz="5400" dirty="0" smtClean="0"/>
              <a:t>What do I need from an API?</a:t>
            </a:r>
          </a:p>
          <a:p>
            <a:pPr marL="0" indent="0">
              <a:buNone/>
            </a:pPr>
            <a:r>
              <a:rPr lang="en-US" sz="5400" dirty="0" smtClean="0"/>
              <a:t>What framework should I use?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6103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66862"/>
          </a:xfrm>
        </p:spPr>
        <p:txBody>
          <a:bodyPr/>
          <a:lstStyle/>
          <a:p>
            <a:r>
              <a:rPr lang="en-US" dirty="0" smtClean="0"/>
              <a:t>Why do I need an API?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549525"/>
            <a:ext cx="10515600" cy="1325563"/>
          </a:xfrm>
        </p:spPr>
        <p:txBody>
          <a:bodyPr/>
          <a:lstStyle/>
          <a:p>
            <a:r>
              <a:rPr lang="en-US" dirty="0" smtClean="0"/>
              <a:t>What do I want from an API?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289</Words>
  <Application>Microsoft Office PowerPoint</Application>
  <PresentationFormat>Widescreen</PresentationFormat>
  <Paragraphs>173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Why do I need an API?</vt:lpstr>
      <vt:lpstr>PowerPoint Presentation</vt:lpstr>
      <vt:lpstr>PowerPoint Presentation</vt:lpstr>
      <vt:lpstr>What do I want from an API?</vt:lpstr>
      <vt:lpstr>PowerPoint Presentation</vt:lpstr>
      <vt:lpstr>PowerPoint Presentation</vt:lpstr>
      <vt:lpstr>PowerPoint Presentation</vt:lpstr>
      <vt:lpstr>PowerPoint Presentation</vt:lpstr>
      <vt:lpstr>What framework should I use?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 want an API?</dc:title>
  <dc:creator>Joel Kauffman</dc:creator>
  <cp:lastModifiedBy>Joel Kauffman</cp:lastModifiedBy>
  <cp:revision>11</cp:revision>
  <dcterms:created xsi:type="dcterms:W3CDTF">2013-06-08T01:43:07Z</dcterms:created>
  <dcterms:modified xsi:type="dcterms:W3CDTF">2013-06-08T03:26:10Z</dcterms:modified>
</cp:coreProperties>
</file>