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93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85" r:id="rId21"/>
    <p:sldId id="279" r:id="rId22"/>
    <p:sldId id="284" r:id="rId23"/>
    <p:sldId id="289" r:id="rId24"/>
    <p:sldId id="290" r:id="rId25"/>
    <p:sldId id="291" r:id="rId26"/>
    <p:sldId id="292" r:id="rId27"/>
    <p:sldId id="276" r:id="rId28"/>
    <p:sldId id="281" r:id="rId29"/>
    <p:sldId id="286" r:id="rId30"/>
    <p:sldId id="277" r:id="rId31"/>
    <p:sldId id="282" r:id="rId32"/>
    <p:sldId id="287" r:id="rId33"/>
    <p:sldId id="25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F908-C5A3-4314-9F2A-0F776F401AC6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kauffmanjk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32" y="1598366"/>
            <a:ext cx="3970337" cy="36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765509"/>
            <a:ext cx="5111750" cy="53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89" y="2641600"/>
            <a:ext cx="7202024" cy="3590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817" y="1257300"/>
            <a:ext cx="662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ASP.NET Web API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9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howard_dierking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http://www.asp.net/web-api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279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Joel Kauffman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@</a:t>
            </a:r>
            <a:r>
              <a:rPr lang="en-US" sz="5400" dirty="0" err="1" smtClean="0"/>
              <a:t>ifranto</a:t>
            </a: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Vistacomm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20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00267"/>
              </p:ext>
            </p:extLst>
          </p:nvPr>
        </p:nvGraphicFramePr>
        <p:xfrm>
          <a:off x="977902" y="719666"/>
          <a:ext cx="3437466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8" y="2195538"/>
            <a:ext cx="6868551" cy="23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thecodejunkie</a:t>
            </a:r>
            <a:r>
              <a:rPr lang="en-US" dirty="0" smtClean="0"/>
              <a:t> (Andreas </a:t>
            </a:r>
            <a:r>
              <a:rPr lang="en-US" dirty="0" err="1" smtClean="0"/>
              <a:t>Håkansson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grumpydev</a:t>
            </a:r>
            <a:r>
              <a:rPr lang="en-US" dirty="0" smtClean="0"/>
              <a:t> (Steven Robbins)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http://nancyfx.org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12280"/>
              </p:ext>
            </p:extLst>
          </p:nvPr>
        </p:nvGraphicFramePr>
        <p:xfrm>
          <a:off x="977902" y="719666"/>
          <a:ext cx="5156199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0" y="2064835"/>
            <a:ext cx="9197780" cy="27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demisbellot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http://www.servicestack.net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57218"/>
              </p:ext>
            </p:extLst>
          </p:nvPr>
        </p:nvGraphicFramePr>
        <p:xfrm>
          <a:off x="977902" y="719666"/>
          <a:ext cx="6874932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171260"/>
            <a:ext cx="695422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serialseb</a:t>
            </a:r>
            <a:r>
              <a:rPr lang="en-US" dirty="0" smtClean="0"/>
              <a:t> (</a:t>
            </a:r>
            <a:r>
              <a:rPr lang="en-US" dirty="0" err="1" smtClean="0"/>
              <a:t>Sebastien</a:t>
            </a:r>
            <a:r>
              <a:rPr lang="en-US" dirty="0" smtClean="0"/>
              <a:t> </a:t>
            </a:r>
            <a:r>
              <a:rPr lang="en-US" dirty="0" err="1" smtClean="0"/>
              <a:t>Lambla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http://openrasta.org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19685"/>
              </p:ext>
            </p:extLst>
          </p:nvPr>
        </p:nvGraphicFramePr>
        <p:xfrm>
          <a:off x="977902" y="719666"/>
          <a:ext cx="8674100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Why do I need an API?</a:t>
            </a:r>
          </a:p>
          <a:p>
            <a:pPr marL="0" indent="0">
              <a:buNone/>
            </a:pPr>
            <a:r>
              <a:rPr lang="en-US" sz="5400" dirty="0" smtClean="0"/>
              <a:t>What do I need from an API?</a:t>
            </a:r>
          </a:p>
          <a:p>
            <a:pPr marL="0" indent="0">
              <a:buNone/>
            </a:pPr>
            <a:r>
              <a:rPr lang="en-US" sz="5400" dirty="0" smtClean="0"/>
              <a:t>What framework should I use?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10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7997" y="2828836"/>
            <a:ext cx="461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Simple.Web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63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markrendle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https://github.com/markrendle/Simple.Web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47953"/>
              </p:ext>
            </p:extLst>
          </p:nvPr>
        </p:nvGraphicFramePr>
        <p:xfrm>
          <a:off x="977902" y="719666"/>
          <a:ext cx="10312398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Simple.Web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01800"/>
            <a:ext cx="43688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Joel Kauffman</a:t>
            </a:r>
          </a:p>
          <a:p>
            <a:endParaRPr lang="en-US" sz="2800" dirty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ifranto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kauffmanjk@gmail.com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github.com/</a:t>
            </a:r>
            <a:r>
              <a:rPr lang="en-US" sz="2800" dirty="0" err="1" smtClean="0"/>
              <a:t>ifranto</a:t>
            </a:r>
            <a:r>
              <a:rPr lang="en-US" sz="2800" dirty="0" smtClean="0"/>
              <a:t>/</a:t>
            </a:r>
            <a:r>
              <a:rPr lang="en-US" sz="2800" dirty="0" err="1" smtClean="0"/>
              <a:t>apidemo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66862"/>
          </a:xfrm>
        </p:spPr>
        <p:txBody>
          <a:bodyPr/>
          <a:lstStyle/>
          <a:p>
            <a:r>
              <a:rPr lang="en-US" dirty="0" smtClean="0"/>
              <a:t>Why do I need an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549525"/>
            <a:ext cx="10515600" cy="1325563"/>
          </a:xfrm>
        </p:spPr>
        <p:txBody>
          <a:bodyPr/>
          <a:lstStyle/>
          <a:p>
            <a:r>
              <a:rPr lang="en-US" dirty="0" smtClean="0"/>
              <a:t>What do I want from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292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Why do I need an API?</vt:lpstr>
      <vt:lpstr>PowerPoint Presentation</vt:lpstr>
      <vt:lpstr>PowerPoint Presentation</vt:lpstr>
      <vt:lpstr>What do I want from an API?</vt:lpstr>
      <vt:lpstr>PowerPoint Presentation</vt:lpstr>
      <vt:lpstr>PowerPoint Presentation</vt:lpstr>
      <vt:lpstr>PowerPoint Presentation</vt:lpstr>
      <vt:lpstr>PowerPoint Presentation</vt:lpstr>
      <vt:lpstr>What framework should I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an API?</dc:title>
  <dc:creator>Joel Kauffman</dc:creator>
  <cp:lastModifiedBy>Joel Kauffman</cp:lastModifiedBy>
  <cp:revision>15</cp:revision>
  <dcterms:created xsi:type="dcterms:W3CDTF">2013-06-08T01:43:07Z</dcterms:created>
  <dcterms:modified xsi:type="dcterms:W3CDTF">2013-06-08T18:54:12Z</dcterms:modified>
</cp:coreProperties>
</file>