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5" r:id="rId21"/>
    <p:sldId id="279" r:id="rId22"/>
    <p:sldId id="284" r:id="rId23"/>
    <p:sldId id="289" r:id="rId24"/>
    <p:sldId id="290" r:id="rId25"/>
    <p:sldId id="291" r:id="rId26"/>
    <p:sldId id="292" r:id="rId27"/>
    <p:sldId id="276" r:id="rId28"/>
    <p:sldId id="281" r:id="rId29"/>
    <p:sldId id="286" r:id="rId30"/>
    <p:sldId id="277" r:id="rId31"/>
    <p:sldId id="282" r:id="rId32"/>
    <p:sldId id="287" r:id="rId33"/>
    <p:sldId id="2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2" y="1598366"/>
            <a:ext cx="3970337" cy="36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89961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8" y="2195538"/>
            <a:ext cx="6868551" cy="23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26039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51877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95281"/>
              </p:ext>
            </p:extLst>
          </p:nvPr>
        </p:nvGraphicFramePr>
        <p:xfrm>
          <a:off x="977902" y="719666"/>
          <a:ext cx="8674100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32632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292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12</cp:revision>
  <dcterms:created xsi:type="dcterms:W3CDTF">2013-06-08T01:43:07Z</dcterms:created>
  <dcterms:modified xsi:type="dcterms:W3CDTF">2013-06-08T15:30:41Z</dcterms:modified>
</cp:coreProperties>
</file>