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62" r:id="rId3"/>
    <p:sldId id="258" r:id="rId4"/>
    <p:sldId id="293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80" r:id="rId19"/>
    <p:sldId id="285" r:id="rId20"/>
    <p:sldId id="279" r:id="rId21"/>
    <p:sldId id="284" r:id="rId22"/>
    <p:sldId id="296" r:id="rId23"/>
    <p:sldId id="289" r:id="rId24"/>
    <p:sldId id="290" r:id="rId25"/>
    <p:sldId id="291" r:id="rId26"/>
    <p:sldId id="297" r:id="rId27"/>
    <p:sldId id="292" r:id="rId28"/>
    <p:sldId id="276" r:id="rId29"/>
    <p:sldId id="281" r:id="rId30"/>
    <p:sldId id="286" r:id="rId31"/>
    <p:sldId id="277" r:id="rId32"/>
    <p:sldId id="282" r:id="rId33"/>
    <p:sldId id="287" r:id="rId34"/>
    <p:sldId id="2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1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F908-C5A3-4314-9F2A-0F776F401AC6}" type="datetimeFigureOut">
              <a:rPr lang="en-US" smtClean="0"/>
              <a:t>11/9/2013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72750-5FB4-45EF-9E8A-E31DA5749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kauffmanjk@gmail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API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5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r>
              <a:rPr lang="en-US" dirty="0" smtClean="0"/>
              <a:t>What framework should I use?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883640"/>
            <a:ext cx="5059680" cy="50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765509"/>
            <a:ext cx="5111750" cy="532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89" y="2641600"/>
            <a:ext cx="7202024" cy="3590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2817" y="1257300"/>
            <a:ext cx="6626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ASP.NET Web API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98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howard_dierking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http://www.asp.net/web-api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00267"/>
              </p:ext>
            </p:extLst>
          </p:nvPr>
        </p:nvGraphicFramePr>
        <p:xfrm>
          <a:off x="977902" y="719666"/>
          <a:ext cx="3437466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279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Joel Kauffman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@</a:t>
            </a:r>
            <a:r>
              <a:rPr lang="en-US" sz="5400" dirty="0" err="1" smtClean="0"/>
              <a:t>ifranto</a:t>
            </a: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Vistacomm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20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48" y="2195703"/>
            <a:ext cx="7520104" cy="24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thecodejunkie</a:t>
            </a:r>
            <a:r>
              <a:rPr lang="en-US" dirty="0" smtClean="0"/>
              <a:t> (Andreas </a:t>
            </a:r>
            <a:r>
              <a:rPr lang="en-US" dirty="0" err="1" smtClean="0"/>
              <a:t>Håkansson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grumpydev</a:t>
            </a:r>
            <a:r>
              <a:rPr lang="en-US" dirty="0" smtClean="0"/>
              <a:t> (Steven Robbins)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http://nancyfx.org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18" y="1532650"/>
            <a:ext cx="8076765" cy="37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95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12280"/>
              </p:ext>
            </p:extLst>
          </p:nvPr>
        </p:nvGraphicFramePr>
        <p:xfrm>
          <a:off x="977902" y="719666"/>
          <a:ext cx="5156199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10" y="2064835"/>
            <a:ext cx="9197780" cy="272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demisbellot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http://www.servicestack.net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92" y="2198"/>
            <a:ext cx="9378617" cy="68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21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57218"/>
              </p:ext>
            </p:extLst>
          </p:nvPr>
        </p:nvGraphicFramePr>
        <p:xfrm>
          <a:off x="977902" y="719666"/>
          <a:ext cx="6874932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1171260"/>
            <a:ext cx="695422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serialseb</a:t>
            </a:r>
            <a:r>
              <a:rPr lang="en-US" dirty="0" smtClean="0"/>
              <a:t> (</a:t>
            </a:r>
            <a:r>
              <a:rPr lang="en-US" dirty="0" err="1" smtClean="0"/>
              <a:t>Sebastien</a:t>
            </a:r>
            <a:r>
              <a:rPr lang="en-US" dirty="0" smtClean="0"/>
              <a:t> </a:t>
            </a:r>
            <a:r>
              <a:rPr lang="en-US" dirty="0" err="1" smtClean="0"/>
              <a:t>Lambla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http://openrasta.org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Why do I need an API?</a:t>
            </a:r>
          </a:p>
          <a:p>
            <a:pPr marL="0" indent="0">
              <a:buNone/>
            </a:pPr>
            <a:r>
              <a:rPr lang="en-US" sz="5400" dirty="0" smtClean="0"/>
              <a:t>What do I need from an API?</a:t>
            </a:r>
          </a:p>
          <a:p>
            <a:pPr marL="0" indent="0">
              <a:buNone/>
            </a:pPr>
            <a:r>
              <a:rPr lang="en-US" sz="5400" dirty="0" smtClean="0"/>
              <a:t>What framework should I use?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10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19685"/>
              </p:ext>
            </p:extLst>
          </p:nvPr>
        </p:nvGraphicFramePr>
        <p:xfrm>
          <a:off x="977902" y="719666"/>
          <a:ext cx="8674100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 will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7997" y="2828836"/>
            <a:ext cx="4616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 smtClean="0"/>
              <a:t>Simple.Web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063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markrendle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https://github.com/markrendle/Simple.Web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47953"/>
              </p:ext>
            </p:extLst>
          </p:nvPr>
        </p:nvGraphicFramePr>
        <p:xfrm>
          <a:off x="977902" y="719666"/>
          <a:ext cx="10312398" cy="5312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733"/>
                <a:gridCol w="1718733"/>
                <a:gridCol w="1718733"/>
                <a:gridCol w="1718733"/>
                <a:gridCol w="1718733"/>
                <a:gridCol w="1718733"/>
              </a:tblGrid>
              <a:tr h="7589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OpenRasta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ServiceStack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Simple.Web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Poor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OData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Customization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Somewhat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</a:t>
                      </a:r>
                      <a:r>
                        <a:rPr lang="en-US" baseline="0" dirty="0" smtClean="0"/>
                        <a:t> will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/>
                </a:tc>
              </a:tr>
              <a:tr h="758976">
                <a:tc>
                  <a:txBody>
                    <a:bodyPr/>
                    <a:lstStyle/>
                    <a:p>
                      <a:r>
                        <a:rPr lang="en-US" dirty="0" smtClean="0"/>
                        <a:t>Hosting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OWIN,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Self, Mono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IIS, Mono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8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701800"/>
            <a:ext cx="436888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Joel Kauffman</a:t>
            </a:r>
          </a:p>
          <a:p>
            <a:endParaRPr lang="en-US" sz="2800" dirty="0"/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ifranto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hlinkClick r:id="rId2"/>
              </a:rPr>
              <a:t>kauffmanjk@gmail.com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github.com/</a:t>
            </a:r>
            <a:r>
              <a:rPr lang="en-US" sz="2800" dirty="0" err="1" smtClean="0"/>
              <a:t>ifranto</a:t>
            </a:r>
            <a:r>
              <a:rPr lang="en-US" sz="2800" dirty="0" smtClean="0"/>
              <a:t>/</a:t>
            </a:r>
            <a:r>
              <a:rPr lang="en-US" sz="2800" dirty="0" err="1" smtClean="0"/>
              <a:t>apidemo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04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66862"/>
          </a:xfrm>
        </p:spPr>
        <p:txBody>
          <a:bodyPr/>
          <a:lstStyle/>
          <a:p>
            <a:r>
              <a:rPr lang="en-US" dirty="0" smtClean="0"/>
              <a:t>Why do I need an API?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549525"/>
            <a:ext cx="10515600" cy="1325563"/>
          </a:xfrm>
        </p:spPr>
        <p:txBody>
          <a:bodyPr/>
          <a:lstStyle/>
          <a:p>
            <a:r>
              <a:rPr lang="en-US" dirty="0" smtClean="0"/>
              <a:t>What do I want from an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296</Words>
  <Application>Microsoft Office PowerPoint</Application>
  <PresentationFormat>Widescreen</PresentationFormat>
  <Paragraphs>174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.NET API Frameworks</vt:lpstr>
      <vt:lpstr>PowerPoint Presentation</vt:lpstr>
      <vt:lpstr>PowerPoint Presentation</vt:lpstr>
      <vt:lpstr>PowerPoint Presentation</vt:lpstr>
      <vt:lpstr>Why do I need an API?</vt:lpstr>
      <vt:lpstr>PowerPoint Presentation</vt:lpstr>
      <vt:lpstr>PowerPoint Presentation</vt:lpstr>
      <vt:lpstr>What do I want from an API?</vt:lpstr>
      <vt:lpstr>PowerPoint Presentation</vt:lpstr>
      <vt:lpstr>PowerPoint Presentation</vt:lpstr>
      <vt:lpstr>PowerPoint Presentation</vt:lpstr>
      <vt:lpstr>PowerPoint Presentation</vt:lpstr>
      <vt:lpstr>What framework should I use?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want an API?</dc:title>
  <dc:creator>Joel Kauffman</dc:creator>
  <cp:lastModifiedBy>Joel Kauffman</cp:lastModifiedBy>
  <cp:revision>21</cp:revision>
  <dcterms:created xsi:type="dcterms:W3CDTF">2013-06-08T01:43:07Z</dcterms:created>
  <dcterms:modified xsi:type="dcterms:W3CDTF">2013-11-09T15:47:21Z</dcterms:modified>
</cp:coreProperties>
</file>