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5" r:id="rId28"/>
    <p:sldId id="284" r:id="rId29"/>
    <p:sldId id="279" r:id="rId30"/>
    <p:sldId id="280" r:id="rId31"/>
    <p:sldId id="281" r:id="rId32"/>
    <p:sldId id="286" r:id="rId33"/>
    <p:sldId id="287" r:id="rId34"/>
    <p:sldId id="289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6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2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6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5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DDE99-FED1-4671-B53F-17F23D38D458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DDE99-FED1-4671-B53F-17F23D38D458}" type="datetimeFigureOut">
              <a:rPr lang="en-US" smtClean="0"/>
              <a:t>3/22/2014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9301-07B0-4D6F-9082-FF59FFDD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14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umpydev/TinyIoC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36" y="1122363"/>
            <a:ext cx="3909527" cy="43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3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Files in /Content</a:t>
            </a:r>
          </a:p>
          <a:p>
            <a:r>
              <a:rPr lang="en-US" dirty="0" smtClean="0"/>
              <a:t>Default </a:t>
            </a:r>
            <a:r>
              <a:rPr lang="en-US" dirty="0"/>
              <a:t>Error </a:t>
            </a:r>
            <a:r>
              <a:rPr lang="en-US" dirty="0" smtClean="0"/>
              <a:t>Page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762" y="2905919"/>
            <a:ext cx="4752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9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NancyModule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24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NancyModule</a:t>
            </a:r>
            <a:endParaRPr lang="en-US" dirty="0" smtClean="0"/>
          </a:p>
          <a:p>
            <a:r>
              <a:rPr lang="en-US" dirty="0" smtClean="0"/>
              <a:t>Declare anywhere</a:t>
            </a:r>
          </a:p>
        </p:txBody>
      </p:sp>
    </p:spTree>
    <p:extLst>
      <p:ext uri="{BB962C8B-B14F-4D97-AF65-F5344CB8AC3E}">
        <p14:creationId xmlns:p14="http://schemas.microsoft.com/office/powerpoint/2010/main" val="322439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NancyModule</a:t>
            </a:r>
            <a:endParaRPr lang="en-US" dirty="0" smtClean="0"/>
          </a:p>
          <a:p>
            <a:r>
              <a:rPr lang="en-US" dirty="0" smtClean="0"/>
              <a:t>Declare anywhere</a:t>
            </a:r>
          </a:p>
          <a:p>
            <a:r>
              <a:rPr lang="en-US" dirty="0" smtClean="0"/>
              <a:t>Module Paths</a:t>
            </a:r>
          </a:p>
        </p:txBody>
      </p:sp>
    </p:spTree>
    <p:extLst>
      <p:ext uri="{BB962C8B-B14F-4D97-AF65-F5344CB8AC3E}">
        <p14:creationId xmlns:p14="http://schemas.microsoft.com/office/powerpoint/2010/main" val="196659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NancyModule</a:t>
            </a:r>
            <a:endParaRPr lang="en-US" dirty="0" smtClean="0"/>
          </a:p>
          <a:p>
            <a:r>
              <a:rPr lang="en-US" dirty="0" smtClean="0"/>
              <a:t>Declare anywhere</a:t>
            </a:r>
          </a:p>
          <a:p>
            <a:r>
              <a:rPr lang="en-US" dirty="0" smtClean="0"/>
              <a:t>Module Paths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80" y="3908651"/>
            <a:ext cx="50958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8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(/some/literal/segments)</a:t>
            </a:r>
          </a:p>
        </p:txBody>
      </p:sp>
    </p:spTree>
    <p:extLst>
      <p:ext uri="{BB962C8B-B14F-4D97-AF65-F5344CB8AC3E}">
        <p14:creationId xmlns:p14="http://schemas.microsoft.com/office/powerpoint/2010/main" val="133135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</p:txBody>
      </p:sp>
    </p:spTree>
    <p:extLst>
      <p:ext uri="{BB962C8B-B14F-4D97-AF65-F5344CB8AC3E}">
        <p14:creationId xmlns:p14="http://schemas.microsoft.com/office/powerpoint/2010/main" val="144069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  <a:p>
            <a:r>
              <a:rPr lang="en-US" dirty="0" smtClean="0"/>
              <a:t>Optional Capture /{name?}</a:t>
            </a:r>
          </a:p>
        </p:txBody>
      </p:sp>
    </p:spTree>
    <p:extLst>
      <p:ext uri="{BB962C8B-B14F-4D97-AF65-F5344CB8AC3E}">
        <p14:creationId xmlns:p14="http://schemas.microsoft.com/office/powerpoint/2010/main" val="122103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  <a:p>
            <a:r>
              <a:rPr lang="en-US" dirty="0" smtClean="0"/>
              <a:t>Optional Capture /{name?}</a:t>
            </a:r>
          </a:p>
          <a:p>
            <a:r>
              <a:rPr lang="en-US" dirty="0" smtClean="0"/>
              <a:t>Optional w/ Default /{</a:t>
            </a:r>
            <a:r>
              <a:rPr lang="en-US" dirty="0" err="1" smtClean="0"/>
              <a:t>name?none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340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  <a:p>
            <a:r>
              <a:rPr lang="en-US" dirty="0" smtClean="0"/>
              <a:t>Optional Capture /{name?}</a:t>
            </a:r>
          </a:p>
          <a:p>
            <a:r>
              <a:rPr lang="en-US" dirty="0" smtClean="0"/>
              <a:t>Optional w/ Default /{</a:t>
            </a:r>
            <a:r>
              <a:rPr lang="en-US" dirty="0" err="1" smtClean="0"/>
              <a:t>name?none</a:t>
            </a:r>
            <a:r>
              <a:rPr lang="en-US" dirty="0" smtClean="0"/>
              <a:t>}</a:t>
            </a:r>
          </a:p>
          <a:p>
            <a:r>
              <a:rPr lang="en-US" dirty="0" smtClean="0"/>
              <a:t>Regex /(?&lt;age&gt;[/d]{1,2})</a:t>
            </a:r>
          </a:p>
        </p:txBody>
      </p:sp>
    </p:spTree>
    <p:extLst>
      <p:ext uri="{BB962C8B-B14F-4D97-AF65-F5344CB8AC3E}">
        <p14:creationId xmlns:p14="http://schemas.microsoft.com/office/powerpoint/2010/main" val="412246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</p:txBody>
      </p:sp>
    </p:spTree>
    <p:extLst>
      <p:ext uri="{BB962C8B-B14F-4D97-AF65-F5344CB8AC3E}">
        <p14:creationId xmlns:p14="http://schemas.microsoft.com/office/powerpoint/2010/main" val="48982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  <a:p>
            <a:r>
              <a:rPr lang="en-US" dirty="0" smtClean="0"/>
              <a:t>Optional Capture /{name?}</a:t>
            </a:r>
          </a:p>
          <a:p>
            <a:r>
              <a:rPr lang="en-US" dirty="0" smtClean="0"/>
              <a:t>Optional w/ Default /{</a:t>
            </a:r>
            <a:r>
              <a:rPr lang="en-US" dirty="0" err="1" smtClean="0"/>
              <a:t>name?none</a:t>
            </a:r>
            <a:r>
              <a:rPr lang="en-US" dirty="0" smtClean="0"/>
              <a:t>}</a:t>
            </a:r>
          </a:p>
          <a:p>
            <a:r>
              <a:rPr lang="en-US" dirty="0" smtClean="0"/>
              <a:t>Regex /(?&lt;age&gt;[/d]{1,2})</a:t>
            </a:r>
          </a:p>
          <a:p>
            <a:r>
              <a:rPr lang="en-US" dirty="0" smtClean="0"/>
              <a:t>Greedy /{name*}</a:t>
            </a:r>
          </a:p>
        </p:txBody>
      </p:sp>
    </p:spTree>
    <p:extLst>
      <p:ext uri="{BB962C8B-B14F-4D97-AF65-F5344CB8AC3E}">
        <p14:creationId xmlns:p14="http://schemas.microsoft.com/office/powerpoint/2010/main" val="550884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  <a:p>
            <a:r>
              <a:rPr lang="en-US" dirty="0" smtClean="0"/>
              <a:t>Optional Capture /{name?}</a:t>
            </a:r>
          </a:p>
          <a:p>
            <a:r>
              <a:rPr lang="en-US" dirty="0" smtClean="0"/>
              <a:t>Optional w/ Default /{</a:t>
            </a:r>
            <a:r>
              <a:rPr lang="en-US" dirty="0" err="1" smtClean="0"/>
              <a:t>name?none</a:t>
            </a:r>
            <a:r>
              <a:rPr lang="en-US" dirty="0" smtClean="0"/>
              <a:t>}</a:t>
            </a:r>
          </a:p>
          <a:p>
            <a:r>
              <a:rPr lang="en-US" dirty="0" smtClean="0"/>
              <a:t>Regex /(?&lt;age&gt;[/d]{1,2})</a:t>
            </a:r>
          </a:p>
          <a:p>
            <a:r>
              <a:rPr lang="en-US" dirty="0" smtClean="0"/>
              <a:t>Greedy /{name*}</a:t>
            </a:r>
          </a:p>
          <a:p>
            <a:r>
              <a:rPr lang="en-US" dirty="0" smtClean="0"/>
              <a:t>Greedy Regex /</a:t>
            </a:r>
            <a:r>
              <a:rPr lang="en-US" dirty="0"/>
              <a:t>^(?&lt;name&gt;[a-z]{3,10}(?:/{1})(?&lt;action&gt;[a-z]{5,10}))$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2630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/some/literal/segments</a:t>
            </a:r>
          </a:p>
          <a:p>
            <a:r>
              <a:rPr lang="en-US" dirty="0" smtClean="0"/>
              <a:t>Capture Segments /{name}</a:t>
            </a:r>
          </a:p>
          <a:p>
            <a:r>
              <a:rPr lang="en-US" dirty="0" smtClean="0"/>
              <a:t>Optional Capture /{name?}</a:t>
            </a:r>
          </a:p>
          <a:p>
            <a:r>
              <a:rPr lang="en-US" dirty="0" smtClean="0"/>
              <a:t>Optional w/ Default /{</a:t>
            </a:r>
            <a:r>
              <a:rPr lang="en-US" dirty="0" err="1" smtClean="0"/>
              <a:t>name?none</a:t>
            </a:r>
            <a:r>
              <a:rPr lang="en-US" dirty="0" smtClean="0"/>
              <a:t>}</a:t>
            </a:r>
          </a:p>
          <a:p>
            <a:r>
              <a:rPr lang="en-US" dirty="0" smtClean="0"/>
              <a:t>Regex /(?&lt;age&gt;[/d]{1,2})</a:t>
            </a:r>
          </a:p>
          <a:p>
            <a:r>
              <a:rPr lang="en-US" dirty="0" smtClean="0"/>
              <a:t>Greedy /{name*}</a:t>
            </a:r>
          </a:p>
          <a:p>
            <a:r>
              <a:rPr lang="en-US" dirty="0" smtClean="0"/>
              <a:t>Greedy Regex /</a:t>
            </a:r>
            <a:r>
              <a:rPr lang="en-US" dirty="0"/>
              <a:t>^(?&lt;name&gt;[a-z]{3,10}(?:/{1})(?&lt;action&gt;[a-z]{5,10</a:t>
            </a:r>
            <a:r>
              <a:rPr lang="en-US" dirty="0" smtClean="0"/>
              <a:t>}))$</a:t>
            </a:r>
          </a:p>
          <a:p>
            <a:r>
              <a:rPr lang="en-US" dirty="0" smtClean="0"/>
              <a:t>Multiple Capture /{filename}.{extension}</a:t>
            </a:r>
          </a:p>
        </p:txBody>
      </p:sp>
    </p:spTree>
    <p:extLst>
      <p:ext uri="{BB962C8B-B14F-4D97-AF65-F5344CB8AC3E}">
        <p14:creationId xmlns:p14="http://schemas.microsoft.com/office/powerpoint/2010/main" val="147675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Collisions?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/{category}</a:t>
            </a:r>
          </a:p>
          <a:p>
            <a:r>
              <a:rPr lang="en-US" dirty="0" smtClean="0"/>
              <a:t>/products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2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Literals 10000</a:t>
            </a:r>
          </a:p>
          <a:p>
            <a:r>
              <a:rPr lang="en-US" dirty="0" smtClean="0"/>
              <a:t>Capture Segments 1000</a:t>
            </a:r>
          </a:p>
          <a:p>
            <a:r>
              <a:rPr lang="en-US" dirty="0" smtClean="0"/>
              <a:t>Optional Capture 1000</a:t>
            </a:r>
          </a:p>
          <a:p>
            <a:r>
              <a:rPr lang="en-US" dirty="0" smtClean="0"/>
              <a:t>Optional w/ Default 1000</a:t>
            </a:r>
          </a:p>
          <a:p>
            <a:r>
              <a:rPr lang="en-US" dirty="0" smtClean="0"/>
              <a:t>Regex 1000</a:t>
            </a:r>
          </a:p>
          <a:p>
            <a:r>
              <a:rPr lang="en-US" dirty="0" smtClean="0"/>
              <a:t>Greedy 0</a:t>
            </a:r>
          </a:p>
          <a:p>
            <a:r>
              <a:rPr lang="en-US" dirty="0" smtClean="0"/>
              <a:t>Greedy Regex 100</a:t>
            </a:r>
          </a:p>
          <a:p>
            <a:r>
              <a:rPr lang="en-US" dirty="0" smtClean="0"/>
              <a:t>Multiple Capture 100</a:t>
            </a:r>
          </a:p>
        </p:txBody>
      </p:sp>
    </p:spTree>
    <p:extLst>
      <p:ext uri="{BB962C8B-B14F-4D97-AF65-F5344CB8AC3E}">
        <p14:creationId xmlns:p14="http://schemas.microsoft.com/office/powerpoint/2010/main" val="296967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399" y="2102223"/>
            <a:ext cx="6825343" cy="313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33" y="1919287"/>
            <a:ext cx="4952687" cy="4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decimal</a:t>
            </a:r>
          </a:p>
          <a:p>
            <a:r>
              <a:rPr lang="en-US" dirty="0" err="1" smtClean="0"/>
              <a:t>guid</a:t>
            </a:r>
            <a:endParaRPr lang="en-US" dirty="0" smtClean="0"/>
          </a:p>
          <a:p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alpha</a:t>
            </a:r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err="1" smtClean="0"/>
              <a:t>datetime</a:t>
            </a:r>
            <a:r>
              <a:rPr lang="en-US" dirty="0" smtClean="0"/>
              <a:t>(format)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min(#)</a:t>
            </a:r>
          </a:p>
          <a:p>
            <a:r>
              <a:rPr lang="en-US" dirty="0" smtClean="0"/>
              <a:t>max(#)</a:t>
            </a:r>
          </a:p>
          <a:p>
            <a:r>
              <a:rPr lang="en-US" dirty="0" smtClean="0"/>
              <a:t>range(min, max)</a:t>
            </a:r>
          </a:p>
          <a:p>
            <a:r>
              <a:rPr lang="en-US" dirty="0" err="1" smtClean="0"/>
              <a:t>minlength</a:t>
            </a:r>
            <a:r>
              <a:rPr lang="en-US" dirty="0" smtClean="0"/>
              <a:t>(#)</a:t>
            </a:r>
          </a:p>
          <a:p>
            <a:r>
              <a:rPr lang="en-US" dirty="0" err="1" smtClean="0"/>
              <a:t>maxlength</a:t>
            </a:r>
            <a:r>
              <a:rPr lang="en-US" dirty="0" smtClean="0"/>
              <a:t>(#)</a:t>
            </a:r>
          </a:p>
          <a:p>
            <a:r>
              <a:rPr lang="en-US" dirty="0" smtClean="0"/>
              <a:t>length(min, max)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081" y="913606"/>
            <a:ext cx="22764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decimal</a:t>
            </a:r>
          </a:p>
          <a:p>
            <a:r>
              <a:rPr lang="en-US" dirty="0" err="1" smtClean="0"/>
              <a:t>guid</a:t>
            </a:r>
            <a:endParaRPr lang="en-US" dirty="0" smtClean="0"/>
          </a:p>
          <a:p>
            <a:r>
              <a:rPr lang="en-US" dirty="0" err="1" smtClean="0"/>
              <a:t>bool</a:t>
            </a:r>
            <a:endParaRPr lang="en-US" dirty="0" smtClean="0"/>
          </a:p>
          <a:p>
            <a:r>
              <a:rPr lang="en-US" dirty="0" smtClean="0"/>
              <a:t>alpha</a:t>
            </a:r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err="1" smtClean="0"/>
              <a:t>datetime</a:t>
            </a:r>
            <a:r>
              <a:rPr lang="en-US" dirty="0" smtClean="0"/>
              <a:t>(format)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min(#)</a:t>
            </a:r>
          </a:p>
          <a:p>
            <a:r>
              <a:rPr lang="en-US" dirty="0" smtClean="0"/>
              <a:t>max(#)</a:t>
            </a:r>
          </a:p>
          <a:p>
            <a:r>
              <a:rPr lang="en-US" dirty="0" smtClean="0"/>
              <a:t>range(min, max)</a:t>
            </a:r>
          </a:p>
          <a:p>
            <a:r>
              <a:rPr lang="en-US" dirty="0" err="1" smtClean="0"/>
              <a:t>minlength</a:t>
            </a:r>
            <a:r>
              <a:rPr lang="en-US" dirty="0" smtClean="0"/>
              <a:t>(#)</a:t>
            </a:r>
          </a:p>
          <a:p>
            <a:r>
              <a:rPr lang="en-US" dirty="0" err="1" smtClean="0"/>
              <a:t>maxlength</a:t>
            </a:r>
            <a:r>
              <a:rPr lang="en-US" dirty="0" smtClean="0"/>
              <a:t>(#)</a:t>
            </a:r>
          </a:p>
          <a:p>
            <a:r>
              <a:rPr lang="en-US" dirty="0" smtClean="0"/>
              <a:t>length(min, max)</a:t>
            </a:r>
          </a:p>
          <a:p>
            <a:r>
              <a:rPr lang="en-US" dirty="0" smtClean="0"/>
              <a:t>Your Custom Constraint Here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081" y="913606"/>
            <a:ext cx="22764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any model and the result is determined through Content 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Low Ceremony</a:t>
            </a:r>
          </a:p>
        </p:txBody>
      </p:sp>
    </p:spTree>
    <p:extLst>
      <p:ext uri="{BB962C8B-B14F-4D97-AF65-F5344CB8AC3E}">
        <p14:creationId xmlns:p14="http://schemas.microsoft.com/office/powerpoint/2010/main" val="565908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any model and the result is determined through Content Negotiation</a:t>
            </a:r>
          </a:p>
          <a:p>
            <a:r>
              <a:rPr lang="en-US" dirty="0" smtClean="0"/>
              <a:t>Response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2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any model and the result is determined through Content Negotiation</a:t>
            </a:r>
          </a:p>
          <a:p>
            <a:r>
              <a:rPr lang="en-US" dirty="0" smtClean="0"/>
              <a:t>Response object 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HttpStatusCode</a:t>
            </a:r>
            <a:endParaRPr lang="en-US" dirty="0" smtClean="0"/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Action&lt;stream&gt;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any model and the result is determined through Content Negotiation</a:t>
            </a:r>
          </a:p>
          <a:p>
            <a:r>
              <a:rPr lang="en-US" dirty="0" smtClean="0"/>
              <a:t>Response object 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HttpStatusCode</a:t>
            </a:r>
            <a:endParaRPr lang="en-US" dirty="0" smtClean="0"/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Action&lt;stream&gt;</a:t>
            </a:r>
          </a:p>
          <a:p>
            <a:r>
              <a:rPr lang="en-US" dirty="0" smtClean="0"/>
              <a:t>Return a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41" y="5317671"/>
            <a:ext cx="4176239" cy="7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Hello @</a:t>
            </a:r>
            <a:r>
              <a:rPr lang="en-US" dirty="0" err="1" smtClean="0"/>
              <a:t>Model.Name</a:t>
            </a:r>
            <a:r>
              <a:rPr lang="en-US" dirty="0" smtClean="0"/>
              <a:t>, your age is @</a:t>
            </a:r>
            <a:r>
              <a:rPr lang="en-US" dirty="0" err="1" smtClean="0"/>
              <a:t>Model.User.Age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3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Hello @</a:t>
            </a:r>
            <a:r>
              <a:rPr lang="en-US" dirty="0" err="1" smtClean="0"/>
              <a:t>Model.Name</a:t>
            </a:r>
            <a:r>
              <a:rPr lang="en-US" dirty="0" smtClean="0"/>
              <a:t>, your age is @</a:t>
            </a:r>
            <a:r>
              <a:rPr lang="en-US" dirty="0" err="1" smtClean="0"/>
              <a:t>Model.User.Age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Iterators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Each.Users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Hello @</a:t>
            </a:r>
            <a:r>
              <a:rPr lang="en-US" dirty="0" err="1" smtClean="0"/>
              <a:t>Current.Name</a:t>
            </a:r>
            <a:r>
              <a:rPr lang="en-US" dirty="0" smtClean="0"/>
              <a:t>!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@</a:t>
            </a:r>
            <a:r>
              <a:rPr lang="en-US" dirty="0" err="1" smtClean="0"/>
              <a:t>EndEach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Hello @</a:t>
            </a:r>
            <a:r>
              <a:rPr lang="en-US" dirty="0" err="1" smtClean="0"/>
              <a:t>Model.Name</a:t>
            </a:r>
            <a:r>
              <a:rPr lang="en-US" dirty="0" smtClean="0"/>
              <a:t>, your age is @</a:t>
            </a:r>
            <a:r>
              <a:rPr lang="en-US" dirty="0" err="1" smtClean="0"/>
              <a:t>Model.User.Age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Iterators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Each.Users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Hello @</a:t>
            </a:r>
            <a:r>
              <a:rPr lang="en-US" dirty="0" err="1" smtClean="0"/>
              <a:t>Current.Name</a:t>
            </a:r>
            <a:r>
              <a:rPr lang="en-US" dirty="0" smtClean="0"/>
              <a:t>!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@</a:t>
            </a:r>
            <a:r>
              <a:rPr lang="en-US" dirty="0" err="1" smtClean="0"/>
              <a:t>EndEach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Conditionals</a:t>
            </a:r>
          </a:p>
          <a:p>
            <a:pPr lvl="1"/>
            <a:r>
              <a:rPr lang="en-US" dirty="0" smtClean="0"/>
              <a:t>@If … @</a:t>
            </a:r>
            <a:r>
              <a:rPr lang="en-US" dirty="0" err="1" smtClean="0"/>
              <a:t>EndIf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IfNot</a:t>
            </a:r>
            <a:r>
              <a:rPr lang="en-US" dirty="0" smtClean="0"/>
              <a:t> … @</a:t>
            </a:r>
            <a:r>
              <a:rPr lang="en-US" dirty="0" err="1" smtClean="0"/>
              <a:t>EndIf</a:t>
            </a:r>
            <a:endParaRPr lang="en-US" dirty="0" smtClean="0"/>
          </a:p>
          <a:p>
            <a:pPr lvl="1"/>
            <a:r>
              <a:rPr lang="en-US" dirty="0" err="1" smtClean="0"/>
              <a:t>HasCollection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Encoding - @!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Encoding - @!</a:t>
            </a:r>
          </a:p>
          <a:p>
            <a:r>
              <a:rPr lang="en-US" dirty="0" smtClean="0"/>
              <a:t>Partial Views</a:t>
            </a:r>
          </a:p>
          <a:p>
            <a:pPr lvl="1"/>
            <a:r>
              <a:rPr lang="en-US" dirty="0" smtClean="0"/>
              <a:t>@Partial[‘</a:t>
            </a:r>
            <a:r>
              <a:rPr lang="en-US" dirty="0" err="1" smtClean="0"/>
              <a:t>mypartialview.sshtml</a:t>
            </a:r>
            <a:r>
              <a:rPr lang="en-US" dirty="0" smtClean="0"/>
              <a:t>’]</a:t>
            </a:r>
          </a:p>
          <a:p>
            <a:pPr lvl="1"/>
            <a:r>
              <a:rPr lang="en-US" dirty="0" smtClean="0"/>
              <a:t>@Partial[‘</a:t>
            </a:r>
            <a:r>
              <a:rPr lang="en-US" dirty="0" err="1" smtClean="0"/>
              <a:t>mypartialview.sshtml</a:t>
            </a:r>
            <a:r>
              <a:rPr lang="en-US" dirty="0" smtClean="0"/>
              <a:t>’, </a:t>
            </a:r>
            <a:r>
              <a:rPr lang="en-US" dirty="0" err="1" smtClean="0"/>
              <a:t>Model.User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7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Encoding - @!</a:t>
            </a:r>
          </a:p>
          <a:p>
            <a:r>
              <a:rPr lang="en-US" dirty="0" smtClean="0"/>
              <a:t>Partial Views</a:t>
            </a:r>
          </a:p>
          <a:p>
            <a:pPr lvl="1"/>
            <a:r>
              <a:rPr lang="en-US" dirty="0" smtClean="0"/>
              <a:t>@Partial[‘</a:t>
            </a:r>
            <a:r>
              <a:rPr lang="en-US" dirty="0" err="1" smtClean="0"/>
              <a:t>mypartialview.sshtml</a:t>
            </a:r>
            <a:r>
              <a:rPr lang="en-US" dirty="0" smtClean="0"/>
              <a:t>’]</a:t>
            </a:r>
          </a:p>
          <a:p>
            <a:pPr lvl="1"/>
            <a:r>
              <a:rPr lang="en-US" dirty="0" smtClean="0"/>
              <a:t>@Partial[‘</a:t>
            </a:r>
            <a:r>
              <a:rPr lang="en-US" dirty="0" err="1" smtClean="0"/>
              <a:t>mypartialview.sshtml</a:t>
            </a:r>
            <a:r>
              <a:rPr lang="en-US" dirty="0" smtClean="0"/>
              <a:t>’, </a:t>
            </a:r>
            <a:r>
              <a:rPr lang="en-US" dirty="0" err="1" smtClean="0"/>
              <a:t>Model.User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Master Pages and Sections</a:t>
            </a:r>
          </a:p>
          <a:p>
            <a:pPr lvl="1"/>
            <a:r>
              <a:rPr lang="en-US" dirty="0" smtClean="0"/>
              <a:t>@Master[‘name’]</a:t>
            </a:r>
          </a:p>
          <a:p>
            <a:pPr lvl="1"/>
            <a:r>
              <a:rPr lang="en-US" dirty="0" smtClean="0"/>
              <a:t>@Section[‘name’] … @</a:t>
            </a:r>
            <a:r>
              <a:rPr lang="en-US" dirty="0" err="1" smtClean="0"/>
              <a:t>EndSection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Simple View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Encoding - @!</a:t>
            </a:r>
          </a:p>
          <a:p>
            <a:r>
              <a:rPr lang="en-US" dirty="0" smtClean="0"/>
              <a:t>Partial Views</a:t>
            </a:r>
          </a:p>
          <a:p>
            <a:pPr lvl="1"/>
            <a:r>
              <a:rPr lang="en-US" dirty="0" smtClean="0"/>
              <a:t>@Partial[‘</a:t>
            </a:r>
            <a:r>
              <a:rPr lang="en-US" dirty="0" err="1" smtClean="0"/>
              <a:t>mypartialview.sshtml</a:t>
            </a:r>
            <a:r>
              <a:rPr lang="en-US" dirty="0" smtClean="0"/>
              <a:t>’]</a:t>
            </a:r>
          </a:p>
          <a:p>
            <a:pPr lvl="1"/>
            <a:r>
              <a:rPr lang="en-US" dirty="0" smtClean="0"/>
              <a:t>@Partial[‘</a:t>
            </a:r>
            <a:r>
              <a:rPr lang="en-US" dirty="0" err="1" smtClean="0"/>
              <a:t>mypartialview.sshtml</a:t>
            </a:r>
            <a:r>
              <a:rPr lang="en-US" dirty="0" smtClean="0"/>
              <a:t>’, </a:t>
            </a:r>
            <a:r>
              <a:rPr lang="en-US" dirty="0" err="1" smtClean="0"/>
              <a:t>Model.User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Master Pages and Sections</a:t>
            </a:r>
          </a:p>
          <a:p>
            <a:pPr lvl="1"/>
            <a:r>
              <a:rPr lang="en-US" dirty="0" smtClean="0"/>
              <a:t>@Master[‘name’]</a:t>
            </a:r>
          </a:p>
          <a:p>
            <a:pPr lvl="1"/>
            <a:r>
              <a:rPr lang="en-US" dirty="0" smtClean="0"/>
              <a:t>@Section[‘name’] … @</a:t>
            </a:r>
            <a:r>
              <a:rPr lang="en-US" dirty="0" err="1" smtClean="0"/>
              <a:t>EndSection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AntiForgeryToken</a:t>
            </a:r>
            <a:endParaRPr lang="en-US" dirty="0" smtClean="0"/>
          </a:p>
          <a:p>
            <a:r>
              <a:rPr lang="en-US" dirty="0" smtClean="0"/>
              <a:t>@Path[‘</a:t>
            </a:r>
            <a:r>
              <a:rPr lang="en-US" dirty="0" err="1" smtClean="0"/>
              <a:t>relativepath</a:t>
            </a:r>
            <a:r>
              <a:rPr lang="en-US" dirty="0" smtClean="0"/>
              <a:t>’]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Low Ceremony</a:t>
            </a:r>
          </a:p>
          <a:p>
            <a:r>
              <a:rPr lang="en-US" dirty="0" smtClean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215384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25231"/>
            <a:ext cx="10515600" cy="255173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10" y="1690688"/>
            <a:ext cx="3572171" cy="168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30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112" y="2071513"/>
            <a:ext cx="8173822" cy="453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112" y="3115434"/>
            <a:ext cx="6433170" cy="42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4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Bootstrapper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TinyIoC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github.com/grumpydev/TinyIoC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AutoRegister</a:t>
            </a:r>
            <a:endParaRPr lang="en-US" dirty="0" smtClean="0"/>
          </a:p>
          <a:p>
            <a:r>
              <a:rPr lang="en-US" dirty="0" smtClean="0"/>
              <a:t>Check </a:t>
            </a:r>
            <a:r>
              <a:rPr lang="en-US" dirty="0" err="1" smtClean="0"/>
              <a:t>NuGet</a:t>
            </a:r>
            <a:r>
              <a:rPr lang="en-US" dirty="0" smtClean="0"/>
              <a:t> for Alternatives</a:t>
            </a:r>
          </a:p>
          <a:p>
            <a:pPr lvl="1"/>
            <a:r>
              <a:rPr lang="en-US" dirty="0" err="1" smtClean="0"/>
              <a:t>Autofac</a:t>
            </a:r>
            <a:endParaRPr lang="en-US" dirty="0" smtClean="0"/>
          </a:p>
          <a:p>
            <a:pPr lvl="1"/>
            <a:r>
              <a:rPr lang="en-US" dirty="0" err="1" smtClean="0"/>
              <a:t>Ninject</a:t>
            </a:r>
            <a:endParaRPr lang="en-US" dirty="0" smtClean="0"/>
          </a:p>
          <a:p>
            <a:pPr lvl="1"/>
            <a:r>
              <a:rPr lang="en-US" dirty="0" err="1" smtClean="0"/>
              <a:t>StructureMap</a:t>
            </a:r>
            <a:endParaRPr lang="en-US" dirty="0" smtClean="0"/>
          </a:p>
          <a:p>
            <a:pPr lvl="1"/>
            <a:r>
              <a:rPr lang="en-US" dirty="0" smtClean="0"/>
              <a:t>Unity</a:t>
            </a:r>
          </a:p>
          <a:p>
            <a:pPr lvl="1"/>
            <a:r>
              <a:rPr lang="en-US" dirty="0" smtClean="0"/>
              <a:t>Windsor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57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r>
              <a:rPr lang="en-US" dirty="0" smtClean="0"/>
              <a:t>Forms</a:t>
            </a:r>
          </a:p>
          <a:p>
            <a:r>
              <a:rPr lang="en-US" dirty="0" smtClean="0"/>
              <a:t>Stateless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6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IUserIdentity</a:t>
            </a:r>
            <a:r>
              <a:rPr lang="en-US" dirty="0" smtClean="0"/>
              <a:t> – </a:t>
            </a:r>
            <a:r>
              <a:rPr lang="en-US" dirty="0" err="1" smtClean="0"/>
              <a:t>this.Context.CurrentUser</a:t>
            </a:r>
            <a:endParaRPr lang="en-US" dirty="0" smtClean="0"/>
          </a:p>
          <a:p>
            <a:r>
              <a:rPr lang="en-US" dirty="0" smtClean="0"/>
              <a:t>Extension Methods</a:t>
            </a:r>
          </a:p>
          <a:p>
            <a:pPr lvl="1"/>
            <a:r>
              <a:rPr lang="en-US" dirty="0" err="1" smtClean="0"/>
              <a:t>RequiresAuthentication</a:t>
            </a:r>
            <a:endParaRPr lang="en-US" dirty="0" smtClean="0"/>
          </a:p>
          <a:p>
            <a:pPr lvl="1"/>
            <a:r>
              <a:rPr lang="en-US" dirty="0" err="1" smtClean="0"/>
              <a:t>RequiresClaims</a:t>
            </a:r>
            <a:endParaRPr lang="en-US" dirty="0" smtClean="0"/>
          </a:p>
          <a:p>
            <a:pPr lvl="1"/>
            <a:r>
              <a:rPr lang="en-US" dirty="0" err="1" smtClean="0"/>
              <a:t>RequiresAnyClaim</a:t>
            </a:r>
            <a:endParaRPr lang="en-US" dirty="0" smtClean="0"/>
          </a:p>
          <a:p>
            <a:pPr lvl="1"/>
            <a:r>
              <a:rPr lang="en-US" dirty="0" err="1" smtClean="0"/>
              <a:t>RequiresValidatedClaims</a:t>
            </a:r>
            <a:endParaRPr lang="en-US" dirty="0" smtClean="0"/>
          </a:p>
          <a:p>
            <a:pPr lvl="1"/>
            <a:r>
              <a:rPr lang="en-US" dirty="0" err="1" smtClean="0"/>
              <a:t>RequiresHttps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30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383" y="1690688"/>
            <a:ext cx="4928766" cy="297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15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805" y="1690688"/>
            <a:ext cx="4089724" cy="9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828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805" y="1690688"/>
            <a:ext cx="4089724" cy="90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05" y="2900489"/>
            <a:ext cx="4089724" cy="9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66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805" y="1690688"/>
            <a:ext cx="4089724" cy="9040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05" y="2900489"/>
            <a:ext cx="4089724" cy="915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805" y="4121856"/>
            <a:ext cx="4089724" cy="98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83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(IIS)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3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Low Ceremony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Run anywhere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939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(IIS)</a:t>
            </a:r>
          </a:p>
          <a:p>
            <a:r>
              <a:rPr lang="en-US" dirty="0" smtClean="0"/>
              <a:t>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145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(IIS)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OWIN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9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(IIS)</a:t>
            </a:r>
          </a:p>
          <a:p>
            <a:r>
              <a:rPr lang="en-US" dirty="0" smtClean="0"/>
              <a:t>Azure</a:t>
            </a:r>
          </a:p>
          <a:p>
            <a:r>
              <a:rPr lang="en-US" dirty="0" smtClean="0"/>
              <a:t>OWIN</a:t>
            </a:r>
          </a:p>
          <a:p>
            <a:r>
              <a:rPr lang="en-US" smtClean="0"/>
              <a:t>Self 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9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Duper Happy Path (SDHP)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“Just works”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4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Duper Happy Path (SDHP)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“Just works”</a:t>
            </a:r>
          </a:p>
          <a:p>
            <a:r>
              <a:rPr lang="en-US" dirty="0" smtClean="0"/>
              <a:t>Easily customizable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8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Duper Happy Path (SDHP)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“Just works”</a:t>
            </a:r>
          </a:p>
          <a:p>
            <a:r>
              <a:rPr lang="en-US" dirty="0" smtClean="0"/>
              <a:t>Easily Customizable</a:t>
            </a:r>
          </a:p>
          <a:p>
            <a:r>
              <a:rPr lang="en-US" dirty="0" smtClean="0"/>
              <a:t>Low Ceremony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1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Duper Happy Path (SDHP)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“Just works”</a:t>
            </a:r>
          </a:p>
          <a:p>
            <a:r>
              <a:rPr lang="en-US" dirty="0" smtClean="0"/>
              <a:t>Easily Customizable</a:t>
            </a:r>
          </a:p>
          <a:p>
            <a:r>
              <a:rPr lang="en-US" dirty="0" smtClean="0"/>
              <a:t>Low Ceremony</a:t>
            </a:r>
          </a:p>
          <a:p>
            <a:r>
              <a:rPr lang="en-US" dirty="0" smtClean="0"/>
              <a:t>Low Friction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0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751</Words>
  <Application>Microsoft Office PowerPoint</Application>
  <PresentationFormat>Widescreen</PresentationFormat>
  <Paragraphs>238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PowerPoint Presentation</vt:lpstr>
      <vt:lpstr>Intro to Nancy</vt:lpstr>
      <vt:lpstr>Intro to Nancy</vt:lpstr>
      <vt:lpstr>Intro to Nancy</vt:lpstr>
      <vt:lpstr>Intro to Nancy</vt:lpstr>
      <vt:lpstr>Super Duper Happy Path (SDHP)</vt:lpstr>
      <vt:lpstr>Super Duper Happy Path (SDHP)</vt:lpstr>
      <vt:lpstr>Super Duper Happy Path (SDHP)</vt:lpstr>
      <vt:lpstr>Super Duper Happy Path (SDHP)</vt:lpstr>
      <vt:lpstr>Conventions</vt:lpstr>
      <vt:lpstr>Modules</vt:lpstr>
      <vt:lpstr>Modules</vt:lpstr>
      <vt:lpstr>Modules</vt:lpstr>
      <vt:lpstr>Modules</vt:lpstr>
      <vt:lpstr>Routing</vt:lpstr>
      <vt:lpstr>Routing</vt:lpstr>
      <vt:lpstr>Routing</vt:lpstr>
      <vt:lpstr>Routing</vt:lpstr>
      <vt:lpstr>Routing</vt:lpstr>
      <vt:lpstr>Routing</vt:lpstr>
      <vt:lpstr>Routing</vt:lpstr>
      <vt:lpstr>Routing</vt:lpstr>
      <vt:lpstr>Route Collisions?</vt:lpstr>
      <vt:lpstr>Route Scoring</vt:lpstr>
      <vt:lpstr>Conditionals</vt:lpstr>
      <vt:lpstr>Constraints</vt:lpstr>
      <vt:lpstr>Constraints</vt:lpstr>
      <vt:lpstr>Constraints</vt:lpstr>
      <vt:lpstr>Actions</vt:lpstr>
      <vt:lpstr>Actions</vt:lpstr>
      <vt:lpstr>Actions</vt:lpstr>
      <vt:lpstr>Actions</vt:lpstr>
      <vt:lpstr>Super Simple View Engine</vt:lpstr>
      <vt:lpstr>Super Simple View Engine</vt:lpstr>
      <vt:lpstr>Super Simple View Engine</vt:lpstr>
      <vt:lpstr>Super Simple View Engine</vt:lpstr>
      <vt:lpstr>Super Simple View Engine</vt:lpstr>
      <vt:lpstr>Super Simple View Engine</vt:lpstr>
      <vt:lpstr>Super Simple View Engine</vt:lpstr>
      <vt:lpstr>Model Binding</vt:lpstr>
      <vt:lpstr>Model Binding</vt:lpstr>
      <vt:lpstr>Bootstrapper</vt:lpstr>
      <vt:lpstr>Authorization</vt:lpstr>
      <vt:lpstr>Authorization</vt:lpstr>
      <vt:lpstr>Authorization</vt:lpstr>
      <vt:lpstr>Pipelines</vt:lpstr>
      <vt:lpstr>Pipelines</vt:lpstr>
      <vt:lpstr>Pipelines</vt:lpstr>
      <vt:lpstr>Hosting</vt:lpstr>
      <vt:lpstr>Hosting</vt:lpstr>
      <vt:lpstr>Hosting</vt:lpstr>
      <vt:lpstr>Hosting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Kauffman</dc:creator>
  <cp:lastModifiedBy>Joel Kauffman</cp:lastModifiedBy>
  <cp:revision>16</cp:revision>
  <dcterms:created xsi:type="dcterms:W3CDTF">2014-03-21T14:18:10Z</dcterms:created>
  <dcterms:modified xsi:type="dcterms:W3CDTF">2014-03-22T21:19:45Z</dcterms:modified>
</cp:coreProperties>
</file>