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83" r:id="rId26"/>
    <p:sldId id="285" r:id="rId27"/>
    <p:sldId id="284" r:id="rId28"/>
    <p:sldId id="279" r:id="rId29"/>
    <p:sldId id="280" r:id="rId30"/>
    <p:sldId id="281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E99-FED1-4671-B53F-17F23D38D458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36" y="1122363"/>
            <a:ext cx="3909527" cy="43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245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</p:txBody>
      </p:sp>
    </p:spTree>
    <p:extLst>
      <p:ext uri="{BB962C8B-B14F-4D97-AF65-F5344CB8AC3E}">
        <p14:creationId xmlns:p14="http://schemas.microsoft.com/office/powerpoint/2010/main" val="322439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  <a:p>
            <a:r>
              <a:rPr lang="en-US" dirty="0" smtClean="0"/>
              <a:t>Module Paths</a:t>
            </a:r>
          </a:p>
        </p:txBody>
      </p:sp>
    </p:spTree>
    <p:extLst>
      <p:ext uri="{BB962C8B-B14F-4D97-AF65-F5344CB8AC3E}">
        <p14:creationId xmlns:p14="http://schemas.microsoft.com/office/powerpoint/2010/main" val="196659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  <a:p>
            <a:r>
              <a:rPr lang="en-US" dirty="0" smtClean="0"/>
              <a:t>Module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80" y="3908651"/>
            <a:ext cx="5095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(/some/literal/segments)</a:t>
            </a:r>
          </a:p>
        </p:txBody>
      </p:sp>
    </p:spTree>
    <p:extLst>
      <p:ext uri="{BB962C8B-B14F-4D97-AF65-F5344CB8AC3E}">
        <p14:creationId xmlns:p14="http://schemas.microsoft.com/office/powerpoint/2010/main" val="13313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</p:txBody>
      </p:sp>
    </p:spTree>
    <p:extLst>
      <p:ext uri="{BB962C8B-B14F-4D97-AF65-F5344CB8AC3E}">
        <p14:creationId xmlns:p14="http://schemas.microsoft.com/office/powerpoint/2010/main" val="1440691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</p:txBody>
      </p:sp>
    </p:spTree>
    <p:extLst>
      <p:ext uri="{BB962C8B-B14F-4D97-AF65-F5344CB8AC3E}">
        <p14:creationId xmlns:p14="http://schemas.microsoft.com/office/powerpoint/2010/main" val="122103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3408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</p:txBody>
      </p:sp>
    </p:spTree>
    <p:extLst>
      <p:ext uri="{BB962C8B-B14F-4D97-AF65-F5344CB8AC3E}">
        <p14:creationId xmlns:p14="http://schemas.microsoft.com/office/powerpoint/2010/main" val="4122464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</p:txBody>
      </p:sp>
    </p:spTree>
    <p:extLst>
      <p:ext uri="{BB962C8B-B14F-4D97-AF65-F5344CB8AC3E}">
        <p14:creationId xmlns:p14="http://schemas.microsoft.com/office/powerpoint/2010/main" val="55088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48982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  <a:p>
            <a:r>
              <a:rPr lang="en-US" dirty="0" smtClean="0"/>
              <a:t>Greedy Regex /</a:t>
            </a:r>
            <a:r>
              <a:rPr lang="en-US" dirty="0"/>
              <a:t>^(?&lt;name&gt;[a-z]{3,10}(?:/{1})(?&lt;action&gt;[a-z]{5,10}))$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63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  <a:p>
            <a:r>
              <a:rPr lang="en-US" dirty="0" smtClean="0"/>
              <a:t>Greedy Regex /</a:t>
            </a:r>
            <a:r>
              <a:rPr lang="en-US" dirty="0"/>
              <a:t>^(?&lt;name&gt;[a-z]{3,10}(?:/{1})(?&lt;action&gt;[a-z]{5,10</a:t>
            </a:r>
            <a:r>
              <a:rPr lang="en-US" dirty="0" smtClean="0"/>
              <a:t>}))$</a:t>
            </a:r>
          </a:p>
          <a:p>
            <a:r>
              <a:rPr lang="en-US" dirty="0" smtClean="0"/>
              <a:t>Multiple Capture /{filename}.{extension}</a:t>
            </a:r>
          </a:p>
        </p:txBody>
      </p:sp>
    </p:spTree>
    <p:extLst>
      <p:ext uri="{BB962C8B-B14F-4D97-AF65-F5344CB8AC3E}">
        <p14:creationId xmlns:p14="http://schemas.microsoft.com/office/powerpoint/2010/main" val="147675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Collisions?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/{category}</a:t>
            </a:r>
          </a:p>
          <a:p>
            <a:r>
              <a:rPr lang="en-US" dirty="0" smtClean="0"/>
              <a:t>/products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10000</a:t>
            </a:r>
          </a:p>
          <a:p>
            <a:r>
              <a:rPr lang="en-US" dirty="0" smtClean="0"/>
              <a:t>Capture Segments 1000</a:t>
            </a:r>
          </a:p>
          <a:p>
            <a:r>
              <a:rPr lang="en-US" dirty="0" smtClean="0"/>
              <a:t>Optional Capture 1000</a:t>
            </a:r>
          </a:p>
          <a:p>
            <a:r>
              <a:rPr lang="en-US" dirty="0" smtClean="0"/>
              <a:t>Optional w/ Default 1000</a:t>
            </a:r>
          </a:p>
          <a:p>
            <a:r>
              <a:rPr lang="en-US" dirty="0" smtClean="0"/>
              <a:t>Regex 1000</a:t>
            </a:r>
          </a:p>
          <a:p>
            <a:r>
              <a:rPr lang="en-US" dirty="0" smtClean="0"/>
              <a:t>Greedy 0</a:t>
            </a:r>
          </a:p>
          <a:p>
            <a:r>
              <a:rPr lang="en-US" dirty="0" smtClean="0"/>
              <a:t>Greedy Regex 100</a:t>
            </a:r>
          </a:p>
          <a:p>
            <a:r>
              <a:rPr lang="en-US" dirty="0" smtClean="0"/>
              <a:t>Multiple Capture 100</a:t>
            </a:r>
          </a:p>
        </p:txBody>
      </p:sp>
    </p:spTree>
    <p:extLst>
      <p:ext uri="{BB962C8B-B14F-4D97-AF65-F5344CB8AC3E}">
        <p14:creationId xmlns:p14="http://schemas.microsoft.com/office/powerpoint/2010/main" val="2969672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99" y="2102223"/>
            <a:ext cx="6825343" cy="31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33" y="1919287"/>
            <a:ext cx="4952687" cy="4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decimal</a:t>
            </a:r>
          </a:p>
          <a:p>
            <a:r>
              <a:rPr lang="en-US" dirty="0" err="1" smtClean="0"/>
              <a:t>guid</a:t>
            </a:r>
            <a:endParaRPr lang="en-US" dirty="0" smtClean="0"/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alpha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datetime</a:t>
            </a:r>
            <a:r>
              <a:rPr lang="en-US" dirty="0" smtClean="0"/>
              <a:t>(format)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min(#)</a:t>
            </a:r>
          </a:p>
          <a:p>
            <a:r>
              <a:rPr lang="en-US" dirty="0" smtClean="0"/>
              <a:t>max(#)</a:t>
            </a:r>
          </a:p>
          <a:p>
            <a:r>
              <a:rPr lang="en-US" dirty="0" smtClean="0"/>
              <a:t>range(min, max)</a:t>
            </a:r>
          </a:p>
          <a:p>
            <a:r>
              <a:rPr lang="en-US" dirty="0" err="1" smtClean="0"/>
              <a:t>minlength</a:t>
            </a:r>
            <a:r>
              <a:rPr lang="en-US" dirty="0" smtClean="0"/>
              <a:t>(#)</a:t>
            </a:r>
          </a:p>
          <a:p>
            <a:r>
              <a:rPr lang="en-US" dirty="0" err="1" smtClean="0"/>
              <a:t>maxlength</a:t>
            </a:r>
            <a:r>
              <a:rPr lang="en-US" dirty="0" smtClean="0"/>
              <a:t>(#)</a:t>
            </a:r>
          </a:p>
          <a:p>
            <a:r>
              <a:rPr lang="en-US" dirty="0" smtClean="0"/>
              <a:t>length(min, max)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81" y="913606"/>
            <a:ext cx="2276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decimal</a:t>
            </a:r>
          </a:p>
          <a:p>
            <a:r>
              <a:rPr lang="en-US" dirty="0" err="1" smtClean="0"/>
              <a:t>guid</a:t>
            </a:r>
            <a:endParaRPr lang="en-US" dirty="0" smtClean="0"/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alpha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datetime</a:t>
            </a:r>
            <a:r>
              <a:rPr lang="en-US" dirty="0" smtClean="0"/>
              <a:t>(format)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min(#)</a:t>
            </a:r>
          </a:p>
          <a:p>
            <a:r>
              <a:rPr lang="en-US" dirty="0" smtClean="0"/>
              <a:t>max(#)</a:t>
            </a:r>
          </a:p>
          <a:p>
            <a:r>
              <a:rPr lang="en-US" dirty="0" smtClean="0"/>
              <a:t>range(min, max)</a:t>
            </a:r>
          </a:p>
          <a:p>
            <a:r>
              <a:rPr lang="en-US" dirty="0" err="1" smtClean="0"/>
              <a:t>minlength</a:t>
            </a:r>
            <a:r>
              <a:rPr lang="en-US" dirty="0" smtClean="0"/>
              <a:t>(#)</a:t>
            </a:r>
          </a:p>
          <a:p>
            <a:r>
              <a:rPr lang="en-US" dirty="0" err="1" smtClean="0"/>
              <a:t>maxlength</a:t>
            </a:r>
            <a:r>
              <a:rPr lang="en-US" dirty="0" smtClean="0"/>
              <a:t>(#)</a:t>
            </a:r>
          </a:p>
          <a:p>
            <a:r>
              <a:rPr lang="en-US" dirty="0" smtClean="0"/>
              <a:t>length(min, max)</a:t>
            </a:r>
          </a:p>
          <a:p>
            <a:r>
              <a:rPr lang="en-US" dirty="0" smtClean="0"/>
              <a:t>Your Custom Constraint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81" y="913606"/>
            <a:ext cx="2276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2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</p:txBody>
      </p:sp>
    </p:spTree>
    <p:extLst>
      <p:ext uri="{BB962C8B-B14F-4D97-AF65-F5344CB8AC3E}">
        <p14:creationId xmlns:p14="http://schemas.microsoft.com/office/powerpoint/2010/main" val="565908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HttpStatusCode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Action&lt;stream&gt;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HttpStatusCode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Action&lt;stream&gt;</a:t>
            </a:r>
          </a:p>
          <a:p>
            <a:r>
              <a:rPr lang="en-US" dirty="0" smtClean="0"/>
              <a:t>Return a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41" y="5317671"/>
            <a:ext cx="4176239" cy="7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Each.Users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Hello @</a:t>
            </a:r>
            <a:r>
              <a:rPr lang="en-US" dirty="0" err="1" smtClean="0"/>
              <a:t>Current.Name</a:t>
            </a:r>
            <a:r>
              <a:rPr lang="en-US" dirty="0" smtClean="0"/>
              <a:t>!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EndEach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Each.Users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Hello @</a:t>
            </a:r>
            <a:r>
              <a:rPr lang="en-US" dirty="0" err="1" smtClean="0"/>
              <a:t>Current.Name</a:t>
            </a:r>
            <a:r>
              <a:rPr lang="en-US" dirty="0" smtClean="0"/>
              <a:t>!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EndEach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@If … @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IfNot</a:t>
            </a:r>
            <a:r>
              <a:rPr lang="en-US" dirty="0" smtClean="0"/>
              <a:t> … @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err="1" smtClean="0"/>
              <a:t>HasCollection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Master Pages and Sections</a:t>
            </a:r>
          </a:p>
          <a:p>
            <a:pPr lvl="1"/>
            <a:r>
              <a:rPr lang="en-US" dirty="0" smtClean="0"/>
              <a:t>@Master[‘name’]</a:t>
            </a:r>
          </a:p>
          <a:p>
            <a:pPr lvl="1"/>
            <a:r>
              <a:rPr lang="en-US" dirty="0" smtClean="0"/>
              <a:t>@Section[‘name’] … @</a:t>
            </a:r>
            <a:r>
              <a:rPr lang="en-US" dirty="0" err="1" smtClean="0"/>
              <a:t>EndSection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Master Pages and Sections</a:t>
            </a:r>
          </a:p>
          <a:p>
            <a:pPr lvl="1"/>
            <a:r>
              <a:rPr lang="en-US" dirty="0" smtClean="0"/>
              <a:t>@Master[‘name’]</a:t>
            </a:r>
          </a:p>
          <a:p>
            <a:pPr lvl="1"/>
            <a:r>
              <a:rPr lang="en-US" dirty="0" smtClean="0"/>
              <a:t>@Section[‘name’] … @</a:t>
            </a:r>
            <a:r>
              <a:rPr lang="en-US" dirty="0" err="1" smtClean="0"/>
              <a:t>EndSection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AntiForgeryToken</a:t>
            </a:r>
            <a:endParaRPr lang="en-US" dirty="0" smtClean="0"/>
          </a:p>
          <a:p>
            <a:r>
              <a:rPr lang="en-US" dirty="0" smtClean="0"/>
              <a:t>@Path[‘</a:t>
            </a:r>
            <a:r>
              <a:rPr lang="en-US" dirty="0" err="1" smtClean="0"/>
              <a:t>relativepath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2153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Run anywhere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9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4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r>
              <a:rPr lang="en-US" dirty="0" smtClean="0"/>
              <a:t>Low Ceremony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Low Friction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675</Words>
  <Application>Microsoft Office PowerPoint</Application>
  <PresentationFormat>Widescreen</PresentationFormat>
  <Paragraphs>194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Intro to Nancy</vt:lpstr>
      <vt:lpstr>Intro to Nancy</vt:lpstr>
      <vt:lpstr>Intro to Nancy</vt:lpstr>
      <vt:lpstr>Intro to Nancy</vt:lpstr>
      <vt:lpstr>Super Duper Happy Path (SDHP)</vt:lpstr>
      <vt:lpstr>Super Duper Happy Path (SDHP)</vt:lpstr>
      <vt:lpstr>Super Duper Happy Path (SDHP)</vt:lpstr>
      <vt:lpstr>Super Duper Happy Path (SDHP)</vt:lpstr>
      <vt:lpstr>Modules</vt:lpstr>
      <vt:lpstr>Modules</vt:lpstr>
      <vt:lpstr>Modules</vt:lpstr>
      <vt:lpstr>Modules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Route Collisions?</vt:lpstr>
      <vt:lpstr>Route Scoring</vt:lpstr>
      <vt:lpstr>Conditionals</vt:lpstr>
      <vt:lpstr>Constraints</vt:lpstr>
      <vt:lpstr>Constraints</vt:lpstr>
      <vt:lpstr>Constraints</vt:lpstr>
      <vt:lpstr>Actions</vt:lpstr>
      <vt:lpstr>Actions</vt:lpstr>
      <vt:lpstr>Actions</vt:lpstr>
      <vt:lpstr>Actions</vt:lpstr>
      <vt:lpstr>Super Simple View Engine</vt:lpstr>
      <vt:lpstr>Super Simple View Engine</vt:lpstr>
      <vt:lpstr>Super Simple View Engine</vt:lpstr>
      <vt:lpstr>Super Simple View Engine</vt:lpstr>
      <vt:lpstr>Super Simple View Engine</vt:lpstr>
      <vt:lpstr>Super Simple View Engine</vt:lpstr>
      <vt:lpstr>Super Simple View Engine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Kauffman</dc:creator>
  <cp:lastModifiedBy>Joel Kauffman</cp:lastModifiedBy>
  <cp:revision>11</cp:revision>
  <dcterms:created xsi:type="dcterms:W3CDTF">2014-03-21T14:18:10Z</dcterms:created>
  <dcterms:modified xsi:type="dcterms:W3CDTF">2014-03-22T01:20:18Z</dcterms:modified>
</cp:coreProperties>
</file>