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58" r:id="rId4"/>
    <p:sldId id="259" r:id="rId5"/>
    <p:sldId id="260" r:id="rId6"/>
    <p:sldId id="274" r:id="rId7"/>
    <p:sldId id="261" r:id="rId8"/>
    <p:sldId id="262" r:id="rId9"/>
    <p:sldId id="277" r:id="rId10"/>
    <p:sldId id="264" r:id="rId11"/>
    <p:sldId id="265" r:id="rId12"/>
    <p:sldId id="266" r:id="rId13"/>
    <p:sldId id="267" r:id="rId14"/>
    <p:sldId id="275" r:id="rId15"/>
    <p:sldId id="268" r:id="rId16"/>
    <p:sldId id="269" r:id="rId17"/>
    <p:sldId id="270" r:id="rId18"/>
    <p:sldId id="271" r:id="rId19"/>
    <p:sldId id="276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4D60-D0B6-490D-8DB4-2AF46CE88CEB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779-53CC-4DF2-B865-A38414D1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7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4D60-D0B6-490D-8DB4-2AF46CE88CEB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779-53CC-4DF2-B865-A38414D1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8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4D60-D0B6-490D-8DB4-2AF46CE88CEB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779-53CC-4DF2-B865-A38414D1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8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4D60-D0B6-490D-8DB4-2AF46CE88CEB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779-53CC-4DF2-B865-A38414D1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4D60-D0B6-490D-8DB4-2AF46CE88CEB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779-53CC-4DF2-B865-A38414D1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4D60-D0B6-490D-8DB4-2AF46CE88CEB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779-53CC-4DF2-B865-A38414D1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9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4D60-D0B6-490D-8DB4-2AF46CE88CEB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779-53CC-4DF2-B865-A38414D1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6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4D60-D0B6-490D-8DB4-2AF46CE88CEB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779-53CC-4DF2-B865-A38414D1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2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4D60-D0B6-490D-8DB4-2AF46CE88CEB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779-53CC-4DF2-B865-A38414D1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6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4D60-D0B6-490D-8DB4-2AF46CE88CEB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779-53CC-4DF2-B865-A38414D1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9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4D60-D0B6-490D-8DB4-2AF46CE88CEB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779-53CC-4DF2-B865-A38414D1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7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B4D60-D0B6-490D-8DB4-2AF46CE88CEB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A8779-53CC-4DF2-B865-A38414D1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Powershell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Aliases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Execution Policy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Restricted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AllSigned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RemoteSigned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Unrestricted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77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4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WhatIf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-Confirm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-Verbose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-Debug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65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3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Formatting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Format-Custom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Format-List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Format-Table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Format-Wide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19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Providers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6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Scripting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88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Powershell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Powershell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\&gt;</a:t>
            </a:r>
            <a:b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733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Joel Kauffman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Twitter: @</a:t>
            </a:r>
            <a:r>
              <a:rPr lang="en-US" sz="3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ifranto</a:t>
            </a:r>
            <a:endParaRPr lang="en-US" sz="32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Email: kauffmanjk@gmail.com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Slides: github.com/</a:t>
            </a:r>
            <a:r>
              <a:rPr lang="en-US" sz="3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ifranto</a:t>
            </a:r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3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powershell</a:t>
            </a:r>
            <a:endParaRPr lang="en-US" sz="32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603" y="0"/>
            <a:ext cx="124066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7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Aliases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trike="sngStrik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Commands</a:t>
            </a:r>
            <a:endParaRPr lang="en-US" strike="sngStrik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1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Cmdlets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4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 (man)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6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53</Words>
  <Application>Microsoft Office PowerPoint</Application>
  <PresentationFormat>Widescreen</PresentationFormat>
  <Paragraphs>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Powershell</vt:lpstr>
      <vt:lpstr>Powershell\&gt;</vt:lpstr>
      <vt:lpstr>PowerPoint Presentation</vt:lpstr>
      <vt:lpstr>Aliases</vt:lpstr>
      <vt:lpstr>Commands</vt:lpstr>
      <vt:lpstr>Commands</vt:lpstr>
      <vt:lpstr>Cmdlets</vt:lpstr>
      <vt:lpstr>Help</vt:lpstr>
      <vt:lpstr>Help (man)</vt:lpstr>
      <vt:lpstr>Aliases</vt:lpstr>
      <vt:lpstr>Execution Policy</vt:lpstr>
      <vt:lpstr>Parameters</vt:lpstr>
      <vt:lpstr>Parameters</vt:lpstr>
      <vt:lpstr>Objects</vt:lpstr>
      <vt:lpstr>|</vt:lpstr>
      <vt:lpstr>Formatting</vt:lpstr>
      <vt:lpstr>Providers</vt:lpstr>
      <vt:lpstr>Scripting</vt:lpstr>
      <vt:lpstr>Others</vt:lpstr>
      <vt:lpstr>Powershell\&gt;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Powershell\&gt;</dc:title>
  <dc:creator>Joel Kauffman</dc:creator>
  <cp:lastModifiedBy>Joel Kauffman</cp:lastModifiedBy>
  <cp:revision>11</cp:revision>
  <dcterms:created xsi:type="dcterms:W3CDTF">2013-11-08T18:03:01Z</dcterms:created>
  <dcterms:modified xsi:type="dcterms:W3CDTF">2013-11-08T22:34:33Z</dcterms:modified>
</cp:coreProperties>
</file>