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8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00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7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1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15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61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1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5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3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6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8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d.ifrass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centredoc@ifrass.f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1347" y="1727878"/>
            <a:ext cx="7766936" cy="1646302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Exploiter Les Editions numériques de 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hamp 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social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83" y="4233672"/>
            <a:ext cx="3023118" cy="1481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36" y="373075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19656" y="658368"/>
            <a:ext cx="842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connecter au portail Champ Social</a:t>
            </a:r>
            <a:endParaRPr lang="fr-F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46017" y="1662493"/>
            <a:ext cx="4261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Connectez-vous à la Bibliothèque Numérique de Champ Social en cliquant sur cette adresse : </a:t>
            </a:r>
            <a:r>
              <a:rPr lang="fr-FR" dirty="0" smtClean="0">
                <a:hlinkClick r:id="rId2"/>
              </a:rPr>
              <a:t>https://crd.ifrass.fr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Cliquez ensuite sur le logo de « </a:t>
            </a:r>
            <a:r>
              <a:rPr lang="fr-FR" dirty="0" smtClean="0">
                <a:solidFill>
                  <a:srgbClr val="FF0000"/>
                </a:solidFill>
              </a:rPr>
              <a:t>Champ social 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44" y="1662493"/>
            <a:ext cx="4953000" cy="44291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721666">
            <a:off x="2828509" y="2365395"/>
            <a:ext cx="847377" cy="4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947672" y="457200"/>
            <a:ext cx="842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connecter au portail Champ Social</a:t>
            </a:r>
            <a:endParaRPr lang="fr-F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16736" y="5329237"/>
            <a:ext cx="770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Connectez-vous à la Bibliothèque Numérique de Champ Social en cliquant sur « </a:t>
            </a:r>
            <a:r>
              <a:rPr lang="fr-FR" dirty="0" smtClean="0">
                <a:solidFill>
                  <a:srgbClr val="FF0000"/>
                </a:solidFill>
              </a:rPr>
              <a:t>Connexion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Identifiant : </a:t>
            </a:r>
            <a:r>
              <a:rPr lang="fr-FR" dirty="0" smtClean="0">
                <a:hlinkClick r:id="rId2"/>
              </a:rPr>
              <a:t>centredoc@ifrass.fr</a:t>
            </a:r>
            <a:r>
              <a:rPr lang="fr-FR" dirty="0" smtClean="0"/>
              <a:t>	</a:t>
            </a:r>
          </a:p>
          <a:p>
            <a:r>
              <a:rPr lang="fr-FR" dirty="0" smtClean="0"/>
              <a:t>Mot de passe : </a:t>
            </a:r>
            <a:r>
              <a:rPr lang="fr-FR" dirty="0" err="1" smtClean="0"/>
              <a:t>clefdeschamps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4" y="1312153"/>
            <a:ext cx="10068754" cy="38797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necteur droit avec flèche 5"/>
          <p:cNvCxnSpPr/>
          <p:nvPr/>
        </p:nvCxnSpPr>
        <p:spPr>
          <a:xfrm flipV="1">
            <a:off x="3593592" y="1517904"/>
            <a:ext cx="310896" cy="381133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5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898648" y="332115"/>
            <a:ext cx="842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Consulter les nouveautés</a:t>
            </a:r>
            <a:endParaRPr lang="fr-F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07592" y="5397607"/>
            <a:ext cx="4398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Cliquez sur Nouveautés pour voir apparaitre la liste des </a:t>
            </a:r>
            <a:r>
              <a:rPr lang="fr-FR" dirty="0" smtClean="0"/>
              <a:t>documents numériques (livres et revues) classés du plus récent au plus ancien.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2" y="1312153"/>
            <a:ext cx="8547557" cy="38797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Connecteur droit avec flèche 3"/>
          <p:cNvCxnSpPr/>
          <p:nvPr/>
        </p:nvCxnSpPr>
        <p:spPr>
          <a:xfrm flipV="1">
            <a:off x="1508760" y="1517904"/>
            <a:ext cx="310896" cy="381133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940296" y="5329237"/>
            <a:ext cx="3000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Téléchargez vos documents en cliquant sur </a:t>
            </a:r>
            <a:r>
              <a:rPr lang="fr-FR" dirty="0" smtClean="0">
                <a:solidFill>
                  <a:srgbClr val="00B050"/>
                </a:solidFill>
              </a:rPr>
              <a:t>« Téléchargement abonné »</a:t>
            </a:r>
            <a:endParaRPr lang="fr-FR" dirty="0">
              <a:solidFill>
                <a:srgbClr val="00B05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4524">
            <a:off x="7656541" y="3118103"/>
            <a:ext cx="765081" cy="24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633472" y="438912"/>
            <a:ext cx="842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Effectuer une recherche</a:t>
            </a:r>
            <a:endParaRPr lang="fr-F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16736" y="5329237"/>
            <a:ext cx="770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Vous pouvez e</a:t>
            </a:r>
            <a:r>
              <a:rPr lang="fr-FR" dirty="0" smtClean="0"/>
              <a:t>ffectuer une recherche de documents en entrant un mot clé, par exemple nous avons recherché une recherche avec le mot clé « Cécité »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4" y="1312153"/>
            <a:ext cx="9389050" cy="38797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necteur droit avec flèche 5"/>
          <p:cNvCxnSpPr/>
          <p:nvPr/>
        </p:nvCxnSpPr>
        <p:spPr>
          <a:xfrm flipV="1">
            <a:off x="4133088" y="1517905"/>
            <a:ext cx="2953512" cy="3811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5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960120" y="438516"/>
            <a:ext cx="842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Télécharger les documents</a:t>
            </a:r>
            <a:endParaRPr lang="fr-F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16736" y="5329237"/>
            <a:ext cx="770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Téléchargez les documents que vous souhaitez en cliquant sur le bouton vert « </a:t>
            </a:r>
            <a:r>
              <a:rPr lang="fr-FR" b="1" dirty="0" smtClean="0">
                <a:solidFill>
                  <a:srgbClr val="00B050"/>
                </a:solidFill>
              </a:rPr>
              <a:t>Téléchargement abonné »</a:t>
            </a:r>
            <a:endParaRPr lang="fr-FR" b="1" dirty="0">
              <a:solidFill>
                <a:srgbClr val="00B050"/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0" y="1360297"/>
            <a:ext cx="9001384" cy="38797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Connecteur droit avec flèche 5"/>
          <p:cNvCxnSpPr/>
          <p:nvPr/>
        </p:nvCxnSpPr>
        <p:spPr>
          <a:xfrm flipV="1">
            <a:off x="4919472" y="3144215"/>
            <a:ext cx="3099816" cy="22129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8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83" y="4808252"/>
            <a:ext cx="3023118" cy="1481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4572000"/>
            <a:ext cx="2286000" cy="228600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461347" y="-31383"/>
            <a:ext cx="7766936" cy="1646302"/>
          </a:xfrm>
        </p:spPr>
        <p:txBody>
          <a:bodyPr/>
          <a:lstStyle/>
          <a:p>
            <a:pPr algn="ctr"/>
            <a:r>
              <a:rPr lang="fr-F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 droits d’auteur et durée de vie des documents</a:t>
            </a:r>
            <a:endParaRPr lang="fr-F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892808" y="2130596"/>
            <a:ext cx="75630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Les documents téléchargés sur Champ social ont une </a:t>
            </a:r>
            <a:r>
              <a:rPr lang="fr-FR" sz="2400" dirty="0" smtClean="0">
                <a:solidFill>
                  <a:srgbClr val="FF0000"/>
                </a:solidFill>
              </a:rPr>
              <a:t>durée de vie de 3 semaines</a:t>
            </a:r>
            <a:r>
              <a:rPr lang="fr-FR" sz="2400" dirty="0" smtClean="0"/>
              <a:t>, après ce délai les documents s’auto détruiront et seront inutilisables. Si vous souhaitez poursuivre la lecture du document au-delà de ce délai, </a:t>
            </a:r>
            <a:r>
              <a:rPr lang="fr-FR" sz="2400" dirty="0" smtClean="0">
                <a:solidFill>
                  <a:srgbClr val="FF0000"/>
                </a:solidFill>
              </a:rPr>
              <a:t>il vous suffit de le télécharger à nouveau</a:t>
            </a:r>
            <a:r>
              <a:rPr lang="fr-FR" sz="2400" dirty="0" smtClean="0"/>
              <a:t> en suivant la même procédure afin de bénéficier de 3 </a:t>
            </a:r>
            <a:r>
              <a:rPr lang="fr-FR" sz="2400" smtClean="0"/>
              <a:t>semaines supplémentaires.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28477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mbre extrêm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202</Words>
  <Application>Microsoft Office PowerPoint</Application>
  <PresentationFormat>Grand écran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Exploiter Les Editions numériques de Champ social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droits d’auteur et durée de vie des documents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Sabahadin BAKARI</dc:creator>
  <cp:lastModifiedBy>Sabahadin BAKARI</cp:lastModifiedBy>
  <cp:revision>15</cp:revision>
  <cp:lastPrinted>2024-06-21T16:52:24Z</cp:lastPrinted>
  <dcterms:created xsi:type="dcterms:W3CDTF">2024-06-20T21:44:02Z</dcterms:created>
  <dcterms:modified xsi:type="dcterms:W3CDTF">2024-06-21T16:53:51Z</dcterms:modified>
</cp:coreProperties>
</file>