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A373-8183-4F31-99CD-569B6053C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25" y="1788454"/>
            <a:ext cx="5969915" cy="2098226"/>
          </a:xfrm>
        </p:spPr>
        <p:txBody>
          <a:bodyPr/>
          <a:lstStyle/>
          <a:p>
            <a:r>
              <a:rPr lang="pt-PT" dirty="0"/>
              <a:t>Sistema para o GymFit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DDA8F-6212-4DCA-ABC8-D5CA7C9B6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5199" y="4045706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PT" dirty="0"/>
              <a:t>Prova de Aptidão Profissional </a:t>
            </a:r>
          </a:p>
          <a:p>
            <a:pPr algn="r"/>
            <a:r>
              <a:rPr lang="pt-PT" dirty="0"/>
              <a:t>Gestão e Programação de Sistemas Informáticos</a:t>
            </a:r>
          </a:p>
          <a:p>
            <a:pPr algn="r"/>
            <a:r>
              <a:rPr lang="pt-PT" dirty="0"/>
              <a:t>Frederico Santos | 3ºPSI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D48E8A-EB90-494E-B53D-4F7A5E19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418" y="1378226"/>
            <a:ext cx="2508454" cy="2508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9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71E7E-A0F8-4794-B708-76707254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surgiu a ideia?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389C989-233B-46A3-9AA0-BA4DC8409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9" b="90000" l="10000" r="90000">
                        <a14:foregroundMark x1="33750" y1="64722" x2="31528" y2="615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7233" y="2171700"/>
            <a:ext cx="4257533" cy="4257533"/>
          </a:xfrm>
        </p:spPr>
      </p:pic>
    </p:spTree>
    <p:extLst>
      <p:ext uri="{BB962C8B-B14F-4D97-AF65-F5344CB8AC3E}">
        <p14:creationId xmlns:p14="http://schemas.microsoft.com/office/powerpoint/2010/main" val="21498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93792-ACB6-49B1-89A3-A10EE81F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Em consiste este sistema?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E02133-AC12-42FB-BB19-DAF8FDBD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25" y="1428750"/>
            <a:ext cx="2593075" cy="5221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BB589E-DA73-4DFB-B753-B008FF2EE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75701"/>
            <a:ext cx="6858000" cy="31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F5D11-4BF5-4501-A7E6-8CBDAA1B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PT" dirty="0"/>
              <a:t>Qual é o objetivo principal?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BCF3E1-CCC2-4AA0-BA3E-90D4BC7E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3525078" cy="35250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0E3989-2102-4E0B-A5BD-90F1D517E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00" r="98200">
                        <a14:foregroundMark x1="15800" y1="92989" x2="15800" y2="92989"/>
                        <a14:foregroundMark x1="10800" y1="93727" x2="10800" y2="93727"/>
                        <a14:foregroundMark x1="5200" y1="95572" x2="4400" y2="95941"/>
                        <a14:foregroundMark x1="4400" y1="94465" x2="9000" y2="81181"/>
                        <a14:foregroundMark x1="68600" y1="81181" x2="68600" y2="81181"/>
                        <a14:foregroundMark x1="72000" y1="95941" x2="72000" y2="95941"/>
                        <a14:foregroundMark x1="68600" y1="81550" x2="17800" y2="80812"/>
                        <a14:foregroundMark x1="17600" y1="96310" x2="17600" y2="96310"/>
                        <a14:foregroundMark x1="17200" y1="97048" x2="67400" y2="97417"/>
                        <a14:foregroundMark x1="48600" y1="89299" x2="48000" y2="89299"/>
                        <a14:foregroundMark x1="37600" y1="85978" x2="37600" y2="85978"/>
                        <a14:foregroundMark x1="87200" y1="91513" x2="87200" y2="91513"/>
                        <a14:foregroundMark x1="87000" y1="92251" x2="82600" y2="88192"/>
                        <a14:foregroundMark x1="82400" y1="58672" x2="82400" y2="58672"/>
                        <a14:foregroundMark x1="83000" y1="55351" x2="87000" y2="12915"/>
                        <a14:foregroundMark x1="81400" y1="31734" x2="83400" y2="45018"/>
                        <a14:foregroundMark x1="93000" y1="43542" x2="88400" y2="738"/>
                        <a14:foregroundMark x1="92400" y1="12915" x2="90400" y2="67528"/>
                        <a14:foregroundMark x1="76000" y1="54244" x2="74000" y2="5166"/>
                        <a14:foregroundMark x1="75800" y1="59041" x2="75800" y2="69004"/>
                        <a14:foregroundMark x1="56200" y1="71587" x2="50600" y2="70849"/>
                        <a14:foregroundMark x1="40200" y1="71587" x2="31600" y2="71587"/>
                        <a14:foregroundMark x1="65000" y1="60886" x2="63400" y2="60886"/>
                        <a14:foregroundMark x1="31200" y1="73432" x2="30800" y2="70480"/>
                        <a14:foregroundMark x1="31200" y1="69742" x2="31200" y2="697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9374" y="2466008"/>
            <a:ext cx="5417825" cy="2936461"/>
          </a:xfrm>
          <a:prstGeom prst="rect">
            <a:avLst/>
          </a:prstGeom>
        </p:spPr>
      </p:pic>
      <p:sp>
        <p:nvSpPr>
          <p:cNvPr id="11" name="Arco 10">
            <a:extLst>
              <a:ext uri="{FF2B5EF4-FFF2-40B4-BE49-F238E27FC236}">
                <a16:creationId xmlns:a16="http://schemas.microsoft.com/office/drawing/2014/main" id="{2D9AAAFB-889B-4005-BF03-523A7700FF76}"/>
              </a:ext>
            </a:extLst>
          </p:cNvPr>
          <p:cNvSpPr/>
          <p:nvPr/>
        </p:nvSpPr>
        <p:spPr>
          <a:xfrm>
            <a:off x="3860696" y="1586395"/>
            <a:ext cx="3723861" cy="1842605"/>
          </a:xfrm>
          <a:prstGeom prst="arc">
            <a:avLst>
              <a:gd name="adj1" fmla="val 11350303"/>
              <a:gd name="adj2" fmla="val 211653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5E5242B5-4048-4DE3-AB18-E357E0707107}"/>
              </a:ext>
            </a:extLst>
          </p:cNvPr>
          <p:cNvCxnSpPr>
            <a:cxnSpLocks/>
          </p:cNvCxnSpPr>
          <p:nvPr/>
        </p:nvCxnSpPr>
        <p:spPr>
          <a:xfrm>
            <a:off x="7531549" y="2040835"/>
            <a:ext cx="0" cy="263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D58520A-D3E1-40BD-8CF1-07066C901722}"/>
              </a:ext>
            </a:extLst>
          </p:cNvPr>
          <p:cNvCxnSpPr>
            <a:cxnSpLocks/>
          </p:cNvCxnSpPr>
          <p:nvPr/>
        </p:nvCxnSpPr>
        <p:spPr>
          <a:xfrm>
            <a:off x="7288696" y="2282688"/>
            <a:ext cx="22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E76FE45-F53A-462E-ABB7-1FDC9A530D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71"/>
          <a:stretch/>
        </p:blipFill>
        <p:spPr>
          <a:xfrm>
            <a:off x="7399026" y="2514598"/>
            <a:ext cx="2827027" cy="1646585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82C307A3-2C42-45FB-A328-ACE820AE8927}"/>
              </a:ext>
            </a:extLst>
          </p:cNvPr>
          <p:cNvSpPr/>
          <p:nvPr/>
        </p:nvSpPr>
        <p:spPr>
          <a:xfrm rot="21392150">
            <a:off x="6256799" y="3505476"/>
            <a:ext cx="1152525" cy="99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62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3EC0E-FDB7-4E61-9EE5-719214C5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40133F-0CCC-4BA2-A354-02B33697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11239"/>
            <a:ext cx="3658737" cy="1975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CE7979-D228-4AB9-B5C1-2A42578B1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5316"/>
            <a:ext cx="1972102" cy="19721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FD370F-F6B6-4BD6-AE1E-8B7646CA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0208" y1="9635" x2="30208" y2="9635"/>
                        <a14:foregroundMark x1="52995" y1="7552" x2="52995" y2="7552"/>
                        <a14:foregroundMark x1="64844" y1="8854" x2="64844" y2="88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5350" y="2171700"/>
            <a:ext cx="1972102" cy="19721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ABDAFCD-DE45-473A-A5D4-E7E8AE82D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549" y="2171699"/>
            <a:ext cx="1739496" cy="197210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6295B4F-4CF9-4538-86AA-9381B471C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0696" y="2171698"/>
            <a:ext cx="1972104" cy="197210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3014A45-5919-4B63-B6A7-D0BFAC78A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4569" y="4611239"/>
            <a:ext cx="3816127" cy="196848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187C0A-DD27-48D8-9A8A-8DF405EE3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1690" y="4611239"/>
            <a:ext cx="841044" cy="15384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22916-1974-4977-BE98-DD61D966D0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85149" y="6149649"/>
            <a:ext cx="1394127" cy="3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8394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1362</TotalTime>
  <Words>36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Sistema para o GymFit</vt:lpstr>
      <vt:lpstr>Como surgiu a ideia?</vt:lpstr>
      <vt:lpstr>Em consiste este sistema?</vt:lpstr>
      <vt:lpstr>Qual é o objetivo principal? </vt:lpstr>
      <vt:lpstr>Tecnologias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o GymFit</dc:title>
  <dc:creator>Fred</dc:creator>
  <cp:lastModifiedBy>Fred</cp:lastModifiedBy>
  <cp:revision>11</cp:revision>
  <dcterms:created xsi:type="dcterms:W3CDTF">2019-05-01T13:33:47Z</dcterms:created>
  <dcterms:modified xsi:type="dcterms:W3CDTF">2019-05-03T11:02:32Z</dcterms:modified>
</cp:coreProperties>
</file>