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7"/>
  </p:notesMasterIdLst>
  <p:handoutMasterIdLst>
    <p:handoutMasterId r:id="rId28"/>
  </p:handoutMasterIdLst>
  <p:sldIdLst>
    <p:sldId id="282" r:id="rId5"/>
    <p:sldId id="259" r:id="rId6"/>
    <p:sldId id="284" r:id="rId7"/>
    <p:sldId id="285" r:id="rId8"/>
    <p:sldId id="261" r:id="rId9"/>
    <p:sldId id="286" r:id="rId10"/>
    <p:sldId id="287" r:id="rId11"/>
    <p:sldId id="289" r:id="rId12"/>
    <p:sldId id="294" r:id="rId13"/>
    <p:sldId id="295" r:id="rId14"/>
    <p:sldId id="288" r:id="rId15"/>
    <p:sldId id="296" r:id="rId16"/>
    <p:sldId id="298" r:id="rId17"/>
    <p:sldId id="299" r:id="rId18"/>
    <p:sldId id="300" r:id="rId19"/>
    <p:sldId id="301" r:id="rId20"/>
    <p:sldId id="302" r:id="rId21"/>
    <p:sldId id="303" r:id="rId22"/>
    <p:sldId id="291" r:id="rId23"/>
    <p:sldId id="304" r:id="rId24"/>
    <p:sldId id="292" r:id="rId25"/>
    <p:sldId id="293" r:id="rId26"/>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5D96D8-BA2E-4272-A1A5-3D06D13C36B1}" v="125" dt="2019-11-13T18:37:16.057"/>
    <p1510:client id="{22B21A6F-F314-4B61-809A-A31CFB833E1D}" v="142" dt="2019-11-12T19:29:53.503"/>
    <p1510:client id="{64592B95-5447-4670-4680-D0375E462324}" v="11" dt="2019-11-12T19:39:18.543"/>
  </p1510:revLst>
</p1510:revInfo>
</file>

<file path=ppt/tableStyles.xml><?xml version="1.0" encoding="utf-8"?>
<a:tblStyleLst xmlns:a="http://schemas.openxmlformats.org/drawingml/2006/main" def="{0660B408-B3CF-4A94-85FC-2B1E0A45F4A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194" autoAdjust="0"/>
  </p:normalViewPr>
  <p:slideViewPr>
    <p:cSldViewPr snapToGrid="0">
      <p:cViewPr>
        <p:scale>
          <a:sx n="62" d="100"/>
          <a:sy n="62" d="100"/>
        </p:scale>
        <p:origin x="1459" y="5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E24F2345-EC98-4DA1-BEDE-E955624755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a:extLst>
              <a:ext uri="{FF2B5EF4-FFF2-40B4-BE49-F238E27FC236}">
                <a16:creationId xmlns:a16="http://schemas.microsoft.com/office/drawing/2014/main" id="{CC33E638-B8D4-466B-AD53-47551EDA16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736BE0C-1B25-45CE-95C9-D4524C9D317E}" type="datetime1">
              <a:rPr lang="es-ES" smtClean="0"/>
              <a:t>13/11/2019</a:t>
            </a:fld>
            <a:endParaRPr lang="es-ES" dirty="0"/>
          </a:p>
        </p:txBody>
      </p:sp>
      <p:sp>
        <p:nvSpPr>
          <p:cNvPr id="4" name="Marcador de pie de página 3">
            <a:extLst>
              <a:ext uri="{FF2B5EF4-FFF2-40B4-BE49-F238E27FC236}">
                <a16:creationId xmlns:a16="http://schemas.microsoft.com/office/drawing/2014/main" id="{C2889FA8-6777-4B9D-A1A9-C7DBF5FEA9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a:extLst>
              <a:ext uri="{FF2B5EF4-FFF2-40B4-BE49-F238E27FC236}">
                <a16:creationId xmlns:a16="http://schemas.microsoft.com/office/drawing/2014/main" id="{404C72C3-43D9-4379-9293-03F53C8488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A9E2DD4-2E30-4434-A427-2EC50491079F}" type="slidenum">
              <a:rPr lang="es-ES" smtClean="0"/>
              <a:t>‹#›</a:t>
            </a:fld>
            <a:endParaRPr lang="es-ES" dirty="0"/>
          </a:p>
        </p:txBody>
      </p:sp>
    </p:spTree>
    <p:extLst>
      <p:ext uri="{BB962C8B-B14F-4D97-AF65-F5344CB8AC3E}">
        <p14:creationId xmlns:p14="http://schemas.microsoft.com/office/powerpoint/2010/main" val="24103731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8496A05-01AE-4316-8AE9-CC47A2CB5F9D}" type="datetime1">
              <a:rPr lang="es-ES" noProof="0" smtClean="0"/>
              <a:t>13/11/2019</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8375C1-7C5C-42A2-80F2-05631BB3764E}" type="slidenum">
              <a:rPr lang="es-ES" noProof="0" smtClean="0"/>
              <a:t>‹#›</a:t>
            </a:fld>
            <a:endParaRPr lang="es-ES" noProof="0" dirty="0"/>
          </a:p>
        </p:txBody>
      </p:sp>
    </p:spTree>
    <p:extLst>
      <p:ext uri="{BB962C8B-B14F-4D97-AF65-F5344CB8AC3E}">
        <p14:creationId xmlns:p14="http://schemas.microsoft.com/office/powerpoint/2010/main" val="357255459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168375C1-7C5C-42A2-80F2-05631BB3764E}" type="slidenum">
              <a:rPr lang="es-ES" smtClean="0"/>
              <a:t>1</a:t>
            </a:fld>
            <a:endParaRPr lang="es-ES" dirty="0"/>
          </a:p>
        </p:txBody>
      </p:sp>
    </p:spTree>
    <p:extLst>
      <p:ext uri="{BB962C8B-B14F-4D97-AF65-F5344CB8AC3E}">
        <p14:creationId xmlns:p14="http://schemas.microsoft.com/office/powerpoint/2010/main" val="376174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a:p>
            <a:endParaRPr lang="es-AR" i="0" dirty="0"/>
          </a:p>
        </p:txBody>
      </p:sp>
      <p:sp>
        <p:nvSpPr>
          <p:cNvPr id="4" name="Slide Number Placeholder 3"/>
          <p:cNvSpPr>
            <a:spLocks noGrp="1"/>
          </p:cNvSpPr>
          <p:nvPr>
            <p:ph type="sldNum" sz="quarter" idx="5"/>
          </p:nvPr>
        </p:nvSpPr>
        <p:spPr/>
        <p:txBody>
          <a:bodyPr/>
          <a:lstStyle/>
          <a:p>
            <a:pPr rtl="0"/>
            <a:fld id="{168375C1-7C5C-42A2-80F2-05631BB3764E}" type="slidenum">
              <a:rPr lang="es-ES" noProof="0" smtClean="0"/>
              <a:t>10</a:t>
            </a:fld>
            <a:endParaRPr lang="es-ES" noProof="0" dirty="0"/>
          </a:p>
        </p:txBody>
      </p:sp>
    </p:spTree>
    <p:extLst>
      <p:ext uri="{BB962C8B-B14F-4D97-AF65-F5344CB8AC3E}">
        <p14:creationId xmlns:p14="http://schemas.microsoft.com/office/powerpoint/2010/main" val="974446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a:p>
            <a:r>
              <a:rPr lang="es-AR" dirty="0"/>
              <a:t>Que declaramos con los objetos?</a:t>
            </a:r>
          </a:p>
          <a:p>
            <a:r>
              <a:rPr lang="es-AR" dirty="0"/>
              <a:t>Con cada objeto, declaramos nuestra intención o el estado deseado en la sección </a:t>
            </a:r>
            <a:r>
              <a:rPr lang="es-AR" b="1" dirty="0" err="1"/>
              <a:t>spec</a:t>
            </a:r>
            <a:r>
              <a:rPr lang="es-AR" dirty="0"/>
              <a:t>. El sistema Kubernetes gestiona la sección de </a:t>
            </a:r>
            <a:r>
              <a:rPr lang="es-AR" b="1" dirty="0"/>
              <a:t>status</a:t>
            </a:r>
            <a:r>
              <a:rPr lang="es-AR" dirty="0"/>
              <a:t> de los objetos, donde registra el estado real del objeto. En cualquier momento dado, el plano de control de Kubernetes intenta hacer coincidir el estado real del objeto con el estado deseado del objeto.</a:t>
            </a:r>
          </a:p>
        </p:txBody>
      </p:sp>
      <p:sp>
        <p:nvSpPr>
          <p:cNvPr id="4" name="Slide Number Placeholder 3"/>
          <p:cNvSpPr>
            <a:spLocks noGrp="1"/>
          </p:cNvSpPr>
          <p:nvPr>
            <p:ph type="sldNum" sz="quarter" idx="5"/>
          </p:nvPr>
        </p:nvSpPr>
        <p:spPr/>
        <p:txBody>
          <a:bodyPr/>
          <a:lstStyle/>
          <a:p>
            <a:pPr rtl="0"/>
            <a:fld id="{168375C1-7C5C-42A2-80F2-05631BB3764E}" type="slidenum">
              <a:rPr lang="es-ES" noProof="0" smtClean="0"/>
              <a:t>11</a:t>
            </a:fld>
            <a:endParaRPr lang="es-ES" noProof="0" dirty="0"/>
          </a:p>
        </p:txBody>
      </p:sp>
    </p:spTree>
    <p:extLst>
      <p:ext uri="{BB962C8B-B14F-4D97-AF65-F5344CB8AC3E}">
        <p14:creationId xmlns:p14="http://schemas.microsoft.com/office/powerpoint/2010/main" val="2169726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a:t>Como se lee esto?</a:t>
            </a:r>
          </a:p>
          <a:p>
            <a:endParaRPr lang="es-AR" dirty="0"/>
          </a:p>
          <a:p>
            <a:r>
              <a:rPr lang="es-AR" dirty="0"/>
              <a:t>NOTA: se puede ver un objeto </a:t>
            </a:r>
            <a:r>
              <a:rPr lang="es-AR" dirty="0" err="1"/>
              <a:t>pod</a:t>
            </a:r>
            <a:r>
              <a:rPr lang="es-AR" dirty="0"/>
              <a:t> </a:t>
            </a:r>
            <a:r>
              <a:rPr lang="es-AR" dirty="0" err="1"/>
              <a:t>nesteado</a:t>
            </a:r>
            <a:r>
              <a:rPr lang="es-AR" dirty="0"/>
              <a:t> en el bloque </a:t>
            </a:r>
            <a:r>
              <a:rPr lang="es-AR" dirty="0" err="1"/>
              <a:t>template</a:t>
            </a:r>
            <a:endParaRPr lang="es-AR" dirty="0"/>
          </a:p>
          <a:p>
            <a:endParaRPr lang="es-AR" dirty="0"/>
          </a:p>
          <a:p>
            <a:r>
              <a:rPr lang="es-AR" dirty="0"/>
              <a:t>NOTA 2: una vez creado el objeto K8s le agrega un </a:t>
            </a:r>
            <a:r>
              <a:rPr lang="es-AR" dirty="0" err="1"/>
              <a:t>stado</a:t>
            </a:r>
            <a:r>
              <a:rPr lang="es-AR" dirty="0"/>
              <a:t> al objeto </a:t>
            </a:r>
            <a:r>
              <a:rPr lang="es-AR" dirty="0" err="1"/>
              <a:t>deployment</a:t>
            </a:r>
            <a:r>
              <a:rPr lang="es-AR" dirty="0"/>
              <a:t>.</a:t>
            </a:r>
          </a:p>
        </p:txBody>
      </p:sp>
      <p:sp>
        <p:nvSpPr>
          <p:cNvPr id="4" name="Slide Number Placeholder 3"/>
          <p:cNvSpPr>
            <a:spLocks noGrp="1"/>
          </p:cNvSpPr>
          <p:nvPr>
            <p:ph type="sldNum" sz="quarter" idx="5"/>
          </p:nvPr>
        </p:nvSpPr>
        <p:spPr/>
        <p:txBody>
          <a:bodyPr/>
          <a:lstStyle/>
          <a:p>
            <a:pPr rtl="0"/>
            <a:fld id="{168375C1-7C5C-42A2-80F2-05631BB3764E}" type="slidenum">
              <a:rPr lang="es-ES" noProof="0" smtClean="0"/>
              <a:t>12</a:t>
            </a:fld>
            <a:endParaRPr lang="es-ES" noProof="0" dirty="0"/>
          </a:p>
        </p:txBody>
      </p:sp>
    </p:spTree>
    <p:extLst>
      <p:ext uri="{BB962C8B-B14F-4D97-AF65-F5344CB8AC3E}">
        <p14:creationId xmlns:p14="http://schemas.microsoft.com/office/powerpoint/2010/main" val="368876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a:t>Que pasa con los objetos sin la ayuda de los servicios? Exponer este tema</a:t>
            </a:r>
          </a:p>
        </p:txBody>
      </p:sp>
      <p:sp>
        <p:nvSpPr>
          <p:cNvPr id="4" name="Slide Number Placeholder 3"/>
          <p:cNvSpPr>
            <a:spLocks noGrp="1"/>
          </p:cNvSpPr>
          <p:nvPr>
            <p:ph type="sldNum" sz="quarter" idx="5"/>
          </p:nvPr>
        </p:nvSpPr>
        <p:spPr/>
        <p:txBody>
          <a:bodyPr/>
          <a:lstStyle/>
          <a:p>
            <a:pPr rtl="0"/>
            <a:fld id="{168375C1-7C5C-42A2-80F2-05631BB3764E}" type="slidenum">
              <a:rPr lang="es-ES" noProof="0" smtClean="0"/>
              <a:t>13</a:t>
            </a:fld>
            <a:endParaRPr lang="es-ES" noProof="0" dirty="0"/>
          </a:p>
        </p:txBody>
      </p:sp>
    </p:spTree>
    <p:extLst>
      <p:ext uri="{BB962C8B-B14F-4D97-AF65-F5344CB8AC3E}">
        <p14:creationId xmlns:p14="http://schemas.microsoft.com/office/powerpoint/2010/main" val="3660250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a:p>
            <a:r>
              <a:rPr lang="es-AR" dirty="0" err="1"/>
              <a:t>kube</a:t>
            </a:r>
            <a:r>
              <a:rPr lang="es-AR" dirty="0"/>
              <a:t>-proxy, que es  vigilado por el servidor API en el nodo maestro para la adición y eliminación de servicios y </a:t>
            </a:r>
            <a:r>
              <a:rPr lang="es-AR" dirty="0" err="1"/>
              <a:t>endpoint</a:t>
            </a:r>
            <a:r>
              <a:rPr lang="es-AR" dirty="0"/>
              <a:t>. En este ejemplo, para cada nuevo Servicio, en cada nodo, </a:t>
            </a:r>
            <a:r>
              <a:rPr lang="es-AR" dirty="0" err="1"/>
              <a:t>kube</a:t>
            </a:r>
            <a:r>
              <a:rPr lang="es-AR" dirty="0"/>
              <a:t>-proxy configura las reglas de </a:t>
            </a:r>
            <a:r>
              <a:rPr lang="es-AR" dirty="0" err="1"/>
              <a:t>iptables</a:t>
            </a:r>
            <a:r>
              <a:rPr lang="es-AR" dirty="0"/>
              <a:t> para capturar el tráfico para su </a:t>
            </a:r>
            <a:r>
              <a:rPr lang="es-AR" dirty="0" err="1"/>
              <a:t>ClusterIP</a:t>
            </a:r>
            <a:r>
              <a:rPr lang="es-AR" dirty="0"/>
              <a:t> y lo reenvía a uno de los puntos finales del Servicio. Por lo tanto, cualquier nodo puede recibir el tráfico externo y luego enrutarlo internamente en el clúster según las reglas de </a:t>
            </a:r>
            <a:r>
              <a:rPr lang="es-AR" dirty="0" err="1"/>
              <a:t>iptables</a:t>
            </a:r>
            <a:r>
              <a:rPr lang="es-AR" dirty="0"/>
              <a:t>. Cuando se elimina el Servicio, </a:t>
            </a:r>
            <a:r>
              <a:rPr lang="es-AR" dirty="0" err="1"/>
              <a:t>kube</a:t>
            </a:r>
            <a:r>
              <a:rPr lang="es-AR" dirty="0"/>
              <a:t>-proxy elimina también las reglas de </a:t>
            </a:r>
            <a:r>
              <a:rPr lang="es-AR" dirty="0" err="1"/>
              <a:t>iptables</a:t>
            </a:r>
            <a:r>
              <a:rPr lang="es-AR" dirty="0"/>
              <a:t> correspondientes en todos los nodos.</a:t>
            </a:r>
          </a:p>
        </p:txBody>
      </p:sp>
      <p:sp>
        <p:nvSpPr>
          <p:cNvPr id="4" name="Slide Number Placeholder 3"/>
          <p:cNvSpPr>
            <a:spLocks noGrp="1"/>
          </p:cNvSpPr>
          <p:nvPr>
            <p:ph type="sldNum" sz="quarter" idx="5"/>
          </p:nvPr>
        </p:nvSpPr>
        <p:spPr/>
        <p:txBody>
          <a:bodyPr/>
          <a:lstStyle/>
          <a:p>
            <a:pPr rtl="0"/>
            <a:fld id="{168375C1-7C5C-42A2-80F2-05631BB3764E}" type="slidenum">
              <a:rPr lang="es-ES" noProof="0" smtClean="0"/>
              <a:t>14</a:t>
            </a:fld>
            <a:endParaRPr lang="es-ES" noProof="0" dirty="0"/>
          </a:p>
        </p:txBody>
      </p:sp>
    </p:spTree>
    <p:extLst>
      <p:ext uri="{BB962C8B-B14F-4D97-AF65-F5344CB8AC3E}">
        <p14:creationId xmlns:p14="http://schemas.microsoft.com/office/powerpoint/2010/main" val="3702359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err="1"/>
              <a:t>ClusterIP</a:t>
            </a:r>
            <a:r>
              <a:rPr lang="es-AR" dirty="0"/>
              <a:t>: es el tipo de servicio predeterminado. Un servicio recibe una dirección IP virtual, conocida como su </a:t>
            </a:r>
            <a:r>
              <a:rPr lang="es-AR" dirty="0" err="1"/>
              <a:t>ClusterIP</a:t>
            </a:r>
            <a:r>
              <a:rPr lang="es-AR" dirty="0"/>
              <a:t>. Esta dirección IP virtual se utiliza para comunicarse con el Servicio </a:t>
            </a:r>
            <a:r>
              <a:rPr lang="es-AR" u="sng" dirty="0"/>
              <a:t>y solo es accesible dentro del clúster.</a:t>
            </a:r>
          </a:p>
          <a:p>
            <a:endParaRPr lang="es-AR" dirty="0"/>
          </a:p>
          <a:p>
            <a:r>
              <a:rPr lang="es-AR" dirty="0" err="1"/>
              <a:t>NodePort</a:t>
            </a:r>
            <a:r>
              <a:rPr lang="es-AR" dirty="0"/>
              <a:t> conjunto con </a:t>
            </a:r>
            <a:r>
              <a:rPr lang="es-AR" dirty="0" err="1"/>
              <a:t>ClusterIP</a:t>
            </a:r>
            <a:r>
              <a:rPr lang="es-AR" dirty="0"/>
              <a:t>, un puerto alto, seleccionado dinámicamente del rango predeterminado 30000-32767, se asigna al Servicio respectivo, desde todos los nodos de trabajo.</a:t>
            </a:r>
          </a:p>
          <a:p>
            <a:r>
              <a:rPr lang="es-AR" dirty="0"/>
              <a:t>Se usa cuando queremos exponer el servicio al exterior. Los usuarios serán </a:t>
            </a:r>
            <a:r>
              <a:rPr lang="es-AR" dirty="0" err="1"/>
              <a:t>conetados</a:t>
            </a:r>
            <a:r>
              <a:rPr lang="es-AR" dirty="0"/>
              <a:t> a los nodos en los puertos altos,  y </a:t>
            </a:r>
            <a:r>
              <a:rPr lang="es-AR" dirty="0" err="1"/>
              <a:t>luegos</a:t>
            </a:r>
            <a:r>
              <a:rPr lang="es-AR" dirty="0"/>
              <a:t> </a:t>
            </a:r>
            <a:r>
              <a:rPr lang="es-AR" dirty="0" err="1"/>
              <a:t>proxeados</a:t>
            </a:r>
            <a:r>
              <a:rPr lang="es-AR" dirty="0"/>
              <a:t> internamente a la </a:t>
            </a:r>
            <a:r>
              <a:rPr lang="es-AR" dirty="0" err="1"/>
              <a:t>ClusterIP</a:t>
            </a:r>
            <a:r>
              <a:rPr lang="es-AR" dirty="0"/>
              <a:t> del servicio  y finalmente la </a:t>
            </a:r>
            <a:r>
              <a:rPr lang="es-AR" dirty="0" err="1"/>
              <a:t>request</a:t>
            </a:r>
            <a:r>
              <a:rPr lang="es-AR" dirty="0"/>
              <a:t> será  reenviada aplicación en el </a:t>
            </a:r>
            <a:r>
              <a:rPr lang="es-AR" dirty="0" err="1"/>
              <a:t>cluster</a:t>
            </a:r>
            <a:r>
              <a:rPr lang="es-AR" dirty="0"/>
              <a:t>. </a:t>
            </a:r>
          </a:p>
          <a:p>
            <a:endParaRPr lang="es-AR" dirty="0"/>
          </a:p>
          <a:p>
            <a:endParaRPr lang="es-AR" dirty="0"/>
          </a:p>
          <a:p>
            <a:endParaRPr lang="es-AR" dirty="0"/>
          </a:p>
        </p:txBody>
      </p:sp>
      <p:sp>
        <p:nvSpPr>
          <p:cNvPr id="4" name="Slide Number Placeholder 3"/>
          <p:cNvSpPr>
            <a:spLocks noGrp="1"/>
          </p:cNvSpPr>
          <p:nvPr>
            <p:ph type="sldNum" sz="quarter" idx="5"/>
          </p:nvPr>
        </p:nvSpPr>
        <p:spPr/>
        <p:txBody>
          <a:bodyPr/>
          <a:lstStyle/>
          <a:p>
            <a:pPr rtl="0"/>
            <a:fld id="{168375C1-7C5C-42A2-80F2-05631BB3764E}" type="slidenum">
              <a:rPr lang="es-ES" noProof="0" smtClean="0"/>
              <a:t>15</a:t>
            </a:fld>
            <a:endParaRPr lang="es-ES" noProof="0" dirty="0"/>
          </a:p>
        </p:txBody>
      </p:sp>
    </p:spTree>
    <p:extLst>
      <p:ext uri="{BB962C8B-B14F-4D97-AF65-F5344CB8AC3E}">
        <p14:creationId xmlns:p14="http://schemas.microsoft.com/office/powerpoint/2010/main" val="4242024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AR" dirty="0" err="1"/>
              <a:t>NodePort</a:t>
            </a:r>
            <a:r>
              <a:rPr lang="es-AR" dirty="0"/>
              <a:t> y </a:t>
            </a:r>
            <a:r>
              <a:rPr lang="es-AR" dirty="0" err="1"/>
              <a:t>ClusterIP</a:t>
            </a:r>
            <a:r>
              <a:rPr lang="es-AR" dirty="0"/>
              <a:t> se crean automáticamente, y el balanceador de carga externo los enrutará</a:t>
            </a:r>
          </a:p>
          <a:p>
            <a:pPr marL="171450" indent="-171450">
              <a:buFont typeface="Arial" panose="020B0604020202020204" pitchFamily="34" charset="0"/>
              <a:buChar char="•"/>
            </a:pPr>
            <a:r>
              <a:rPr lang="es-AR" dirty="0"/>
              <a:t>El servicio está expuesto en un puerto estático en cada nodo de trabajo</a:t>
            </a:r>
          </a:p>
          <a:p>
            <a:pPr marL="171450" indent="-171450">
              <a:buFont typeface="Arial" panose="020B0604020202020204" pitchFamily="34" charset="0"/>
              <a:buChar char="•"/>
            </a:pPr>
            <a:r>
              <a:rPr lang="es-AR" dirty="0"/>
              <a:t>El Servicio está expuesto externamente utilizando la función de equilibrador de carga del proveedor de la nube subyacente.</a:t>
            </a:r>
          </a:p>
          <a:p>
            <a:pPr marL="0" indent="0">
              <a:buFont typeface="Arial" panose="020B0604020202020204" pitchFamily="34" charset="0"/>
              <a:buNone/>
            </a:pPr>
            <a:endParaRPr lang="es-AR" dirty="0"/>
          </a:p>
          <a:p>
            <a:pPr marL="0" indent="0">
              <a:buFont typeface="Arial" panose="020B0604020202020204" pitchFamily="34" charset="0"/>
              <a:buNone/>
            </a:pPr>
            <a:endParaRPr lang="es-AR" dirty="0"/>
          </a:p>
          <a:p>
            <a:pPr marL="0" indent="0">
              <a:buFont typeface="Arial" panose="020B0604020202020204" pitchFamily="34" charset="0"/>
              <a:buNone/>
            </a:pPr>
            <a:r>
              <a:rPr lang="es-AR" dirty="0"/>
              <a:t>Lo que dice en todos lados sobre que no….. se puede implementar si no es las nube…pero.!</a:t>
            </a:r>
          </a:p>
          <a:p>
            <a:endParaRPr lang="es-AR" dirty="0"/>
          </a:p>
        </p:txBody>
      </p:sp>
      <p:sp>
        <p:nvSpPr>
          <p:cNvPr id="4" name="Slide Number Placeholder 3"/>
          <p:cNvSpPr>
            <a:spLocks noGrp="1"/>
          </p:cNvSpPr>
          <p:nvPr>
            <p:ph type="sldNum" sz="quarter" idx="5"/>
          </p:nvPr>
        </p:nvSpPr>
        <p:spPr/>
        <p:txBody>
          <a:bodyPr/>
          <a:lstStyle/>
          <a:p>
            <a:pPr rtl="0"/>
            <a:fld id="{168375C1-7C5C-42A2-80F2-05631BB3764E}" type="slidenum">
              <a:rPr lang="es-ES" noProof="0" smtClean="0"/>
              <a:t>16</a:t>
            </a:fld>
            <a:endParaRPr lang="es-ES" noProof="0" dirty="0"/>
          </a:p>
        </p:txBody>
      </p:sp>
    </p:spTree>
    <p:extLst>
      <p:ext uri="{BB962C8B-B14F-4D97-AF65-F5344CB8AC3E}">
        <p14:creationId xmlns:p14="http://schemas.microsoft.com/office/powerpoint/2010/main" val="932075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AR" dirty="0"/>
              <a:t>Un Servicio puede asignarse a una dirección </a:t>
            </a:r>
            <a:r>
              <a:rPr lang="es-AR" dirty="0" err="1"/>
              <a:t>ExternalIP</a:t>
            </a:r>
            <a:r>
              <a:rPr lang="es-AR" dirty="0"/>
              <a:t> si puede enrutarse a uno o más de los nodos de trabajo. El tráfico que ingresa al clúster con el </a:t>
            </a:r>
            <a:r>
              <a:rPr lang="es-AR" dirty="0" err="1"/>
              <a:t>ExternalIP</a:t>
            </a:r>
            <a:r>
              <a:rPr lang="es-AR" dirty="0"/>
              <a:t> (como IP de destino) en el puerto del Servicio, se enruta a uno de los puntos finales del Servicio. Este tipo de servicio requiere un proveedor de nube externo como Google Cloud </a:t>
            </a:r>
            <a:r>
              <a:rPr lang="es-AR" dirty="0" err="1"/>
              <a:t>Platform</a:t>
            </a:r>
            <a:r>
              <a:rPr lang="es-AR" dirty="0"/>
              <a:t> o AWS.</a:t>
            </a:r>
          </a:p>
        </p:txBody>
      </p:sp>
      <p:sp>
        <p:nvSpPr>
          <p:cNvPr id="4" name="Slide Number Placeholder 3"/>
          <p:cNvSpPr>
            <a:spLocks noGrp="1"/>
          </p:cNvSpPr>
          <p:nvPr>
            <p:ph type="sldNum" sz="quarter" idx="5"/>
          </p:nvPr>
        </p:nvSpPr>
        <p:spPr/>
        <p:txBody>
          <a:bodyPr/>
          <a:lstStyle/>
          <a:p>
            <a:pPr rtl="0"/>
            <a:fld id="{168375C1-7C5C-42A2-80F2-05631BB3764E}" type="slidenum">
              <a:rPr lang="es-ES" noProof="0" smtClean="0"/>
              <a:t>17</a:t>
            </a:fld>
            <a:endParaRPr lang="es-ES" noProof="0" dirty="0"/>
          </a:p>
        </p:txBody>
      </p:sp>
    </p:spTree>
    <p:extLst>
      <p:ext uri="{BB962C8B-B14F-4D97-AF65-F5344CB8AC3E}">
        <p14:creationId xmlns:p14="http://schemas.microsoft.com/office/powerpoint/2010/main" val="2917022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a:t>Hablar de porque use </a:t>
            </a:r>
            <a:r>
              <a:rPr lang="es-AR" dirty="0" err="1"/>
              <a:t>kubespray</a:t>
            </a:r>
            <a:r>
              <a:rPr lang="es-AR" dirty="0"/>
              <a:t>: </a:t>
            </a:r>
          </a:p>
          <a:p>
            <a:r>
              <a:rPr lang="es-AR" dirty="0"/>
              <a:t>Cuales eran las alternativas para </a:t>
            </a:r>
            <a:r>
              <a:rPr lang="es-AR" dirty="0" err="1"/>
              <a:t>baremetal</a:t>
            </a:r>
            <a:endParaRPr lang="es-AR" dirty="0"/>
          </a:p>
          <a:p>
            <a:endParaRPr lang="es-AR" dirty="0"/>
          </a:p>
          <a:p>
            <a:r>
              <a:rPr lang="es-AR" dirty="0"/>
              <a:t>Porque me fui por </a:t>
            </a:r>
            <a:r>
              <a:rPr lang="es-AR" dirty="0" err="1"/>
              <a:t>kubspray</a:t>
            </a:r>
            <a:r>
              <a:rPr lang="es-AR" dirty="0"/>
              <a:t>: porque usa ansible, porque es bastante flexible, porque puedo customizarlo..</a:t>
            </a:r>
          </a:p>
        </p:txBody>
      </p:sp>
      <p:sp>
        <p:nvSpPr>
          <p:cNvPr id="4" name="Slide Number Placeholder 3"/>
          <p:cNvSpPr>
            <a:spLocks noGrp="1"/>
          </p:cNvSpPr>
          <p:nvPr>
            <p:ph type="sldNum" sz="quarter" idx="5"/>
          </p:nvPr>
        </p:nvSpPr>
        <p:spPr/>
        <p:txBody>
          <a:bodyPr/>
          <a:lstStyle/>
          <a:p>
            <a:pPr rtl="0"/>
            <a:fld id="{168375C1-7C5C-42A2-80F2-05631BB3764E}" type="slidenum">
              <a:rPr lang="es-ES" noProof="0" smtClean="0"/>
              <a:t>18</a:t>
            </a:fld>
            <a:endParaRPr lang="es-ES" noProof="0" dirty="0"/>
          </a:p>
        </p:txBody>
      </p:sp>
    </p:spTree>
    <p:extLst>
      <p:ext uri="{BB962C8B-B14F-4D97-AF65-F5344CB8AC3E}">
        <p14:creationId xmlns:p14="http://schemas.microsoft.com/office/powerpoint/2010/main" val="3507975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a:t>Porque se uso este </a:t>
            </a:r>
            <a:r>
              <a:rPr lang="es-AR" dirty="0" err="1"/>
              <a:t>lab</a:t>
            </a:r>
            <a:r>
              <a:rPr lang="es-AR" dirty="0"/>
              <a:t> ? </a:t>
            </a:r>
          </a:p>
          <a:p>
            <a:r>
              <a:rPr lang="es-AR" dirty="0"/>
              <a:t>Que dice la literatura al respecto, esta cuestión de que el balanceador no se puede hacer si no es en la nube</a:t>
            </a:r>
          </a:p>
          <a:p>
            <a:endParaRPr lang="es-AR" dirty="0"/>
          </a:p>
          <a:p>
            <a:r>
              <a:rPr lang="es-AR" dirty="0"/>
              <a:t>Hablar Sobre Metal, ventajas y </a:t>
            </a:r>
            <a:r>
              <a:rPr lang="es-AR" dirty="0" err="1"/>
              <a:t>desventanjas</a:t>
            </a:r>
            <a:endParaRPr lang="es-AR" dirty="0"/>
          </a:p>
          <a:p>
            <a:r>
              <a:rPr lang="es-AR" dirty="0"/>
              <a:t> También agregar los de PV, PVC</a:t>
            </a:r>
          </a:p>
        </p:txBody>
      </p:sp>
      <p:sp>
        <p:nvSpPr>
          <p:cNvPr id="4" name="Slide Number Placeholder 3"/>
          <p:cNvSpPr>
            <a:spLocks noGrp="1"/>
          </p:cNvSpPr>
          <p:nvPr>
            <p:ph type="sldNum" sz="quarter" idx="5"/>
          </p:nvPr>
        </p:nvSpPr>
        <p:spPr/>
        <p:txBody>
          <a:bodyPr/>
          <a:lstStyle/>
          <a:p>
            <a:pPr rtl="0"/>
            <a:fld id="{168375C1-7C5C-42A2-80F2-05631BB3764E}" type="slidenum">
              <a:rPr lang="es-ES" noProof="0" smtClean="0"/>
              <a:t>19</a:t>
            </a:fld>
            <a:endParaRPr lang="es-ES" noProof="0" dirty="0"/>
          </a:p>
        </p:txBody>
      </p:sp>
    </p:spTree>
    <p:extLst>
      <p:ext uri="{BB962C8B-B14F-4D97-AF65-F5344CB8AC3E}">
        <p14:creationId xmlns:p14="http://schemas.microsoft.com/office/powerpoint/2010/main" val="102982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r>
              <a:rPr lang="es-ES" dirty="0"/>
              <a:t>Diferencia entre monolítico y microservicios, ejemplos de c/u, </a:t>
            </a:r>
          </a:p>
          <a:p>
            <a:pPr rtl="0"/>
            <a:endParaRPr lang="es-ES" dirty="0"/>
          </a:p>
          <a:p>
            <a:pPr rtl="0"/>
            <a:r>
              <a:rPr lang="es-ES" dirty="0"/>
              <a:t>Objetivo llevar la pesada y monolítica app a la nube.</a:t>
            </a:r>
          </a:p>
          <a:p>
            <a:pPr rtl="0"/>
            <a:endParaRPr lang="es-ES" dirty="0"/>
          </a:p>
          <a:p>
            <a:pPr rtl="0"/>
            <a:r>
              <a:rPr lang="es-ES" dirty="0"/>
              <a:t>Monolítico: </a:t>
            </a:r>
            <a:r>
              <a:rPr lang="es-AR" dirty="0"/>
              <a:t>Hace uso </a:t>
            </a:r>
            <a:r>
              <a:rPr lang="es-AR"/>
              <a:t>no optimo intensivo </a:t>
            </a:r>
            <a:r>
              <a:rPr lang="es-AR" dirty="0"/>
              <a:t>de hardware. Al ser una gran pieza de software que crece continuamente, tiene que ejecutarse en un solo sistema que debe satisfacer sus requisitos de computación, memoria, almacenamiento y redes. El hardware de tal capacidad es complejo y costoso.</a:t>
            </a:r>
          </a:p>
          <a:p>
            <a:pPr rtl="0"/>
            <a:r>
              <a:rPr lang="es-AR" dirty="0"/>
              <a:t>Dado que la aplicación completa del monolito se ejecuta como un solo proceso, </a:t>
            </a:r>
            <a:r>
              <a:rPr lang="es-AR" b="1" dirty="0"/>
              <a:t>la escala de las características </a:t>
            </a:r>
            <a:r>
              <a:rPr lang="es-AR" dirty="0"/>
              <a:t>individuales del monolito es casi imposible Admite internamente una cantidad codificada de conexiones y operaciones. Sin embargo, escalar toda la aplicación significa implementar manualmente una nueva instancia</a:t>
            </a:r>
            <a:endParaRPr lang="es-ES" dirty="0"/>
          </a:p>
          <a:p>
            <a:pPr rtl="0"/>
            <a:endParaRPr lang="es-ES" dirty="0"/>
          </a:p>
          <a:p>
            <a:pPr rtl="0"/>
            <a:r>
              <a:rPr lang="es-ES" dirty="0"/>
              <a:t>Microservicios: </a:t>
            </a:r>
            <a:r>
              <a:rPr lang="es-AR" dirty="0"/>
              <a:t>La arquitectura basada en microservicios está alineada con los principios de arquitectura orientada a eventos y arquitectura orientada a servicios (SOA), donde las aplicaciones complejas se componen de pequeños procesos independientes que se comunican entre sí a través de API a través de una red. Las API permiten el acceso por otros servicios internos de la misma aplicación o servicios y aplicaciones externos de terceros.</a:t>
            </a:r>
          </a:p>
          <a:p>
            <a:pPr rtl="0"/>
            <a:r>
              <a:rPr lang="es-AR" dirty="0"/>
              <a:t>Cada microservicio se desarrolla y escribe en un lenguaje de programación moderno, seleccionado para ser el más adecuado para el tipo de servicio y su función comercial.</a:t>
            </a:r>
            <a:endParaRPr lang="es-ES" dirty="0"/>
          </a:p>
          <a:p>
            <a:pPr rtl="0"/>
            <a:endParaRPr lang="es-ES" dirty="0"/>
          </a:p>
          <a:p>
            <a:pPr rtl="0"/>
            <a:r>
              <a:rPr lang="es-ES" u="sng" dirty="0"/>
              <a:t>Comparación: </a:t>
            </a:r>
            <a:r>
              <a:rPr lang="es-AR" dirty="0"/>
              <a:t>Los guijarros son fáciles de seleccionar y agrupar según el color, el tamaño, la forma y requieren un esfuerzo mínimo para reubicarse cuando sea necesario. Intente reubicar la roca de 1000 toneladas sin esfuerzo.</a:t>
            </a:r>
          </a:p>
          <a:p>
            <a:pPr rtl="0"/>
            <a:endParaRPr lang="es-AR" dirty="0"/>
          </a:p>
          <a:p>
            <a:pPr rtl="0"/>
            <a:r>
              <a:rPr lang="es-AR" dirty="0"/>
              <a:t>Por eso, el sgte paso es refactorizar, lo cual ya tiene sus propios desafíos.</a:t>
            </a:r>
          </a:p>
          <a:p>
            <a:pPr rtl="0"/>
            <a:endParaRPr lang="es-ES" dirty="0"/>
          </a:p>
        </p:txBody>
      </p:sp>
      <p:sp>
        <p:nvSpPr>
          <p:cNvPr id="4" name="Marcador de posición de número de diapositiva 3"/>
          <p:cNvSpPr>
            <a:spLocks noGrp="1"/>
          </p:cNvSpPr>
          <p:nvPr>
            <p:ph type="sldNum" sz="quarter" idx="5"/>
          </p:nvPr>
        </p:nvSpPr>
        <p:spPr/>
        <p:txBody>
          <a:bodyPr rtlCol="0"/>
          <a:lstStyle/>
          <a:p>
            <a:pPr rtl="0"/>
            <a:fld id="{168375C1-7C5C-42A2-80F2-05631BB3764E}" type="slidenum">
              <a:rPr lang="es-ES" smtClean="0"/>
              <a:t>2</a:t>
            </a:fld>
            <a:endParaRPr lang="es-ES" dirty="0"/>
          </a:p>
        </p:txBody>
      </p:sp>
    </p:spTree>
    <p:extLst>
      <p:ext uri="{BB962C8B-B14F-4D97-AF65-F5344CB8AC3E}">
        <p14:creationId xmlns:p14="http://schemas.microsoft.com/office/powerpoint/2010/main" val="273608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a:t>Porque se uso este </a:t>
            </a:r>
            <a:r>
              <a:rPr lang="es-AR" dirty="0" err="1"/>
              <a:t>lab</a:t>
            </a:r>
            <a:r>
              <a:rPr lang="es-AR" dirty="0"/>
              <a:t> ? </a:t>
            </a:r>
          </a:p>
          <a:p>
            <a:r>
              <a:rPr lang="es-AR" dirty="0"/>
              <a:t>Que dice la literatura al respecto, esta cuestión de que el balanceador no se puede hacer si no es en la nube</a:t>
            </a:r>
          </a:p>
          <a:p>
            <a:endParaRPr lang="es-AR" dirty="0"/>
          </a:p>
          <a:p>
            <a:r>
              <a:rPr lang="es-AR" dirty="0"/>
              <a:t>Hablar Sobre Metal, ventajas y </a:t>
            </a:r>
            <a:r>
              <a:rPr lang="es-AR" dirty="0" err="1"/>
              <a:t>desventanjas</a:t>
            </a:r>
            <a:endParaRPr lang="es-AR" dirty="0"/>
          </a:p>
          <a:p>
            <a:r>
              <a:rPr lang="es-AR" dirty="0"/>
              <a:t> También agregar los de PV, PVC</a:t>
            </a:r>
          </a:p>
        </p:txBody>
      </p:sp>
      <p:sp>
        <p:nvSpPr>
          <p:cNvPr id="4" name="Slide Number Placeholder 3"/>
          <p:cNvSpPr>
            <a:spLocks noGrp="1"/>
          </p:cNvSpPr>
          <p:nvPr>
            <p:ph type="sldNum" sz="quarter" idx="5"/>
          </p:nvPr>
        </p:nvSpPr>
        <p:spPr/>
        <p:txBody>
          <a:bodyPr/>
          <a:lstStyle/>
          <a:p>
            <a:pPr rtl="0"/>
            <a:fld id="{168375C1-7C5C-42A2-80F2-05631BB3764E}" type="slidenum">
              <a:rPr lang="es-ES" noProof="0" smtClean="0"/>
              <a:t>20</a:t>
            </a:fld>
            <a:endParaRPr lang="es-ES" noProof="0" dirty="0"/>
          </a:p>
        </p:txBody>
      </p:sp>
    </p:spTree>
    <p:extLst>
      <p:ext uri="{BB962C8B-B14F-4D97-AF65-F5344CB8AC3E}">
        <p14:creationId xmlns:p14="http://schemas.microsoft.com/office/powerpoint/2010/main" val="801071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a:t>Mostrar en vivo el </a:t>
            </a:r>
            <a:r>
              <a:rPr lang="es-AR" dirty="0" err="1"/>
              <a:t>cluster</a:t>
            </a:r>
            <a:endParaRPr lang="es-AR" dirty="0"/>
          </a:p>
        </p:txBody>
      </p:sp>
      <p:sp>
        <p:nvSpPr>
          <p:cNvPr id="4" name="Slide Number Placeholder 3"/>
          <p:cNvSpPr>
            <a:spLocks noGrp="1"/>
          </p:cNvSpPr>
          <p:nvPr>
            <p:ph type="sldNum" sz="quarter" idx="5"/>
          </p:nvPr>
        </p:nvSpPr>
        <p:spPr/>
        <p:txBody>
          <a:bodyPr/>
          <a:lstStyle/>
          <a:p>
            <a:pPr rtl="0"/>
            <a:fld id="{168375C1-7C5C-42A2-80F2-05631BB3764E}" type="slidenum">
              <a:rPr lang="es-ES" noProof="0" smtClean="0"/>
              <a:t>21</a:t>
            </a:fld>
            <a:endParaRPr lang="es-ES" noProof="0" dirty="0"/>
          </a:p>
        </p:txBody>
      </p:sp>
    </p:spTree>
    <p:extLst>
      <p:ext uri="{BB962C8B-B14F-4D97-AF65-F5344CB8AC3E}">
        <p14:creationId xmlns:p14="http://schemas.microsoft.com/office/powerpoint/2010/main" val="2430523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r>
              <a:rPr lang="es-ES" dirty="0"/>
              <a:t>Que son los contenedores? Porque son la mejor alternativa para el paso a microservicios? </a:t>
            </a:r>
          </a:p>
          <a:p>
            <a:pPr rtl="0"/>
            <a:endParaRPr lang="es-ES" dirty="0"/>
          </a:p>
          <a:p>
            <a:pPr rtl="0"/>
            <a:r>
              <a:rPr lang="es-ES" dirty="0"/>
              <a:t>Contenedores:</a:t>
            </a:r>
            <a:r>
              <a:rPr lang="es-AR" dirty="0"/>
              <a:t>son aplicaciones centrados en </a:t>
            </a:r>
            <a:r>
              <a:rPr lang="es-AR" dirty="0" err="1"/>
              <a:t>metodos</a:t>
            </a:r>
            <a:r>
              <a:rPr lang="es-AR" dirty="0"/>
              <a:t>  para ofrecer </a:t>
            </a:r>
            <a:r>
              <a:rPr lang="es-AR" dirty="0" err="1"/>
              <a:t>escaliabilidad</a:t>
            </a:r>
            <a:r>
              <a:rPr lang="es-AR" dirty="0"/>
              <a:t> y  alto rendimiento en cualquier infraestructura de su elección. Los contenedores son los más adecuados para proporcionar microservicios al proporcionar entornos virtuales portátiles y aislados para que las aplicaciones se ejecuten sin interferencia de otras aplicaciones en ejecución</a:t>
            </a:r>
          </a:p>
          <a:p>
            <a:pPr rtl="0"/>
            <a:endParaRPr lang="es-AR" dirty="0"/>
          </a:p>
          <a:p>
            <a:pPr rtl="0"/>
            <a:r>
              <a:rPr lang="es-AR" dirty="0"/>
              <a:t>Ya puedo los </a:t>
            </a:r>
            <a:r>
              <a:rPr lang="es-AR" dirty="0" err="1"/>
              <a:t>microsevicios</a:t>
            </a:r>
            <a:r>
              <a:rPr lang="es-AR" dirty="0"/>
              <a:t> como…</a:t>
            </a:r>
          </a:p>
          <a:p>
            <a:pPr rtl="0"/>
            <a:endParaRPr lang="es-AR" dirty="0"/>
          </a:p>
          <a:p>
            <a:pPr rtl="0"/>
            <a:r>
              <a:rPr lang="es-AR" dirty="0"/>
              <a:t>son aplicaciones livianas escritas en varios lenguajes de programación modernos, con dependencias específicas, bibliotecas y requisitos ambientales. Para garantizar que una aplicación tenga todo lo que necesita para ejecutarse correctamente, se empaqueta junto con sus dependencias.</a:t>
            </a:r>
            <a:endParaRPr lang="es-ES" dirty="0"/>
          </a:p>
        </p:txBody>
      </p:sp>
      <p:sp>
        <p:nvSpPr>
          <p:cNvPr id="4" name="Marcador de posición de número de diapositiva 3"/>
          <p:cNvSpPr>
            <a:spLocks noGrp="1"/>
          </p:cNvSpPr>
          <p:nvPr>
            <p:ph type="sldNum" sz="quarter" idx="5"/>
          </p:nvPr>
        </p:nvSpPr>
        <p:spPr/>
        <p:txBody>
          <a:bodyPr rtlCol="0"/>
          <a:lstStyle/>
          <a:p>
            <a:pPr rtl="0"/>
            <a:fld id="{168375C1-7C5C-42A2-80F2-05631BB3764E}" type="slidenum">
              <a:rPr lang="es-ES" smtClean="0"/>
              <a:t>3</a:t>
            </a:fld>
            <a:endParaRPr lang="es-ES" dirty="0"/>
          </a:p>
        </p:txBody>
      </p:sp>
    </p:spTree>
    <p:extLst>
      <p:ext uri="{BB962C8B-B14F-4D97-AF65-F5344CB8AC3E}">
        <p14:creationId xmlns:p14="http://schemas.microsoft.com/office/powerpoint/2010/main" val="3093945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a:p>
            <a:pPr rtl="0"/>
            <a:r>
              <a:rPr lang="es-ES" dirty="0"/>
              <a:t>Contenedores: son la mejor alternativa cuando se trata de implementarlo en un ambiente de desarrollo que contemple un  host aislado sin embargo cuando queres empezar a meterle calidad y y moverlo a un ambiente de producción en una nube empiezan a surgir estas cuestiones.</a:t>
            </a:r>
          </a:p>
          <a:p>
            <a:pPr rtl="0"/>
            <a:endParaRPr lang="es-ES" dirty="0"/>
          </a:p>
          <a:p>
            <a:pPr rtl="0"/>
            <a:r>
              <a:rPr lang="es-ES" dirty="0"/>
              <a:t>Lo que tengo que usar es---</a:t>
            </a:r>
            <a:r>
              <a:rPr lang="es-AR" sz="1200" b="0" i="0" kern="1200" dirty="0">
                <a:solidFill>
                  <a:schemeClr val="tx1"/>
                </a:solidFill>
                <a:effectLst/>
                <a:latin typeface="+mn-lt"/>
                <a:ea typeface="+mn-ea"/>
                <a:cs typeface="+mn-cs"/>
              </a:rPr>
              <a:t>&gt;</a:t>
            </a:r>
          </a:p>
          <a:p>
            <a:pPr rtl="0"/>
            <a:endParaRPr lang="es-AR" sz="1200" b="0" i="0" kern="1200" dirty="0">
              <a:solidFill>
                <a:schemeClr val="tx1"/>
              </a:solidFill>
              <a:effectLst/>
              <a:latin typeface="+mn-lt"/>
              <a:ea typeface="+mn-ea"/>
              <a:cs typeface="+mn-cs"/>
            </a:endParaRPr>
          </a:p>
          <a:p>
            <a:pPr rtl="0"/>
            <a:r>
              <a:rPr lang="es-AR" dirty="0"/>
              <a:t>Los orquestadores de contenedores son herramientas que agrupan sistemas para formar grupos donde la implementación y administración de contenedores se automatiza a escala mientras se cumplen los requisitos mencionados anteriormente.</a:t>
            </a:r>
            <a:endParaRPr lang="es-ES" dirty="0"/>
          </a:p>
        </p:txBody>
      </p:sp>
      <p:sp>
        <p:nvSpPr>
          <p:cNvPr id="4" name="Marcador de posición de número de diapositiva 3"/>
          <p:cNvSpPr>
            <a:spLocks noGrp="1"/>
          </p:cNvSpPr>
          <p:nvPr>
            <p:ph type="sldNum" sz="quarter" idx="5"/>
          </p:nvPr>
        </p:nvSpPr>
        <p:spPr/>
        <p:txBody>
          <a:bodyPr rtlCol="0"/>
          <a:lstStyle/>
          <a:p>
            <a:pPr rtl="0"/>
            <a:fld id="{168375C1-7C5C-42A2-80F2-05631BB3764E}" type="slidenum">
              <a:rPr lang="es-ES" smtClean="0"/>
              <a:t>4</a:t>
            </a:fld>
            <a:endParaRPr lang="es-ES" dirty="0"/>
          </a:p>
        </p:txBody>
      </p:sp>
    </p:spTree>
    <p:extLst>
      <p:ext uri="{BB962C8B-B14F-4D97-AF65-F5344CB8AC3E}">
        <p14:creationId xmlns:p14="http://schemas.microsoft.com/office/powerpoint/2010/main" val="1076268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r>
              <a:rPr lang="es-ES" dirty="0"/>
              <a:t>Mas alternativas:</a:t>
            </a:r>
          </a:p>
          <a:p>
            <a:pPr rtl="0"/>
            <a:endParaRPr lang="es-ES" dirty="0"/>
          </a:p>
          <a:p>
            <a:pPr rtl="0"/>
            <a:r>
              <a:rPr lang="es-ES" dirty="0"/>
              <a:t>Eks, ecs, marathon, azs</a:t>
            </a:r>
          </a:p>
        </p:txBody>
      </p:sp>
      <p:sp>
        <p:nvSpPr>
          <p:cNvPr id="4" name="Marcador de posición de número de diapositiva 3"/>
          <p:cNvSpPr>
            <a:spLocks noGrp="1"/>
          </p:cNvSpPr>
          <p:nvPr>
            <p:ph type="sldNum" sz="quarter" idx="5"/>
          </p:nvPr>
        </p:nvSpPr>
        <p:spPr/>
        <p:txBody>
          <a:bodyPr rtlCol="0"/>
          <a:lstStyle/>
          <a:p>
            <a:pPr rtl="0"/>
            <a:fld id="{168375C1-7C5C-42A2-80F2-05631BB3764E}" type="slidenum">
              <a:rPr lang="es-ES" smtClean="0"/>
              <a:t>5</a:t>
            </a:fld>
            <a:endParaRPr lang="es-ES" dirty="0"/>
          </a:p>
        </p:txBody>
      </p:sp>
    </p:spTree>
    <p:extLst>
      <p:ext uri="{BB962C8B-B14F-4D97-AF65-F5344CB8AC3E}">
        <p14:creationId xmlns:p14="http://schemas.microsoft.com/office/powerpoint/2010/main" val="1450032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pPr rtl="0"/>
            <a:fld id="{168375C1-7C5C-42A2-80F2-05631BB3764E}" type="slidenum">
              <a:rPr lang="es-ES" noProof="0" smtClean="0"/>
              <a:t>6</a:t>
            </a:fld>
            <a:endParaRPr lang="es-ES" noProof="0" dirty="0"/>
          </a:p>
        </p:txBody>
      </p:sp>
    </p:spTree>
    <p:extLst>
      <p:ext uri="{BB962C8B-B14F-4D97-AF65-F5344CB8AC3E}">
        <p14:creationId xmlns:p14="http://schemas.microsoft.com/office/powerpoint/2010/main" val="1274390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a:p>
            <a:r>
              <a:rPr lang="es-AR" dirty="0"/>
              <a:t>Autocuración: reemplaza y replanifica los contenedores desde nodos caídos.</a:t>
            </a:r>
          </a:p>
          <a:p>
            <a:endParaRPr lang="es-AR" dirty="0"/>
          </a:p>
          <a:p>
            <a:r>
              <a:rPr lang="es-AR" dirty="0"/>
              <a:t>Escalado horizontal: las aplicaciones son escaladas auto o manualmente basado en  el cpu o métricas customizadas de utilización</a:t>
            </a:r>
          </a:p>
          <a:p>
            <a:endParaRPr lang="es-AR" dirty="0"/>
          </a:p>
          <a:p>
            <a:r>
              <a:rPr lang="es-AR" dirty="0"/>
              <a:t>Servicio </a:t>
            </a:r>
          </a:p>
          <a:p>
            <a:endParaRPr lang="es-AR" dirty="0"/>
          </a:p>
          <a:p>
            <a:r>
              <a:rPr lang="es-AR" dirty="0"/>
              <a:t>Auto despliegues y vuelta atrás: Kubernetes implementa y actualiza sin problemas las actualizaciones de la aplicación y los cambios de configuración, monitoreando constantemente el estado de la aplicación para evitar cualquier tiempo de inactividad.</a:t>
            </a:r>
          </a:p>
          <a:p>
            <a:endParaRPr lang="es-AR" dirty="0"/>
          </a:p>
          <a:p>
            <a:r>
              <a:rPr lang="es-AR" dirty="0"/>
              <a:t>Manejo de secretos: maneja los secretos (información confidencial pasada a la aplicación) y configuraciones separado de la imagen</a:t>
            </a:r>
          </a:p>
          <a:p>
            <a:endParaRPr lang="es-AR" dirty="0"/>
          </a:p>
          <a:p>
            <a:r>
              <a:rPr lang="es-AR" dirty="0"/>
              <a:t>Orquestación de almacenamiento: puede montar soluciones de almacenamientos definidos por  software desde repo local, proveedores de iCloud, o almacenamiento de red (iscsi, nfs, ..)</a:t>
            </a:r>
          </a:p>
          <a:p>
            <a:endParaRPr lang="es-AR" dirty="0"/>
          </a:p>
          <a:p>
            <a:r>
              <a:rPr lang="es-AR" dirty="0"/>
              <a:t>Ejecución por lotes: ejecución por lotes procesos largos, y reemplazo de contenedores fallidos.</a:t>
            </a:r>
          </a:p>
          <a:p>
            <a:endParaRPr lang="es-AR" dirty="0"/>
          </a:p>
        </p:txBody>
      </p:sp>
      <p:sp>
        <p:nvSpPr>
          <p:cNvPr id="4" name="Slide Number Placeholder 3"/>
          <p:cNvSpPr>
            <a:spLocks noGrp="1"/>
          </p:cNvSpPr>
          <p:nvPr>
            <p:ph type="sldNum" sz="quarter" idx="5"/>
          </p:nvPr>
        </p:nvSpPr>
        <p:spPr/>
        <p:txBody>
          <a:bodyPr/>
          <a:lstStyle/>
          <a:p>
            <a:pPr rtl="0"/>
            <a:fld id="{168375C1-7C5C-42A2-80F2-05631BB3764E}" type="slidenum">
              <a:rPr lang="es-ES" noProof="0" smtClean="0"/>
              <a:t>7</a:t>
            </a:fld>
            <a:endParaRPr lang="es-ES" noProof="0" dirty="0"/>
          </a:p>
        </p:txBody>
      </p:sp>
    </p:spTree>
    <p:extLst>
      <p:ext uri="{BB962C8B-B14F-4D97-AF65-F5344CB8AC3E}">
        <p14:creationId xmlns:p14="http://schemas.microsoft.com/office/powerpoint/2010/main" val="334354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a:p>
            <a:r>
              <a:rPr lang="es-AR" dirty="0"/>
              <a:t>Primero:</a:t>
            </a:r>
          </a:p>
          <a:p>
            <a:r>
              <a:rPr lang="es-AR" dirty="0"/>
              <a:t>Descripción muy global:</a:t>
            </a:r>
          </a:p>
          <a:p>
            <a:pPr marL="171450" indent="-171450">
              <a:buFont typeface="Arial" panose="020B0604020202020204" pitchFamily="34" charset="0"/>
              <a:buChar char="•"/>
            </a:pPr>
            <a:r>
              <a:rPr lang="es-AR" dirty="0"/>
              <a:t>Uno o mas nodos master</a:t>
            </a:r>
          </a:p>
          <a:p>
            <a:pPr marL="171450" indent="-171450">
              <a:buFont typeface="Arial" panose="020B0604020202020204" pitchFamily="34" charset="0"/>
              <a:buChar char="•"/>
            </a:pPr>
            <a:r>
              <a:rPr lang="es-AR" dirty="0"/>
              <a:t>Uno o mas nodos trabajadores</a:t>
            </a:r>
          </a:p>
          <a:p>
            <a:pPr marL="171450" indent="-171450">
              <a:buFont typeface="Arial" panose="020B0604020202020204" pitchFamily="34" charset="0"/>
              <a:buChar char="•"/>
            </a:pPr>
            <a:r>
              <a:rPr lang="es-AR" dirty="0"/>
              <a:t>Deposito de llave: valor.</a:t>
            </a:r>
          </a:p>
          <a:p>
            <a:pPr marL="171450" indent="-171450">
              <a:buFont typeface="Arial" panose="020B0604020202020204" pitchFamily="34" charset="0"/>
              <a:buChar char="•"/>
            </a:pPr>
            <a:endParaRPr lang="es-AR" dirty="0"/>
          </a:p>
          <a:p>
            <a:pPr marL="0" indent="0">
              <a:buFont typeface="Arial" panose="020B0604020202020204" pitchFamily="34" charset="0"/>
              <a:buNone/>
            </a:pPr>
            <a:r>
              <a:rPr lang="es-AR" dirty="0"/>
              <a:t>a lo particular:</a:t>
            </a:r>
          </a:p>
          <a:p>
            <a:pPr marL="0" indent="0">
              <a:buFont typeface="Arial" panose="020B0604020202020204" pitchFamily="34" charset="0"/>
              <a:buNone/>
            </a:pPr>
            <a:r>
              <a:rPr lang="es-AR" dirty="0"/>
              <a:t>Yendo</a:t>
            </a:r>
          </a:p>
          <a:p>
            <a:pPr marL="0" indent="0">
              <a:buFont typeface="Arial" panose="020B0604020202020204" pitchFamily="34" charset="0"/>
              <a:buNone/>
            </a:pPr>
            <a:r>
              <a:rPr lang="es-AR" dirty="0"/>
              <a:t>La api server manda </a:t>
            </a:r>
          </a:p>
          <a:p>
            <a:pPr marL="171450" indent="-171450">
              <a:buFont typeface="Arial" panose="020B0604020202020204" pitchFamily="34" charset="0"/>
              <a:buChar char="•"/>
            </a:pPr>
            <a:r>
              <a:rPr lang="es-AR" dirty="0"/>
              <a:t>Api-server: es la encargada de coordinar todas las tareas. Esta intercepta todas las llamadas Restfull  de los usuarios, operadores y agentes externos, las valida y las procesa.</a:t>
            </a:r>
          </a:p>
          <a:p>
            <a:pPr marL="0" indent="0">
              <a:buFont typeface="Arial" panose="020B0604020202020204" pitchFamily="34" charset="0"/>
              <a:buNone/>
            </a:pPr>
            <a:r>
              <a:rPr lang="es-AR" dirty="0"/>
              <a:t>Cosa importante a destacar durante este proceso la api lee los estados del almacen etcd, y ejecuta la llamada, almacenando el estado resultante en el almacen de llave valor. La api es la única que habla con el almacen de valor.</a:t>
            </a:r>
          </a:p>
          <a:p>
            <a:pPr marL="0" indent="0">
              <a:buFont typeface="Arial" panose="020B0604020202020204" pitchFamily="34" charset="0"/>
              <a:buNone/>
            </a:pPr>
            <a:r>
              <a:rPr lang="es-AR" dirty="0"/>
              <a:t>La api es muy customizable.</a:t>
            </a:r>
          </a:p>
          <a:p>
            <a:pPr marL="0" indent="0">
              <a:buFont typeface="Arial" panose="020B0604020202020204" pitchFamily="34" charset="0"/>
              <a:buNone/>
            </a:pPr>
            <a:endParaRPr lang="es-AR" dirty="0"/>
          </a:p>
          <a:p>
            <a:pPr marL="0" indent="0">
              <a:buFont typeface="Arial" panose="020B0604020202020204" pitchFamily="34" charset="0"/>
              <a:buNone/>
            </a:pPr>
            <a:r>
              <a:rPr lang="es-AR" dirty="0"/>
              <a:t>Que hace el plaificador?</a:t>
            </a:r>
          </a:p>
          <a:p>
            <a:pPr marL="0" indent="0">
              <a:buFont typeface="Arial" panose="020B0604020202020204" pitchFamily="34" charset="0"/>
              <a:buNone/>
            </a:pPr>
            <a:r>
              <a:rPr lang="es-AR" dirty="0"/>
              <a:t>Este asigna los objetos nuevos como por ejemplo los pods a los nodos.  Las decisiones de planificación están basadas en el estado del cluster, el cual obtiene del almacen de valor usando la api-server. También recibe requerimientos de la api-server, los cuales pueden incluir restricciones de los usuarios o bien un set de operadores. El manejador tb puede implementar los requerimientos calidad de servicio, data localitty, anti-affinity , taints, tolerancia.</a:t>
            </a:r>
          </a:p>
          <a:p>
            <a:pPr marL="0" indent="0">
              <a:buFont typeface="Arial" panose="020B0604020202020204" pitchFamily="34" charset="0"/>
              <a:buNone/>
            </a:pPr>
            <a:endParaRPr lang="es-AR" dirty="0"/>
          </a:p>
          <a:p>
            <a:pPr marL="0" indent="0">
              <a:buFont typeface="Arial" panose="020B0604020202020204" pitchFamily="34" charset="0"/>
              <a:buNone/>
            </a:pPr>
            <a:r>
              <a:rPr lang="es-AR" dirty="0"/>
              <a:t>Por ultimo en el nodo master….el planificador.</a:t>
            </a:r>
          </a:p>
          <a:p>
            <a:pPr marL="0" indent="0">
              <a:buFont typeface="Arial" panose="020B0604020202020204" pitchFamily="34" charset="0"/>
              <a:buNone/>
            </a:pPr>
            <a:r>
              <a:rPr lang="es-AR" dirty="0"/>
              <a:t>Vigila el estado del cluster, monitorea el estado actual ( provisto por el etcd via la api-server) y lo compara con el estado deseado.</a:t>
            </a:r>
          </a:p>
          <a:p>
            <a:pPr marL="0" indent="0">
              <a:buFont typeface="Arial" panose="020B0604020202020204" pitchFamily="34" charset="0"/>
              <a:buNone/>
            </a:pPr>
            <a:endParaRPr lang="es-AR" dirty="0"/>
          </a:p>
          <a:p>
            <a:pPr marL="0" indent="0">
              <a:buFont typeface="Arial" panose="020B0604020202020204" pitchFamily="34" charset="0"/>
              <a:buNone/>
            </a:pPr>
            <a:endParaRPr lang="es-AR" dirty="0"/>
          </a:p>
          <a:p>
            <a:pPr marL="0" indent="0">
              <a:buFont typeface="Arial" panose="020B0604020202020204" pitchFamily="34" charset="0"/>
              <a:buNone/>
            </a:pPr>
            <a:endParaRPr lang="es-AR" dirty="0"/>
          </a:p>
          <a:p>
            <a:pPr marL="0" indent="0">
              <a:buFont typeface="Arial" panose="020B0604020202020204" pitchFamily="34" charset="0"/>
              <a:buNone/>
            </a:pPr>
            <a:endParaRPr lang="es-AR" dirty="0"/>
          </a:p>
          <a:p>
            <a:pPr marL="0" indent="0">
              <a:buFont typeface="Arial" panose="020B0604020202020204" pitchFamily="34" charset="0"/>
              <a:buNone/>
            </a:pPr>
            <a:endParaRPr lang="es-AR" dirty="0"/>
          </a:p>
          <a:p>
            <a:pPr marL="0" indent="0">
              <a:buFont typeface="Arial" panose="020B0604020202020204" pitchFamily="34" charset="0"/>
              <a:buNone/>
            </a:pPr>
            <a:endParaRPr lang="es-AR" dirty="0"/>
          </a:p>
          <a:p>
            <a:pPr marL="0" indent="0">
              <a:buFont typeface="Arial" panose="020B0604020202020204" pitchFamily="34" charset="0"/>
              <a:buNone/>
            </a:pPr>
            <a:endParaRPr lang="es-AR" dirty="0"/>
          </a:p>
        </p:txBody>
      </p:sp>
      <p:sp>
        <p:nvSpPr>
          <p:cNvPr id="4" name="Slide Number Placeholder 3"/>
          <p:cNvSpPr>
            <a:spLocks noGrp="1"/>
          </p:cNvSpPr>
          <p:nvPr>
            <p:ph type="sldNum" sz="quarter" idx="5"/>
          </p:nvPr>
        </p:nvSpPr>
        <p:spPr/>
        <p:txBody>
          <a:bodyPr/>
          <a:lstStyle/>
          <a:p>
            <a:pPr rtl="0"/>
            <a:fld id="{168375C1-7C5C-42A2-80F2-05631BB3764E}" type="slidenum">
              <a:rPr lang="es-ES" noProof="0" smtClean="0"/>
              <a:t>8</a:t>
            </a:fld>
            <a:endParaRPr lang="es-ES" noProof="0" dirty="0"/>
          </a:p>
        </p:txBody>
      </p:sp>
    </p:spTree>
    <p:extLst>
      <p:ext uri="{BB962C8B-B14F-4D97-AF65-F5344CB8AC3E}">
        <p14:creationId xmlns:p14="http://schemas.microsoft.com/office/powerpoint/2010/main" val="252498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a:p>
            <a:r>
              <a:rPr lang="es-AR" dirty="0"/>
              <a:t>Primero:</a:t>
            </a:r>
          </a:p>
          <a:p>
            <a:pPr marL="0" indent="0">
              <a:buFont typeface="Arial" panose="020B0604020202020204" pitchFamily="34" charset="0"/>
              <a:buNone/>
            </a:pPr>
            <a:r>
              <a:rPr lang="es-AR" dirty="0"/>
              <a:t>Que pasa con el nodo trabajador?</a:t>
            </a:r>
          </a:p>
          <a:p>
            <a:pPr marL="0" indent="0">
              <a:buFont typeface="Arial" panose="020B0604020202020204" pitchFamily="34" charset="0"/>
              <a:buNone/>
            </a:pPr>
            <a:r>
              <a:rPr lang="es-AR" dirty="0"/>
              <a:t>Las aplicaciones contenerizadas en microservicios, son encapsuladas en </a:t>
            </a:r>
            <a:r>
              <a:rPr lang="es-AR" dirty="0" err="1"/>
              <a:t>pod</a:t>
            </a:r>
            <a:r>
              <a:rPr lang="es-AR" dirty="0"/>
              <a:t>, y controladas por la capa de control (controlador) en el nodo master. El nodo trabajador le ofrece a la aplicación cpu, memoria y red para que pueda correr. </a:t>
            </a:r>
          </a:p>
          <a:p>
            <a:pPr marL="0" indent="0">
              <a:buFont typeface="Arial" panose="020B0604020202020204" pitchFamily="34" charset="0"/>
              <a:buNone/>
            </a:pPr>
            <a:endParaRPr lang="es-AR" dirty="0"/>
          </a:p>
          <a:p>
            <a:pPr marL="0" indent="0">
              <a:buFont typeface="Arial" panose="020B0604020202020204" pitchFamily="34" charset="0"/>
              <a:buNone/>
            </a:pPr>
            <a:r>
              <a:rPr lang="es-AR" i="1" dirty="0"/>
              <a:t>Nota: Pod rápido: son la unidad mas pequeña de k8s, es una colección lógica de uno o mas  contenedores </a:t>
            </a:r>
          </a:p>
          <a:p>
            <a:pPr marL="0" indent="0">
              <a:buFont typeface="Arial" panose="020B0604020202020204" pitchFamily="34" charset="0"/>
              <a:buNone/>
            </a:pPr>
            <a:endParaRPr lang="es-AR" i="1" dirty="0"/>
          </a:p>
          <a:p>
            <a:pPr marL="0" indent="0">
              <a:buFont typeface="Arial" panose="020B0604020202020204" pitchFamily="34" charset="0"/>
              <a:buNone/>
            </a:pPr>
            <a:r>
              <a:rPr lang="es-AR" i="0" dirty="0"/>
              <a:t>Kubelet: es un agente que corre en c/nodo trabajador, el cual se comunica con el controlador que funciona en el master, a su vez es el encargado de interactuar con los contenedores del mismo nodo. Este recibe los requerimientos para los nuevos pods  principalmente de la  Api-server. También se encarga de monitorear la salud de los contenedores.</a:t>
            </a:r>
          </a:p>
          <a:p>
            <a:pPr marL="0" indent="0">
              <a:buFont typeface="Arial" panose="020B0604020202020204" pitchFamily="34" charset="0"/>
              <a:buNone/>
            </a:pPr>
            <a:r>
              <a:rPr lang="es-AR" i="0" dirty="0"/>
              <a:t>Destaco que es el encargado de hablar con el CRI (container run time), la cual consiste en un buffer de protocolos, gprc api y librerias.</a:t>
            </a:r>
          </a:p>
          <a:p>
            <a:pPr marL="0" indent="0">
              <a:buFont typeface="Arial" panose="020B0604020202020204" pitchFamily="34" charset="0"/>
              <a:buNone/>
            </a:pPr>
            <a:endParaRPr lang="es-AR" i="0" dirty="0"/>
          </a:p>
          <a:p>
            <a:pPr marL="0" indent="0">
              <a:buFont typeface="Arial" panose="020B0604020202020204" pitchFamily="34" charset="0"/>
              <a:buNone/>
            </a:pPr>
            <a:r>
              <a:rPr lang="es-AR" i="0" dirty="0"/>
              <a:t>Kube-proxy: es el agente de red que corre en cada nodo trabajador, esta encargado de las actualizaciones y el mantenimiento de las reglas de red en el nodo.</a:t>
            </a:r>
          </a:p>
          <a:p>
            <a:pPr marL="0" indent="0">
              <a:buFont typeface="Arial" panose="020B0604020202020204" pitchFamily="34" charset="0"/>
              <a:buNone/>
            </a:pPr>
            <a:endParaRPr lang="es-AR" i="0" dirty="0"/>
          </a:p>
          <a:p>
            <a:pPr marL="0" indent="0">
              <a:buFont typeface="Arial" panose="020B0604020202020204" pitchFamily="34" charset="0"/>
              <a:buNone/>
            </a:pPr>
            <a:r>
              <a:rPr lang="es-AR" i="0" dirty="0"/>
              <a:t>Algunos agregados opcionales a los nodos trabajadores:</a:t>
            </a:r>
          </a:p>
          <a:p>
            <a:pPr marL="171450" indent="-171450">
              <a:buFont typeface="Arial" panose="020B0604020202020204" pitchFamily="34" charset="0"/>
              <a:buChar char="•"/>
            </a:pPr>
            <a:r>
              <a:rPr lang="es-AR" i="0" dirty="0"/>
              <a:t>DNS</a:t>
            </a:r>
          </a:p>
          <a:p>
            <a:pPr marL="171450" indent="-171450">
              <a:buFont typeface="Arial" panose="020B0604020202020204" pitchFamily="34" charset="0"/>
              <a:buChar char="•"/>
            </a:pPr>
            <a:r>
              <a:rPr lang="es-AR" i="0" dirty="0"/>
              <a:t>Dashboard</a:t>
            </a:r>
          </a:p>
          <a:p>
            <a:pPr marL="171450" indent="-171450">
              <a:buFont typeface="Arial" panose="020B0604020202020204" pitchFamily="34" charset="0"/>
              <a:buChar char="•"/>
            </a:pPr>
            <a:r>
              <a:rPr lang="es-AR" i="0" dirty="0"/>
              <a:t>Monitoring Logging </a:t>
            </a:r>
          </a:p>
        </p:txBody>
      </p:sp>
      <p:sp>
        <p:nvSpPr>
          <p:cNvPr id="4" name="Slide Number Placeholder 3"/>
          <p:cNvSpPr>
            <a:spLocks noGrp="1"/>
          </p:cNvSpPr>
          <p:nvPr>
            <p:ph type="sldNum" sz="quarter" idx="5"/>
          </p:nvPr>
        </p:nvSpPr>
        <p:spPr/>
        <p:txBody>
          <a:bodyPr/>
          <a:lstStyle/>
          <a:p>
            <a:pPr rtl="0"/>
            <a:fld id="{168375C1-7C5C-42A2-80F2-05631BB3764E}" type="slidenum">
              <a:rPr lang="es-ES" noProof="0" smtClean="0"/>
              <a:t>9</a:t>
            </a:fld>
            <a:endParaRPr lang="es-ES" noProof="0" dirty="0"/>
          </a:p>
        </p:txBody>
      </p:sp>
    </p:spTree>
    <p:extLst>
      <p:ext uri="{BB962C8B-B14F-4D97-AF65-F5344CB8AC3E}">
        <p14:creationId xmlns:p14="http://schemas.microsoft.com/office/powerpoint/2010/main" val="2488371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con imagen">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Marcador de posición de imagen 9">
            <a:extLst>
              <a:ext uri="{FF2B5EF4-FFF2-40B4-BE49-F238E27FC236}">
                <a16:creationId xmlns:a16="http://schemas.microsoft.com/office/drawing/2014/main" id="{16977C32-6781-4E43-B083-CC319C1A2BE1}"/>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rIns="1044000" rtlCol="0" anchor="ctr"/>
          <a:lstStyle>
            <a:lvl1pPr marL="0" indent="0" algn="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pPr rtl="0"/>
            <a:r>
              <a:rPr lang="es-ES" noProof="0" dirty="0"/>
              <a:t>Inserte o arrastre y coloque su foto aquí </a:t>
            </a:r>
          </a:p>
        </p:txBody>
      </p:sp>
      <p:sp>
        <p:nvSpPr>
          <p:cNvPr id="13" name="Rectángulo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rtlCol="0" anchor="b"/>
          <a:lstStyle>
            <a:lvl1pPr algn="l">
              <a:defRPr sz="4200" spc="-30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432000" y="4962525"/>
            <a:ext cx="5472000" cy="1219200"/>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6" name="Rectángulo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7" name="Rectángulo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Tree>
    <p:extLst>
      <p:ext uri="{BB962C8B-B14F-4D97-AF65-F5344CB8AC3E}">
        <p14:creationId xmlns:p14="http://schemas.microsoft.com/office/powerpoint/2010/main" val="2937700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pción de números grandes 1">
    <p:spTree>
      <p:nvGrpSpPr>
        <p:cNvPr id="1" name=""/>
        <p:cNvGrpSpPr/>
        <p:nvPr/>
      </p:nvGrpSpPr>
      <p:grpSpPr>
        <a:xfrm>
          <a:off x="0" y="0"/>
          <a:ext cx="0" cy="0"/>
          <a:chOff x="0" y="0"/>
          <a:chExt cx="0" cy="0"/>
        </a:xfrm>
      </p:grpSpPr>
      <p:sp>
        <p:nvSpPr>
          <p:cNvPr id="14" name="Marcador de contenido 2">
            <a:extLst>
              <a:ext uri="{FF2B5EF4-FFF2-40B4-BE49-F238E27FC236}">
                <a16:creationId xmlns:a16="http://schemas.microsoft.com/office/drawing/2014/main" id="{C4908609-0EC4-4718-AC46-A50BB2DA333E}"/>
              </a:ext>
            </a:extLst>
          </p:cNvPr>
          <p:cNvSpPr>
            <a:spLocks noGrp="1"/>
          </p:cNvSpPr>
          <p:nvPr>
            <p:ph sz="half" idx="29" hasCustomPrompt="1"/>
          </p:nvPr>
        </p:nvSpPr>
        <p:spPr>
          <a:xfrm>
            <a:off x="1790100" y="2701131"/>
            <a:ext cx="4113900" cy="2828138"/>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5" name="Marcador de posición de contenido 3">
            <a:extLst>
              <a:ext uri="{FF2B5EF4-FFF2-40B4-BE49-F238E27FC236}">
                <a16:creationId xmlns:a16="http://schemas.microsoft.com/office/drawing/2014/main" id="{C61EBC7C-80CF-489F-86B3-5894908189E4}"/>
              </a:ext>
            </a:extLst>
          </p:cNvPr>
          <p:cNvSpPr>
            <a:spLocks noGrp="1"/>
          </p:cNvSpPr>
          <p:nvPr>
            <p:ph sz="half" idx="2" hasCustomPrompt="1"/>
          </p:nvPr>
        </p:nvSpPr>
        <p:spPr>
          <a:xfrm>
            <a:off x="7658100" y="2701131"/>
            <a:ext cx="4113900" cy="2828138"/>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Título 1">
            <a:extLst>
              <a:ext uri="{FF2B5EF4-FFF2-40B4-BE49-F238E27FC236}">
                <a16:creationId xmlns:a16="http://schemas.microsoft.com/office/drawing/2014/main" id="{E8A85E10-5A18-4C86-8310-FA9CF8DF8AB5}"/>
              </a:ext>
            </a:extLst>
          </p:cNvPr>
          <p:cNvSpPr>
            <a:spLocks noGrp="1"/>
          </p:cNvSpPr>
          <p:nvPr>
            <p:ph type="title" hasCustomPrompt="1"/>
          </p:nvPr>
        </p:nvSpPr>
        <p:spPr/>
        <p:txBody>
          <a:bodyPr rtlCol="0"/>
          <a:lstStyle/>
          <a:p>
            <a:pPr rtl="0"/>
            <a:r>
              <a:rPr lang="es-ES" noProof="0"/>
              <a:t>Haga clic para editar el estilo de título del patrón</a:t>
            </a:r>
          </a:p>
        </p:txBody>
      </p:sp>
      <p:sp>
        <p:nvSpPr>
          <p:cNvPr id="7" name="Marcador de pie de página 6">
            <a:extLst>
              <a:ext uri="{FF2B5EF4-FFF2-40B4-BE49-F238E27FC236}">
                <a16:creationId xmlns:a16="http://schemas.microsoft.com/office/drawing/2014/main" id="{D2E533DB-3399-4A25-BB80-899E9CC78DB1}"/>
              </a:ext>
            </a:extLst>
          </p:cNvPr>
          <p:cNvSpPr>
            <a:spLocks noGrp="1"/>
          </p:cNvSpPr>
          <p:nvPr>
            <p:ph type="ftr" sz="quarter" idx="10"/>
          </p:nvPr>
        </p:nvSpPr>
        <p:spPr/>
        <p:txBody>
          <a:bodyPr rtlCol="0"/>
          <a:lstStyle/>
          <a:p>
            <a:pPr rtl="0"/>
            <a:r>
              <a:rPr lang="es-ES" noProof="0" dirty="0"/>
              <a:t>Agregue un pie de página</a:t>
            </a:r>
          </a:p>
        </p:txBody>
      </p:sp>
      <p:sp>
        <p:nvSpPr>
          <p:cNvPr id="8" name="Marcador de número de diapositiva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rtlCol="0"/>
          <a:lstStyle/>
          <a:p>
            <a:pPr rtl="0"/>
            <a:fld id="{4B73C415-D670-4716-A5EC-CC4D52CA2BAC}" type="slidenum">
              <a:rPr lang="es-ES" noProof="0" smtClean="0"/>
              <a:pPr rtl="0"/>
              <a:t>‹#›</a:t>
            </a:fld>
            <a:endParaRPr lang="es-ES" noProof="0" dirty="0"/>
          </a:p>
        </p:txBody>
      </p:sp>
      <p:sp>
        <p:nvSpPr>
          <p:cNvPr id="11" name="Marcador de texto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1793079" y="1728000"/>
            <a:ext cx="4122920" cy="735800"/>
          </a:xfrm>
          <a:noFill/>
        </p:spPr>
        <p:txBody>
          <a:bodyPr rtlCol="0"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1</a:t>
            </a:r>
          </a:p>
        </p:txBody>
      </p:sp>
      <p:sp>
        <p:nvSpPr>
          <p:cNvPr id="5" name="Marcador de texto 4">
            <a:extLst>
              <a:ext uri="{FF2B5EF4-FFF2-40B4-BE49-F238E27FC236}">
                <a16:creationId xmlns:a16="http://schemas.microsoft.com/office/drawing/2014/main" id="{867F0EAC-0FF4-447C-8EE4-2B107165DF3F}"/>
              </a:ext>
            </a:extLst>
          </p:cNvPr>
          <p:cNvSpPr>
            <a:spLocks noGrp="1"/>
          </p:cNvSpPr>
          <p:nvPr>
            <p:ph type="body" sz="quarter" idx="30" hasCustomPrompt="1"/>
          </p:nvPr>
        </p:nvSpPr>
        <p:spPr>
          <a:xfrm>
            <a:off x="7655762" y="1722438"/>
            <a:ext cx="4104437" cy="735749"/>
          </a:xfrm>
        </p:spPr>
        <p:txBody>
          <a:bodyPr rtlCol="0" anchor="t"/>
          <a:lstStyle>
            <a:lvl1pPr marL="0" indent="0">
              <a:buNone/>
              <a:defRPr sz="5400">
                <a:solidFill>
                  <a:schemeClr val="accent4"/>
                </a:solidFill>
                <a:latin typeface="+mj-lt"/>
              </a:defRPr>
            </a:lvl1pPr>
          </a:lstStyle>
          <a:p>
            <a:pPr lvl="0" rtl="0"/>
            <a:r>
              <a:rPr lang="es-ES" noProof="0"/>
              <a:t>2</a:t>
            </a:r>
          </a:p>
        </p:txBody>
      </p:sp>
      <p:sp>
        <p:nvSpPr>
          <p:cNvPr id="16" name="Marcador de texto 5">
            <a:extLst>
              <a:ext uri="{FF2B5EF4-FFF2-40B4-BE49-F238E27FC236}">
                <a16:creationId xmlns:a16="http://schemas.microsoft.com/office/drawing/2014/main" id="{DED90C13-8D49-4652-B68A-A0B5084BB4D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Tree>
    <p:extLst>
      <p:ext uri="{BB962C8B-B14F-4D97-AF65-F5344CB8AC3E}">
        <p14:creationId xmlns:p14="http://schemas.microsoft.com/office/powerpoint/2010/main" val="417595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pción de números grandes 2">
    <p:spTree>
      <p:nvGrpSpPr>
        <p:cNvPr id="1" name=""/>
        <p:cNvGrpSpPr/>
        <p:nvPr/>
      </p:nvGrpSpPr>
      <p:grpSpPr>
        <a:xfrm>
          <a:off x="0" y="0"/>
          <a:ext cx="0" cy="0"/>
          <a:chOff x="0" y="0"/>
          <a:chExt cx="0" cy="0"/>
        </a:xfrm>
      </p:grpSpPr>
      <p:sp>
        <p:nvSpPr>
          <p:cNvPr id="11" name="Marcador de texto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890706" y="1593150"/>
            <a:ext cx="4348065" cy="4348065"/>
          </a:xfrm>
          <a:prstGeom prst="ellipse">
            <a:avLst/>
          </a:prstGeom>
          <a:solidFill>
            <a:schemeClr val="tx1">
              <a:alpha val="10000"/>
            </a:schemeClr>
          </a:solidFill>
        </p:spPr>
        <p:txBody>
          <a:bodyPr rtlCol="0"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Encabezado de la sección</a:t>
            </a:r>
          </a:p>
        </p:txBody>
      </p:sp>
      <p:sp>
        <p:nvSpPr>
          <p:cNvPr id="12" name="Marcador de texto 9">
            <a:extLst>
              <a:ext uri="{FF2B5EF4-FFF2-40B4-BE49-F238E27FC236}">
                <a16:creationId xmlns:a16="http://schemas.microsoft.com/office/drawing/2014/main" id="{C15F42E2-EE95-4479-80E9-94A75E9D6E98}"/>
              </a:ext>
            </a:extLst>
          </p:cNvPr>
          <p:cNvSpPr>
            <a:spLocks noGrp="1"/>
          </p:cNvSpPr>
          <p:nvPr>
            <p:ph type="body" sz="quarter" idx="28" hasCustomPrompt="1"/>
          </p:nvPr>
        </p:nvSpPr>
        <p:spPr>
          <a:xfrm>
            <a:off x="4739330" y="1767887"/>
            <a:ext cx="3998591" cy="3998591"/>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rtl="0"/>
            <a:r>
              <a:rPr lang="es-ES" noProof="0"/>
              <a:t>Encabezado de la sección</a:t>
            </a:r>
          </a:p>
        </p:txBody>
      </p:sp>
      <p:sp>
        <p:nvSpPr>
          <p:cNvPr id="9" name="Marcador de texto 9">
            <a:extLst>
              <a:ext uri="{FF2B5EF4-FFF2-40B4-BE49-F238E27FC236}">
                <a16:creationId xmlns:a16="http://schemas.microsoft.com/office/drawing/2014/main" id="{4059823C-F505-4D2A-854E-5144BD58A767}"/>
              </a:ext>
            </a:extLst>
          </p:cNvPr>
          <p:cNvSpPr>
            <a:spLocks noGrp="1"/>
          </p:cNvSpPr>
          <p:nvPr>
            <p:ph type="body" sz="quarter" idx="29" hasCustomPrompt="1"/>
          </p:nvPr>
        </p:nvSpPr>
        <p:spPr>
          <a:xfrm>
            <a:off x="8238481" y="2207063"/>
            <a:ext cx="3120238" cy="3120238"/>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rtl="0"/>
            <a:r>
              <a:rPr lang="es-ES" noProof="0"/>
              <a:t>Encabezado de la sección</a:t>
            </a:r>
          </a:p>
        </p:txBody>
      </p:sp>
      <p:sp>
        <p:nvSpPr>
          <p:cNvPr id="2" name="Título 1">
            <a:extLst>
              <a:ext uri="{FF2B5EF4-FFF2-40B4-BE49-F238E27FC236}">
                <a16:creationId xmlns:a16="http://schemas.microsoft.com/office/drawing/2014/main" id="{E8A85E10-5A18-4C86-8310-FA9CF8DF8AB5}"/>
              </a:ext>
            </a:extLst>
          </p:cNvPr>
          <p:cNvSpPr>
            <a:spLocks noGrp="1"/>
          </p:cNvSpPr>
          <p:nvPr>
            <p:ph type="title" hasCustomPrompt="1"/>
          </p:nvPr>
        </p:nvSpPr>
        <p:spPr/>
        <p:txBody>
          <a:bodyPr rtlCol="0"/>
          <a:lstStyle/>
          <a:p>
            <a:pPr rtl="0"/>
            <a:r>
              <a:rPr lang="es-ES" noProof="0"/>
              <a:t>Haga clic para editar el estilo de título del patrón</a:t>
            </a:r>
          </a:p>
        </p:txBody>
      </p:sp>
      <p:sp>
        <p:nvSpPr>
          <p:cNvPr id="7" name="Marcador de pie de página 6">
            <a:extLst>
              <a:ext uri="{FF2B5EF4-FFF2-40B4-BE49-F238E27FC236}">
                <a16:creationId xmlns:a16="http://schemas.microsoft.com/office/drawing/2014/main" id="{D2E533DB-3399-4A25-BB80-899E9CC78DB1}"/>
              </a:ext>
            </a:extLst>
          </p:cNvPr>
          <p:cNvSpPr>
            <a:spLocks noGrp="1"/>
          </p:cNvSpPr>
          <p:nvPr>
            <p:ph type="ftr" sz="quarter" idx="10"/>
          </p:nvPr>
        </p:nvSpPr>
        <p:spPr/>
        <p:txBody>
          <a:bodyPr rtlCol="0"/>
          <a:lstStyle/>
          <a:p>
            <a:pPr rtl="0"/>
            <a:r>
              <a:rPr lang="es-ES" noProof="0" dirty="0"/>
              <a:t>Agregue un pie de página</a:t>
            </a:r>
          </a:p>
        </p:txBody>
      </p:sp>
      <p:sp>
        <p:nvSpPr>
          <p:cNvPr id="8" name="Marcador de número de diapositiva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rtlCol="0"/>
          <a:lstStyle/>
          <a:p>
            <a:pPr rtl="0"/>
            <a:fld id="{4B73C415-D670-4716-A5EC-CC4D52CA2BAC}" type="slidenum">
              <a:rPr lang="es-ES" noProof="0" smtClean="0"/>
              <a:pPr rtl="0"/>
              <a:t>‹#›</a:t>
            </a:fld>
            <a:endParaRPr lang="es-ES" noProof="0" dirty="0"/>
          </a:p>
        </p:txBody>
      </p:sp>
      <p:sp>
        <p:nvSpPr>
          <p:cNvPr id="10" name="Marcador de texto 3">
            <a:extLst>
              <a:ext uri="{FF2B5EF4-FFF2-40B4-BE49-F238E27FC236}">
                <a16:creationId xmlns:a16="http://schemas.microsoft.com/office/drawing/2014/main" id="{B30FA196-A035-4908-BA51-B769293255A9}"/>
              </a:ext>
            </a:extLst>
          </p:cNvPr>
          <p:cNvSpPr>
            <a:spLocks noGrp="1"/>
          </p:cNvSpPr>
          <p:nvPr>
            <p:ph type="body" sz="quarter" idx="30" hasCustomPrompt="1"/>
          </p:nvPr>
        </p:nvSpPr>
        <p:spPr>
          <a:xfrm>
            <a:off x="1658929" y="2205688"/>
            <a:ext cx="2811618" cy="1440000"/>
          </a:xfrm>
          <a:prstGeom prst="rect">
            <a:avLst/>
          </a:prstGeom>
          <a:noFill/>
        </p:spPr>
        <p:txBody>
          <a:bodyPr rtlCol="0" anchor="b"/>
          <a:lstStyle>
            <a:lvl1pPr marL="0" indent="0" algn="ctr">
              <a:spcBef>
                <a:spcPts val="0"/>
              </a:spcBef>
              <a:spcAft>
                <a:spcPts val="0"/>
              </a:spcAft>
              <a:buNone/>
              <a:defRPr sz="6600">
                <a:solidFill>
                  <a:schemeClr val="tx1">
                    <a:lumMod val="75000"/>
                    <a:lumOff val="2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1</a:t>
            </a:r>
          </a:p>
        </p:txBody>
      </p:sp>
      <p:sp>
        <p:nvSpPr>
          <p:cNvPr id="13" name="Marcador de texto 9">
            <a:extLst>
              <a:ext uri="{FF2B5EF4-FFF2-40B4-BE49-F238E27FC236}">
                <a16:creationId xmlns:a16="http://schemas.microsoft.com/office/drawing/2014/main" id="{38F1EEC3-A74E-4124-95F3-D8A27EA3DDFC}"/>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rtl="0"/>
            <a:r>
              <a:rPr lang="es-ES" noProof="0"/>
              <a:t>2</a:t>
            </a:r>
          </a:p>
        </p:txBody>
      </p:sp>
      <p:sp>
        <p:nvSpPr>
          <p:cNvPr id="14" name="Marcador de texto 9">
            <a:extLst>
              <a:ext uri="{FF2B5EF4-FFF2-40B4-BE49-F238E27FC236}">
                <a16:creationId xmlns:a16="http://schemas.microsoft.com/office/drawing/2014/main" id="{744F95B1-3E5D-46C4-846F-01E3035D1A72}"/>
              </a:ext>
            </a:extLst>
          </p:cNvPr>
          <p:cNvSpPr>
            <a:spLocks noGrp="1"/>
          </p:cNvSpPr>
          <p:nvPr>
            <p:ph type="body" sz="quarter" idx="32"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rtl="0"/>
            <a:r>
              <a:rPr lang="es-ES" noProof="0"/>
              <a:t>3</a:t>
            </a:r>
          </a:p>
        </p:txBody>
      </p:sp>
      <p:sp>
        <p:nvSpPr>
          <p:cNvPr id="16" name="Marcador de contenido 3">
            <a:extLst>
              <a:ext uri="{FF2B5EF4-FFF2-40B4-BE49-F238E27FC236}">
                <a16:creationId xmlns:a16="http://schemas.microsoft.com/office/drawing/2014/main" id="{39CDA933-12B5-44CD-BD16-C9589DE755EE}"/>
              </a:ext>
            </a:extLst>
          </p:cNvPr>
          <p:cNvSpPr>
            <a:spLocks noGrp="1"/>
          </p:cNvSpPr>
          <p:nvPr>
            <p:ph sz="half" idx="2" hasCustomPrompt="1"/>
          </p:nvPr>
        </p:nvSpPr>
        <p:spPr>
          <a:xfrm>
            <a:off x="2074738" y="4243333"/>
            <a:ext cx="1980000" cy="720000"/>
          </a:xfrm>
        </p:spPr>
        <p:txBody>
          <a:bodyPr rtlCol="0"/>
          <a:lstStyle>
            <a:lvl1pPr marL="0" indent="0" algn="ctr">
              <a:buFont typeface="Arial" panose="020B0604020202020204" pitchFamily="34" charset="0"/>
              <a:buNone/>
              <a:defRPr sz="1400">
                <a:solidFill>
                  <a:schemeClr val="tx1">
                    <a:lumMod val="75000"/>
                    <a:lumOff val="25000"/>
                  </a:schemeClr>
                </a:solidFill>
              </a:defRPr>
            </a:lvl1pPr>
          </a:lstStyle>
          <a:p>
            <a:pPr lvl="0" rtl="0"/>
            <a:r>
              <a:rPr lang="es-ES" noProof="0"/>
              <a:t>Descripción de la sección</a:t>
            </a:r>
          </a:p>
        </p:txBody>
      </p:sp>
      <p:sp>
        <p:nvSpPr>
          <p:cNvPr id="17" name="Marcador de texto 5">
            <a:extLst>
              <a:ext uri="{FF2B5EF4-FFF2-40B4-BE49-F238E27FC236}">
                <a16:creationId xmlns:a16="http://schemas.microsoft.com/office/drawing/2014/main" id="{9751FCE0-5FA8-4E25-A4E7-8B2901F69491}"/>
              </a:ext>
            </a:extLst>
          </p:cNvPr>
          <p:cNvSpPr>
            <a:spLocks noGrp="1"/>
          </p:cNvSpPr>
          <p:nvPr>
            <p:ph type="body" sz="quarter" idx="12" hasCustomPrompt="1"/>
          </p:nvPr>
        </p:nvSpPr>
        <p:spPr>
          <a:xfrm>
            <a:off x="5748625" y="4243333"/>
            <a:ext cx="1980000" cy="720000"/>
          </a:xfrm>
        </p:spPr>
        <p:txBody>
          <a:bodyPr rtlCol="0"/>
          <a:lstStyle>
            <a:lvl1pPr marL="0" indent="0" algn="ctr">
              <a:buFont typeface="Arial" panose="020B0604020202020204" pitchFamily="34" charset="0"/>
              <a:buNone/>
              <a:defRPr sz="1400">
                <a:solidFill>
                  <a:schemeClr val="tx1">
                    <a:lumMod val="75000"/>
                    <a:lumOff val="25000"/>
                  </a:schemeClr>
                </a:solidFill>
              </a:defRPr>
            </a:lvl1pPr>
          </a:lstStyle>
          <a:p>
            <a:pPr lvl="0" rtl="0"/>
            <a:r>
              <a:rPr lang="es-ES" noProof="0"/>
              <a:t>Descripción de la sección</a:t>
            </a:r>
          </a:p>
        </p:txBody>
      </p:sp>
      <p:sp>
        <p:nvSpPr>
          <p:cNvPr id="18" name="Marcador de texto 9">
            <a:extLst>
              <a:ext uri="{FF2B5EF4-FFF2-40B4-BE49-F238E27FC236}">
                <a16:creationId xmlns:a16="http://schemas.microsoft.com/office/drawing/2014/main" id="{0D97BC04-5B6C-4CFD-8184-7637C9A8F8E4}"/>
              </a:ext>
            </a:extLst>
          </p:cNvPr>
          <p:cNvSpPr>
            <a:spLocks noGrp="1"/>
          </p:cNvSpPr>
          <p:nvPr>
            <p:ph type="body" sz="quarter" idx="13" hasCustomPrompt="1"/>
          </p:nvPr>
        </p:nvSpPr>
        <p:spPr>
          <a:xfrm>
            <a:off x="8808600" y="4243333"/>
            <a:ext cx="1980000" cy="720000"/>
          </a:xfrm>
        </p:spPr>
        <p:txBody>
          <a:bodyPr rtlCol="0"/>
          <a:lstStyle>
            <a:lvl1pPr marL="0" indent="0" algn="ctr">
              <a:buFont typeface="Arial" panose="020B0604020202020204" pitchFamily="34" charset="0"/>
              <a:buNone/>
              <a:defRPr sz="1400">
                <a:solidFill>
                  <a:schemeClr val="tx1">
                    <a:lumMod val="75000"/>
                    <a:lumOff val="25000"/>
                  </a:schemeClr>
                </a:solidFill>
              </a:defRPr>
            </a:lvl1pPr>
          </a:lstStyle>
          <a:p>
            <a:pPr lvl="0" rtl="0"/>
            <a:r>
              <a:rPr lang="es-ES" noProof="0"/>
              <a:t>Descripción de la sección</a:t>
            </a:r>
          </a:p>
        </p:txBody>
      </p:sp>
      <p:sp>
        <p:nvSpPr>
          <p:cNvPr id="22" name="Marcador de texto 5">
            <a:extLst>
              <a:ext uri="{FF2B5EF4-FFF2-40B4-BE49-F238E27FC236}">
                <a16:creationId xmlns:a16="http://schemas.microsoft.com/office/drawing/2014/main" id="{E7A8CB18-EF35-4644-9DDB-02D8B65EA55E}"/>
              </a:ext>
            </a:extLst>
          </p:cNvPr>
          <p:cNvSpPr>
            <a:spLocks noGrp="1"/>
          </p:cNvSpPr>
          <p:nvPr>
            <p:ph type="body" sz="quarter" idx="33"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Tree>
    <p:extLst>
      <p:ext uri="{BB962C8B-B14F-4D97-AF65-F5344CB8AC3E}">
        <p14:creationId xmlns:p14="http://schemas.microsoft.com/office/powerpoint/2010/main" val="389717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spacio comercial">
    <p:spTree>
      <p:nvGrpSpPr>
        <p:cNvPr id="1" name=""/>
        <p:cNvGrpSpPr/>
        <p:nvPr/>
      </p:nvGrpSpPr>
      <p:grpSpPr>
        <a:xfrm>
          <a:off x="0" y="0"/>
          <a:ext cx="0" cy="0"/>
          <a:chOff x="0" y="0"/>
          <a:chExt cx="0" cy="0"/>
        </a:xfrm>
      </p:grpSpPr>
      <p:cxnSp>
        <p:nvCxnSpPr>
          <p:cNvPr id="4" name="Conector recto 3">
            <a:extLst>
              <a:ext uri="{FF2B5EF4-FFF2-40B4-BE49-F238E27FC236}">
                <a16:creationId xmlns:a16="http://schemas.microsoft.com/office/drawing/2014/main" id="{2436FA5D-088F-4BDE-ABD2-A640A8610900}"/>
              </a:ext>
            </a:extLst>
          </p:cNvPr>
          <p:cNvCxnSpPr/>
          <p:nvPr userDrawn="1"/>
        </p:nvCxnSpPr>
        <p:spPr>
          <a:xfrm>
            <a:off x="6096000" y="1319756"/>
            <a:ext cx="0" cy="461010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7EF5211B-014A-4E6E-98C7-FDAF7855316F}"/>
              </a:ext>
            </a:extLst>
          </p:cNvPr>
          <p:cNvSpPr>
            <a:spLocks noGrp="1"/>
          </p:cNvSpPr>
          <p:nvPr>
            <p:ph type="title" hasCustomPrompt="1"/>
          </p:nvPr>
        </p:nvSpPr>
        <p:spPr>
          <a:xfrm>
            <a:off x="432000" y="432000"/>
            <a:ext cx="11340000" cy="432000"/>
          </a:xfrm>
        </p:spPr>
        <p:txBody>
          <a:bodyPr rtlCol="0"/>
          <a:lstStyle/>
          <a:p>
            <a:pPr rtl="0"/>
            <a:r>
              <a:rPr lang="es-ES" noProof="0"/>
              <a:t>Haga clic para modificar el estilo del título principal</a:t>
            </a:r>
          </a:p>
        </p:txBody>
      </p:sp>
      <p:sp>
        <p:nvSpPr>
          <p:cNvPr id="6" name="Marcador de pie de página 5">
            <a:extLst>
              <a:ext uri="{FF2B5EF4-FFF2-40B4-BE49-F238E27FC236}">
                <a16:creationId xmlns:a16="http://schemas.microsoft.com/office/drawing/2014/main" id="{5356FC21-A32D-44DC-BED7-08CEBB3B9090}"/>
              </a:ext>
            </a:extLst>
          </p:cNvPr>
          <p:cNvSpPr>
            <a:spLocks noGrp="1"/>
          </p:cNvSpPr>
          <p:nvPr>
            <p:ph type="ftr" sz="quarter" idx="10"/>
          </p:nvPr>
        </p:nvSpPr>
        <p:spPr/>
        <p:txBody>
          <a:bodyPr rtlCol="0"/>
          <a:lstStyle/>
          <a:p>
            <a:pPr rtl="0"/>
            <a:r>
              <a:rPr lang="es-ES" noProof="0" dirty="0"/>
              <a:t>Agregue un pie de página</a:t>
            </a:r>
          </a:p>
        </p:txBody>
      </p:sp>
      <p:sp>
        <p:nvSpPr>
          <p:cNvPr id="7" name="Marcador de posición de número de diapositiva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rtlCol="0"/>
          <a:lstStyle/>
          <a:p>
            <a:pPr rtl="0"/>
            <a:fld id="{4B73C415-D670-4716-A5EC-CC4D52CA2BAC}" type="slidenum">
              <a:rPr lang="es-ES" noProof="0" smtClean="0"/>
              <a:pPr rtl="0"/>
              <a:t>‹#›</a:t>
            </a:fld>
            <a:endParaRPr lang="es-ES" noProof="0" dirty="0"/>
          </a:p>
        </p:txBody>
      </p:sp>
      <p:cxnSp>
        <p:nvCxnSpPr>
          <p:cNvPr id="8" name="Conector recto 7">
            <a:extLst>
              <a:ext uri="{FF2B5EF4-FFF2-40B4-BE49-F238E27FC236}">
                <a16:creationId xmlns:a16="http://schemas.microsoft.com/office/drawing/2014/main" id="{0C2BCB80-6997-4274-AAFE-65C2CCFFFD10}"/>
              </a:ext>
            </a:extLst>
          </p:cNvPr>
          <p:cNvCxnSpPr>
            <a:cxnSpLocks/>
          </p:cNvCxnSpPr>
          <p:nvPr userDrawn="1"/>
        </p:nvCxnSpPr>
        <p:spPr>
          <a:xfrm flipH="1">
            <a:off x="432000" y="3624806"/>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Marcador de texto 5">
            <a:extLst>
              <a:ext uri="{FF2B5EF4-FFF2-40B4-BE49-F238E27FC236}">
                <a16:creationId xmlns:a16="http://schemas.microsoft.com/office/drawing/2014/main" id="{9A1FC84B-8A06-4879-86ED-47E43AAC9888}"/>
              </a:ext>
            </a:extLst>
          </p:cNvPr>
          <p:cNvSpPr>
            <a:spLocks noGrp="1"/>
          </p:cNvSpPr>
          <p:nvPr>
            <p:ph type="body" sz="quarter" idx="12" hasCustomPrompt="1"/>
          </p:nvPr>
        </p:nvSpPr>
        <p:spPr>
          <a:xfrm>
            <a:off x="5112000" y="951013"/>
            <a:ext cx="1980000" cy="252000"/>
          </a:xfrm>
        </p:spPr>
        <p:txBody>
          <a:bodyPr rtlCol="0"/>
          <a:lstStyle>
            <a:lvl1pPr marL="0" indent="0" algn="ctr">
              <a:buFont typeface="Arial" panose="020B0604020202020204" pitchFamily="34" charset="0"/>
              <a:buNone/>
              <a:defRPr sz="1400">
                <a:solidFill>
                  <a:schemeClr val="tx1">
                    <a:lumMod val="75000"/>
                    <a:lumOff val="25000"/>
                  </a:schemeClr>
                </a:solidFill>
              </a:defRPr>
            </a:lvl1pPr>
          </a:lstStyle>
          <a:p>
            <a:pPr lvl="0" rtl="0"/>
            <a:r>
              <a:rPr lang="es-ES" noProof="0"/>
              <a:t>Título del cuadrante</a:t>
            </a:r>
          </a:p>
        </p:txBody>
      </p:sp>
      <p:sp>
        <p:nvSpPr>
          <p:cNvPr id="12" name="Marcador de texto 5">
            <a:extLst>
              <a:ext uri="{FF2B5EF4-FFF2-40B4-BE49-F238E27FC236}">
                <a16:creationId xmlns:a16="http://schemas.microsoft.com/office/drawing/2014/main" id="{4B975678-3DFA-4D26-9CF6-01294F7259E4}"/>
              </a:ext>
            </a:extLst>
          </p:cNvPr>
          <p:cNvSpPr>
            <a:spLocks noGrp="1"/>
          </p:cNvSpPr>
          <p:nvPr>
            <p:ph type="body" sz="quarter" idx="13" hasCustomPrompt="1"/>
          </p:nvPr>
        </p:nvSpPr>
        <p:spPr>
          <a:xfrm>
            <a:off x="5106000" y="6046600"/>
            <a:ext cx="1980000" cy="252000"/>
          </a:xfrm>
        </p:spPr>
        <p:txBody>
          <a:bodyPr rtlCol="0"/>
          <a:lstStyle>
            <a:lvl1pPr marL="0" indent="0" algn="ctr">
              <a:buFont typeface="Arial" panose="020B0604020202020204" pitchFamily="34" charset="0"/>
              <a:buNone/>
              <a:defRPr sz="1400">
                <a:solidFill>
                  <a:schemeClr val="tx1">
                    <a:lumMod val="75000"/>
                    <a:lumOff val="25000"/>
                  </a:schemeClr>
                </a:solidFill>
              </a:defRPr>
            </a:lvl1pPr>
          </a:lstStyle>
          <a:p>
            <a:pPr lvl="0" rtl="0"/>
            <a:r>
              <a:rPr lang="es-ES" noProof="0"/>
              <a:t>Título del cuadrante</a:t>
            </a:r>
          </a:p>
        </p:txBody>
      </p:sp>
      <p:sp>
        <p:nvSpPr>
          <p:cNvPr id="13" name="Marcador de texto 5">
            <a:extLst>
              <a:ext uri="{FF2B5EF4-FFF2-40B4-BE49-F238E27FC236}">
                <a16:creationId xmlns:a16="http://schemas.microsoft.com/office/drawing/2014/main" id="{8B55997C-0304-482F-A7C3-8E50C8ED55D7}"/>
              </a:ext>
            </a:extLst>
          </p:cNvPr>
          <p:cNvSpPr>
            <a:spLocks noGrp="1"/>
          </p:cNvSpPr>
          <p:nvPr>
            <p:ph type="body" sz="quarter" idx="14" hasCustomPrompt="1"/>
          </p:nvPr>
        </p:nvSpPr>
        <p:spPr>
          <a:xfrm>
            <a:off x="432000" y="3260393"/>
            <a:ext cx="1980000" cy="252000"/>
          </a:xfrm>
        </p:spPr>
        <p:txBody>
          <a:bodyPr rtlCol="0"/>
          <a:lstStyle>
            <a:lvl1pPr marL="0" indent="0" algn="l">
              <a:buFont typeface="Arial" panose="020B0604020202020204" pitchFamily="34" charset="0"/>
              <a:buNone/>
              <a:defRPr sz="1400">
                <a:solidFill>
                  <a:schemeClr val="tx1">
                    <a:lumMod val="75000"/>
                    <a:lumOff val="25000"/>
                  </a:schemeClr>
                </a:solidFill>
              </a:defRPr>
            </a:lvl1pPr>
          </a:lstStyle>
          <a:p>
            <a:pPr lvl="0" rtl="0"/>
            <a:r>
              <a:rPr lang="es-ES" noProof="0"/>
              <a:t>Título del cuadrante</a:t>
            </a:r>
          </a:p>
        </p:txBody>
      </p:sp>
      <p:sp>
        <p:nvSpPr>
          <p:cNvPr id="14" name="Marcador de texto 5">
            <a:extLst>
              <a:ext uri="{FF2B5EF4-FFF2-40B4-BE49-F238E27FC236}">
                <a16:creationId xmlns:a16="http://schemas.microsoft.com/office/drawing/2014/main" id="{E26AB0A6-DA7A-4EA3-9528-68FDBA8BF358}"/>
              </a:ext>
            </a:extLst>
          </p:cNvPr>
          <p:cNvSpPr>
            <a:spLocks noGrp="1"/>
          </p:cNvSpPr>
          <p:nvPr>
            <p:ph type="body" sz="quarter" idx="15" hasCustomPrompt="1"/>
          </p:nvPr>
        </p:nvSpPr>
        <p:spPr>
          <a:xfrm>
            <a:off x="9792001" y="3260393"/>
            <a:ext cx="1980000" cy="252000"/>
          </a:xfrm>
        </p:spPr>
        <p:txBody>
          <a:bodyPr rtlCol="0"/>
          <a:lstStyle>
            <a:lvl1pPr marL="0" indent="0" algn="r">
              <a:buFont typeface="Arial" panose="020B0604020202020204" pitchFamily="34" charset="0"/>
              <a:buNone/>
              <a:defRPr sz="1400">
                <a:solidFill>
                  <a:schemeClr val="tx1">
                    <a:lumMod val="75000"/>
                    <a:lumOff val="25000"/>
                  </a:schemeClr>
                </a:solidFill>
              </a:defRPr>
            </a:lvl1pPr>
          </a:lstStyle>
          <a:p>
            <a:pPr lvl="0" rtl="0"/>
            <a:r>
              <a:rPr lang="es-ES" noProof="0"/>
              <a:t>Título del cuadrante</a:t>
            </a:r>
          </a:p>
        </p:txBody>
      </p:sp>
    </p:spTree>
    <p:extLst>
      <p:ext uri="{BB962C8B-B14F-4D97-AF65-F5344CB8AC3E}">
        <p14:creationId xmlns:p14="http://schemas.microsoft.com/office/powerpoint/2010/main" val="966920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A85E10-5A18-4C86-8310-FA9CF8DF8AB5}"/>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BE06229A-0702-4CD6-B5F1-0DC746CC4F18}"/>
              </a:ext>
            </a:extLst>
          </p:cNvPr>
          <p:cNvSpPr>
            <a:spLocks noGrp="1"/>
          </p:cNvSpPr>
          <p:nvPr>
            <p:ph idx="1" hasCustomPrompt="1"/>
          </p:nvPr>
        </p:nvSpPr>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pie de página 6">
            <a:extLst>
              <a:ext uri="{FF2B5EF4-FFF2-40B4-BE49-F238E27FC236}">
                <a16:creationId xmlns:a16="http://schemas.microsoft.com/office/drawing/2014/main" id="{D2E533DB-3399-4A25-BB80-899E9CC78DB1}"/>
              </a:ext>
            </a:extLst>
          </p:cNvPr>
          <p:cNvSpPr>
            <a:spLocks noGrp="1"/>
          </p:cNvSpPr>
          <p:nvPr>
            <p:ph type="ftr" sz="quarter" idx="10"/>
          </p:nvPr>
        </p:nvSpPr>
        <p:spPr/>
        <p:txBody>
          <a:bodyPr rtlCol="0"/>
          <a:lstStyle/>
          <a:p>
            <a:pPr rtl="0"/>
            <a:r>
              <a:rPr lang="es-ES" noProof="0" dirty="0"/>
              <a:t>Agregue un pie de página</a:t>
            </a:r>
          </a:p>
        </p:txBody>
      </p:sp>
      <p:sp>
        <p:nvSpPr>
          <p:cNvPr id="8" name="Marcador de número de diapositiva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rtlCol="0"/>
          <a:lstStyle/>
          <a:p>
            <a:pPr rtl="0"/>
            <a:fld id="{4B73C415-D670-4716-A5EC-CC4D52CA2BAC}" type="slidenum">
              <a:rPr lang="es-ES" noProof="0" smtClean="0"/>
              <a:pPr rtl="0"/>
              <a:t>‹#›</a:t>
            </a:fld>
            <a:endParaRPr lang="es-ES" noProof="0" dirty="0"/>
          </a:p>
        </p:txBody>
      </p:sp>
    </p:spTree>
    <p:extLst>
      <p:ext uri="{BB962C8B-B14F-4D97-AF65-F5344CB8AC3E}">
        <p14:creationId xmlns:p14="http://schemas.microsoft.com/office/powerpoint/2010/main" val="150211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rtlCol="0"/>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728000"/>
            <a:ext cx="5472000" cy="4351338"/>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a:extLst>
              <a:ext uri="{FF2B5EF4-FFF2-40B4-BE49-F238E27FC236}">
                <a16:creationId xmlns:a16="http://schemas.microsoft.com/office/drawing/2014/main" id="{AC4D4C6E-0D63-44CE-B0B4-BAA8F101EAFF}"/>
              </a:ext>
            </a:extLst>
          </p:cNvPr>
          <p:cNvSpPr>
            <a:spLocks noGrp="1"/>
          </p:cNvSpPr>
          <p:nvPr>
            <p:ph sz="half" idx="2" hasCustomPrompt="1"/>
          </p:nvPr>
        </p:nvSpPr>
        <p:spPr>
          <a:xfrm>
            <a:off x="6300000" y="1728000"/>
            <a:ext cx="5472000" cy="4351338"/>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8" name="Marcador de pie de página 7">
            <a:extLst>
              <a:ext uri="{FF2B5EF4-FFF2-40B4-BE49-F238E27FC236}">
                <a16:creationId xmlns:a16="http://schemas.microsoft.com/office/drawing/2014/main" id="{43C0B96F-9D35-4001-9F9C-1A7004D61F3D}"/>
              </a:ext>
            </a:extLst>
          </p:cNvPr>
          <p:cNvSpPr>
            <a:spLocks noGrp="1"/>
          </p:cNvSpPr>
          <p:nvPr>
            <p:ph type="ftr" sz="quarter" idx="10"/>
          </p:nvPr>
        </p:nvSpPr>
        <p:spPr/>
        <p:txBody>
          <a:bodyPr rtlCol="0"/>
          <a:lstStyle/>
          <a:p>
            <a:pPr rtl="0"/>
            <a:r>
              <a:rPr lang="es-ES" noProof="0" dirty="0"/>
              <a:t>Agregue un pie de página</a:t>
            </a:r>
          </a:p>
        </p:txBody>
      </p:sp>
      <p:sp>
        <p:nvSpPr>
          <p:cNvPr id="9" name="Marcador de posición de número de diapositiva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rtlCol="0"/>
          <a:lstStyle/>
          <a:p>
            <a:pPr rtl="0"/>
            <a:fld id="{4B73C415-D670-4716-A5EC-CC4D52CA2BAC}" type="slidenum">
              <a:rPr lang="es-ES" noProof="0" smtClean="0"/>
              <a:pPr rtl="0"/>
              <a:t>‹#›</a:t>
            </a:fld>
            <a:endParaRPr lang="es-ES" noProof="0" dirty="0"/>
          </a:p>
        </p:txBody>
      </p:sp>
    </p:spTree>
    <p:extLst>
      <p:ext uri="{BB962C8B-B14F-4D97-AF65-F5344CB8AC3E}">
        <p14:creationId xmlns:p14="http://schemas.microsoft.com/office/powerpoint/2010/main" val="4050061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615908-D8D7-48AF-8B8F-21B88B87DDF2}"/>
              </a:ext>
            </a:extLst>
          </p:cNvPr>
          <p:cNvSpPr>
            <a:spLocks noGrp="1"/>
          </p:cNvSpPr>
          <p:nvPr>
            <p:ph type="title"/>
          </p:nvPr>
        </p:nvSpPr>
        <p:spPr>
          <a:xfrm>
            <a:off x="432000" y="432000"/>
            <a:ext cx="11340000" cy="432000"/>
          </a:xfrm>
        </p:spPr>
        <p:txBody>
          <a:bodyPr rtlCol="0"/>
          <a:lstStyle/>
          <a:p>
            <a:pPr rtl="0"/>
            <a:r>
              <a:rPr lang="es-ES" noProof="0"/>
              <a:t>Haga clic para modificar el estilo de título del patrón</a:t>
            </a:r>
          </a:p>
        </p:txBody>
      </p:sp>
      <p:sp>
        <p:nvSpPr>
          <p:cNvPr id="4" name="Marcador de contenido 3">
            <a:extLst>
              <a:ext uri="{FF2B5EF4-FFF2-40B4-BE49-F238E27FC236}">
                <a16:creationId xmlns:a16="http://schemas.microsoft.com/office/drawing/2014/main" id="{60B617A5-FA6C-44C9-ABCB-DCA5D4615EC7}"/>
              </a:ext>
            </a:extLst>
          </p:cNvPr>
          <p:cNvSpPr>
            <a:spLocks noGrp="1"/>
          </p:cNvSpPr>
          <p:nvPr>
            <p:ph sz="half" idx="2" hasCustomPrompt="1"/>
          </p:nvPr>
        </p:nvSpPr>
        <p:spPr>
          <a:xfrm>
            <a:off x="432000" y="2210852"/>
            <a:ext cx="5472000" cy="3868486"/>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contenido 5">
            <a:extLst>
              <a:ext uri="{FF2B5EF4-FFF2-40B4-BE49-F238E27FC236}">
                <a16:creationId xmlns:a16="http://schemas.microsoft.com/office/drawing/2014/main" id="{0A122ACD-5C8B-4CDA-89C5-565C88865B50}"/>
              </a:ext>
            </a:extLst>
          </p:cNvPr>
          <p:cNvSpPr>
            <a:spLocks noGrp="1"/>
          </p:cNvSpPr>
          <p:nvPr>
            <p:ph sz="quarter" idx="4" hasCustomPrompt="1"/>
          </p:nvPr>
        </p:nvSpPr>
        <p:spPr>
          <a:xfrm>
            <a:off x="6300000" y="2210852"/>
            <a:ext cx="5472000" cy="3868486"/>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0" name="Marcador de pie de página 9">
            <a:extLst>
              <a:ext uri="{FF2B5EF4-FFF2-40B4-BE49-F238E27FC236}">
                <a16:creationId xmlns:a16="http://schemas.microsoft.com/office/drawing/2014/main" id="{43614A35-31E3-40DA-85DD-07B207690717}"/>
              </a:ext>
            </a:extLst>
          </p:cNvPr>
          <p:cNvSpPr>
            <a:spLocks noGrp="1"/>
          </p:cNvSpPr>
          <p:nvPr>
            <p:ph type="ftr" sz="quarter" idx="10"/>
          </p:nvPr>
        </p:nvSpPr>
        <p:spPr/>
        <p:txBody>
          <a:bodyPr rtlCol="0"/>
          <a:lstStyle/>
          <a:p>
            <a:pPr rtl="0"/>
            <a:r>
              <a:rPr lang="es-ES" noProof="0" dirty="0"/>
              <a:t>Agregue un pie de página</a:t>
            </a:r>
          </a:p>
        </p:txBody>
      </p:sp>
      <p:sp>
        <p:nvSpPr>
          <p:cNvPr id="11" name="Marcador de posición de número de diapositiva 10">
            <a:extLst>
              <a:ext uri="{FF2B5EF4-FFF2-40B4-BE49-F238E27FC236}">
                <a16:creationId xmlns:a16="http://schemas.microsoft.com/office/drawing/2014/main" id="{B171800C-9F25-4694-879B-16A1F7BBAA77}"/>
              </a:ext>
            </a:extLst>
          </p:cNvPr>
          <p:cNvSpPr>
            <a:spLocks noGrp="1"/>
          </p:cNvSpPr>
          <p:nvPr>
            <p:ph type="sldNum" sz="quarter" idx="11"/>
          </p:nvPr>
        </p:nvSpPr>
        <p:spPr/>
        <p:txBody>
          <a:bodyPr rtlCol="0"/>
          <a:lstStyle/>
          <a:p>
            <a:pPr rtl="0"/>
            <a:fld id="{4B73C415-D670-4716-A5EC-CC4D52CA2BAC}" type="slidenum">
              <a:rPr lang="es-ES" noProof="0" smtClean="0"/>
              <a:pPr rtl="0"/>
              <a:t>‹#›</a:t>
            </a:fld>
            <a:endParaRPr lang="es-ES" noProof="0" dirty="0"/>
          </a:p>
        </p:txBody>
      </p:sp>
      <p:cxnSp>
        <p:nvCxnSpPr>
          <p:cNvPr id="12" name="Conector recto 11" title="Línea divisoria">
            <a:extLst>
              <a:ext uri="{FF2B5EF4-FFF2-40B4-BE49-F238E27FC236}">
                <a16:creationId xmlns:a16="http://schemas.microsoft.com/office/drawing/2014/main" id="{03063CBE-E62B-44CB-9B45-D39B595FE2AF}"/>
              </a:ext>
            </a:extLst>
          </p:cNvPr>
          <p:cNvCxnSpPr>
            <a:cxnSpLocks/>
          </p:cNvCxnSpPr>
          <p:nvPr userDrawn="1"/>
        </p:nvCxnSpPr>
        <p:spPr>
          <a:xfrm>
            <a:off x="449349" y="2159999"/>
            <a:ext cx="4214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Conector recto 12" title="Línea divisoria">
            <a:extLst>
              <a:ext uri="{FF2B5EF4-FFF2-40B4-BE49-F238E27FC236}">
                <a16:creationId xmlns:a16="http://schemas.microsoft.com/office/drawing/2014/main" id="{0EA58CA1-D7A1-4089-B687-193C35202523}"/>
              </a:ext>
            </a:extLst>
          </p:cNvPr>
          <p:cNvCxnSpPr>
            <a:cxnSpLocks/>
          </p:cNvCxnSpPr>
          <p:nvPr userDrawn="1"/>
        </p:nvCxnSpPr>
        <p:spPr>
          <a:xfrm>
            <a:off x="6312700" y="2159999"/>
            <a:ext cx="42141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Marcador de posición de texto 2">
            <a:extLst>
              <a:ext uri="{FF2B5EF4-FFF2-40B4-BE49-F238E27FC236}">
                <a16:creationId xmlns:a16="http://schemas.microsoft.com/office/drawing/2014/main" id="{A1844C96-F6D4-4E32-8A11-B1815109D205}"/>
              </a:ext>
            </a:extLst>
          </p:cNvPr>
          <p:cNvSpPr>
            <a:spLocks noGrp="1"/>
          </p:cNvSpPr>
          <p:nvPr>
            <p:ph type="body" idx="1" hasCustomPrompt="1"/>
          </p:nvPr>
        </p:nvSpPr>
        <p:spPr>
          <a:xfrm>
            <a:off x="432000" y="1654025"/>
            <a:ext cx="5472000" cy="455122"/>
          </a:xfrm>
        </p:spPr>
        <p:txBody>
          <a:bodyPr rtlCol="0"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15" name="Marcador de posición de texto 4">
            <a:extLst>
              <a:ext uri="{FF2B5EF4-FFF2-40B4-BE49-F238E27FC236}">
                <a16:creationId xmlns:a16="http://schemas.microsoft.com/office/drawing/2014/main" id="{EA0BCCC6-F846-426B-B421-41B835224F43}"/>
              </a:ext>
            </a:extLst>
          </p:cNvPr>
          <p:cNvSpPr>
            <a:spLocks noGrp="1"/>
          </p:cNvSpPr>
          <p:nvPr>
            <p:ph type="body" sz="quarter" idx="3" hasCustomPrompt="1"/>
          </p:nvPr>
        </p:nvSpPr>
        <p:spPr>
          <a:xfrm>
            <a:off x="6312700" y="1654025"/>
            <a:ext cx="5459300" cy="455122"/>
          </a:xfrm>
        </p:spPr>
        <p:txBody>
          <a:bodyPr rtlCol="0"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Tree>
    <p:extLst>
      <p:ext uri="{BB962C8B-B14F-4D97-AF65-F5344CB8AC3E}">
        <p14:creationId xmlns:p14="http://schemas.microsoft.com/office/powerpoint/2010/main" val="553097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es columnas en cuadros">
    <p:spTree>
      <p:nvGrpSpPr>
        <p:cNvPr id="1" name=""/>
        <p:cNvGrpSpPr/>
        <p:nvPr/>
      </p:nvGrpSpPr>
      <p:grpSpPr>
        <a:xfrm>
          <a:off x="0" y="0"/>
          <a:ext cx="0" cy="0"/>
          <a:chOff x="0" y="0"/>
          <a:chExt cx="0" cy="0"/>
        </a:xfrm>
      </p:grpSpPr>
      <p:sp>
        <p:nvSpPr>
          <p:cNvPr id="10" name="Marcador de contenido 2">
            <a:extLst>
              <a:ext uri="{FF2B5EF4-FFF2-40B4-BE49-F238E27FC236}">
                <a16:creationId xmlns:a16="http://schemas.microsoft.com/office/drawing/2014/main" id="{FF5B2679-5029-4692-A1C7-099E7A583624}"/>
              </a:ext>
            </a:extLst>
          </p:cNvPr>
          <p:cNvSpPr>
            <a:spLocks noGrp="1"/>
          </p:cNvSpPr>
          <p:nvPr>
            <p:ph idx="14" hasCustomPrompt="1"/>
          </p:nvPr>
        </p:nvSpPr>
        <p:spPr>
          <a:xfrm>
            <a:off x="432000" y="2448000"/>
            <a:ext cx="3600000" cy="3631338"/>
          </a:xfrm>
          <a:solidFill>
            <a:schemeClr val="bg1">
              <a:lumMod val="95000"/>
            </a:schemeClr>
          </a:solidFill>
          <a:ln>
            <a:solidFill>
              <a:schemeClr val="bg1">
                <a:lumMod val="85000"/>
              </a:schemeClr>
            </a:solidFill>
          </a:ln>
        </p:spPr>
        <p:txBody>
          <a:bodyPr lIns="136800" tIns="252000" rIns="136800" rtlCol="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1" name="Marcador de contenido 2">
            <a:extLst>
              <a:ext uri="{FF2B5EF4-FFF2-40B4-BE49-F238E27FC236}">
                <a16:creationId xmlns:a16="http://schemas.microsoft.com/office/drawing/2014/main" id="{1B5AA133-C824-4B4A-96F4-D48A58E222DA}"/>
              </a:ext>
            </a:extLst>
          </p:cNvPr>
          <p:cNvSpPr>
            <a:spLocks noGrp="1"/>
          </p:cNvSpPr>
          <p:nvPr>
            <p:ph idx="15" hasCustomPrompt="1"/>
          </p:nvPr>
        </p:nvSpPr>
        <p:spPr>
          <a:xfrm>
            <a:off x="4302000" y="2448000"/>
            <a:ext cx="3600000" cy="3631338"/>
          </a:xfrm>
          <a:solidFill>
            <a:schemeClr val="bg1">
              <a:lumMod val="95000"/>
            </a:schemeClr>
          </a:solidFill>
          <a:ln>
            <a:solidFill>
              <a:schemeClr val="bg1">
                <a:lumMod val="85000"/>
              </a:schemeClr>
            </a:solidFill>
          </a:ln>
        </p:spPr>
        <p:txBody>
          <a:bodyPr lIns="136800" tIns="252000" rIns="136800" rtlCol="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2" name="Marcador de contenido 2">
            <a:extLst>
              <a:ext uri="{FF2B5EF4-FFF2-40B4-BE49-F238E27FC236}">
                <a16:creationId xmlns:a16="http://schemas.microsoft.com/office/drawing/2014/main" id="{388A40C4-1887-4DBA-90FF-4CF89932DA57}"/>
              </a:ext>
            </a:extLst>
          </p:cNvPr>
          <p:cNvSpPr>
            <a:spLocks noGrp="1"/>
          </p:cNvSpPr>
          <p:nvPr>
            <p:ph idx="16" hasCustomPrompt="1"/>
          </p:nvPr>
        </p:nvSpPr>
        <p:spPr>
          <a:xfrm>
            <a:off x="8172000" y="2448000"/>
            <a:ext cx="3600000" cy="3631338"/>
          </a:xfrm>
          <a:solidFill>
            <a:schemeClr val="bg1">
              <a:lumMod val="95000"/>
            </a:schemeClr>
          </a:solidFill>
          <a:ln>
            <a:solidFill>
              <a:schemeClr val="bg1">
                <a:lumMod val="85000"/>
              </a:schemeClr>
            </a:solidFill>
          </a:ln>
        </p:spPr>
        <p:txBody>
          <a:bodyPr lIns="136800" tIns="252000" rIns="136800" rtlCol="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Título 1">
            <a:extLst>
              <a:ext uri="{FF2B5EF4-FFF2-40B4-BE49-F238E27FC236}">
                <a16:creationId xmlns:a16="http://schemas.microsoft.com/office/drawing/2014/main" id="{E8A85E10-5A18-4C86-8310-FA9CF8DF8AB5}"/>
              </a:ext>
            </a:extLst>
          </p:cNvPr>
          <p:cNvSpPr>
            <a:spLocks noGrp="1"/>
          </p:cNvSpPr>
          <p:nvPr>
            <p:ph type="title" hasCustomPrompt="1"/>
          </p:nvPr>
        </p:nvSpPr>
        <p:spPr>
          <a:xfrm>
            <a:off x="432000" y="432000"/>
            <a:ext cx="11340000" cy="432000"/>
          </a:xfrm>
        </p:spPr>
        <p:txBody>
          <a:bodyPr rtlCol="0"/>
          <a:lstStyle/>
          <a:p>
            <a:pPr rtl="0"/>
            <a:r>
              <a:rPr lang="es-ES" noProof="0"/>
              <a:t>Haga clic para editar el estilo de título del patrón</a:t>
            </a:r>
          </a:p>
        </p:txBody>
      </p:sp>
      <p:sp>
        <p:nvSpPr>
          <p:cNvPr id="3" name="Marcador de contenido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1728000"/>
            <a:ext cx="3600000" cy="720000"/>
          </a:xfrm>
          <a:solidFill>
            <a:schemeClr val="tx1">
              <a:lumMod val="75000"/>
              <a:lumOff val="25000"/>
            </a:schemeClr>
          </a:solidFill>
          <a:ln w="28575">
            <a:solidFill>
              <a:schemeClr val="accent1"/>
            </a:solidFill>
          </a:ln>
        </p:spPr>
        <p:txBody>
          <a:bodyPr lIns="108000" tIns="36000" rIns="108000" bIns="36000" rtlCol="0" anchor="ctr"/>
          <a:lstStyle>
            <a:lvl1pPr marL="0" indent="0" algn="ctr">
              <a:buNone/>
              <a:defRPr>
                <a:solidFill>
                  <a:schemeClr val="bg1"/>
                </a:solidFill>
              </a:defRPr>
            </a:lvl1pPr>
          </a:lstStyle>
          <a:p>
            <a:pPr lvl="0" rtl="0"/>
            <a:r>
              <a:rPr lang="es-ES" noProof="0"/>
              <a:t>Título de la sección 1</a:t>
            </a:r>
          </a:p>
        </p:txBody>
      </p:sp>
      <p:sp>
        <p:nvSpPr>
          <p:cNvPr id="7" name="Marcador de pie de página 6">
            <a:extLst>
              <a:ext uri="{FF2B5EF4-FFF2-40B4-BE49-F238E27FC236}">
                <a16:creationId xmlns:a16="http://schemas.microsoft.com/office/drawing/2014/main" id="{D2E533DB-3399-4A25-BB80-899E9CC78DB1}"/>
              </a:ext>
            </a:extLst>
          </p:cNvPr>
          <p:cNvSpPr>
            <a:spLocks noGrp="1"/>
          </p:cNvSpPr>
          <p:nvPr>
            <p:ph type="ftr" sz="quarter" idx="10"/>
          </p:nvPr>
        </p:nvSpPr>
        <p:spPr/>
        <p:txBody>
          <a:bodyPr rtlCol="0"/>
          <a:lstStyle/>
          <a:p>
            <a:pPr rtl="0"/>
            <a:r>
              <a:rPr lang="es-ES" noProof="0" dirty="0"/>
              <a:t>Agregue un pie de página</a:t>
            </a:r>
          </a:p>
        </p:txBody>
      </p:sp>
      <p:sp>
        <p:nvSpPr>
          <p:cNvPr id="8" name="Marcador de número de diapositiva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rtlCol="0"/>
          <a:lstStyle/>
          <a:p>
            <a:pPr rtl="0"/>
            <a:fld id="{4B73C415-D670-4716-A5EC-CC4D52CA2BAC}" type="slidenum">
              <a:rPr lang="es-ES" noProof="0" smtClean="0"/>
              <a:pPr rtl="0"/>
              <a:t>‹#›</a:t>
            </a:fld>
            <a:endParaRPr lang="es-ES" noProof="0" dirty="0"/>
          </a:p>
        </p:txBody>
      </p:sp>
      <p:sp>
        <p:nvSpPr>
          <p:cNvPr id="6" name="Marcador de contenido 2">
            <a:extLst>
              <a:ext uri="{FF2B5EF4-FFF2-40B4-BE49-F238E27FC236}">
                <a16:creationId xmlns:a16="http://schemas.microsoft.com/office/drawing/2014/main" id="{43CF4B74-3202-48D6-B573-AA3882B039F4}"/>
              </a:ext>
            </a:extLst>
          </p:cNvPr>
          <p:cNvSpPr>
            <a:spLocks noGrp="1"/>
          </p:cNvSpPr>
          <p:nvPr>
            <p:ph idx="12" hasCustomPrompt="1"/>
          </p:nvPr>
        </p:nvSpPr>
        <p:spPr>
          <a:xfrm>
            <a:off x="4302000" y="1728000"/>
            <a:ext cx="3600000" cy="720000"/>
          </a:xfrm>
          <a:solidFill>
            <a:schemeClr val="tx1">
              <a:lumMod val="75000"/>
              <a:lumOff val="25000"/>
            </a:schemeClr>
          </a:solidFill>
          <a:ln w="28575">
            <a:solidFill>
              <a:schemeClr val="accent2"/>
            </a:solidFill>
          </a:ln>
        </p:spPr>
        <p:txBody>
          <a:bodyPr lIns="108000" tIns="36000" rIns="108000" bIns="36000" rtlCol="0" anchor="ctr"/>
          <a:lstStyle>
            <a:lvl1pPr marL="0" indent="0" algn="ctr">
              <a:buNone/>
              <a:defRPr>
                <a:solidFill>
                  <a:schemeClr val="bg1"/>
                </a:solidFill>
              </a:defRPr>
            </a:lvl1pPr>
          </a:lstStyle>
          <a:p>
            <a:pPr lvl="0" rtl="0"/>
            <a:r>
              <a:rPr lang="es-ES" noProof="0"/>
              <a:t>Título de la sección 2</a:t>
            </a:r>
          </a:p>
        </p:txBody>
      </p:sp>
      <p:sp>
        <p:nvSpPr>
          <p:cNvPr id="9" name="Marcador de contenido 2">
            <a:extLst>
              <a:ext uri="{FF2B5EF4-FFF2-40B4-BE49-F238E27FC236}">
                <a16:creationId xmlns:a16="http://schemas.microsoft.com/office/drawing/2014/main" id="{0BA6D519-EE14-4D3E-B15F-70C4423A3988}"/>
              </a:ext>
            </a:extLst>
          </p:cNvPr>
          <p:cNvSpPr>
            <a:spLocks noGrp="1"/>
          </p:cNvSpPr>
          <p:nvPr>
            <p:ph idx="13" hasCustomPrompt="1"/>
          </p:nvPr>
        </p:nvSpPr>
        <p:spPr>
          <a:xfrm>
            <a:off x="8172000" y="1728000"/>
            <a:ext cx="3600000" cy="720000"/>
          </a:xfrm>
          <a:solidFill>
            <a:schemeClr val="tx1">
              <a:lumMod val="75000"/>
              <a:lumOff val="25000"/>
            </a:schemeClr>
          </a:solidFill>
          <a:ln w="28575">
            <a:solidFill>
              <a:schemeClr val="accent3"/>
            </a:solidFill>
          </a:ln>
        </p:spPr>
        <p:txBody>
          <a:bodyPr lIns="108000" tIns="36000" rIns="108000" bIns="36000" rtlCol="0" anchor="ctr"/>
          <a:lstStyle>
            <a:lvl1pPr marL="0" indent="0" algn="ctr">
              <a:buNone/>
              <a:defRPr>
                <a:solidFill>
                  <a:schemeClr val="bg1"/>
                </a:solidFill>
              </a:defRPr>
            </a:lvl1pPr>
          </a:lstStyle>
          <a:p>
            <a:pPr lvl="0" rtl="0"/>
            <a:r>
              <a:rPr lang="es-ES" noProof="0"/>
              <a:t>Título de la sección 3</a:t>
            </a:r>
          </a:p>
        </p:txBody>
      </p:sp>
      <p:sp>
        <p:nvSpPr>
          <p:cNvPr id="13" name="Marcador de texto 5">
            <a:extLst>
              <a:ext uri="{FF2B5EF4-FFF2-40B4-BE49-F238E27FC236}">
                <a16:creationId xmlns:a16="http://schemas.microsoft.com/office/drawing/2014/main" id="{4DA29CFB-3C73-4618-B2D9-70E396D1EBA2}"/>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Tree>
    <p:extLst>
      <p:ext uri="{BB962C8B-B14F-4D97-AF65-F5344CB8AC3E}">
        <p14:creationId xmlns:p14="http://schemas.microsoft.com/office/powerpoint/2010/main" val="1601538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F5211B-014A-4E6E-98C7-FDAF7855316F}"/>
              </a:ext>
            </a:extLst>
          </p:cNvPr>
          <p:cNvSpPr>
            <a:spLocks noGrp="1"/>
          </p:cNvSpPr>
          <p:nvPr>
            <p:ph type="title"/>
          </p:nvPr>
        </p:nvSpPr>
        <p:spPr/>
        <p:txBody>
          <a:bodyPr rtlCol="0"/>
          <a:lstStyle/>
          <a:p>
            <a:pPr rtl="0"/>
            <a:r>
              <a:rPr lang="es-ES" noProof="0"/>
              <a:t>Haga clic para modificar el estilo de título del patrón</a:t>
            </a:r>
          </a:p>
        </p:txBody>
      </p:sp>
      <p:sp>
        <p:nvSpPr>
          <p:cNvPr id="6" name="Marcador de posición de pie de página 5">
            <a:extLst>
              <a:ext uri="{FF2B5EF4-FFF2-40B4-BE49-F238E27FC236}">
                <a16:creationId xmlns:a16="http://schemas.microsoft.com/office/drawing/2014/main" id="{5356FC21-A32D-44DC-BED7-08CEBB3B9090}"/>
              </a:ext>
            </a:extLst>
          </p:cNvPr>
          <p:cNvSpPr>
            <a:spLocks noGrp="1"/>
          </p:cNvSpPr>
          <p:nvPr>
            <p:ph type="ftr" sz="quarter" idx="10"/>
          </p:nvPr>
        </p:nvSpPr>
        <p:spPr/>
        <p:txBody>
          <a:bodyPr rtlCol="0"/>
          <a:lstStyle/>
          <a:p>
            <a:pPr rtl="0"/>
            <a:r>
              <a:rPr lang="es-ES" noProof="0" dirty="0"/>
              <a:t>Agregue un pie de página</a:t>
            </a:r>
          </a:p>
        </p:txBody>
      </p:sp>
      <p:sp>
        <p:nvSpPr>
          <p:cNvPr id="7" name="Marcador de posición de número de diapositiva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rtlCol="0"/>
          <a:lstStyle/>
          <a:p>
            <a:pPr rtl="0"/>
            <a:fld id="{4B73C415-D670-4716-A5EC-CC4D52CA2BAC}" type="slidenum">
              <a:rPr lang="es-ES" noProof="0" smtClean="0"/>
              <a:pPr rtl="0"/>
              <a:t>‹#›</a:t>
            </a:fld>
            <a:endParaRPr lang="es-ES" noProof="0" dirty="0"/>
          </a:p>
        </p:txBody>
      </p:sp>
      <p:sp>
        <p:nvSpPr>
          <p:cNvPr id="5" name="Marcador de texto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cxnSp>
        <p:nvCxnSpPr>
          <p:cNvPr id="8" name="Conector recto de flecha 7">
            <a:extLst>
              <a:ext uri="{FF2B5EF4-FFF2-40B4-BE49-F238E27FC236}">
                <a16:creationId xmlns:a16="http://schemas.microsoft.com/office/drawing/2014/main" id="{B66BE87F-A588-41BE-A251-8940FFF7BDB0}"/>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Marcador de texto 10">
            <a:extLst>
              <a:ext uri="{FF2B5EF4-FFF2-40B4-BE49-F238E27FC236}">
                <a16:creationId xmlns:a16="http://schemas.microsoft.com/office/drawing/2014/main" id="{EE87B275-BCEB-48C5-BD58-39E2B9AB906E}"/>
              </a:ext>
            </a:extLst>
          </p:cNvPr>
          <p:cNvSpPr>
            <a:spLocks noGrp="1"/>
          </p:cNvSpPr>
          <p:nvPr>
            <p:ph type="body" sz="quarter" idx="33" hasCustomPrompt="1"/>
          </p:nvPr>
        </p:nvSpPr>
        <p:spPr>
          <a:xfrm>
            <a:off x="412908" y="3973125"/>
            <a:ext cx="415608" cy="201776"/>
          </a:xfrm>
        </p:spPr>
        <p:txBody>
          <a:bodyPr rtlCol="0" anchor="ctr"/>
          <a:lstStyle>
            <a:lvl1pPr marL="0" indent="0" algn="ctr">
              <a:buNone/>
              <a:defRPr sz="1400">
                <a:solidFill>
                  <a:schemeClr val="tx1">
                    <a:lumMod val="50000"/>
                    <a:lumOff val="50000"/>
                  </a:schemeClr>
                </a:solidFill>
              </a:defRPr>
            </a:lvl1pPr>
          </a:lstStyle>
          <a:p>
            <a:pPr lvl="0" rtl="0"/>
            <a:r>
              <a:rPr lang="es-ES" noProof="0"/>
              <a:t>Año</a:t>
            </a:r>
          </a:p>
        </p:txBody>
      </p:sp>
      <p:sp>
        <p:nvSpPr>
          <p:cNvPr id="10" name="Marcador de texto 10">
            <a:extLst>
              <a:ext uri="{FF2B5EF4-FFF2-40B4-BE49-F238E27FC236}">
                <a16:creationId xmlns:a16="http://schemas.microsoft.com/office/drawing/2014/main" id="{75FEF587-0930-42DA-AF85-54F9A14870D3}"/>
              </a:ext>
            </a:extLst>
          </p:cNvPr>
          <p:cNvSpPr>
            <a:spLocks noGrp="1"/>
          </p:cNvSpPr>
          <p:nvPr>
            <p:ph type="body" sz="quarter" idx="34" hasCustomPrompt="1"/>
          </p:nvPr>
        </p:nvSpPr>
        <p:spPr>
          <a:xfrm>
            <a:off x="431799"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11" name="Marcador de texto 10">
            <a:extLst>
              <a:ext uri="{FF2B5EF4-FFF2-40B4-BE49-F238E27FC236}">
                <a16:creationId xmlns:a16="http://schemas.microsoft.com/office/drawing/2014/main" id="{77B00876-F334-4F19-ACB9-5A52E300C62F}"/>
              </a:ext>
            </a:extLst>
          </p:cNvPr>
          <p:cNvSpPr>
            <a:spLocks noGrp="1"/>
          </p:cNvSpPr>
          <p:nvPr>
            <p:ph type="body" sz="quarter" idx="35" hasCustomPrompt="1"/>
          </p:nvPr>
        </p:nvSpPr>
        <p:spPr>
          <a:xfrm>
            <a:off x="903816"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12" name="Marcador de texto 10">
            <a:extLst>
              <a:ext uri="{FF2B5EF4-FFF2-40B4-BE49-F238E27FC236}">
                <a16:creationId xmlns:a16="http://schemas.microsoft.com/office/drawing/2014/main" id="{DC5160FB-C621-4014-AF15-7C31EBF94639}"/>
              </a:ext>
            </a:extLst>
          </p:cNvPr>
          <p:cNvSpPr>
            <a:spLocks noGrp="1"/>
          </p:cNvSpPr>
          <p:nvPr>
            <p:ph type="body" sz="quarter" idx="36" hasCustomPrompt="1"/>
          </p:nvPr>
        </p:nvSpPr>
        <p:spPr>
          <a:xfrm>
            <a:off x="1375833"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13" name="Marcador de texto 10">
            <a:extLst>
              <a:ext uri="{FF2B5EF4-FFF2-40B4-BE49-F238E27FC236}">
                <a16:creationId xmlns:a16="http://schemas.microsoft.com/office/drawing/2014/main" id="{3D37E5E1-DD5A-4C77-849F-40C0D2AE3F71}"/>
              </a:ext>
            </a:extLst>
          </p:cNvPr>
          <p:cNvSpPr>
            <a:spLocks noGrp="1"/>
          </p:cNvSpPr>
          <p:nvPr>
            <p:ph type="body" sz="quarter" idx="37" hasCustomPrompt="1"/>
          </p:nvPr>
        </p:nvSpPr>
        <p:spPr>
          <a:xfrm>
            <a:off x="1847850"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14" name="Marcador de texto 10">
            <a:extLst>
              <a:ext uri="{FF2B5EF4-FFF2-40B4-BE49-F238E27FC236}">
                <a16:creationId xmlns:a16="http://schemas.microsoft.com/office/drawing/2014/main" id="{8164CA25-5B7F-4EDD-8B42-0D567DED1794}"/>
              </a:ext>
            </a:extLst>
          </p:cNvPr>
          <p:cNvSpPr>
            <a:spLocks noGrp="1"/>
          </p:cNvSpPr>
          <p:nvPr>
            <p:ph type="body" sz="quarter" idx="38" hasCustomPrompt="1"/>
          </p:nvPr>
        </p:nvSpPr>
        <p:spPr>
          <a:xfrm>
            <a:off x="6077108" y="3973125"/>
            <a:ext cx="415608" cy="201776"/>
          </a:xfrm>
        </p:spPr>
        <p:txBody>
          <a:bodyPr rtlCol="0" anchor="ctr"/>
          <a:lstStyle>
            <a:lvl1pPr marL="0" indent="0" algn="ctr">
              <a:buNone/>
              <a:defRPr sz="1400">
                <a:solidFill>
                  <a:schemeClr val="tx1">
                    <a:lumMod val="50000"/>
                    <a:lumOff val="50000"/>
                  </a:schemeClr>
                </a:solidFill>
              </a:defRPr>
            </a:lvl1pPr>
          </a:lstStyle>
          <a:p>
            <a:pPr lvl="0" rtl="0"/>
            <a:r>
              <a:rPr lang="es-ES" noProof="0"/>
              <a:t>Año</a:t>
            </a:r>
          </a:p>
        </p:txBody>
      </p:sp>
      <p:sp>
        <p:nvSpPr>
          <p:cNvPr id="15" name="Marcador de texto 10">
            <a:extLst>
              <a:ext uri="{FF2B5EF4-FFF2-40B4-BE49-F238E27FC236}">
                <a16:creationId xmlns:a16="http://schemas.microsoft.com/office/drawing/2014/main" id="{15876039-3F56-4587-900E-4FCE60BCA50B}"/>
              </a:ext>
            </a:extLst>
          </p:cNvPr>
          <p:cNvSpPr>
            <a:spLocks noGrp="1"/>
          </p:cNvSpPr>
          <p:nvPr>
            <p:ph type="body" sz="quarter" idx="39" hasCustomPrompt="1"/>
          </p:nvPr>
        </p:nvSpPr>
        <p:spPr>
          <a:xfrm>
            <a:off x="2319867"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16" name="Marcador de texto 10">
            <a:extLst>
              <a:ext uri="{FF2B5EF4-FFF2-40B4-BE49-F238E27FC236}">
                <a16:creationId xmlns:a16="http://schemas.microsoft.com/office/drawing/2014/main" id="{515FCEBD-9007-4B9D-AE69-7F8068A14B21}"/>
              </a:ext>
            </a:extLst>
          </p:cNvPr>
          <p:cNvSpPr>
            <a:spLocks noGrp="1"/>
          </p:cNvSpPr>
          <p:nvPr>
            <p:ph type="body" sz="quarter" idx="40" hasCustomPrompt="1"/>
          </p:nvPr>
        </p:nvSpPr>
        <p:spPr>
          <a:xfrm>
            <a:off x="2791884"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17" name="Marcador de texto 10">
            <a:extLst>
              <a:ext uri="{FF2B5EF4-FFF2-40B4-BE49-F238E27FC236}">
                <a16:creationId xmlns:a16="http://schemas.microsoft.com/office/drawing/2014/main" id="{8856F7F9-97EB-4612-BB5C-DDB9D90C9CD4}"/>
              </a:ext>
            </a:extLst>
          </p:cNvPr>
          <p:cNvSpPr>
            <a:spLocks noGrp="1"/>
          </p:cNvSpPr>
          <p:nvPr>
            <p:ph type="body" sz="quarter" idx="41" hasCustomPrompt="1"/>
          </p:nvPr>
        </p:nvSpPr>
        <p:spPr>
          <a:xfrm>
            <a:off x="3263901"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18" name="Marcador de texto 10">
            <a:extLst>
              <a:ext uri="{FF2B5EF4-FFF2-40B4-BE49-F238E27FC236}">
                <a16:creationId xmlns:a16="http://schemas.microsoft.com/office/drawing/2014/main" id="{B0C577BC-AD44-4FF0-8F34-D7ABD44B100A}"/>
              </a:ext>
            </a:extLst>
          </p:cNvPr>
          <p:cNvSpPr>
            <a:spLocks noGrp="1"/>
          </p:cNvSpPr>
          <p:nvPr>
            <p:ph type="body" sz="quarter" idx="42" hasCustomPrompt="1"/>
          </p:nvPr>
        </p:nvSpPr>
        <p:spPr>
          <a:xfrm>
            <a:off x="467995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19" name="Marcador de texto 10">
            <a:extLst>
              <a:ext uri="{FF2B5EF4-FFF2-40B4-BE49-F238E27FC236}">
                <a16:creationId xmlns:a16="http://schemas.microsoft.com/office/drawing/2014/main" id="{12E19F39-39CE-43A3-912F-3D8656DA5E76}"/>
              </a:ext>
            </a:extLst>
          </p:cNvPr>
          <p:cNvSpPr>
            <a:spLocks noGrp="1"/>
          </p:cNvSpPr>
          <p:nvPr>
            <p:ph type="body" sz="quarter" idx="43" hasCustomPrompt="1"/>
          </p:nvPr>
        </p:nvSpPr>
        <p:spPr>
          <a:xfrm>
            <a:off x="3735918"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0" name="Marcador de texto 10">
            <a:extLst>
              <a:ext uri="{FF2B5EF4-FFF2-40B4-BE49-F238E27FC236}">
                <a16:creationId xmlns:a16="http://schemas.microsoft.com/office/drawing/2014/main" id="{64F2C543-C785-4078-9811-96F28F1BF210}"/>
              </a:ext>
            </a:extLst>
          </p:cNvPr>
          <p:cNvSpPr>
            <a:spLocks noGrp="1"/>
          </p:cNvSpPr>
          <p:nvPr>
            <p:ph type="body" sz="quarter" idx="44" hasCustomPrompt="1"/>
          </p:nvPr>
        </p:nvSpPr>
        <p:spPr>
          <a:xfrm>
            <a:off x="4207935"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1" name="Marcador de texto 10">
            <a:extLst>
              <a:ext uri="{FF2B5EF4-FFF2-40B4-BE49-F238E27FC236}">
                <a16:creationId xmlns:a16="http://schemas.microsoft.com/office/drawing/2014/main" id="{022F0FFE-8538-47C2-9227-B4DE41186CE8}"/>
              </a:ext>
            </a:extLst>
          </p:cNvPr>
          <p:cNvSpPr>
            <a:spLocks noGrp="1"/>
          </p:cNvSpPr>
          <p:nvPr>
            <p:ph type="body" sz="quarter" idx="45" hasCustomPrompt="1"/>
          </p:nvPr>
        </p:nvSpPr>
        <p:spPr>
          <a:xfrm>
            <a:off x="5151969"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2" name="Marcador de texto 10">
            <a:extLst>
              <a:ext uri="{FF2B5EF4-FFF2-40B4-BE49-F238E27FC236}">
                <a16:creationId xmlns:a16="http://schemas.microsoft.com/office/drawing/2014/main" id="{75D12B21-B498-4E00-B817-457BAED99A33}"/>
              </a:ext>
            </a:extLst>
          </p:cNvPr>
          <p:cNvSpPr>
            <a:spLocks noGrp="1"/>
          </p:cNvSpPr>
          <p:nvPr>
            <p:ph type="body" sz="quarter" idx="46" hasCustomPrompt="1"/>
          </p:nvPr>
        </p:nvSpPr>
        <p:spPr>
          <a:xfrm>
            <a:off x="5623986"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3" name="Marcador de texto 10">
            <a:extLst>
              <a:ext uri="{FF2B5EF4-FFF2-40B4-BE49-F238E27FC236}">
                <a16:creationId xmlns:a16="http://schemas.microsoft.com/office/drawing/2014/main" id="{A60F8F4D-F654-4555-BC21-7137D98E027C}"/>
              </a:ext>
            </a:extLst>
          </p:cNvPr>
          <p:cNvSpPr>
            <a:spLocks noGrp="1"/>
          </p:cNvSpPr>
          <p:nvPr>
            <p:ph type="body" sz="quarter" idx="47" hasCustomPrompt="1"/>
          </p:nvPr>
        </p:nvSpPr>
        <p:spPr>
          <a:xfrm>
            <a:off x="6095999"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4" name="Marcador de texto 10">
            <a:extLst>
              <a:ext uri="{FF2B5EF4-FFF2-40B4-BE49-F238E27FC236}">
                <a16:creationId xmlns:a16="http://schemas.microsoft.com/office/drawing/2014/main" id="{0B633DEF-CDC6-4A75-A05B-0C875E2B8FF1}"/>
              </a:ext>
            </a:extLst>
          </p:cNvPr>
          <p:cNvSpPr>
            <a:spLocks noGrp="1"/>
          </p:cNvSpPr>
          <p:nvPr>
            <p:ph type="body" sz="quarter" idx="48" hasCustomPrompt="1"/>
          </p:nvPr>
        </p:nvSpPr>
        <p:spPr>
          <a:xfrm>
            <a:off x="656801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5" name="Marcador de texto 10">
            <a:extLst>
              <a:ext uri="{FF2B5EF4-FFF2-40B4-BE49-F238E27FC236}">
                <a16:creationId xmlns:a16="http://schemas.microsoft.com/office/drawing/2014/main" id="{23A67F56-440C-4AE2-B52E-F6ECF3E31F86}"/>
              </a:ext>
            </a:extLst>
          </p:cNvPr>
          <p:cNvSpPr>
            <a:spLocks noGrp="1"/>
          </p:cNvSpPr>
          <p:nvPr>
            <p:ph type="body" sz="quarter" idx="49" hasCustomPrompt="1"/>
          </p:nvPr>
        </p:nvSpPr>
        <p:spPr>
          <a:xfrm>
            <a:off x="7040029"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6" name="Marcador de texto 10">
            <a:extLst>
              <a:ext uri="{FF2B5EF4-FFF2-40B4-BE49-F238E27FC236}">
                <a16:creationId xmlns:a16="http://schemas.microsoft.com/office/drawing/2014/main" id="{E8F5BF8F-8918-4E36-8AAF-45E994E46B29}"/>
              </a:ext>
            </a:extLst>
          </p:cNvPr>
          <p:cNvSpPr>
            <a:spLocks noGrp="1"/>
          </p:cNvSpPr>
          <p:nvPr>
            <p:ph type="body" sz="quarter" idx="50" hasCustomPrompt="1"/>
          </p:nvPr>
        </p:nvSpPr>
        <p:spPr>
          <a:xfrm>
            <a:off x="7512046"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7" name="Marcador de texto 10">
            <a:extLst>
              <a:ext uri="{FF2B5EF4-FFF2-40B4-BE49-F238E27FC236}">
                <a16:creationId xmlns:a16="http://schemas.microsoft.com/office/drawing/2014/main" id="{1A2F56E4-C780-42A2-BA54-B1EAB7CA2197}"/>
              </a:ext>
            </a:extLst>
          </p:cNvPr>
          <p:cNvSpPr>
            <a:spLocks noGrp="1"/>
          </p:cNvSpPr>
          <p:nvPr>
            <p:ph type="body" sz="quarter" idx="51" hasCustomPrompt="1"/>
          </p:nvPr>
        </p:nvSpPr>
        <p:spPr>
          <a:xfrm>
            <a:off x="7984063"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8" name="Marcador de texto 10">
            <a:extLst>
              <a:ext uri="{FF2B5EF4-FFF2-40B4-BE49-F238E27FC236}">
                <a16:creationId xmlns:a16="http://schemas.microsoft.com/office/drawing/2014/main" id="{7405E86B-3690-4EBE-8353-7ABE76F10810}"/>
              </a:ext>
            </a:extLst>
          </p:cNvPr>
          <p:cNvSpPr>
            <a:spLocks noGrp="1"/>
          </p:cNvSpPr>
          <p:nvPr>
            <p:ph type="body" sz="quarter" idx="52" hasCustomPrompt="1"/>
          </p:nvPr>
        </p:nvSpPr>
        <p:spPr>
          <a:xfrm>
            <a:off x="8456080"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9" name="Marcador de texto 10">
            <a:extLst>
              <a:ext uri="{FF2B5EF4-FFF2-40B4-BE49-F238E27FC236}">
                <a16:creationId xmlns:a16="http://schemas.microsoft.com/office/drawing/2014/main" id="{DB54048B-A035-47F0-B54D-1B9676EE8931}"/>
              </a:ext>
            </a:extLst>
          </p:cNvPr>
          <p:cNvSpPr>
            <a:spLocks noGrp="1"/>
          </p:cNvSpPr>
          <p:nvPr>
            <p:ph type="body" sz="quarter" idx="53" hasCustomPrompt="1"/>
          </p:nvPr>
        </p:nvSpPr>
        <p:spPr>
          <a:xfrm>
            <a:off x="8928097"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0" name="Marcador de texto 10">
            <a:extLst>
              <a:ext uri="{FF2B5EF4-FFF2-40B4-BE49-F238E27FC236}">
                <a16:creationId xmlns:a16="http://schemas.microsoft.com/office/drawing/2014/main" id="{12F6976C-DDBF-4808-9B45-2C78E0FC6AA7}"/>
              </a:ext>
            </a:extLst>
          </p:cNvPr>
          <p:cNvSpPr>
            <a:spLocks noGrp="1"/>
          </p:cNvSpPr>
          <p:nvPr>
            <p:ph type="body" sz="quarter" idx="54" hasCustomPrompt="1"/>
          </p:nvPr>
        </p:nvSpPr>
        <p:spPr>
          <a:xfrm>
            <a:off x="10344148"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1" name="Marcador de texto 10">
            <a:extLst>
              <a:ext uri="{FF2B5EF4-FFF2-40B4-BE49-F238E27FC236}">
                <a16:creationId xmlns:a16="http://schemas.microsoft.com/office/drawing/2014/main" id="{66103D17-8EEC-45BF-B909-8F6DB8575A35}"/>
              </a:ext>
            </a:extLst>
          </p:cNvPr>
          <p:cNvSpPr>
            <a:spLocks noGrp="1"/>
          </p:cNvSpPr>
          <p:nvPr>
            <p:ph type="body" sz="quarter" idx="55" hasCustomPrompt="1"/>
          </p:nvPr>
        </p:nvSpPr>
        <p:spPr>
          <a:xfrm>
            <a:off x="9400114"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2" name="Marcador de texto 10">
            <a:extLst>
              <a:ext uri="{FF2B5EF4-FFF2-40B4-BE49-F238E27FC236}">
                <a16:creationId xmlns:a16="http://schemas.microsoft.com/office/drawing/2014/main" id="{57F6EB7B-A4AE-4147-A94B-9C2860A158F4}"/>
              </a:ext>
            </a:extLst>
          </p:cNvPr>
          <p:cNvSpPr>
            <a:spLocks noGrp="1"/>
          </p:cNvSpPr>
          <p:nvPr>
            <p:ph type="body" sz="quarter" idx="56" hasCustomPrompt="1"/>
          </p:nvPr>
        </p:nvSpPr>
        <p:spPr>
          <a:xfrm>
            <a:off x="9872131"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3" name="Marcador de texto 10">
            <a:extLst>
              <a:ext uri="{FF2B5EF4-FFF2-40B4-BE49-F238E27FC236}">
                <a16:creationId xmlns:a16="http://schemas.microsoft.com/office/drawing/2014/main" id="{95673032-36DB-4772-82D8-46E21D810A56}"/>
              </a:ext>
            </a:extLst>
          </p:cNvPr>
          <p:cNvSpPr>
            <a:spLocks noGrp="1"/>
          </p:cNvSpPr>
          <p:nvPr>
            <p:ph type="body" sz="quarter" idx="57" hasCustomPrompt="1"/>
          </p:nvPr>
        </p:nvSpPr>
        <p:spPr>
          <a:xfrm>
            <a:off x="10816165"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4" name="Marcador de texto 10">
            <a:extLst>
              <a:ext uri="{FF2B5EF4-FFF2-40B4-BE49-F238E27FC236}">
                <a16:creationId xmlns:a16="http://schemas.microsoft.com/office/drawing/2014/main" id="{CDE9935C-FEBD-421A-A63B-8A87A2D4A4D9}"/>
              </a:ext>
            </a:extLst>
          </p:cNvPr>
          <p:cNvSpPr>
            <a:spLocks noGrp="1"/>
          </p:cNvSpPr>
          <p:nvPr>
            <p:ph type="body" sz="quarter" idx="58" hasCustomPrompt="1"/>
          </p:nvPr>
        </p:nvSpPr>
        <p:spPr>
          <a:xfrm>
            <a:off x="112881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4" name="Marcador de texto 3">
            <a:extLst>
              <a:ext uri="{FF2B5EF4-FFF2-40B4-BE49-F238E27FC236}">
                <a16:creationId xmlns:a16="http://schemas.microsoft.com/office/drawing/2014/main" id="{D242C672-1222-4C21-9E3D-F365D9665E1B}"/>
              </a:ext>
            </a:extLst>
          </p:cNvPr>
          <p:cNvSpPr>
            <a:spLocks noGrp="1"/>
          </p:cNvSpPr>
          <p:nvPr>
            <p:ph type="body" sz="quarter" idx="59" hasCustomPrompt="1"/>
          </p:nvPr>
        </p:nvSpPr>
        <p:spPr>
          <a:xfrm>
            <a:off x="5360988" y="2190750"/>
            <a:ext cx="1793875" cy="561975"/>
          </a:xfrm>
          <a:solidFill>
            <a:schemeClr val="bg1">
              <a:lumMod val="95000"/>
            </a:schemeClr>
          </a:solidFill>
        </p:spPr>
        <p:txBody>
          <a:bodyPr tIns="36000" rtlCol="0" anchor="t"/>
          <a:lstStyle>
            <a:lvl1pPr marL="0" indent="0" algn="ctr">
              <a:buNone/>
              <a:defRPr sz="1600"/>
            </a:lvl1pPr>
          </a:lstStyle>
          <a:p>
            <a:pPr lvl="0" rtl="0"/>
            <a:r>
              <a:rPr lang="es-ES" noProof="0"/>
              <a:t>Título del elemento</a:t>
            </a:r>
          </a:p>
        </p:txBody>
      </p:sp>
      <p:sp>
        <p:nvSpPr>
          <p:cNvPr id="37" name="Marcador de texto 36">
            <a:extLst>
              <a:ext uri="{FF2B5EF4-FFF2-40B4-BE49-F238E27FC236}">
                <a16:creationId xmlns:a16="http://schemas.microsoft.com/office/drawing/2014/main" id="{2F97A7E3-509A-417D-9818-EDDA3B539E4F}"/>
              </a:ext>
            </a:extLst>
          </p:cNvPr>
          <p:cNvSpPr>
            <a:spLocks noGrp="1"/>
          </p:cNvSpPr>
          <p:nvPr>
            <p:ph type="body" sz="quarter" idx="60" hasCustomPrompt="1"/>
          </p:nvPr>
        </p:nvSpPr>
        <p:spPr>
          <a:xfrm>
            <a:off x="5412717" y="2505005"/>
            <a:ext cx="1690417" cy="224670"/>
          </a:xfrm>
        </p:spPr>
        <p:txBody>
          <a:bodyPr rtlCol="0"/>
          <a:lstStyle>
            <a:lvl1pPr marL="0" indent="0" algn="ctr">
              <a:buNone/>
              <a:defRPr sz="1200">
                <a:solidFill>
                  <a:schemeClr val="tx1">
                    <a:lumMod val="50000"/>
                    <a:lumOff val="50000"/>
                  </a:schemeClr>
                </a:solidFill>
              </a:defRPr>
            </a:lvl1pPr>
          </a:lstStyle>
          <a:p>
            <a:pPr lvl="0" rtl="0"/>
            <a:r>
              <a:rPr lang="es-ES" noProof="0"/>
              <a:t>Mes, año</a:t>
            </a:r>
          </a:p>
        </p:txBody>
      </p:sp>
    </p:spTree>
    <p:extLst>
      <p:ext uri="{BB962C8B-B14F-4D97-AF65-F5344CB8AC3E}">
        <p14:creationId xmlns:p14="http://schemas.microsoft.com/office/powerpoint/2010/main" val="529110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embros del equipo 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A85E10-5A18-4C86-8310-FA9CF8DF8AB5}"/>
              </a:ext>
            </a:extLst>
          </p:cNvPr>
          <p:cNvSpPr>
            <a:spLocks noGrp="1"/>
          </p:cNvSpPr>
          <p:nvPr>
            <p:ph type="title" hasCustomPrompt="1"/>
          </p:nvPr>
        </p:nvSpPr>
        <p:spPr/>
        <p:txBody>
          <a:bodyPr rtlCol="0"/>
          <a:lstStyle/>
          <a:p>
            <a:pPr rtl="0"/>
            <a:r>
              <a:rPr lang="es-ES" noProof="0"/>
              <a:t>Haga clic para editar el estilo de título del patrón</a:t>
            </a:r>
            <a:endParaRPr lang="es-ES" altLang="zh-CN" noProof="0"/>
          </a:p>
        </p:txBody>
      </p:sp>
      <p:sp>
        <p:nvSpPr>
          <p:cNvPr id="7" name="Marcador de pie de página 6">
            <a:extLst>
              <a:ext uri="{FF2B5EF4-FFF2-40B4-BE49-F238E27FC236}">
                <a16:creationId xmlns:a16="http://schemas.microsoft.com/office/drawing/2014/main" id="{D2E533DB-3399-4A25-BB80-899E9CC78DB1}"/>
              </a:ext>
            </a:extLst>
          </p:cNvPr>
          <p:cNvSpPr>
            <a:spLocks noGrp="1"/>
          </p:cNvSpPr>
          <p:nvPr>
            <p:ph type="ftr" sz="quarter" idx="10"/>
          </p:nvPr>
        </p:nvSpPr>
        <p:spPr/>
        <p:txBody>
          <a:bodyPr rtlCol="0"/>
          <a:lstStyle/>
          <a:p>
            <a:pPr rtl="0"/>
            <a:r>
              <a:rPr lang="es-ES" noProof="0" dirty="0"/>
              <a:t>Agregue un pie de página</a:t>
            </a:r>
            <a:endParaRPr lang="es-ES" altLang="zh-CN" noProof="0" dirty="0"/>
          </a:p>
        </p:txBody>
      </p:sp>
      <p:sp>
        <p:nvSpPr>
          <p:cNvPr id="8" name="Marcador de número de diapositiva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rtlCol="0"/>
          <a:lstStyle/>
          <a:p>
            <a:pPr rtl="0"/>
            <a:fld id="{4B73C415-D670-4716-A5EC-CC4D52CA2BAC}" type="slidenum">
              <a:rPr lang="es-ES" altLang="zh-CN" noProof="0" smtClean="0"/>
              <a:pPr rtl="0"/>
              <a:t>‹#›</a:t>
            </a:fld>
            <a:endParaRPr lang="es-ES" altLang="zh-CN" noProof="0" dirty="0"/>
          </a:p>
        </p:txBody>
      </p:sp>
      <p:sp>
        <p:nvSpPr>
          <p:cNvPr id="5" name="Marcador de posición de imagen 4">
            <a:extLst>
              <a:ext uri="{FF2B5EF4-FFF2-40B4-BE49-F238E27FC236}">
                <a16:creationId xmlns:a16="http://schemas.microsoft.com/office/drawing/2014/main" id="{8977821B-617D-47E4-AAA2-FADADD15EBCD}"/>
              </a:ext>
            </a:extLst>
          </p:cNvPr>
          <p:cNvSpPr>
            <a:spLocks noGrp="1"/>
          </p:cNvSpPr>
          <p:nvPr>
            <p:ph type="pic" sz="quarter" idx="12" hasCustomPrompt="1"/>
          </p:nvPr>
        </p:nvSpPr>
        <p:spPr>
          <a:xfrm>
            <a:off x="431799"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dirty="0"/>
              <a:t>Inserte o arrastre y coloque una imagen aquí</a:t>
            </a:r>
          </a:p>
        </p:txBody>
      </p:sp>
      <p:sp>
        <p:nvSpPr>
          <p:cNvPr id="9" name="Marcador de texto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1974854" y="2485913"/>
            <a:ext cx="2124000" cy="701538"/>
          </a:xfrm>
        </p:spPr>
        <p:txBody>
          <a:bodyPr rtlCol="0" anchor="b"/>
          <a:lstStyle>
            <a:lvl1pPr marL="0" indent="0" algn="l">
              <a:buFont typeface="Arial" panose="020B0604020202020204" pitchFamily="34" charset="0"/>
              <a:buNone/>
              <a:defRPr sz="2400"/>
            </a:lvl1pPr>
          </a:lstStyle>
          <a:p>
            <a:pPr lvl="0" rtl="0"/>
            <a:r>
              <a:rPr lang="es-ES" noProof="0"/>
              <a:t>Nombre</a:t>
            </a:r>
            <a:endParaRPr lang="es-ES" altLang="zh-CN" noProof="0"/>
          </a:p>
        </p:txBody>
      </p:sp>
      <p:sp>
        <p:nvSpPr>
          <p:cNvPr id="11" name="Marcador de texto 10">
            <a:extLst>
              <a:ext uri="{FF2B5EF4-FFF2-40B4-BE49-F238E27FC236}">
                <a16:creationId xmlns:a16="http://schemas.microsoft.com/office/drawing/2014/main" id="{53739758-B746-428A-A18B-3989DA89A860}"/>
              </a:ext>
            </a:extLst>
          </p:cNvPr>
          <p:cNvSpPr>
            <a:spLocks noGrp="1"/>
          </p:cNvSpPr>
          <p:nvPr>
            <p:ph type="body" sz="quarter" idx="14" hasCustomPrompt="1"/>
          </p:nvPr>
        </p:nvSpPr>
        <p:spPr>
          <a:xfrm>
            <a:off x="1974854" y="3904988"/>
            <a:ext cx="2124000" cy="1800000"/>
          </a:xfrm>
        </p:spPr>
        <p:txBody>
          <a:bodyPr rtlCol="0"/>
          <a:lstStyle>
            <a:lvl1pPr marL="0" indent="0" algn="l">
              <a:buNone/>
              <a:defRPr sz="1400">
                <a:solidFill>
                  <a:schemeClr val="tx1">
                    <a:lumMod val="50000"/>
                    <a:lumOff val="50000"/>
                  </a:schemeClr>
                </a:solidFill>
              </a:defRPr>
            </a:lvl1pPr>
          </a:lstStyle>
          <a:p>
            <a:pPr lvl="0" rtl="0"/>
            <a:r>
              <a:rPr lang="es-ES" noProof="0"/>
              <a:t>Biografía breve</a:t>
            </a:r>
            <a:endParaRPr lang="es-ES" altLang="zh-CN" noProof="0"/>
          </a:p>
        </p:txBody>
      </p:sp>
      <p:sp>
        <p:nvSpPr>
          <p:cNvPr id="6" name="Marcador de texto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endParaRPr lang="es-ES" altLang="zh-CN" noProof="0"/>
          </a:p>
        </p:txBody>
      </p:sp>
      <p:sp>
        <p:nvSpPr>
          <p:cNvPr id="28" name="Marcador de texto 8">
            <a:extLst>
              <a:ext uri="{FF2B5EF4-FFF2-40B4-BE49-F238E27FC236}">
                <a16:creationId xmlns:a16="http://schemas.microsoft.com/office/drawing/2014/main" id="{B502D142-31B4-4BFF-A18F-9FB36E0F4005}"/>
              </a:ext>
            </a:extLst>
          </p:cNvPr>
          <p:cNvSpPr>
            <a:spLocks noGrp="1"/>
          </p:cNvSpPr>
          <p:nvPr>
            <p:ph type="body" sz="quarter" idx="33" hasCustomPrompt="1"/>
          </p:nvPr>
        </p:nvSpPr>
        <p:spPr>
          <a:xfrm>
            <a:off x="1974854" y="3461032"/>
            <a:ext cx="2124000" cy="245885"/>
          </a:xfrm>
        </p:spPr>
        <p:txBody>
          <a:bodyPr rtlCol="0"/>
          <a:lstStyle>
            <a:lvl1pPr marL="0" indent="0" algn="l">
              <a:buFont typeface="Arial" panose="020B0604020202020204" pitchFamily="34" charset="0"/>
              <a:buNone/>
              <a:defRPr sz="1400">
                <a:solidFill>
                  <a:schemeClr val="bg1">
                    <a:lumMod val="50000"/>
                  </a:schemeClr>
                </a:solidFill>
              </a:defRPr>
            </a:lvl1pPr>
          </a:lstStyle>
          <a:p>
            <a:pPr lvl="0" rtl="0"/>
            <a:r>
              <a:rPr lang="es-ES" noProof="0"/>
              <a:t>Título</a:t>
            </a:r>
            <a:endParaRPr lang="es-ES" altLang="zh-CN" noProof="0"/>
          </a:p>
        </p:txBody>
      </p:sp>
      <p:sp>
        <p:nvSpPr>
          <p:cNvPr id="41" name="Marcador de posición de imagen 4">
            <a:extLst>
              <a:ext uri="{FF2B5EF4-FFF2-40B4-BE49-F238E27FC236}">
                <a16:creationId xmlns:a16="http://schemas.microsoft.com/office/drawing/2014/main" id="{ED382BE6-73A2-49C4-9284-7996310FE85F}"/>
              </a:ext>
            </a:extLst>
          </p:cNvPr>
          <p:cNvSpPr>
            <a:spLocks noGrp="1"/>
          </p:cNvSpPr>
          <p:nvPr>
            <p:ph type="pic" sz="quarter" idx="34" hasCustomPrompt="1"/>
          </p:nvPr>
        </p:nvSpPr>
        <p:spPr>
          <a:xfrm>
            <a:off x="4268028"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dirty="0"/>
              <a:t>Inserte o arrastre y coloque una imagen aquí</a:t>
            </a:r>
          </a:p>
        </p:txBody>
      </p:sp>
      <p:sp>
        <p:nvSpPr>
          <p:cNvPr id="42" name="Marcador de texto 8">
            <a:extLst>
              <a:ext uri="{FF2B5EF4-FFF2-40B4-BE49-F238E27FC236}">
                <a16:creationId xmlns:a16="http://schemas.microsoft.com/office/drawing/2014/main" id="{5E81FDE4-AA9D-42F8-BEAF-C710A81DC8AB}"/>
              </a:ext>
            </a:extLst>
          </p:cNvPr>
          <p:cNvSpPr>
            <a:spLocks noGrp="1"/>
          </p:cNvSpPr>
          <p:nvPr>
            <p:ph type="body" sz="quarter" idx="35" hasCustomPrompt="1"/>
          </p:nvPr>
        </p:nvSpPr>
        <p:spPr>
          <a:xfrm>
            <a:off x="5811083" y="2485913"/>
            <a:ext cx="2124000" cy="701538"/>
          </a:xfrm>
        </p:spPr>
        <p:txBody>
          <a:bodyPr rtlCol="0" anchor="b"/>
          <a:lstStyle>
            <a:lvl1pPr marL="0" indent="0" algn="l">
              <a:buFont typeface="Arial" panose="020B0604020202020204" pitchFamily="34" charset="0"/>
              <a:buNone/>
              <a:defRPr sz="2400"/>
            </a:lvl1pPr>
          </a:lstStyle>
          <a:p>
            <a:pPr lvl="0" rtl="0"/>
            <a:r>
              <a:rPr lang="es-ES" noProof="0"/>
              <a:t>Nombre</a:t>
            </a:r>
            <a:endParaRPr lang="es-ES" altLang="zh-CN" noProof="0"/>
          </a:p>
        </p:txBody>
      </p:sp>
      <p:sp>
        <p:nvSpPr>
          <p:cNvPr id="43" name="Marcador de texto 10">
            <a:extLst>
              <a:ext uri="{FF2B5EF4-FFF2-40B4-BE49-F238E27FC236}">
                <a16:creationId xmlns:a16="http://schemas.microsoft.com/office/drawing/2014/main" id="{9D6585E1-D051-4611-811C-C8101B0D2F03}"/>
              </a:ext>
            </a:extLst>
          </p:cNvPr>
          <p:cNvSpPr>
            <a:spLocks noGrp="1"/>
          </p:cNvSpPr>
          <p:nvPr>
            <p:ph type="body" sz="quarter" idx="36" hasCustomPrompt="1"/>
          </p:nvPr>
        </p:nvSpPr>
        <p:spPr>
          <a:xfrm>
            <a:off x="5811083" y="3904988"/>
            <a:ext cx="2124000" cy="1800000"/>
          </a:xfrm>
        </p:spPr>
        <p:txBody>
          <a:bodyPr rtlCol="0"/>
          <a:lstStyle>
            <a:lvl1pPr marL="0" indent="0" algn="l">
              <a:buNone/>
              <a:defRPr sz="1400">
                <a:solidFill>
                  <a:schemeClr val="tx1">
                    <a:lumMod val="50000"/>
                    <a:lumOff val="50000"/>
                  </a:schemeClr>
                </a:solidFill>
              </a:defRPr>
            </a:lvl1pPr>
          </a:lstStyle>
          <a:p>
            <a:pPr lvl="0" rtl="0"/>
            <a:r>
              <a:rPr lang="es-ES" noProof="0"/>
              <a:t>Biografía breve</a:t>
            </a:r>
            <a:endParaRPr lang="es-ES" altLang="zh-CN" noProof="0"/>
          </a:p>
        </p:txBody>
      </p:sp>
      <p:sp>
        <p:nvSpPr>
          <p:cNvPr id="44" name="Marcador de texto 8">
            <a:extLst>
              <a:ext uri="{FF2B5EF4-FFF2-40B4-BE49-F238E27FC236}">
                <a16:creationId xmlns:a16="http://schemas.microsoft.com/office/drawing/2014/main" id="{6C195A32-24CC-4109-9C00-31757D0A0A3C}"/>
              </a:ext>
            </a:extLst>
          </p:cNvPr>
          <p:cNvSpPr>
            <a:spLocks noGrp="1"/>
          </p:cNvSpPr>
          <p:nvPr>
            <p:ph type="body" sz="quarter" idx="37" hasCustomPrompt="1"/>
          </p:nvPr>
        </p:nvSpPr>
        <p:spPr>
          <a:xfrm>
            <a:off x="5811083" y="3461032"/>
            <a:ext cx="2124000" cy="245885"/>
          </a:xfrm>
        </p:spPr>
        <p:txBody>
          <a:bodyPr rtlCol="0"/>
          <a:lstStyle>
            <a:lvl1pPr marL="0" indent="0" algn="l">
              <a:buFont typeface="Arial" panose="020B0604020202020204" pitchFamily="34" charset="0"/>
              <a:buNone/>
              <a:defRPr sz="1400">
                <a:solidFill>
                  <a:schemeClr val="bg1">
                    <a:lumMod val="50000"/>
                  </a:schemeClr>
                </a:solidFill>
              </a:defRPr>
            </a:lvl1pPr>
          </a:lstStyle>
          <a:p>
            <a:pPr lvl="0" rtl="0"/>
            <a:r>
              <a:rPr lang="es-ES" noProof="0"/>
              <a:t>Título</a:t>
            </a:r>
            <a:endParaRPr lang="es-ES" altLang="zh-CN" noProof="0"/>
          </a:p>
        </p:txBody>
      </p:sp>
      <p:sp>
        <p:nvSpPr>
          <p:cNvPr id="45" name="Marcador de posición de imagen 4">
            <a:extLst>
              <a:ext uri="{FF2B5EF4-FFF2-40B4-BE49-F238E27FC236}">
                <a16:creationId xmlns:a16="http://schemas.microsoft.com/office/drawing/2014/main" id="{B318C64F-C963-4A3C-BB8F-999A7F7F5F88}"/>
              </a:ext>
            </a:extLst>
          </p:cNvPr>
          <p:cNvSpPr>
            <a:spLocks noGrp="1"/>
          </p:cNvSpPr>
          <p:nvPr>
            <p:ph type="pic" sz="quarter" idx="38" hasCustomPrompt="1"/>
          </p:nvPr>
        </p:nvSpPr>
        <p:spPr>
          <a:xfrm>
            <a:off x="8112825"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dirty="0"/>
              <a:t>Inserte o arrastre y coloque una imagen aquí</a:t>
            </a:r>
          </a:p>
        </p:txBody>
      </p:sp>
      <p:sp>
        <p:nvSpPr>
          <p:cNvPr id="46" name="Marcador de texto 8">
            <a:extLst>
              <a:ext uri="{FF2B5EF4-FFF2-40B4-BE49-F238E27FC236}">
                <a16:creationId xmlns:a16="http://schemas.microsoft.com/office/drawing/2014/main" id="{B8B9BC49-5937-4C0A-9AA6-7A7DA7F18CAF}"/>
              </a:ext>
            </a:extLst>
          </p:cNvPr>
          <p:cNvSpPr>
            <a:spLocks noGrp="1"/>
          </p:cNvSpPr>
          <p:nvPr>
            <p:ph type="body" sz="quarter" idx="39" hasCustomPrompt="1"/>
          </p:nvPr>
        </p:nvSpPr>
        <p:spPr>
          <a:xfrm>
            <a:off x="9647313" y="2485913"/>
            <a:ext cx="2124000" cy="701538"/>
          </a:xfrm>
        </p:spPr>
        <p:txBody>
          <a:bodyPr rtlCol="0" anchor="b"/>
          <a:lstStyle>
            <a:lvl1pPr marL="0" indent="0" algn="l">
              <a:buFont typeface="Arial" panose="020B0604020202020204" pitchFamily="34" charset="0"/>
              <a:buNone/>
              <a:defRPr sz="2400"/>
            </a:lvl1pPr>
          </a:lstStyle>
          <a:p>
            <a:pPr lvl="0" rtl="0"/>
            <a:r>
              <a:rPr lang="es-ES" noProof="0"/>
              <a:t>Nombre</a:t>
            </a:r>
            <a:endParaRPr lang="es-ES" altLang="zh-CN" noProof="0"/>
          </a:p>
        </p:txBody>
      </p:sp>
      <p:sp>
        <p:nvSpPr>
          <p:cNvPr id="47" name="Marcador de texto 10">
            <a:extLst>
              <a:ext uri="{FF2B5EF4-FFF2-40B4-BE49-F238E27FC236}">
                <a16:creationId xmlns:a16="http://schemas.microsoft.com/office/drawing/2014/main" id="{8020B4D6-002F-4FA9-BF1D-FC56D9A06F28}"/>
              </a:ext>
            </a:extLst>
          </p:cNvPr>
          <p:cNvSpPr>
            <a:spLocks noGrp="1"/>
          </p:cNvSpPr>
          <p:nvPr>
            <p:ph type="body" sz="quarter" idx="40" hasCustomPrompt="1"/>
          </p:nvPr>
        </p:nvSpPr>
        <p:spPr>
          <a:xfrm>
            <a:off x="9647313" y="3904988"/>
            <a:ext cx="2124000" cy="1800000"/>
          </a:xfrm>
        </p:spPr>
        <p:txBody>
          <a:bodyPr rtlCol="0"/>
          <a:lstStyle>
            <a:lvl1pPr marL="0" indent="0" algn="l">
              <a:buNone/>
              <a:defRPr sz="1400">
                <a:solidFill>
                  <a:schemeClr val="tx1">
                    <a:lumMod val="50000"/>
                    <a:lumOff val="50000"/>
                  </a:schemeClr>
                </a:solidFill>
              </a:defRPr>
            </a:lvl1pPr>
          </a:lstStyle>
          <a:p>
            <a:pPr lvl="0" rtl="0"/>
            <a:r>
              <a:rPr lang="es-ES" noProof="0"/>
              <a:t>Biografía breve</a:t>
            </a:r>
            <a:endParaRPr lang="es-ES" altLang="zh-CN" noProof="0"/>
          </a:p>
        </p:txBody>
      </p:sp>
      <p:sp>
        <p:nvSpPr>
          <p:cNvPr id="48" name="Marcador de texto 8">
            <a:extLst>
              <a:ext uri="{FF2B5EF4-FFF2-40B4-BE49-F238E27FC236}">
                <a16:creationId xmlns:a16="http://schemas.microsoft.com/office/drawing/2014/main" id="{93C1946C-7118-4BF3-8EE8-B0944465F49A}"/>
              </a:ext>
            </a:extLst>
          </p:cNvPr>
          <p:cNvSpPr>
            <a:spLocks noGrp="1"/>
          </p:cNvSpPr>
          <p:nvPr>
            <p:ph type="body" sz="quarter" idx="41" hasCustomPrompt="1"/>
          </p:nvPr>
        </p:nvSpPr>
        <p:spPr>
          <a:xfrm>
            <a:off x="9647313" y="3461032"/>
            <a:ext cx="2124000" cy="245885"/>
          </a:xfrm>
        </p:spPr>
        <p:txBody>
          <a:bodyPr rtlCol="0"/>
          <a:lstStyle>
            <a:lvl1pPr marL="0" indent="0" algn="l">
              <a:buFont typeface="Arial" panose="020B0604020202020204" pitchFamily="34" charset="0"/>
              <a:buNone/>
              <a:defRPr sz="1400">
                <a:solidFill>
                  <a:schemeClr val="bg1">
                    <a:lumMod val="50000"/>
                  </a:schemeClr>
                </a:solidFill>
              </a:defRPr>
            </a:lvl1pPr>
          </a:lstStyle>
          <a:p>
            <a:pPr lvl="0" rtl="0"/>
            <a:r>
              <a:rPr lang="es-ES" noProof="0"/>
              <a:t>Título</a:t>
            </a:r>
            <a:endParaRPr lang="es-ES" altLang="zh-CN" noProof="0"/>
          </a:p>
        </p:txBody>
      </p:sp>
    </p:spTree>
    <p:extLst>
      <p:ext uri="{BB962C8B-B14F-4D97-AF65-F5344CB8AC3E}">
        <p14:creationId xmlns:p14="http://schemas.microsoft.com/office/powerpoint/2010/main" val="1638949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iembros del equipo 6">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A85E10-5A18-4C86-8310-FA9CF8DF8AB5}"/>
              </a:ext>
            </a:extLst>
          </p:cNvPr>
          <p:cNvSpPr>
            <a:spLocks noGrp="1"/>
          </p:cNvSpPr>
          <p:nvPr>
            <p:ph type="title" hasCustomPrompt="1"/>
          </p:nvPr>
        </p:nvSpPr>
        <p:spPr>
          <a:xfrm>
            <a:off x="432000" y="432000"/>
            <a:ext cx="11340000" cy="432000"/>
          </a:xfrm>
        </p:spPr>
        <p:txBody>
          <a:bodyPr rtlCol="0"/>
          <a:lstStyle/>
          <a:p>
            <a:pPr rtl="0"/>
            <a:r>
              <a:rPr lang="es-ES" noProof="0"/>
              <a:t>Haga clic para editar el estilo de título del patrón</a:t>
            </a:r>
          </a:p>
        </p:txBody>
      </p:sp>
      <p:sp>
        <p:nvSpPr>
          <p:cNvPr id="7" name="Marcador de pie de página 6">
            <a:extLst>
              <a:ext uri="{FF2B5EF4-FFF2-40B4-BE49-F238E27FC236}">
                <a16:creationId xmlns:a16="http://schemas.microsoft.com/office/drawing/2014/main" id="{D2E533DB-3399-4A25-BB80-899E9CC78DB1}"/>
              </a:ext>
            </a:extLst>
          </p:cNvPr>
          <p:cNvSpPr>
            <a:spLocks noGrp="1"/>
          </p:cNvSpPr>
          <p:nvPr>
            <p:ph type="ftr" sz="quarter" idx="10"/>
          </p:nvPr>
        </p:nvSpPr>
        <p:spPr/>
        <p:txBody>
          <a:bodyPr rtlCol="0"/>
          <a:lstStyle/>
          <a:p>
            <a:pPr rtl="0"/>
            <a:r>
              <a:rPr lang="es-ES" noProof="0" dirty="0"/>
              <a:t>Agregue un pie de página</a:t>
            </a:r>
          </a:p>
        </p:txBody>
      </p:sp>
      <p:sp>
        <p:nvSpPr>
          <p:cNvPr id="8" name="Marcador de número de diapositiva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rtlCol="0"/>
          <a:lstStyle/>
          <a:p>
            <a:pPr rtl="0"/>
            <a:fld id="{4B73C415-D670-4716-A5EC-CC4D52CA2BAC}" type="slidenum">
              <a:rPr lang="es-ES" noProof="0" smtClean="0"/>
              <a:pPr rtl="0"/>
              <a:t>‹#›</a:t>
            </a:fld>
            <a:endParaRPr lang="es-ES" noProof="0" dirty="0"/>
          </a:p>
        </p:txBody>
      </p:sp>
      <p:sp>
        <p:nvSpPr>
          <p:cNvPr id="6" name="Marcador de texto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
        <p:nvSpPr>
          <p:cNvPr id="49" name="Marcador de texto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4113808"/>
            <a:ext cx="1620000" cy="783544"/>
          </a:xfrm>
        </p:spPr>
        <p:txBody>
          <a:bodyPr rtlCol="0"/>
          <a:lstStyle>
            <a:lvl1pPr marL="0" indent="0" algn="l">
              <a:buFont typeface="Arial" panose="020B0604020202020204" pitchFamily="34" charset="0"/>
              <a:buNone/>
              <a:defRPr sz="2400"/>
            </a:lvl1pPr>
          </a:lstStyle>
          <a:p>
            <a:pPr lvl="0" rtl="0"/>
            <a:r>
              <a:rPr lang="es-ES" noProof="0"/>
              <a:t>Nombre completo</a:t>
            </a:r>
          </a:p>
        </p:txBody>
      </p:sp>
      <p:sp>
        <p:nvSpPr>
          <p:cNvPr id="50" name="Marcador de texto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5258975"/>
            <a:ext cx="1620000" cy="720000"/>
          </a:xfrm>
        </p:spPr>
        <p:txBody>
          <a:bodyPr rtlCol="0"/>
          <a:lstStyle>
            <a:lvl1pPr marL="0" indent="0" algn="l">
              <a:buNone/>
              <a:defRPr sz="1400">
                <a:solidFill>
                  <a:schemeClr val="tx1">
                    <a:lumMod val="50000"/>
                    <a:lumOff val="50000"/>
                  </a:schemeClr>
                </a:solidFill>
              </a:defRPr>
            </a:lvl1pPr>
          </a:lstStyle>
          <a:p>
            <a:pPr lvl="0" rtl="0"/>
            <a:r>
              <a:rPr lang="es-ES" noProof="0"/>
              <a:t>Descripción de la viñeta</a:t>
            </a:r>
          </a:p>
        </p:txBody>
      </p:sp>
      <p:sp>
        <p:nvSpPr>
          <p:cNvPr id="51" name="Marcador de texto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375703" y="4113808"/>
            <a:ext cx="1620000" cy="783544"/>
          </a:xfrm>
        </p:spPr>
        <p:txBody>
          <a:bodyPr rtlCol="0"/>
          <a:lstStyle>
            <a:lvl1pPr marL="0" indent="0" algn="l">
              <a:buFont typeface="Arial" panose="020B0604020202020204" pitchFamily="34" charset="0"/>
              <a:buNone/>
              <a:defRPr sz="2400"/>
            </a:lvl1pPr>
          </a:lstStyle>
          <a:p>
            <a:pPr lvl="0" rtl="0"/>
            <a:r>
              <a:rPr lang="es-ES" noProof="0"/>
              <a:t>Nombre completo</a:t>
            </a:r>
          </a:p>
        </p:txBody>
      </p:sp>
      <p:sp>
        <p:nvSpPr>
          <p:cNvPr id="52" name="Marcador de texto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375703" y="5258975"/>
            <a:ext cx="1620000" cy="720000"/>
          </a:xfrm>
        </p:spPr>
        <p:txBody>
          <a:bodyPr rtlCol="0"/>
          <a:lstStyle>
            <a:lvl1pPr marL="0" indent="0" algn="l">
              <a:buNone/>
              <a:defRPr sz="1400">
                <a:solidFill>
                  <a:schemeClr val="tx1">
                    <a:lumMod val="50000"/>
                    <a:lumOff val="50000"/>
                  </a:schemeClr>
                </a:solidFill>
              </a:defRPr>
            </a:lvl1pPr>
          </a:lstStyle>
          <a:p>
            <a:pPr lvl="0" rtl="0"/>
            <a:r>
              <a:rPr lang="es-ES" noProof="0"/>
              <a:t>Descripción de la viñeta</a:t>
            </a:r>
          </a:p>
        </p:txBody>
      </p:sp>
      <p:sp>
        <p:nvSpPr>
          <p:cNvPr id="53" name="Marcador de texto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4319606" y="4113808"/>
            <a:ext cx="1620000" cy="783544"/>
          </a:xfrm>
        </p:spPr>
        <p:txBody>
          <a:bodyPr rtlCol="0"/>
          <a:lstStyle>
            <a:lvl1pPr marL="0" indent="0" algn="l">
              <a:buFont typeface="Arial" panose="020B0604020202020204" pitchFamily="34" charset="0"/>
              <a:buNone/>
              <a:defRPr sz="2400"/>
            </a:lvl1pPr>
          </a:lstStyle>
          <a:p>
            <a:pPr lvl="0" rtl="0"/>
            <a:r>
              <a:rPr lang="es-ES" noProof="0"/>
              <a:t>Nombre completo</a:t>
            </a:r>
          </a:p>
        </p:txBody>
      </p:sp>
      <p:sp>
        <p:nvSpPr>
          <p:cNvPr id="54" name="Marcador de texto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4319606" y="5258975"/>
            <a:ext cx="1620000" cy="720000"/>
          </a:xfrm>
        </p:spPr>
        <p:txBody>
          <a:bodyPr rtlCol="0"/>
          <a:lstStyle>
            <a:lvl1pPr marL="0" indent="0" algn="l">
              <a:buNone/>
              <a:defRPr sz="1400">
                <a:solidFill>
                  <a:schemeClr val="tx1">
                    <a:lumMod val="50000"/>
                    <a:lumOff val="50000"/>
                  </a:schemeClr>
                </a:solidFill>
              </a:defRPr>
            </a:lvl1pPr>
          </a:lstStyle>
          <a:p>
            <a:pPr lvl="0" rtl="0"/>
            <a:r>
              <a:rPr lang="es-ES" noProof="0"/>
              <a:t>Descripción de la viñeta</a:t>
            </a:r>
          </a:p>
        </p:txBody>
      </p:sp>
      <p:sp>
        <p:nvSpPr>
          <p:cNvPr id="55" name="Marcador de texto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6263509" y="4113808"/>
            <a:ext cx="1620000" cy="783544"/>
          </a:xfrm>
        </p:spPr>
        <p:txBody>
          <a:bodyPr rtlCol="0"/>
          <a:lstStyle>
            <a:lvl1pPr marL="0" indent="0" algn="l">
              <a:buFont typeface="Arial" panose="020B0604020202020204" pitchFamily="34" charset="0"/>
              <a:buNone/>
              <a:defRPr sz="2400"/>
            </a:lvl1pPr>
          </a:lstStyle>
          <a:p>
            <a:pPr lvl="0" rtl="0"/>
            <a:r>
              <a:rPr lang="es-ES" noProof="0"/>
              <a:t>Nombre completo</a:t>
            </a:r>
          </a:p>
        </p:txBody>
      </p:sp>
      <p:sp>
        <p:nvSpPr>
          <p:cNvPr id="56" name="Marcador de texto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6263509" y="5258975"/>
            <a:ext cx="1620000" cy="720000"/>
          </a:xfrm>
        </p:spPr>
        <p:txBody>
          <a:bodyPr rtlCol="0"/>
          <a:lstStyle>
            <a:lvl1pPr marL="0" indent="0" algn="l">
              <a:buNone/>
              <a:defRPr sz="1400">
                <a:solidFill>
                  <a:schemeClr val="tx1">
                    <a:lumMod val="50000"/>
                    <a:lumOff val="50000"/>
                  </a:schemeClr>
                </a:solidFill>
              </a:defRPr>
            </a:lvl1pPr>
          </a:lstStyle>
          <a:p>
            <a:pPr lvl="0" rtl="0"/>
            <a:r>
              <a:rPr lang="es-ES" noProof="0"/>
              <a:t>Descripción de la viñeta</a:t>
            </a:r>
          </a:p>
        </p:txBody>
      </p:sp>
      <p:sp>
        <p:nvSpPr>
          <p:cNvPr id="57" name="Marcador de texto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8207412" y="4113808"/>
            <a:ext cx="1620000" cy="783544"/>
          </a:xfrm>
        </p:spPr>
        <p:txBody>
          <a:bodyPr rtlCol="0"/>
          <a:lstStyle>
            <a:lvl1pPr marL="0" indent="0" algn="l">
              <a:buFont typeface="Arial" panose="020B0604020202020204" pitchFamily="34" charset="0"/>
              <a:buNone/>
              <a:defRPr sz="2400"/>
            </a:lvl1pPr>
          </a:lstStyle>
          <a:p>
            <a:pPr lvl="0" rtl="0"/>
            <a:r>
              <a:rPr lang="es-ES" noProof="0"/>
              <a:t>Nombre completo</a:t>
            </a:r>
          </a:p>
        </p:txBody>
      </p:sp>
      <p:sp>
        <p:nvSpPr>
          <p:cNvPr id="58" name="Marcador de texto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8207412" y="5258975"/>
            <a:ext cx="1620000" cy="720000"/>
          </a:xfrm>
        </p:spPr>
        <p:txBody>
          <a:bodyPr rtlCol="0"/>
          <a:lstStyle>
            <a:lvl1pPr marL="0" indent="0" algn="l">
              <a:buNone/>
              <a:defRPr sz="1400">
                <a:solidFill>
                  <a:schemeClr val="tx1">
                    <a:lumMod val="50000"/>
                    <a:lumOff val="50000"/>
                  </a:schemeClr>
                </a:solidFill>
              </a:defRPr>
            </a:lvl1pPr>
          </a:lstStyle>
          <a:p>
            <a:pPr lvl="0" rtl="0"/>
            <a:r>
              <a:rPr lang="es-ES" noProof="0"/>
              <a:t>Descripción de la viñeta</a:t>
            </a:r>
          </a:p>
        </p:txBody>
      </p:sp>
      <p:sp>
        <p:nvSpPr>
          <p:cNvPr id="16" name="Marcador de posición de imagen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dirty="0"/>
              <a:t>Haga clic en el icono para agregar una imagen</a:t>
            </a:r>
          </a:p>
        </p:txBody>
      </p:sp>
      <p:sp>
        <p:nvSpPr>
          <p:cNvPr id="59" name="Marcador de posición de imagen 15">
            <a:extLst>
              <a:ext uri="{FF2B5EF4-FFF2-40B4-BE49-F238E27FC236}">
                <a16:creationId xmlns:a16="http://schemas.microsoft.com/office/drawing/2014/main" id="{522AE46C-0845-4BB0-9861-06071BCF56F6}"/>
              </a:ext>
            </a:extLst>
          </p:cNvPr>
          <p:cNvSpPr>
            <a:spLocks noGrp="1"/>
          </p:cNvSpPr>
          <p:nvPr>
            <p:ph type="pic" sz="quarter" idx="42"/>
          </p:nvPr>
        </p:nvSpPr>
        <p:spPr>
          <a:xfrm>
            <a:off x="237570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dirty="0"/>
              <a:t>Haga clic en el icono para agregar una imagen</a:t>
            </a:r>
          </a:p>
        </p:txBody>
      </p:sp>
      <p:sp>
        <p:nvSpPr>
          <p:cNvPr id="60" name="Marcador de posición de imagen 15">
            <a:extLst>
              <a:ext uri="{FF2B5EF4-FFF2-40B4-BE49-F238E27FC236}">
                <a16:creationId xmlns:a16="http://schemas.microsoft.com/office/drawing/2014/main" id="{D791A6AF-478F-443B-A785-F82A8DBA9F30}"/>
              </a:ext>
            </a:extLst>
          </p:cNvPr>
          <p:cNvSpPr>
            <a:spLocks noGrp="1"/>
          </p:cNvSpPr>
          <p:nvPr>
            <p:ph type="pic" sz="quarter" idx="43"/>
          </p:nvPr>
        </p:nvSpPr>
        <p:spPr>
          <a:xfrm>
            <a:off x="4319606"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dirty="0"/>
              <a:t>Haga clic en el icono para agregar una imagen</a:t>
            </a:r>
          </a:p>
        </p:txBody>
      </p:sp>
      <p:sp>
        <p:nvSpPr>
          <p:cNvPr id="61" name="Marcador de posición de imagen 15">
            <a:extLst>
              <a:ext uri="{FF2B5EF4-FFF2-40B4-BE49-F238E27FC236}">
                <a16:creationId xmlns:a16="http://schemas.microsoft.com/office/drawing/2014/main" id="{1A65AFE9-2875-44A5-BF13-6E8438892669}"/>
              </a:ext>
            </a:extLst>
          </p:cNvPr>
          <p:cNvSpPr>
            <a:spLocks noGrp="1"/>
          </p:cNvSpPr>
          <p:nvPr>
            <p:ph type="pic" sz="quarter" idx="44"/>
          </p:nvPr>
        </p:nvSpPr>
        <p:spPr>
          <a:xfrm>
            <a:off x="6263509"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dirty="0"/>
              <a:t>Haga clic en el icono para agregar una imagen</a:t>
            </a:r>
          </a:p>
        </p:txBody>
      </p:sp>
      <p:sp>
        <p:nvSpPr>
          <p:cNvPr id="62" name="Marcador de posición de imagen 15">
            <a:extLst>
              <a:ext uri="{FF2B5EF4-FFF2-40B4-BE49-F238E27FC236}">
                <a16:creationId xmlns:a16="http://schemas.microsoft.com/office/drawing/2014/main" id="{069B9167-077F-4123-82C5-01EB62AFB3E6}"/>
              </a:ext>
            </a:extLst>
          </p:cNvPr>
          <p:cNvSpPr>
            <a:spLocks noGrp="1"/>
          </p:cNvSpPr>
          <p:nvPr>
            <p:ph type="pic" sz="quarter" idx="45"/>
          </p:nvPr>
        </p:nvSpPr>
        <p:spPr>
          <a:xfrm>
            <a:off x="8207412"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dirty="0"/>
              <a:t>Haga clic en el icono para agregar una imagen</a:t>
            </a:r>
          </a:p>
        </p:txBody>
      </p:sp>
      <p:sp>
        <p:nvSpPr>
          <p:cNvPr id="21" name="Marcador de texto 8">
            <a:extLst>
              <a:ext uri="{FF2B5EF4-FFF2-40B4-BE49-F238E27FC236}">
                <a16:creationId xmlns:a16="http://schemas.microsoft.com/office/drawing/2014/main" id="{F9EF21D5-1862-4F5B-86BF-B76AF2A72B32}"/>
              </a:ext>
            </a:extLst>
          </p:cNvPr>
          <p:cNvSpPr>
            <a:spLocks noGrp="1"/>
          </p:cNvSpPr>
          <p:nvPr>
            <p:ph type="body" sz="quarter" idx="46" hasCustomPrompt="1"/>
          </p:nvPr>
        </p:nvSpPr>
        <p:spPr>
          <a:xfrm>
            <a:off x="10151313" y="4113808"/>
            <a:ext cx="1620000" cy="783544"/>
          </a:xfrm>
        </p:spPr>
        <p:txBody>
          <a:bodyPr rtlCol="0"/>
          <a:lstStyle>
            <a:lvl1pPr marL="0" indent="0" algn="l">
              <a:buFont typeface="Arial" panose="020B0604020202020204" pitchFamily="34" charset="0"/>
              <a:buNone/>
              <a:defRPr sz="2400"/>
            </a:lvl1pPr>
          </a:lstStyle>
          <a:p>
            <a:pPr lvl="0" rtl="0"/>
            <a:r>
              <a:rPr lang="es-ES" noProof="0"/>
              <a:t>Nombre completo</a:t>
            </a:r>
          </a:p>
        </p:txBody>
      </p:sp>
      <p:sp>
        <p:nvSpPr>
          <p:cNvPr id="22" name="Marcador de texto 10">
            <a:extLst>
              <a:ext uri="{FF2B5EF4-FFF2-40B4-BE49-F238E27FC236}">
                <a16:creationId xmlns:a16="http://schemas.microsoft.com/office/drawing/2014/main" id="{80EC8DA4-EC6B-4362-949F-968E973A545B}"/>
              </a:ext>
            </a:extLst>
          </p:cNvPr>
          <p:cNvSpPr>
            <a:spLocks noGrp="1"/>
          </p:cNvSpPr>
          <p:nvPr>
            <p:ph type="body" sz="quarter" idx="47" hasCustomPrompt="1"/>
          </p:nvPr>
        </p:nvSpPr>
        <p:spPr>
          <a:xfrm>
            <a:off x="10151313" y="5258975"/>
            <a:ext cx="1620000" cy="720000"/>
          </a:xfrm>
        </p:spPr>
        <p:txBody>
          <a:bodyPr rtlCol="0"/>
          <a:lstStyle>
            <a:lvl1pPr marL="0" indent="0" algn="l">
              <a:buNone/>
              <a:defRPr sz="1400">
                <a:solidFill>
                  <a:schemeClr val="tx1">
                    <a:lumMod val="50000"/>
                    <a:lumOff val="50000"/>
                  </a:schemeClr>
                </a:solidFill>
              </a:defRPr>
            </a:lvl1pPr>
          </a:lstStyle>
          <a:p>
            <a:pPr lvl="0" rtl="0"/>
            <a:r>
              <a:rPr lang="es-ES" noProof="0"/>
              <a:t>Descripción de la viñeta</a:t>
            </a:r>
          </a:p>
        </p:txBody>
      </p:sp>
      <p:sp>
        <p:nvSpPr>
          <p:cNvPr id="23" name="Marcador de posición de imagen 15">
            <a:extLst>
              <a:ext uri="{FF2B5EF4-FFF2-40B4-BE49-F238E27FC236}">
                <a16:creationId xmlns:a16="http://schemas.microsoft.com/office/drawing/2014/main" id="{FC64B5FD-0E87-4FAB-AFEA-D10DFED9F653}"/>
              </a:ext>
            </a:extLst>
          </p:cNvPr>
          <p:cNvSpPr>
            <a:spLocks noGrp="1"/>
          </p:cNvSpPr>
          <p:nvPr>
            <p:ph type="pic" sz="quarter" idx="48"/>
          </p:nvPr>
        </p:nvSpPr>
        <p:spPr>
          <a:xfrm>
            <a:off x="1015131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dirty="0"/>
              <a:t>Haga clic en el icono para agregar una imagen</a:t>
            </a:r>
          </a:p>
        </p:txBody>
      </p:sp>
    </p:spTree>
    <p:extLst>
      <p:ext uri="{BB962C8B-B14F-4D97-AF65-F5344CB8AC3E}">
        <p14:creationId xmlns:p14="http://schemas.microsoft.com/office/powerpoint/2010/main" val="346205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con imagen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Marcador de posición de imagen 9">
            <a:extLst>
              <a:ext uri="{FF2B5EF4-FFF2-40B4-BE49-F238E27FC236}">
                <a16:creationId xmlns:a16="http://schemas.microsoft.com/office/drawing/2014/main" id="{8BA39708-26C4-4C58-AAF1-7DDBAAFACC99}"/>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rtlCol="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pPr rtl="0"/>
            <a:r>
              <a:rPr lang="es-ES" noProof="0" dirty="0"/>
              <a:t>Inserte o arrastre y coloque su foto aquí </a:t>
            </a:r>
          </a:p>
        </p:txBody>
      </p:sp>
      <p:sp>
        <p:nvSpPr>
          <p:cNvPr id="10" name="Rectángulo 9">
            <a:extLst>
              <a:ext uri="{FF2B5EF4-FFF2-40B4-BE49-F238E27FC236}">
                <a16:creationId xmlns:a16="http://schemas.microsoft.com/office/drawing/2014/main" id="{129FEC1A-545F-4D58-B291-028B7D695567}"/>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6745B1DD-2DBA-49BF-BF09-5B70713A4CDC}"/>
              </a:ext>
            </a:extLst>
          </p:cNvPr>
          <p:cNvSpPr>
            <a:spLocks noGrp="1"/>
          </p:cNvSpPr>
          <p:nvPr>
            <p:ph type="ctrTitle"/>
          </p:nvPr>
        </p:nvSpPr>
        <p:spPr>
          <a:xfrm>
            <a:off x="6539896" y="2377000"/>
            <a:ext cx="3571782" cy="2387600"/>
          </a:xfrm>
        </p:spPr>
        <p:txBody>
          <a:bodyPr rtlCol="0" anchor="b"/>
          <a:lstStyle>
            <a:lvl1pPr algn="l">
              <a:defRPr sz="3600" spc="-30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539896" y="4962525"/>
            <a:ext cx="3571782" cy="1219200"/>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6" name="Rectángulo 5">
            <a:extLst>
              <a:ext uri="{FF2B5EF4-FFF2-40B4-BE49-F238E27FC236}">
                <a16:creationId xmlns:a16="http://schemas.microsoft.com/office/drawing/2014/main" id="{787B6BB1-24C3-48A6-913C-94F7EA8127A1}"/>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7" name="Rectángulo 6">
            <a:extLst>
              <a:ext uri="{FF2B5EF4-FFF2-40B4-BE49-F238E27FC236}">
                <a16:creationId xmlns:a16="http://schemas.microsoft.com/office/drawing/2014/main" id="{C1C9CBFF-5639-480A-82C7-50DAD54E2E48}"/>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Tree>
    <p:extLst>
      <p:ext uri="{BB962C8B-B14F-4D97-AF65-F5344CB8AC3E}">
        <p14:creationId xmlns:p14="http://schemas.microsoft.com/office/powerpoint/2010/main" val="1001286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ítulo y sub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F5211B-014A-4E6E-98C7-FDAF7855316F}"/>
              </a:ext>
            </a:extLst>
          </p:cNvPr>
          <p:cNvSpPr>
            <a:spLocks noGrp="1"/>
          </p:cNvSpPr>
          <p:nvPr>
            <p:ph type="title"/>
          </p:nvPr>
        </p:nvSpPr>
        <p:spPr/>
        <p:txBody>
          <a:bodyPr rtlCol="0"/>
          <a:lstStyle/>
          <a:p>
            <a:pPr rtl="0"/>
            <a:r>
              <a:rPr lang="es-ES" noProof="0"/>
              <a:t>Haga clic para modificar el estilo de título del patrón</a:t>
            </a:r>
          </a:p>
        </p:txBody>
      </p:sp>
      <p:sp>
        <p:nvSpPr>
          <p:cNvPr id="6" name="Marcador de posición de pie de página 5">
            <a:extLst>
              <a:ext uri="{FF2B5EF4-FFF2-40B4-BE49-F238E27FC236}">
                <a16:creationId xmlns:a16="http://schemas.microsoft.com/office/drawing/2014/main" id="{5356FC21-A32D-44DC-BED7-08CEBB3B9090}"/>
              </a:ext>
            </a:extLst>
          </p:cNvPr>
          <p:cNvSpPr>
            <a:spLocks noGrp="1"/>
          </p:cNvSpPr>
          <p:nvPr>
            <p:ph type="ftr" sz="quarter" idx="10"/>
          </p:nvPr>
        </p:nvSpPr>
        <p:spPr/>
        <p:txBody>
          <a:bodyPr rtlCol="0"/>
          <a:lstStyle/>
          <a:p>
            <a:pPr rtl="0"/>
            <a:r>
              <a:rPr lang="es-ES" noProof="0" dirty="0"/>
              <a:t>Agregue un pie de página</a:t>
            </a:r>
          </a:p>
        </p:txBody>
      </p:sp>
      <p:sp>
        <p:nvSpPr>
          <p:cNvPr id="7" name="Marcador de posición de número de diapositiva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rtlCol="0"/>
          <a:lstStyle/>
          <a:p>
            <a:pPr rtl="0"/>
            <a:fld id="{4B73C415-D670-4716-A5EC-CC4D52CA2BAC}" type="slidenum">
              <a:rPr lang="es-ES" noProof="0" smtClean="0"/>
              <a:pPr rtl="0"/>
              <a:t>‹#›</a:t>
            </a:fld>
            <a:endParaRPr lang="es-ES" noProof="0" dirty="0"/>
          </a:p>
        </p:txBody>
      </p:sp>
      <p:sp>
        <p:nvSpPr>
          <p:cNvPr id="5" name="Marcador de texto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Tree>
    <p:extLst>
      <p:ext uri="{BB962C8B-B14F-4D97-AF65-F5344CB8AC3E}">
        <p14:creationId xmlns:p14="http://schemas.microsoft.com/office/powerpoint/2010/main" val="2434267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A85E10-5A18-4C86-8310-FA9CF8DF8AB5}"/>
              </a:ext>
            </a:extLst>
          </p:cNvPr>
          <p:cNvSpPr>
            <a:spLocks noGrp="1"/>
          </p:cNvSpPr>
          <p:nvPr>
            <p:ph type="title" hasCustomPrompt="1"/>
          </p:nvPr>
        </p:nvSpPr>
        <p:spPr/>
        <p:txBody>
          <a:bodyPr rtlCol="0"/>
          <a:lstStyle/>
          <a:p>
            <a:pPr rtl="0"/>
            <a:r>
              <a:rPr lang="es-ES" noProof="0"/>
              <a:t>Haga clic para editar el estilo de título del patrón</a:t>
            </a:r>
          </a:p>
        </p:txBody>
      </p:sp>
      <p:sp>
        <p:nvSpPr>
          <p:cNvPr id="7" name="Marcador de pie de página 6">
            <a:extLst>
              <a:ext uri="{FF2B5EF4-FFF2-40B4-BE49-F238E27FC236}">
                <a16:creationId xmlns:a16="http://schemas.microsoft.com/office/drawing/2014/main" id="{D2E533DB-3399-4A25-BB80-899E9CC78DB1}"/>
              </a:ext>
            </a:extLst>
          </p:cNvPr>
          <p:cNvSpPr>
            <a:spLocks noGrp="1"/>
          </p:cNvSpPr>
          <p:nvPr>
            <p:ph type="ftr" sz="quarter" idx="10"/>
          </p:nvPr>
        </p:nvSpPr>
        <p:spPr/>
        <p:txBody>
          <a:bodyPr rtlCol="0"/>
          <a:lstStyle/>
          <a:p>
            <a:pPr rtl="0"/>
            <a:r>
              <a:rPr lang="es-ES" noProof="0" dirty="0"/>
              <a:t>Agregue un pie de página</a:t>
            </a:r>
          </a:p>
        </p:txBody>
      </p:sp>
      <p:sp>
        <p:nvSpPr>
          <p:cNvPr id="8" name="Marcador de número de diapositiva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rtlCol="0"/>
          <a:lstStyle/>
          <a:p>
            <a:pPr rtl="0"/>
            <a:fld id="{4B73C415-D670-4716-A5EC-CC4D52CA2BAC}" type="slidenum">
              <a:rPr lang="es-ES" noProof="0" smtClean="0"/>
              <a:pPr rtl="0"/>
              <a:t>‹#›</a:t>
            </a:fld>
            <a:endParaRPr lang="es-ES" noProof="0" dirty="0"/>
          </a:p>
        </p:txBody>
      </p:sp>
    </p:spTree>
    <p:extLst>
      <p:ext uri="{BB962C8B-B14F-4D97-AF65-F5344CB8AC3E}">
        <p14:creationId xmlns:p14="http://schemas.microsoft.com/office/powerpoint/2010/main" val="30592846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582A4E56-DEE9-4FB2-89FF-0F12DB08ADCA}"/>
              </a:ext>
            </a:extLst>
          </p:cNvPr>
          <p:cNvSpPr>
            <a:spLocks noGrp="1"/>
          </p:cNvSpPr>
          <p:nvPr>
            <p:ph type="ftr" sz="quarter" idx="10"/>
          </p:nvPr>
        </p:nvSpPr>
        <p:spPr/>
        <p:txBody>
          <a:bodyPr rtlCol="0"/>
          <a:lstStyle/>
          <a:p>
            <a:pPr rtl="0"/>
            <a:r>
              <a:rPr lang="es-ES" noProof="0" dirty="0"/>
              <a:t>Agregar un pie de página</a:t>
            </a:r>
          </a:p>
        </p:txBody>
      </p:sp>
      <p:sp>
        <p:nvSpPr>
          <p:cNvPr id="6" name="Marcador de posición de número de diapositiva 5">
            <a:extLst>
              <a:ext uri="{FF2B5EF4-FFF2-40B4-BE49-F238E27FC236}">
                <a16:creationId xmlns:a16="http://schemas.microsoft.com/office/drawing/2014/main" id="{CA8525B7-4C8D-4482-98E3-A68789AAB0CF}"/>
              </a:ext>
            </a:extLst>
          </p:cNvPr>
          <p:cNvSpPr>
            <a:spLocks noGrp="1"/>
          </p:cNvSpPr>
          <p:nvPr>
            <p:ph type="sldNum" sz="quarter" idx="11"/>
          </p:nvPr>
        </p:nvSpPr>
        <p:spPr/>
        <p:txBody>
          <a:bodyPr rtlCol="0"/>
          <a:lstStyle/>
          <a:p>
            <a:pPr rtl="0"/>
            <a:fld id="{4B73C415-D670-4716-A5EC-CC4D52CA2BAC}" type="slidenum">
              <a:rPr lang="es-ES" noProof="0" smtClean="0"/>
              <a:pPr rtl="0"/>
              <a:t>‹#›</a:t>
            </a:fld>
            <a:endParaRPr lang="es-ES" noProof="0" dirty="0"/>
          </a:p>
        </p:txBody>
      </p:sp>
    </p:spTree>
    <p:extLst>
      <p:ext uri="{BB962C8B-B14F-4D97-AF65-F5344CB8AC3E}">
        <p14:creationId xmlns:p14="http://schemas.microsoft.com/office/powerpoint/2010/main" val="1760238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Diapositiva 2 1_Title">
    <p:bg>
      <p:bgPr>
        <a:solidFill>
          <a:schemeClr val="bg1">
            <a:lumMod val="95000"/>
          </a:schemeClr>
        </a:solidFill>
        <a:effectLst/>
      </p:bgPr>
    </p:bg>
    <p:spTree>
      <p:nvGrpSpPr>
        <p:cNvPr id="1" name=""/>
        <p:cNvGrpSpPr/>
        <p:nvPr/>
      </p:nvGrpSpPr>
      <p:grpSpPr>
        <a:xfrm>
          <a:off x="0" y="0"/>
          <a:ext cx="0" cy="0"/>
          <a:chOff x="0" y="0"/>
          <a:chExt cx="0" cy="0"/>
        </a:xfrm>
      </p:grpSpPr>
      <p:sp>
        <p:nvSpPr>
          <p:cNvPr id="14" name="Marcador de posición de imagen 9">
            <a:extLst>
              <a:ext uri="{FF2B5EF4-FFF2-40B4-BE49-F238E27FC236}">
                <a16:creationId xmlns:a16="http://schemas.microsoft.com/office/drawing/2014/main" id="{FF978957-D101-43B4-A717-19B1820B4F1A}"/>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rtlCol="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pPr rtl="0"/>
            <a:r>
              <a:rPr lang="es-ES" noProof="0" dirty="0"/>
              <a:t>Inserte o arrastre y coloque su foto aquí </a:t>
            </a:r>
          </a:p>
        </p:txBody>
      </p:sp>
      <p:sp>
        <p:nvSpPr>
          <p:cNvPr id="9" name="Rectángulo 8">
            <a:extLst>
              <a:ext uri="{FF2B5EF4-FFF2-40B4-BE49-F238E27FC236}">
                <a16:creationId xmlns:a16="http://schemas.microsoft.com/office/drawing/2014/main" id="{84DD3616-4E40-4CE5-88C8-2AF6E47D2086}"/>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Rectángulo 10">
            <a:extLst>
              <a:ext uri="{FF2B5EF4-FFF2-40B4-BE49-F238E27FC236}">
                <a16:creationId xmlns:a16="http://schemas.microsoft.com/office/drawing/2014/main" id="{1EA3B184-0AF0-4DF5-B2BD-E6D1806BE1BF}"/>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2" name="Rectángulo 11">
            <a:extLst>
              <a:ext uri="{FF2B5EF4-FFF2-40B4-BE49-F238E27FC236}">
                <a16:creationId xmlns:a16="http://schemas.microsoft.com/office/drawing/2014/main" id="{B8FC9062-5711-4550-8470-F1324E804FFF}"/>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3" name="Rectángulo 12">
            <a:extLst>
              <a:ext uri="{FF2B5EF4-FFF2-40B4-BE49-F238E27FC236}">
                <a16:creationId xmlns:a16="http://schemas.microsoft.com/office/drawing/2014/main" id="{DC433A2F-8949-4AAC-AE96-175254493AF4}"/>
              </a:ext>
            </a:extLst>
          </p:cNvPr>
          <p:cNvSpPr/>
          <p:nvPr userDrawn="1"/>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6745B1DD-2DBA-49BF-BF09-5B70713A4CDC}"/>
              </a:ext>
            </a:extLst>
          </p:cNvPr>
          <p:cNvSpPr>
            <a:spLocks noGrp="1"/>
          </p:cNvSpPr>
          <p:nvPr>
            <p:ph type="ctrTitle" hasCustomPrompt="1"/>
          </p:nvPr>
        </p:nvSpPr>
        <p:spPr>
          <a:xfrm>
            <a:off x="6539896" y="2377000"/>
            <a:ext cx="3571782" cy="2387600"/>
          </a:xfrm>
        </p:spPr>
        <p:txBody>
          <a:bodyPr rtlCol="0" anchor="b"/>
          <a:lstStyle>
            <a:lvl1pPr algn="l">
              <a:defRPr sz="5400" spc="-300">
                <a:solidFill>
                  <a:schemeClr val="bg1"/>
                </a:solidFill>
              </a:defRPr>
            </a:lvl1pPr>
          </a:lstStyle>
          <a:p>
            <a:pPr rtl="0"/>
            <a:r>
              <a:rPr lang="es-ES" noProof="0"/>
              <a:t>Gracias</a:t>
            </a:r>
          </a:p>
        </p:txBody>
      </p:sp>
      <p:sp>
        <p:nvSpPr>
          <p:cNvPr id="3" name="Subtítulo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905624" y="5057775"/>
            <a:ext cx="3206053" cy="247650"/>
          </a:xfrm>
        </p:spPr>
        <p:txBody>
          <a:bodyPr rtlCol="0"/>
          <a:lstStyle>
            <a:lvl1pPr marL="0" indent="0" algn="l">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Nombre completo</a:t>
            </a:r>
          </a:p>
        </p:txBody>
      </p:sp>
      <p:sp>
        <p:nvSpPr>
          <p:cNvPr id="5" name="Marcador de texto 4">
            <a:extLst>
              <a:ext uri="{FF2B5EF4-FFF2-40B4-BE49-F238E27FC236}">
                <a16:creationId xmlns:a16="http://schemas.microsoft.com/office/drawing/2014/main" id="{99EABB85-2AAF-4939-BDF4-E3CF2F31B32F}"/>
              </a:ext>
            </a:extLst>
          </p:cNvPr>
          <p:cNvSpPr>
            <a:spLocks noGrp="1"/>
          </p:cNvSpPr>
          <p:nvPr>
            <p:ph type="body" sz="quarter" idx="12" hasCustomPrompt="1"/>
          </p:nvPr>
        </p:nvSpPr>
        <p:spPr>
          <a:xfrm>
            <a:off x="6905625" y="5400675"/>
            <a:ext cx="3206750" cy="247650"/>
          </a:xfrm>
        </p:spPr>
        <p:txBody>
          <a:bodyPr vert="horz" lIns="0" tIns="0" rIns="0" bIns="0" rtlCol="0">
            <a:noAutofit/>
          </a:bodyPr>
          <a:lstStyle>
            <a:lvl1pPr marL="0" indent="0">
              <a:buNone/>
              <a:defRPr lang="en-US" sz="1400" dirty="0" smtClean="0">
                <a:solidFill>
                  <a:schemeClr val="bg1"/>
                </a:solidFill>
              </a:defRPr>
            </a:lvl1pPr>
            <a:lvl2pPr>
              <a:defRPr lang="en-US" sz="2000" dirty="0" smtClean="0"/>
            </a:lvl2pPr>
            <a:lvl3pPr>
              <a:defRPr lang="en-US" sz="1800" dirty="0" smtClean="0"/>
            </a:lvl3pPr>
            <a:lvl4pPr>
              <a:defRPr lang="en-US" sz="1600" dirty="0" smtClean="0"/>
            </a:lvl4pPr>
            <a:lvl5pPr>
              <a:defRPr lang="en-ZA" sz="1600" dirty="0"/>
            </a:lvl5pPr>
          </a:lstStyle>
          <a:p>
            <a:pPr marL="266700" lvl="0" indent="-266700" rtl="0"/>
            <a:r>
              <a:rPr lang="es-ES" noProof="0"/>
              <a:t>Número de contacto</a:t>
            </a:r>
          </a:p>
        </p:txBody>
      </p:sp>
      <p:sp>
        <p:nvSpPr>
          <p:cNvPr id="10" name="Marcador de texto 9">
            <a:extLst>
              <a:ext uri="{FF2B5EF4-FFF2-40B4-BE49-F238E27FC236}">
                <a16:creationId xmlns:a16="http://schemas.microsoft.com/office/drawing/2014/main" id="{04E7DF27-55E9-4F17-91D3-29228A4020F3}"/>
              </a:ext>
            </a:extLst>
          </p:cNvPr>
          <p:cNvSpPr>
            <a:spLocks noGrp="1"/>
          </p:cNvSpPr>
          <p:nvPr>
            <p:ph type="body" sz="quarter" idx="13" hasCustomPrompt="1"/>
          </p:nvPr>
        </p:nvSpPr>
        <p:spPr>
          <a:xfrm>
            <a:off x="6905625" y="5751513"/>
            <a:ext cx="3206750" cy="247650"/>
          </a:xfrm>
        </p:spPr>
        <p:txBody>
          <a:bodyPr vert="horz" lIns="0" tIns="0" rIns="0" bIns="0" rtlCol="0">
            <a:noAutofit/>
          </a:bodyPr>
          <a:lstStyle>
            <a:lvl1pPr marL="0" indent="0">
              <a:buNone/>
              <a:defRPr lang="en-US" sz="1400" smtClean="0">
                <a:solidFill>
                  <a:schemeClr val="bg1"/>
                </a:solidFill>
              </a:defRPr>
            </a:lvl1pPr>
            <a:lvl2pPr>
              <a:defRPr lang="en-US" sz="2000" smtClean="0"/>
            </a:lvl2pPr>
            <a:lvl3pPr>
              <a:defRPr lang="en-US" sz="1800" smtClean="0"/>
            </a:lvl3pPr>
            <a:lvl4pPr>
              <a:defRPr lang="en-US" sz="1600" smtClean="0"/>
            </a:lvl4pPr>
            <a:lvl5pPr>
              <a:defRPr lang="en-ZA" sz="1600"/>
            </a:lvl5pPr>
          </a:lstStyle>
          <a:p>
            <a:pPr marL="266700" lvl="0" indent="-266700" rtl="0"/>
            <a:r>
              <a:rPr lang="es-ES" noProof="0"/>
              <a:t>Identificador de red social o correo electrónico</a:t>
            </a:r>
          </a:p>
        </p:txBody>
      </p:sp>
    </p:spTree>
    <p:extLst>
      <p:ext uri="{BB962C8B-B14F-4D97-AF65-F5344CB8AC3E}">
        <p14:creationId xmlns:p14="http://schemas.microsoft.com/office/powerpoint/2010/main" val="4100815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stas previas de la aplicación móvil">
    <p:spTree>
      <p:nvGrpSpPr>
        <p:cNvPr id="1" name=""/>
        <p:cNvGrpSpPr/>
        <p:nvPr/>
      </p:nvGrpSpPr>
      <p:grpSpPr>
        <a:xfrm>
          <a:off x="0" y="0"/>
          <a:ext cx="0" cy="0"/>
          <a:chOff x="0" y="0"/>
          <a:chExt cx="0" cy="0"/>
        </a:xfrm>
      </p:grpSpPr>
      <p:pic>
        <p:nvPicPr>
          <p:cNvPr id="8" name="Imagen 7" descr="Pantalla de un teléfono móvil&#10;&#10;Descripción generada con confianza alta">
            <a:extLst>
              <a:ext uri="{FF2B5EF4-FFF2-40B4-BE49-F238E27FC236}">
                <a16:creationId xmlns:a16="http://schemas.microsoft.com/office/drawing/2014/main" id="{68055F11-596F-47BF-A832-A501EC346C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3307" y="915497"/>
            <a:ext cx="4666142" cy="4684105"/>
          </a:xfrm>
          <a:prstGeom prst="rect">
            <a:avLst/>
          </a:prstGeom>
        </p:spPr>
      </p:pic>
      <p:pic>
        <p:nvPicPr>
          <p:cNvPr id="9" name="Imagen 8" descr="Pantalla de un teléfono móvil&#10;&#10;Descripción generada con confianza alta">
            <a:extLst>
              <a:ext uri="{FF2B5EF4-FFF2-40B4-BE49-F238E27FC236}">
                <a16:creationId xmlns:a16="http://schemas.microsoft.com/office/drawing/2014/main" id="{80EBF765-2A5E-4BDA-B092-25691E4791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62929" y="915497"/>
            <a:ext cx="4666142" cy="4684105"/>
          </a:xfrm>
          <a:prstGeom prst="rect">
            <a:avLst/>
          </a:prstGeom>
        </p:spPr>
      </p:pic>
      <p:pic>
        <p:nvPicPr>
          <p:cNvPr id="10" name="Imagen 9" descr="Pantalla de un teléfono móvil&#10;&#10;Descripción generada con confianza alta">
            <a:extLst>
              <a:ext uri="{FF2B5EF4-FFF2-40B4-BE49-F238E27FC236}">
                <a16:creationId xmlns:a16="http://schemas.microsoft.com/office/drawing/2014/main" id="{E97A6530-14B5-4A05-B7A3-7BA661FCD5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2551" y="915497"/>
            <a:ext cx="4666142" cy="4684105"/>
          </a:xfrm>
          <a:prstGeom prst="rect">
            <a:avLst/>
          </a:prstGeom>
        </p:spPr>
      </p:pic>
      <p:sp>
        <p:nvSpPr>
          <p:cNvPr id="2" name="Título 1">
            <a:extLst>
              <a:ext uri="{FF2B5EF4-FFF2-40B4-BE49-F238E27FC236}">
                <a16:creationId xmlns:a16="http://schemas.microsoft.com/office/drawing/2014/main" id="{7EF5211B-014A-4E6E-98C7-FDAF7855316F}"/>
              </a:ext>
            </a:extLst>
          </p:cNvPr>
          <p:cNvSpPr>
            <a:spLocks noGrp="1"/>
          </p:cNvSpPr>
          <p:nvPr>
            <p:ph type="title"/>
          </p:nvPr>
        </p:nvSpPr>
        <p:spPr/>
        <p:txBody>
          <a:bodyPr rtlCol="0"/>
          <a:lstStyle/>
          <a:p>
            <a:pPr rtl="0"/>
            <a:r>
              <a:rPr lang="es-ES" noProof="0"/>
              <a:t>Haga clic para modificar el estilo de título del patrón</a:t>
            </a:r>
          </a:p>
        </p:txBody>
      </p:sp>
      <p:sp>
        <p:nvSpPr>
          <p:cNvPr id="6" name="Marcador de posición de pie de página 5">
            <a:extLst>
              <a:ext uri="{FF2B5EF4-FFF2-40B4-BE49-F238E27FC236}">
                <a16:creationId xmlns:a16="http://schemas.microsoft.com/office/drawing/2014/main" id="{5356FC21-A32D-44DC-BED7-08CEBB3B9090}"/>
              </a:ext>
            </a:extLst>
          </p:cNvPr>
          <p:cNvSpPr>
            <a:spLocks noGrp="1"/>
          </p:cNvSpPr>
          <p:nvPr>
            <p:ph type="ftr" sz="quarter" idx="10"/>
          </p:nvPr>
        </p:nvSpPr>
        <p:spPr/>
        <p:txBody>
          <a:bodyPr rtlCol="0"/>
          <a:lstStyle/>
          <a:p>
            <a:pPr rtl="0"/>
            <a:r>
              <a:rPr lang="es-ES" noProof="0" dirty="0"/>
              <a:t>Agregue un pie de página</a:t>
            </a:r>
          </a:p>
        </p:txBody>
      </p:sp>
      <p:sp>
        <p:nvSpPr>
          <p:cNvPr id="7" name="Marcador de posición de número de diapositiva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rtlCol="0"/>
          <a:lstStyle/>
          <a:p>
            <a:pPr rtl="0"/>
            <a:fld id="{4B73C415-D670-4716-A5EC-CC4D52CA2BAC}" type="slidenum">
              <a:rPr lang="es-ES" noProof="0" smtClean="0"/>
              <a:pPr rtl="0"/>
              <a:t>‹#›</a:t>
            </a:fld>
            <a:endParaRPr lang="es-ES" noProof="0" dirty="0"/>
          </a:p>
        </p:txBody>
      </p:sp>
      <p:sp>
        <p:nvSpPr>
          <p:cNvPr id="11" name="Marcador de contenido 3">
            <a:extLst>
              <a:ext uri="{FF2B5EF4-FFF2-40B4-BE49-F238E27FC236}">
                <a16:creationId xmlns:a16="http://schemas.microsoft.com/office/drawing/2014/main" id="{47EC9494-5A42-419D-AADF-96EF1EFD7B64}"/>
              </a:ext>
            </a:extLst>
          </p:cNvPr>
          <p:cNvSpPr>
            <a:spLocks noGrp="1"/>
          </p:cNvSpPr>
          <p:nvPr>
            <p:ph sz="half" idx="2" hasCustomPrompt="1"/>
          </p:nvPr>
        </p:nvSpPr>
        <p:spPr>
          <a:xfrm>
            <a:off x="1615505" y="5752808"/>
            <a:ext cx="1980000" cy="548945"/>
          </a:xfrm>
        </p:spPr>
        <p:txBody>
          <a:bodyPr rtlCol="0"/>
          <a:lstStyle>
            <a:lvl1pPr marL="0" indent="0" algn="ctr">
              <a:buFont typeface="Arial" panose="020B0604020202020204" pitchFamily="34" charset="0"/>
              <a:buNone/>
              <a:defRPr sz="1400">
                <a:solidFill>
                  <a:schemeClr val="tx1">
                    <a:lumMod val="75000"/>
                    <a:lumOff val="25000"/>
                  </a:schemeClr>
                </a:solidFill>
              </a:defRPr>
            </a:lvl1pPr>
          </a:lstStyle>
          <a:p>
            <a:pPr lvl="0" rtl="0"/>
            <a:r>
              <a:rPr lang="es-ES" noProof="0"/>
              <a:t>Detalles de boceto</a:t>
            </a:r>
          </a:p>
        </p:txBody>
      </p:sp>
      <p:sp>
        <p:nvSpPr>
          <p:cNvPr id="12" name="Marcador de texto 11">
            <a:extLst>
              <a:ext uri="{FF2B5EF4-FFF2-40B4-BE49-F238E27FC236}">
                <a16:creationId xmlns:a16="http://schemas.microsoft.com/office/drawing/2014/main" id="{CE2D3309-00A3-42D9-8706-6F2A6AD3BB04}"/>
              </a:ext>
            </a:extLst>
          </p:cNvPr>
          <p:cNvSpPr>
            <a:spLocks noGrp="1"/>
          </p:cNvSpPr>
          <p:nvPr>
            <p:ph type="body" sz="quarter" idx="14" hasCustomPrompt="1"/>
          </p:nvPr>
        </p:nvSpPr>
        <p:spPr>
          <a:xfrm>
            <a:off x="1615505" y="5291099"/>
            <a:ext cx="1980000" cy="360000"/>
          </a:xfrm>
        </p:spPr>
        <p:txBody>
          <a:bodyPr rtlCol="0"/>
          <a:lstStyle>
            <a:lvl1pPr marL="0" indent="0" algn="ctr">
              <a:buFont typeface="Arial" panose="020B0604020202020204" pitchFamily="34" charset="0"/>
              <a:buNone/>
              <a:defRPr>
                <a:solidFill>
                  <a:schemeClr val="tx1">
                    <a:lumMod val="75000"/>
                    <a:lumOff val="25000"/>
                  </a:schemeClr>
                </a:solidFill>
              </a:defRPr>
            </a:lvl1pPr>
          </a:lstStyle>
          <a:p>
            <a:pPr lvl="0" rtl="0"/>
            <a:r>
              <a:rPr lang="es-ES" noProof="0"/>
              <a:t>Nombre de boceto</a:t>
            </a:r>
          </a:p>
        </p:txBody>
      </p:sp>
      <p:sp>
        <p:nvSpPr>
          <p:cNvPr id="13" name="Marcador de contenido 3">
            <a:extLst>
              <a:ext uri="{FF2B5EF4-FFF2-40B4-BE49-F238E27FC236}">
                <a16:creationId xmlns:a16="http://schemas.microsoft.com/office/drawing/2014/main" id="{94E4C70C-AC1E-4EDE-B2C1-23A54123479F}"/>
              </a:ext>
            </a:extLst>
          </p:cNvPr>
          <p:cNvSpPr>
            <a:spLocks noGrp="1"/>
          </p:cNvSpPr>
          <p:nvPr>
            <p:ph sz="half" idx="15" hasCustomPrompt="1"/>
          </p:nvPr>
        </p:nvSpPr>
        <p:spPr>
          <a:xfrm>
            <a:off x="5177148" y="5752808"/>
            <a:ext cx="1980000" cy="548945"/>
          </a:xfrm>
        </p:spPr>
        <p:txBody>
          <a:bodyPr rtlCol="0"/>
          <a:lstStyle>
            <a:lvl1pPr marL="0" indent="0" algn="ctr">
              <a:buFont typeface="Arial" panose="020B0604020202020204" pitchFamily="34" charset="0"/>
              <a:buNone/>
              <a:defRPr sz="1400">
                <a:solidFill>
                  <a:schemeClr val="tx1">
                    <a:lumMod val="75000"/>
                    <a:lumOff val="25000"/>
                  </a:schemeClr>
                </a:solidFill>
              </a:defRPr>
            </a:lvl1pPr>
          </a:lstStyle>
          <a:p>
            <a:pPr lvl="0" rtl="0"/>
            <a:r>
              <a:rPr lang="es-ES" noProof="0"/>
              <a:t>Detalles de boceto</a:t>
            </a:r>
          </a:p>
        </p:txBody>
      </p:sp>
      <p:sp>
        <p:nvSpPr>
          <p:cNvPr id="14" name="Marcador de texto 11">
            <a:extLst>
              <a:ext uri="{FF2B5EF4-FFF2-40B4-BE49-F238E27FC236}">
                <a16:creationId xmlns:a16="http://schemas.microsoft.com/office/drawing/2014/main" id="{14B1BB7D-C6D3-4D9C-A235-6CBB5A13EEC6}"/>
              </a:ext>
            </a:extLst>
          </p:cNvPr>
          <p:cNvSpPr>
            <a:spLocks noGrp="1"/>
          </p:cNvSpPr>
          <p:nvPr>
            <p:ph type="body" sz="quarter" idx="16" hasCustomPrompt="1"/>
          </p:nvPr>
        </p:nvSpPr>
        <p:spPr>
          <a:xfrm>
            <a:off x="5177148" y="5291099"/>
            <a:ext cx="1980000" cy="360000"/>
          </a:xfrm>
        </p:spPr>
        <p:txBody>
          <a:bodyPr rtlCol="0"/>
          <a:lstStyle>
            <a:lvl1pPr marL="0" indent="0" algn="ctr">
              <a:buFont typeface="Arial" panose="020B0604020202020204" pitchFamily="34" charset="0"/>
              <a:buNone/>
              <a:defRPr>
                <a:solidFill>
                  <a:schemeClr val="tx1">
                    <a:lumMod val="75000"/>
                    <a:lumOff val="25000"/>
                  </a:schemeClr>
                </a:solidFill>
              </a:defRPr>
            </a:lvl1pPr>
          </a:lstStyle>
          <a:p>
            <a:pPr lvl="0" rtl="0"/>
            <a:r>
              <a:rPr lang="es-ES" noProof="0"/>
              <a:t>Nombre de boceto</a:t>
            </a:r>
          </a:p>
        </p:txBody>
      </p:sp>
      <p:sp>
        <p:nvSpPr>
          <p:cNvPr id="15" name="Marcador de contenido 3">
            <a:extLst>
              <a:ext uri="{FF2B5EF4-FFF2-40B4-BE49-F238E27FC236}">
                <a16:creationId xmlns:a16="http://schemas.microsoft.com/office/drawing/2014/main" id="{718515F4-6451-4FB7-ACE4-5D9C2CD207A4}"/>
              </a:ext>
            </a:extLst>
          </p:cNvPr>
          <p:cNvSpPr>
            <a:spLocks noGrp="1"/>
          </p:cNvSpPr>
          <p:nvPr>
            <p:ph sz="half" idx="17" hasCustomPrompt="1"/>
          </p:nvPr>
        </p:nvSpPr>
        <p:spPr>
          <a:xfrm>
            <a:off x="8699878" y="5752808"/>
            <a:ext cx="1980000" cy="548945"/>
          </a:xfrm>
        </p:spPr>
        <p:txBody>
          <a:bodyPr rtlCol="0"/>
          <a:lstStyle>
            <a:lvl1pPr marL="0" indent="0" algn="ctr">
              <a:buFont typeface="Arial" panose="020B0604020202020204" pitchFamily="34" charset="0"/>
              <a:buNone/>
              <a:defRPr sz="1400">
                <a:solidFill>
                  <a:schemeClr val="tx1">
                    <a:lumMod val="75000"/>
                    <a:lumOff val="25000"/>
                  </a:schemeClr>
                </a:solidFill>
              </a:defRPr>
            </a:lvl1pPr>
          </a:lstStyle>
          <a:p>
            <a:pPr lvl="0" rtl="0"/>
            <a:r>
              <a:rPr lang="es-ES" noProof="0"/>
              <a:t>Detalles de boceto</a:t>
            </a:r>
          </a:p>
        </p:txBody>
      </p:sp>
      <p:sp>
        <p:nvSpPr>
          <p:cNvPr id="16" name="Marcador de texto 11">
            <a:extLst>
              <a:ext uri="{FF2B5EF4-FFF2-40B4-BE49-F238E27FC236}">
                <a16:creationId xmlns:a16="http://schemas.microsoft.com/office/drawing/2014/main" id="{B362C889-34FC-4EB1-967B-DC98349082CB}"/>
              </a:ext>
            </a:extLst>
          </p:cNvPr>
          <p:cNvSpPr>
            <a:spLocks noGrp="1"/>
          </p:cNvSpPr>
          <p:nvPr>
            <p:ph type="body" sz="quarter" idx="18" hasCustomPrompt="1"/>
          </p:nvPr>
        </p:nvSpPr>
        <p:spPr>
          <a:xfrm>
            <a:off x="8699878" y="5291099"/>
            <a:ext cx="1980000" cy="360000"/>
          </a:xfrm>
        </p:spPr>
        <p:txBody>
          <a:bodyPr rtlCol="0"/>
          <a:lstStyle>
            <a:lvl1pPr marL="0" indent="0" algn="ctr">
              <a:buFont typeface="Arial" panose="020B0604020202020204" pitchFamily="34" charset="0"/>
              <a:buNone/>
              <a:defRPr>
                <a:solidFill>
                  <a:schemeClr val="tx1">
                    <a:lumMod val="75000"/>
                    <a:lumOff val="25000"/>
                  </a:schemeClr>
                </a:solidFill>
              </a:defRPr>
            </a:lvl1pPr>
          </a:lstStyle>
          <a:p>
            <a:pPr lvl="0" rtl="0"/>
            <a:r>
              <a:rPr lang="es-ES" noProof="0"/>
              <a:t>Nombre de boceto</a:t>
            </a:r>
          </a:p>
        </p:txBody>
      </p:sp>
      <p:sp>
        <p:nvSpPr>
          <p:cNvPr id="4" name="Marcador de posición de imagen 3">
            <a:extLst>
              <a:ext uri="{FF2B5EF4-FFF2-40B4-BE49-F238E27FC236}">
                <a16:creationId xmlns:a16="http://schemas.microsoft.com/office/drawing/2014/main" id="{4C4EB921-BD58-4C2E-BDD5-FC8D2629829B}"/>
              </a:ext>
            </a:extLst>
          </p:cNvPr>
          <p:cNvSpPr>
            <a:spLocks noGrp="1"/>
          </p:cNvSpPr>
          <p:nvPr>
            <p:ph type="pic" sz="quarter" idx="19"/>
          </p:nvPr>
        </p:nvSpPr>
        <p:spPr>
          <a:xfrm>
            <a:off x="1751679"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dirty="0"/>
              <a:t>Haga clic en el icono para agregar una imagen</a:t>
            </a:r>
          </a:p>
        </p:txBody>
      </p:sp>
      <p:sp>
        <p:nvSpPr>
          <p:cNvPr id="17" name="Marcador de posición de imagen 3">
            <a:extLst>
              <a:ext uri="{FF2B5EF4-FFF2-40B4-BE49-F238E27FC236}">
                <a16:creationId xmlns:a16="http://schemas.microsoft.com/office/drawing/2014/main" id="{3CB44DE3-C599-4EA7-BFDA-4E39AE89FC01}"/>
              </a:ext>
            </a:extLst>
          </p:cNvPr>
          <p:cNvSpPr>
            <a:spLocks noGrp="1"/>
          </p:cNvSpPr>
          <p:nvPr>
            <p:ph type="pic" sz="quarter" idx="20"/>
          </p:nvPr>
        </p:nvSpPr>
        <p:spPr>
          <a:xfrm>
            <a:off x="5281301"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dirty="0"/>
              <a:t>Haga clic en el icono para agregar una imagen</a:t>
            </a:r>
          </a:p>
        </p:txBody>
      </p:sp>
      <p:sp>
        <p:nvSpPr>
          <p:cNvPr id="18" name="Marcador de posición de imagen 3">
            <a:extLst>
              <a:ext uri="{FF2B5EF4-FFF2-40B4-BE49-F238E27FC236}">
                <a16:creationId xmlns:a16="http://schemas.microsoft.com/office/drawing/2014/main" id="{A4392E45-2A0B-49BF-9952-79C42AF8DE90}"/>
              </a:ext>
            </a:extLst>
          </p:cNvPr>
          <p:cNvSpPr>
            <a:spLocks noGrp="1"/>
          </p:cNvSpPr>
          <p:nvPr>
            <p:ph type="pic" sz="quarter" idx="21"/>
          </p:nvPr>
        </p:nvSpPr>
        <p:spPr>
          <a:xfrm>
            <a:off x="8810923"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dirty="0"/>
              <a:t>Haga clic en el icono para agregar una imagen</a:t>
            </a:r>
          </a:p>
        </p:txBody>
      </p:sp>
    </p:spTree>
    <p:extLst>
      <p:ext uri="{BB962C8B-B14F-4D97-AF65-F5344CB8AC3E}">
        <p14:creationId xmlns:p14="http://schemas.microsoft.com/office/powerpoint/2010/main" val="12301276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o testimoni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A85E10-5A18-4C86-8310-FA9CF8DF8AB5}"/>
              </a:ext>
            </a:extLst>
          </p:cNvPr>
          <p:cNvSpPr>
            <a:spLocks noGrp="1"/>
          </p:cNvSpPr>
          <p:nvPr>
            <p:ph type="title" hasCustomPrompt="1"/>
          </p:nvPr>
        </p:nvSpPr>
        <p:spPr/>
        <p:txBody>
          <a:bodyPr rtlCol="0"/>
          <a:lstStyle/>
          <a:p>
            <a:pPr rtl="0"/>
            <a:r>
              <a:rPr lang="es-ES" noProof="0"/>
              <a:t>Haga clic para editar el estilo de título del patrón</a:t>
            </a:r>
          </a:p>
        </p:txBody>
      </p:sp>
      <p:sp>
        <p:nvSpPr>
          <p:cNvPr id="7" name="Marcador de pie de página 6">
            <a:extLst>
              <a:ext uri="{FF2B5EF4-FFF2-40B4-BE49-F238E27FC236}">
                <a16:creationId xmlns:a16="http://schemas.microsoft.com/office/drawing/2014/main" id="{D2E533DB-3399-4A25-BB80-899E9CC78DB1}"/>
              </a:ext>
            </a:extLst>
          </p:cNvPr>
          <p:cNvSpPr>
            <a:spLocks noGrp="1"/>
          </p:cNvSpPr>
          <p:nvPr>
            <p:ph type="ftr" sz="quarter" idx="10"/>
          </p:nvPr>
        </p:nvSpPr>
        <p:spPr/>
        <p:txBody>
          <a:bodyPr rtlCol="0"/>
          <a:lstStyle/>
          <a:p>
            <a:pPr rtl="0"/>
            <a:r>
              <a:rPr lang="es-ES" noProof="0" dirty="0"/>
              <a:t>Agregue un pie de página</a:t>
            </a:r>
          </a:p>
        </p:txBody>
      </p:sp>
      <p:sp>
        <p:nvSpPr>
          <p:cNvPr id="8" name="Marcador de número de diapositiva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rtlCol="0"/>
          <a:lstStyle/>
          <a:p>
            <a:pPr rtl="0"/>
            <a:fld id="{4B73C415-D670-4716-A5EC-CC4D52CA2BAC}" type="slidenum">
              <a:rPr lang="es-ES" noProof="0" smtClean="0"/>
              <a:pPr rtl="0"/>
              <a:t>‹#›</a:t>
            </a:fld>
            <a:endParaRPr lang="es-ES" noProof="0" dirty="0"/>
          </a:p>
        </p:txBody>
      </p:sp>
      <p:sp>
        <p:nvSpPr>
          <p:cNvPr id="6" name="Marcador de texto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
        <p:nvSpPr>
          <p:cNvPr id="4" name="Marcador de texto 3">
            <a:extLst>
              <a:ext uri="{FF2B5EF4-FFF2-40B4-BE49-F238E27FC236}">
                <a16:creationId xmlns:a16="http://schemas.microsoft.com/office/drawing/2014/main" id="{749CC2AE-E299-42B4-A2C4-357708A0054F}"/>
              </a:ext>
            </a:extLst>
          </p:cNvPr>
          <p:cNvSpPr>
            <a:spLocks noGrp="1"/>
          </p:cNvSpPr>
          <p:nvPr>
            <p:ph type="body" sz="quarter" idx="34" hasCustomPrompt="1"/>
          </p:nvPr>
        </p:nvSpPr>
        <p:spPr>
          <a:xfrm>
            <a:off x="431800" y="1836744"/>
            <a:ext cx="3541655" cy="2224950"/>
          </a:xfrm>
          <a:solidFill>
            <a:schemeClr val="bg1">
              <a:lumMod val="95000"/>
            </a:schemeClr>
          </a:solidFill>
        </p:spPr>
        <p:txBody>
          <a:bodyPr lIns="180000" tIns="180000" rIns="180000" bIns="180000" rtlCol="0" anchor="ctr"/>
          <a:lstStyle>
            <a:lvl1pPr marL="0" indent="0" algn="ctr">
              <a:buNone/>
              <a:defRPr i="0"/>
            </a:lvl1pPr>
          </a:lstStyle>
          <a:p>
            <a:pPr lvl="0" rtl="0"/>
            <a:r>
              <a:rPr lang="es-ES" noProof="0"/>
              <a:t>Los testimonios van aquí</a:t>
            </a:r>
          </a:p>
        </p:txBody>
      </p:sp>
      <p:sp>
        <p:nvSpPr>
          <p:cNvPr id="9" name="Marcador de texto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582556" y="3693626"/>
            <a:ext cx="3251132" cy="231102"/>
          </a:xfrm>
        </p:spPr>
        <p:txBody>
          <a:bodyPr rtlCol="0" anchor="t"/>
          <a:lstStyle>
            <a:lvl1pPr marL="0" indent="0" algn="r">
              <a:buFont typeface="Arial" panose="020B0604020202020204" pitchFamily="34" charset="0"/>
              <a:buNone/>
              <a:defRPr sz="1200">
                <a:solidFill>
                  <a:schemeClr val="tx1">
                    <a:lumMod val="75000"/>
                    <a:lumOff val="25000"/>
                  </a:schemeClr>
                </a:solidFill>
              </a:defRPr>
            </a:lvl1pPr>
          </a:lstStyle>
          <a:p>
            <a:pPr lvl="0" rtl="0"/>
            <a:r>
              <a:rPr lang="es-ES" noProof="0"/>
              <a:t>Nombre y puesto:</a:t>
            </a:r>
          </a:p>
        </p:txBody>
      </p:sp>
      <p:sp>
        <p:nvSpPr>
          <p:cNvPr id="12" name="Marcador de texto 3">
            <a:extLst>
              <a:ext uri="{FF2B5EF4-FFF2-40B4-BE49-F238E27FC236}">
                <a16:creationId xmlns:a16="http://schemas.microsoft.com/office/drawing/2014/main" id="{03139A49-E537-4395-967A-08C997820703}"/>
              </a:ext>
            </a:extLst>
          </p:cNvPr>
          <p:cNvSpPr>
            <a:spLocks noGrp="1"/>
          </p:cNvSpPr>
          <p:nvPr>
            <p:ph type="body" sz="quarter" idx="35" hasCustomPrompt="1"/>
          </p:nvPr>
        </p:nvSpPr>
        <p:spPr>
          <a:xfrm>
            <a:off x="4325172" y="3591659"/>
            <a:ext cx="3541655" cy="2224950"/>
          </a:xfrm>
          <a:solidFill>
            <a:schemeClr val="bg1">
              <a:lumMod val="95000"/>
            </a:schemeClr>
          </a:solidFill>
        </p:spPr>
        <p:txBody>
          <a:bodyPr lIns="180000" tIns="180000" rIns="180000" bIns="180000" rtlCol="0" anchor="ctr"/>
          <a:lstStyle>
            <a:lvl1pPr marL="0" indent="0" algn="ctr">
              <a:buNone/>
              <a:defRPr i="0"/>
            </a:lvl1pPr>
          </a:lstStyle>
          <a:p>
            <a:pPr lvl="0" rtl="0"/>
            <a:r>
              <a:rPr lang="es-ES" noProof="0"/>
              <a:t>Los testimonios van aquí</a:t>
            </a:r>
          </a:p>
        </p:txBody>
      </p:sp>
      <p:sp>
        <p:nvSpPr>
          <p:cNvPr id="13" name="Marcador de texto 8">
            <a:extLst>
              <a:ext uri="{FF2B5EF4-FFF2-40B4-BE49-F238E27FC236}">
                <a16:creationId xmlns:a16="http://schemas.microsoft.com/office/drawing/2014/main" id="{3EE1C8A1-F171-46D2-A92F-1B0E9C52B1A9}"/>
              </a:ext>
            </a:extLst>
          </p:cNvPr>
          <p:cNvSpPr>
            <a:spLocks noGrp="1"/>
          </p:cNvSpPr>
          <p:nvPr>
            <p:ph type="body" sz="quarter" idx="36" hasCustomPrompt="1"/>
          </p:nvPr>
        </p:nvSpPr>
        <p:spPr>
          <a:xfrm>
            <a:off x="4468052" y="5448541"/>
            <a:ext cx="3251132" cy="231102"/>
          </a:xfrm>
        </p:spPr>
        <p:txBody>
          <a:bodyPr rtlCol="0" anchor="t"/>
          <a:lstStyle>
            <a:lvl1pPr marL="0" indent="0" algn="r">
              <a:buFont typeface="Arial" panose="020B0604020202020204" pitchFamily="34" charset="0"/>
              <a:buNone/>
              <a:defRPr sz="1200">
                <a:solidFill>
                  <a:schemeClr val="tx1">
                    <a:lumMod val="75000"/>
                    <a:lumOff val="25000"/>
                  </a:schemeClr>
                </a:solidFill>
              </a:defRPr>
            </a:lvl1pPr>
          </a:lstStyle>
          <a:p>
            <a:pPr lvl="0" rtl="0"/>
            <a:r>
              <a:rPr lang="es-ES" noProof="0"/>
              <a:t>Nombre y puesto:</a:t>
            </a:r>
          </a:p>
        </p:txBody>
      </p:sp>
      <p:sp>
        <p:nvSpPr>
          <p:cNvPr id="14" name="Marcador de texto 3">
            <a:extLst>
              <a:ext uri="{FF2B5EF4-FFF2-40B4-BE49-F238E27FC236}">
                <a16:creationId xmlns:a16="http://schemas.microsoft.com/office/drawing/2014/main" id="{E3E7FB48-98BE-4677-A80F-969F9F307209}"/>
              </a:ext>
            </a:extLst>
          </p:cNvPr>
          <p:cNvSpPr>
            <a:spLocks noGrp="1"/>
          </p:cNvSpPr>
          <p:nvPr>
            <p:ph type="body" sz="quarter" idx="37" hasCustomPrompt="1"/>
          </p:nvPr>
        </p:nvSpPr>
        <p:spPr>
          <a:xfrm>
            <a:off x="8218545" y="1836744"/>
            <a:ext cx="3541655" cy="2224950"/>
          </a:xfrm>
          <a:solidFill>
            <a:schemeClr val="bg1">
              <a:lumMod val="95000"/>
            </a:schemeClr>
          </a:solidFill>
        </p:spPr>
        <p:txBody>
          <a:bodyPr lIns="180000" tIns="180000" rIns="180000" bIns="180000" rtlCol="0" anchor="ctr"/>
          <a:lstStyle>
            <a:lvl1pPr marL="0" indent="0" algn="ctr">
              <a:buNone/>
              <a:defRPr i="0"/>
            </a:lvl1pPr>
          </a:lstStyle>
          <a:p>
            <a:pPr lvl="0" rtl="0"/>
            <a:r>
              <a:rPr lang="es-ES" noProof="0"/>
              <a:t>Los testimonios van aquí</a:t>
            </a:r>
          </a:p>
        </p:txBody>
      </p:sp>
      <p:sp>
        <p:nvSpPr>
          <p:cNvPr id="15" name="Marcador de texto 8">
            <a:extLst>
              <a:ext uri="{FF2B5EF4-FFF2-40B4-BE49-F238E27FC236}">
                <a16:creationId xmlns:a16="http://schemas.microsoft.com/office/drawing/2014/main" id="{0146F28A-70F5-4E8B-8A3A-ADB1B6A080D1}"/>
              </a:ext>
            </a:extLst>
          </p:cNvPr>
          <p:cNvSpPr>
            <a:spLocks noGrp="1"/>
          </p:cNvSpPr>
          <p:nvPr>
            <p:ph type="body" sz="quarter" idx="38" hasCustomPrompt="1"/>
          </p:nvPr>
        </p:nvSpPr>
        <p:spPr>
          <a:xfrm>
            <a:off x="8369301" y="3693626"/>
            <a:ext cx="3251132" cy="231102"/>
          </a:xfrm>
        </p:spPr>
        <p:txBody>
          <a:bodyPr rtlCol="0" anchor="t"/>
          <a:lstStyle>
            <a:lvl1pPr marL="0" indent="0" algn="r">
              <a:buFont typeface="Arial" panose="020B0604020202020204" pitchFamily="34" charset="0"/>
              <a:buNone/>
              <a:defRPr sz="1200">
                <a:solidFill>
                  <a:schemeClr val="tx1">
                    <a:lumMod val="75000"/>
                    <a:lumOff val="25000"/>
                  </a:schemeClr>
                </a:solidFill>
              </a:defRPr>
            </a:lvl1pPr>
          </a:lstStyle>
          <a:p>
            <a:pPr lvl="0" rtl="0"/>
            <a:r>
              <a:rPr lang="es-ES" noProof="0"/>
              <a:t>Nombre y puesto:</a:t>
            </a:r>
          </a:p>
        </p:txBody>
      </p:sp>
    </p:spTree>
    <p:extLst>
      <p:ext uri="{BB962C8B-B14F-4D97-AF65-F5344CB8AC3E}">
        <p14:creationId xmlns:p14="http://schemas.microsoft.com/office/powerpoint/2010/main" val="23627155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rtlCol="0" anchor="b"/>
          <a:lstStyle>
            <a:lvl1pPr algn="l">
              <a:defRPr sz="4200" spc="-30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432000" y="4962525"/>
            <a:ext cx="5472000" cy="1219200"/>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6" name="Rectángulo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7" name="Rectángulo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Tree>
    <p:extLst>
      <p:ext uri="{BB962C8B-B14F-4D97-AF65-F5344CB8AC3E}">
        <p14:creationId xmlns:p14="http://schemas.microsoft.com/office/powerpoint/2010/main" val="118310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solidFill>
          <a:schemeClr val="bg1">
            <a:lumMod val="95000"/>
          </a:schemeClr>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5805D700-F00E-4505-8483-501219FB8BD2}"/>
              </a:ext>
            </a:extLst>
          </p:cNvPr>
          <p:cNvSpPr/>
          <p:nvPr userDrawn="1"/>
        </p:nvSpPr>
        <p:spPr>
          <a:xfrm>
            <a:off x="0" y="0"/>
            <a:ext cx="12192000" cy="6365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3" name="Rectángulo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rtlCol="0" anchor="b"/>
          <a:lstStyle>
            <a:lvl1pPr algn="l">
              <a:defRPr sz="4200" spc="-30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80728" y="4962525"/>
            <a:ext cx="6299682" cy="1219200"/>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5" name="Rectángulo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7" name="Marcador de número de diapositiva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rtlCol="0"/>
          <a:lstStyle/>
          <a:p>
            <a:pPr rtl="0"/>
            <a:fld id="{4B73C415-D670-4716-A5EC-CC4D52CA2BAC}" type="slidenum">
              <a:rPr lang="es-ES" noProof="0" smtClean="0"/>
              <a:pPr rtl="0"/>
              <a:t>‹#›</a:t>
            </a:fld>
            <a:endParaRPr lang="es-ES" noProof="0" dirty="0"/>
          </a:p>
        </p:txBody>
      </p:sp>
      <p:sp>
        <p:nvSpPr>
          <p:cNvPr id="9" name="Marcador de pie de página 8">
            <a:extLst>
              <a:ext uri="{FF2B5EF4-FFF2-40B4-BE49-F238E27FC236}">
                <a16:creationId xmlns:a16="http://schemas.microsoft.com/office/drawing/2014/main" id="{AF77174B-114F-48DF-AFBF-1AA3416ACD4A}"/>
              </a:ext>
            </a:extLst>
          </p:cNvPr>
          <p:cNvSpPr>
            <a:spLocks noGrp="1"/>
          </p:cNvSpPr>
          <p:nvPr>
            <p:ph type="ftr" sz="quarter" idx="13"/>
          </p:nvPr>
        </p:nvSpPr>
        <p:spPr/>
        <p:txBody>
          <a:bodyPr rtlCol="0"/>
          <a:lstStyle/>
          <a:p>
            <a:pPr rtl="0"/>
            <a:r>
              <a:rPr lang="es-ES" noProof="0" dirty="0"/>
              <a:t>Agregar un pie de página</a:t>
            </a:r>
          </a:p>
        </p:txBody>
      </p:sp>
    </p:spTree>
    <p:extLst>
      <p:ext uri="{BB962C8B-B14F-4D97-AF65-F5344CB8AC3E}">
        <p14:creationId xmlns:p14="http://schemas.microsoft.com/office/powerpoint/2010/main" val="4186834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ido con título">
    <p:bg>
      <p:bgPr>
        <a:solidFill>
          <a:schemeClr val="bg1"/>
        </a:solid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8" name="Marcador de número de diapositiva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rtlCol="0"/>
          <a:lstStyle/>
          <a:p>
            <a:pPr rtl="0"/>
            <a:fld id="{4B73C415-D670-4716-A5EC-CC4D52CA2BAC}" type="slidenum">
              <a:rPr lang="es-ES" noProof="0" smtClean="0"/>
              <a:pPr rtl="0"/>
              <a:t>‹#›</a:t>
            </a:fld>
            <a:endParaRPr lang="es-ES" noProof="0" dirty="0"/>
          </a:p>
        </p:txBody>
      </p:sp>
      <p:sp>
        <p:nvSpPr>
          <p:cNvPr id="18" name="Marcador de pie de página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rtlCol="0"/>
          <a:lstStyle/>
          <a:p>
            <a:pPr rtl="0"/>
            <a:r>
              <a:rPr lang="es-ES" noProof="0" dirty="0"/>
              <a:t>Agregar un pie de página</a:t>
            </a:r>
          </a:p>
        </p:txBody>
      </p:sp>
      <p:sp>
        <p:nvSpPr>
          <p:cNvPr id="11" name="Título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12" name="Marcador de posición de texto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13" name="Marcador de posición de contenido 2">
            <a:extLst>
              <a:ext uri="{FF2B5EF4-FFF2-40B4-BE49-F238E27FC236}">
                <a16:creationId xmlns:a16="http://schemas.microsoft.com/office/drawing/2014/main" id="{DF554488-3F7D-4F3A-9AAF-73FB0977D735}"/>
              </a:ext>
            </a:extLst>
          </p:cNvPr>
          <p:cNvSpPr>
            <a:spLocks noGrp="1"/>
          </p:cNvSpPr>
          <p:nvPr>
            <p:ph idx="1" hasCustomPrompt="1"/>
          </p:nvPr>
        </p:nvSpPr>
        <p:spPr>
          <a:xfrm>
            <a:off x="5805962" y="457200"/>
            <a:ext cx="5501126" cy="5411787"/>
          </a:xfrm>
        </p:spPr>
        <p:txBody>
          <a:bodyPr rtlCol="0"/>
          <a:lstStyle>
            <a:lvl1pPr>
              <a:buClr>
                <a:schemeClr val="bg1"/>
              </a:buCl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11996757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n con leyenda">
    <p:bg>
      <p:bgPr>
        <a:solidFill>
          <a:schemeClr val="bg1"/>
        </a:solid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8" name="Marcador de número de diapositiva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rtlCol="0"/>
          <a:lstStyle/>
          <a:p>
            <a:pPr rtl="0"/>
            <a:fld id="{4B73C415-D670-4716-A5EC-CC4D52CA2BAC}" type="slidenum">
              <a:rPr lang="es-ES" noProof="0" smtClean="0"/>
              <a:pPr rtl="0"/>
              <a:t>‹#›</a:t>
            </a:fld>
            <a:endParaRPr lang="es-ES" noProof="0" dirty="0"/>
          </a:p>
        </p:txBody>
      </p:sp>
      <p:sp>
        <p:nvSpPr>
          <p:cNvPr id="18" name="Marcador de pie de página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rtlCol="0"/>
          <a:lstStyle/>
          <a:p>
            <a:pPr rtl="0"/>
            <a:r>
              <a:rPr lang="es-ES" noProof="0" dirty="0"/>
              <a:t>Agregar un pie de página</a:t>
            </a:r>
          </a:p>
        </p:txBody>
      </p:sp>
      <p:sp>
        <p:nvSpPr>
          <p:cNvPr id="11" name="Título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12" name="Marcador de posición de texto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9" name="Marcador de posición de imagen 2">
            <a:extLst>
              <a:ext uri="{FF2B5EF4-FFF2-40B4-BE49-F238E27FC236}">
                <a16:creationId xmlns:a16="http://schemas.microsoft.com/office/drawing/2014/main" id="{56321125-B861-4CD5-8023-6E403517657A}"/>
              </a:ext>
            </a:extLst>
          </p:cNvPr>
          <p:cNvSpPr>
            <a:spLocks noGrp="1"/>
          </p:cNvSpPr>
          <p:nvPr>
            <p:ph type="pic" idx="1"/>
          </p:nvPr>
        </p:nvSpPr>
        <p:spPr>
          <a:xfrm>
            <a:off x="5804181" y="457201"/>
            <a:ext cx="5504688" cy="5403850"/>
          </a:xfrm>
        </p:spPr>
        <p:txBody>
          <a:bodyPr rtlCol="0"/>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dirty="0"/>
              <a:t>Haga clic en el icono para agregar una imagen</a:t>
            </a:r>
          </a:p>
        </p:txBody>
      </p:sp>
    </p:spTree>
    <p:extLst>
      <p:ext uri="{BB962C8B-B14F-4D97-AF65-F5344CB8AC3E}">
        <p14:creationId xmlns:p14="http://schemas.microsoft.com/office/powerpoint/2010/main" val="87718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con imagen">
    <p:bg>
      <p:bgPr>
        <a:solidFill>
          <a:schemeClr val="bg1">
            <a:lumMod val="95000"/>
          </a:schemeClr>
        </a:solidFill>
        <a:effectLst/>
      </p:bgPr>
    </p:bg>
    <p:spTree>
      <p:nvGrpSpPr>
        <p:cNvPr id="1" name=""/>
        <p:cNvGrpSpPr/>
        <p:nvPr/>
      </p:nvGrpSpPr>
      <p:grpSpPr>
        <a:xfrm>
          <a:off x="0" y="0"/>
          <a:ext cx="0" cy="0"/>
          <a:chOff x="0" y="0"/>
          <a:chExt cx="0" cy="0"/>
        </a:xfrm>
      </p:grpSpPr>
      <p:sp>
        <p:nvSpPr>
          <p:cNvPr id="8" name="Marcador de posición de imagen 9">
            <a:extLst>
              <a:ext uri="{FF2B5EF4-FFF2-40B4-BE49-F238E27FC236}">
                <a16:creationId xmlns:a16="http://schemas.microsoft.com/office/drawing/2014/main" id="{6FAD7B97-1B74-414B-B585-45E33908CBEB}"/>
              </a:ext>
            </a:extLst>
          </p:cNvPr>
          <p:cNvSpPr>
            <a:spLocks noGrp="1"/>
          </p:cNvSpPr>
          <p:nvPr>
            <p:ph type="pic" sz="quarter" idx="10" hasCustomPrompt="1"/>
          </p:nvPr>
        </p:nvSpPr>
        <p:spPr>
          <a:xfrm>
            <a:off x="0" y="0"/>
            <a:ext cx="12192000" cy="6365363"/>
          </a:xfrm>
          <a:solidFill>
            <a:schemeClr val="tx1">
              <a:lumMod val="75000"/>
              <a:lumOff val="25000"/>
            </a:schemeClr>
          </a:solidFill>
        </p:spPr>
        <p:txBody>
          <a:bodyPr vert="vert270" lIns="144000" tIns="0" rIns="0" rtlCol="0" anchor="t"/>
          <a:lstStyle>
            <a:lvl1pPr marL="0" indent="0" algn="ct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pPr rtl="0"/>
            <a:r>
              <a:rPr lang="es-ES" noProof="0" dirty="0"/>
              <a:t>Inserte o arrastre y coloque su foto aquí </a:t>
            </a:r>
          </a:p>
        </p:txBody>
      </p:sp>
      <p:sp>
        <p:nvSpPr>
          <p:cNvPr id="13" name="Rectángulo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rtlCol="0" anchor="b"/>
          <a:lstStyle>
            <a:lvl1pPr algn="l">
              <a:defRPr sz="4200" spc="-30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80728" y="4962525"/>
            <a:ext cx="6299682" cy="1219200"/>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5" name="Rectángulo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7" name="Marcador de número de diapositiva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rtlCol="0"/>
          <a:lstStyle/>
          <a:p>
            <a:pPr rtl="0"/>
            <a:fld id="{4B73C415-D670-4716-A5EC-CC4D52CA2BAC}" type="slidenum">
              <a:rPr lang="es-ES" noProof="0" smtClean="0"/>
              <a:pPr rtl="0"/>
              <a:t>‹#›</a:t>
            </a:fld>
            <a:endParaRPr lang="es-ES" noProof="0" dirty="0"/>
          </a:p>
        </p:txBody>
      </p:sp>
      <p:sp>
        <p:nvSpPr>
          <p:cNvPr id="9" name="Marcador de pie de página 8">
            <a:extLst>
              <a:ext uri="{FF2B5EF4-FFF2-40B4-BE49-F238E27FC236}">
                <a16:creationId xmlns:a16="http://schemas.microsoft.com/office/drawing/2014/main" id="{AF77174B-114F-48DF-AFBF-1AA3416ACD4A}"/>
              </a:ext>
            </a:extLst>
          </p:cNvPr>
          <p:cNvSpPr>
            <a:spLocks noGrp="1"/>
          </p:cNvSpPr>
          <p:nvPr>
            <p:ph type="ftr" sz="quarter" idx="13"/>
          </p:nvPr>
        </p:nvSpPr>
        <p:spPr/>
        <p:txBody>
          <a:bodyPr rtlCol="0"/>
          <a:lstStyle/>
          <a:p>
            <a:pPr rtl="0"/>
            <a:r>
              <a:rPr lang="es-ES" noProof="0" dirty="0"/>
              <a:t>Agregar un pie de página</a:t>
            </a:r>
          </a:p>
        </p:txBody>
      </p:sp>
    </p:spTree>
    <p:extLst>
      <p:ext uri="{BB962C8B-B14F-4D97-AF65-F5344CB8AC3E}">
        <p14:creationId xmlns:p14="http://schemas.microsoft.com/office/powerpoint/2010/main" val="14956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subtítulo, imagen y contenido">
    <p:bg>
      <p:bgPr>
        <a:solidFill>
          <a:schemeClr val="bg1"/>
        </a:solid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7428A921-D1FB-449F-8402-7C032AAABB1C}"/>
              </a:ext>
            </a:extLst>
          </p:cNvPr>
          <p:cNvSpPr/>
          <p:nvPr userDrawn="1"/>
        </p:nvSpPr>
        <p:spPr>
          <a:xfrm>
            <a:off x="5353050" y="3714749"/>
            <a:ext cx="6406950" cy="3143249"/>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 name="Marcador de contenido 2">
            <a:extLst>
              <a:ext uri="{FF2B5EF4-FFF2-40B4-BE49-F238E27FC236}">
                <a16:creationId xmlns:a16="http://schemas.microsoft.com/office/drawing/2014/main" id="{BE06229A-0702-4CD6-B5F1-0DC746CC4F18}"/>
              </a:ext>
            </a:extLst>
          </p:cNvPr>
          <p:cNvSpPr>
            <a:spLocks noGrp="1"/>
          </p:cNvSpPr>
          <p:nvPr>
            <p:ph idx="1" hasCustomPrompt="1"/>
          </p:nvPr>
        </p:nvSpPr>
        <p:spPr>
          <a:xfrm>
            <a:off x="431999" y="3714746"/>
            <a:ext cx="4416225" cy="2364591"/>
          </a:xfrm>
        </p:spPr>
        <p:txBody>
          <a:bodyPr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8" name="Marcador de número de diapositiva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rtlCol="0"/>
          <a:lstStyle/>
          <a:p>
            <a:pPr rtl="0"/>
            <a:fld id="{4B73C415-D670-4716-A5EC-CC4D52CA2BAC}" type="slidenum">
              <a:rPr lang="es-ES" noProof="0" smtClean="0"/>
              <a:pPr rtl="0"/>
              <a:t>‹#›</a:t>
            </a:fld>
            <a:endParaRPr lang="es-ES" noProof="0" dirty="0"/>
          </a:p>
        </p:txBody>
      </p:sp>
      <p:sp>
        <p:nvSpPr>
          <p:cNvPr id="2" name="Título 1">
            <a:extLst>
              <a:ext uri="{FF2B5EF4-FFF2-40B4-BE49-F238E27FC236}">
                <a16:creationId xmlns:a16="http://schemas.microsoft.com/office/drawing/2014/main" id="{E8A85E10-5A18-4C86-8310-FA9CF8DF8AB5}"/>
              </a:ext>
            </a:extLst>
          </p:cNvPr>
          <p:cNvSpPr>
            <a:spLocks noGrp="1"/>
          </p:cNvSpPr>
          <p:nvPr>
            <p:ph type="title"/>
          </p:nvPr>
        </p:nvSpPr>
        <p:spPr>
          <a:xfrm>
            <a:off x="5658103" y="3981451"/>
            <a:ext cx="5749483" cy="1343026"/>
          </a:xfrm>
        </p:spPr>
        <p:txBody>
          <a:bodyPr rtlCol="0" anchor="b"/>
          <a:lstStyle>
            <a:lvl1pPr>
              <a:defRPr sz="3600">
                <a:solidFill>
                  <a:schemeClr val="bg1"/>
                </a:solidFill>
              </a:defRPr>
            </a:lvl1pPr>
          </a:lstStyle>
          <a:p>
            <a:pPr rtl="0"/>
            <a:r>
              <a:rPr lang="es-ES" noProof="0"/>
              <a:t>Haga clic para modificar el estilo de título del patrón</a:t>
            </a:r>
          </a:p>
        </p:txBody>
      </p:sp>
      <p:sp>
        <p:nvSpPr>
          <p:cNvPr id="5" name="Marcador de posición de imagen 4">
            <a:extLst>
              <a:ext uri="{FF2B5EF4-FFF2-40B4-BE49-F238E27FC236}">
                <a16:creationId xmlns:a16="http://schemas.microsoft.com/office/drawing/2014/main" id="{528B6E3D-9C01-45EA-9E2B-711EC1B84F84}"/>
              </a:ext>
            </a:extLst>
          </p:cNvPr>
          <p:cNvSpPr>
            <a:spLocks noGrp="1"/>
          </p:cNvSpPr>
          <p:nvPr>
            <p:ph type="pic" sz="quarter" idx="12" hasCustomPrompt="1"/>
          </p:nvPr>
        </p:nvSpPr>
        <p:spPr>
          <a:xfrm>
            <a:off x="5353050" y="0"/>
            <a:ext cx="640695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rtl="0"/>
            <a:r>
              <a:rPr lang="es-ES" noProof="0" dirty="0"/>
              <a:t>Inserte o arrastre y coloque su foto</a:t>
            </a:r>
          </a:p>
        </p:txBody>
      </p:sp>
      <p:sp>
        <p:nvSpPr>
          <p:cNvPr id="18" name="Marcador de pie de página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rtlCol="0"/>
          <a:lstStyle/>
          <a:p>
            <a:pPr rtl="0"/>
            <a:r>
              <a:rPr lang="es-ES" noProof="0" dirty="0"/>
              <a:t>Agregar un pie de página</a:t>
            </a:r>
          </a:p>
        </p:txBody>
      </p:sp>
      <p:sp>
        <p:nvSpPr>
          <p:cNvPr id="20" name="Marcador de texto 19">
            <a:extLst>
              <a:ext uri="{FF2B5EF4-FFF2-40B4-BE49-F238E27FC236}">
                <a16:creationId xmlns:a16="http://schemas.microsoft.com/office/drawing/2014/main" id="{CC8965A7-6363-464F-998B-64E00F4F4956}"/>
              </a:ext>
            </a:extLst>
          </p:cNvPr>
          <p:cNvSpPr>
            <a:spLocks noGrp="1"/>
          </p:cNvSpPr>
          <p:nvPr>
            <p:ph type="body" sz="quarter" idx="14" hasCustomPrompt="1"/>
          </p:nvPr>
        </p:nvSpPr>
        <p:spPr>
          <a:xfrm>
            <a:off x="5658442" y="5657850"/>
            <a:ext cx="5749334" cy="1119943"/>
          </a:xfrm>
        </p:spPr>
        <p:txBody>
          <a:bodyPr rtlCol="0"/>
          <a:lstStyle>
            <a:lvl1pPr marL="0" indent="0">
              <a:buNone/>
              <a:defRPr sz="180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es-ES" noProof="0"/>
              <a:t>Subtítulo, lema o comercial puede ir aquí</a:t>
            </a:r>
          </a:p>
        </p:txBody>
      </p:sp>
    </p:spTree>
    <p:extLst>
      <p:ext uri="{BB962C8B-B14F-4D97-AF65-F5344CB8AC3E}">
        <p14:creationId xmlns:p14="http://schemas.microsoft.com/office/powerpoint/2010/main" val="342066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ñetas de imag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A85E10-5A18-4C86-8310-FA9CF8DF8AB5}"/>
              </a:ext>
            </a:extLst>
          </p:cNvPr>
          <p:cNvSpPr>
            <a:spLocks noGrp="1"/>
          </p:cNvSpPr>
          <p:nvPr>
            <p:ph type="title" hasCustomPrompt="1"/>
          </p:nvPr>
        </p:nvSpPr>
        <p:spPr>
          <a:xfrm>
            <a:off x="432000" y="432000"/>
            <a:ext cx="11340000" cy="432000"/>
          </a:xfrm>
        </p:spPr>
        <p:txBody>
          <a:bodyPr rtlCol="0"/>
          <a:lstStyle/>
          <a:p>
            <a:pPr rtl="0"/>
            <a:r>
              <a:rPr lang="es-ES" noProof="0"/>
              <a:t>Haga clic para editar el estilo de título del patrón</a:t>
            </a:r>
          </a:p>
        </p:txBody>
      </p:sp>
      <p:sp>
        <p:nvSpPr>
          <p:cNvPr id="7" name="Marcador de pie de página 6">
            <a:extLst>
              <a:ext uri="{FF2B5EF4-FFF2-40B4-BE49-F238E27FC236}">
                <a16:creationId xmlns:a16="http://schemas.microsoft.com/office/drawing/2014/main" id="{D2E533DB-3399-4A25-BB80-899E9CC78DB1}"/>
              </a:ext>
            </a:extLst>
          </p:cNvPr>
          <p:cNvSpPr>
            <a:spLocks noGrp="1"/>
          </p:cNvSpPr>
          <p:nvPr>
            <p:ph type="ftr" sz="quarter" idx="10"/>
          </p:nvPr>
        </p:nvSpPr>
        <p:spPr/>
        <p:txBody>
          <a:bodyPr rtlCol="0"/>
          <a:lstStyle/>
          <a:p>
            <a:pPr rtl="0"/>
            <a:r>
              <a:rPr lang="es-ES" noProof="0" dirty="0"/>
              <a:t>Agregue un pie de página</a:t>
            </a:r>
          </a:p>
        </p:txBody>
      </p:sp>
      <p:sp>
        <p:nvSpPr>
          <p:cNvPr id="8" name="Marcador de número de diapositiva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rtlCol="0"/>
          <a:lstStyle/>
          <a:p>
            <a:pPr rtl="0"/>
            <a:fld id="{4B73C415-D670-4716-A5EC-CC4D52CA2BAC}" type="slidenum">
              <a:rPr lang="es-ES" noProof="0" smtClean="0"/>
              <a:pPr rtl="0"/>
              <a:t>‹#›</a:t>
            </a:fld>
            <a:endParaRPr lang="es-ES" noProof="0" dirty="0"/>
          </a:p>
        </p:txBody>
      </p:sp>
      <p:sp>
        <p:nvSpPr>
          <p:cNvPr id="6" name="Marcador de texto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
        <p:nvSpPr>
          <p:cNvPr id="49" name="Marcador de texto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3971432"/>
            <a:ext cx="198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1</a:t>
            </a:r>
          </a:p>
        </p:txBody>
      </p:sp>
      <p:sp>
        <p:nvSpPr>
          <p:cNvPr id="50" name="Marcador de texto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4605832"/>
            <a:ext cx="198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51" name="Marcador de texto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771850" y="3971432"/>
            <a:ext cx="198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1</a:t>
            </a:r>
          </a:p>
        </p:txBody>
      </p:sp>
      <p:sp>
        <p:nvSpPr>
          <p:cNvPr id="52" name="Marcador de texto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771850" y="4605832"/>
            <a:ext cx="198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53" name="Marcador de texto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5111900" y="3971432"/>
            <a:ext cx="198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1</a:t>
            </a:r>
          </a:p>
        </p:txBody>
      </p:sp>
      <p:sp>
        <p:nvSpPr>
          <p:cNvPr id="54" name="Marcador de texto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5111900" y="4605832"/>
            <a:ext cx="198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55" name="Marcador de texto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7451950" y="3971432"/>
            <a:ext cx="198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1</a:t>
            </a:r>
          </a:p>
        </p:txBody>
      </p:sp>
      <p:sp>
        <p:nvSpPr>
          <p:cNvPr id="56" name="Marcador de texto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7451950" y="4605832"/>
            <a:ext cx="198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57" name="Marcador de texto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9792000" y="3971432"/>
            <a:ext cx="198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1</a:t>
            </a:r>
          </a:p>
        </p:txBody>
      </p:sp>
      <p:sp>
        <p:nvSpPr>
          <p:cNvPr id="58" name="Marcador de texto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9792000" y="4605832"/>
            <a:ext cx="198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16" name="Marcador de posición de imagen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dirty="0"/>
              <a:t>Haga clic en el icono para agregar una imagen</a:t>
            </a:r>
          </a:p>
        </p:txBody>
      </p:sp>
      <p:sp>
        <p:nvSpPr>
          <p:cNvPr id="59" name="Marcador de posición de imagen 15">
            <a:extLst>
              <a:ext uri="{FF2B5EF4-FFF2-40B4-BE49-F238E27FC236}">
                <a16:creationId xmlns:a16="http://schemas.microsoft.com/office/drawing/2014/main" id="{522AE46C-0845-4BB0-9861-06071BCF56F6}"/>
              </a:ext>
            </a:extLst>
          </p:cNvPr>
          <p:cNvSpPr>
            <a:spLocks noGrp="1"/>
          </p:cNvSpPr>
          <p:nvPr>
            <p:ph type="pic" sz="quarter" idx="42"/>
          </p:nvPr>
        </p:nvSpPr>
        <p:spPr>
          <a:xfrm>
            <a:off x="27718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dirty="0"/>
              <a:t>Haga clic en el icono para agregar una imagen</a:t>
            </a:r>
          </a:p>
        </p:txBody>
      </p:sp>
      <p:sp>
        <p:nvSpPr>
          <p:cNvPr id="60" name="Marcador de posición de imagen 15">
            <a:extLst>
              <a:ext uri="{FF2B5EF4-FFF2-40B4-BE49-F238E27FC236}">
                <a16:creationId xmlns:a16="http://schemas.microsoft.com/office/drawing/2014/main" id="{D791A6AF-478F-443B-A785-F82A8DBA9F30}"/>
              </a:ext>
            </a:extLst>
          </p:cNvPr>
          <p:cNvSpPr>
            <a:spLocks noGrp="1"/>
          </p:cNvSpPr>
          <p:nvPr>
            <p:ph type="pic" sz="quarter" idx="43"/>
          </p:nvPr>
        </p:nvSpPr>
        <p:spPr>
          <a:xfrm>
            <a:off x="51122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dirty="0"/>
              <a:t>Haga clic en el icono para agregar una imagen</a:t>
            </a:r>
          </a:p>
        </p:txBody>
      </p:sp>
      <p:sp>
        <p:nvSpPr>
          <p:cNvPr id="61" name="Marcador de posición de imagen 15">
            <a:extLst>
              <a:ext uri="{FF2B5EF4-FFF2-40B4-BE49-F238E27FC236}">
                <a16:creationId xmlns:a16="http://schemas.microsoft.com/office/drawing/2014/main" id="{1A65AFE9-2875-44A5-BF13-6E8438892669}"/>
              </a:ext>
            </a:extLst>
          </p:cNvPr>
          <p:cNvSpPr>
            <a:spLocks noGrp="1"/>
          </p:cNvSpPr>
          <p:nvPr>
            <p:ph type="pic" sz="quarter" idx="44"/>
          </p:nvPr>
        </p:nvSpPr>
        <p:spPr>
          <a:xfrm>
            <a:off x="74519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dirty="0"/>
              <a:t>Haga clic en el icono para agregar una imagen</a:t>
            </a:r>
          </a:p>
        </p:txBody>
      </p:sp>
      <p:sp>
        <p:nvSpPr>
          <p:cNvPr id="62" name="Marcador de posición de imagen 15">
            <a:extLst>
              <a:ext uri="{FF2B5EF4-FFF2-40B4-BE49-F238E27FC236}">
                <a16:creationId xmlns:a16="http://schemas.microsoft.com/office/drawing/2014/main" id="{069B9167-077F-4123-82C5-01EB62AFB3E6}"/>
              </a:ext>
            </a:extLst>
          </p:cNvPr>
          <p:cNvSpPr>
            <a:spLocks noGrp="1"/>
          </p:cNvSpPr>
          <p:nvPr>
            <p:ph type="pic" sz="quarter" idx="45"/>
          </p:nvPr>
        </p:nvSpPr>
        <p:spPr>
          <a:xfrm>
            <a:off x="97805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dirty="0"/>
              <a:t>Haga clic en el icono para agregar una imagen</a:t>
            </a:r>
          </a:p>
        </p:txBody>
      </p:sp>
    </p:spTree>
    <p:extLst>
      <p:ext uri="{BB962C8B-B14F-4D97-AF65-F5344CB8AC3E}">
        <p14:creationId xmlns:p14="http://schemas.microsoft.com/office/powerpoint/2010/main" val="406483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ñetas de icono">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3" name="Marcador de contenido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rtlCol="0"/>
          <a:lstStyle>
            <a:lvl1pPr marL="0" indent="0">
              <a:buNone/>
              <a:defRPr sz="1800">
                <a:solidFill>
                  <a:schemeClr val="bg1"/>
                </a:solidFill>
              </a:defRPr>
            </a:lvl1pPr>
          </a:lstStyle>
          <a:p>
            <a:pPr lvl="0" rtl="0"/>
            <a:r>
              <a:rPr lang="es-ES" noProof="0"/>
              <a:t>Subtítulo, lema o comercial puede ir aquí</a:t>
            </a:r>
          </a:p>
        </p:txBody>
      </p:sp>
      <p:sp>
        <p:nvSpPr>
          <p:cNvPr id="7" name="Marcador de pie de página 6">
            <a:extLst>
              <a:ext uri="{FF2B5EF4-FFF2-40B4-BE49-F238E27FC236}">
                <a16:creationId xmlns:a16="http://schemas.microsoft.com/office/drawing/2014/main" id="{D2E533DB-3399-4A25-BB80-899E9CC78DB1}"/>
              </a:ext>
            </a:extLst>
          </p:cNvPr>
          <p:cNvSpPr>
            <a:spLocks noGrp="1"/>
          </p:cNvSpPr>
          <p:nvPr>
            <p:ph type="ftr" sz="quarter" idx="10"/>
          </p:nvPr>
        </p:nvSpPr>
        <p:spPr>
          <a:xfrm>
            <a:off x="432000" y="6365363"/>
            <a:ext cx="5472000" cy="412431"/>
          </a:xfrm>
        </p:spPr>
        <p:txBody>
          <a:bodyPr rtlCol="0"/>
          <a:lstStyle/>
          <a:p>
            <a:pPr rtl="0"/>
            <a:r>
              <a:rPr lang="es-ES" noProof="0" dirty="0"/>
              <a:t>Agregar un pie de página</a:t>
            </a:r>
          </a:p>
        </p:txBody>
      </p:sp>
      <p:sp>
        <p:nvSpPr>
          <p:cNvPr id="8" name="Marcador de número de diapositiva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rtlCol="0"/>
          <a:lstStyle/>
          <a:p>
            <a:pPr rtl="0"/>
            <a:fld id="{4B73C415-D670-4716-A5EC-CC4D52CA2BAC}" type="slidenum">
              <a:rPr lang="es-ES" noProof="0" smtClean="0"/>
              <a:pPr rtl="0"/>
              <a:t>‹#›</a:t>
            </a:fld>
            <a:endParaRPr lang="es-ES" noProof="0" dirty="0"/>
          </a:p>
        </p:txBody>
      </p:sp>
      <p:sp>
        <p:nvSpPr>
          <p:cNvPr id="10" name="Marcador de posición de imagen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rtl="0"/>
            <a:r>
              <a:rPr lang="es-ES" noProof="0" dirty="0"/>
              <a:t>Inserte o arrastre y coloque su foto</a:t>
            </a:r>
          </a:p>
        </p:txBody>
      </p:sp>
      <p:sp>
        <p:nvSpPr>
          <p:cNvPr id="2" name="Título 1">
            <a:extLst>
              <a:ext uri="{FF2B5EF4-FFF2-40B4-BE49-F238E27FC236}">
                <a16:creationId xmlns:a16="http://schemas.microsoft.com/office/drawing/2014/main" id="{E8A85E10-5A18-4C86-8310-FA9CF8DF8AB5}"/>
              </a:ext>
            </a:extLst>
          </p:cNvPr>
          <p:cNvSpPr>
            <a:spLocks noGrp="1"/>
          </p:cNvSpPr>
          <p:nvPr>
            <p:ph type="title" hasCustomPrompt="1"/>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rtl="0"/>
            <a:r>
              <a:rPr lang="es-ES" noProof="0"/>
              <a:t>Haga clic para editar el estilo de título del patrón</a:t>
            </a:r>
          </a:p>
        </p:txBody>
      </p:sp>
      <p:sp>
        <p:nvSpPr>
          <p:cNvPr id="13" name="Marcador de texto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6288002" y="4130531"/>
            <a:ext cx="180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1</a:t>
            </a:r>
          </a:p>
        </p:txBody>
      </p:sp>
      <p:sp>
        <p:nvSpPr>
          <p:cNvPr id="14" name="Marcador de texto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6288002" y="4764931"/>
            <a:ext cx="180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15" name="Marcador de texto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8202527" y="4130531"/>
            <a:ext cx="180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2</a:t>
            </a:r>
          </a:p>
        </p:txBody>
      </p:sp>
      <p:sp>
        <p:nvSpPr>
          <p:cNvPr id="16" name="Marcador de texto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8202527" y="4764931"/>
            <a:ext cx="180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17" name="Marcador de texto 8">
            <a:extLst>
              <a:ext uri="{FF2B5EF4-FFF2-40B4-BE49-F238E27FC236}">
                <a16:creationId xmlns:a16="http://schemas.microsoft.com/office/drawing/2014/main" id="{C595063C-F901-4E60-A714-6454F42F0D95}"/>
              </a:ext>
            </a:extLst>
          </p:cNvPr>
          <p:cNvSpPr>
            <a:spLocks noGrp="1"/>
          </p:cNvSpPr>
          <p:nvPr>
            <p:ph type="body" sz="quarter" idx="17" hasCustomPrompt="1"/>
          </p:nvPr>
        </p:nvSpPr>
        <p:spPr>
          <a:xfrm>
            <a:off x="10117052" y="4130531"/>
            <a:ext cx="180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3</a:t>
            </a:r>
          </a:p>
        </p:txBody>
      </p:sp>
      <p:sp>
        <p:nvSpPr>
          <p:cNvPr id="18" name="Marcador de texto 10">
            <a:extLst>
              <a:ext uri="{FF2B5EF4-FFF2-40B4-BE49-F238E27FC236}">
                <a16:creationId xmlns:a16="http://schemas.microsoft.com/office/drawing/2014/main" id="{C7672B0A-0079-40F6-8B93-A5F1DB5882E0}"/>
              </a:ext>
            </a:extLst>
          </p:cNvPr>
          <p:cNvSpPr>
            <a:spLocks noGrp="1"/>
          </p:cNvSpPr>
          <p:nvPr>
            <p:ph type="body" sz="quarter" idx="18" hasCustomPrompt="1"/>
          </p:nvPr>
        </p:nvSpPr>
        <p:spPr>
          <a:xfrm>
            <a:off x="10117052" y="4764931"/>
            <a:ext cx="180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Tree>
    <p:extLst>
      <p:ext uri="{BB962C8B-B14F-4D97-AF65-F5344CB8AC3E}">
        <p14:creationId xmlns:p14="http://schemas.microsoft.com/office/powerpoint/2010/main" val="546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viñetas de icono">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3" name="Marcador de contenido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rtlCol="0"/>
          <a:lstStyle>
            <a:lvl1pPr marL="0" indent="0">
              <a:buNone/>
              <a:defRPr sz="1800">
                <a:solidFill>
                  <a:schemeClr val="bg1"/>
                </a:solidFill>
              </a:defRPr>
            </a:lvl1pPr>
          </a:lstStyle>
          <a:p>
            <a:pPr lvl="0" rtl="0"/>
            <a:r>
              <a:rPr lang="es-ES" noProof="0"/>
              <a:t>Subtítulo, lema o comercial puede ir aquí</a:t>
            </a:r>
          </a:p>
        </p:txBody>
      </p:sp>
      <p:sp>
        <p:nvSpPr>
          <p:cNvPr id="8" name="Marcador de número de diapositiva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rtlCol="0"/>
          <a:lstStyle/>
          <a:p>
            <a:pPr rtl="0"/>
            <a:fld id="{4B73C415-D670-4716-A5EC-CC4D52CA2BAC}" type="slidenum">
              <a:rPr lang="es-ES" noProof="0" smtClean="0"/>
              <a:pPr rtl="0"/>
              <a:t>‹#›</a:t>
            </a:fld>
            <a:endParaRPr lang="es-ES" noProof="0" dirty="0"/>
          </a:p>
        </p:txBody>
      </p:sp>
      <p:sp>
        <p:nvSpPr>
          <p:cNvPr id="10" name="Marcador de posición de imagen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rtl="0"/>
            <a:r>
              <a:rPr lang="es-ES" noProof="0" dirty="0"/>
              <a:t>Inserte o arrastre y coloque su foto</a:t>
            </a:r>
          </a:p>
        </p:txBody>
      </p:sp>
      <p:sp>
        <p:nvSpPr>
          <p:cNvPr id="2" name="Título 1">
            <a:extLst>
              <a:ext uri="{FF2B5EF4-FFF2-40B4-BE49-F238E27FC236}">
                <a16:creationId xmlns:a16="http://schemas.microsoft.com/office/drawing/2014/main" id="{E8A85E10-5A18-4C86-8310-FA9CF8DF8AB5}"/>
              </a:ext>
            </a:extLst>
          </p:cNvPr>
          <p:cNvSpPr>
            <a:spLocks noGrp="1"/>
          </p:cNvSpPr>
          <p:nvPr>
            <p:ph type="title" hasCustomPrompt="1"/>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rtl="0"/>
            <a:r>
              <a:rPr lang="es-ES" noProof="0"/>
              <a:t>Haga clic para editar el estilo de título del patrón</a:t>
            </a:r>
          </a:p>
        </p:txBody>
      </p:sp>
      <p:sp>
        <p:nvSpPr>
          <p:cNvPr id="13" name="Marcador de texto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7078577" y="5010963"/>
            <a:ext cx="180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3</a:t>
            </a:r>
          </a:p>
        </p:txBody>
      </p:sp>
      <p:sp>
        <p:nvSpPr>
          <p:cNvPr id="14" name="Marcador de texto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7078577" y="5645363"/>
            <a:ext cx="180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15" name="Marcador de texto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9402677" y="5010963"/>
            <a:ext cx="180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4</a:t>
            </a:r>
          </a:p>
        </p:txBody>
      </p:sp>
      <p:sp>
        <p:nvSpPr>
          <p:cNvPr id="16" name="Marcador de texto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9402677" y="5645363"/>
            <a:ext cx="180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23" name="Marcador de texto 8">
            <a:extLst>
              <a:ext uri="{FF2B5EF4-FFF2-40B4-BE49-F238E27FC236}">
                <a16:creationId xmlns:a16="http://schemas.microsoft.com/office/drawing/2014/main" id="{B71CBA76-3CE4-4FA7-8940-41ECC9129C5A}"/>
              </a:ext>
            </a:extLst>
          </p:cNvPr>
          <p:cNvSpPr>
            <a:spLocks noGrp="1"/>
          </p:cNvSpPr>
          <p:nvPr>
            <p:ph type="body" sz="quarter" idx="17" hasCustomPrompt="1"/>
          </p:nvPr>
        </p:nvSpPr>
        <p:spPr>
          <a:xfrm>
            <a:off x="7078577" y="2360347"/>
            <a:ext cx="180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1</a:t>
            </a:r>
          </a:p>
        </p:txBody>
      </p:sp>
      <p:sp>
        <p:nvSpPr>
          <p:cNvPr id="24" name="Marcador de texto 10">
            <a:extLst>
              <a:ext uri="{FF2B5EF4-FFF2-40B4-BE49-F238E27FC236}">
                <a16:creationId xmlns:a16="http://schemas.microsoft.com/office/drawing/2014/main" id="{ADC8FCF6-5E2F-4976-8979-F493766C38E0}"/>
              </a:ext>
            </a:extLst>
          </p:cNvPr>
          <p:cNvSpPr>
            <a:spLocks noGrp="1"/>
          </p:cNvSpPr>
          <p:nvPr>
            <p:ph type="body" sz="quarter" idx="18" hasCustomPrompt="1"/>
          </p:nvPr>
        </p:nvSpPr>
        <p:spPr>
          <a:xfrm>
            <a:off x="7078577" y="2994747"/>
            <a:ext cx="180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25" name="Marcador de texto 8">
            <a:extLst>
              <a:ext uri="{FF2B5EF4-FFF2-40B4-BE49-F238E27FC236}">
                <a16:creationId xmlns:a16="http://schemas.microsoft.com/office/drawing/2014/main" id="{F111F3D7-9557-4D01-B2FB-38A2FFA1052E}"/>
              </a:ext>
            </a:extLst>
          </p:cNvPr>
          <p:cNvSpPr>
            <a:spLocks noGrp="1"/>
          </p:cNvSpPr>
          <p:nvPr>
            <p:ph type="body" sz="quarter" idx="19" hasCustomPrompt="1"/>
          </p:nvPr>
        </p:nvSpPr>
        <p:spPr>
          <a:xfrm>
            <a:off x="9402677" y="2360347"/>
            <a:ext cx="180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2</a:t>
            </a:r>
          </a:p>
        </p:txBody>
      </p:sp>
      <p:sp>
        <p:nvSpPr>
          <p:cNvPr id="26" name="Marcador de texto 10">
            <a:extLst>
              <a:ext uri="{FF2B5EF4-FFF2-40B4-BE49-F238E27FC236}">
                <a16:creationId xmlns:a16="http://schemas.microsoft.com/office/drawing/2014/main" id="{FE89EBCC-101B-4979-93C1-08579B031993}"/>
              </a:ext>
            </a:extLst>
          </p:cNvPr>
          <p:cNvSpPr>
            <a:spLocks noGrp="1"/>
          </p:cNvSpPr>
          <p:nvPr>
            <p:ph type="body" sz="quarter" idx="20" hasCustomPrompt="1"/>
          </p:nvPr>
        </p:nvSpPr>
        <p:spPr>
          <a:xfrm>
            <a:off x="9402677" y="2994747"/>
            <a:ext cx="180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Tree>
    <p:extLst>
      <p:ext uri="{BB962C8B-B14F-4D97-AF65-F5344CB8AC3E}">
        <p14:creationId xmlns:p14="http://schemas.microsoft.com/office/powerpoint/2010/main" val="304084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ducto digital">
    <p:bg>
      <p:bgRef idx="1001">
        <a:schemeClr val="bg1"/>
      </p:bgRef>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5CE857ED-B36A-4B8A-81C4-94389617E240}"/>
              </a:ext>
            </a:extLst>
          </p:cNvPr>
          <p:cNvPicPr>
            <a:picLocks noChangeAspect="1"/>
          </p:cNvPicPr>
          <p:nvPr userDrawn="1"/>
        </p:nvPicPr>
        <p:blipFill>
          <a:blip r:embed="rId3"/>
          <a:stretch>
            <a:fillRect/>
          </a:stretch>
        </p:blipFill>
        <p:spPr>
          <a:xfrm>
            <a:off x="663465" y="1007667"/>
            <a:ext cx="11528535" cy="5645385"/>
          </a:xfrm>
          <a:prstGeom prst="rect">
            <a:avLst/>
          </a:prstGeom>
        </p:spPr>
      </p:pic>
      <p:sp>
        <p:nvSpPr>
          <p:cNvPr id="2" name="Título 1">
            <a:extLst>
              <a:ext uri="{FF2B5EF4-FFF2-40B4-BE49-F238E27FC236}">
                <a16:creationId xmlns:a16="http://schemas.microsoft.com/office/drawing/2014/main" id="{E8A85E10-5A18-4C86-8310-FA9CF8DF8AB5}"/>
              </a:ext>
            </a:extLst>
          </p:cNvPr>
          <p:cNvSpPr>
            <a:spLocks noGrp="1"/>
          </p:cNvSpPr>
          <p:nvPr>
            <p:ph type="title" hasCustomPrompt="1"/>
          </p:nvPr>
        </p:nvSpPr>
        <p:spPr/>
        <p:txBody>
          <a:bodyPr rtlCol="0"/>
          <a:lstStyle/>
          <a:p>
            <a:pPr rtl="0"/>
            <a:r>
              <a:rPr lang="es-ES" noProof="0"/>
              <a:t>Haga clic para editar el estilo de título del patrón</a:t>
            </a:r>
          </a:p>
        </p:txBody>
      </p:sp>
      <p:sp>
        <p:nvSpPr>
          <p:cNvPr id="3" name="Marcador de contenido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3613424"/>
            <a:ext cx="3974900" cy="2465913"/>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pie de página 6">
            <a:extLst>
              <a:ext uri="{FF2B5EF4-FFF2-40B4-BE49-F238E27FC236}">
                <a16:creationId xmlns:a16="http://schemas.microsoft.com/office/drawing/2014/main" id="{D2E533DB-3399-4A25-BB80-899E9CC78DB1}"/>
              </a:ext>
            </a:extLst>
          </p:cNvPr>
          <p:cNvSpPr>
            <a:spLocks noGrp="1"/>
          </p:cNvSpPr>
          <p:nvPr>
            <p:ph type="ftr" sz="quarter" idx="10"/>
          </p:nvPr>
        </p:nvSpPr>
        <p:spPr/>
        <p:txBody>
          <a:bodyPr rtlCol="0"/>
          <a:lstStyle/>
          <a:p>
            <a:pPr rtl="0"/>
            <a:r>
              <a:rPr lang="es-ES" noProof="0" dirty="0"/>
              <a:t>Agregue un pie de página</a:t>
            </a:r>
          </a:p>
        </p:txBody>
      </p:sp>
      <p:sp>
        <p:nvSpPr>
          <p:cNvPr id="8" name="Marcador de número de diapositiva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rtlCol="0"/>
          <a:lstStyle/>
          <a:p>
            <a:pPr rtl="0"/>
            <a:fld id="{4B73C415-D670-4716-A5EC-CC4D52CA2BAC}" type="slidenum">
              <a:rPr lang="es-ES" noProof="0" smtClean="0"/>
              <a:pPr rtl="0"/>
              <a:t>‹#›</a:t>
            </a:fld>
            <a:endParaRPr lang="es-ES" noProof="0" dirty="0"/>
          </a:p>
        </p:txBody>
      </p:sp>
      <p:sp>
        <p:nvSpPr>
          <p:cNvPr id="9" name="Marcador de texto 8">
            <a:extLst>
              <a:ext uri="{FF2B5EF4-FFF2-40B4-BE49-F238E27FC236}">
                <a16:creationId xmlns:a16="http://schemas.microsoft.com/office/drawing/2014/main" id="{177496E8-E637-4081-A0D0-AB167EE45909}"/>
              </a:ext>
            </a:extLst>
          </p:cNvPr>
          <p:cNvSpPr>
            <a:spLocks noGrp="1"/>
          </p:cNvSpPr>
          <p:nvPr>
            <p:ph type="body" sz="quarter" idx="12" hasCustomPrompt="1"/>
          </p:nvPr>
        </p:nvSpPr>
        <p:spPr>
          <a:xfrm>
            <a:off x="431800" y="1582738"/>
            <a:ext cx="3975100" cy="1744662"/>
          </a:xfrm>
        </p:spPr>
        <p:txBody>
          <a:bodyPr rtlCol="0" anchor="b"/>
          <a:lstStyle>
            <a:lvl1pPr marL="0" indent="0">
              <a:buNone/>
              <a:defRPr sz="3200">
                <a:solidFill>
                  <a:schemeClr val="tx1">
                    <a:lumMod val="75000"/>
                    <a:lumOff val="25000"/>
                  </a:schemeClr>
                </a:solidFill>
              </a:defRPr>
            </a:lvl1pPr>
          </a:lstStyle>
          <a:p>
            <a:pPr lvl="0" rtl="0"/>
            <a:r>
              <a:rPr lang="es-ES" noProof="0"/>
              <a:t>Texto destacado</a:t>
            </a:r>
          </a:p>
        </p:txBody>
      </p:sp>
      <p:sp>
        <p:nvSpPr>
          <p:cNvPr id="11" name="Marcador de posición de imagen 10">
            <a:extLst>
              <a:ext uri="{FF2B5EF4-FFF2-40B4-BE49-F238E27FC236}">
                <a16:creationId xmlns:a16="http://schemas.microsoft.com/office/drawing/2014/main" id="{DE221C2C-B20F-4F90-A44F-08EE879BA9C9}"/>
              </a:ext>
            </a:extLst>
          </p:cNvPr>
          <p:cNvSpPr>
            <a:spLocks noGrp="1"/>
          </p:cNvSpPr>
          <p:nvPr>
            <p:ph type="pic" sz="quarter" idx="13" hasCustomPrompt="1"/>
          </p:nvPr>
        </p:nvSpPr>
        <p:spPr>
          <a:xfrm>
            <a:off x="5217319" y="145097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dirty="0"/>
              <a:t>Inserte o arrastre y coloque su diseño de la pantalla aquí</a:t>
            </a:r>
          </a:p>
        </p:txBody>
      </p:sp>
    </p:spTree>
    <p:extLst>
      <p:ext uri="{BB962C8B-B14F-4D97-AF65-F5344CB8AC3E}">
        <p14:creationId xmlns:p14="http://schemas.microsoft.com/office/powerpoint/2010/main" val="7745007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es seccione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008000"/>
            <a:ext cx="11340000"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Línea única de texto.</a:t>
            </a:r>
          </a:p>
        </p:txBody>
      </p:sp>
      <p:sp>
        <p:nvSpPr>
          <p:cNvPr id="4" name="Marcador de contenido 3">
            <a:extLst>
              <a:ext uri="{FF2B5EF4-FFF2-40B4-BE49-F238E27FC236}">
                <a16:creationId xmlns:a16="http://schemas.microsoft.com/office/drawing/2014/main" id="{AC4D4C6E-0D63-44CE-B0B4-BAA8F101EAFF}"/>
              </a:ext>
            </a:extLst>
          </p:cNvPr>
          <p:cNvSpPr>
            <a:spLocks noGrp="1"/>
          </p:cNvSpPr>
          <p:nvPr>
            <p:ph sz="half" idx="2" hasCustomPrompt="1"/>
          </p:nvPr>
        </p:nvSpPr>
        <p:spPr>
          <a:xfrm>
            <a:off x="2231749" y="4637931"/>
            <a:ext cx="1980000" cy="720000"/>
          </a:xfrm>
        </p:spPr>
        <p:txBody>
          <a:bodyPr rtlCol="0"/>
          <a:lstStyle>
            <a:lvl1pPr marL="0" indent="0" algn="ctr">
              <a:buFont typeface="Arial" panose="020B0604020202020204" pitchFamily="34" charset="0"/>
              <a:buNone/>
              <a:defRPr sz="1400">
                <a:solidFill>
                  <a:schemeClr val="tx1">
                    <a:lumMod val="75000"/>
                    <a:lumOff val="25000"/>
                  </a:schemeClr>
                </a:solidFill>
              </a:defRPr>
            </a:lvl1pPr>
          </a:lstStyle>
          <a:p>
            <a:pPr lvl="0" rtl="0"/>
            <a:r>
              <a:rPr lang="es-ES" noProof="0"/>
              <a:t>Descripción de la sección</a:t>
            </a:r>
          </a:p>
        </p:txBody>
      </p:sp>
      <p:sp>
        <p:nvSpPr>
          <p:cNvPr id="8" name="Marcador de pie de página 7">
            <a:extLst>
              <a:ext uri="{FF2B5EF4-FFF2-40B4-BE49-F238E27FC236}">
                <a16:creationId xmlns:a16="http://schemas.microsoft.com/office/drawing/2014/main" id="{43C0B96F-9D35-4001-9F9C-1A7004D61F3D}"/>
              </a:ext>
            </a:extLst>
          </p:cNvPr>
          <p:cNvSpPr>
            <a:spLocks noGrp="1"/>
          </p:cNvSpPr>
          <p:nvPr>
            <p:ph type="ftr" sz="quarter" idx="10"/>
          </p:nvPr>
        </p:nvSpPr>
        <p:spPr/>
        <p:txBody>
          <a:bodyPr rtlCol="0"/>
          <a:lstStyle/>
          <a:p>
            <a:pPr rtl="0"/>
            <a:r>
              <a:rPr lang="es-ES" noProof="0" dirty="0"/>
              <a:t>Agregue un pie de página</a:t>
            </a:r>
          </a:p>
        </p:txBody>
      </p:sp>
      <p:sp>
        <p:nvSpPr>
          <p:cNvPr id="9" name="Marcador de posición de número de diapositiva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rtlCol="0"/>
          <a:lstStyle/>
          <a:p>
            <a:pPr rtl="0"/>
            <a:fld id="{4B73C415-D670-4716-A5EC-CC4D52CA2BAC}" type="slidenum">
              <a:rPr lang="es-ES" noProof="0" smtClean="0"/>
              <a:pPr rtl="0"/>
              <a:t>‹#›</a:t>
            </a:fld>
            <a:endParaRPr lang="es-ES" noProof="0" dirty="0"/>
          </a:p>
        </p:txBody>
      </p:sp>
      <p:sp>
        <p:nvSpPr>
          <p:cNvPr id="6" name="Marcador de texto 5">
            <a:extLst>
              <a:ext uri="{FF2B5EF4-FFF2-40B4-BE49-F238E27FC236}">
                <a16:creationId xmlns:a16="http://schemas.microsoft.com/office/drawing/2014/main" id="{0BF46361-E4F6-47BA-9660-22CF6C0669CB}"/>
              </a:ext>
            </a:extLst>
          </p:cNvPr>
          <p:cNvSpPr>
            <a:spLocks noGrp="1"/>
          </p:cNvSpPr>
          <p:nvPr>
            <p:ph type="body" sz="quarter" idx="12" hasCustomPrompt="1"/>
          </p:nvPr>
        </p:nvSpPr>
        <p:spPr>
          <a:xfrm>
            <a:off x="5111498" y="4637931"/>
            <a:ext cx="1980000" cy="720000"/>
          </a:xfrm>
        </p:spPr>
        <p:txBody>
          <a:bodyPr rtlCol="0"/>
          <a:lstStyle>
            <a:lvl1pPr marL="0" indent="0" algn="ctr">
              <a:buFont typeface="Arial" panose="020B0604020202020204" pitchFamily="34" charset="0"/>
              <a:buNone/>
              <a:defRPr sz="1400">
                <a:solidFill>
                  <a:schemeClr val="tx1">
                    <a:lumMod val="75000"/>
                    <a:lumOff val="25000"/>
                  </a:schemeClr>
                </a:solidFill>
              </a:defRPr>
            </a:lvl1pPr>
          </a:lstStyle>
          <a:p>
            <a:pPr lvl="0" rtl="0"/>
            <a:r>
              <a:rPr lang="es-ES" noProof="0"/>
              <a:t>Descripción de la sección</a:t>
            </a:r>
          </a:p>
        </p:txBody>
      </p:sp>
      <p:sp>
        <p:nvSpPr>
          <p:cNvPr id="10" name="Marcador de texto 9">
            <a:extLst>
              <a:ext uri="{FF2B5EF4-FFF2-40B4-BE49-F238E27FC236}">
                <a16:creationId xmlns:a16="http://schemas.microsoft.com/office/drawing/2014/main" id="{2BB15A8A-91AC-4F5D-A727-1D120F5D43D5}"/>
              </a:ext>
            </a:extLst>
          </p:cNvPr>
          <p:cNvSpPr>
            <a:spLocks noGrp="1"/>
          </p:cNvSpPr>
          <p:nvPr>
            <p:ph type="body" sz="quarter" idx="13" hasCustomPrompt="1"/>
          </p:nvPr>
        </p:nvSpPr>
        <p:spPr>
          <a:xfrm>
            <a:off x="7991247" y="4637931"/>
            <a:ext cx="1980000" cy="720000"/>
          </a:xfrm>
        </p:spPr>
        <p:txBody>
          <a:bodyPr rtlCol="0"/>
          <a:lstStyle>
            <a:lvl1pPr marL="0" indent="0" algn="ctr">
              <a:buFont typeface="Arial" panose="020B0604020202020204" pitchFamily="34" charset="0"/>
              <a:buNone/>
              <a:defRPr sz="1400">
                <a:solidFill>
                  <a:schemeClr val="tx1">
                    <a:lumMod val="75000"/>
                    <a:lumOff val="25000"/>
                  </a:schemeClr>
                </a:solidFill>
              </a:defRPr>
            </a:lvl1pPr>
          </a:lstStyle>
          <a:p>
            <a:pPr lvl="0" rtl="0"/>
            <a:r>
              <a:rPr lang="es-ES" noProof="0"/>
              <a:t>Descripción de la sección</a:t>
            </a:r>
          </a:p>
        </p:txBody>
      </p:sp>
      <p:sp>
        <p:nvSpPr>
          <p:cNvPr id="12" name="Marcador de texto 11">
            <a:extLst>
              <a:ext uri="{FF2B5EF4-FFF2-40B4-BE49-F238E27FC236}">
                <a16:creationId xmlns:a16="http://schemas.microsoft.com/office/drawing/2014/main" id="{1A87D1D6-A833-418D-948C-DDF79372310E}"/>
              </a:ext>
            </a:extLst>
          </p:cNvPr>
          <p:cNvSpPr>
            <a:spLocks noGrp="1"/>
          </p:cNvSpPr>
          <p:nvPr>
            <p:ph type="body" sz="quarter" idx="14" hasCustomPrompt="1"/>
          </p:nvPr>
        </p:nvSpPr>
        <p:spPr>
          <a:xfrm>
            <a:off x="2231749" y="4003531"/>
            <a:ext cx="1980000" cy="360000"/>
          </a:xfrm>
        </p:spPr>
        <p:txBody>
          <a:bodyPr rtlCol="0"/>
          <a:lstStyle>
            <a:lvl1pPr marL="0" indent="0" algn="ctr">
              <a:buFont typeface="Arial" panose="020B0604020202020204" pitchFamily="34" charset="0"/>
              <a:buNone/>
              <a:defRPr>
                <a:solidFill>
                  <a:schemeClr val="tx1">
                    <a:lumMod val="75000"/>
                    <a:lumOff val="25000"/>
                  </a:schemeClr>
                </a:solidFill>
              </a:defRPr>
            </a:lvl1pPr>
          </a:lstStyle>
          <a:p>
            <a:pPr lvl="0" rtl="0"/>
            <a:r>
              <a:rPr lang="es-ES" noProof="0"/>
              <a:t>Sección 1</a:t>
            </a:r>
          </a:p>
        </p:txBody>
      </p:sp>
      <p:sp>
        <p:nvSpPr>
          <p:cNvPr id="14" name="Marcador de texto 13">
            <a:extLst>
              <a:ext uri="{FF2B5EF4-FFF2-40B4-BE49-F238E27FC236}">
                <a16:creationId xmlns:a16="http://schemas.microsoft.com/office/drawing/2014/main" id="{729FC9F6-9736-4DA2-A807-7430389A47FC}"/>
              </a:ext>
            </a:extLst>
          </p:cNvPr>
          <p:cNvSpPr>
            <a:spLocks noGrp="1"/>
          </p:cNvSpPr>
          <p:nvPr>
            <p:ph type="body" sz="quarter" idx="15" hasCustomPrompt="1"/>
          </p:nvPr>
        </p:nvSpPr>
        <p:spPr>
          <a:xfrm>
            <a:off x="5111498" y="4003531"/>
            <a:ext cx="1980000" cy="360000"/>
          </a:xfrm>
        </p:spPr>
        <p:txBody>
          <a:bodyPr rtlCol="0"/>
          <a:lstStyle>
            <a:lvl1pPr marL="0" indent="0" algn="ctr">
              <a:buFont typeface="Arial" panose="020B0604020202020204" pitchFamily="34" charset="0"/>
              <a:buNone/>
              <a:defRPr>
                <a:solidFill>
                  <a:schemeClr val="tx1">
                    <a:lumMod val="75000"/>
                    <a:lumOff val="25000"/>
                  </a:schemeClr>
                </a:solidFill>
              </a:defRPr>
            </a:lvl1pPr>
          </a:lstStyle>
          <a:p>
            <a:pPr lvl="0" rtl="0"/>
            <a:r>
              <a:rPr lang="es-ES" noProof="0"/>
              <a:t>Sección 2</a:t>
            </a:r>
          </a:p>
        </p:txBody>
      </p:sp>
      <p:sp>
        <p:nvSpPr>
          <p:cNvPr id="16" name="Marcador de texto 15">
            <a:extLst>
              <a:ext uri="{FF2B5EF4-FFF2-40B4-BE49-F238E27FC236}">
                <a16:creationId xmlns:a16="http://schemas.microsoft.com/office/drawing/2014/main" id="{8FD41719-B17D-4C65-8905-CFB25698E450}"/>
              </a:ext>
            </a:extLst>
          </p:cNvPr>
          <p:cNvSpPr>
            <a:spLocks noGrp="1"/>
          </p:cNvSpPr>
          <p:nvPr>
            <p:ph type="body" sz="quarter" idx="16" hasCustomPrompt="1"/>
          </p:nvPr>
        </p:nvSpPr>
        <p:spPr>
          <a:xfrm>
            <a:off x="7991247" y="4003531"/>
            <a:ext cx="1980000" cy="360000"/>
          </a:xfrm>
        </p:spPr>
        <p:txBody>
          <a:bodyPr rtlCol="0"/>
          <a:lstStyle>
            <a:lvl1pPr marL="0" indent="0" algn="ctr">
              <a:buFont typeface="Arial" panose="020B0604020202020204" pitchFamily="34" charset="0"/>
              <a:buNone/>
              <a:defRPr>
                <a:solidFill>
                  <a:schemeClr val="tx1">
                    <a:lumMod val="75000"/>
                    <a:lumOff val="25000"/>
                  </a:schemeClr>
                </a:solidFill>
              </a:defRPr>
            </a:lvl1pPr>
          </a:lstStyle>
          <a:p>
            <a:pPr lvl="0" rtl="0"/>
            <a:r>
              <a:rPr lang="es-ES" noProof="0"/>
              <a:t>Sección 3</a:t>
            </a:r>
          </a:p>
        </p:txBody>
      </p:sp>
    </p:spTree>
    <p:extLst>
      <p:ext uri="{BB962C8B-B14F-4D97-AF65-F5344CB8AC3E}">
        <p14:creationId xmlns:p14="http://schemas.microsoft.com/office/powerpoint/2010/main" val="230680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06A7F847-7F52-4026-B418-55C25C28C4CB}"/>
              </a:ext>
            </a:extLst>
          </p:cNvPr>
          <p:cNvSpPr/>
          <p:nvPr userDrawn="1"/>
        </p:nvSpPr>
        <p:spPr>
          <a:xfrm>
            <a:off x="0" y="6365364"/>
            <a:ext cx="12192000" cy="421200"/>
          </a:xfrm>
          <a:prstGeom prst="rect">
            <a:avLst/>
          </a:prstGeom>
          <a:gradFill>
            <a:gsLst>
              <a:gs pos="53000">
                <a:schemeClr val="bg1">
                  <a:lumMod val="9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Marcador de título 1">
            <a:extLst>
              <a:ext uri="{FF2B5EF4-FFF2-40B4-BE49-F238E27FC236}">
                <a16:creationId xmlns:a16="http://schemas.microsoft.com/office/drawing/2014/main" id="{FF47D8FD-2235-485B-95E1-2EBD5AB47AAD}"/>
              </a:ext>
            </a:extLst>
          </p:cNvPr>
          <p:cNvSpPr>
            <a:spLocks noGrp="1"/>
          </p:cNvSpPr>
          <p:nvPr>
            <p:ph type="title"/>
          </p:nvPr>
        </p:nvSpPr>
        <p:spPr>
          <a:xfrm>
            <a:off x="432000" y="432000"/>
            <a:ext cx="11340000" cy="432000"/>
          </a:xfrm>
          <a:prstGeom prst="rect">
            <a:avLst/>
          </a:prstGeom>
        </p:spPr>
        <p:txBody>
          <a:bodyPr vert="horz" lIns="0" tIns="0" rIns="0" bIns="0" rtlCol="0" anchor="t">
            <a:noAutofit/>
          </a:bodyPr>
          <a:lstStyle/>
          <a:p>
            <a:pPr rtl="0"/>
            <a:r>
              <a:rPr lang="es-ES" noProof="0"/>
              <a:t>Haga clic para modificar el estilo de título del patrón</a:t>
            </a:r>
          </a:p>
        </p:txBody>
      </p:sp>
      <p:sp>
        <p:nvSpPr>
          <p:cNvPr id="3" name="Marcador de posición de texto 2">
            <a:extLst>
              <a:ext uri="{FF2B5EF4-FFF2-40B4-BE49-F238E27FC236}">
                <a16:creationId xmlns:a16="http://schemas.microsoft.com/office/drawing/2014/main" id="{99F4A233-446A-4EDA-9622-BBF0631DFEFF}"/>
              </a:ext>
            </a:extLst>
          </p:cNvPr>
          <p:cNvSpPr>
            <a:spLocks noGrp="1"/>
          </p:cNvSpPr>
          <p:nvPr>
            <p:ph type="body" idx="1"/>
          </p:nvPr>
        </p:nvSpPr>
        <p:spPr>
          <a:xfrm>
            <a:off x="432000" y="1728000"/>
            <a:ext cx="11340000" cy="4351338"/>
          </a:xfrm>
          <a:prstGeom prst="rect">
            <a:avLst/>
          </a:prstGeom>
        </p:spPr>
        <p:txBody>
          <a:bodyPr vert="horz" lIns="0" tIns="0" rIns="0" bIns="0" rtlCol="0">
            <a:no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número de diapositiva 5">
            <a:extLst>
              <a:ext uri="{FF2B5EF4-FFF2-40B4-BE49-F238E27FC236}">
                <a16:creationId xmlns:a16="http://schemas.microsoft.com/office/drawing/2014/main" id="{504A2955-0629-484D-8B16-D4500802A4E6}"/>
              </a:ext>
            </a:extLst>
          </p:cNvPr>
          <p:cNvSpPr>
            <a:spLocks noGrp="1"/>
          </p:cNvSpPr>
          <p:nvPr>
            <p:ph type="sldNum" sz="quarter" idx="4"/>
          </p:nvPr>
        </p:nvSpPr>
        <p:spPr>
          <a:xfrm>
            <a:off x="11772000" y="6365363"/>
            <a:ext cx="420000" cy="421200"/>
          </a:xfrm>
          <a:prstGeom prst="rect">
            <a:avLst/>
          </a:prstGeom>
          <a:solidFill>
            <a:schemeClr val="bg1">
              <a:lumMod val="95000"/>
            </a:schemeClr>
          </a:solidFill>
          <a:ln w="6350">
            <a:noFill/>
          </a:ln>
        </p:spPr>
        <p:txBody>
          <a:bodyPr vert="horz" lIns="0" tIns="0" rIns="0" bIns="0" rtlCol="0" anchor="ctr"/>
          <a:lstStyle>
            <a:lvl1pPr algn="ctr">
              <a:defRPr sz="1200" b="0" i="0">
                <a:solidFill>
                  <a:schemeClr val="tx1">
                    <a:lumMod val="65000"/>
                    <a:lumOff val="35000"/>
                  </a:schemeClr>
                </a:solidFill>
                <a:latin typeface="+mn-lt"/>
              </a:defRPr>
            </a:lvl1pPr>
          </a:lstStyle>
          <a:p>
            <a:pPr rtl="0"/>
            <a:fld id="{4B73C415-D670-4716-A5EC-CC4D52CA2BAC}" type="slidenum">
              <a:rPr lang="es-ES" noProof="0" smtClean="0"/>
              <a:pPr rtl="0"/>
              <a:t>‹#›</a:t>
            </a:fld>
            <a:endParaRPr lang="es-ES" noProof="0" dirty="0"/>
          </a:p>
        </p:txBody>
      </p:sp>
      <p:sp>
        <p:nvSpPr>
          <p:cNvPr id="7" name="Marcador de pie de página 6">
            <a:extLst>
              <a:ext uri="{FF2B5EF4-FFF2-40B4-BE49-F238E27FC236}">
                <a16:creationId xmlns:a16="http://schemas.microsoft.com/office/drawing/2014/main" id="{DBD150CE-DC66-461D-A66C-7CF33070436A}"/>
              </a:ext>
            </a:extLst>
          </p:cNvPr>
          <p:cNvSpPr>
            <a:spLocks noGrp="1"/>
          </p:cNvSpPr>
          <p:nvPr>
            <p:ph type="ftr" sz="quarter" idx="3"/>
          </p:nvPr>
        </p:nvSpPr>
        <p:spPr>
          <a:xfrm>
            <a:off x="432000" y="6365363"/>
            <a:ext cx="5472000" cy="412431"/>
          </a:xfrm>
          <a:prstGeom prst="rect">
            <a:avLst/>
          </a:prstGeom>
        </p:spPr>
        <p:txBody>
          <a:bodyPr vert="horz" lIns="0" tIns="0" rIns="0" bIns="0" rtlCol="0" anchor="ctr"/>
          <a:lstStyle>
            <a:lvl1pPr algn="l">
              <a:defRPr sz="1200">
                <a:solidFill>
                  <a:schemeClr val="tx1">
                    <a:lumMod val="75000"/>
                    <a:lumOff val="25000"/>
                  </a:schemeClr>
                </a:solidFill>
              </a:defRPr>
            </a:lvl1pPr>
          </a:lstStyle>
          <a:p>
            <a:pPr rtl="0"/>
            <a:r>
              <a:rPr lang="es-ES" noProof="0" dirty="0"/>
              <a:t>Agregar un pie de página</a:t>
            </a:r>
          </a:p>
        </p:txBody>
      </p:sp>
      <p:sp>
        <p:nvSpPr>
          <p:cNvPr id="8" name="Rectángulo 7">
            <a:extLst>
              <a:ext uri="{FF2B5EF4-FFF2-40B4-BE49-F238E27FC236}">
                <a16:creationId xmlns:a16="http://schemas.microsoft.com/office/drawing/2014/main" id="{00ED0A63-77FF-4992-99DD-A09E96E22ACC}"/>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0" name="Rectángulo 9">
            <a:extLst>
              <a:ext uri="{FF2B5EF4-FFF2-40B4-BE49-F238E27FC236}">
                <a16:creationId xmlns:a16="http://schemas.microsoft.com/office/drawing/2014/main" id="{96335A3F-070E-4B0E-A4FA-9B3279A2897C}"/>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3" name="Cuadro de texto 12">
            <a:extLst>
              <a:ext uri="{FF2B5EF4-FFF2-40B4-BE49-F238E27FC236}">
                <a16:creationId xmlns:a16="http://schemas.microsoft.com/office/drawing/2014/main" id="{7C7EB16B-9FE5-4954-8D9A-47381E739BF5}"/>
              </a:ext>
            </a:extLst>
          </p:cNvPr>
          <p:cNvSpPr txBox="1"/>
          <p:nvPr userDrawn="1"/>
        </p:nvSpPr>
        <p:spPr>
          <a:xfrm>
            <a:off x="9529311" y="6365363"/>
            <a:ext cx="2047875" cy="429969"/>
          </a:xfrm>
          <a:prstGeom prst="rect">
            <a:avLst/>
          </a:prstGeom>
          <a:noFill/>
        </p:spPr>
        <p:txBody>
          <a:bodyPr wrap="square" lIns="0" tIns="0" rIns="0" bIns="0" rtlCol="0" anchor="ctr" anchorCtr="0">
            <a:noAutofit/>
          </a:bodyPr>
          <a:lstStyle/>
          <a:p>
            <a:pPr algn="r" rtl="0"/>
            <a:r>
              <a:rPr lang="es-ES" sz="1200" b="0" noProof="0" dirty="0">
                <a:solidFill>
                  <a:schemeClr val="bg1">
                    <a:lumMod val="65000"/>
                  </a:schemeClr>
                </a:solidFill>
                <a:latin typeface="+mn-lt"/>
              </a:rPr>
              <a:t>NOMBRE O LOGOTIPO</a:t>
            </a:r>
          </a:p>
        </p:txBody>
      </p:sp>
    </p:spTree>
    <p:extLst>
      <p:ext uri="{BB962C8B-B14F-4D97-AF65-F5344CB8AC3E}">
        <p14:creationId xmlns:p14="http://schemas.microsoft.com/office/powerpoint/2010/main" val="22448780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2" r:id="rId3"/>
    <p:sldLayoutId id="2147483657" r:id="rId4"/>
    <p:sldLayoutId id="2147483658" r:id="rId5"/>
    <p:sldLayoutId id="2147483659" r:id="rId6"/>
    <p:sldLayoutId id="2147483660" r:id="rId7"/>
    <p:sldLayoutId id="2147483661" r:id="rId8"/>
    <p:sldLayoutId id="2147483664" r:id="rId9"/>
    <p:sldLayoutId id="2147483665" r:id="rId10"/>
    <p:sldLayoutId id="2147483666" r:id="rId11"/>
    <p:sldLayoutId id="2147483667" r:id="rId12"/>
    <p:sldLayoutId id="2147483650" r:id="rId13"/>
    <p:sldLayoutId id="2147483652" r:id="rId14"/>
    <p:sldLayoutId id="2147483653" r:id="rId15"/>
    <p:sldLayoutId id="2147483668" r:id="rId16"/>
    <p:sldLayoutId id="2147483669" r:id="rId17"/>
    <p:sldLayoutId id="2147483671" r:id="rId18"/>
    <p:sldLayoutId id="2147483672" r:id="rId19"/>
    <p:sldLayoutId id="2147483654" r:id="rId20"/>
    <p:sldLayoutId id="2147483678" r:id="rId21"/>
    <p:sldLayoutId id="2147483655" r:id="rId22"/>
    <p:sldLayoutId id="2147483673" r:id="rId23"/>
    <p:sldLayoutId id="2147483674" r:id="rId24"/>
    <p:sldLayoutId id="2147483675" r:id="rId25"/>
    <p:sldLayoutId id="2147483676" r:id="rId26"/>
    <p:sldLayoutId id="2147483677" r:id="rId27"/>
    <p:sldLayoutId id="2147483679" r:id="rId28"/>
    <p:sldLayoutId id="2147483680" r:id="rId29"/>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0.xml"/><Relationship Id="rId4" Type="http://schemas.openxmlformats.org/officeDocument/2006/relationships/hyperlink" Target="https://kubernetes.io/docs/setup/"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hyperlink" Target="https://kubernetes.slack.com/" TargetMode="Externa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Marcador de posición de imagen 6">
            <a:extLst>
              <a:ext uri="{FF2B5EF4-FFF2-40B4-BE49-F238E27FC236}">
                <a16:creationId xmlns:a16="http://schemas.microsoft.com/office/drawing/2014/main" id="{F05D089D-7A15-41BC-B971-911CC28C4A8D}"/>
              </a:ext>
            </a:extLst>
          </p:cNvPr>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a:stretch/>
        </p:blipFill>
        <p:spPr>
          <a:xfrm>
            <a:off x="0" y="-7894"/>
            <a:ext cx="7808418" cy="6786563"/>
          </a:xfrm>
          <a:solidFill>
            <a:schemeClr val="accent1">
              <a:lumMod val="50000"/>
            </a:schemeClr>
          </a:solidFill>
        </p:spPr>
      </p:pic>
      <p:sp>
        <p:nvSpPr>
          <p:cNvPr id="28" name="Rectángulo 27" title="Fondo semitransparente oscuro">
            <a:extLst>
              <a:ext uri="{FF2B5EF4-FFF2-40B4-BE49-F238E27FC236}">
                <a16:creationId xmlns:a16="http://schemas.microsoft.com/office/drawing/2014/main" id="{E93CFE69-79B0-440B-949E-DA17AD834A10}"/>
              </a:ext>
            </a:extLst>
          </p:cNvPr>
          <p:cNvSpPr/>
          <p:nvPr/>
        </p:nvSpPr>
        <p:spPr>
          <a:xfrm>
            <a:off x="7808418" y="1"/>
            <a:ext cx="4383582" cy="6778668"/>
          </a:xfrm>
          <a:prstGeom prst="rect">
            <a:avLst/>
          </a:prstGeom>
          <a:solidFill>
            <a:schemeClr val="tx2">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solidFill>
                <a:schemeClr val="tx1"/>
              </a:solidFill>
            </a:endParaRPr>
          </a:p>
        </p:txBody>
      </p:sp>
      <p:sp>
        <p:nvSpPr>
          <p:cNvPr id="2" name="Título 1">
            <a:extLst>
              <a:ext uri="{FF2B5EF4-FFF2-40B4-BE49-F238E27FC236}">
                <a16:creationId xmlns:a16="http://schemas.microsoft.com/office/drawing/2014/main" id="{8468F2B1-EF8F-4772-ADA1-4195B20EBA74}"/>
              </a:ext>
            </a:extLst>
          </p:cNvPr>
          <p:cNvSpPr>
            <a:spLocks noGrp="1"/>
          </p:cNvSpPr>
          <p:nvPr>
            <p:ph type="ctrTitle"/>
          </p:nvPr>
        </p:nvSpPr>
        <p:spPr bwMode="gray">
          <a:xfrm>
            <a:off x="7879605" y="3749693"/>
            <a:ext cx="3571782" cy="1014235"/>
          </a:xfrm>
        </p:spPr>
        <p:txBody>
          <a:bodyPr rtlCol="0"/>
          <a:lstStyle/>
          <a:p>
            <a:pPr rtl="0"/>
            <a:r>
              <a:rPr lang="es-ES" dirty="0"/>
              <a:t>Kubernetes </a:t>
            </a:r>
          </a:p>
        </p:txBody>
      </p:sp>
      <p:cxnSp>
        <p:nvCxnSpPr>
          <p:cNvPr id="16" name="Conector recto 15" title="Línea divisoria">
            <a:extLst>
              <a:ext uri="{FF2B5EF4-FFF2-40B4-BE49-F238E27FC236}">
                <a16:creationId xmlns:a16="http://schemas.microsoft.com/office/drawing/2014/main" id="{F3753AF9-461F-4049-BB9D-621E76A51470}"/>
              </a:ext>
            </a:extLst>
          </p:cNvPr>
          <p:cNvCxnSpPr>
            <a:cxnSpLocks/>
          </p:cNvCxnSpPr>
          <p:nvPr/>
        </p:nvCxnSpPr>
        <p:spPr>
          <a:xfrm>
            <a:off x="7879605" y="4833445"/>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Subtítulo 2">
            <a:extLst>
              <a:ext uri="{FF2B5EF4-FFF2-40B4-BE49-F238E27FC236}">
                <a16:creationId xmlns:a16="http://schemas.microsoft.com/office/drawing/2014/main" id="{565124A8-7554-4DB8-896F-F9946B9CF1F9}"/>
              </a:ext>
            </a:extLst>
          </p:cNvPr>
          <p:cNvSpPr>
            <a:spLocks noGrp="1"/>
          </p:cNvSpPr>
          <p:nvPr>
            <p:ph type="subTitle" idx="1"/>
          </p:nvPr>
        </p:nvSpPr>
        <p:spPr bwMode="gray">
          <a:xfrm>
            <a:off x="7808419" y="4902963"/>
            <a:ext cx="4167272" cy="988101"/>
          </a:xfrm>
        </p:spPr>
        <p:txBody>
          <a:bodyPr rtlCol="0"/>
          <a:lstStyle/>
          <a:p>
            <a:pPr rtl="0"/>
            <a:r>
              <a:rPr lang="es-ES" dirty="0"/>
              <a:t>Un clúster para contenedores.</a:t>
            </a:r>
          </a:p>
        </p:txBody>
      </p:sp>
    </p:spTree>
    <p:extLst>
      <p:ext uri="{BB962C8B-B14F-4D97-AF65-F5344CB8AC3E}">
        <p14:creationId xmlns:p14="http://schemas.microsoft.com/office/powerpoint/2010/main" val="294195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674D82B-7371-49E3-B7E8-91721AB63CA2}"/>
              </a:ext>
            </a:extLst>
          </p:cNvPr>
          <p:cNvSpPr>
            <a:spLocks noGrp="1"/>
          </p:cNvSpPr>
          <p:nvPr>
            <p:ph type="title"/>
          </p:nvPr>
        </p:nvSpPr>
        <p:spPr/>
        <p:txBody>
          <a:bodyPr/>
          <a:lstStyle/>
          <a:p>
            <a:r>
              <a:rPr lang="es-AR" sz="4000" dirty="0"/>
              <a:t>Arquitectura de Kubernetes</a:t>
            </a:r>
          </a:p>
        </p:txBody>
      </p:sp>
      <p:sp>
        <p:nvSpPr>
          <p:cNvPr id="15" name="Text Placeholder 14">
            <a:extLst>
              <a:ext uri="{FF2B5EF4-FFF2-40B4-BE49-F238E27FC236}">
                <a16:creationId xmlns:a16="http://schemas.microsoft.com/office/drawing/2014/main" id="{742A9471-97B5-4942-88A2-DDD13B92641F}"/>
              </a:ext>
            </a:extLst>
          </p:cNvPr>
          <p:cNvSpPr>
            <a:spLocks noGrp="1"/>
          </p:cNvSpPr>
          <p:nvPr>
            <p:ph type="body" sz="quarter" idx="32"/>
          </p:nvPr>
        </p:nvSpPr>
        <p:spPr>
          <a:xfrm>
            <a:off x="432487" y="1255134"/>
            <a:ext cx="11339513" cy="4935600"/>
          </a:xfrm>
        </p:spPr>
        <p:txBody>
          <a:bodyPr/>
          <a:lstStyle/>
          <a:p>
            <a:r>
              <a:rPr lang="es-AR" sz="3200" u="sng" dirty="0"/>
              <a:t>Tipos de comunicación de red:</a:t>
            </a:r>
            <a:endParaRPr lang="es-AR" sz="3200" i="1" u="sng" dirty="0"/>
          </a:p>
          <a:p>
            <a:pPr marL="285750" indent="-285750">
              <a:buFont typeface="Arial" panose="020B0604020202020204" pitchFamily="34" charset="0"/>
              <a:buChar char="•"/>
            </a:pPr>
            <a:r>
              <a:rPr lang="es-AR" sz="3000" dirty="0"/>
              <a:t>Comunicación container a container</a:t>
            </a:r>
          </a:p>
          <a:p>
            <a:pPr marL="285750" indent="-285750">
              <a:buFont typeface="Arial" panose="020B0604020202020204" pitchFamily="34" charset="0"/>
              <a:buChar char="•"/>
            </a:pPr>
            <a:r>
              <a:rPr lang="es-AR" sz="3000" dirty="0"/>
              <a:t>Comunicación pod a pod en el mismo nodo</a:t>
            </a:r>
          </a:p>
          <a:p>
            <a:pPr marL="285750" indent="-285750">
              <a:buFont typeface="Arial" panose="020B0604020202020204" pitchFamily="34" charset="0"/>
              <a:buChar char="•"/>
            </a:pPr>
            <a:r>
              <a:rPr lang="es-AR" sz="3000" dirty="0"/>
              <a:t>Comunicación Pod a servicio en el mismo namespace </a:t>
            </a:r>
          </a:p>
          <a:p>
            <a:pPr marL="285750" indent="-285750">
              <a:buFont typeface="Arial" panose="020B0604020202020204" pitchFamily="34" charset="0"/>
              <a:buChar char="•"/>
            </a:pPr>
            <a:r>
              <a:rPr lang="es-AR" sz="3000" dirty="0"/>
              <a:t>Comunicación desde el exterior con los servicios para que los clientes puedan acceder a la aplicación</a:t>
            </a:r>
          </a:p>
          <a:p>
            <a:pPr marL="285750" indent="-285750">
              <a:buFont typeface="Arial" panose="020B0604020202020204" pitchFamily="34" charset="0"/>
              <a:buChar char="•"/>
            </a:pPr>
            <a:endParaRPr lang="es-AR" sz="3000" dirty="0"/>
          </a:p>
          <a:p>
            <a:endParaRPr lang="es-AR" i="1" dirty="0"/>
          </a:p>
          <a:p>
            <a:endParaRPr lang="es-AR" i="1" dirty="0"/>
          </a:p>
          <a:p>
            <a:endParaRPr lang="es-AR" i="1" dirty="0"/>
          </a:p>
        </p:txBody>
      </p:sp>
    </p:spTree>
    <p:extLst>
      <p:ext uri="{BB962C8B-B14F-4D97-AF65-F5344CB8AC3E}">
        <p14:creationId xmlns:p14="http://schemas.microsoft.com/office/powerpoint/2010/main" val="2292921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674D82B-7371-49E3-B7E8-91721AB63CA2}"/>
              </a:ext>
            </a:extLst>
          </p:cNvPr>
          <p:cNvSpPr>
            <a:spLocks noGrp="1"/>
          </p:cNvSpPr>
          <p:nvPr>
            <p:ph type="title"/>
          </p:nvPr>
        </p:nvSpPr>
        <p:spPr/>
        <p:txBody>
          <a:bodyPr/>
          <a:lstStyle/>
          <a:p>
            <a:r>
              <a:rPr lang="es-AR" sz="4000" dirty="0"/>
              <a:t>Kubernetes Bloques de construcción</a:t>
            </a:r>
          </a:p>
        </p:txBody>
      </p:sp>
      <p:sp>
        <p:nvSpPr>
          <p:cNvPr id="15" name="Text Placeholder 14">
            <a:extLst>
              <a:ext uri="{FF2B5EF4-FFF2-40B4-BE49-F238E27FC236}">
                <a16:creationId xmlns:a16="http://schemas.microsoft.com/office/drawing/2014/main" id="{742A9471-97B5-4942-88A2-DDD13B92641F}"/>
              </a:ext>
            </a:extLst>
          </p:cNvPr>
          <p:cNvSpPr>
            <a:spLocks noGrp="1"/>
          </p:cNvSpPr>
          <p:nvPr>
            <p:ph type="body" sz="quarter" idx="32"/>
          </p:nvPr>
        </p:nvSpPr>
        <p:spPr>
          <a:xfrm>
            <a:off x="431800" y="1008000"/>
            <a:ext cx="11339513" cy="4935600"/>
          </a:xfrm>
        </p:spPr>
        <p:txBody>
          <a:bodyPr/>
          <a:lstStyle/>
          <a:p>
            <a:endParaRPr lang="es-AR" dirty="0"/>
          </a:p>
          <a:p>
            <a:r>
              <a:rPr lang="es-AR" dirty="0"/>
              <a:t>Kubernetes maneja un modelo de objetos los cuales representan diferentes entidades en el clúster, estas entidades sirven para:</a:t>
            </a:r>
          </a:p>
          <a:p>
            <a:pPr marL="285750" indent="-285750">
              <a:buFont typeface="Arial" panose="020B0604020202020204" pitchFamily="34" charset="0"/>
              <a:buChar char="•"/>
            </a:pPr>
            <a:r>
              <a:rPr lang="es-AR" dirty="0"/>
              <a:t>Que aplicación estamos corriendo y en que nodo</a:t>
            </a:r>
          </a:p>
          <a:p>
            <a:pPr marL="285750" indent="-285750">
              <a:buFont typeface="Arial" panose="020B0604020202020204" pitchFamily="34" charset="0"/>
              <a:buChar char="•"/>
            </a:pPr>
            <a:r>
              <a:rPr lang="es-AR" dirty="0"/>
              <a:t>Que recursos consume la aplicación</a:t>
            </a:r>
          </a:p>
          <a:p>
            <a:pPr marL="285750" indent="-285750">
              <a:buFont typeface="Arial" panose="020B0604020202020204" pitchFamily="34" charset="0"/>
              <a:buChar char="•"/>
            </a:pPr>
            <a:r>
              <a:rPr lang="es-AR" dirty="0"/>
              <a:t>Las diferentes políticas aplicadas a la aplicación.</a:t>
            </a:r>
          </a:p>
          <a:p>
            <a:endParaRPr lang="es-AR" dirty="0"/>
          </a:p>
          <a:p>
            <a:r>
              <a:rPr lang="es-AR" i="1" dirty="0"/>
              <a:t>Ejemplos de objetos: pods, </a:t>
            </a:r>
            <a:r>
              <a:rPr lang="es-AR" i="1" dirty="0" err="1"/>
              <a:t>Replicaset</a:t>
            </a:r>
            <a:r>
              <a:rPr lang="es-AR" i="1" dirty="0"/>
              <a:t>, </a:t>
            </a:r>
            <a:r>
              <a:rPr lang="es-AR" i="1" dirty="0" err="1"/>
              <a:t>Deployments</a:t>
            </a:r>
            <a:r>
              <a:rPr lang="es-AR" i="1" dirty="0"/>
              <a:t>, </a:t>
            </a:r>
            <a:r>
              <a:rPr lang="es-AR" i="1" dirty="0" err="1"/>
              <a:t>Namespaces</a:t>
            </a:r>
            <a:r>
              <a:rPr lang="es-AR" i="1" dirty="0"/>
              <a:t>.</a:t>
            </a:r>
          </a:p>
          <a:p>
            <a:endParaRPr lang="es-AR" i="1" dirty="0"/>
          </a:p>
          <a:p>
            <a:endParaRPr lang="es-AR" i="1" dirty="0"/>
          </a:p>
          <a:p>
            <a:endParaRPr lang="es-AR" i="1" dirty="0"/>
          </a:p>
        </p:txBody>
      </p:sp>
    </p:spTree>
    <p:extLst>
      <p:ext uri="{BB962C8B-B14F-4D97-AF65-F5344CB8AC3E}">
        <p14:creationId xmlns:p14="http://schemas.microsoft.com/office/powerpoint/2010/main" val="3482229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674D82B-7371-49E3-B7E8-91721AB63CA2}"/>
              </a:ext>
            </a:extLst>
          </p:cNvPr>
          <p:cNvSpPr>
            <a:spLocks noGrp="1"/>
          </p:cNvSpPr>
          <p:nvPr>
            <p:ph type="title"/>
          </p:nvPr>
        </p:nvSpPr>
        <p:spPr/>
        <p:txBody>
          <a:bodyPr/>
          <a:lstStyle/>
          <a:p>
            <a:r>
              <a:rPr lang="es-AR" sz="4000" dirty="0"/>
              <a:t>Kubernetes Bloques de construcción</a:t>
            </a:r>
          </a:p>
        </p:txBody>
      </p:sp>
      <p:sp>
        <p:nvSpPr>
          <p:cNvPr id="15" name="Text Placeholder 14">
            <a:extLst>
              <a:ext uri="{FF2B5EF4-FFF2-40B4-BE49-F238E27FC236}">
                <a16:creationId xmlns:a16="http://schemas.microsoft.com/office/drawing/2014/main" id="{742A9471-97B5-4942-88A2-DDD13B92641F}"/>
              </a:ext>
            </a:extLst>
          </p:cNvPr>
          <p:cNvSpPr>
            <a:spLocks noGrp="1"/>
          </p:cNvSpPr>
          <p:nvPr>
            <p:ph type="body" sz="quarter" idx="32"/>
          </p:nvPr>
        </p:nvSpPr>
        <p:spPr>
          <a:xfrm>
            <a:off x="431800" y="1008000"/>
            <a:ext cx="4873977" cy="4935600"/>
          </a:xfrm>
        </p:spPr>
        <p:txBody>
          <a:bodyPr>
            <a:normAutofit fontScale="92500" lnSpcReduction="10000"/>
          </a:bodyPr>
          <a:lstStyle/>
          <a:p>
            <a:r>
              <a:rPr lang="es-AR" sz="3200" dirty="0"/>
              <a:t>Ejemplo</a:t>
            </a:r>
          </a:p>
          <a:p>
            <a:pPr lvl="2"/>
            <a:r>
              <a:rPr lang="es-AR" b="1" dirty="0" err="1"/>
              <a:t>apiVersion</a:t>
            </a:r>
            <a:r>
              <a:rPr lang="es-AR" b="1" dirty="0"/>
              <a:t>: apps/v1</a:t>
            </a:r>
            <a:br>
              <a:rPr lang="es-AR" dirty="0"/>
            </a:br>
            <a:r>
              <a:rPr lang="es-AR" b="1" dirty="0" err="1"/>
              <a:t>kind</a:t>
            </a:r>
            <a:r>
              <a:rPr lang="es-AR" b="1" dirty="0"/>
              <a:t>: </a:t>
            </a:r>
            <a:r>
              <a:rPr lang="es-AR" b="1" dirty="0" err="1"/>
              <a:t>Deployment</a:t>
            </a:r>
            <a:br>
              <a:rPr lang="es-AR" dirty="0"/>
            </a:br>
            <a:r>
              <a:rPr lang="es-AR" b="1" dirty="0" err="1"/>
              <a:t>metadata</a:t>
            </a:r>
            <a:r>
              <a:rPr lang="es-AR" b="1" dirty="0"/>
              <a:t>:</a:t>
            </a:r>
            <a:br>
              <a:rPr lang="es-AR" dirty="0"/>
            </a:br>
            <a:r>
              <a:rPr lang="es-AR" b="1" dirty="0"/>
              <a:t>  </a:t>
            </a:r>
            <a:r>
              <a:rPr lang="es-AR" b="1" dirty="0" err="1"/>
              <a:t>name</a:t>
            </a:r>
            <a:r>
              <a:rPr lang="es-AR" b="1" dirty="0"/>
              <a:t>: </a:t>
            </a:r>
            <a:r>
              <a:rPr lang="es-AR" b="1" dirty="0" err="1"/>
              <a:t>nginx-deployment</a:t>
            </a:r>
            <a:br>
              <a:rPr lang="es-AR" dirty="0"/>
            </a:br>
            <a:r>
              <a:rPr lang="es-AR" b="1" dirty="0"/>
              <a:t>  </a:t>
            </a:r>
            <a:r>
              <a:rPr lang="es-AR" b="1" dirty="0" err="1"/>
              <a:t>labels</a:t>
            </a:r>
            <a:r>
              <a:rPr lang="es-AR" b="1" dirty="0"/>
              <a:t>:</a:t>
            </a:r>
            <a:br>
              <a:rPr lang="es-AR" dirty="0"/>
            </a:br>
            <a:r>
              <a:rPr lang="es-AR" b="1" dirty="0"/>
              <a:t>    app: </a:t>
            </a:r>
            <a:r>
              <a:rPr lang="es-AR" b="1" dirty="0" err="1"/>
              <a:t>nginx</a:t>
            </a:r>
            <a:br>
              <a:rPr lang="es-AR" dirty="0"/>
            </a:br>
            <a:r>
              <a:rPr lang="es-AR" b="1" dirty="0" err="1"/>
              <a:t>spec</a:t>
            </a:r>
            <a:r>
              <a:rPr lang="es-AR" b="1" dirty="0"/>
              <a:t>:</a:t>
            </a:r>
            <a:br>
              <a:rPr lang="es-AR" dirty="0"/>
            </a:br>
            <a:r>
              <a:rPr lang="es-AR" b="1" dirty="0"/>
              <a:t>  replicas: 3</a:t>
            </a:r>
            <a:br>
              <a:rPr lang="es-AR" dirty="0"/>
            </a:br>
            <a:r>
              <a:rPr lang="es-AR" b="1" dirty="0"/>
              <a:t>  selector:</a:t>
            </a:r>
            <a:br>
              <a:rPr lang="es-AR" dirty="0"/>
            </a:br>
            <a:r>
              <a:rPr lang="es-AR" b="1" dirty="0"/>
              <a:t>    </a:t>
            </a:r>
            <a:r>
              <a:rPr lang="es-AR" b="1" dirty="0" err="1"/>
              <a:t>matchLabels</a:t>
            </a:r>
            <a:r>
              <a:rPr lang="es-AR" b="1" dirty="0"/>
              <a:t>:</a:t>
            </a:r>
            <a:br>
              <a:rPr lang="es-AR" dirty="0"/>
            </a:br>
            <a:r>
              <a:rPr lang="es-AR" b="1" dirty="0"/>
              <a:t>      app: </a:t>
            </a:r>
            <a:r>
              <a:rPr lang="es-AR" b="1" dirty="0" err="1"/>
              <a:t>nginx</a:t>
            </a:r>
            <a:br>
              <a:rPr lang="es-AR" dirty="0"/>
            </a:br>
            <a:r>
              <a:rPr lang="es-AR" b="1" dirty="0"/>
              <a:t>  </a:t>
            </a:r>
            <a:r>
              <a:rPr lang="es-AR" b="1" dirty="0" err="1"/>
              <a:t>template</a:t>
            </a:r>
            <a:r>
              <a:rPr lang="es-AR" b="1" dirty="0"/>
              <a:t>:</a:t>
            </a:r>
            <a:br>
              <a:rPr lang="es-AR" dirty="0"/>
            </a:br>
            <a:r>
              <a:rPr lang="es-AR" b="1" dirty="0"/>
              <a:t>    </a:t>
            </a:r>
            <a:r>
              <a:rPr lang="es-AR" b="1" dirty="0" err="1"/>
              <a:t>metadata</a:t>
            </a:r>
            <a:r>
              <a:rPr lang="es-AR" b="1" dirty="0"/>
              <a:t>:</a:t>
            </a:r>
            <a:br>
              <a:rPr lang="es-AR" dirty="0"/>
            </a:br>
            <a:r>
              <a:rPr lang="es-AR" b="1" dirty="0"/>
              <a:t>      </a:t>
            </a:r>
            <a:r>
              <a:rPr lang="es-AR" b="1" dirty="0" err="1"/>
              <a:t>labels</a:t>
            </a:r>
            <a:r>
              <a:rPr lang="es-AR" b="1" dirty="0"/>
              <a:t>:</a:t>
            </a:r>
            <a:br>
              <a:rPr lang="es-AR" dirty="0"/>
            </a:br>
            <a:r>
              <a:rPr lang="es-AR" b="1" dirty="0"/>
              <a:t>        app: </a:t>
            </a:r>
            <a:r>
              <a:rPr lang="es-AR" b="1" dirty="0" err="1"/>
              <a:t>nginx</a:t>
            </a:r>
            <a:br>
              <a:rPr lang="es-AR" dirty="0"/>
            </a:br>
            <a:r>
              <a:rPr lang="es-AR" b="1" dirty="0"/>
              <a:t>    </a:t>
            </a:r>
            <a:r>
              <a:rPr lang="es-AR" b="1" dirty="0" err="1"/>
              <a:t>spec</a:t>
            </a:r>
            <a:r>
              <a:rPr lang="es-AR" b="1" dirty="0"/>
              <a:t>:</a:t>
            </a:r>
            <a:br>
              <a:rPr lang="es-AR" dirty="0"/>
            </a:br>
            <a:r>
              <a:rPr lang="es-AR" b="1" dirty="0"/>
              <a:t>      </a:t>
            </a:r>
            <a:r>
              <a:rPr lang="es-AR" b="1" dirty="0" err="1"/>
              <a:t>containers</a:t>
            </a:r>
            <a:r>
              <a:rPr lang="es-AR" b="1" dirty="0"/>
              <a:t>:</a:t>
            </a:r>
            <a:br>
              <a:rPr lang="es-AR" dirty="0"/>
            </a:br>
            <a:r>
              <a:rPr lang="es-AR" b="1" dirty="0"/>
              <a:t>      - </a:t>
            </a:r>
            <a:r>
              <a:rPr lang="es-AR" b="1" dirty="0" err="1"/>
              <a:t>name</a:t>
            </a:r>
            <a:r>
              <a:rPr lang="es-AR" b="1" dirty="0"/>
              <a:t>: </a:t>
            </a:r>
            <a:r>
              <a:rPr lang="es-AR" b="1" dirty="0" err="1"/>
              <a:t>nginx</a:t>
            </a:r>
            <a:br>
              <a:rPr lang="es-AR" dirty="0"/>
            </a:br>
            <a:r>
              <a:rPr lang="es-AR" b="1" dirty="0"/>
              <a:t>        </a:t>
            </a:r>
            <a:r>
              <a:rPr lang="es-AR" b="1" dirty="0" err="1"/>
              <a:t>image</a:t>
            </a:r>
            <a:r>
              <a:rPr lang="es-AR" b="1" dirty="0"/>
              <a:t>: nginx:1.15.11</a:t>
            </a:r>
            <a:br>
              <a:rPr lang="es-AR" dirty="0"/>
            </a:br>
            <a:r>
              <a:rPr lang="es-AR" b="1" dirty="0"/>
              <a:t>        </a:t>
            </a:r>
            <a:r>
              <a:rPr lang="es-AR" b="1" dirty="0" err="1"/>
              <a:t>ports</a:t>
            </a:r>
            <a:r>
              <a:rPr lang="es-AR" b="1" dirty="0"/>
              <a:t>:</a:t>
            </a:r>
            <a:br>
              <a:rPr lang="es-AR" dirty="0"/>
            </a:br>
            <a:r>
              <a:rPr lang="es-AR" b="1" dirty="0"/>
              <a:t>        - </a:t>
            </a:r>
            <a:r>
              <a:rPr lang="es-AR" b="1" dirty="0" err="1"/>
              <a:t>containerPort</a:t>
            </a:r>
            <a:r>
              <a:rPr lang="es-AR" b="1" dirty="0"/>
              <a:t>: 80</a:t>
            </a:r>
            <a:endParaRPr lang="es-AR" i="1" dirty="0"/>
          </a:p>
          <a:p>
            <a:endParaRPr lang="es-AR" i="1" dirty="0"/>
          </a:p>
        </p:txBody>
      </p:sp>
      <p:sp>
        <p:nvSpPr>
          <p:cNvPr id="4" name="Text Placeholder 14">
            <a:extLst>
              <a:ext uri="{FF2B5EF4-FFF2-40B4-BE49-F238E27FC236}">
                <a16:creationId xmlns:a16="http://schemas.microsoft.com/office/drawing/2014/main" id="{6DD6DCBB-BE55-4F6D-8D20-4B3CE5D3CB09}"/>
              </a:ext>
            </a:extLst>
          </p:cNvPr>
          <p:cNvSpPr txBox="1">
            <a:spLocks/>
          </p:cNvSpPr>
          <p:nvPr/>
        </p:nvSpPr>
        <p:spPr>
          <a:xfrm>
            <a:off x="5709357" y="1008000"/>
            <a:ext cx="4873977" cy="493560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kern="1200">
                <a:solidFill>
                  <a:schemeClr val="tx2"/>
                </a:solidFill>
                <a:latin typeface="+mn-lt"/>
                <a:ea typeface="+mn-ea"/>
                <a:cs typeface="+mn-cs"/>
              </a:defRPr>
            </a:lvl1pPr>
            <a:lvl2pPr marL="266700" indent="0" algn="l"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2pPr>
            <a:lvl3pPr marL="542925" indent="0" algn="l"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3pPr>
            <a:lvl4pPr marL="809625" indent="0" algn="l" defTabSz="914400" rtl="0" eaLnBrk="1" latinLnBrk="0" hangingPunct="1">
              <a:lnSpc>
                <a:spcPct val="100000"/>
              </a:lnSpc>
              <a:spcBef>
                <a:spcPts val="500"/>
              </a:spcBef>
              <a:spcAft>
                <a:spcPts val="500"/>
              </a:spcAft>
              <a:buFont typeface="Arial" panose="020B0604020202020204" pitchFamily="34" charset="0"/>
              <a:buNone/>
              <a:defRPr sz="1400" kern="1200">
                <a:solidFill>
                  <a:schemeClr val="tx2"/>
                </a:solidFill>
                <a:latin typeface="+mn-lt"/>
                <a:ea typeface="+mn-ea"/>
                <a:cs typeface="+mn-cs"/>
              </a:defRPr>
            </a:lvl4pPr>
            <a:lvl5pPr marL="1076325" indent="0" algn="l" defTabSz="914400" rtl="0" eaLnBrk="1" latinLnBrk="0" hangingPunct="1">
              <a:lnSpc>
                <a:spcPct val="100000"/>
              </a:lnSpc>
              <a:spcBef>
                <a:spcPts val="500"/>
              </a:spcBef>
              <a:spcAft>
                <a:spcPts val="500"/>
              </a:spcAft>
              <a:buFont typeface="Arial" panose="020B0604020202020204" pitchFamily="34" charset="0"/>
              <a:buNone/>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AR" dirty="0"/>
              <a:t>Campos: </a:t>
            </a:r>
          </a:p>
          <a:p>
            <a:pPr marL="285750" indent="-285750">
              <a:buFont typeface="Arial" panose="020B0604020202020204" pitchFamily="34" charset="0"/>
              <a:buChar char="•"/>
            </a:pPr>
            <a:r>
              <a:rPr lang="es-AR" b="1" dirty="0"/>
              <a:t>Api: </a:t>
            </a:r>
            <a:r>
              <a:rPr lang="es-AR" dirty="0"/>
              <a:t>es el primer campo y especifica el </a:t>
            </a:r>
            <a:r>
              <a:rPr lang="es-AR" dirty="0" err="1"/>
              <a:t>endpoint</a:t>
            </a:r>
            <a:r>
              <a:rPr lang="es-AR" dirty="0"/>
              <a:t> de la api donde nos queremos conectar, el cual debe </a:t>
            </a:r>
            <a:r>
              <a:rPr lang="es-AR" dirty="0" err="1"/>
              <a:t>matchear</a:t>
            </a:r>
            <a:r>
              <a:rPr lang="es-AR" dirty="0"/>
              <a:t> con la versión.</a:t>
            </a:r>
          </a:p>
          <a:p>
            <a:pPr marL="285750" indent="-285750">
              <a:buFont typeface="Arial" panose="020B0604020202020204" pitchFamily="34" charset="0"/>
              <a:buChar char="•"/>
            </a:pPr>
            <a:r>
              <a:rPr lang="es-AR" dirty="0"/>
              <a:t> </a:t>
            </a:r>
            <a:r>
              <a:rPr lang="es-AR" b="1" dirty="0" err="1"/>
              <a:t>kind</a:t>
            </a:r>
            <a:r>
              <a:rPr lang="es-AR" b="1" dirty="0"/>
              <a:t>: </a:t>
            </a:r>
            <a:r>
              <a:rPr lang="es-AR" dirty="0"/>
              <a:t>especifica el tipo de objeto, puede ser </a:t>
            </a:r>
            <a:r>
              <a:rPr lang="es-AR" dirty="0" err="1"/>
              <a:t>Deployment</a:t>
            </a:r>
            <a:r>
              <a:rPr lang="es-AR" dirty="0"/>
              <a:t>, Namespace, </a:t>
            </a:r>
            <a:r>
              <a:rPr lang="es-AR" dirty="0" err="1"/>
              <a:t>service</a:t>
            </a:r>
            <a:r>
              <a:rPr lang="es-AR" dirty="0"/>
              <a:t>, etc.</a:t>
            </a:r>
          </a:p>
          <a:p>
            <a:pPr marL="285750" indent="-285750">
              <a:buFont typeface="Arial" panose="020B0604020202020204" pitchFamily="34" charset="0"/>
              <a:buChar char="•"/>
            </a:pPr>
            <a:r>
              <a:rPr lang="es-AR" b="1" dirty="0" err="1"/>
              <a:t>metadata</a:t>
            </a:r>
            <a:r>
              <a:rPr lang="es-AR" b="1" dirty="0"/>
              <a:t>: </a:t>
            </a:r>
            <a:r>
              <a:rPr lang="es-AR" dirty="0"/>
              <a:t>contiene información básica, como </a:t>
            </a:r>
            <a:r>
              <a:rPr lang="es-AR" b="1" dirty="0" err="1"/>
              <a:t>name</a:t>
            </a:r>
            <a:r>
              <a:rPr lang="es-AR" dirty="0"/>
              <a:t>, </a:t>
            </a:r>
            <a:r>
              <a:rPr lang="es-AR" b="1" dirty="0" err="1"/>
              <a:t>labels</a:t>
            </a:r>
            <a:r>
              <a:rPr lang="es-AR" dirty="0"/>
              <a:t>, </a:t>
            </a:r>
            <a:r>
              <a:rPr lang="es-AR" b="1" dirty="0" err="1"/>
              <a:t>namespaces,etc</a:t>
            </a:r>
            <a:r>
              <a:rPr lang="es-AR" b="1" dirty="0"/>
              <a:t>.</a:t>
            </a:r>
          </a:p>
          <a:p>
            <a:pPr marL="285750" indent="-285750">
              <a:buFont typeface="Arial" panose="020B0604020202020204" pitchFamily="34" charset="0"/>
              <a:buChar char="•"/>
            </a:pPr>
            <a:r>
              <a:rPr lang="es-AR" b="1" dirty="0" err="1"/>
              <a:t>spec</a:t>
            </a:r>
            <a:r>
              <a:rPr lang="es-AR" b="1" dirty="0"/>
              <a:t>: </a:t>
            </a:r>
            <a:r>
              <a:rPr lang="es-AR" dirty="0"/>
              <a:t>este marca el comienzo del bloque del estado deseado para el objeto </a:t>
            </a:r>
            <a:r>
              <a:rPr lang="es-AR" dirty="0" err="1"/>
              <a:t>Deployment</a:t>
            </a:r>
            <a:r>
              <a:rPr lang="es-AR" dirty="0"/>
              <a:t> en este caso, en el cual queremos que haya 3 pods corriendo todo el tiempo.</a:t>
            </a:r>
          </a:p>
          <a:p>
            <a:pPr marL="285750" indent="-285750">
              <a:buFont typeface="Arial" panose="020B0604020202020204" pitchFamily="34" charset="0"/>
              <a:buChar char="•"/>
            </a:pPr>
            <a:endParaRPr lang="es-AR" dirty="0"/>
          </a:p>
        </p:txBody>
      </p:sp>
    </p:spTree>
    <p:extLst>
      <p:ext uri="{BB962C8B-B14F-4D97-AF65-F5344CB8AC3E}">
        <p14:creationId xmlns:p14="http://schemas.microsoft.com/office/powerpoint/2010/main" val="4032953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674D82B-7371-49E3-B7E8-91721AB63CA2}"/>
              </a:ext>
            </a:extLst>
          </p:cNvPr>
          <p:cNvSpPr>
            <a:spLocks noGrp="1"/>
          </p:cNvSpPr>
          <p:nvPr>
            <p:ph type="title"/>
          </p:nvPr>
        </p:nvSpPr>
        <p:spPr/>
        <p:txBody>
          <a:bodyPr/>
          <a:lstStyle/>
          <a:p>
            <a:r>
              <a:rPr lang="es-AR" sz="4000" dirty="0"/>
              <a:t>Servicios</a:t>
            </a:r>
          </a:p>
        </p:txBody>
      </p:sp>
      <p:sp>
        <p:nvSpPr>
          <p:cNvPr id="15" name="Text Placeholder 14">
            <a:extLst>
              <a:ext uri="{FF2B5EF4-FFF2-40B4-BE49-F238E27FC236}">
                <a16:creationId xmlns:a16="http://schemas.microsoft.com/office/drawing/2014/main" id="{742A9471-97B5-4942-88A2-DDD13B92641F}"/>
              </a:ext>
            </a:extLst>
          </p:cNvPr>
          <p:cNvSpPr>
            <a:spLocks noGrp="1"/>
          </p:cNvSpPr>
          <p:nvPr>
            <p:ph type="body" sz="quarter" idx="32"/>
          </p:nvPr>
        </p:nvSpPr>
        <p:spPr>
          <a:xfrm>
            <a:off x="431800" y="1008000"/>
            <a:ext cx="3914422" cy="4935600"/>
          </a:xfrm>
        </p:spPr>
        <p:txBody>
          <a:bodyPr>
            <a:normAutofit/>
          </a:bodyPr>
          <a:lstStyle/>
          <a:p>
            <a:endParaRPr lang="es-AR" sz="3200" dirty="0"/>
          </a:p>
          <a:p>
            <a:r>
              <a:rPr lang="es-AR" i="1" dirty="0"/>
              <a:t>“dado que los pods son efímeros y ciertos recursos como la IP no son </a:t>
            </a:r>
            <a:r>
              <a:rPr lang="es-AR" i="1" dirty="0" err="1"/>
              <a:t>estatics</a:t>
            </a:r>
            <a:r>
              <a:rPr lang="es-AR" i="1" dirty="0"/>
              <a:t> si un cliente quiere acceder a una aplicación, el </a:t>
            </a:r>
            <a:r>
              <a:rPr lang="es-AR" i="1" dirty="0" err="1"/>
              <a:t>pod</a:t>
            </a:r>
            <a:r>
              <a:rPr lang="es-AR" i="1" dirty="0"/>
              <a:t> podría termina la sesión de repente.”</a:t>
            </a:r>
            <a:br>
              <a:rPr lang="es-AR" dirty="0"/>
            </a:br>
            <a:endParaRPr lang="es-AR" dirty="0"/>
          </a:p>
          <a:p>
            <a:r>
              <a:rPr lang="es-AR" dirty="0"/>
              <a:t>Es por esto que k8s usa los servicios los servicios como una abstracción para agrupar los pods y aplicar ahí las políticas de acceso.</a:t>
            </a:r>
          </a:p>
          <a:p>
            <a:r>
              <a:rPr lang="es-AR" dirty="0"/>
              <a:t>La agrupación la define usando </a:t>
            </a:r>
            <a:r>
              <a:rPr lang="es-AR" dirty="0" err="1"/>
              <a:t>Labels</a:t>
            </a:r>
            <a:r>
              <a:rPr lang="es-AR" dirty="0"/>
              <a:t> and </a:t>
            </a:r>
            <a:r>
              <a:rPr lang="es-AR" dirty="0" err="1"/>
              <a:t>Selectors</a:t>
            </a:r>
            <a:r>
              <a:rPr lang="es-AR" dirty="0"/>
              <a:t>.</a:t>
            </a:r>
          </a:p>
        </p:txBody>
      </p:sp>
      <p:sp>
        <p:nvSpPr>
          <p:cNvPr id="4" name="Text Placeholder 14">
            <a:extLst>
              <a:ext uri="{FF2B5EF4-FFF2-40B4-BE49-F238E27FC236}">
                <a16:creationId xmlns:a16="http://schemas.microsoft.com/office/drawing/2014/main" id="{48D160C6-EFA1-4D47-A2FE-DC0158BE4F76}"/>
              </a:ext>
            </a:extLst>
          </p:cNvPr>
          <p:cNvSpPr txBox="1">
            <a:spLocks/>
          </p:cNvSpPr>
          <p:nvPr/>
        </p:nvSpPr>
        <p:spPr>
          <a:xfrm>
            <a:off x="5046133" y="1008000"/>
            <a:ext cx="6502400" cy="493560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kern="1200">
                <a:solidFill>
                  <a:schemeClr val="tx2"/>
                </a:solidFill>
                <a:latin typeface="+mn-lt"/>
                <a:ea typeface="+mn-ea"/>
                <a:cs typeface="+mn-cs"/>
              </a:defRPr>
            </a:lvl1pPr>
            <a:lvl2pPr marL="266700" indent="0" algn="l"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2pPr>
            <a:lvl3pPr marL="542925" indent="0" algn="l"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3pPr>
            <a:lvl4pPr marL="809625" indent="0" algn="l" defTabSz="914400" rtl="0" eaLnBrk="1" latinLnBrk="0" hangingPunct="1">
              <a:lnSpc>
                <a:spcPct val="100000"/>
              </a:lnSpc>
              <a:spcBef>
                <a:spcPts val="500"/>
              </a:spcBef>
              <a:spcAft>
                <a:spcPts val="500"/>
              </a:spcAft>
              <a:buFont typeface="Arial" panose="020B0604020202020204" pitchFamily="34" charset="0"/>
              <a:buNone/>
              <a:defRPr sz="1400" kern="1200">
                <a:solidFill>
                  <a:schemeClr val="tx2"/>
                </a:solidFill>
                <a:latin typeface="+mn-lt"/>
                <a:ea typeface="+mn-ea"/>
                <a:cs typeface="+mn-cs"/>
              </a:defRPr>
            </a:lvl4pPr>
            <a:lvl5pPr marL="1076325" indent="0" algn="l" defTabSz="914400" rtl="0" eaLnBrk="1" latinLnBrk="0" hangingPunct="1">
              <a:lnSpc>
                <a:spcPct val="100000"/>
              </a:lnSpc>
              <a:spcBef>
                <a:spcPts val="500"/>
              </a:spcBef>
              <a:spcAft>
                <a:spcPts val="500"/>
              </a:spcAft>
              <a:buFont typeface="Arial" panose="020B0604020202020204" pitchFamily="34" charset="0"/>
              <a:buNone/>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AR" i="1" dirty="0"/>
          </a:p>
          <a:p>
            <a:endParaRPr lang="es-AR" i="1" dirty="0"/>
          </a:p>
        </p:txBody>
      </p:sp>
      <p:pic>
        <p:nvPicPr>
          <p:cNvPr id="2" name="Picture 1">
            <a:extLst>
              <a:ext uri="{FF2B5EF4-FFF2-40B4-BE49-F238E27FC236}">
                <a16:creationId xmlns:a16="http://schemas.microsoft.com/office/drawing/2014/main" id="{C06B6509-8811-41F7-9249-8B85C2C720C3}"/>
              </a:ext>
            </a:extLst>
          </p:cNvPr>
          <p:cNvPicPr>
            <a:picLocks noChangeAspect="1"/>
          </p:cNvPicPr>
          <p:nvPr/>
        </p:nvPicPr>
        <p:blipFill>
          <a:blip r:embed="rId3"/>
          <a:stretch>
            <a:fillRect/>
          </a:stretch>
        </p:blipFill>
        <p:spPr>
          <a:xfrm>
            <a:off x="4700512" y="1008000"/>
            <a:ext cx="7059688" cy="3545178"/>
          </a:xfrm>
          <a:prstGeom prst="rect">
            <a:avLst/>
          </a:prstGeom>
        </p:spPr>
      </p:pic>
      <p:sp>
        <p:nvSpPr>
          <p:cNvPr id="3" name="TextBox 2">
            <a:extLst>
              <a:ext uri="{FF2B5EF4-FFF2-40B4-BE49-F238E27FC236}">
                <a16:creationId xmlns:a16="http://schemas.microsoft.com/office/drawing/2014/main" id="{7608F994-0A30-45C5-9B78-853E64A6318F}"/>
              </a:ext>
            </a:extLst>
          </p:cNvPr>
          <p:cNvSpPr txBox="1"/>
          <p:nvPr/>
        </p:nvSpPr>
        <p:spPr>
          <a:xfrm>
            <a:off x="5888813" y="4711734"/>
            <a:ext cx="5765553" cy="646331"/>
          </a:xfrm>
          <a:prstGeom prst="rect">
            <a:avLst/>
          </a:prstGeom>
          <a:noFill/>
        </p:spPr>
        <p:txBody>
          <a:bodyPr wrap="none" rtlCol="0">
            <a:spAutoFit/>
          </a:bodyPr>
          <a:lstStyle/>
          <a:p>
            <a:r>
              <a:rPr lang="es-AR" dirty="0"/>
              <a:t>Servicios que pueden ser expuestos: Pods, </a:t>
            </a:r>
            <a:r>
              <a:rPr lang="es-AR" dirty="0" err="1"/>
              <a:t>Replicaset</a:t>
            </a:r>
            <a:r>
              <a:rPr lang="es-AR" dirty="0"/>
              <a:t>, </a:t>
            </a:r>
          </a:p>
          <a:p>
            <a:r>
              <a:rPr lang="es-AR" dirty="0" err="1"/>
              <a:t>Deployments</a:t>
            </a:r>
            <a:r>
              <a:rPr lang="es-AR" dirty="0"/>
              <a:t>, </a:t>
            </a:r>
            <a:r>
              <a:rPr lang="es-AR" dirty="0" err="1"/>
              <a:t>DaemonSets</a:t>
            </a:r>
            <a:r>
              <a:rPr lang="es-AR" dirty="0"/>
              <a:t>, </a:t>
            </a:r>
            <a:r>
              <a:rPr lang="es-AR" dirty="0" err="1"/>
              <a:t>statefuls</a:t>
            </a:r>
            <a:r>
              <a:rPr lang="es-AR" dirty="0"/>
              <a:t>.</a:t>
            </a:r>
          </a:p>
        </p:txBody>
      </p:sp>
    </p:spTree>
    <p:extLst>
      <p:ext uri="{BB962C8B-B14F-4D97-AF65-F5344CB8AC3E}">
        <p14:creationId xmlns:p14="http://schemas.microsoft.com/office/powerpoint/2010/main" val="1449518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674D82B-7371-49E3-B7E8-91721AB63CA2}"/>
              </a:ext>
            </a:extLst>
          </p:cNvPr>
          <p:cNvSpPr>
            <a:spLocks noGrp="1"/>
          </p:cNvSpPr>
          <p:nvPr>
            <p:ph type="title"/>
          </p:nvPr>
        </p:nvSpPr>
        <p:spPr/>
        <p:txBody>
          <a:bodyPr/>
          <a:lstStyle/>
          <a:p>
            <a:r>
              <a:rPr lang="es-AR" sz="4000" dirty="0"/>
              <a:t>Servicios</a:t>
            </a:r>
          </a:p>
        </p:txBody>
      </p:sp>
      <p:sp>
        <p:nvSpPr>
          <p:cNvPr id="15" name="Text Placeholder 14">
            <a:extLst>
              <a:ext uri="{FF2B5EF4-FFF2-40B4-BE49-F238E27FC236}">
                <a16:creationId xmlns:a16="http://schemas.microsoft.com/office/drawing/2014/main" id="{742A9471-97B5-4942-88A2-DDD13B92641F}"/>
              </a:ext>
            </a:extLst>
          </p:cNvPr>
          <p:cNvSpPr>
            <a:spLocks noGrp="1"/>
          </p:cNvSpPr>
          <p:nvPr>
            <p:ph type="body" sz="quarter" idx="32"/>
          </p:nvPr>
        </p:nvSpPr>
        <p:spPr>
          <a:xfrm>
            <a:off x="431800" y="1008000"/>
            <a:ext cx="11340000" cy="4935600"/>
          </a:xfrm>
        </p:spPr>
        <p:txBody>
          <a:bodyPr>
            <a:normAutofit/>
          </a:bodyPr>
          <a:lstStyle/>
          <a:p>
            <a:endParaRPr lang="es-AR" dirty="0"/>
          </a:p>
          <a:p>
            <a:r>
              <a:rPr lang="es-AR" dirty="0"/>
              <a:t>					</a:t>
            </a:r>
            <a:r>
              <a:rPr lang="es-AR" sz="3200" dirty="0"/>
              <a:t>Ejemplo Kube-proxy</a:t>
            </a:r>
          </a:p>
        </p:txBody>
      </p:sp>
      <p:sp>
        <p:nvSpPr>
          <p:cNvPr id="4" name="Text Placeholder 14">
            <a:extLst>
              <a:ext uri="{FF2B5EF4-FFF2-40B4-BE49-F238E27FC236}">
                <a16:creationId xmlns:a16="http://schemas.microsoft.com/office/drawing/2014/main" id="{48D160C6-EFA1-4D47-A2FE-DC0158BE4F76}"/>
              </a:ext>
            </a:extLst>
          </p:cNvPr>
          <p:cNvSpPr txBox="1">
            <a:spLocks/>
          </p:cNvSpPr>
          <p:nvPr/>
        </p:nvSpPr>
        <p:spPr>
          <a:xfrm>
            <a:off x="5046133" y="1008000"/>
            <a:ext cx="6502400" cy="493560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kern="1200">
                <a:solidFill>
                  <a:schemeClr val="tx2"/>
                </a:solidFill>
                <a:latin typeface="+mn-lt"/>
                <a:ea typeface="+mn-ea"/>
                <a:cs typeface="+mn-cs"/>
              </a:defRPr>
            </a:lvl1pPr>
            <a:lvl2pPr marL="266700" indent="0" algn="l"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2pPr>
            <a:lvl3pPr marL="542925" indent="0" algn="l"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3pPr>
            <a:lvl4pPr marL="809625" indent="0" algn="l" defTabSz="914400" rtl="0" eaLnBrk="1" latinLnBrk="0" hangingPunct="1">
              <a:lnSpc>
                <a:spcPct val="100000"/>
              </a:lnSpc>
              <a:spcBef>
                <a:spcPts val="500"/>
              </a:spcBef>
              <a:spcAft>
                <a:spcPts val="500"/>
              </a:spcAft>
              <a:buFont typeface="Arial" panose="020B0604020202020204" pitchFamily="34" charset="0"/>
              <a:buNone/>
              <a:defRPr sz="1400" kern="1200">
                <a:solidFill>
                  <a:schemeClr val="tx2"/>
                </a:solidFill>
                <a:latin typeface="+mn-lt"/>
                <a:ea typeface="+mn-ea"/>
                <a:cs typeface="+mn-cs"/>
              </a:defRPr>
            </a:lvl4pPr>
            <a:lvl5pPr marL="1076325" indent="0" algn="l" defTabSz="914400" rtl="0" eaLnBrk="1" latinLnBrk="0" hangingPunct="1">
              <a:lnSpc>
                <a:spcPct val="100000"/>
              </a:lnSpc>
              <a:spcBef>
                <a:spcPts val="500"/>
              </a:spcBef>
              <a:spcAft>
                <a:spcPts val="500"/>
              </a:spcAft>
              <a:buFont typeface="Arial" panose="020B0604020202020204" pitchFamily="34" charset="0"/>
              <a:buNone/>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AR" i="1" dirty="0"/>
          </a:p>
          <a:p>
            <a:endParaRPr lang="es-AR" i="1" dirty="0"/>
          </a:p>
        </p:txBody>
      </p:sp>
      <p:pic>
        <p:nvPicPr>
          <p:cNvPr id="7" name="Picture 6">
            <a:extLst>
              <a:ext uri="{FF2B5EF4-FFF2-40B4-BE49-F238E27FC236}">
                <a16:creationId xmlns:a16="http://schemas.microsoft.com/office/drawing/2014/main" id="{8E46AF6B-F1BC-4FC8-8DF7-C7C47E0D8D7F}"/>
              </a:ext>
            </a:extLst>
          </p:cNvPr>
          <p:cNvPicPr>
            <a:picLocks noChangeAspect="1"/>
          </p:cNvPicPr>
          <p:nvPr/>
        </p:nvPicPr>
        <p:blipFill>
          <a:blip r:embed="rId3"/>
          <a:stretch>
            <a:fillRect/>
          </a:stretch>
        </p:blipFill>
        <p:spPr>
          <a:xfrm>
            <a:off x="654756" y="1907823"/>
            <a:ext cx="10893776" cy="3942178"/>
          </a:xfrm>
          <a:prstGeom prst="rect">
            <a:avLst/>
          </a:prstGeom>
        </p:spPr>
      </p:pic>
    </p:spTree>
    <p:extLst>
      <p:ext uri="{BB962C8B-B14F-4D97-AF65-F5344CB8AC3E}">
        <p14:creationId xmlns:p14="http://schemas.microsoft.com/office/powerpoint/2010/main" val="1966574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674D82B-7371-49E3-B7E8-91721AB63CA2}"/>
              </a:ext>
            </a:extLst>
          </p:cNvPr>
          <p:cNvSpPr>
            <a:spLocks noGrp="1"/>
          </p:cNvSpPr>
          <p:nvPr>
            <p:ph type="title"/>
          </p:nvPr>
        </p:nvSpPr>
        <p:spPr/>
        <p:txBody>
          <a:bodyPr/>
          <a:lstStyle/>
          <a:p>
            <a:r>
              <a:rPr lang="es-AR" sz="4000" dirty="0"/>
              <a:t>Tipo de servicio</a:t>
            </a:r>
          </a:p>
        </p:txBody>
      </p:sp>
      <p:sp>
        <p:nvSpPr>
          <p:cNvPr id="15" name="Text Placeholder 14">
            <a:extLst>
              <a:ext uri="{FF2B5EF4-FFF2-40B4-BE49-F238E27FC236}">
                <a16:creationId xmlns:a16="http://schemas.microsoft.com/office/drawing/2014/main" id="{742A9471-97B5-4942-88A2-DDD13B92641F}"/>
              </a:ext>
            </a:extLst>
          </p:cNvPr>
          <p:cNvSpPr>
            <a:spLocks noGrp="1"/>
          </p:cNvSpPr>
          <p:nvPr>
            <p:ph type="body" sz="quarter" idx="32"/>
          </p:nvPr>
        </p:nvSpPr>
        <p:spPr>
          <a:xfrm>
            <a:off x="431800" y="1670304"/>
            <a:ext cx="11340000" cy="4273296"/>
          </a:xfrm>
        </p:spPr>
        <p:txBody>
          <a:bodyPr>
            <a:normAutofit/>
          </a:bodyPr>
          <a:lstStyle/>
          <a:p>
            <a:r>
              <a:rPr lang="es-AR" sz="3200" dirty="0"/>
              <a:t> Tipo: </a:t>
            </a:r>
            <a:r>
              <a:rPr lang="es-AR" sz="3200" dirty="0" err="1"/>
              <a:t>NodePort</a:t>
            </a:r>
            <a:endParaRPr lang="es-AR" sz="3200" dirty="0"/>
          </a:p>
          <a:p>
            <a:endParaRPr lang="es-AR" sz="3200" dirty="0"/>
          </a:p>
          <a:p>
            <a:endParaRPr lang="es-AR" dirty="0"/>
          </a:p>
        </p:txBody>
      </p:sp>
      <p:sp>
        <p:nvSpPr>
          <p:cNvPr id="4" name="Text Placeholder 14">
            <a:extLst>
              <a:ext uri="{FF2B5EF4-FFF2-40B4-BE49-F238E27FC236}">
                <a16:creationId xmlns:a16="http://schemas.microsoft.com/office/drawing/2014/main" id="{48D160C6-EFA1-4D47-A2FE-DC0158BE4F76}"/>
              </a:ext>
            </a:extLst>
          </p:cNvPr>
          <p:cNvSpPr txBox="1">
            <a:spLocks/>
          </p:cNvSpPr>
          <p:nvPr/>
        </p:nvSpPr>
        <p:spPr>
          <a:xfrm>
            <a:off x="5046133" y="1008000"/>
            <a:ext cx="6502400" cy="493560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kern="1200">
                <a:solidFill>
                  <a:schemeClr val="tx2"/>
                </a:solidFill>
                <a:latin typeface="+mn-lt"/>
                <a:ea typeface="+mn-ea"/>
                <a:cs typeface="+mn-cs"/>
              </a:defRPr>
            </a:lvl1pPr>
            <a:lvl2pPr marL="266700" indent="0" algn="l"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2pPr>
            <a:lvl3pPr marL="542925" indent="0" algn="l"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3pPr>
            <a:lvl4pPr marL="809625" indent="0" algn="l" defTabSz="914400" rtl="0" eaLnBrk="1" latinLnBrk="0" hangingPunct="1">
              <a:lnSpc>
                <a:spcPct val="100000"/>
              </a:lnSpc>
              <a:spcBef>
                <a:spcPts val="500"/>
              </a:spcBef>
              <a:spcAft>
                <a:spcPts val="500"/>
              </a:spcAft>
              <a:buFont typeface="Arial" panose="020B0604020202020204" pitchFamily="34" charset="0"/>
              <a:buNone/>
              <a:defRPr sz="1400" kern="1200">
                <a:solidFill>
                  <a:schemeClr val="tx2"/>
                </a:solidFill>
                <a:latin typeface="+mn-lt"/>
                <a:ea typeface="+mn-ea"/>
                <a:cs typeface="+mn-cs"/>
              </a:defRPr>
            </a:lvl4pPr>
            <a:lvl5pPr marL="1076325" indent="0" algn="l" defTabSz="914400" rtl="0" eaLnBrk="1" latinLnBrk="0" hangingPunct="1">
              <a:lnSpc>
                <a:spcPct val="100000"/>
              </a:lnSpc>
              <a:spcBef>
                <a:spcPts val="500"/>
              </a:spcBef>
              <a:spcAft>
                <a:spcPts val="500"/>
              </a:spcAft>
              <a:buFont typeface="Arial" panose="020B0604020202020204" pitchFamily="34" charset="0"/>
              <a:buNone/>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AR" i="1" dirty="0"/>
          </a:p>
          <a:p>
            <a:endParaRPr lang="es-AR" i="1" dirty="0"/>
          </a:p>
        </p:txBody>
      </p:sp>
      <p:pic>
        <p:nvPicPr>
          <p:cNvPr id="2" name="Picture 1">
            <a:extLst>
              <a:ext uri="{FF2B5EF4-FFF2-40B4-BE49-F238E27FC236}">
                <a16:creationId xmlns:a16="http://schemas.microsoft.com/office/drawing/2014/main" id="{49882EEB-909C-4A96-82D7-81BA076BDF16}"/>
              </a:ext>
            </a:extLst>
          </p:cNvPr>
          <p:cNvPicPr>
            <a:picLocks noChangeAspect="1"/>
          </p:cNvPicPr>
          <p:nvPr/>
        </p:nvPicPr>
        <p:blipFill>
          <a:blip r:embed="rId3"/>
          <a:stretch>
            <a:fillRect/>
          </a:stretch>
        </p:blipFill>
        <p:spPr>
          <a:xfrm>
            <a:off x="1345406" y="2133600"/>
            <a:ext cx="9501187" cy="3716400"/>
          </a:xfrm>
          <a:prstGeom prst="rect">
            <a:avLst/>
          </a:prstGeom>
        </p:spPr>
      </p:pic>
      <p:sp>
        <p:nvSpPr>
          <p:cNvPr id="3" name="TextBox 2">
            <a:extLst>
              <a:ext uri="{FF2B5EF4-FFF2-40B4-BE49-F238E27FC236}">
                <a16:creationId xmlns:a16="http://schemas.microsoft.com/office/drawing/2014/main" id="{1A685D2F-5FB3-47B9-B1E4-10C18E43828D}"/>
              </a:ext>
            </a:extLst>
          </p:cNvPr>
          <p:cNvSpPr txBox="1"/>
          <p:nvPr/>
        </p:nvSpPr>
        <p:spPr>
          <a:xfrm>
            <a:off x="431800" y="1142630"/>
            <a:ext cx="3689096" cy="584775"/>
          </a:xfrm>
          <a:prstGeom prst="rect">
            <a:avLst/>
          </a:prstGeom>
          <a:noFill/>
        </p:spPr>
        <p:txBody>
          <a:bodyPr wrap="square" rtlCol="0">
            <a:spAutoFit/>
          </a:bodyPr>
          <a:lstStyle/>
          <a:p>
            <a:r>
              <a:rPr lang="es-AR" sz="3200" dirty="0"/>
              <a:t>Tipo: </a:t>
            </a:r>
            <a:r>
              <a:rPr lang="es-AR" sz="3200" dirty="0" err="1"/>
              <a:t>clusterIP</a:t>
            </a:r>
            <a:endParaRPr lang="es-AR" sz="3200" dirty="0"/>
          </a:p>
        </p:txBody>
      </p:sp>
    </p:spTree>
    <p:extLst>
      <p:ext uri="{BB962C8B-B14F-4D97-AF65-F5344CB8AC3E}">
        <p14:creationId xmlns:p14="http://schemas.microsoft.com/office/powerpoint/2010/main" val="890152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674D82B-7371-49E3-B7E8-91721AB63CA2}"/>
              </a:ext>
            </a:extLst>
          </p:cNvPr>
          <p:cNvSpPr>
            <a:spLocks noGrp="1"/>
          </p:cNvSpPr>
          <p:nvPr>
            <p:ph type="title"/>
          </p:nvPr>
        </p:nvSpPr>
        <p:spPr/>
        <p:txBody>
          <a:bodyPr/>
          <a:lstStyle/>
          <a:p>
            <a:r>
              <a:rPr lang="es-AR" sz="4000" dirty="0"/>
              <a:t>Tipo de servicio</a:t>
            </a:r>
          </a:p>
        </p:txBody>
      </p:sp>
      <p:sp>
        <p:nvSpPr>
          <p:cNvPr id="15" name="Text Placeholder 14">
            <a:extLst>
              <a:ext uri="{FF2B5EF4-FFF2-40B4-BE49-F238E27FC236}">
                <a16:creationId xmlns:a16="http://schemas.microsoft.com/office/drawing/2014/main" id="{742A9471-97B5-4942-88A2-DDD13B92641F}"/>
              </a:ext>
            </a:extLst>
          </p:cNvPr>
          <p:cNvSpPr>
            <a:spLocks noGrp="1"/>
          </p:cNvSpPr>
          <p:nvPr>
            <p:ph type="body" sz="quarter" idx="32"/>
          </p:nvPr>
        </p:nvSpPr>
        <p:spPr>
          <a:xfrm>
            <a:off x="431800" y="1133856"/>
            <a:ext cx="11340000" cy="4809744"/>
          </a:xfrm>
        </p:spPr>
        <p:txBody>
          <a:bodyPr>
            <a:normAutofit/>
          </a:bodyPr>
          <a:lstStyle/>
          <a:p>
            <a:r>
              <a:rPr lang="es-AR" sz="3200" dirty="0"/>
              <a:t> Tipo: </a:t>
            </a:r>
            <a:r>
              <a:rPr lang="es-AR" sz="3200" dirty="0" err="1"/>
              <a:t>LoadBalancer</a:t>
            </a:r>
            <a:endParaRPr lang="es-AR" sz="3200" dirty="0"/>
          </a:p>
          <a:p>
            <a:endParaRPr lang="es-AR" sz="3200" dirty="0"/>
          </a:p>
          <a:p>
            <a:endParaRPr lang="es-AR" dirty="0"/>
          </a:p>
        </p:txBody>
      </p:sp>
      <p:sp>
        <p:nvSpPr>
          <p:cNvPr id="4" name="Text Placeholder 14">
            <a:extLst>
              <a:ext uri="{FF2B5EF4-FFF2-40B4-BE49-F238E27FC236}">
                <a16:creationId xmlns:a16="http://schemas.microsoft.com/office/drawing/2014/main" id="{48D160C6-EFA1-4D47-A2FE-DC0158BE4F76}"/>
              </a:ext>
            </a:extLst>
          </p:cNvPr>
          <p:cNvSpPr txBox="1">
            <a:spLocks/>
          </p:cNvSpPr>
          <p:nvPr/>
        </p:nvSpPr>
        <p:spPr>
          <a:xfrm>
            <a:off x="5046133" y="1008000"/>
            <a:ext cx="6502400" cy="493560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kern="1200">
                <a:solidFill>
                  <a:schemeClr val="tx2"/>
                </a:solidFill>
                <a:latin typeface="+mn-lt"/>
                <a:ea typeface="+mn-ea"/>
                <a:cs typeface="+mn-cs"/>
              </a:defRPr>
            </a:lvl1pPr>
            <a:lvl2pPr marL="266700" indent="0" algn="l"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2pPr>
            <a:lvl3pPr marL="542925" indent="0" algn="l"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3pPr>
            <a:lvl4pPr marL="809625" indent="0" algn="l" defTabSz="914400" rtl="0" eaLnBrk="1" latinLnBrk="0" hangingPunct="1">
              <a:lnSpc>
                <a:spcPct val="100000"/>
              </a:lnSpc>
              <a:spcBef>
                <a:spcPts val="500"/>
              </a:spcBef>
              <a:spcAft>
                <a:spcPts val="500"/>
              </a:spcAft>
              <a:buFont typeface="Arial" panose="020B0604020202020204" pitchFamily="34" charset="0"/>
              <a:buNone/>
              <a:defRPr sz="1400" kern="1200">
                <a:solidFill>
                  <a:schemeClr val="tx2"/>
                </a:solidFill>
                <a:latin typeface="+mn-lt"/>
                <a:ea typeface="+mn-ea"/>
                <a:cs typeface="+mn-cs"/>
              </a:defRPr>
            </a:lvl4pPr>
            <a:lvl5pPr marL="1076325" indent="0" algn="l" defTabSz="914400" rtl="0" eaLnBrk="1" latinLnBrk="0" hangingPunct="1">
              <a:lnSpc>
                <a:spcPct val="100000"/>
              </a:lnSpc>
              <a:spcBef>
                <a:spcPts val="500"/>
              </a:spcBef>
              <a:spcAft>
                <a:spcPts val="500"/>
              </a:spcAft>
              <a:buFont typeface="Arial" panose="020B0604020202020204" pitchFamily="34" charset="0"/>
              <a:buNone/>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AR" i="1" dirty="0"/>
          </a:p>
          <a:p>
            <a:endParaRPr lang="es-AR" i="1" dirty="0"/>
          </a:p>
        </p:txBody>
      </p:sp>
      <p:pic>
        <p:nvPicPr>
          <p:cNvPr id="5" name="Picture 4">
            <a:extLst>
              <a:ext uri="{FF2B5EF4-FFF2-40B4-BE49-F238E27FC236}">
                <a16:creationId xmlns:a16="http://schemas.microsoft.com/office/drawing/2014/main" id="{C25B4947-56D1-4419-A67B-08D6A0CD685C}"/>
              </a:ext>
            </a:extLst>
          </p:cNvPr>
          <p:cNvPicPr>
            <a:picLocks noChangeAspect="1"/>
          </p:cNvPicPr>
          <p:nvPr/>
        </p:nvPicPr>
        <p:blipFill>
          <a:blip r:embed="rId3"/>
          <a:stretch>
            <a:fillRect/>
          </a:stretch>
        </p:blipFill>
        <p:spPr>
          <a:xfrm>
            <a:off x="643467" y="1879074"/>
            <a:ext cx="10810875" cy="4208526"/>
          </a:xfrm>
          <a:prstGeom prst="rect">
            <a:avLst/>
          </a:prstGeom>
        </p:spPr>
      </p:pic>
    </p:spTree>
    <p:extLst>
      <p:ext uri="{BB962C8B-B14F-4D97-AF65-F5344CB8AC3E}">
        <p14:creationId xmlns:p14="http://schemas.microsoft.com/office/powerpoint/2010/main" val="4066642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674D82B-7371-49E3-B7E8-91721AB63CA2}"/>
              </a:ext>
            </a:extLst>
          </p:cNvPr>
          <p:cNvSpPr>
            <a:spLocks noGrp="1"/>
          </p:cNvSpPr>
          <p:nvPr>
            <p:ph type="title"/>
          </p:nvPr>
        </p:nvSpPr>
        <p:spPr/>
        <p:txBody>
          <a:bodyPr/>
          <a:lstStyle/>
          <a:p>
            <a:r>
              <a:rPr lang="es-AR" sz="4000" dirty="0"/>
              <a:t>Tipo de servicio</a:t>
            </a:r>
          </a:p>
        </p:txBody>
      </p:sp>
      <p:sp>
        <p:nvSpPr>
          <p:cNvPr id="15" name="Text Placeholder 14">
            <a:extLst>
              <a:ext uri="{FF2B5EF4-FFF2-40B4-BE49-F238E27FC236}">
                <a16:creationId xmlns:a16="http://schemas.microsoft.com/office/drawing/2014/main" id="{742A9471-97B5-4942-88A2-DDD13B92641F}"/>
              </a:ext>
            </a:extLst>
          </p:cNvPr>
          <p:cNvSpPr>
            <a:spLocks noGrp="1"/>
          </p:cNvSpPr>
          <p:nvPr>
            <p:ph type="body" sz="quarter" idx="32"/>
          </p:nvPr>
        </p:nvSpPr>
        <p:spPr>
          <a:xfrm>
            <a:off x="431800" y="1133856"/>
            <a:ext cx="11340000" cy="4809744"/>
          </a:xfrm>
        </p:spPr>
        <p:txBody>
          <a:bodyPr>
            <a:normAutofit/>
          </a:bodyPr>
          <a:lstStyle/>
          <a:p>
            <a:r>
              <a:rPr lang="es-AR" sz="3200" dirty="0"/>
              <a:t> Tipo: </a:t>
            </a:r>
            <a:r>
              <a:rPr lang="es-AR" sz="3200" dirty="0" err="1"/>
              <a:t>ExternalIP</a:t>
            </a:r>
            <a:endParaRPr lang="es-AR" sz="3200" dirty="0"/>
          </a:p>
          <a:p>
            <a:endParaRPr lang="es-AR" sz="3200" dirty="0"/>
          </a:p>
          <a:p>
            <a:endParaRPr lang="es-AR" dirty="0"/>
          </a:p>
        </p:txBody>
      </p:sp>
      <p:sp>
        <p:nvSpPr>
          <p:cNvPr id="4" name="Text Placeholder 14">
            <a:extLst>
              <a:ext uri="{FF2B5EF4-FFF2-40B4-BE49-F238E27FC236}">
                <a16:creationId xmlns:a16="http://schemas.microsoft.com/office/drawing/2014/main" id="{48D160C6-EFA1-4D47-A2FE-DC0158BE4F76}"/>
              </a:ext>
            </a:extLst>
          </p:cNvPr>
          <p:cNvSpPr txBox="1">
            <a:spLocks/>
          </p:cNvSpPr>
          <p:nvPr/>
        </p:nvSpPr>
        <p:spPr>
          <a:xfrm>
            <a:off x="5046133" y="1008000"/>
            <a:ext cx="6502400" cy="493560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kern="1200">
                <a:solidFill>
                  <a:schemeClr val="tx2"/>
                </a:solidFill>
                <a:latin typeface="+mn-lt"/>
                <a:ea typeface="+mn-ea"/>
                <a:cs typeface="+mn-cs"/>
              </a:defRPr>
            </a:lvl1pPr>
            <a:lvl2pPr marL="266700" indent="0" algn="l"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2pPr>
            <a:lvl3pPr marL="542925" indent="0" algn="l"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3pPr>
            <a:lvl4pPr marL="809625" indent="0" algn="l" defTabSz="914400" rtl="0" eaLnBrk="1" latinLnBrk="0" hangingPunct="1">
              <a:lnSpc>
                <a:spcPct val="100000"/>
              </a:lnSpc>
              <a:spcBef>
                <a:spcPts val="500"/>
              </a:spcBef>
              <a:spcAft>
                <a:spcPts val="500"/>
              </a:spcAft>
              <a:buFont typeface="Arial" panose="020B0604020202020204" pitchFamily="34" charset="0"/>
              <a:buNone/>
              <a:defRPr sz="1400" kern="1200">
                <a:solidFill>
                  <a:schemeClr val="tx2"/>
                </a:solidFill>
                <a:latin typeface="+mn-lt"/>
                <a:ea typeface="+mn-ea"/>
                <a:cs typeface="+mn-cs"/>
              </a:defRPr>
            </a:lvl4pPr>
            <a:lvl5pPr marL="1076325" indent="0" algn="l" defTabSz="914400" rtl="0" eaLnBrk="1" latinLnBrk="0" hangingPunct="1">
              <a:lnSpc>
                <a:spcPct val="100000"/>
              </a:lnSpc>
              <a:spcBef>
                <a:spcPts val="500"/>
              </a:spcBef>
              <a:spcAft>
                <a:spcPts val="500"/>
              </a:spcAft>
              <a:buFont typeface="Arial" panose="020B0604020202020204" pitchFamily="34" charset="0"/>
              <a:buNone/>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AR" i="1" dirty="0"/>
          </a:p>
          <a:p>
            <a:endParaRPr lang="es-AR" i="1" dirty="0"/>
          </a:p>
        </p:txBody>
      </p:sp>
      <p:pic>
        <p:nvPicPr>
          <p:cNvPr id="2" name="Picture 1">
            <a:extLst>
              <a:ext uri="{FF2B5EF4-FFF2-40B4-BE49-F238E27FC236}">
                <a16:creationId xmlns:a16="http://schemas.microsoft.com/office/drawing/2014/main" id="{EE3ED697-C14A-48D9-A87B-8F2A11655CE0}"/>
              </a:ext>
            </a:extLst>
          </p:cNvPr>
          <p:cNvPicPr>
            <a:picLocks noChangeAspect="1"/>
          </p:cNvPicPr>
          <p:nvPr/>
        </p:nvPicPr>
        <p:blipFill>
          <a:blip r:embed="rId3"/>
          <a:stretch>
            <a:fillRect/>
          </a:stretch>
        </p:blipFill>
        <p:spPr>
          <a:xfrm>
            <a:off x="643466" y="1914144"/>
            <a:ext cx="11128333" cy="4310443"/>
          </a:xfrm>
          <a:prstGeom prst="rect">
            <a:avLst/>
          </a:prstGeom>
        </p:spPr>
      </p:pic>
    </p:spTree>
    <p:extLst>
      <p:ext uri="{BB962C8B-B14F-4D97-AF65-F5344CB8AC3E}">
        <p14:creationId xmlns:p14="http://schemas.microsoft.com/office/powerpoint/2010/main" val="858482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674D82B-7371-49E3-B7E8-91721AB63CA2}"/>
              </a:ext>
            </a:extLst>
          </p:cNvPr>
          <p:cNvSpPr>
            <a:spLocks noGrp="1"/>
          </p:cNvSpPr>
          <p:nvPr>
            <p:ph type="title"/>
          </p:nvPr>
        </p:nvSpPr>
        <p:spPr/>
        <p:txBody>
          <a:bodyPr/>
          <a:lstStyle/>
          <a:p>
            <a:r>
              <a:rPr lang="es-AR" sz="4000" dirty="0"/>
              <a:t>Desafíos Resueltos</a:t>
            </a:r>
          </a:p>
        </p:txBody>
      </p:sp>
      <p:sp>
        <p:nvSpPr>
          <p:cNvPr id="15" name="Text Placeholder 14">
            <a:extLst>
              <a:ext uri="{FF2B5EF4-FFF2-40B4-BE49-F238E27FC236}">
                <a16:creationId xmlns:a16="http://schemas.microsoft.com/office/drawing/2014/main" id="{742A9471-97B5-4942-88A2-DDD13B92641F}"/>
              </a:ext>
            </a:extLst>
          </p:cNvPr>
          <p:cNvSpPr>
            <a:spLocks noGrp="1"/>
          </p:cNvSpPr>
          <p:nvPr>
            <p:ph type="body" sz="quarter" idx="32"/>
          </p:nvPr>
        </p:nvSpPr>
        <p:spPr>
          <a:xfrm>
            <a:off x="431800" y="1292351"/>
            <a:ext cx="10845800" cy="4836599"/>
          </a:xfrm>
        </p:spPr>
        <p:txBody>
          <a:bodyPr>
            <a:normAutofit/>
          </a:bodyPr>
          <a:lstStyle/>
          <a:p>
            <a:r>
              <a:rPr lang="es-AR" sz="3200" dirty="0"/>
              <a:t>Despliegue</a:t>
            </a:r>
          </a:p>
          <a:p>
            <a:endParaRPr lang="es-AR" sz="3200" dirty="0"/>
          </a:p>
        </p:txBody>
      </p:sp>
      <p:pic>
        <p:nvPicPr>
          <p:cNvPr id="3" name="Picture 2">
            <a:extLst>
              <a:ext uri="{FF2B5EF4-FFF2-40B4-BE49-F238E27FC236}">
                <a16:creationId xmlns:a16="http://schemas.microsoft.com/office/drawing/2014/main" id="{F4F237F7-D4D7-44E1-BAA2-8BBB882E7D2D}"/>
              </a:ext>
            </a:extLst>
          </p:cNvPr>
          <p:cNvPicPr>
            <a:picLocks noChangeAspect="1"/>
          </p:cNvPicPr>
          <p:nvPr/>
        </p:nvPicPr>
        <p:blipFill>
          <a:blip r:embed="rId3"/>
          <a:stretch>
            <a:fillRect/>
          </a:stretch>
        </p:blipFill>
        <p:spPr>
          <a:xfrm>
            <a:off x="823912" y="2114807"/>
            <a:ext cx="10612183" cy="3210955"/>
          </a:xfrm>
          <a:prstGeom prst="rect">
            <a:avLst/>
          </a:prstGeom>
        </p:spPr>
      </p:pic>
      <p:sp>
        <p:nvSpPr>
          <p:cNvPr id="5" name="TextBox 4">
            <a:extLst>
              <a:ext uri="{FF2B5EF4-FFF2-40B4-BE49-F238E27FC236}">
                <a16:creationId xmlns:a16="http://schemas.microsoft.com/office/drawing/2014/main" id="{EAAFA7A2-DA75-477C-B573-E14FD00D0779}"/>
              </a:ext>
            </a:extLst>
          </p:cNvPr>
          <p:cNvSpPr txBox="1"/>
          <p:nvPr/>
        </p:nvSpPr>
        <p:spPr>
          <a:xfrm>
            <a:off x="823912" y="5569447"/>
            <a:ext cx="4466094" cy="369332"/>
          </a:xfrm>
          <a:prstGeom prst="rect">
            <a:avLst/>
          </a:prstGeom>
          <a:noFill/>
        </p:spPr>
        <p:txBody>
          <a:bodyPr wrap="none" rtlCol="0">
            <a:spAutoFit/>
          </a:bodyPr>
          <a:lstStyle/>
          <a:p>
            <a:r>
              <a:rPr lang="es-AR" dirty="0"/>
              <a:t>Fuente: </a:t>
            </a:r>
            <a:r>
              <a:rPr lang="es-AR" dirty="0">
                <a:hlinkClick r:id="rId4"/>
              </a:rPr>
              <a:t>https://kubernetes.io/docs/setup/</a:t>
            </a:r>
            <a:endParaRPr lang="es-AR" dirty="0"/>
          </a:p>
        </p:txBody>
      </p:sp>
    </p:spTree>
    <p:extLst>
      <p:ext uri="{BB962C8B-B14F-4D97-AF65-F5344CB8AC3E}">
        <p14:creationId xmlns:p14="http://schemas.microsoft.com/office/powerpoint/2010/main" val="88275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674D82B-7371-49E3-B7E8-91721AB63CA2}"/>
              </a:ext>
            </a:extLst>
          </p:cNvPr>
          <p:cNvSpPr>
            <a:spLocks noGrp="1"/>
          </p:cNvSpPr>
          <p:nvPr>
            <p:ph type="title"/>
          </p:nvPr>
        </p:nvSpPr>
        <p:spPr/>
        <p:txBody>
          <a:bodyPr/>
          <a:lstStyle/>
          <a:p>
            <a:r>
              <a:rPr lang="es-AR" sz="4000" dirty="0"/>
              <a:t>Desafíos Resueltos</a:t>
            </a:r>
          </a:p>
        </p:txBody>
      </p:sp>
      <p:sp>
        <p:nvSpPr>
          <p:cNvPr id="3" name="Slide Number Placeholder 2">
            <a:extLst>
              <a:ext uri="{FF2B5EF4-FFF2-40B4-BE49-F238E27FC236}">
                <a16:creationId xmlns:a16="http://schemas.microsoft.com/office/drawing/2014/main" id="{1C87976A-836B-4455-828A-56BC6FE60DD6}"/>
              </a:ext>
            </a:extLst>
          </p:cNvPr>
          <p:cNvSpPr>
            <a:spLocks noGrp="1"/>
          </p:cNvSpPr>
          <p:nvPr>
            <p:ph type="sldNum" sz="quarter" idx="11"/>
          </p:nvPr>
        </p:nvSpPr>
        <p:spPr/>
        <p:txBody>
          <a:bodyPr/>
          <a:lstStyle/>
          <a:p>
            <a:pPr rtl="0"/>
            <a:fld id="{4B73C415-D670-4716-A5EC-CC4D52CA2BAC}" type="slidenum">
              <a:rPr lang="es-ES" noProof="0" smtClean="0"/>
              <a:pPr rtl="0"/>
              <a:t>19</a:t>
            </a:fld>
            <a:endParaRPr lang="es-ES" noProof="0" dirty="0"/>
          </a:p>
        </p:txBody>
      </p:sp>
      <p:sp>
        <p:nvSpPr>
          <p:cNvPr id="15" name="Text Placeholder 14">
            <a:extLst>
              <a:ext uri="{FF2B5EF4-FFF2-40B4-BE49-F238E27FC236}">
                <a16:creationId xmlns:a16="http://schemas.microsoft.com/office/drawing/2014/main" id="{742A9471-97B5-4942-88A2-DDD13B92641F}"/>
              </a:ext>
            </a:extLst>
          </p:cNvPr>
          <p:cNvSpPr>
            <a:spLocks noGrp="1"/>
          </p:cNvSpPr>
          <p:nvPr>
            <p:ph type="body" sz="quarter" idx="32"/>
          </p:nvPr>
        </p:nvSpPr>
        <p:spPr>
          <a:xfrm>
            <a:off x="431800" y="1008000"/>
            <a:ext cx="11339513" cy="4935600"/>
          </a:xfrm>
        </p:spPr>
        <p:txBody>
          <a:bodyPr/>
          <a:lstStyle/>
          <a:p>
            <a:endParaRPr lang="es-AR" i="1" dirty="0"/>
          </a:p>
          <a:p>
            <a:r>
              <a:rPr lang="es-AR" sz="3200" dirty="0"/>
              <a:t>Balanceo de Carga</a:t>
            </a:r>
          </a:p>
          <a:p>
            <a:endParaRPr lang="es-AR" sz="3200" dirty="0"/>
          </a:p>
        </p:txBody>
      </p:sp>
      <p:pic>
        <p:nvPicPr>
          <p:cNvPr id="4" name="Picture 3" descr="A screenshot of a cell phone&#10;&#10;Description automatically generated">
            <a:extLst>
              <a:ext uri="{FF2B5EF4-FFF2-40B4-BE49-F238E27FC236}">
                <a16:creationId xmlns:a16="http://schemas.microsoft.com/office/drawing/2014/main" id="{F36CFCA2-78EC-4EAC-8498-DD98270AB4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865" y="1963800"/>
            <a:ext cx="9924288" cy="3886200"/>
          </a:xfrm>
          <a:prstGeom prst="rect">
            <a:avLst/>
          </a:prstGeom>
        </p:spPr>
      </p:pic>
    </p:spTree>
    <p:extLst>
      <p:ext uri="{BB962C8B-B14F-4D97-AF65-F5344CB8AC3E}">
        <p14:creationId xmlns:p14="http://schemas.microsoft.com/office/powerpoint/2010/main" val="2314321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ítulo 22">
            <a:extLst>
              <a:ext uri="{FF2B5EF4-FFF2-40B4-BE49-F238E27FC236}">
                <a16:creationId xmlns:a16="http://schemas.microsoft.com/office/drawing/2014/main" id="{0A2B9130-5DE9-48EE-AB7F-4E06DFCAA23F}"/>
              </a:ext>
            </a:extLst>
          </p:cNvPr>
          <p:cNvSpPr>
            <a:spLocks noGrp="1"/>
          </p:cNvSpPr>
          <p:nvPr>
            <p:ph type="title"/>
          </p:nvPr>
        </p:nvSpPr>
        <p:spPr>
          <a:xfrm>
            <a:off x="432000" y="269042"/>
            <a:ext cx="11340000" cy="1107272"/>
          </a:xfrm>
        </p:spPr>
        <p:txBody>
          <a:bodyPr/>
          <a:lstStyle/>
          <a:p>
            <a:r>
              <a:rPr lang="es-AR" sz="6000" dirty="0"/>
              <a:t>Conceptos Preliminares</a:t>
            </a:r>
            <a:endParaRPr lang="en-US" sz="6000" dirty="0"/>
          </a:p>
        </p:txBody>
      </p:sp>
      <p:sp>
        <p:nvSpPr>
          <p:cNvPr id="29" name="Marcador de texto 28">
            <a:extLst>
              <a:ext uri="{FF2B5EF4-FFF2-40B4-BE49-F238E27FC236}">
                <a16:creationId xmlns:a16="http://schemas.microsoft.com/office/drawing/2014/main" id="{CAA3871B-5A80-4D63-B9BD-FFAB1FF70683}"/>
              </a:ext>
            </a:extLst>
          </p:cNvPr>
          <p:cNvSpPr>
            <a:spLocks noGrp="1"/>
          </p:cNvSpPr>
          <p:nvPr>
            <p:ph type="body" sz="quarter" idx="32"/>
          </p:nvPr>
        </p:nvSpPr>
        <p:spPr bwMode="gray">
          <a:xfrm>
            <a:off x="431800" y="1330120"/>
            <a:ext cx="11339513" cy="4801858"/>
          </a:xfrm>
        </p:spPr>
        <p:txBody>
          <a:bodyPr rtlCol="0"/>
          <a:lstStyle/>
          <a:p>
            <a:pPr algn="ctr" rtl="0"/>
            <a:r>
              <a:rPr lang="es-ES" sz="4000" dirty="0"/>
              <a:t>De </a:t>
            </a:r>
            <a:r>
              <a:rPr lang="es-ES" sz="4000" b="1" dirty="0"/>
              <a:t>Monolítico</a:t>
            </a:r>
            <a:r>
              <a:rPr lang="es-ES" sz="4000" dirty="0"/>
              <a:t> a </a:t>
            </a:r>
            <a:r>
              <a:rPr lang="es-ES" sz="4000" b="1" dirty="0"/>
              <a:t>Microservicios</a:t>
            </a:r>
          </a:p>
          <a:p>
            <a:pPr rtl="0"/>
            <a:endParaRPr lang="es-ES" dirty="0"/>
          </a:p>
          <a:p>
            <a:pPr rtl="0"/>
            <a:endParaRPr lang="es-ES" dirty="0"/>
          </a:p>
        </p:txBody>
      </p:sp>
      <p:pic>
        <p:nvPicPr>
          <p:cNvPr id="25" name="Imagen 24" descr="Imagen de la pantalla de un celular&#10;&#10;Descripción generada automáticamente">
            <a:extLst>
              <a:ext uri="{FF2B5EF4-FFF2-40B4-BE49-F238E27FC236}">
                <a16:creationId xmlns:a16="http://schemas.microsoft.com/office/drawing/2014/main" id="{FA6F6593-8F36-4362-993C-FEC3FE74E3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244" y="2000154"/>
            <a:ext cx="10214488" cy="4365579"/>
          </a:xfrm>
          <a:prstGeom prst="rect">
            <a:avLst/>
          </a:prstGeom>
        </p:spPr>
      </p:pic>
    </p:spTree>
    <p:extLst>
      <p:ext uri="{BB962C8B-B14F-4D97-AF65-F5344CB8AC3E}">
        <p14:creationId xmlns:p14="http://schemas.microsoft.com/office/powerpoint/2010/main" val="3530665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674D82B-7371-49E3-B7E8-91721AB63CA2}"/>
              </a:ext>
            </a:extLst>
          </p:cNvPr>
          <p:cNvSpPr>
            <a:spLocks noGrp="1"/>
          </p:cNvSpPr>
          <p:nvPr>
            <p:ph type="title"/>
          </p:nvPr>
        </p:nvSpPr>
        <p:spPr/>
        <p:txBody>
          <a:bodyPr/>
          <a:lstStyle/>
          <a:p>
            <a:r>
              <a:rPr lang="es-AR" sz="4000" dirty="0"/>
              <a:t>Otros desafíos a resolver</a:t>
            </a:r>
          </a:p>
        </p:txBody>
      </p:sp>
      <p:sp>
        <p:nvSpPr>
          <p:cNvPr id="3" name="Slide Number Placeholder 2">
            <a:extLst>
              <a:ext uri="{FF2B5EF4-FFF2-40B4-BE49-F238E27FC236}">
                <a16:creationId xmlns:a16="http://schemas.microsoft.com/office/drawing/2014/main" id="{1C87976A-836B-4455-828A-56BC6FE60DD6}"/>
              </a:ext>
            </a:extLst>
          </p:cNvPr>
          <p:cNvSpPr>
            <a:spLocks noGrp="1"/>
          </p:cNvSpPr>
          <p:nvPr>
            <p:ph type="sldNum" sz="quarter" idx="11"/>
          </p:nvPr>
        </p:nvSpPr>
        <p:spPr/>
        <p:txBody>
          <a:bodyPr/>
          <a:lstStyle/>
          <a:p>
            <a:pPr rtl="0"/>
            <a:fld id="{4B73C415-D670-4716-A5EC-CC4D52CA2BAC}" type="slidenum">
              <a:rPr lang="es-ES" noProof="0" smtClean="0"/>
              <a:pPr rtl="0"/>
              <a:t>20</a:t>
            </a:fld>
            <a:endParaRPr lang="es-ES" noProof="0" dirty="0"/>
          </a:p>
        </p:txBody>
      </p:sp>
      <p:sp>
        <p:nvSpPr>
          <p:cNvPr id="15" name="Text Placeholder 14">
            <a:extLst>
              <a:ext uri="{FF2B5EF4-FFF2-40B4-BE49-F238E27FC236}">
                <a16:creationId xmlns:a16="http://schemas.microsoft.com/office/drawing/2014/main" id="{742A9471-97B5-4942-88A2-DDD13B92641F}"/>
              </a:ext>
            </a:extLst>
          </p:cNvPr>
          <p:cNvSpPr>
            <a:spLocks noGrp="1"/>
          </p:cNvSpPr>
          <p:nvPr>
            <p:ph type="body" sz="quarter" idx="32"/>
          </p:nvPr>
        </p:nvSpPr>
        <p:spPr>
          <a:xfrm>
            <a:off x="431800" y="1008000"/>
            <a:ext cx="11339513" cy="4935600"/>
          </a:xfrm>
        </p:spPr>
        <p:txBody>
          <a:bodyPr/>
          <a:lstStyle/>
          <a:p>
            <a:endParaRPr lang="es-AR" i="1" dirty="0"/>
          </a:p>
          <a:p>
            <a:pPr marL="457200" indent="-457200">
              <a:buFont typeface="Arial" panose="020B0604020202020204" pitchFamily="34" charset="0"/>
              <a:buChar char="•"/>
            </a:pPr>
            <a:r>
              <a:rPr lang="es-AR" sz="3200" dirty="0"/>
              <a:t>Ingreso</a:t>
            </a:r>
          </a:p>
          <a:p>
            <a:pPr marL="457200" indent="-457200">
              <a:buFont typeface="Arial" panose="020B0604020202020204" pitchFamily="34" charset="0"/>
              <a:buChar char="•"/>
            </a:pPr>
            <a:r>
              <a:rPr lang="es-AR" sz="3200" dirty="0"/>
              <a:t>Storage dinámico</a:t>
            </a:r>
          </a:p>
          <a:p>
            <a:pPr marL="457200" indent="-457200">
              <a:buFont typeface="Arial" panose="020B0604020202020204" pitchFamily="34" charset="0"/>
              <a:buChar char="•"/>
            </a:pPr>
            <a:r>
              <a:rPr lang="es-AR" sz="3200" dirty="0" err="1"/>
              <a:t>Dns</a:t>
            </a:r>
            <a:endParaRPr lang="es-AR" sz="3200" dirty="0"/>
          </a:p>
          <a:p>
            <a:pPr marL="457200" indent="-457200">
              <a:buFont typeface="Arial" panose="020B0604020202020204" pitchFamily="34" charset="0"/>
              <a:buChar char="•"/>
            </a:pPr>
            <a:r>
              <a:rPr lang="es-AR" sz="3200" dirty="0" err="1"/>
              <a:t>Monitorizacion</a:t>
            </a:r>
            <a:r>
              <a:rPr lang="es-AR" sz="3200" dirty="0"/>
              <a:t> (presumiblemente con </a:t>
            </a:r>
            <a:r>
              <a:rPr lang="es-AR" sz="3200" dirty="0" err="1"/>
              <a:t>Prometheus</a:t>
            </a:r>
            <a:r>
              <a:rPr lang="es-AR" sz="3200" dirty="0"/>
              <a:t>)</a:t>
            </a:r>
          </a:p>
          <a:p>
            <a:pPr marL="457200" indent="-457200">
              <a:buFont typeface="Arial" panose="020B0604020202020204" pitchFamily="34" charset="0"/>
              <a:buChar char="•"/>
            </a:pPr>
            <a:r>
              <a:rPr lang="es-AR" sz="3200" dirty="0"/>
              <a:t>Integración con CI/CD</a:t>
            </a:r>
          </a:p>
          <a:p>
            <a:pPr marL="457200" indent="-457200">
              <a:buFont typeface="Arial" panose="020B0604020202020204" pitchFamily="34" charset="0"/>
              <a:buChar char="•"/>
            </a:pPr>
            <a:r>
              <a:rPr lang="es-AR" sz="3200" dirty="0"/>
              <a:t>Uso de Helm para repositorios</a:t>
            </a:r>
          </a:p>
          <a:p>
            <a:pPr marL="457200" indent="-457200">
              <a:buFont typeface="Arial" panose="020B0604020202020204" pitchFamily="34" charset="0"/>
              <a:buChar char="•"/>
            </a:pPr>
            <a:r>
              <a:rPr lang="es-AR" sz="3200" dirty="0"/>
              <a:t>Administración de recursos usando namespace</a:t>
            </a:r>
          </a:p>
          <a:p>
            <a:endParaRPr lang="es-AR" sz="3200" dirty="0"/>
          </a:p>
        </p:txBody>
      </p:sp>
    </p:spTree>
    <p:extLst>
      <p:ext uri="{BB962C8B-B14F-4D97-AF65-F5344CB8AC3E}">
        <p14:creationId xmlns:p14="http://schemas.microsoft.com/office/powerpoint/2010/main" val="448530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22E2C-C216-468D-8057-9A8F0925821F}"/>
              </a:ext>
            </a:extLst>
          </p:cNvPr>
          <p:cNvSpPr>
            <a:spLocks noGrp="1"/>
          </p:cNvSpPr>
          <p:nvPr>
            <p:ph type="title"/>
          </p:nvPr>
        </p:nvSpPr>
        <p:spPr/>
        <p:txBody>
          <a:bodyPr/>
          <a:lstStyle/>
          <a:p>
            <a:r>
              <a:rPr lang="es-AR" dirty="0"/>
              <a:t>Demo………..</a:t>
            </a:r>
          </a:p>
        </p:txBody>
      </p:sp>
      <p:sp>
        <p:nvSpPr>
          <p:cNvPr id="3" name="Slide Number Placeholder 2">
            <a:extLst>
              <a:ext uri="{FF2B5EF4-FFF2-40B4-BE49-F238E27FC236}">
                <a16:creationId xmlns:a16="http://schemas.microsoft.com/office/drawing/2014/main" id="{2EBD6CB7-3388-4B57-92FC-AC9D16D10E2B}"/>
              </a:ext>
            </a:extLst>
          </p:cNvPr>
          <p:cNvSpPr>
            <a:spLocks noGrp="1"/>
          </p:cNvSpPr>
          <p:nvPr>
            <p:ph type="sldNum" sz="quarter" idx="11"/>
          </p:nvPr>
        </p:nvSpPr>
        <p:spPr/>
        <p:txBody>
          <a:bodyPr/>
          <a:lstStyle/>
          <a:p>
            <a:pPr rtl="0"/>
            <a:fld id="{4B73C415-D670-4716-A5EC-CC4D52CA2BAC}" type="slidenum">
              <a:rPr lang="es-ES" noProof="0" smtClean="0"/>
              <a:pPr rtl="0"/>
              <a:t>21</a:t>
            </a:fld>
            <a:endParaRPr lang="es-ES" noProof="0" dirty="0"/>
          </a:p>
        </p:txBody>
      </p:sp>
      <p:sp>
        <p:nvSpPr>
          <p:cNvPr id="4" name="Text Placeholder 3">
            <a:extLst>
              <a:ext uri="{FF2B5EF4-FFF2-40B4-BE49-F238E27FC236}">
                <a16:creationId xmlns:a16="http://schemas.microsoft.com/office/drawing/2014/main" id="{01EF70D8-A9B4-4D93-952E-398717D0D230}"/>
              </a:ext>
            </a:extLst>
          </p:cNvPr>
          <p:cNvSpPr>
            <a:spLocks noGrp="1"/>
          </p:cNvSpPr>
          <p:nvPr>
            <p:ph type="body" sz="quarter" idx="32"/>
          </p:nvPr>
        </p:nvSpPr>
        <p:spPr>
          <a:xfrm>
            <a:off x="431800" y="1008000"/>
            <a:ext cx="11339513" cy="3746880"/>
          </a:xfrm>
        </p:spPr>
        <p:txBody>
          <a:bodyPr/>
          <a:lstStyle/>
          <a:p>
            <a:endParaRPr lang="es-AR" dirty="0"/>
          </a:p>
        </p:txBody>
      </p:sp>
    </p:spTree>
    <p:extLst>
      <p:ext uri="{BB962C8B-B14F-4D97-AF65-F5344CB8AC3E}">
        <p14:creationId xmlns:p14="http://schemas.microsoft.com/office/powerpoint/2010/main" val="1431503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22E2C-C216-468D-8057-9A8F0925821F}"/>
              </a:ext>
            </a:extLst>
          </p:cNvPr>
          <p:cNvSpPr>
            <a:spLocks noGrp="1"/>
          </p:cNvSpPr>
          <p:nvPr>
            <p:ph type="title"/>
          </p:nvPr>
        </p:nvSpPr>
        <p:spPr/>
        <p:txBody>
          <a:bodyPr/>
          <a:lstStyle/>
          <a:p>
            <a:r>
              <a:rPr lang="es-AR" sz="4000" dirty="0"/>
              <a:t>Algunas Paginas para aprender</a:t>
            </a:r>
          </a:p>
        </p:txBody>
      </p:sp>
      <p:sp>
        <p:nvSpPr>
          <p:cNvPr id="3" name="Slide Number Placeholder 2">
            <a:extLst>
              <a:ext uri="{FF2B5EF4-FFF2-40B4-BE49-F238E27FC236}">
                <a16:creationId xmlns:a16="http://schemas.microsoft.com/office/drawing/2014/main" id="{2EBD6CB7-3388-4B57-92FC-AC9D16D10E2B}"/>
              </a:ext>
            </a:extLst>
          </p:cNvPr>
          <p:cNvSpPr>
            <a:spLocks noGrp="1"/>
          </p:cNvSpPr>
          <p:nvPr>
            <p:ph type="sldNum" sz="quarter" idx="11"/>
          </p:nvPr>
        </p:nvSpPr>
        <p:spPr/>
        <p:txBody>
          <a:bodyPr/>
          <a:lstStyle/>
          <a:p>
            <a:pPr rtl="0"/>
            <a:fld id="{4B73C415-D670-4716-A5EC-CC4D52CA2BAC}" type="slidenum">
              <a:rPr lang="es-ES" noProof="0" smtClean="0"/>
              <a:pPr rtl="0"/>
              <a:t>22</a:t>
            </a:fld>
            <a:endParaRPr lang="es-ES" noProof="0" dirty="0"/>
          </a:p>
        </p:txBody>
      </p:sp>
      <p:sp>
        <p:nvSpPr>
          <p:cNvPr id="4" name="Text Placeholder 3">
            <a:extLst>
              <a:ext uri="{FF2B5EF4-FFF2-40B4-BE49-F238E27FC236}">
                <a16:creationId xmlns:a16="http://schemas.microsoft.com/office/drawing/2014/main" id="{01EF70D8-A9B4-4D93-952E-398717D0D230}"/>
              </a:ext>
            </a:extLst>
          </p:cNvPr>
          <p:cNvSpPr>
            <a:spLocks noGrp="1"/>
          </p:cNvSpPr>
          <p:nvPr>
            <p:ph type="body" sz="quarter" idx="32"/>
          </p:nvPr>
        </p:nvSpPr>
        <p:spPr>
          <a:xfrm>
            <a:off x="431800" y="1007999"/>
            <a:ext cx="11339513" cy="5108596"/>
          </a:xfrm>
        </p:spPr>
        <p:txBody>
          <a:bodyPr/>
          <a:lstStyle/>
          <a:p>
            <a:pPr marL="285750" indent="-285750">
              <a:buFont typeface="Arial" panose="020B0604020202020204" pitchFamily="34" charset="0"/>
              <a:buChar char="•"/>
            </a:pPr>
            <a:endParaRPr lang="es-AR" dirty="0"/>
          </a:p>
          <a:p>
            <a:pPr marL="285750" indent="-285750">
              <a:buFont typeface="Arial" panose="020B0604020202020204" pitchFamily="34" charset="0"/>
              <a:buChar char="•"/>
            </a:pPr>
            <a:r>
              <a:rPr lang="es-AR" sz="3200" dirty="0"/>
              <a:t>Katacoda</a:t>
            </a:r>
          </a:p>
          <a:p>
            <a:endParaRPr lang="es-AR" sz="3200" dirty="0"/>
          </a:p>
          <a:p>
            <a:pPr marL="285750" indent="-285750">
              <a:buFont typeface="Arial" panose="020B0604020202020204" pitchFamily="34" charset="0"/>
              <a:buChar char="•"/>
            </a:pPr>
            <a:r>
              <a:rPr lang="es-AR" sz="3200" dirty="0"/>
              <a:t>Kubernetes Play</a:t>
            </a:r>
          </a:p>
          <a:p>
            <a:pPr marL="285750" indent="-285750">
              <a:buFont typeface="Arial" panose="020B0604020202020204" pitchFamily="34" charset="0"/>
              <a:buChar char="•"/>
            </a:pPr>
            <a:endParaRPr lang="es-AR" dirty="0"/>
          </a:p>
          <a:p>
            <a:pPr marL="285750" indent="-285750">
              <a:buFont typeface="Arial" panose="020B0604020202020204" pitchFamily="34" charset="0"/>
              <a:buChar char="•"/>
            </a:pPr>
            <a:r>
              <a:rPr lang="es-AR" sz="3200" dirty="0"/>
              <a:t>Kubernetes.io</a:t>
            </a:r>
          </a:p>
          <a:p>
            <a:pPr marL="285750" indent="-285750">
              <a:buFont typeface="Arial" panose="020B0604020202020204" pitchFamily="34" charset="0"/>
              <a:buChar char="•"/>
            </a:pPr>
            <a:endParaRPr lang="es-AR" sz="3200" dirty="0"/>
          </a:p>
          <a:p>
            <a:pPr marL="285750" indent="-285750">
              <a:buFont typeface="Arial" panose="020B0604020202020204" pitchFamily="34" charset="0"/>
              <a:buChar char="•"/>
            </a:pPr>
            <a:r>
              <a:rPr lang="es-AR" sz="3200" dirty="0"/>
              <a:t>Canal de Kubernetes en </a:t>
            </a:r>
            <a:r>
              <a:rPr lang="es-AR" sz="3200" dirty="0" err="1"/>
              <a:t>slack:</a:t>
            </a:r>
            <a:r>
              <a:rPr lang="es-AR" sz="3200" dirty="0" err="1">
                <a:hlinkClick r:id="rId2"/>
              </a:rPr>
              <a:t>https</a:t>
            </a:r>
            <a:r>
              <a:rPr lang="es-AR" sz="3200" dirty="0">
                <a:hlinkClick r:id="rId2"/>
              </a:rPr>
              <a:t>://kubernetes.slack.com/</a:t>
            </a:r>
            <a:endParaRPr lang="es-AR" sz="3200" dirty="0"/>
          </a:p>
        </p:txBody>
      </p:sp>
    </p:spTree>
    <p:extLst>
      <p:ext uri="{BB962C8B-B14F-4D97-AF65-F5344CB8AC3E}">
        <p14:creationId xmlns:p14="http://schemas.microsoft.com/office/powerpoint/2010/main" val="1353261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ítulo 22">
            <a:extLst>
              <a:ext uri="{FF2B5EF4-FFF2-40B4-BE49-F238E27FC236}">
                <a16:creationId xmlns:a16="http://schemas.microsoft.com/office/drawing/2014/main" id="{0A2B9130-5DE9-48EE-AB7F-4E06DFCAA23F}"/>
              </a:ext>
            </a:extLst>
          </p:cNvPr>
          <p:cNvSpPr>
            <a:spLocks noGrp="1"/>
          </p:cNvSpPr>
          <p:nvPr>
            <p:ph type="title"/>
          </p:nvPr>
        </p:nvSpPr>
        <p:spPr>
          <a:xfrm>
            <a:off x="432000" y="314657"/>
            <a:ext cx="11340000" cy="1100303"/>
          </a:xfrm>
        </p:spPr>
        <p:txBody>
          <a:bodyPr/>
          <a:lstStyle/>
          <a:p>
            <a:r>
              <a:rPr lang="es-AR" sz="6000" dirty="0"/>
              <a:t>Conceptos Preliminares</a:t>
            </a:r>
            <a:endParaRPr lang="en-US" sz="6000" dirty="0"/>
          </a:p>
        </p:txBody>
      </p:sp>
      <p:sp>
        <p:nvSpPr>
          <p:cNvPr id="29" name="Marcador de texto 28">
            <a:extLst>
              <a:ext uri="{FF2B5EF4-FFF2-40B4-BE49-F238E27FC236}">
                <a16:creationId xmlns:a16="http://schemas.microsoft.com/office/drawing/2014/main" id="{CAA3871B-5A80-4D63-B9BD-FFAB1FF70683}"/>
              </a:ext>
            </a:extLst>
          </p:cNvPr>
          <p:cNvSpPr>
            <a:spLocks noGrp="1"/>
          </p:cNvSpPr>
          <p:nvPr>
            <p:ph type="body" sz="quarter" idx="32"/>
          </p:nvPr>
        </p:nvSpPr>
        <p:spPr bwMode="gray">
          <a:xfrm>
            <a:off x="431800" y="1536569"/>
            <a:ext cx="11339513" cy="4479917"/>
          </a:xfrm>
        </p:spPr>
        <p:txBody>
          <a:bodyPr rtlCol="0"/>
          <a:lstStyle/>
          <a:p>
            <a:pPr algn="ctr" rtl="0"/>
            <a:r>
              <a:rPr lang="es-ES" sz="4000" dirty="0"/>
              <a:t>Contenedores</a:t>
            </a:r>
            <a:r>
              <a:rPr lang="es-ES" dirty="0"/>
              <a:t> </a:t>
            </a:r>
          </a:p>
          <a:p>
            <a:pPr rtl="0"/>
            <a:endParaRPr lang="es-ES" dirty="0"/>
          </a:p>
          <a:p>
            <a:pPr rtl="0"/>
            <a:endParaRPr lang="es-ES" dirty="0"/>
          </a:p>
          <a:p>
            <a:pPr rtl="0"/>
            <a:endParaRPr lang="es-ES" dirty="0"/>
          </a:p>
        </p:txBody>
      </p:sp>
      <p:pic>
        <p:nvPicPr>
          <p:cNvPr id="4" name="Picture 3">
            <a:extLst>
              <a:ext uri="{FF2B5EF4-FFF2-40B4-BE49-F238E27FC236}">
                <a16:creationId xmlns:a16="http://schemas.microsoft.com/office/drawing/2014/main" id="{2E79EF69-806E-446A-8C6B-0B0DABD1843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07010" y="2098728"/>
            <a:ext cx="10048973" cy="4039368"/>
          </a:xfrm>
          <a:prstGeom prst="rect">
            <a:avLst/>
          </a:prstGeom>
        </p:spPr>
      </p:pic>
    </p:spTree>
    <p:extLst>
      <p:ext uri="{BB962C8B-B14F-4D97-AF65-F5344CB8AC3E}">
        <p14:creationId xmlns:p14="http://schemas.microsoft.com/office/powerpoint/2010/main" val="1827145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ítulo 22">
            <a:extLst>
              <a:ext uri="{FF2B5EF4-FFF2-40B4-BE49-F238E27FC236}">
                <a16:creationId xmlns:a16="http://schemas.microsoft.com/office/drawing/2014/main" id="{0A2B9130-5DE9-48EE-AB7F-4E06DFCAA23F}"/>
              </a:ext>
            </a:extLst>
          </p:cNvPr>
          <p:cNvSpPr>
            <a:spLocks noGrp="1"/>
          </p:cNvSpPr>
          <p:nvPr>
            <p:ph type="title"/>
          </p:nvPr>
        </p:nvSpPr>
        <p:spPr>
          <a:xfrm>
            <a:off x="432000" y="353883"/>
            <a:ext cx="11340000" cy="1061077"/>
          </a:xfrm>
        </p:spPr>
        <p:txBody>
          <a:bodyPr/>
          <a:lstStyle/>
          <a:p>
            <a:r>
              <a:rPr lang="es-AR" sz="6000" dirty="0"/>
              <a:t>Conceptos Preliminares</a:t>
            </a:r>
            <a:endParaRPr lang="en-US" sz="6000" dirty="0"/>
          </a:p>
        </p:txBody>
      </p:sp>
      <p:sp>
        <p:nvSpPr>
          <p:cNvPr id="29" name="Marcador de texto 28">
            <a:extLst>
              <a:ext uri="{FF2B5EF4-FFF2-40B4-BE49-F238E27FC236}">
                <a16:creationId xmlns:a16="http://schemas.microsoft.com/office/drawing/2014/main" id="{CAA3871B-5A80-4D63-B9BD-FFAB1FF70683}"/>
              </a:ext>
            </a:extLst>
          </p:cNvPr>
          <p:cNvSpPr>
            <a:spLocks noGrp="1"/>
          </p:cNvSpPr>
          <p:nvPr>
            <p:ph type="body" sz="quarter" idx="32"/>
          </p:nvPr>
        </p:nvSpPr>
        <p:spPr bwMode="gray">
          <a:xfrm>
            <a:off x="431800" y="1696277"/>
            <a:ext cx="11339513" cy="4320209"/>
          </a:xfrm>
        </p:spPr>
        <p:txBody>
          <a:bodyPr rtlCol="0"/>
          <a:lstStyle/>
          <a:p>
            <a:pPr rtl="0"/>
            <a:endParaRPr lang="es-ES" dirty="0"/>
          </a:p>
          <a:p>
            <a:pPr rtl="0"/>
            <a:r>
              <a:rPr lang="es-ES" sz="4000" dirty="0"/>
              <a:t>Inconvenientes a solucionar con los contenedores:</a:t>
            </a:r>
          </a:p>
          <a:p>
            <a:pPr marL="571500" indent="-571500" rtl="0">
              <a:buFont typeface="Arial" panose="020B0604020202020204" pitchFamily="34" charset="0"/>
              <a:buChar char="•"/>
            </a:pPr>
            <a:r>
              <a:rPr lang="es-ES" sz="3000" dirty="0"/>
              <a:t>Tolerancia a fallos</a:t>
            </a:r>
          </a:p>
          <a:p>
            <a:pPr marL="571500" indent="-571500" rtl="0">
              <a:buFont typeface="Arial" panose="020B0604020202020204" pitchFamily="34" charset="0"/>
              <a:buChar char="•"/>
            </a:pPr>
            <a:r>
              <a:rPr lang="es-ES" sz="3000" dirty="0"/>
              <a:t>Escalabilidad a demanda</a:t>
            </a:r>
          </a:p>
          <a:p>
            <a:pPr marL="571500" indent="-571500" rtl="0">
              <a:buFont typeface="Arial" panose="020B0604020202020204" pitchFamily="34" charset="0"/>
              <a:buChar char="•"/>
            </a:pPr>
            <a:r>
              <a:rPr lang="es-ES" sz="3000" dirty="0"/>
              <a:t>Optimización de recursos</a:t>
            </a:r>
          </a:p>
          <a:p>
            <a:pPr marL="571500" indent="-571500" rtl="0">
              <a:buFont typeface="Arial" panose="020B0604020202020204" pitchFamily="34" charset="0"/>
              <a:buChar char="•"/>
            </a:pPr>
            <a:r>
              <a:rPr lang="es-ES" sz="3000" dirty="0"/>
              <a:t>Acceso </a:t>
            </a:r>
            <a:r>
              <a:rPr lang="es-AR" sz="3000" dirty="0"/>
              <a:t>desde el exterior del host</a:t>
            </a:r>
          </a:p>
          <a:p>
            <a:pPr marL="571500" indent="-571500" rtl="0">
              <a:buFont typeface="Arial" panose="020B0604020202020204" pitchFamily="34" charset="0"/>
              <a:buChar char="•"/>
            </a:pPr>
            <a:r>
              <a:rPr lang="es-AR" sz="3000" dirty="0"/>
              <a:t>Actualizaciones y roll backs sin tiempos de inactividad</a:t>
            </a:r>
            <a:endParaRPr lang="es-ES" sz="3000" dirty="0"/>
          </a:p>
          <a:p>
            <a:pPr marL="571500" indent="-571500" rtl="0">
              <a:buFont typeface="Arial" panose="020B0604020202020204" pitchFamily="34" charset="0"/>
              <a:buChar char="•"/>
            </a:pPr>
            <a:endParaRPr lang="es-ES" sz="4000" dirty="0"/>
          </a:p>
          <a:p>
            <a:pPr rtl="0"/>
            <a:endParaRPr lang="es-ES" dirty="0"/>
          </a:p>
        </p:txBody>
      </p:sp>
    </p:spTree>
    <p:extLst>
      <p:ext uri="{BB962C8B-B14F-4D97-AF65-F5344CB8AC3E}">
        <p14:creationId xmlns:p14="http://schemas.microsoft.com/office/powerpoint/2010/main" val="947260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58C420A-3AEC-4BE5-BD90-C854A306696C}"/>
              </a:ext>
            </a:extLst>
          </p:cNvPr>
          <p:cNvSpPr>
            <a:spLocks noGrp="1"/>
          </p:cNvSpPr>
          <p:nvPr>
            <p:ph type="title"/>
          </p:nvPr>
        </p:nvSpPr>
        <p:spPr bwMode="ltGray">
          <a:xfrm>
            <a:off x="680728" y="4614053"/>
            <a:ext cx="4974545" cy="710422"/>
          </a:xfrm>
        </p:spPr>
        <p:txBody>
          <a:bodyPr rtlCol="0"/>
          <a:lstStyle/>
          <a:p>
            <a:r>
              <a:rPr lang="es-ES" dirty="0"/>
              <a:t>Posibles Soluciones</a:t>
            </a:r>
          </a:p>
        </p:txBody>
      </p:sp>
      <p:cxnSp>
        <p:nvCxnSpPr>
          <p:cNvPr id="12" name="Conector recto 11" title="Línea divisoria">
            <a:extLst>
              <a:ext uri="{FF2B5EF4-FFF2-40B4-BE49-F238E27FC236}">
                <a16:creationId xmlns:a16="http://schemas.microsoft.com/office/drawing/2014/main" id="{3E48293B-B086-4048-863C-47E7C47880A1}"/>
              </a:ext>
            </a:extLst>
          </p:cNvPr>
          <p:cNvCxnSpPr>
            <a:cxnSpLocks/>
          </p:cNvCxnSpPr>
          <p:nvPr/>
        </p:nvCxnSpPr>
        <p:spPr bwMode="ltGray">
          <a:xfrm>
            <a:off x="680728" y="5491163"/>
            <a:ext cx="497454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2" name="Marcador de contenido 1">
            <a:extLst>
              <a:ext uri="{FF2B5EF4-FFF2-40B4-BE49-F238E27FC236}">
                <a16:creationId xmlns:a16="http://schemas.microsoft.com/office/drawing/2014/main" id="{1AC9E886-BD82-4757-912B-F7589A22164F}"/>
              </a:ext>
            </a:extLst>
          </p:cNvPr>
          <p:cNvSpPr>
            <a:spLocks noGrp="1"/>
          </p:cNvSpPr>
          <p:nvPr>
            <p:ph idx="1"/>
          </p:nvPr>
        </p:nvSpPr>
        <p:spPr bwMode="gray">
          <a:xfrm>
            <a:off x="680728" y="5657852"/>
            <a:ext cx="4974545" cy="707513"/>
          </a:xfrm>
        </p:spPr>
        <p:txBody>
          <a:bodyPr rtlCol="0"/>
          <a:lstStyle/>
          <a:p>
            <a:pPr rtl="0"/>
            <a:r>
              <a:rPr lang="es-ES" dirty="0"/>
              <a:t>Posibles soluciones para clúster de contendores</a:t>
            </a:r>
          </a:p>
        </p:txBody>
      </p:sp>
      <p:pic>
        <p:nvPicPr>
          <p:cNvPr id="25" name="Gráfico 24">
            <a:extLst>
              <a:ext uri="{FF2B5EF4-FFF2-40B4-BE49-F238E27FC236}">
                <a16:creationId xmlns:a16="http://schemas.microsoft.com/office/drawing/2014/main" id="{7CF8B318-D925-4AA4-A626-B915F8B9603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14002" y="2623258"/>
            <a:ext cx="1583110" cy="572975"/>
          </a:xfrm>
          <a:prstGeom prst="rect">
            <a:avLst/>
          </a:prstGeom>
        </p:spPr>
      </p:pic>
      <p:sp>
        <p:nvSpPr>
          <p:cNvPr id="6" name="Marcador de texto 5">
            <a:extLst>
              <a:ext uri="{FF2B5EF4-FFF2-40B4-BE49-F238E27FC236}">
                <a16:creationId xmlns:a16="http://schemas.microsoft.com/office/drawing/2014/main" id="{0F0E443A-F987-4A67-86AD-557D61E47992}"/>
              </a:ext>
            </a:extLst>
          </p:cNvPr>
          <p:cNvSpPr>
            <a:spLocks noGrp="1"/>
          </p:cNvSpPr>
          <p:nvPr>
            <p:ph type="body" sz="quarter" idx="13"/>
          </p:nvPr>
        </p:nvSpPr>
        <p:spPr>
          <a:xfrm>
            <a:off x="6288002" y="4130531"/>
            <a:ext cx="1800000" cy="360000"/>
          </a:xfrm>
        </p:spPr>
        <p:txBody>
          <a:bodyPr rtlCol="0"/>
          <a:lstStyle/>
          <a:p>
            <a:pPr rtl="0"/>
            <a:r>
              <a:rPr lang="es-ES" dirty="0">
                <a:solidFill>
                  <a:schemeClr val="tx1">
                    <a:lumMod val="75000"/>
                    <a:lumOff val="25000"/>
                  </a:schemeClr>
                </a:solidFill>
              </a:rPr>
              <a:t>Mesos</a:t>
            </a:r>
          </a:p>
        </p:txBody>
      </p:sp>
      <p:cxnSp>
        <p:nvCxnSpPr>
          <p:cNvPr id="18" name="Conector recto 17" title="Línea divisoria">
            <a:extLst>
              <a:ext uri="{FF2B5EF4-FFF2-40B4-BE49-F238E27FC236}">
                <a16:creationId xmlns:a16="http://schemas.microsoft.com/office/drawing/2014/main" id="{45C26E9A-3991-49A2-8D63-94C577E8A0AC}"/>
              </a:ext>
            </a:extLst>
          </p:cNvPr>
          <p:cNvCxnSpPr>
            <a:cxnSpLocks/>
          </p:cNvCxnSpPr>
          <p:nvPr/>
        </p:nvCxnSpPr>
        <p:spPr>
          <a:xfrm>
            <a:off x="6414002" y="4614863"/>
            <a:ext cx="1548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Marcador de texto 6">
            <a:extLst>
              <a:ext uri="{FF2B5EF4-FFF2-40B4-BE49-F238E27FC236}">
                <a16:creationId xmlns:a16="http://schemas.microsoft.com/office/drawing/2014/main" id="{34535CB7-70A5-4E0C-835B-C50960E5BC69}"/>
              </a:ext>
            </a:extLst>
          </p:cNvPr>
          <p:cNvSpPr>
            <a:spLocks noGrp="1"/>
          </p:cNvSpPr>
          <p:nvPr>
            <p:ph type="body" sz="quarter" idx="14"/>
          </p:nvPr>
        </p:nvSpPr>
        <p:spPr>
          <a:xfrm>
            <a:off x="6288002" y="4764931"/>
            <a:ext cx="1800000" cy="720000"/>
          </a:xfrm>
        </p:spPr>
        <p:txBody>
          <a:bodyPr rtlCol="0"/>
          <a:lstStyle/>
          <a:p>
            <a:pPr rtl="0"/>
            <a:endParaRPr lang="es-ES" dirty="0"/>
          </a:p>
        </p:txBody>
      </p:sp>
      <p:pic>
        <p:nvPicPr>
          <p:cNvPr id="29" name="Gráfico 28">
            <a:extLst>
              <a:ext uri="{FF2B5EF4-FFF2-40B4-BE49-F238E27FC236}">
                <a16:creationId xmlns:a16="http://schemas.microsoft.com/office/drawing/2014/main" id="{87645AAE-99D6-4DF7-BBA8-ACD6942E164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503112" y="2458037"/>
            <a:ext cx="1294618" cy="970963"/>
          </a:xfrm>
          <a:prstGeom prst="rect">
            <a:avLst/>
          </a:prstGeom>
        </p:spPr>
      </p:pic>
      <p:sp>
        <p:nvSpPr>
          <p:cNvPr id="8" name="Marcador de texto 7">
            <a:extLst>
              <a:ext uri="{FF2B5EF4-FFF2-40B4-BE49-F238E27FC236}">
                <a16:creationId xmlns:a16="http://schemas.microsoft.com/office/drawing/2014/main" id="{FA562AA1-9ED1-4AA1-8F21-A53B5A69CB06}"/>
              </a:ext>
            </a:extLst>
          </p:cNvPr>
          <p:cNvSpPr>
            <a:spLocks noGrp="1"/>
          </p:cNvSpPr>
          <p:nvPr>
            <p:ph type="body" sz="quarter" idx="15"/>
          </p:nvPr>
        </p:nvSpPr>
        <p:spPr>
          <a:xfrm>
            <a:off x="8202527" y="4130531"/>
            <a:ext cx="1800000" cy="360000"/>
          </a:xfrm>
        </p:spPr>
        <p:txBody>
          <a:bodyPr rtlCol="0"/>
          <a:lstStyle/>
          <a:p>
            <a:pPr rtl="0"/>
            <a:r>
              <a:rPr lang="es-ES" dirty="0">
                <a:solidFill>
                  <a:schemeClr val="tx1">
                    <a:lumMod val="75000"/>
                    <a:lumOff val="25000"/>
                  </a:schemeClr>
                </a:solidFill>
              </a:rPr>
              <a:t>Swarm</a:t>
            </a:r>
          </a:p>
        </p:txBody>
      </p:sp>
      <p:cxnSp>
        <p:nvCxnSpPr>
          <p:cNvPr id="19" name="Conector recto 18" title="Línea divisoria">
            <a:extLst>
              <a:ext uri="{FF2B5EF4-FFF2-40B4-BE49-F238E27FC236}">
                <a16:creationId xmlns:a16="http://schemas.microsoft.com/office/drawing/2014/main" id="{4EAA895A-8A04-4C68-83A5-3E4F5209FB7E}"/>
              </a:ext>
            </a:extLst>
          </p:cNvPr>
          <p:cNvCxnSpPr>
            <a:cxnSpLocks/>
          </p:cNvCxnSpPr>
          <p:nvPr/>
        </p:nvCxnSpPr>
        <p:spPr>
          <a:xfrm>
            <a:off x="8328527" y="4614863"/>
            <a:ext cx="1548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27" name="Gráfico 26">
            <a:extLst>
              <a:ext uri="{FF2B5EF4-FFF2-40B4-BE49-F238E27FC236}">
                <a16:creationId xmlns:a16="http://schemas.microsoft.com/office/drawing/2014/main" id="{2BC353DF-7455-49A6-8C40-1E0630E1DA8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0196195" y="2471425"/>
            <a:ext cx="1594857" cy="944185"/>
          </a:xfrm>
          <a:prstGeom prst="rect">
            <a:avLst/>
          </a:prstGeom>
        </p:spPr>
      </p:pic>
      <p:sp>
        <p:nvSpPr>
          <p:cNvPr id="10" name="Marcador de texto 9">
            <a:extLst>
              <a:ext uri="{FF2B5EF4-FFF2-40B4-BE49-F238E27FC236}">
                <a16:creationId xmlns:a16="http://schemas.microsoft.com/office/drawing/2014/main" id="{77D79B0F-EFCB-42B1-AEAE-0FE4763D4456}"/>
              </a:ext>
            </a:extLst>
          </p:cNvPr>
          <p:cNvSpPr>
            <a:spLocks noGrp="1"/>
          </p:cNvSpPr>
          <p:nvPr>
            <p:ph type="body" sz="quarter" idx="17"/>
          </p:nvPr>
        </p:nvSpPr>
        <p:spPr>
          <a:xfrm>
            <a:off x="10117052" y="4130531"/>
            <a:ext cx="1800000" cy="360000"/>
          </a:xfrm>
        </p:spPr>
        <p:txBody>
          <a:bodyPr rtlCol="0"/>
          <a:lstStyle/>
          <a:p>
            <a:pPr rtl="0"/>
            <a:r>
              <a:rPr lang="es-ES" dirty="0">
                <a:solidFill>
                  <a:schemeClr val="tx1">
                    <a:lumMod val="75000"/>
                    <a:lumOff val="25000"/>
                  </a:schemeClr>
                </a:solidFill>
              </a:rPr>
              <a:t>Kubernetes</a:t>
            </a:r>
          </a:p>
        </p:txBody>
      </p:sp>
      <p:cxnSp>
        <p:nvCxnSpPr>
          <p:cNvPr id="20" name="Conector recto 19" title="Línea divisoria">
            <a:extLst>
              <a:ext uri="{FF2B5EF4-FFF2-40B4-BE49-F238E27FC236}">
                <a16:creationId xmlns:a16="http://schemas.microsoft.com/office/drawing/2014/main" id="{59D2C94E-1924-4389-B84A-2828D610B220}"/>
              </a:ext>
            </a:extLst>
          </p:cNvPr>
          <p:cNvCxnSpPr>
            <a:cxnSpLocks/>
          </p:cNvCxnSpPr>
          <p:nvPr/>
        </p:nvCxnSpPr>
        <p:spPr>
          <a:xfrm>
            <a:off x="10243052" y="4614863"/>
            <a:ext cx="15480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164A7EED-2946-4BC7-8230-255354649EB5}"/>
              </a:ext>
            </a:extLst>
          </p:cNvPr>
          <p:cNvSpPr>
            <a:spLocks noGrp="1"/>
          </p:cNvSpPr>
          <p:nvPr>
            <p:ph type="body" sz="quarter" idx="16"/>
          </p:nvPr>
        </p:nvSpPr>
        <p:spPr/>
        <p:txBody>
          <a:bodyPr/>
          <a:lstStyle/>
          <a:p>
            <a:endParaRPr lang="es-AR"/>
          </a:p>
        </p:txBody>
      </p:sp>
      <p:sp>
        <p:nvSpPr>
          <p:cNvPr id="15" name="Text Placeholder 14">
            <a:extLst>
              <a:ext uri="{FF2B5EF4-FFF2-40B4-BE49-F238E27FC236}">
                <a16:creationId xmlns:a16="http://schemas.microsoft.com/office/drawing/2014/main" id="{5D0B91FA-D0B9-4324-B428-BD7EF504DEB9}"/>
              </a:ext>
            </a:extLst>
          </p:cNvPr>
          <p:cNvSpPr>
            <a:spLocks noGrp="1"/>
          </p:cNvSpPr>
          <p:nvPr>
            <p:ph type="body" sz="quarter" idx="18"/>
          </p:nvPr>
        </p:nvSpPr>
        <p:spPr/>
        <p:txBody>
          <a:bodyPr/>
          <a:lstStyle/>
          <a:p>
            <a:endParaRPr lang="es-AR"/>
          </a:p>
        </p:txBody>
      </p:sp>
    </p:spTree>
    <p:extLst>
      <p:ext uri="{BB962C8B-B14F-4D97-AF65-F5344CB8AC3E}">
        <p14:creationId xmlns:p14="http://schemas.microsoft.com/office/powerpoint/2010/main" val="4126733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3">
            <a:extLst>
              <a:ext uri="{FF2B5EF4-FFF2-40B4-BE49-F238E27FC236}">
                <a16:creationId xmlns:a16="http://schemas.microsoft.com/office/drawing/2014/main" id="{41B4E0BF-7E0E-4CF3-9D03-D8A3DB0F9E80}"/>
              </a:ext>
            </a:extLst>
          </p:cNvPr>
          <p:cNvSpPr>
            <a:spLocks noGrp="1"/>
          </p:cNvSpPr>
          <p:nvPr>
            <p:ph type="title"/>
          </p:nvPr>
        </p:nvSpPr>
        <p:spPr/>
        <p:txBody>
          <a:bodyPr/>
          <a:lstStyle/>
          <a:p>
            <a:r>
              <a:rPr lang="es-AR" dirty="0"/>
              <a:t>Siguiente Paso- CI/CD</a:t>
            </a:r>
            <a:endParaRPr lang="en-US" dirty="0"/>
          </a:p>
        </p:txBody>
      </p:sp>
      <p:sp>
        <p:nvSpPr>
          <p:cNvPr id="15" name="Marcador de texto 14">
            <a:extLst>
              <a:ext uri="{FF2B5EF4-FFF2-40B4-BE49-F238E27FC236}">
                <a16:creationId xmlns:a16="http://schemas.microsoft.com/office/drawing/2014/main" id="{6C118AC2-5E91-4473-8E46-6FB76400284D}"/>
              </a:ext>
            </a:extLst>
          </p:cNvPr>
          <p:cNvSpPr>
            <a:spLocks noGrp="1"/>
          </p:cNvSpPr>
          <p:nvPr>
            <p:ph type="body" sz="quarter" idx="32"/>
          </p:nvPr>
        </p:nvSpPr>
        <p:spPr>
          <a:xfrm>
            <a:off x="431800" y="1007999"/>
            <a:ext cx="11339513" cy="4925661"/>
          </a:xfrm>
        </p:spPr>
        <p:txBody>
          <a:bodyPr/>
          <a:lstStyle/>
          <a:p>
            <a:r>
              <a:rPr lang="es-AR" sz="4000" dirty="0"/>
              <a:t>	Ejemplo CI /CD</a:t>
            </a:r>
          </a:p>
          <a:p>
            <a:endParaRPr lang="en-US" sz="4000" dirty="0"/>
          </a:p>
        </p:txBody>
      </p:sp>
      <p:pic>
        <p:nvPicPr>
          <p:cNvPr id="6" name="Picture 5" descr="A close up of a map&#10;&#10;Description automatically generated">
            <a:extLst>
              <a:ext uri="{FF2B5EF4-FFF2-40B4-BE49-F238E27FC236}">
                <a16:creationId xmlns:a16="http://schemas.microsoft.com/office/drawing/2014/main" id="{ABED2AD7-7038-48EF-920E-3FD7A03BAC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1110015"/>
            <a:ext cx="11415643" cy="4401585"/>
          </a:xfrm>
          <a:prstGeom prst="rect">
            <a:avLst/>
          </a:prstGeom>
        </p:spPr>
      </p:pic>
    </p:spTree>
    <p:extLst>
      <p:ext uri="{BB962C8B-B14F-4D97-AF65-F5344CB8AC3E}">
        <p14:creationId xmlns:p14="http://schemas.microsoft.com/office/powerpoint/2010/main" val="1612668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674D82B-7371-49E3-B7E8-91721AB63CA2}"/>
              </a:ext>
            </a:extLst>
          </p:cNvPr>
          <p:cNvSpPr>
            <a:spLocks noGrp="1"/>
          </p:cNvSpPr>
          <p:nvPr>
            <p:ph type="title"/>
          </p:nvPr>
        </p:nvSpPr>
        <p:spPr/>
        <p:txBody>
          <a:bodyPr/>
          <a:lstStyle/>
          <a:p>
            <a:r>
              <a:rPr lang="es-AR" dirty="0"/>
              <a:t>Definiendo Kubernetes</a:t>
            </a:r>
          </a:p>
        </p:txBody>
      </p:sp>
      <p:sp>
        <p:nvSpPr>
          <p:cNvPr id="15" name="Text Placeholder 14">
            <a:extLst>
              <a:ext uri="{FF2B5EF4-FFF2-40B4-BE49-F238E27FC236}">
                <a16:creationId xmlns:a16="http://schemas.microsoft.com/office/drawing/2014/main" id="{742A9471-97B5-4942-88A2-DDD13B92641F}"/>
              </a:ext>
            </a:extLst>
          </p:cNvPr>
          <p:cNvSpPr>
            <a:spLocks noGrp="1"/>
          </p:cNvSpPr>
          <p:nvPr>
            <p:ph type="body" sz="quarter" idx="32"/>
          </p:nvPr>
        </p:nvSpPr>
        <p:spPr>
          <a:xfrm>
            <a:off x="431800" y="1008000"/>
            <a:ext cx="11339513" cy="4935600"/>
          </a:xfrm>
        </p:spPr>
        <p:txBody>
          <a:bodyPr/>
          <a:lstStyle/>
          <a:p>
            <a:r>
              <a:rPr lang="es-AR" i="1" dirty="0"/>
              <a:t>“es un sistema de código abierto para la automatización del despliegue, escalamiento y  manejo de aplicaciones contenerizadas”</a:t>
            </a:r>
          </a:p>
          <a:p>
            <a:endParaRPr lang="es-AR" i="1" dirty="0"/>
          </a:p>
          <a:p>
            <a:endParaRPr lang="es-AR" i="1" dirty="0"/>
          </a:p>
          <a:p>
            <a:endParaRPr lang="es-AR" i="1" dirty="0"/>
          </a:p>
          <a:p>
            <a:endParaRPr lang="es-AR" i="1" dirty="0"/>
          </a:p>
        </p:txBody>
      </p:sp>
      <p:sp>
        <p:nvSpPr>
          <p:cNvPr id="18" name="TextBox 17">
            <a:extLst>
              <a:ext uri="{FF2B5EF4-FFF2-40B4-BE49-F238E27FC236}">
                <a16:creationId xmlns:a16="http://schemas.microsoft.com/office/drawing/2014/main" id="{9E58D11A-62F7-4749-87D6-520F91A4F3FD}"/>
              </a:ext>
            </a:extLst>
          </p:cNvPr>
          <p:cNvSpPr txBox="1"/>
          <p:nvPr/>
        </p:nvSpPr>
        <p:spPr>
          <a:xfrm>
            <a:off x="660400" y="1848397"/>
            <a:ext cx="4760843" cy="4001603"/>
          </a:xfrm>
          <a:prstGeom prst="rect">
            <a:avLst/>
          </a:prstGeom>
          <a:noFill/>
        </p:spPr>
        <p:txBody>
          <a:bodyPr wrap="square" rtlCol="0">
            <a:noAutofit/>
          </a:bodyPr>
          <a:lstStyle/>
          <a:p>
            <a:r>
              <a:rPr lang="es-AR" dirty="0"/>
              <a:t>Principales Características:</a:t>
            </a:r>
          </a:p>
          <a:p>
            <a:endParaRPr lang="es-AR" dirty="0"/>
          </a:p>
          <a:p>
            <a:pPr marL="285750" indent="-285750">
              <a:buFont typeface="Arial" panose="020B0604020202020204" pitchFamily="34" charset="0"/>
              <a:buChar char="•"/>
            </a:pPr>
            <a:r>
              <a:rPr lang="es-AR" dirty="0"/>
              <a:t>Planifica contenedores basado en los recursos y las restricciones.</a:t>
            </a:r>
          </a:p>
          <a:p>
            <a:pPr marL="285750" indent="-285750">
              <a:buFont typeface="Arial" panose="020B0604020202020204" pitchFamily="34" charset="0"/>
              <a:buChar char="•"/>
            </a:pPr>
            <a:r>
              <a:rPr lang="es-AR" dirty="0"/>
              <a:t>Autocuración (</a:t>
            </a:r>
            <a:r>
              <a:rPr lang="es-AR" dirty="0" err="1"/>
              <a:t>self</a:t>
            </a:r>
            <a:r>
              <a:rPr lang="es-AR" dirty="0"/>
              <a:t> </a:t>
            </a:r>
            <a:r>
              <a:rPr lang="es-AR" dirty="0" err="1"/>
              <a:t>healing</a:t>
            </a:r>
            <a:r>
              <a:rPr lang="es-AR" dirty="0"/>
              <a:t>)</a:t>
            </a:r>
          </a:p>
          <a:p>
            <a:pPr marL="285750" indent="-285750">
              <a:buFont typeface="Arial" panose="020B0604020202020204" pitchFamily="34" charset="0"/>
              <a:buChar char="•"/>
            </a:pPr>
            <a:r>
              <a:rPr lang="es-AR" dirty="0"/>
              <a:t>Escalado horizontal</a:t>
            </a:r>
          </a:p>
          <a:p>
            <a:pPr marL="285750" indent="-285750">
              <a:buFont typeface="Arial" panose="020B0604020202020204" pitchFamily="34" charset="0"/>
              <a:buChar char="•"/>
            </a:pPr>
            <a:r>
              <a:rPr lang="es-AR" dirty="0"/>
              <a:t>Servicio de descubrimiento y balanceo de carga</a:t>
            </a:r>
          </a:p>
          <a:p>
            <a:pPr marL="285750" indent="-285750">
              <a:buFont typeface="Arial" panose="020B0604020202020204" pitchFamily="34" charset="0"/>
              <a:buChar char="•"/>
            </a:pPr>
            <a:endParaRPr lang="es-AR" dirty="0"/>
          </a:p>
          <a:p>
            <a:pPr marL="285750" indent="-285750">
              <a:buFont typeface="Arial" panose="020B0604020202020204" pitchFamily="34" charset="0"/>
              <a:buChar char="•"/>
            </a:pPr>
            <a:endParaRPr lang="es-AR" dirty="0"/>
          </a:p>
        </p:txBody>
      </p:sp>
      <p:sp>
        <p:nvSpPr>
          <p:cNvPr id="19" name="TextBox 18">
            <a:extLst>
              <a:ext uri="{FF2B5EF4-FFF2-40B4-BE49-F238E27FC236}">
                <a16:creationId xmlns:a16="http://schemas.microsoft.com/office/drawing/2014/main" id="{CB11B5AD-0AE1-4383-8F14-656049226CE8}"/>
              </a:ext>
            </a:extLst>
          </p:cNvPr>
          <p:cNvSpPr txBox="1"/>
          <p:nvPr/>
        </p:nvSpPr>
        <p:spPr>
          <a:xfrm>
            <a:off x="6666947" y="1941997"/>
            <a:ext cx="4760843" cy="4001603"/>
          </a:xfrm>
          <a:prstGeom prst="rect">
            <a:avLst/>
          </a:prstGeom>
          <a:noFill/>
        </p:spPr>
        <p:txBody>
          <a:bodyPr wrap="square" rtlCol="0">
            <a:noAutofit/>
          </a:bodyPr>
          <a:lstStyle/>
          <a:p>
            <a:r>
              <a:rPr lang="es-AR" dirty="0"/>
              <a:t>Principales Características:</a:t>
            </a:r>
          </a:p>
          <a:p>
            <a:endParaRPr lang="es-AR" dirty="0"/>
          </a:p>
          <a:p>
            <a:pPr marL="285750" indent="-285750">
              <a:buFont typeface="Arial" panose="020B0604020202020204" pitchFamily="34" charset="0"/>
              <a:buChar char="•"/>
            </a:pPr>
            <a:r>
              <a:rPr lang="es-AR" dirty="0"/>
              <a:t>Despliegues Automáticos y vuelta atrás</a:t>
            </a:r>
          </a:p>
          <a:p>
            <a:pPr marL="285750" indent="-285750">
              <a:buFont typeface="Arial" panose="020B0604020202020204" pitchFamily="34" charset="0"/>
              <a:buChar char="•"/>
            </a:pPr>
            <a:r>
              <a:rPr lang="es-AR" dirty="0"/>
              <a:t>Manejo y configuración de secretos</a:t>
            </a:r>
          </a:p>
          <a:p>
            <a:pPr marL="285750" indent="-285750">
              <a:buFont typeface="Arial" panose="020B0604020202020204" pitchFamily="34" charset="0"/>
              <a:buChar char="•"/>
            </a:pPr>
            <a:r>
              <a:rPr lang="es-AR" dirty="0"/>
              <a:t>Orquestación de almacenamiento</a:t>
            </a:r>
          </a:p>
          <a:p>
            <a:pPr marL="285750" indent="-285750">
              <a:buFont typeface="Arial" panose="020B0604020202020204" pitchFamily="34" charset="0"/>
              <a:buChar char="•"/>
            </a:pPr>
            <a:r>
              <a:rPr lang="es-AR" dirty="0"/>
              <a:t>Ejecución por lotes</a:t>
            </a:r>
          </a:p>
          <a:p>
            <a:pPr marL="285750" indent="-285750">
              <a:buFont typeface="Arial" panose="020B0604020202020204" pitchFamily="34" charset="0"/>
              <a:buChar char="•"/>
            </a:pPr>
            <a:endParaRPr lang="es-AR" dirty="0"/>
          </a:p>
          <a:p>
            <a:pPr marL="285750" indent="-285750">
              <a:buFont typeface="Arial" panose="020B0604020202020204" pitchFamily="34" charset="0"/>
              <a:buChar char="•"/>
            </a:pPr>
            <a:endParaRPr lang="es-AR" dirty="0"/>
          </a:p>
        </p:txBody>
      </p:sp>
    </p:spTree>
    <p:extLst>
      <p:ext uri="{BB962C8B-B14F-4D97-AF65-F5344CB8AC3E}">
        <p14:creationId xmlns:p14="http://schemas.microsoft.com/office/powerpoint/2010/main" val="415737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674D82B-7371-49E3-B7E8-91721AB63CA2}"/>
              </a:ext>
            </a:extLst>
          </p:cNvPr>
          <p:cNvSpPr>
            <a:spLocks noGrp="1"/>
          </p:cNvSpPr>
          <p:nvPr>
            <p:ph type="title"/>
          </p:nvPr>
        </p:nvSpPr>
        <p:spPr/>
        <p:txBody>
          <a:bodyPr/>
          <a:lstStyle/>
          <a:p>
            <a:r>
              <a:rPr lang="es-AR" sz="4000" dirty="0"/>
              <a:t>Arquitectura de Kubernetes</a:t>
            </a:r>
          </a:p>
        </p:txBody>
      </p:sp>
      <p:sp>
        <p:nvSpPr>
          <p:cNvPr id="15" name="Text Placeholder 14">
            <a:extLst>
              <a:ext uri="{FF2B5EF4-FFF2-40B4-BE49-F238E27FC236}">
                <a16:creationId xmlns:a16="http://schemas.microsoft.com/office/drawing/2014/main" id="{742A9471-97B5-4942-88A2-DDD13B92641F}"/>
              </a:ext>
            </a:extLst>
          </p:cNvPr>
          <p:cNvSpPr>
            <a:spLocks noGrp="1"/>
          </p:cNvSpPr>
          <p:nvPr>
            <p:ph type="body" sz="quarter" idx="32"/>
          </p:nvPr>
        </p:nvSpPr>
        <p:spPr>
          <a:xfrm>
            <a:off x="431800" y="1008000"/>
            <a:ext cx="11339513" cy="4935600"/>
          </a:xfrm>
        </p:spPr>
        <p:txBody>
          <a:bodyPr/>
          <a:lstStyle/>
          <a:p>
            <a:endParaRPr lang="es-AR" dirty="0"/>
          </a:p>
          <a:p>
            <a:endParaRPr lang="es-AR" i="1" dirty="0"/>
          </a:p>
          <a:p>
            <a:endParaRPr lang="es-AR" i="1" dirty="0"/>
          </a:p>
          <a:p>
            <a:endParaRPr lang="es-AR" i="1" dirty="0"/>
          </a:p>
          <a:p>
            <a:endParaRPr lang="es-AR" i="1" dirty="0"/>
          </a:p>
        </p:txBody>
      </p:sp>
      <p:pic>
        <p:nvPicPr>
          <p:cNvPr id="2" name="Picture 1">
            <a:extLst>
              <a:ext uri="{FF2B5EF4-FFF2-40B4-BE49-F238E27FC236}">
                <a16:creationId xmlns:a16="http://schemas.microsoft.com/office/drawing/2014/main" id="{98CFC3D5-4F29-4B53-9D36-8D7010474EA2}"/>
              </a:ext>
            </a:extLst>
          </p:cNvPr>
          <p:cNvPicPr>
            <a:picLocks noChangeAspect="1"/>
          </p:cNvPicPr>
          <p:nvPr/>
        </p:nvPicPr>
        <p:blipFill>
          <a:blip r:embed="rId3"/>
          <a:stretch>
            <a:fillRect/>
          </a:stretch>
        </p:blipFill>
        <p:spPr>
          <a:xfrm>
            <a:off x="1590261" y="1999258"/>
            <a:ext cx="8534400" cy="4562475"/>
          </a:xfrm>
          <a:prstGeom prst="rect">
            <a:avLst/>
          </a:prstGeom>
        </p:spPr>
      </p:pic>
    </p:spTree>
    <p:extLst>
      <p:ext uri="{BB962C8B-B14F-4D97-AF65-F5344CB8AC3E}">
        <p14:creationId xmlns:p14="http://schemas.microsoft.com/office/powerpoint/2010/main" val="2643070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674D82B-7371-49E3-B7E8-91721AB63CA2}"/>
              </a:ext>
            </a:extLst>
          </p:cNvPr>
          <p:cNvSpPr>
            <a:spLocks noGrp="1"/>
          </p:cNvSpPr>
          <p:nvPr>
            <p:ph type="title"/>
          </p:nvPr>
        </p:nvSpPr>
        <p:spPr/>
        <p:txBody>
          <a:bodyPr/>
          <a:lstStyle/>
          <a:p>
            <a:r>
              <a:rPr lang="es-AR" sz="4000" dirty="0"/>
              <a:t>Arquitectura de Kubernetes</a:t>
            </a:r>
          </a:p>
        </p:txBody>
      </p:sp>
      <p:sp>
        <p:nvSpPr>
          <p:cNvPr id="15" name="Text Placeholder 14">
            <a:extLst>
              <a:ext uri="{FF2B5EF4-FFF2-40B4-BE49-F238E27FC236}">
                <a16:creationId xmlns:a16="http://schemas.microsoft.com/office/drawing/2014/main" id="{742A9471-97B5-4942-88A2-DDD13B92641F}"/>
              </a:ext>
            </a:extLst>
          </p:cNvPr>
          <p:cNvSpPr>
            <a:spLocks noGrp="1"/>
          </p:cNvSpPr>
          <p:nvPr>
            <p:ph type="body" sz="quarter" idx="32"/>
          </p:nvPr>
        </p:nvSpPr>
        <p:spPr>
          <a:xfrm>
            <a:off x="431800" y="1008000"/>
            <a:ext cx="11339513" cy="4935600"/>
          </a:xfrm>
        </p:spPr>
        <p:txBody>
          <a:bodyPr/>
          <a:lstStyle/>
          <a:p>
            <a:r>
              <a:rPr lang="es-AR" sz="3200" dirty="0"/>
              <a:t>Nodo trabajador</a:t>
            </a:r>
          </a:p>
          <a:p>
            <a:endParaRPr lang="es-AR" dirty="0"/>
          </a:p>
          <a:p>
            <a:endParaRPr lang="es-AR" i="1" dirty="0"/>
          </a:p>
          <a:p>
            <a:endParaRPr lang="es-AR" i="1" dirty="0"/>
          </a:p>
          <a:p>
            <a:endParaRPr lang="es-AR" i="1" dirty="0"/>
          </a:p>
          <a:p>
            <a:endParaRPr lang="es-AR" i="1" dirty="0"/>
          </a:p>
        </p:txBody>
      </p:sp>
      <p:pic>
        <p:nvPicPr>
          <p:cNvPr id="3" name="Picture 2">
            <a:extLst>
              <a:ext uri="{FF2B5EF4-FFF2-40B4-BE49-F238E27FC236}">
                <a16:creationId xmlns:a16="http://schemas.microsoft.com/office/drawing/2014/main" id="{F123BC06-F979-4DB6-96D0-44471A22093C}"/>
              </a:ext>
            </a:extLst>
          </p:cNvPr>
          <p:cNvPicPr>
            <a:picLocks noChangeAspect="1"/>
          </p:cNvPicPr>
          <p:nvPr/>
        </p:nvPicPr>
        <p:blipFill>
          <a:blip r:embed="rId3"/>
          <a:stretch>
            <a:fillRect/>
          </a:stretch>
        </p:blipFill>
        <p:spPr>
          <a:xfrm>
            <a:off x="3538537" y="1811393"/>
            <a:ext cx="5114925" cy="3676650"/>
          </a:xfrm>
          <a:prstGeom prst="rect">
            <a:avLst/>
          </a:prstGeom>
        </p:spPr>
      </p:pic>
    </p:spTree>
    <p:extLst>
      <p:ext uri="{BB962C8B-B14F-4D97-AF65-F5344CB8AC3E}">
        <p14:creationId xmlns:p14="http://schemas.microsoft.com/office/powerpoint/2010/main" val="2020903559"/>
      </p:ext>
    </p:extLst>
  </p:cSld>
  <p:clrMapOvr>
    <a:masterClrMapping/>
  </p:clrMapOvr>
</p:sld>
</file>

<file path=ppt/theme/theme1.xml><?xml version="1.0" encoding="utf-8"?>
<a:theme xmlns:a="http://schemas.openxmlformats.org/drawingml/2006/main" name="Tema de Office">
  <a:themeElements>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fontScheme name="Custom 141">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677702_TF33781529" id="{B1D49CA5-A37F-4481-9498-089364DEF8BB}" vid="{7B5EDC1C-062C-4068-BE08-41B71567A64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6C0A962ABE7934B808C6FB8F0B4386D" ma:contentTypeVersion="5" ma:contentTypeDescription="Crear nuevo documento." ma:contentTypeScope="" ma:versionID="607e7d2c85e5d904037c5751ffc68754">
  <xsd:schema xmlns:xsd="http://www.w3.org/2001/XMLSchema" xmlns:xs="http://www.w3.org/2001/XMLSchema" xmlns:p="http://schemas.microsoft.com/office/2006/metadata/properties" xmlns:ns3="15d1b62b-688d-4a47-9b52-f6996839f96a" xmlns:ns4="b8fa22c0-60d5-4fdb-9c7f-b1be43355e11" targetNamespace="http://schemas.microsoft.com/office/2006/metadata/properties" ma:root="true" ma:fieldsID="984b37ccfe3c718ecf8c447b8812b191" ns3:_="" ns4:_="">
    <xsd:import namespace="15d1b62b-688d-4a47-9b52-f6996839f96a"/>
    <xsd:import namespace="b8fa22c0-60d5-4fdb-9c7f-b1be43355e1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d1b62b-688d-4a47-9b52-f6996839f9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8fa22c0-60d5-4fdb-9c7f-b1be43355e11"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7473A4-BA97-4302-B9FA-66AC0E5A83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d1b62b-688d-4a47-9b52-f6996839f96a"/>
    <ds:schemaRef ds:uri="b8fa22c0-60d5-4fdb-9c7f-b1be43355e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AD1C2BF-555A-4532-A725-F87E4A8F96B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915FA93-28C8-4DE2-BB04-568C244FC0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de tecnología</Template>
  <TotalTime>0</TotalTime>
  <Words>2388</Words>
  <Application>Microsoft Office PowerPoint</Application>
  <PresentationFormat>Widescreen</PresentationFormat>
  <Paragraphs>260</Paragraphs>
  <Slides>22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Black</vt:lpstr>
      <vt:lpstr>Calibri</vt:lpstr>
      <vt:lpstr>Tahoma</vt:lpstr>
      <vt:lpstr>Times New Roman</vt:lpstr>
      <vt:lpstr>Tema de Office</vt:lpstr>
      <vt:lpstr>Kubernetes </vt:lpstr>
      <vt:lpstr>Conceptos Preliminares</vt:lpstr>
      <vt:lpstr>Conceptos Preliminares</vt:lpstr>
      <vt:lpstr>Conceptos Preliminares</vt:lpstr>
      <vt:lpstr>Posibles Soluciones</vt:lpstr>
      <vt:lpstr>Siguiente Paso- CI/CD</vt:lpstr>
      <vt:lpstr>Definiendo Kubernetes</vt:lpstr>
      <vt:lpstr>Arquitectura de Kubernetes</vt:lpstr>
      <vt:lpstr>Arquitectura de Kubernetes</vt:lpstr>
      <vt:lpstr>Arquitectura de Kubernetes</vt:lpstr>
      <vt:lpstr>Kubernetes Bloques de construcción</vt:lpstr>
      <vt:lpstr>Kubernetes Bloques de construcción</vt:lpstr>
      <vt:lpstr>Servicios</vt:lpstr>
      <vt:lpstr>Servicios</vt:lpstr>
      <vt:lpstr>Tipo de servicio</vt:lpstr>
      <vt:lpstr>Tipo de servicio</vt:lpstr>
      <vt:lpstr>Tipo de servicio</vt:lpstr>
      <vt:lpstr>Desafíos Resueltos</vt:lpstr>
      <vt:lpstr>Desafíos Resueltos</vt:lpstr>
      <vt:lpstr>Otros desafíos a resolver</vt:lpstr>
      <vt:lpstr>Demo………..</vt:lpstr>
      <vt:lpstr>Algunas Paginas para aprender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 </dc:title>
  <dc:creator/>
  <cp:revision>1</cp:revision>
  <dcterms:created xsi:type="dcterms:W3CDTF">2019-11-12T16:16:40Z</dcterms:created>
  <dcterms:modified xsi:type="dcterms:W3CDTF">2019-11-13T18:38:23Z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2018-08-01T18:58:27.2090037Z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0x010100C6C0A962ABE7934B808C6FB8F0B4386D</vt:lpwstr>
  </property>
</Properties>
</file>