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 Light"/>
      </a:defRPr>
    </a:lvl1pPr>
    <a:lvl2pPr indent="228600" algn="ctr" defTabSz="584200">
      <a:defRPr sz="3600">
        <a:latin typeface="+mj-lt"/>
        <a:ea typeface="+mj-ea"/>
        <a:cs typeface="+mj-cs"/>
        <a:sym typeface="Helvetica Light"/>
      </a:defRPr>
    </a:lvl2pPr>
    <a:lvl3pPr indent="457200" algn="ctr" defTabSz="584200">
      <a:defRPr sz="3600">
        <a:latin typeface="+mj-lt"/>
        <a:ea typeface="+mj-ea"/>
        <a:cs typeface="+mj-cs"/>
        <a:sym typeface="Helvetica Light"/>
      </a:defRPr>
    </a:lvl3pPr>
    <a:lvl4pPr indent="685800" algn="ctr" defTabSz="584200">
      <a:defRPr sz="3600">
        <a:latin typeface="+mj-lt"/>
        <a:ea typeface="+mj-ea"/>
        <a:cs typeface="+mj-cs"/>
        <a:sym typeface="Helvetica Light"/>
      </a:defRPr>
    </a:lvl4pPr>
    <a:lvl5pPr indent="914400" algn="ctr" defTabSz="584200">
      <a:defRPr sz="3600">
        <a:latin typeface="+mj-lt"/>
        <a:ea typeface="+mj-ea"/>
        <a:cs typeface="+mj-cs"/>
        <a:sym typeface="Helvetica Light"/>
      </a:defRPr>
    </a:lvl5pPr>
    <a:lvl6pPr indent="1143000" algn="ctr" defTabSz="584200">
      <a:defRPr sz="3600">
        <a:latin typeface="+mj-lt"/>
        <a:ea typeface="+mj-ea"/>
        <a:cs typeface="+mj-cs"/>
        <a:sym typeface="Helvetica Light"/>
      </a:defRPr>
    </a:lvl6pPr>
    <a:lvl7pPr indent="1371600" algn="ctr" defTabSz="584200">
      <a:defRPr sz="3600">
        <a:latin typeface="+mj-lt"/>
        <a:ea typeface="+mj-ea"/>
        <a:cs typeface="+mj-cs"/>
        <a:sym typeface="Helvetica Light"/>
      </a:defRPr>
    </a:lvl7pPr>
    <a:lvl8pPr indent="1600200" algn="ctr" defTabSz="584200">
      <a:defRPr sz="3600">
        <a:latin typeface="+mj-lt"/>
        <a:ea typeface="+mj-ea"/>
        <a:cs typeface="+mj-cs"/>
        <a:sym typeface="Helvetica Light"/>
      </a:defRPr>
    </a:lvl8pPr>
    <a:lvl9pPr indent="1828800" algn="ctr" defTabSz="584200">
      <a:defRPr sz="3600">
        <a:latin typeface="+mj-lt"/>
        <a:ea typeface="+mj-ea"/>
        <a:cs typeface="+mj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1" sz="42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42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j-lt"/>
          <a:ea typeface="+mj-ea"/>
          <a:cs typeface="+mj-cs"/>
          <a:sym typeface="Helvetica Light"/>
        </a:defRPr>
      </a:lvl1pPr>
      <a:lvl2pPr indent="228600" algn="ctr" defTabSz="584200">
        <a:defRPr sz="8000">
          <a:latin typeface="+mj-lt"/>
          <a:ea typeface="+mj-ea"/>
          <a:cs typeface="+mj-cs"/>
          <a:sym typeface="Helvetica Light"/>
        </a:defRPr>
      </a:lvl2pPr>
      <a:lvl3pPr indent="457200" algn="ctr" defTabSz="584200">
        <a:defRPr sz="8000">
          <a:latin typeface="+mj-lt"/>
          <a:ea typeface="+mj-ea"/>
          <a:cs typeface="+mj-cs"/>
          <a:sym typeface="Helvetica Light"/>
        </a:defRPr>
      </a:lvl3pPr>
      <a:lvl4pPr indent="685800" algn="ctr" defTabSz="584200">
        <a:defRPr sz="8000">
          <a:latin typeface="+mj-lt"/>
          <a:ea typeface="+mj-ea"/>
          <a:cs typeface="+mj-cs"/>
          <a:sym typeface="Helvetica Light"/>
        </a:defRPr>
      </a:lvl4pPr>
      <a:lvl5pPr indent="914400" algn="ctr" defTabSz="584200">
        <a:defRPr sz="8000">
          <a:latin typeface="+mj-lt"/>
          <a:ea typeface="+mj-ea"/>
          <a:cs typeface="+mj-cs"/>
          <a:sym typeface="Helvetica Light"/>
        </a:defRPr>
      </a:lvl5pPr>
      <a:lvl6pPr indent="1143000" algn="ctr" defTabSz="584200">
        <a:defRPr sz="8000">
          <a:latin typeface="+mj-lt"/>
          <a:ea typeface="+mj-ea"/>
          <a:cs typeface="+mj-cs"/>
          <a:sym typeface="Helvetica Light"/>
        </a:defRPr>
      </a:lvl6pPr>
      <a:lvl7pPr indent="1371600" algn="ctr" defTabSz="584200">
        <a:defRPr sz="8000">
          <a:latin typeface="+mj-lt"/>
          <a:ea typeface="+mj-ea"/>
          <a:cs typeface="+mj-cs"/>
          <a:sym typeface="Helvetica Light"/>
        </a:defRPr>
      </a:lvl7pPr>
      <a:lvl8pPr indent="1600200" algn="ctr" defTabSz="584200">
        <a:defRPr sz="8000">
          <a:latin typeface="+mj-lt"/>
          <a:ea typeface="+mj-ea"/>
          <a:cs typeface="+mj-cs"/>
          <a:sym typeface="Helvetica Light"/>
        </a:defRPr>
      </a:lvl8pPr>
      <a:lvl9pPr indent="1828800" algn="ctr" defTabSz="584200">
        <a:defRPr sz="8000">
          <a:latin typeface="+mj-lt"/>
          <a:ea typeface="+mj-ea"/>
          <a:cs typeface="+mj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am-logo.png"/>
          <p:cNvPicPr/>
          <p:nvPr/>
        </p:nvPicPr>
        <p:blipFill>
          <a:blip r:embed="rId2">
            <a:extLst/>
          </a:blip>
          <a:srcRect l="6708" t="6560" r="6560" b="6708"/>
          <a:stretch>
            <a:fillRect/>
          </a:stretch>
        </p:blipFill>
        <p:spPr>
          <a:xfrm>
            <a:off x="3040856" y="860725"/>
            <a:ext cx="6923062" cy="44999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" name="Group 37"/>
          <p:cNvGrpSpPr/>
          <p:nvPr/>
        </p:nvGrpSpPr>
        <p:grpSpPr>
          <a:xfrm>
            <a:off x="3383198" y="5836397"/>
            <a:ext cx="6238378" cy="3056478"/>
            <a:chOff x="0" y="0"/>
            <a:chExt cx="6238376" cy="3056476"/>
          </a:xfrm>
        </p:grpSpPr>
        <p:sp>
          <p:nvSpPr>
            <p:cNvPr id="33" name="Shape 33"/>
            <p:cNvSpPr/>
            <p:nvPr/>
          </p:nvSpPr>
          <p:spPr>
            <a:xfrm>
              <a:off x="0" y="1525508"/>
              <a:ext cx="3116733" cy="1530969"/>
            </a:xfrm>
            <a:prstGeom prst="rect">
              <a:avLst/>
            </a:prstGeom>
            <a:gradFill flip="none" rotWithShape="1">
              <a:gsLst>
                <a:gs pos="0">
                  <a:srgbClr val="E1CA4E"/>
                </a:gs>
                <a:gs pos="100000">
                  <a:srgbClr val="FF532E"/>
                </a:gs>
              </a:gsLst>
              <a:lin ang="5400000" scaled="0"/>
            </a:gra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600">
                  <a:solidFill>
                    <a:srgbClr val="FFFFFF"/>
                  </a:solidFill>
                </a:rPr>
                <a:t>Start Slammin’!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3121643" y="1525508"/>
              <a:ext cx="3116734" cy="1530969"/>
            </a:xfrm>
            <a:prstGeom prst="rect">
              <a:avLst/>
            </a:prstGeom>
            <a:gradFill flip="none" rotWithShape="1">
              <a:gsLst>
                <a:gs pos="0">
                  <a:srgbClr val="C481A5"/>
                </a:gs>
                <a:gs pos="100000">
                  <a:srgbClr val="8C3B6F"/>
                </a:gs>
              </a:gsLst>
              <a:lin ang="5400000" scaled="0"/>
            </a:gra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800">
                  <a:solidFill>
                    <a:srgbClr val="FFFFFF"/>
                  </a:solidFill>
                </a:rPr>
                <a:t>I’m new here…</a:t>
              </a:r>
            </a:p>
          </p:txBody>
        </p:sp>
        <p:sp>
          <p:nvSpPr>
            <p:cNvPr id="35" name="Shape 35"/>
            <p:cNvSpPr/>
            <p:nvPr/>
          </p:nvSpPr>
          <p:spPr>
            <a:xfrm>
              <a:off x="3121643" y="0"/>
              <a:ext cx="3116734" cy="1530968"/>
            </a:xfrm>
            <a:prstGeom prst="rect">
              <a:avLst/>
            </a:prstGeom>
            <a:gradFill flip="none" rotWithShape="1">
              <a:gsLst>
                <a:gs pos="0">
                  <a:srgbClr val="70BF41"/>
                </a:gs>
                <a:gs pos="100000">
                  <a:srgbClr val="00882B"/>
                </a:gs>
              </a:gsLst>
              <a:lin ang="5400000" scaled="0"/>
            </a:gra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3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500">
                  <a:solidFill>
                    <a:srgbClr val="FFFFFF"/>
                  </a:solidFill>
                </a:rPr>
                <a:t>New Slams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0"/>
              <a:ext cx="3116733" cy="1530968"/>
            </a:xfrm>
            <a:prstGeom prst="rect">
              <a:avLst/>
            </a:prstGeom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3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500">
                  <a:solidFill>
                    <a:srgbClr val="FFFFFF"/>
                  </a:solidFill>
                </a:rPr>
                <a:t>Top Slams</a:t>
              </a:r>
            </a:p>
          </p:txBody>
        </p:sp>
      </p:grpSp>
      <p:sp>
        <p:nvSpPr>
          <p:cNvPr id="38" name="Shape 38"/>
          <p:cNvSpPr/>
          <p:nvPr/>
        </p:nvSpPr>
        <p:spPr>
          <a:xfrm>
            <a:off x="3231629" y="419100"/>
            <a:ext cx="6541542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Home page (pre-login)</a:t>
            </a:r>
          </a:p>
        </p:txBody>
      </p:sp>
      <p:sp>
        <p:nvSpPr>
          <p:cNvPr id="39" name="Shape 39"/>
          <p:cNvSpPr/>
          <p:nvPr/>
        </p:nvSpPr>
        <p:spPr>
          <a:xfrm>
            <a:off x="1094206" y="8388350"/>
            <a:ext cx="22057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(New session)</a:t>
            </a:r>
          </a:p>
        </p:txBody>
      </p:sp>
      <p:sp>
        <p:nvSpPr>
          <p:cNvPr id="40" name="Shape 40"/>
          <p:cNvSpPr/>
          <p:nvPr/>
        </p:nvSpPr>
        <p:spPr>
          <a:xfrm>
            <a:off x="9933965" y="8388350"/>
            <a:ext cx="20776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(About Page)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-34980" y="5294854"/>
            <a:ext cx="13074759" cy="635442"/>
          </a:xfrm>
          <a:prstGeom prst="rect">
            <a:avLst/>
          </a:prstGeom>
          <a:solidFill>
            <a:srgbClr val="5F327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80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Shape 381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382" name="Shape 382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385" name="Group 385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383" name="Shape 383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384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87" name="Shape 387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sp>
        <p:nvSpPr>
          <p:cNvPr id="388" name="Shape 388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89" name="Shape 389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grpSp>
        <p:nvGrpSpPr>
          <p:cNvPr id="393" name="Group 393"/>
          <p:cNvGrpSpPr/>
          <p:nvPr/>
        </p:nvGrpSpPr>
        <p:grpSpPr>
          <a:xfrm>
            <a:off x="7613587" y="3272403"/>
            <a:ext cx="3460509" cy="393701"/>
            <a:chOff x="-1921972" y="0"/>
            <a:chExt cx="3460508" cy="393700"/>
          </a:xfrm>
        </p:grpSpPr>
        <p:sp>
          <p:nvSpPr>
            <p:cNvPr id="391" name="Shape 391"/>
            <p:cNvSpPr/>
            <p:nvPr/>
          </p:nvSpPr>
          <p:spPr>
            <a:xfrm>
              <a:off x="-8890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GROUP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-1921973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SOLO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396" name="Group 396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394" name="Shape 394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397" name="Shape 397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399" name="Shape 399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0" name="Shape 400"/>
          <p:cNvSpPr/>
          <p:nvPr/>
        </p:nvSpPr>
        <p:spPr>
          <a:xfrm flipV="1">
            <a:off x="-105108" y="6525469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1" name="Shape 401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2" name="Shape 402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3" name="Shape 403"/>
          <p:cNvSpPr/>
          <p:nvPr/>
        </p:nvSpPr>
        <p:spPr>
          <a:xfrm flipV="1">
            <a:off x="-207530" y="8368681"/>
            <a:ext cx="1350479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4" name="Shape 404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5" name="Shape 405"/>
          <p:cNvSpPr/>
          <p:nvPr/>
        </p:nvSpPr>
        <p:spPr>
          <a:xfrm flipV="1">
            <a:off x="-497269" y="9597876"/>
            <a:ext cx="1408427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7" name="Shape 407"/>
          <p:cNvSpPr/>
          <p:nvPr/>
        </p:nvSpPr>
        <p:spPr>
          <a:xfrm flipV="1">
            <a:off x="4426922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When Winter Comes</a:t>
            </a:r>
          </a:p>
        </p:txBody>
      </p:sp>
      <p:sp>
        <p:nvSpPr>
          <p:cNvPr id="409" name="Shape 409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Buy a Coke</a:t>
            </a:r>
          </a:p>
        </p:txBody>
      </p:sp>
      <p:sp>
        <p:nvSpPr>
          <p:cNvPr id="410" name="Shape 410"/>
          <p:cNvSpPr/>
          <p:nvPr/>
        </p:nvSpPr>
        <p:spPr>
          <a:xfrm>
            <a:off x="57460" y="6544047"/>
            <a:ext cx="290082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Water</a:t>
            </a:r>
          </a:p>
        </p:txBody>
      </p:sp>
      <p:sp>
        <p:nvSpPr>
          <p:cNvPr id="411" name="Shape 411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Homeless</a:t>
            </a:r>
          </a:p>
        </p:txBody>
      </p:sp>
      <p:sp>
        <p:nvSpPr>
          <p:cNvPr id="412" name="Shape 412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413" name="Shape 413"/>
          <p:cNvSpPr/>
          <p:nvPr/>
        </p:nvSpPr>
        <p:spPr>
          <a:xfrm>
            <a:off x="50160" y="8375377"/>
            <a:ext cx="42297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414" name="Shape 414"/>
          <p:cNvSpPr/>
          <p:nvPr/>
        </p:nvSpPr>
        <p:spPr>
          <a:xfrm>
            <a:off x="67059" y="8983278"/>
            <a:ext cx="333983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415" name="Shape 415"/>
          <p:cNvSpPr/>
          <p:nvPr/>
        </p:nvSpPr>
        <p:spPr>
          <a:xfrm>
            <a:off x="947385" y="9570925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416" name="Shape 416"/>
          <p:cNvSpPr/>
          <p:nvPr/>
        </p:nvSpPr>
        <p:spPr>
          <a:xfrm>
            <a:off x="7194605" y="5246591"/>
            <a:ext cx="55462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Nstark123, Astark5, Ktulls…</a:t>
            </a:r>
          </a:p>
        </p:txBody>
      </p:sp>
      <p:sp>
        <p:nvSpPr>
          <p:cNvPr id="417" name="Shape 417"/>
          <p:cNvSpPr/>
          <p:nvPr/>
        </p:nvSpPr>
        <p:spPr>
          <a:xfrm>
            <a:off x="7206053" y="5920374"/>
            <a:ext cx="564085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DDraper, Joany345, peggE</a:t>
            </a:r>
          </a:p>
        </p:txBody>
      </p:sp>
      <p:sp>
        <p:nvSpPr>
          <p:cNvPr id="418" name="Shape 418"/>
          <p:cNvSpPr/>
          <p:nvPr/>
        </p:nvSpPr>
        <p:spPr>
          <a:xfrm>
            <a:off x="7203465" y="6486012"/>
            <a:ext cx="564603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bobpanstpow2,pstarz,sandE,clar…</a:t>
            </a:r>
          </a:p>
        </p:txBody>
      </p:sp>
      <p:sp>
        <p:nvSpPr>
          <p:cNvPr id="419" name="Shape 419"/>
          <p:cNvSpPr/>
          <p:nvPr/>
        </p:nvSpPr>
        <p:spPr>
          <a:xfrm>
            <a:off x="7202671" y="7141116"/>
            <a:ext cx="5647618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ClrkKent, princSleia </a:t>
            </a:r>
          </a:p>
        </p:txBody>
      </p:sp>
      <p:sp>
        <p:nvSpPr>
          <p:cNvPr id="420" name="Shape 420"/>
          <p:cNvSpPr/>
          <p:nvPr/>
        </p:nvSpPr>
        <p:spPr>
          <a:xfrm>
            <a:off x="7085192" y="7680305"/>
            <a:ext cx="576509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421" name="Shape 421"/>
          <p:cNvSpPr/>
          <p:nvPr/>
        </p:nvSpPr>
        <p:spPr>
          <a:xfrm>
            <a:off x="7085192" y="8341342"/>
            <a:ext cx="576509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422" name="Shape 422"/>
          <p:cNvSpPr/>
          <p:nvPr/>
        </p:nvSpPr>
        <p:spPr>
          <a:xfrm>
            <a:off x="7202671" y="8936453"/>
            <a:ext cx="564761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423" name="Shape 423"/>
          <p:cNvSpPr/>
          <p:nvPr/>
        </p:nvSpPr>
        <p:spPr>
          <a:xfrm>
            <a:off x="4516085" y="9577871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424" name="Shape 424"/>
          <p:cNvSpPr/>
          <p:nvPr/>
        </p:nvSpPr>
        <p:spPr>
          <a:xfrm>
            <a:off x="-91974" y="2886075"/>
            <a:ext cx="211288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effect)</a:t>
            </a:r>
          </a:p>
        </p:txBody>
      </p:sp>
      <p:sp>
        <p:nvSpPr>
          <p:cNvPr id="425" name="Shape 425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427" name="Shape 427"/>
          <p:cNvSpPr/>
          <p:nvPr/>
        </p:nvSpPr>
        <p:spPr>
          <a:xfrm>
            <a:off x="4519541" y="5347542"/>
            <a:ext cx="24006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1082087797</a:t>
            </a:r>
          </a:p>
        </p:txBody>
      </p:sp>
      <p:sp>
        <p:nvSpPr>
          <p:cNvPr id="428" name="Shape 428"/>
          <p:cNvSpPr/>
          <p:nvPr/>
        </p:nvSpPr>
        <p:spPr>
          <a:xfrm>
            <a:off x="4627808" y="5928569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674665656</a:t>
            </a:r>
          </a:p>
        </p:txBody>
      </p:sp>
      <p:sp>
        <p:nvSpPr>
          <p:cNvPr id="429" name="Shape 429"/>
          <p:cNvSpPr/>
          <p:nvPr/>
        </p:nvSpPr>
        <p:spPr>
          <a:xfrm>
            <a:off x="-146391" y="4505214"/>
            <a:ext cx="13462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431" name="Shape 431"/>
          <p:cNvSpPr/>
          <p:nvPr/>
        </p:nvSpPr>
        <p:spPr>
          <a:xfrm>
            <a:off x="4862497" y="7171880"/>
            <a:ext cx="171476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1460300</a:t>
            </a:r>
          </a:p>
        </p:txBody>
      </p:sp>
      <p:sp>
        <p:nvSpPr>
          <p:cNvPr id="432" name="Shape 432"/>
          <p:cNvSpPr/>
          <p:nvPr/>
        </p:nvSpPr>
        <p:spPr>
          <a:xfrm>
            <a:off x="4993656" y="7804671"/>
            <a:ext cx="148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237877</a:t>
            </a:r>
          </a:p>
        </p:txBody>
      </p:sp>
      <p:sp>
        <p:nvSpPr>
          <p:cNvPr id="433" name="Shape 433"/>
          <p:cNvSpPr/>
          <p:nvPr/>
        </p:nvSpPr>
        <p:spPr>
          <a:xfrm>
            <a:off x="5222294" y="8409571"/>
            <a:ext cx="102884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3789</a:t>
            </a:r>
          </a:p>
        </p:txBody>
      </p:sp>
      <p:sp>
        <p:nvSpPr>
          <p:cNvPr id="434" name="Shape 434"/>
          <p:cNvSpPr/>
          <p:nvPr/>
        </p:nvSpPr>
        <p:spPr>
          <a:xfrm>
            <a:off x="5256385" y="8967669"/>
            <a:ext cx="102885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3487</a:t>
            </a:r>
          </a:p>
        </p:txBody>
      </p:sp>
      <p:sp>
        <p:nvSpPr>
          <p:cNvPr id="435" name="Shape 435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  <p:sp>
        <p:nvSpPr>
          <p:cNvPr id="436" name="Shape 436"/>
          <p:cNvSpPr/>
          <p:nvPr/>
        </p:nvSpPr>
        <p:spPr>
          <a:xfrm>
            <a:off x="1812875" y="1601416"/>
            <a:ext cx="9103569" cy="7749926"/>
          </a:xfrm>
          <a:prstGeom prst="rect">
            <a:avLst/>
          </a:prstGeom>
          <a:gradFill>
            <a:gsLst>
              <a:gs pos="0">
                <a:srgbClr val="8DD1FC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3518693" y="1787913"/>
            <a:ext cx="5967414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When Winter Comes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by Nstark123, Astark5, 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Ktulls, LorsSnow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3015691" y="3870828"/>
            <a:ext cx="6973418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A family divided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When North and South collided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Fire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Ice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Sugar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Spice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We are nice.</a:t>
            </a:r>
          </a:p>
        </p:txBody>
      </p:sp>
      <p:sp>
        <p:nvSpPr>
          <p:cNvPr id="439" name="Shape 439"/>
          <p:cNvSpPr/>
          <p:nvPr/>
        </p:nvSpPr>
        <p:spPr>
          <a:xfrm>
            <a:off x="8134723" y="8513961"/>
            <a:ext cx="26293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i="0" sz="1800"/>
            </a:pPr>
            <a:r>
              <a:rPr i="1" sz="3000"/>
              <a:t>(Timestamp)</a:t>
            </a:r>
          </a:p>
        </p:txBody>
      </p:sp>
      <p:sp>
        <p:nvSpPr>
          <p:cNvPr id="440" name="Shape 440"/>
          <p:cNvSpPr/>
          <p:nvPr/>
        </p:nvSpPr>
        <p:spPr>
          <a:xfrm>
            <a:off x="10331475" y="172951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X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/>
        </p:nvSpPr>
        <p:spPr>
          <a:xfrm>
            <a:off x="-34980" y="5294854"/>
            <a:ext cx="13074759" cy="635442"/>
          </a:xfrm>
          <a:prstGeom prst="rect">
            <a:avLst/>
          </a:prstGeom>
          <a:solidFill>
            <a:srgbClr val="5F327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444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Shape 445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450" name="Group 450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446" name="Shape 446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449" name="Group 449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447" name="Shape 447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48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51" name="Shape 451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sp>
        <p:nvSpPr>
          <p:cNvPr id="452" name="Shape 452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53" name="Shape 453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grpSp>
        <p:nvGrpSpPr>
          <p:cNvPr id="457" name="Group 457"/>
          <p:cNvGrpSpPr/>
          <p:nvPr/>
        </p:nvGrpSpPr>
        <p:grpSpPr>
          <a:xfrm>
            <a:off x="7613587" y="3272403"/>
            <a:ext cx="3460509" cy="393701"/>
            <a:chOff x="-1921972" y="0"/>
            <a:chExt cx="3460508" cy="393700"/>
          </a:xfrm>
        </p:grpSpPr>
        <p:sp>
          <p:nvSpPr>
            <p:cNvPr id="455" name="Shape 455"/>
            <p:cNvSpPr/>
            <p:nvPr/>
          </p:nvSpPr>
          <p:spPr>
            <a:xfrm>
              <a:off x="-8890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GROUP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-1921973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SOLO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460" name="Group 460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458" name="Shape 458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461" name="Shape 461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463" name="Shape 463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64" name="Shape 464"/>
          <p:cNvSpPr/>
          <p:nvPr/>
        </p:nvSpPr>
        <p:spPr>
          <a:xfrm flipV="1">
            <a:off x="-105108" y="6525469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65" name="Shape 465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66" name="Shape 466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67" name="Shape 467"/>
          <p:cNvSpPr/>
          <p:nvPr/>
        </p:nvSpPr>
        <p:spPr>
          <a:xfrm flipV="1">
            <a:off x="-207530" y="8368681"/>
            <a:ext cx="1350479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68" name="Shape 468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69" name="Shape 469"/>
          <p:cNvSpPr/>
          <p:nvPr/>
        </p:nvSpPr>
        <p:spPr>
          <a:xfrm flipV="1">
            <a:off x="-497269" y="9597876"/>
            <a:ext cx="1408427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70" name="Shape 470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71" name="Shape 471"/>
          <p:cNvSpPr/>
          <p:nvPr/>
        </p:nvSpPr>
        <p:spPr>
          <a:xfrm flipV="1">
            <a:off x="4426922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72" name="Shape 472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When Winter Comes</a:t>
            </a:r>
          </a:p>
        </p:txBody>
      </p:sp>
      <p:sp>
        <p:nvSpPr>
          <p:cNvPr id="473" name="Shape 473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Buy a Coke</a:t>
            </a:r>
          </a:p>
        </p:txBody>
      </p:sp>
      <p:sp>
        <p:nvSpPr>
          <p:cNvPr id="474" name="Shape 474"/>
          <p:cNvSpPr/>
          <p:nvPr/>
        </p:nvSpPr>
        <p:spPr>
          <a:xfrm>
            <a:off x="57460" y="6544047"/>
            <a:ext cx="290082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Water</a:t>
            </a:r>
          </a:p>
        </p:txBody>
      </p:sp>
      <p:sp>
        <p:nvSpPr>
          <p:cNvPr id="475" name="Shape 475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Homeless</a:t>
            </a:r>
          </a:p>
        </p:txBody>
      </p:sp>
      <p:sp>
        <p:nvSpPr>
          <p:cNvPr id="476" name="Shape 476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477" name="Shape 477"/>
          <p:cNvSpPr/>
          <p:nvPr/>
        </p:nvSpPr>
        <p:spPr>
          <a:xfrm>
            <a:off x="50160" y="8375377"/>
            <a:ext cx="42297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478" name="Shape 478"/>
          <p:cNvSpPr/>
          <p:nvPr/>
        </p:nvSpPr>
        <p:spPr>
          <a:xfrm>
            <a:off x="67059" y="8983278"/>
            <a:ext cx="333983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479" name="Shape 479"/>
          <p:cNvSpPr/>
          <p:nvPr/>
        </p:nvSpPr>
        <p:spPr>
          <a:xfrm>
            <a:off x="947385" y="9570925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480" name="Shape 480"/>
          <p:cNvSpPr/>
          <p:nvPr/>
        </p:nvSpPr>
        <p:spPr>
          <a:xfrm>
            <a:off x="7194605" y="5246591"/>
            <a:ext cx="55462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Nstark123, Astark5, Ktulls…</a:t>
            </a:r>
          </a:p>
        </p:txBody>
      </p:sp>
      <p:sp>
        <p:nvSpPr>
          <p:cNvPr id="481" name="Shape 481"/>
          <p:cNvSpPr/>
          <p:nvPr/>
        </p:nvSpPr>
        <p:spPr>
          <a:xfrm>
            <a:off x="7206053" y="5920374"/>
            <a:ext cx="564085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DDraper, Joany345, peggE</a:t>
            </a:r>
          </a:p>
        </p:txBody>
      </p:sp>
      <p:sp>
        <p:nvSpPr>
          <p:cNvPr id="482" name="Shape 482"/>
          <p:cNvSpPr/>
          <p:nvPr/>
        </p:nvSpPr>
        <p:spPr>
          <a:xfrm>
            <a:off x="7203465" y="6486012"/>
            <a:ext cx="564603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bobpanstpow2,pstarz,sandE,clar…</a:t>
            </a:r>
          </a:p>
        </p:txBody>
      </p:sp>
      <p:sp>
        <p:nvSpPr>
          <p:cNvPr id="483" name="Shape 483"/>
          <p:cNvSpPr/>
          <p:nvPr/>
        </p:nvSpPr>
        <p:spPr>
          <a:xfrm>
            <a:off x="7202671" y="7141116"/>
            <a:ext cx="5647618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ClrkKent, princSleia </a:t>
            </a:r>
          </a:p>
        </p:txBody>
      </p:sp>
      <p:sp>
        <p:nvSpPr>
          <p:cNvPr id="484" name="Shape 484"/>
          <p:cNvSpPr/>
          <p:nvPr/>
        </p:nvSpPr>
        <p:spPr>
          <a:xfrm>
            <a:off x="7085192" y="7680305"/>
            <a:ext cx="576509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485" name="Shape 485"/>
          <p:cNvSpPr/>
          <p:nvPr/>
        </p:nvSpPr>
        <p:spPr>
          <a:xfrm>
            <a:off x="7085192" y="8341342"/>
            <a:ext cx="576509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486" name="Shape 486"/>
          <p:cNvSpPr/>
          <p:nvPr/>
        </p:nvSpPr>
        <p:spPr>
          <a:xfrm>
            <a:off x="7202671" y="8936453"/>
            <a:ext cx="564761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487" name="Shape 487"/>
          <p:cNvSpPr/>
          <p:nvPr/>
        </p:nvSpPr>
        <p:spPr>
          <a:xfrm>
            <a:off x="4516085" y="9577871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488" name="Shape 488"/>
          <p:cNvSpPr/>
          <p:nvPr/>
        </p:nvSpPr>
        <p:spPr>
          <a:xfrm>
            <a:off x="-91974" y="2886075"/>
            <a:ext cx="211288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effect)</a:t>
            </a:r>
          </a:p>
        </p:txBody>
      </p:sp>
      <p:sp>
        <p:nvSpPr>
          <p:cNvPr id="489" name="Shape 489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491" name="Shape 491"/>
          <p:cNvSpPr/>
          <p:nvPr/>
        </p:nvSpPr>
        <p:spPr>
          <a:xfrm>
            <a:off x="4519541" y="5347542"/>
            <a:ext cx="24006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1082087797</a:t>
            </a:r>
          </a:p>
        </p:txBody>
      </p:sp>
      <p:sp>
        <p:nvSpPr>
          <p:cNvPr id="492" name="Shape 492"/>
          <p:cNvSpPr/>
          <p:nvPr/>
        </p:nvSpPr>
        <p:spPr>
          <a:xfrm>
            <a:off x="4627808" y="5928569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674665656</a:t>
            </a:r>
          </a:p>
        </p:txBody>
      </p:sp>
      <p:sp>
        <p:nvSpPr>
          <p:cNvPr id="493" name="Shape 493"/>
          <p:cNvSpPr/>
          <p:nvPr/>
        </p:nvSpPr>
        <p:spPr>
          <a:xfrm>
            <a:off x="-146391" y="4505214"/>
            <a:ext cx="13462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495" name="Shape 495"/>
          <p:cNvSpPr/>
          <p:nvPr/>
        </p:nvSpPr>
        <p:spPr>
          <a:xfrm>
            <a:off x="4862497" y="7171880"/>
            <a:ext cx="171476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1460300</a:t>
            </a:r>
          </a:p>
        </p:txBody>
      </p:sp>
      <p:sp>
        <p:nvSpPr>
          <p:cNvPr id="496" name="Shape 496"/>
          <p:cNvSpPr/>
          <p:nvPr/>
        </p:nvSpPr>
        <p:spPr>
          <a:xfrm>
            <a:off x="4993656" y="7804671"/>
            <a:ext cx="148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237877</a:t>
            </a:r>
          </a:p>
        </p:txBody>
      </p:sp>
      <p:sp>
        <p:nvSpPr>
          <p:cNvPr id="497" name="Shape 497"/>
          <p:cNvSpPr/>
          <p:nvPr/>
        </p:nvSpPr>
        <p:spPr>
          <a:xfrm>
            <a:off x="5222294" y="8409571"/>
            <a:ext cx="102884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3789</a:t>
            </a:r>
          </a:p>
        </p:txBody>
      </p:sp>
      <p:sp>
        <p:nvSpPr>
          <p:cNvPr id="498" name="Shape 498"/>
          <p:cNvSpPr/>
          <p:nvPr/>
        </p:nvSpPr>
        <p:spPr>
          <a:xfrm>
            <a:off x="5256385" y="8967669"/>
            <a:ext cx="102885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3487</a:t>
            </a:r>
          </a:p>
        </p:txBody>
      </p:sp>
      <p:sp>
        <p:nvSpPr>
          <p:cNvPr id="499" name="Shape 499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  <p:sp>
        <p:nvSpPr>
          <p:cNvPr id="500" name="Shape 500"/>
          <p:cNvSpPr/>
          <p:nvPr/>
        </p:nvSpPr>
        <p:spPr>
          <a:xfrm>
            <a:off x="1812875" y="1601416"/>
            <a:ext cx="9103569" cy="7749926"/>
          </a:xfrm>
          <a:prstGeom prst="rect">
            <a:avLst/>
          </a:prstGeom>
          <a:gradFill>
            <a:gsLst>
              <a:gs pos="0">
                <a:srgbClr val="8DD1FC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3518693" y="1787913"/>
            <a:ext cx="5967414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When Winter Comes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by Nstark123, </a:t>
            </a:r>
            <a:r>
              <a:rPr b="1" sz="3200">
                <a:solidFill>
                  <a:srgbClr val="DE6A10"/>
                </a:solidFill>
                <a:latin typeface="+mn-lt"/>
                <a:ea typeface="+mn-ea"/>
                <a:cs typeface="+mn-cs"/>
                <a:sym typeface="Courier"/>
              </a:rPr>
              <a:t>Astark5</a:t>
            </a:r>
            <a:r>
              <a:rPr b="1" sz="3200">
                <a:latin typeface="+mn-lt"/>
                <a:ea typeface="+mn-ea"/>
                <a:cs typeface="+mn-cs"/>
                <a:sym typeface="Courier"/>
              </a:rPr>
              <a:t>, 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Ktulls, LorsSnow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3015691" y="3870828"/>
            <a:ext cx="6973418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A family divided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When North and South collided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b="1" sz="300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Fire</a:t>
            </a:r>
            <a:endParaRPr b="1" sz="3000">
              <a:solidFill>
                <a:srgbClr val="DE6A1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Ice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Sugar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Spice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We are nice.</a:t>
            </a:r>
          </a:p>
        </p:txBody>
      </p:sp>
      <p:sp>
        <p:nvSpPr>
          <p:cNvPr id="503" name="Shape 503"/>
          <p:cNvSpPr/>
          <p:nvPr/>
        </p:nvSpPr>
        <p:spPr>
          <a:xfrm>
            <a:off x="8134723" y="8513961"/>
            <a:ext cx="26293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i="0" sz="1800"/>
            </a:pPr>
            <a:r>
              <a:rPr i="1" sz="3000"/>
              <a:t>(Timestamp)</a:t>
            </a:r>
          </a:p>
        </p:txBody>
      </p:sp>
      <p:sp>
        <p:nvSpPr>
          <p:cNvPr id="504" name="Shape 504"/>
          <p:cNvSpPr/>
          <p:nvPr/>
        </p:nvSpPr>
        <p:spPr>
          <a:xfrm>
            <a:off x="10331475" y="172951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X</a:t>
            </a:r>
          </a:p>
        </p:txBody>
      </p:sp>
      <p:pic>
        <p:nvPicPr>
          <p:cNvPr id="50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6986" y="5318196"/>
            <a:ext cx="1629385" cy="1640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-34980" y="5294854"/>
            <a:ext cx="13074759" cy="635442"/>
          </a:xfrm>
          <a:prstGeom prst="rect">
            <a:avLst/>
          </a:prstGeom>
          <a:solidFill>
            <a:srgbClr val="5F327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8" name="Shape 508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09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Shape 510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515" name="Group 515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511" name="Shape 511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514" name="Group 514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512" name="Shape 512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513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516" name="Shape 516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sp>
        <p:nvSpPr>
          <p:cNvPr id="517" name="Shape 517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18" name="Shape 518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grpSp>
        <p:nvGrpSpPr>
          <p:cNvPr id="522" name="Group 522"/>
          <p:cNvGrpSpPr/>
          <p:nvPr/>
        </p:nvGrpSpPr>
        <p:grpSpPr>
          <a:xfrm>
            <a:off x="7613587" y="3272403"/>
            <a:ext cx="3460509" cy="393701"/>
            <a:chOff x="-1921972" y="0"/>
            <a:chExt cx="3460508" cy="393700"/>
          </a:xfrm>
        </p:grpSpPr>
        <p:sp>
          <p:nvSpPr>
            <p:cNvPr id="520" name="Shape 520"/>
            <p:cNvSpPr/>
            <p:nvPr/>
          </p:nvSpPr>
          <p:spPr>
            <a:xfrm>
              <a:off x="-8890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GROUP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-1921973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SOLO</a:t>
              </a:r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525" name="Group 525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523" name="Shape 523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524" name="Shape 524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526" name="Shape 526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528" name="Shape 528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29" name="Shape 529"/>
          <p:cNvSpPr/>
          <p:nvPr/>
        </p:nvSpPr>
        <p:spPr>
          <a:xfrm flipV="1">
            <a:off x="-105108" y="6525469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0" name="Shape 530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1" name="Shape 531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2" name="Shape 532"/>
          <p:cNvSpPr/>
          <p:nvPr/>
        </p:nvSpPr>
        <p:spPr>
          <a:xfrm flipV="1">
            <a:off x="-207530" y="8368681"/>
            <a:ext cx="1350479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3" name="Shape 533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4" name="Shape 534"/>
          <p:cNvSpPr/>
          <p:nvPr/>
        </p:nvSpPr>
        <p:spPr>
          <a:xfrm flipV="1">
            <a:off x="-497269" y="9597876"/>
            <a:ext cx="1408427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6" name="Shape 536"/>
          <p:cNvSpPr/>
          <p:nvPr/>
        </p:nvSpPr>
        <p:spPr>
          <a:xfrm flipV="1">
            <a:off x="4426922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When Winter Comes</a:t>
            </a:r>
          </a:p>
        </p:txBody>
      </p:sp>
      <p:sp>
        <p:nvSpPr>
          <p:cNvPr id="538" name="Shape 538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Buy a Coke</a:t>
            </a:r>
          </a:p>
        </p:txBody>
      </p:sp>
      <p:sp>
        <p:nvSpPr>
          <p:cNvPr id="539" name="Shape 539"/>
          <p:cNvSpPr/>
          <p:nvPr/>
        </p:nvSpPr>
        <p:spPr>
          <a:xfrm>
            <a:off x="57460" y="6544047"/>
            <a:ext cx="290082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Water</a:t>
            </a:r>
          </a:p>
        </p:txBody>
      </p:sp>
      <p:sp>
        <p:nvSpPr>
          <p:cNvPr id="540" name="Shape 540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Homeless</a:t>
            </a:r>
          </a:p>
        </p:txBody>
      </p:sp>
      <p:sp>
        <p:nvSpPr>
          <p:cNvPr id="541" name="Shape 541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542" name="Shape 542"/>
          <p:cNvSpPr/>
          <p:nvPr/>
        </p:nvSpPr>
        <p:spPr>
          <a:xfrm>
            <a:off x="50160" y="8375377"/>
            <a:ext cx="42297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543" name="Shape 543"/>
          <p:cNvSpPr/>
          <p:nvPr/>
        </p:nvSpPr>
        <p:spPr>
          <a:xfrm>
            <a:off x="67059" y="8983278"/>
            <a:ext cx="333983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544" name="Shape 544"/>
          <p:cNvSpPr/>
          <p:nvPr/>
        </p:nvSpPr>
        <p:spPr>
          <a:xfrm>
            <a:off x="947385" y="9570925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545" name="Shape 545"/>
          <p:cNvSpPr/>
          <p:nvPr/>
        </p:nvSpPr>
        <p:spPr>
          <a:xfrm>
            <a:off x="7194605" y="5246591"/>
            <a:ext cx="55462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Nstark123, Astark5, Ktulls…</a:t>
            </a:r>
          </a:p>
        </p:txBody>
      </p:sp>
      <p:sp>
        <p:nvSpPr>
          <p:cNvPr id="546" name="Shape 546"/>
          <p:cNvSpPr/>
          <p:nvPr/>
        </p:nvSpPr>
        <p:spPr>
          <a:xfrm>
            <a:off x="7206053" y="5920374"/>
            <a:ext cx="564085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DDraper, Joany345, peggE</a:t>
            </a:r>
          </a:p>
        </p:txBody>
      </p:sp>
      <p:sp>
        <p:nvSpPr>
          <p:cNvPr id="547" name="Shape 547"/>
          <p:cNvSpPr/>
          <p:nvPr/>
        </p:nvSpPr>
        <p:spPr>
          <a:xfrm>
            <a:off x="7203465" y="6486012"/>
            <a:ext cx="564603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bobpanstpow2,pstarz,sandE,clar…</a:t>
            </a:r>
          </a:p>
        </p:txBody>
      </p:sp>
      <p:sp>
        <p:nvSpPr>
          <p:cNvPr id="548" name="Shape 548"/>
          <p:cNvSpPr/>
          <p:nvPr/>
        </p:nvSpPr>
        <p:spPr>
          <a:xfrm>
            <a:off x="7202671" y="7141116"/>
            <a:ext cx="5647618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ClrkKent, princSleia </a:t>
            </a:r>
          </a:p>
        </p:txBody>
      </p:sp>
      <p:sp>
        <p:nvSpPr>
          <p:cNvPr id="549" name="Shape 549"/>
          <p:cNvSpPr/>
          <p:nvPr/>
        </p:nvSpPr>
        <p:spPr>
          <a:xfrm>
            <a:off x="7085192" y="7680305"/>
            <a:ext cx="576509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550" name="Shape 550"/>
          <p:cNvSpPr/>
          <p:nvPr/>
        </p:nvSpPr>
        <p:spPr>
          <a:xfrm>
            <a:off x="7085192" y="8341342"/>
            <a:ext cx="576509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551" name="Shape 551"/>
          <p:cNvSpPr/>
          <p:nvPr/>
        </p:nvSpPr>
        <p:spPr>
          <a:xfrm>
            <a:off x="7202671" y="8936453"/>
            <a:ext cx="564761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552" name="Shape 552"/>
          <p:cNvSpPr/>
          <p:nvPr/>
        </p:nvSpPr>
        <p:spPr>
          <a:xfrm>
            <a:off x="4516085" y="9577871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553" name="Shape 553"/>
          <p:cNvSpPr/>
          <p:nvPr/>
        </p:nvSpPr>
        <p:spPr>
          <a:xfrm>
            <a:off x="-91974" y="2886075"/>
            <a:ext cx="211288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effect)</a:t>
            </a:r>
          </a:p>
        </p:txBody>
      </p:sp>
      <p:sp>
        <p:nvSpPr>
          <p:cNvPr id="554" name="Shape 554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19541" y="5347542"/>
            <a:ext cx="24006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1082087797</a:t>
            </a:r>
          </a:p>
        </p:txBody>
      </p:sp>
      <p:sp>
        <p:nvSpPr>
          <p:cNvPr id="557" name="Shape 557"/>
          <p:cNvSpPr/>
          <p:nvPr/>
        </p:nvSpPr>
        <p:spPr>
          <a:xfrm>
            <a:off x="4627808" y="5928569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674665656</a:t>
            </a:r>
          </a:p>
        </p:txBody>
      </p:sp>
      <p:sp>
        <p:nvSpPr>
          <p:cNvPr id="558" name="Shape 558"/>
          <p:cNvSpPr/>
          <p:nvPr/>
        </p:nvSpPr>
        <p:spPr>
          <a:xfrm>
            <a:off x="-146391" y="4505214"/>
            <a:ext cx="13462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560" name="Shape 560"/>
          <p:cNvSpPr/>
          <p:nvPr/>
        </p:nvSpPr>
        <p:spPr>
          <a:xfrm>
            <a:off x="4862497" y="7171880"/>
            <a:ext cx="171476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1460300</a:t>
            </a:r>
          </a:p>
        </p:txBody>
      </p:sp>
      <p:sp>
        <p:nvSpPr>
          <p:cNvPr id="561" name="Shape 561"/>
          <p:cNvSpPr/>
          <p:nvPr/>
        </p:nvSpPr>
        <p:spPr>
          <a:xfrm>
            <a:off x="4993656" y="7804671"/>
            <a:ext cx="148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237877</a:t>
            </a:r>
          </a:p>
        </p:txBody>
      </p:sp>
      <p:sp>
        <p:nvSpPr>
          <p:cNvPr id="562" name="Shape 562"/>
          <p:cNvSpPr/>
          <p:nvPr/>
        </p:nvSpPr>
        <p:spPr>
          <a:xfrm>
            <a:off x="5222294" y="8409571"/>
            <a:ext cx="102884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3789</a:t>
            </a:r>
          </a:p>
        </p:txBody>
      </p:sp>
      <p:sp>
        <p:nvSpPr>
          <p:cNvPr id="563" name="Shape 563"/>
          <p:cNvSpPr/>
          <p:nvPr/>
        </p:nvSpPr>
        <p:spPr>
          <a:xfrm>
            <a:off x="5256385" y="8967669"/>
            <a:ext cx="102885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3487</a:t>
            </a:r>
          </a:p>
        </p:txBody>
      </p:sp>
      <p:sp>
        <p:nvSpPr>
          <p:cNvPr id="564" name="Shape 564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  <p:sp>
        <p:nvSpPr>
          <p:cNvPr id="565" name="Shape 565"/>
          <p:cNvSpPr/>
          <p:nvPr/>
        </p:nvSpPr>
        <p:spPr>
          <a:xfrm>
            <a:off x="1812875" y="1601416"/>
            <a:ext cx="9103569" cy="7749926"/>
          </a:xfrm>
          <a:prstGeom prst="rect">
            <a:avLst/>
          </a:prstGeom>
          <a:gradFill>
            <a:gsLst>
              <a:gs pos="0">
                <a:srgbClr val="8DD1FC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93FB97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3518693" y="1787913"/>
            <a:ext cx="5967414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When Winter Comes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by </a:t>
            </a:r>
            <a:r>
              <a:rPr b="1" sz="3200">
                <a:solidFill>
                  <a:srgbClr val="00882B"/>
                </a:solidFill>
                <a:latin typeface="+mn-lt"/>
                <a:ea typeface="+mn-ea"/>
                <a:cs typeface="+mn-cs"/>
                <a:sym typeface="Courier"/>
              </a:rPr>
              <a:t>Nstark123</a:t>
            </a:r>
            <a:r>
              <a:rPr b="1" sz="3200">
                <a:latin typeface="+mn-lt"/>
                <a:ea typeface="+mn-ea"/>
                <a:cs typeface="+mn-cs"/>
                <a:sym typeface="Courier"/>
              </a:rPr>
              <a:t>, Astark5, 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  <a:p>
            <a:pPr lvl="0">
              <a:defRPr sz="1800"/>
            </a:pPr>
            <a:r>
              <a:rPr b="1" sz="3200">
                <a:latin typeface="+mn-lt"/>
                <a:ea typeface="+mn-ea"/>
                <a:cs typeface="+mn-cs"/>
                <a:sym typeface="Courier"/>
              </a:rPr>
              <a:t>Ktulls, </a:t>
            </a:r>
            <a:r>
              <a:rPr b="1" sz="3200">
                <a:latin typeface="+mn-lt"/>
                <a:ea typeface="+mn-ea"/>
                <a:cs typeface="+mn-cs"/>
                <a:sym typeface="Courier"/>
              </a:rPr>
              <a:t>LorsSnow</a:t>
            </a:r>
            <a:endParaRPr b="1" sz="3200">
              <a:latin typeface="+mn-lt"/>
              <a:ea typeface="+mn-ea"/>
              <a:cs typeface="+mn-cs"/>
              <a:sym typeface="Courier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015691" y="3870828"/>
            <a:ext cx="6973418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A family divided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When North and South </a:t>
            </a:r>
            <a:r>
              <a:rPr b="1" sz="3000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collided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Fire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Ice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solidFill>
                <a:srgbClr val="F390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Sugar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Spice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We are nice.</a:t>
            </a:r>
          </a:p>
        </p:txBody>
      </p:sp>
      <p:sp>
        <p:nvSpPr>
          <p:cNvPr id="568" name="Shape 568"/>
          <p:cNvSpPr/>
          <p:nvPr/>
        </p:nvSpPr>
        <p:spPr>
          <a:xfrm>
            <a:off x="8134723" y="8513961"/>
            <a:ext cx="26293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i="0" sz="1800"/>
            </a:pPr>
            <a:r>
              <a:rPr i="1" sz="3000"/>
              <a:t>(Timestamp)</a:t>
            </a:r>
          </a:p>
        </p:txBody>
      </p:sp>
      <p:sp>
        <p:nvSpPr>
          <p:cNvPr id="569" name="Shape 569"/>
          <p:cNvSpPr/>
          <p:nvPr/>
        </p:nvSpPr>
        <p:spPr>
          <a:xfrm>
            <a:off x="10331475" y="172951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X</a:t>
            </a:r>
          </a:p>
        </p:txBody>
      </p:sp>
      <p:pic>
        <p:nvPicPr>
          <p:cNvPr id="57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4686" y="4376489"/>
            <a:ext cx="1629385" cy="1640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701" y="4354982"/>
            <a:ext cx="1252363" cy="1043636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Shape 573"/>
          <p:cNvSpPr/>
          <p:nvPr/>
        </p:nvSpPr>
        <p:spPr>
          <a:xfrm>
            <a:off x="4832089" y="368300"/>
            <a:ext cx="3340622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Solo Slam Form</a:t>
            </a:r>
          </a:p>
        </p:txBody>
      </p:sp>
      <p:sp>
        <p:nvSpPr>
          <p:cNvPr id="574" name="Shape 574"/>
          <p:cNvSpPr/>
          <p:nvPr/>
        </p:nvSpPr>
        <p:spPr>
          <a:xfrm>
            <a:off x="1346200" y="6187157"/>
            <a:ext cx="2634705" cy="1113086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tacos</a:t>
            </a:r>
          </a:p>
        </p:txBody>
      </p:sp>
      <p:sp>
        <p:nvSpPr>
          <p:cNvPr id="575" name="Shape 575"/>
          <p:cNvSpPr/>
          <p:nvPr/>
        </p:nvSpPr>
        <p:spPr>
          <a:xfrm>
            <a:off x="5048250" y="6187157"/>
            <a:ext cx="2634705" cy="1113086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go</a:t>
            </a:r>
          </a:p>
        </p:txBody>
      </p:sp>
      <p:sp>
        <p:nvSpPr>
          <p:cNvPr id="576" name="Shape 576"/>
          <p:cNvSpPr/>
          <p:nvPr/>
        </p:nvSpPr>
        <p:spPr>
          <a:xfrm>
            <a:off x="8750300" y="6187157"/>
            <a:ext cx="2634705" cy="1113086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hotel</a:t>
            </a:r>
          </a:p>
        </p:txBody>
      </p:sp>
      <p:sp>
        <p:nvSpPr>
          <p:cNvPr id="577" name="Shape 577"/>
          <p:cNvSpPr/>
          <p:nvPr/>
        </p:nvSpPr>
        <p:spPr>
          <a:xfrm>
            <a:off x="5048250" y="7624514"/>
            <a:ext cx="2634705" cy="1113087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dog</a:t>
            </a:r>
          </a:p>
        </p:txBody>
      </p:sp>
      <p:sp>
        <p:nvSpPr>
          <p:cNvPr id="578" name="Shape 578"/>
          <p:cNvSpPr/>
          <p:nvPr/>
        </p:nvSpPr>
        <p:spPr>
          <a:xfrm>
            <a:off x="1346200" y="7624514"/>
            <a:ext cx="2634705" cy="1113087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eat</a:t>
            </a:r>
          </a:p>
        </p:txBody>
      </p:sp>
      <p:sp>
        <p:nvSpPr>
          <p:cNvPr id="579" name="Shape 579"/>
          <p:cNvSpPr/>
          <p:nvPr/>
        </p:nvSpPr>
        <p:spPr>
          <a:xfrm>
            <a:off x="1104900" y="1450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the</a:t>
            </a:r>
          </a:p>
        </p:txBody>
      </p:sp>
      <p:sp>
        <p:nvSpPr>
          <p:cNvPr id="580" name="Shape 580"/>
          <p:cNvSpPr/>
          <p:nvPr/>
        </p:nvSpPr>
        <p:spPr>
          <a:xfrm>
            <a:off x="1104900" y="2085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a/an</a:t>
            </a:r>
          </a:p>
        </p:txBody>
      </p:sp>
      <p:sp>
        <p:nvSpPr>
          <p:cNvPr id="581" name="Shape 581"/>
          <p:cNvSpPr/>
          <p:nvPr/>
        </p:nvSpPr>
        <p:spPr>
          <a:xfrm>
            <a:off x="1104900" y="2720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to</a:t>
            </a:r>
          </a:p>
        </p:txBody>
      </p:sp>
      <p:sp>
        <p:nvSpPr>
          <p:cNvPr id="582" name="Shape 582"/>
          <p:cNvSpPr/>
          <p:nvPr/>
        </p:nvSpPr>
        <p:spPr>
          <a:xfrm>
            <a:off x="1104900" y="3355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for</a:t>
            </a:r>
          </a:p>
        </p:txBody>
      </p:sp>
      <p:sp>
        <p:nvSpPr>
          <p:cNvPr id="583" name="Shape 583"/>
          <p:cNvSpPr/>
          <p:nvPr/>
        </p:nvSpPr>
        <p:spPr>
          <a:xfrm>
            <a:off x="1104900" y="399640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in</a:t>
            </a:r>
          </a:p>
        </p:txBody>
      </p:sp>
      <p:sp>
        <p:nvSpPr>
          <p:cNvPr id="584" name="Shape 584"/>
          <p:cNvSpPr/>
          <p:nvPr/>
        </p:nvSpPr>
        <p:spPr>
          <a:xfrm>
            <a:off x="480317" y="5600700"/>
            <a:ext cx="12044166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3048000" y="1450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.</a:t>
            </a:r>
          </a:p>
        </p:txBody>
      </p:sp>
      <p:sp>
        <p:nvSpPr>
          <p:cNvPr id="586" name="Shape 586"/>
          <p:cNvSpPr/>
          <p:nvPr/>
        </p:nvSpPr>
        <p:spPr>
          <a:xfrm>
            <a:off x="3048000" y="2085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,</a:t>
            </a:r>
          </a:p>
        </p:txBody>
      </p:sp>
      <p:sp>
        <p:nvSpPr>
          <p:cNvPr id="587" name="Shape 587"/>
          <p:cNvSpPr/>
          <p:nvPr/>
        </p:nvSpPr>
        <p:spPr>
          <a:xfrm>
            <a:off x="3048000" y="2720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!</a:t>
            </a:r>
          </a:p>
        </p:txBody>
      </p:sp>
      <p:sp>
        <p:nvSpPr>
          <p:cNvPr id="588" name="Shape 588"/>
          <p:cNvSpPr/>
          <p:nvPr/>
        </p:nvSpPr>
        <p:spPr>
          <a:xfrm>
            <a:off x="3048000" y="335505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?</a:t>
            </a:r>
          </a:p>
        </p:txBody>
      </p:sp>
      <p:sp>
        <p:nvSpPr>
          <p:cNvPr id="589" name="Shape 589"/>
          <p:cNvSpPr/>
          <p:nvPr/>
        </p:nvSpPr>
        <p:spPr>
          <a:xfrm>
            <a:off x="3048000" y="399640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…</a:t>
            </a:r>
          </a:p>
        </p:txBody>
      </p:sp>
      <p:sp>
        <p:nvSpPr>
          <p:cNvPr id="590" name="Shape 590"/>
          <p:cNvSpPr/>
          <p:nvPr/>
        </p:nvSpPr>
        <p:spPr>
          <a:xfrm>
            <a:off x="5575300" y="1426592"/>
            <a:ext cx="6834982" cy="3152081"/>
          </a:xfrm>
          <a:prstGeom prst="rect">
            <a:avLst/>
          </a:prstGeom>
          <a:ln w="25400">
            <a:solidFill>
              <a:srgbClr val="3B1F4E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91" name="Shape 591"/>
          <p:cNvSpPr/>
          <p:nvPr/>
        </p:nvSpPr>
        <p:spPr>
          <a:xfrm>
            <a:off x="2017910" y="4709442"/>
            <a:ext cx="1799284" cy="558801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92" name="Shape 592"/>
          <p:cNvSpPr/>
          <p:nvPr/>
        </p:nvSpPr>
        <p:spPr>
          <a:xfrm>
            <a:off x="5546359" y="1462757"/>
            <a:ext cx="63819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There once was a man who </a:t>
            </a:r>
          </a:p>
        </p:txBody>
      </p:sp>
      <p:pic>
        <p:nvPicPr>
          <p:cNvPr id="59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2649" y="1367093"/>
            <a:ext cx="344774" cy="724728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Shape 594"/>
          <p:cNvSpPr/>
          <p:nvPr/>
        </p:nvSpPr>
        <p:spPr>
          <a:xfrm>
            <a:off x="10031381" y="4720202"/>
            <a:ext cx="2367311" cy="724728"/>
          </a:xfrm>
          <a:prstGeom prst="roundRect">
            <a:avLst>
              <a:gd name="adj" fmla="val 26286"/>
            </a:avLst>
          </a:prstGeom>
          <a:solidFill>
            <a:srgbClr val="70BF4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35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500">
                <a:solidFill>
                  <a:srgbClr val="FFFFFF"/>
                </a:solidFill>
              </a:rPr>
              <a:t>Submit</a:t>
            </a:r>
          </a:p>
        </p:txBody>
      </p:sp>
      <p:sp>
        <p:nvSpPr>
          <p:cNvPr id="595" name="Shape 595"/>
          <p:cNvSpPr/>
          <p:nvPr/>
        </p:nvSpPr>
        <p:spPr>
          <a:xfrm>
            <a:off x="8750300" y="7624514"/>
            <a:ext cx="2634705" cy="1113087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then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roup 599"/>
          <p:cNvGrpSpPr/>
          <p:nvPr/>
        </p:nvGrpSpPr>
        <p:grpSpPr>
          <a:xfrm>
            <a:off x="10182299" y="7178152"/>
            <a:ext cx="1799283" cy="1043636"/>
            <a:chOff x="0" y="0"/>
            <a:chExt cx="1799282" cy="1043634"/>
          </a:xfrm>
        </p:grpSpPr>
        <p:pic>
          <p:nvPicPr>
            <p:cNvPr id="597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2790" y="0"/>
              <a:ext cx="1252363" cy="10436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8" name="Shape 598"/>
            <p:cNvSpPr/>
            <p:nvPr/>
          </p:nvSpPr>
          <p:spPr>
            <a:xfrm>
              <a:off x="0" y="354460"/>
              <a:ext cx="1799283" cy="5588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800">
                  <a:latin typeface="+mn-lt"/>
                  <a:ea typeface="+mn-ea"/>
                  <a:cs typeface="+mn-cs"/>
                  <a:sym typeface="Courier"/>
                </a:defRPr>
              </a:pPr>
            </a:p>
          </p:txBody>
        </p:sp>
      </p:grpSp>
      <p:sp>
        <p:nvSpPr>
          <p:cNvPr id="600" name="Shape 600"/>
          <p:cNvSpPr/>
          <p:nvPr/>
        </p:nvSpPr>
        <p:spPr>
          <a:xfrm>
            <a:off x="4717771" y="368300"/>
            <a:ext cx="3569259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Group Slam Form</a:t>
            </a:r>
          </a:p>
        </p:txBody>
      </p:sp>
      <p:sp>
        <p:nvSpPr>
          <p:cNvPr id="601" name="Shape 601"/>
          <p:cNvSpPr/>
          <p:nvPr/>
        </p:nvSpPr>
        <p:spPr>
          <a:xfrm>
            <a:off x="1104900" y="1450057"/>
            <a:ext cx="3287217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solidFill>
                  <a:srgbClr val="C82506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C82506"/>
                </a:solidFill>
              </a:rPr>
              <a:t>dumbledore44</a:t>
            </a:r>
          </a:p>
        </p:txBody>
      </p:sp>
      <p:sp>
        <p:nvSpPr>
          <p:cNvPr id="602" name="Shape 602"/>
          <p:cNvSpPr/>
          <p:nvPr/>
        </p:nvSpPr>
        <p:spPr>
          <a:xfrm>
            <a:off x="1104900" y="2085057"/>
            <a:ext cx="3287217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solidFill>
                  <a:srgbClr val="00882B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82B"/>
                </a:solidFill>
              </a:rPr>
              <a:t>boiwhoLived7</a:t>
            </a:r>
          </a:p>
        </p:txBody>
      </p:sp>
      <p:sp>
        <p:nvSpPr>
          <p:cNvPr id="603" name="Shape 603"/>
          <p:cNvSpPr/>
          <p:nvPr/>
        </p:nvSpPr>
        <p:spPr>
          <a:xfrm>
            <a:off x="1104900" y="2720057"/>
            <a:ext cx="3287217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solidFill>
                  <a:srgbClr val="773F9B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773F9B"/>
                </a:solidFill>
              </a:rPr>
              <a:t>deathFlight666</a:t>
            </a:r>
          </a:p>
        </p:txBody>
      </p:sp>
      <p:sp>
        <p:nvSpPr>
          <p:cNvPr id="604" name="Shape 604"/>
          <p:cNvSpPr/>
          <p:nvPr/>
        </p:nvSpPr>
        <p:spPr>
          <a:xfrm>
            <a:off x="1104900" y="3355057"/>
            <a:ext cx="3287217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solidFill>
                  <a:srgbClr val="F39019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39019"/>
                </a:solidFill>
              </a:rPr>
              <a:t>DonRon</a:t>
            </a:r>
          </a:p>
        </p:txBody>
      </p:sp>
      <p:sp>
        <p:nvSpPr>
          <p:cNvPr id="605" name="Shape 605"/>
          <p:cNvSpPr/>
          <p:nvPr/>
        </p:nvSpPr>
        <p:spPr>
          <a:xfrm>
            <a:off x="1104900" y="3996407"/>
            <a:ext cx="3287217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solidFill>
                  <a:srgbClr val="164F86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64F86"/>
                </a:solidFill>
              </a:rPr>
              <a:t>GrangerDanger</a:t>
            </a:r>
          </a:p>
        </p:txBody>
      </p:sp>
      <p:sp>
        <p:nvSpPr>
          <p:cNvPr id="606" name="Shape 606"/>
          <p:cNvSpPr/>
          <p:nvPr/>
        </p:nvSpPr>
        <p:spPr>
          <a:xfrm>
            <a:off x="480317" y="5600700"/>
            <a:ext cx="12044166" cy="0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607" name="Shape 607"/>
          <p:cNvSpPr/>
          <p:nvPr/>
        </p:nvSpPr>
        <p:spPr>
          <a:xfrm>
            <a:off x="5319854" y="1807591"/>
            <a:ext cx="6834982" cy="3152082"/>
          </a:xfrm>
          <a:prstGeom prst="rect">
            <a:avLst/>
          </a:prstGeom>
          <a:ln w="25400">
            <a:solidFill>
              <a:srgbClr val="3B1F4E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608" name="Shape 608"/>
          <p:cNvSpPr/>
          <p:nvPr/>
        </p:nvSpPr>
        <p:spPr>
          <a:xfrm>
            <a:off x="5546359" y="1932657"/>
            <a:ext cx="63819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solidFill>
                  <a:srgbClr val="C82506"/>
                </a:solidFill>
                <a:latin typeface="Courier New"/>
                <a:ea typeface="Courier New"/>
                <a:cs typeface="Courier New"/>
                <a:sym typeface="Courier New"/>
              </a:rPr>
              <a:t>Once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000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upon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000">
                <a:solidFill>
                  <a:srgbClr val="773F9B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000">
                <a:solidFill>
                  <a:srgbClr val="F39019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</a:p>
        </p:txBody>
      </p:sp>
      <p:pic>
        <p:nvPicPr>
          <p:cNvPr id="60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8450" y="1836993"/>
            <a:ext cx="344773" cy="724728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Shape 610"/>
          <p:cNvSpPr/>
          <p:nvPr/>
        </p:nvSpPr>
        <p:spPr>
          <a:xfrm>
            <a:off x="1473200" y="6032500"/>
            <a:ext cx="6174780" cy="3029199"/>
          </a:xfrm>
          <a:prstGeom prst="rect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3067606" y="7013699"/>
            <a:ext cx="266741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6700"/>
              <a:t>there</a:t>
            </a:r>
          </a:p>
        </p:txBody>
      </p:sp>
      <p:pic>
        <p:nvPicPr>
          <p:cNvPr id="61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2528" y="6852328"/>
            <a:ext cx="661046" cy="1389542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Shape 613"/>
          <p:cNvSpPr/>
          <p:nvPr/>
        </p:nvSpPr>
        <p:spPr>
          <a:xfrm>
            <a:off x="8227888" y="624172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.</a:t>
            </a:r>
          </a:p>
        </p:txBody>
      </p:sp>
      <p:sp>
        <p:nvSpPr>
          <p:cNvPr id="614" name="Shape 614"/>
          <p:cNvSpPr/>
          <p:nvPr/>
        </p:nvSpPr>
        <p:spPr>
          <a:xfrm>
            <a:off x="8227888" y="687672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,</a:t>
            </a:r>
          </a:p>
        </p:txBody>
      </p:sp>
      <p:sp>
        <p:nvSpPr>
          <p:cNvPr id="615" name="Shape 615"/>
          <p:cNvSpPr/>
          <p:nvPr/>
        </p:nvSpPr>
        <p:spPr>
          <a:xfrm>
            <a:off x="8227888" y="751172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!</a:t>
            </a:r>
          </a:p>
        </p:txBody>
      </p:sp>
      <p:sp>
        <p:nvSpPr>
          <p:cNvPr id="616" name="Shape 616"/>
          <p:cNvSpPr/>
          <p:nvPr/>
        </p:nvSpPr>
        <p:spPr>
          <a:xfrm>
            <a:off x="10182299" y="6241727"/>
            <a:ext cx="1799283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?</a:t>
            </a:r>
          </a:p>
        </p:txBody>
      </p:sp>
      <p:sp>
        <p:nvSpPr>
          <p:cNvPr id="617" name="Shape 617"/>
          <p:cNvSpPr/>
          <p:nvPr/>
        </p:nvSpPr>
        <p:spPr>
          <a:xfrm>
            <a:off x="10181629" y="6876727"/>
            <a:ext cx="1799284" cy="558801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800"/>
              <a:t>…</a:t>
            </a:r>
          </a:p>
        </p:txBody>
      </p:sp>
      <p:sp>
        <p:nvSpPr>
          <p:cNvPr id="618" name="Shape 618"/>
          <p:cNvSpPr/>
          <p:nvPr/>
        </p:nvSpPr>
        <p:spPr>
          <a:xfrm>
            <a:off x="9205093" y="8405142"/>
            <a:ext cx="1799284" cy="558801"/>
          </a:xfrm>
          <a:prstGeom prst="rect">
            <a:avLst/>
          </a:prstGeom>
          <a:solidFill>
            <a:srgbClr val="70BF41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FFFFFF"/>
                </a:solidFill>
              </a:rPr>
              <a:t>End it!</a:t>
            </a:r>
          </a:p>
        </p:txBody>
      </p:sp>
      <p:sp>
        <p:nvSpPr>
          <p:cNvPr id="619" name="Shape 619"/>
          <p:cNvSpPr/>
          <p:nvPr/>
        </p:nvSpPr>
        <p:spPr>
          <a:xfrm>
            <a:off x="5389528" y="1226678"/>
            <a:ext cx="443554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1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2100"/>
              <a:t>Title: It’s a magical world</a:t>
            </a:r>
          </a:p>
        </p:txBody>
      </p:sp>
      <p:sp>
        <p:nvSpPr>
          <p:cNvPr id="620" name="Shape 620"/>
          <p:cNvSpPr/>
          <p:nvPr/>
        </p:nvSpPr>
        <p:spPr>
          <a:xfrm>
            <a:off x="4230067" y="3976749"/>
            <a:ext cx="661046" cy="5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256"/>
                </a:moveTo>
                <a:lnTo>
                  <a:pt x="21600" y="21600"/>
                </a:lnTo>
                <a:lnTo>
                  <a:pt x="0" y="10800"/>
                </a:lnTo>
                <a:lnTo>
                  <a:pt x="21600" y="0"/>
                </a:lnTo>
                <a:lnTo>
                  <a:pt x="2160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546423" y="3976749"/>
            <a:ext cx="661045" cy="584201"/>
          </a:xfrm>
          <a:prstGeom prst="rightArrow">
            <a:avLst>
              <a:gd name="adj1" fmla="val 32000"/>
              <a:gd name="adj2" fmla="val 113154"/>
            </a:avLst>
          </a:prstGeom>
          <a:solidFill>
            <a:srgbClr val="70BF4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289363" y="368300"/>
            <a:ext cx="2426074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About Page</a:t>
            </a:r>
          </a:p>
        </p:txBody>
      </p:sp>
      <p:sp>
        <p:nvSpPr>
          <p:cNvPr id="43" name="Shape 43"/>
          <p:cNvSpPr/>
          <p:nvPr/>
        </p:nvSpPr>
        <p:spPr>
          <a:xfrm>
            <a:off x="1732843" y="2733476"/>
            <a:ext cx="8802514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Write poems.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One word at a time.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Alone or with friends.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How does it work?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Easy: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This first step is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signing up </a:t>
            </a:r>
            <a:r>
              <a:rPr sz="2000" u="sng">
                <a:solidFill>
                  <a:srgbClr val="164F86"/>
                </a:solidFill>
                <a:latin typeface="Courier New"/>
                <a:ea typeface="Courier New"/>
                <a:cs typeface="Courier New"/>
                <a:sym typeface="Courier New"/>
              </a:rPr>
              <a:t>here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Invite your friends!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Solo Slams: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Click on a word from the generated options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as they appear to write your masterpiece.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When you’re done, give it a title.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Submit, share, like.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Group Slams: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Invite or get invited by friends to a Group Slam.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The initiator picks the title.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When it’s your turn, type in a word and add to the Slam.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When it’s done, you can see who put which words.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Submit, share, like.</a:t>
            </a:r>
          </a:p>
        </p:txBody>
      </p:sp>
      <p:pic>
        <p:nvPicPr>
          <p:cNvPr id="44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" name="Group 49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45" name="Shape 45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47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50" name="Shape 50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1" name="Shape 51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sp>
        <p:nvSpPr>
          <p:cNvPr id="53" name="Shape 53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lam-logo.png"/>
          <p:cNvPicPr/>
          <p:nvPr/>
        </p:nvPicPr>
        <p:blipFill>
          <a:blip r:embed="rId2">
            <a:extLst/>
          </a:blip>
          <a:srcRect l="6708" t="6560" r="6560" b="6708"/>
          <a:stretch>
            <a:fillRect/>
          </a:stretch>
        </p:blipFill>
        <p:spPr>
          <a:xfrm>
            <a:off x="3777456" y="543917"/>
            <a:ext cx="6923062" cy="449999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031859" y="482600"/>
            <a:ext cx="4941082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Sign Up/New User Form</a:t>
            </a:r>
          </a:p>
        </p:txBody>
      </p:sp>
      <p:sp>
        <p:nvSpPr>
          <p:cNvPr id="57" name="Shape 57"/>
          <p:cNvSpPr/>
          <p:nvPr/>
        </p:nvSpPr>
        <p:spPr>
          <a:xfrm>
            <a:off x="5692041" y="5016500"/>
            <a:ext cx="4716613" cy="5842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148880" y="5041900"/>
            <a:ext cx="14861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email:</a:t>
            </a:r>
          </a:p>
        </p:txBody>
      </p:sp>
      <p:sp>
        <p:nvSpPr>
          <p:cNvPr id="59" name="Shape 59"/>
          <p:cNvSpPr/>
          <p:nvPr/>
        </p:nvSpPr>
        <p:spPr>
          <a:xfrm>
            <a:off x="5692041" y="5740400"/>
            <a:ext cx="4716613" cy="5842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1849994" y="5765800"/>
            <a:ext cx="37724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pick a username:</a:t>
            </a:r>
          </a:p>
        </p:txBody>
      </p:sp>
      <p:sp>
        <p:nvSpPr>
          <p:cNvPr id="61" name="Shape 61"/>
          <p:cNvSpPr/>
          <p:nvPr/>
        </p:nvSpPr>
        <p:spPr>
          <a:xfrm>
            <a:off x="5672898" y="6464300"/>
            <a:ext cx="4716613" cy="5842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849994" y="6489700"/>
            <a:ext cx="377249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pick a password:</a:t>
            </a:r>
          </a:p>
        </p:txBody>
      </p:sp>
      <p:sp>
        <p:nvSpPr>
          <p:cNvPr id="63" name="Shape 63"/>
          <p:cNvSpPr/>
          <p:nvPr/>
        </p:nvSpPr>
        <p:spPr>
          <a:xfrm>
            <a:off x="5682470" y="7188200"/>
            <a:ext cx="4716612" cy="5842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1643646" y="7213600"/>
            <a:ext cx="400113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re-type password:</a:t>
            </a:r>
          </a:p>
        </p:txBody>
      </p:sp>
      <p:sp>
        <p:nvSpPr>
          <p:cNvPr id="65" name="Shape 65"/>
          <p:cNvSpPr/>
          <p:nvPr/>
        </p:nvSpPr>
        <p:spPr>
          <a:xfrm>
            <a:off x="8203565" y="7899400"/>
            <a:ext cx="2233564" cy="89425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4200">
                <a:solidFill>
                  <a:srgbClr val="DDDDDD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DDDDDD"/>
                </a:solidFill>
              </a:rPr>
              <a:t>Submit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lam-logo.png"/>
          <p:cNvPicPr/>
          <p:nvPr/>
        </p:nvPicPr>
        <p:blipFill>
          <a:blip r:embed="rId2">
            <a:extLst/>
          </a:blip>
          <a:srcRect l="6708" t="6560" r="6560" b="6708"/>
          <a:stretch>
            <a:fillRect/>
          </a:stretch>
        </p:blipFill>
        <p:spPr>
          <a:xfrm>
            <a:off x="3777456" y="543917"/>
            <a:ext cx="6923062" cy="449999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3345947" y="3683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Sign In/Returning User Form</a:t>
            </a:r>
          </a:p>
        </p:txBody>
      </p:sp>
      <p:sp>
        <p:nvSpPr>
          <p:cNvPr id="69" name="Shape 69"/>
          <p:cNvSpPr/>
          <p:nvPr/>
        </p:nvSpPr>
        <p:spPr>
          <a:xfrm>
            <a:off x="5412641" y="5372100"/>
            <a:ext cx="4716613" cy="584200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3132824" y="5397500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username:</a:t>
            </a:r>
          </a:p>
        </p:txBody>
      </p:sp>
      <p:sp>
        <p:nvSpPr>
          <p:cNvPr id="71" name="Shape 71"/>
          <p:cNvSpPr/>
          <p:nvPr/>
        </p:nvSpPr>
        <p:spPr>
          <a:xfrm>
            <a:off x="5393498" y="6096000"/>
            <a:ext cx="4716613" cy="584200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3132824" y="6121400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password:</a:t>
            </a:r>
          </a:p>
        </p:txBody>
      </p:sp>
      <p:sp>
        <p:nvSpPr>
          <p:cNvPr id="73" name="Shape 73"/>
          <p:cNvSpPr/>
          <p:nvPr/>
        </p:nvSpPr>
        <p:spPr>
          <a:xfrm>
            <a:off x="7886065" y="6921500"/>
            <a:ext cx="2233564" cy="894259"/>
          </a:xfrm>
          <a:prstGeom prst="rect">
            <a:avLst/>
          </a:prstGeom>
          <a:solidFill>
            <a:srgbClr val="00882B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4200">
                <a:solidFill>
                  <a:srgbClr val="DDDDDD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200">
                <a:solidFill>
                  <a:srgbClr val="DDDDDD"/>
                </a:solidFill>
              </a:rPr>
              <a:t>Log In</a:t>
            </a:r>
          </a:p>
        </p:txBody>
      </p:sp>
      <p:sp>
        <p:nvSpPr>
          <p:cNvPr id="74" name="Shape 74"/>
          <p:cNvSpPr/>
          <p:nvPr/>
        </p:nvSpPr>
        <p:spPr>
          <a:xfrm>
            <a:off x="10198749" y="5473699"/>
            <a:ext cx="11279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 u="sng">
                <a:solidFill>
                  <a:srgbClr val="164F8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 u="none">
                <a:solidFill>
                  <a:srgbClr val="000000"/>
                </a:solidFill>
              </a:defRPr>
            </a:pPr>
            <a:r>
              <a:rPr b="1" sz="1900" u="sng">
                <a:solidFill>
                  <a:srgbClr val="164F86"/>
                </a:solidFill>
              </a:rPr>
              <a:t>forgot?</a:t>
            </a:r>
          </a:p>
        </p:txBody>
      </p:sp>
      <p:sp>
        <p:nvSpPr>
          <p:cNvPr id="75" name="Shape 75"/>
          <p:cNvSpPr/>
          <p:nvPr/>
        </p:nvSpPr>
        <p:spPr>
          <a:xfrm>
            <a:off x="10198749" y="6197599"/>
            <a:ext cx="11279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900" u="sng">
                <a:solidFill>
                  <a:srgbClr val="164F8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 u="none">
                <a:solidFill>
                  <a:srgbClr val="000000"/>
                </a:solidFill>
              </a:defRPr>
            </a:pPr>
            <a:r>
              <a:rPr b="1" sz="1900" u="sng">
                <a:solidFill>
                  <a:srgbClr val="164F86"/>
                </a:solidFill>
              </a:rPr>
              <a:t>forgot?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8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80" name="Shape 80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82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85" name="Shape 85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86" name="Shape 86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sp>
        <p:nvSpPr>
          <p:cNvPr id="88" name="Shape 88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91" name="Group 91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89" name="Shape 89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94" name="Shape 94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95" name="Shape 95"/>
          <p:cNvSpPr/>
          <p:nvPr/>
        </p:nvSpPr>
        <p:spPr>
          <a:xfrm flipV="1">
            <a:off x="-105108" y="6525469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96" name="Shape 96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97" name="Shape 97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98" name="Shape 98"/>
          <p:cNvSpPr/>
          <p:nvPr/>
        </p:nvSpPr>
        <p:spPr>
          <a:xfrm flipV="1">
            <a:off x="-207530" y="8368681"/>
            <a:ext cx="1350479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99" name="Shape 99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00" name="Shape 100"/>
          <p:cNvSpPr/>
          <p:nvPr/>
        </p:nvSpPr>
        <p:spPr>
          <a:xfrm flipV="1">
            <a:off x="-497269" y="9597876"/>
            <a:ext cx="1408427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02" name="Shape 102"/>
          <p:cNvSpPr/>
          <p:nvPr/>
        </p:nvSpPr>
        <p:spPr>
          <a:xfrm flipV="1">
            <a:off x="4426922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The Dog and the Egg</a:t>
            </a:r>
          </a:p>
        </p:txBody>
      </p:sp>
      <p:sp>
        <p:nvSpPr>
          <p:cNvPr id="104" name="Shape 104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More or less the Same</a:t>
            </a:r>
          </a:p>
        </p:txBody>
      </p:sp>
      <p:sp>
        <p:nvSpPr>
          <p:cNvPr id="105" name="Shape 105"/>
          <p:cNvSpPr/>
          <p:nvPr/>
        </p:nvSpPr>
        <p:spPr>
          <a:xfrm>
            <a:off x="57460" y="6544047"/>
            <a:ext cx="290082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The Conquering</a:t>
            </a:r>
          </a:p>
        </p:txBody>
      </p:sp>
      <p:sp>
        <p:nvSpPr>
          <p:cNvPr id="106" name="Shape 106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When Gotham Needs Me</a:t>
            </a:r>
          </a:p>
        </p:txBody>
      </p:sp>
      <p:sp>
        <p:nvSpPr>
          <p:cNvPr id="107" name="Shape 107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108" name="Shape 108"/>
          <p:cNvSpPr/>
          <p:nvPr/>
        </p:nvSpPr>
        <p:spPr>
          <a:xfrm>
            <a:off x="50160" y="8375377"/>
            <a:ext cx="42297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109" name="Shape 109"/>
          <p:cNvSpPr/>
          <p:nvPr/>
        </p:nvSpPr>
        <p:spPr>
          <a:xfrm>
            <a:off x="67059" y="8983278"/>
            <a:ext cx="333983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110" name="Shape 110"/>
          <p:cNvSpPr/>
          <p:nvPr/>
        </p:nvSpPr>
        <p:spPr>
          <a:xfrm>
            <a:off x="947385" y="9570925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111" name="Shape 111"/>
          <p:cNvSpPr/>
          <p:nvPr/>
        </p:nvSpPr>
        <p:spPr>
          <a:xfrm>
            <a:off x="10472385" y="5271147"/>
            <a:ext cx="263616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Nstark123</a:t>
            </a:r>
          </a:p>
        </p:txBody>
      </p:sp>
      <p:sp>
        <p:nvSpPr>
          <p:cNvPr id="112" name="Shape 112"/>
          <p:cNvSpPr/>
          <p:nvPr/>
        </p:nvSpPr>
        <p:spPr>
          <a:xfrm>
            <a:off x="10734026" y="5920374"/>
            <a:ext cx="211288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LKnope42</a:t>
            </a:r>
          </a:p>
        </p:txBody>
      </p:sp>
      <p:sp>
        <p:nvSpPr>
          <p:cNvPr id="113" name="Shape 113"/>
          <p:cNvSpPr/>
          <p:nvPr/>
        </p:nvSpPr>
        <p:spPr>
          <a:xfrm>
            <a:off x="9003385" y="6486012"/>
            <a:ext cx="384611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AtilaTheHoney</a:t>
            </a:r>
          </a:p>
        </p:txBody>
      </p:sp>
      <p:sp>
        <p:nvSpPr>
          <p:cNvPr id="114" name="Shape 114"/>
          <p:cNvSpPr/>
          <p:nvPr/>
        </p:nvSpPr>
        <p:spPr>
          <a:xfrm>
            <a:off x="10040667" y="7141116"/>
            <a:ext cx="280962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BruceDub</a:t>
            </a:r>
          </a:p>
        </p:txBody>
      </p:sp>
      <p:sp>
        <p:nvSpPr>
          <p:cNvPr id="115" name="Shape 115"/>
          <p:cNvSpPr/>
          <p:nvPr/>
        </p:nvSpPr>
        <p:spPr>
          <a:xfrm>
            <a:off x="9949462" y="7680305"/>
            <a:ext cx="290082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116" name="Shape 116"/>
          <p:cNvSpPr/>
          <p:nvPr/>
        </p:nvSpPr>
        <p:spPr>
          <a:xfrm>
            <a:off x="10003355" y="8341342"/>
            <a:ext cx="2846934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117" name="Shape 117"/>
          <p:cNvSpPr/>
          <p:nvPr/>
        </p:nvSpPr>
        <p:spPr>
          <a:xfrm>
            <a:off x="9789769" y="8936453"/>
            <a:ext cx="3060520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118" name="Shape 118"/>
          <p:cNvSpPr/>
          <p:nvPr/>
        </p:nvSpPr>
        <p:spPr>
          <a:xfrm>
            <a:off x="4516085" y="9577871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119" name="Shape 119"/>
          <p:cNvSpPr/>
          <p:nvPr/>
        </p:nvSpPr>
        <p:spPr>
          <a:xfrm>
            <a:off x="-91974" y="2733675"/>
            <a:ext cx="21128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and modal effect)</a:t>
            </a:r>
          </a:p>
        </p:txBody>
      </p:sp>
      <p:sp>
        <p:nvSpPr>
          <p:cNvPr id="120" name="Shape 120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122" name="Shape 122"/>
          <p:cNvSpPr/>
          <p:nvPr/>
        </p:nvSpPr>
        <p:spPr>
          <a:xfrm>
            <a:off x="4633860" y="5347542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259643927</a:t>
            </a:r>
          </a:p>
        </p:txBody>
      </p:sp>
      <p:sp>
        <p:nvSpPr>
          <p:cNvPr id="123" name="Shape 123"/>
          <p:cNvSpPr/>
          <p:nvPr/>
        </p:nvSpPr>
        <p:spPr>
          <a:xfrm>
            <a:off x="4742126" y="5928569"/>
            <a:ext cx="19433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36563334</a:t>
            </a:r>
          </a:p>
        </p:txBody>
      </p:sp>
      <p:sp>
        <p:nvSpPr>
          <p:cNvPr id="124" name="Shape 124"/>
          <p:cNvSpPr/>
          <p:nvPr/>
        </p:nvSpPr>
        <p:spPr>
          <a:xfrm>
            <a:off x="-146391" y="4505214"/>
            <a:ext cx="13462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126" name="Shape 126"/>
          <p:cNvSpPr/>
          <p:nvPr/>
        </p:nvSpPr>
        <p:spPr>
          <a:xfrm>
            <a:off x="4976816" y="7171880"/>
            <a:ext cx="14861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146000</a:t>
            </a:r>
          </a:p>
        </p:txBody>
      </p:sp>
      <p:sp>
        <p:nvSpPr>
          <p:cNvPr id="127" name="Shape 127"/>
          <p:cNvSpPr/>
          <p:nvPr/>
        </p:nvSpPr>
        <p:spPr>
          <a:xfrm>
            <a:off x="5107975" y="7804671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77877</a:t>
            </a:r>
          </a:p>
        </p:txBody>
      </p:sp>
      <p:sp>
        <p:nvSpPr>
          <p:cNvPr id="128" name="Shape 128"/>
          <p:cNvSpPr/>
          <p:nvPr/>
        </p:nvSpPr>
        <p:spPr>
          <a:xfrm>
            <a:off x="5107975" y="8409571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34789</a:t>
            </a:r>
          </a:p>
        </p:txBody>
      </p:sp>
      <p:sp>
        <p:nvSpPr>
          <p:cNvPr id="129" name="Shape 129"/>
          <p:cNvSpPr/>
          <p:nvPr/>
        </p:nvSpPr>
        <p:spPr>
          <a:xfrm>
            <a:off x="5142066" y="8967669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34587</a:t>
            </a:r>
          </a:p>
        </p:txBody>
      </p:sp>
      <p:sp>
        <p:nvSpPr>
          <p:cNvPr id="130" name="Shape 130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grpSp>
        <p:nvGrpSpPr>
          <p:cNvPr id="133" name="Group 133"/>
          <p:cNvGrpSpPr/>
          <p:nvPr/>
        </p:nvGrpSpPr>
        <p:grpSpPr>
          <a:xfrm>
            <a:off x="7922659" y="3327543"/>
            <a:ext cx="3553564" cy="393701"/>
            <a:chOff x="0" y="0"/>
            <a:chExt cx="3553562" cy="393700"/>
          </a:xfrm>
        </p:grpSpPr>
        <p:sp>
          <p:nvSpPr>
            <p:cNvPr id="131" name="Shape 131"/>
            <p:cNvSpPr/>
            <p:nvPr/>
          </p:nvSpPr>
          <p:spPr>
            <a:xfrm>
              <a:off x="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SOLO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1926127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GROUP</a:t>
              </a:r>
            </a:p>
          </p:txBody>
        </p: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25748" y="7135995"/>
            <a:ext cx="13074760" cy="635443"/>
          </a:xfrm>
          <a:prstGeom prst="rect">
            <a:avLst/>
          </a:prstGeom>
          <a:solidFill>
            <a:srgbClr val="5F327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37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139" name="Shape 139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142" name="Group 142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141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44" name="Shape 144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45" name="Shape 145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sp>
        <p:nvSpPr>
          <p:cNvPr id="147" name="Shape 147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150" name="Group 150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148" name="Shape 148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151" name="Shape 151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153" name="Shape 153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54" name="Shape 154"/>
          <p:cNvSpPr/>
          <p:nvPr/>
        </p:nvSpPr>
        <p:spPr>
          <a:xfrm flipV="1">
            <a:off x="-105108" y="6525469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56" name="Shape 156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57" name="Shape 157"/>
          <p:cNvSpPr/>
          <p:nvPr/>
        </p:nvSpPr>
        <p:spPr>
          <a:xfrm flipV="1">
            <a:off x="-207530" y="8368681"/>
            <a:ext cx="1350479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58" name="Shape 158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59" name="Shape 159"/>
          <p:cNvSpPr/>
          <p:nvPr/>
        </p:nvSpPr>
        <p:spPr>
          <a:xfrm flipV="1">
            <a:off x="-497269" y="9597876"/>
            <a:ext cx="1408427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61" name="Shape 161"/>
          <p:cNvSpPr/>
          <p:nvPr/>
        </p:nvSpPr>
        <p:spPr>
          <a:xfrm flipV="1">
            <a:off x="4426922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The Dog and the Egg</a:t>
            </a:r>
          </a:p>
        </p:txBody>
      </p:sp>
      <p:sp>
        <p:nvSpPr>
          <p:cNvPr id="163" name="Shape 163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More or less the Same</a:t>
            </a:r>
          </a:p>
        </p:txBody>
      </p:sp>
      <p:sp>
        <p:nvSpPr>
          <p:cNvPr id="164" name="Shape 164"/>
          <p:cNvSpPr/>
          <p:nvPr/>
        </p:nvSpPr>
        <p:spPr>
          <a:xfrm>
            <a:off x="57460" y="6544047"/>
            <a:ext cx="290082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The Conquering</a:t>
            </a:r>
          </a:p>
        </p:txBody>
      </p:sp>
      <p:sp>
        <p:nvSpPr>
          <p:cNvPr id="165" name="Shape 165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When Gotham Needs Me</a:t>
            </a:r>
          </a:p>
        </p:txBody>
      </p:sp>
      <p:sp>
        <p:nvSpPr>
          <p:cNvPr id="166" name="Shape 166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167" name="Shape 167"/>
          <p:cNvSpPr/>
          <p:nvPr/>
        </p:nvSpPr>
        <p:spPr>
          <a:xfrm>
            <a:off x="50160" y="8375377"/>
            <a:ext cx="42297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168" name="Shape 168"/>
          <p:cNvSpPr/>
          <p:nvPr/>
        </p:nvSpPr>
        <p:spPr>
          <a:xfrm>
            <a:off x="67059" y="8983278"/>
            <a:ext cx="333983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169" name="Shape 169"/>
          <p:cNvSpPr/>
          <p:nvPr/>
        </p:nvSpPr>
        <p:spPr>
          <a:xfrm>
            <a:off x="947385" y="9570925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170" name="Shape 170"/>
          <p:cNvSpPr/>
          <p:nvPr/>
        </p:nvSpPr>
        <p:spPr>
          <a:xfrm>
            <a:off x="10472385" y="5271147"/>
            <a:ext cx="263616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Nstark123</a:t>
            </a:r>
          </a:p>
        </p:txBody>
      </p:sp>
      <p:sp>
        <p:nvSpPr>
          <p:cNvPr id="171" name="Shape 171"/>
          <p:cNvSpPr/>
          <p:nvPr/>
        </p:nvSpPr>
        <p:spPr>
          <a:xfrm>
            <a:off x="10734026" y="5920374"/>
            <a:ext cx="211288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LKnope42</a:t>
            </a:r>
          </a:p>
        </p:txBody>
      </p:sp>
      <p:sp>
        <p:nvSpPr>
          <p:cNvPr id="172" name="Shape 172"/>
          <p:cNvSpPr/>
          <p:nvPr/>
        </p:nvSpPr>
        <p:spPr>
          <a:xfrm>
            <a:off x="9003385" y="6486012"/>
            <a:ext cx="384611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AtilaTheHoney</a:t>
            </a:r>
          </a:p>
        </p:txBody>
      </p:sp>
      <p:sp>
        <p:nvSpPr>
          <p:cNvPr id="173" name="Shape 173"/>
          <p:cNvSpPr/>
          <p:nvPr/>
        </p:nvSpPr>
        <p:spPr>
          <a:xfrm>
            <a:off x="10040667" y="7141116"/>
            <a:ext cx="280962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BruceDub</a:t>
            </a:r>
          </a:p>
        </p:txBody>
      </p:sp>
      <p:sp>
        <p:nvSpPr>
          <p:cNvPr id="174" name="Shape 174"/>
          <p:cNvSpPr/>
          <p:nvPr/>
        </p:nvSpPr>
        <p:spPr>
          <a:xfrm>
            <a:off x="9949462" y="7680305"/>
            <a:ext cx="290082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175" name="Shape 175"/>
          <p:cNvSpPr/>
          <p:nvPr/>
        </p:nvSpPr>
        <p:spPr>
          <a:xfrm>
            <a:off x="10003355" y="8341342"/>
            <a:ext cx="2846934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176" name="Shape 176"/>
          <p:cNvSpPr/>
          <p:nvPr/>
        </p:nvSpPr>
        <p:spPr>
          <a:xfrm>
            <a:off x="9789769" y="8936453"/>
            <a:ext cx="3060520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177" name="Shape 177"/>
          <p:cNvSpPr/>
          <p:nvPr/>
        </p:nvSpPr>
        <p:spPr>
          <a:xfrm>
            <a:off x="4516085" y="9577871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178" name="Shape 178"/>
          <p:cNvSpPr/>
          <p:nvPr/>
        </p:nvSpPr>
        <p:spPr>
          <a:xfrm>
            <a:off x="-91974" y="2733675"/>
            <a:ext cx="21128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and modal effect)</a:t>
            </a:r>
          </a:p>
        </p:txBody>
      </p:sp>
      <p:sp>
        <p:nvSpPr>
          <p:cNvPr id="179" name="Shape 179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181" name="Shape 181"/>
          <p:cNvSpPr/>
          <p:nvPr/>
        </p:nvSpPr>
        <p:spPr>
          <a:xfrm>
            <a:off x="4633860" y="5347542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259643927</a:t>
            </a:r>
          </a:p>
        </p:txBody>
      </p:sp>
      <p:sp>
        <p:nvSpPr>
          <p:cNvPr id="182" name="Shape 182"/>
          <p:cNvSpPr/>
          <p:nvPr/>
        </p:nvSpPr>
        <p:spPr>
          <a:xfrm>
            <a:off x="4742126" y="5928569"/>
            <a:ext cx="19433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36563334</a:t>
            </a:r>
          </a:p>
        </p:txBody>
      </p:sp>
      <p:sp>
        <p:nvSpPr>
          <p:cNvPr id="183" name="Shape 183"/>
          <p:cNvSpPr/>
          <p:nvPr/>
        </p:nvSpPr>
        <p:spPr>
          <a:xfrm>
            <a:off x="-146391" y="4505214"/>
            <a:ext cx="13462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185" name="Shape 185"/>
          <p:cNvSpPr/>
          <p:nvPr/>
        </p:nvSpPr>
        <p:spPr>
          <a:xfrm>
            <a:off x="4976816" y="7171880"/>
            <a:ext cx="14861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146000</a:t>
            </a:r>
          </a:p>
        </p:txBody>
      </p:sp>
      <p:sp>
        <p:nvSpPr>
          <p:cNvPr id="186" name="Shape 186"/>
          <p:cNvSpPr/>
          <p:nvPr/>
        </p:nvSpPr>
        <p:spPr>
          <a:xfrm>
            <a:off x="5107975" y="7804671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77877</a:t>
            </a:r>
          </a:p>
        </p:txBody>
      </p:sp>
      <p:sp>
        <p:nvSpPr>
          <p:cNvPr id="187" name="Shape 187"/>
          <p:cNvSpPr/>
          <p:nvPr/>
        </p:nvSpPr>
        <p:spPr>
          <a:xfrm>
            <a:off x="5107975" y="8409571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34789</a:t>
            </a:r>
          </a:p>
        </p:txBody>
      </p:sp>
      <p:sp>
        <p:nvSpPr>
          <p:cNvPr id="188" name="Shape 188"/>
          <p:cNvSpPr/>
          <p:nvPr/>
        </p:nvSpPr>
        <p:spPr>
          <a:xfrm>
            <a:off x="5142066" y="8967669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34587</a:t>
            </a:r>
          </a:p>
        </p:txBody>
      </p:sp>
      <p:sp>
        <p:nvSpPr>
          <p:cNvPr id="189" name="Shape 189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7922659" y="3327543"/>
            <a:ext cx="3553564" cy="393701"/>
            <a:chOff x="0" y="0"/>
            <a:chExt cx="3553562" cy="3937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SOLO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1926127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GROUP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7423497" y="7202063"/>
            <a:ext cx="23210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DCDEE0"/>
                </a:solidFill>
              </a:rPr>
              <a:t>(on hover)</a:t>
            </a:r>
          </a:p>
        </p:txBody>
      </p:sp>
      <p:pic>
        <p:nvPicPr>
          <p:cNvPr id="19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94542" y="7382949"/>
            <a:ext cx="1629385" cy="1640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-25748" y="7135995"/>
            <a:ext cx="13074760" cy="635442"/>
          </a:xfrm>
          <a:prstGeom prst="rect">
            <a:avLst/>
          </a:prstGeom>
          <a:solidFill>
            <a:srgbClr val="5F327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98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200" name="Shape 200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203" name="Group 203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202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05" name="Shape 205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sp>
        <p:nvSpPr>
          <p:cNvPr id="208" name="Shape 208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211" name="Group 211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209" name="Shape 209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212" name="Shape 212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214" name="Shape 214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15" name="Shape 215"/>
          <p:cNvSpPr/>
          <p:nvPr/>
        </p:nvSpPr>
        <p:spPr>
          <a:xfrm flipV="1">
            <a:off x="-105108" y="6525469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16" name="Shape 216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17" name="Shape 217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V="1">
            <a:off x="-207530" y="8368681"/>
            <a:ext cx="1350479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19" name="Shape 219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20" name="Shape 220"/>
          <p:cNvSpPr/>
          <p:nvPr/>
        </p:nvSpPr>
        <p:spPr>
          <a:xfrm flipV="1">
            <a:off x="-497269" y="9597876"/>
            <a:ext cx="1408427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22" name="Shape 222"/>
          <p:cNvSpPr/>
          <p:nvPr/>
        </p:nvSpPr>
        <p:spPr>
          <a:xfrm flipV="1">
            <a:off x="4426922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The Dog and the Egg</a:t>
            </a:r>
          </a:p>
        </p:txBody>
      </p:sp>
      <p:sp>
        <p:nvSpPr>
          <p:cNvPr id="224" name="Shape 224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More or less the Same</a:t>
            </a:r>
          </a:p>
        </p:txBody>
      </p:sp>
      <p:sp>
        <p:nvSpPr>
          <p:cNvPr id="225" name="Shape 225"/>
          <p:cNvSpPr/>
          <p:nvPr/>
        </p:nvSpPr>
        <p:spPr>
          <a:xfrm>
            <a:off x="57460" y="6544047"/>
            <a:ext cx="290082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The Conquering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When Gotham Needs Me</a:t>
            </a:r>
          </a:p>
        </p:txBody>
      </p:sp>
      <p:sp>
        <p:nvSpPr>
          <p:cNvPr id="227" name="Shape 227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228" name="Shape 228"/>
          <p:cNvSpPr/>
          <p:nvPr/>
        </p:nvSpPr>
        <p:spPr>
          <a:xfrm>
            <a:off x="50160" y="8375377"/>
            <a:ext cx="42297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229" name="Shape 229"/>
          <p:cNvSpPr/>
          <p:nvPr/>
        </p:nvSpPr>
        <p:spPr>
          <a:xfrm>
            <a:off x="67059" y="8983278"/>
            <a:ext cx="333983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230" name="Shape 230"/>
          <p:cNvSpPr/>
          <p:nvPr/>
        </p:nvSpPr>
        <p:spPr>
          <a:xfrm>
            <a:off x="947385" y="9570925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231" name="Shape 231"/>
          <p:cNvSpPr/>
          <p:nvPr/>
        </p:nvSpPr>
        <p:spPr>
          <a:xfrm>
            <a:off x="10472385" y="5271147"/>
            <a:ext cx="263616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Nstark123</a:t>
            </a:r>
          </a:p>
        </p:txBody>
      </p:sp>
      <p:sp>
        <p:nvSpPr>
          <p:cNvPr id="232" name="Shape 232"/>
          <p:cNvSpPr/>
          <p:nvPr/>
        </p:nvSpPr>
        <p:spPr>
          <a:xfrm>
            <a:off x="10734026" y="5920374"/>
            <a:ext cx="211288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LKnope42</a:t>
            </a:r>
          </a:p>
        </p:txBody>
      </p:sp>
      <p:sp>
        <p:nvSpPr>
          <p:cNvPr id="233" name="Shape 233"/>
          <p:cNvSpPr/>
          <p:nvPr/>
        </p:nvSpPr>
        <p:spPr>
          <a:xfrm>
            <a:off x="9003385" y="6486012"/>
            <a:ext cx="384611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AtilaTheHoney</a:t>
            </a:r>
          </a:p>
        </p:txBody>
      </p:sp>
      <p:sp>
        <p:nvSpPr>
          <p:cNvPr id="234" name="Shape 234"/>
          <p:cNvSpPr/>
          <p:nvPr/>
        </p:nvSpPr>
        <p:spPr>
          <a:xfrm>
            <a:off x="10040667" y="7141116"/>
            <a:ext cx="280962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BruceDub</a:t>
            </a:r>
          </a:p>
        </p:txBody>
      </p:sp>
      <p:sp>
        <p:nvSpPr>
          <p:cNvPr id="235" name="Shape 235"/>
          <p:cNvSpPr/>
          <p:nvPr/>
        </p:nvSpPr>
        <p:spPr>
          <a:xfrm>
            <a:off x="9949462" y="7680305"/>
            <a:ext cx="290082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236" name="Shape 236"/>
          <p:cNvSpPr/>
          <p:nvPr/>
        </p:nvSpPr>
        <p:spPr>
          <a:xfrm>
            <a:off x="10003355" y="8341342"/>
            <a:ext cx="2846934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237" name="Shape 237"/>
          <p:cNvSpPr/>
          <p:nvPr/>
        </p:nvSpPr>
        <p:spPr>
          <a:xfrm>
            <a:off x="9789769" y="8936453"/>
            <a:ext cx="3060520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238" name="Shape 238"/>
          <p:cNvSpPr/>
          <p:nvPr/>
        </p:nvSpPr>
        <p:spPr>
          <a:xfrm>
            <a:off x="4516085" y="9577871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239" name="Shape 239"/>
          <p:cNvSpPr/>
          <p:nvPr/>
        </p:nvSpPr>
        <p:spPr>
          <a:xfrm>
            <a:off x="-91974" y="2733675"/>
            <a:ext cx="21128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and modal effect)</a:t>
            </a:r>
          </a:p>
        </p:txBody>
      </p:sp>
      <p:sp>
        <p:nvSpPr>
          <p:cNvPr id="240" name="Shape 240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242" name="Shape 242"/>
          <p:cNvSpPr/>
          <p:nvPr/>
        </p:nvSpPr>
        <p:spPr>
          <a:xfrm>
            <a:off x="4633860" y="5347542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259643927</a:t>
            </a:r>
          </a:p>
        </p:txBody>
      </p:sp>
      <p:sp>
        <p:nvSpPr>
          <p:cNvPr id="243" name="Shape 243"/>
          <p:cNvSpPr/>
          <p:nvPr/>
        </p:nvSpPr>
        <p:spPr>
          <a:xfrm>
            <a:off x="4742126" y="5928569"/>
            <a:ext cx="19433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36563334</a:t>
            </a:r>
          </a:p>
        </p:txBody>
      </p:sp>
      <p:sp>
        <p:nvSpPr>
          <p:cNvPr id="244" name="Shape 244"/>
          <p:cNvSpPr/>
          <p:nvPr/>
        </p:nvSpPr>
        <p:spPr>
          <a:xfrm>
            <a:off x="-146391" y="4505214"/>
            <a:ext cx="13462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246" name="Shape 246"/>
          <p:cNvSpPr/>
          <p:nvPr/>
        </p:nvSpPr>
        <p:spPr>
          <a:xfrm>
            <a:off x="4976816" y="7171880"/>
            <a:ext cx="14861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146000</a:t>
            </a:r>
          </a:p>
        </p:txBody>
      </p:sp>
      <p:sp>
        <p:nvSpPr>
          <p:cNvPr id="247" name="Shape 247"/>
          <p:cNvSpPr/>
          <p:nvPr/>
        </p:nvSpPr>
        <p:spPr>
          <a:xfrm>
            <a:off x="5107975" y="7804671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77877</a:t>
            </a:r>
          </a:p>
        </p:txBody>
      </p:sp>
      <p:sp>
        <p:nvSpPr>
          <p:cNvPr id="248" name="Shape 248"/>
          <p:cNvSpPr/>
          <p:nvPr/>
        </p:nvSpPr>
        <p:spPr>
          <a:xfrm>
            <a:off x="5107975" y="8409571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34789</a:t>
            </a:r>
          </a:p>
        </p:txBody>
      </p:sp>
      <p:sp>
        <p:nvSpPr>
          <p:cNvPr id="249" name="Shape 249"/>
          <p:cNvSpPr/>
          <p:nvPr/>
        </p:nvSpPr>
        <p:spPr>
          <a:xfrm>
            <a:off x="5142066" y="8967669"/>
            <a:ext cx="125748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34587</a:t>
            </a:r>
          </a:p>
        </p:txBody>
      </p:sp>
      <p:sp>
        <p:nvSpPr>
          <p:cNvPr id="250" name="Shape 250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grpSp>
        <p:nvGrpSpPr>
          <p:cNvPr id="253" name="Group 253"/>
          <p:cNvGrpSpPr/>
          <p:nvPr/>
        </p:nvGrpSpPr>
        <p:grpSpPr>
          <a:xfrm>
            <a:off x="7922659" y="3327543"/>
            <a:ext cx="3553564" cy="393701"/>
            <a:chOff x="0" y="0"/>
            <a:chExt cx="3553562" cy="393700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SOLO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1926127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GROUP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1812875" y="1601416"/>
            <a:ext cx="9103569" cy="7749927"/>
          </a:xfrm>
          <a:prstGeom prst="rect">
            <a:avLst/>
          </a:prstGeom>
          <a:gradFill>
            <a:gsLst>
              <a:gs pos="0">
                <a:srgbClr val="8DD1FC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3081360" y="2718966"/>
            <a:ext cx="683623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4200">
                <a:latin typeface="+mn-lt"/>
                <a:ea typeface="+mn-ea"/>
                <a:cs typeface="+mn-cs"/>
                <a:sym typeface="Courier"/>
              </a:rPr>
              <a:t>When Gotham Needs Me</a:t>
            </a:r>
            <a:endParaRPr b="1" sz="4200">
              <a:latin typeface="+mn-lt"/>
              <a:ea typeface="+mn-ea"/>
              <a:cs typeface="+mn-cs"/>
              <a:sym typeface="Courier"/>
            </a:endParaRPr>
          </a:p>
          <a:p>
            <a:pPr lvl="0">
              <a:defRPr sz="1800"/>
            </a:pPr>
            <a:r>
              <a:rPr b="1" sz="4200">
                <a:latin typeface="+mn-lt"/>
                <a:ea typeface="+mn-ea"/>
                <a:cs typeface="+mn-cs"/>
                <a:sym typeface="Courier"/>
              </a:rPr>
              <a:t>by BruceDub</a:t>
            </a:r>
          </a:p>
        </p:txBody>
      </p:sp>
      <p:sp>
        <p:nvSpPr>
          <p:cNvPr id="256" name="Shape 256"/>
          <p:cNvSpPr/>
          <p:nvPr/>
        </p:nvSpPr>
        <p:spPr>
          <a:xfrm>
            <a:off x="3812999" y="5125002"/>
            <a:ext cx="5372957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Sometimes I miss them,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sometimes I cry.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134723" y="8513961"/>
            <a:ext cx="262931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i="0" sz="1800"/>
            </a:pPr>
            <a:r>
              <a:rPr i="1" sz="3000"/>
              <a:t>(Timestamp)</a:t>
            </a:r>
          </a:p>
        </p:txBody>
      </p:sp>
      <p:sp>
        <p:nvSpPr>
          <p:cNvPr id="258" name="Shape 258"/>
          <p:cNvSpPr/>
          <p:nvPr/>
        </p:nvSpPr>
        <p:spPr>
          <a:xfrm>
            <a:off x="10331475" y="172951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X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61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263" name="Shape 263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266" name="Group 266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264" name="Shape 264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265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68" name="Shape 268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sp>
        <p:nvSpPr>
          <p:cNvPr id="269" name="Shape 269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70" name="Shape 270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grpSp>
        <p:nvGrpSpPr>
          <p:cNvPr id="274" name="Group 274"/>
          <p:cNvGrpSpPr/>
          <p:nvPr/>
        </p:nvGrpSpPr>
        <p:grpSpPr>
          <a:xfrm>
            <a:off x="7613587" y="3272403"/>
            <a:ext cx="3460509" cy="393701"/>
            <a:chOff x="-1921972" y="0"/>
            <a:chExt cx="3460508" cy="393700"/>
          </a:xfrm>
        </p:grpSpPr>
        <p:sp>
          <p:nvSpPr>
            <p:cNvPr id="272" name="Shape 272"/>
            <p:cNvSpPr/>
            <p:nvPr/>
          </p:nvSpPr>
          <p:spPr>
            <a:xfrm>
              <a:off x="-8890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GROUP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-1921973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SOLO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277" name="Group 277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275" name="Shape 275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278" name="Shape 278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280" name="Shape 280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1" name="Shape 281"/>
          <p:cNvSpPr/>
          <p:nvPr/>
        </p:nvSpPr>
        <p:spPr>
          <a:xfrm flipV="1">
            <a:off x="-105108" y="6525469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2" name="Shape 282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3" name="Shape 283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4" name="Shape 284"/>
          <p:cNvSpPr/>
          <p:nvPr/>
        </p:nvSpPr>
        <p:spPr>
          <a:xfrm flipV="1">
            <a:off x="-207530" y="8368681"/>
            <a:ext cx="1350479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5" name="Shape 285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6" name="Shape 286"/>
          <p:cNvSpPr/>
          <p:nvPr/>
        </p:nvSpPr>
        <p:spPr>
          <a:xfrm flipV="1">
            <a:off x="-497269" y="9597876"/>
            <a:ext cx="1408427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8" name="Shape 288"/>
          <p:cNvSpPr/>
          <p:nvPr/>
        </p:nvSpPr>
        <p:spPr>
          <a:xfrm flipV="1">
            <a:off x="4426922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When Winter Comes</a:t>
            </a:r>
          </a:p>
        </p:txBody>
      </p:sp>
      <p:sp>
        <p:nvSpPr>
          <p:cNvPr id="290" name="Shape 290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Buy a Coke</a:t>
            </a:r>
          </a:p>
        </p:txBody>
      </p:sp>
      <p:sp>
        <p:nvSpPr>
          <p:cNvPr id="291" name="Shape 291"/>
          <p:cNvSpPr/>
          <p:nvPr/>
        </p:nvSpPr>
        <p:spPr>
          <a:xfrm>
            <a:off x="57460" y="6544047"/>
            <a:ext cx="290082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Water</a:t>
            </a:r>
          </a:p>
        </p:txBody>
      </p:sp>
      <p:sp>
        <p:nvSpPr>
          <p:cNvPr id="292" name="Shape 292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Homeless</a:t>
            </a:r>
          </a:p>
        </p:txBody>
      </p:sp>
      <p:sp>
        <p:nvSpPr>
          <p:cNvPr id="293" name="Shape 293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294" name="Shape 294"/>
          <p:cNvSpPr/>
          <p:nvPr/>
        </p:nvSpPr>
        <p:spPr>
          <a:xfrm>
            <a:off x="50160" y="8375377"/>
            <a:ext cx="42297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295" name="Shape 295"/>
          <p:cNvSpPr/>
          <p:nvPr/>
        </p:nvSpPr>
        <p:spPr>
          <a:xfrm>
            <a:off x="67059" y="8983278"/>
            <a:ext cx="333983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296" name="Shape 296"/>
          <p:cNvSpPr/>
          <p:nvPr/>
        </p:nvSpPr>
        <p:spPr>
          <a:xfrm>
            <a:off x="947385" y="9570925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297" name="Shape 297"/>
          <p:cNvSpPr/>
          <p:nvPr/>
        </p:nvSpPr>
        <p:spPr>
          <a:xfrm>
            <a:off x="7194605" y="5246591"/>
            <a:ext cx="55462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Nstark123, Astark5, Ktulls…</a:t>
            </a:r>
          </a:p>
        </p:txBody>
      </p:sp>
      <p:sp>
        <p:nvSpPr>
          <p:cNvPr id="298" name="Shape 298"/>
          <p:cNvSpPr/>
          <p:nvPr/>
        </p:nvSpPr>
        <p:spPr>
          <a:xfrm>
            <a:off x="7206053" y="5920374"/>
            <a:ext cx="564085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DDraper, Joany345, peggE</a:t>
            </a:r>
          </a:p>
        </p:txBody>
      </p:sp>
      <p:sp>
        <p:nvSpPr>
          <p:cNvPr id="299" name="Shape 299"/>
          <p:cNvSpPr/>
          <p:nvPr/>
        </p:nvSpPr>
        <p:spPr>
          <a:xfrm>
            <a:off x="7203465" y="6486012"/>
            <a:ext cx="564603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bobpanstpow2,pstarz,sandE,clar…</a:t>
            </a:r>
          </a:p>
        </p:txBody>
      </p:sp>
      <p:sp>
        <p:nvSpPr>
          <p:cNvPr id="300" name="Shape 300"/>
          <p:cNvSpPr/>
          <p:nvPr/>
        </p:nvSpPr>
        <p:spPr>
          <a:xfrm>
            <a:off x="7202671" y="7141116"/>
            <a:ext cx="5647618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ClrkKent, princSleia </a:t>
            </a:r>
          </a:p>
        </p:txBody>
      </p:sp>
      <p:sp>
        <p:nvSpPr>
          <p:cNvPr id="301" name="Shape 301"/>
          <p:cNvSpPr/>
          <p:nvPr/>
        </p:nvSpPr>
        <p:spPr>
          <a:xfrm>
            <a:off x="7085192" y="7680305"/>
            <a:ext cx="576509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302" name="Shape 302"/>
          <p:cNvSpPr/>
          <p:nvPr/>
        </p:nvSpPr>
        <p:spPr>
          <a:xfrm>
            <a:off x="7085192" y="8341342"/>
            <a:ext cx="576509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303" name="Shape 303"/>
          <p:cNvSpPr/>
          <p:nvPr/>
        </p:nvSpPr>
        <p:spPr>
          <a:xfrm>
            <a:off x="7202671" y="8936453"/>
            <a:ext cx="5647618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304" name="Shape 304"/>
          <p:cNvSpPr/>
          <p:nvPr/>
        </p:nvSpPr>
        <p:spPr>
          <a:xfrm>
            <a:off x="4516085" y="9577871"/>
            <a:ext cx="1579185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305" name="Shape 305"/>
          <p:cNvSpPr/>
          <p:nvPr/>
        </p:nvSpPr>
        <p:spPr>
          <a:xfrm>
            <a:off x="-91974" y="2886075"/>
            <a:ext cx="211288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effect)</a:t>
            </a:r>
          </a:p>
        </p:txBody>
      </p:sp>
      <p:sp>
        <p:nvSpPr>
          <p:cNvPr id="306" name="Shape 306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308" name="Shape 308"/>
          <p:cNvSpPr/>
          <p:nvPr/>
        </p:nvSpPr>
        <p:spPr>
          <a:xfrm>
            <a:off x="4519541" y="5347542"/>
            <a:ext cx="24006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1082087797</a:t>
            </a:r>
          </a:p>
        </p:txBody>
      </p:sp>
      <p:sp>
        <p:nvSpPr>
          <p:cNvPr id="309" name="Shape 309"/>
          <p:cNvSpPr/>
          <p:nvPr/>
        </p:nvSpPr>
        <p:spPr>
          <a:xfrm>
            <a:off x="4627808" y="5928569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674665656</a:t>
            </a:r>
          </a:p>
        </p:txBody>
      </p:sp>
      <p:sp>
        <p:nvSpPr>
          <p:cNvPr id="310" name="Shape 310"/>
          <p:cNvSpPr/>
          <p:nvPr/>
        </p:nvSpPr>
        <p:spPr>
          <a:xfrm>
            <a:off x="-146391" y="4505214"/>
            <a:ext cx="134620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312" name="Shape 312"/>
          <p:cNvSpPr/>
          <p:nvPr/>
        </p:nvSpPr>
        <p:spPr>
          <a:xfrm>
            <a:off x="4862497" y="7171880"/>
            <a:ext cx="171476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1460300</a:t>
            </a:r>
          </a:p>
        </p:txBody>
      </p:sp>
      <p:sp>
        <p:nvSpPr>
          <p:cNvPr id="313" name="Shape 313"/>
          <p:cNvSpPr/>
          <p:nvPr/>
        </p:nvSpPr>
        <p:spPr>
          <a:xfrm>
            <a:off x="4993656" y="7804671"/>
            <a:ext cx="148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237877</a:t>
            </a:r>
          </a:p>
        </p:txBody>
      </p:sp>
      <p:sp>
        <p:nvSpPr>
          <p:cNvPr id="314" name="Shape 314"/>
          <p:cNvSpPr/>
          <p:nvPr/>
        </p:nvSpPr>
        <p:spPr>
          <a:xfrm>
            <a:off x="5222294" y="8409571"/>
            <a:ext cx="102884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3789</a:t>
            </a:r>
          </a:p>
        </p:txBody>
      </p:sp>
      <p:sp>
        <p:nvSpPr>
          <p:cNvPr id="315" name="Shape 315"/>
          <p:cNvSpPr/>
          <p:nvPr/>
        </p:nvSpPr>
        <p:spPr>
          <a:xfrm>
            <a:off x="5256385" y="8967669"/>
            <a:ext cx="102885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3487</a:t>
            </a:r>
          </a:p>
        </p:txBody>
      </p:sp>
      <p:sp>
        <p:nvSpPr>
          <p:cNvPr id="316" name="Shape 316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-34980" y="5294854"/>
            <a:ext cx="13074759" cy="635442"/>
          </a:xfrm>
          <a:prstGeom prst="rect">
            <a:avLst/>
          </a:prstGeom>
          <a:solidFill>
            <a:srgbClr val="5F327C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-37902" y="4488302"/>
            <a:ext cx="13074759" cy="800549"/>
          </a:xfrm>
          <a:prstGeom prst="rect">
            <a:avLst/>
          </a:prstGeom>
          <a:solidFill>
            <a:srgbClr val="51A7F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320" name="slam-logo.png"/>
          <p:cNvPicPr/>
          <p:nvPr/>
        </p:nvPicPr>
        <p:blipFill>
          <a:blip r:embed="rId2">
            <a:extLst/>
          </a:blip>
          <a:srcRect l="9841" t="19731" r="4238" b="27884"/>
          <a:stretch>
            <a:fillRect/>
          </a:stretch>
        </p:blipFill>
        <p:spPr>
          <a:xfrm>
            <a:off x="319236" y="1522511"/>
            <a:ext cx="2210022" cy="875818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3345947" y="419100"/>
            <a:ext cx="6312906" cy="558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Public Top page (pre-login)</a:t>
            </a:r>
          </a:p>
        </p:txBody>
      </p:sp>
      <p:grpSp>
        <p:nvGrpSpPr>
          <p:cNvPr id="326" name="Group 326"/>
          <p:cNvGrpSpPr/>
          <p:nvPr/>
        </p:nvGrpSpPr>
        <p:grpSpPr>
          <a:xfrm>
            <a:off x="3095464" y="1719163"/>
            <a:ext cx="5827141" cy="533401"/>
            <a:chOff x="-548679" y="0"/>
            <a:chExt cx="5827139" cy="533400"/>
          </a:xfrm>
        </p:grpSpPr>
        <p:sp>
          <p:nvSpPr>
            <p:cNvPr id="322" name="Shape 322"/>
            <p:cNvSpPr/>
            <p:nvPr/>
          </p:nvSpPr>
          <p:spPr>
            <a:xfrm>
              <a:off x="-548680" y="0"/>
              <a:ext cx="5801172" cy="533400"/>
            </a:xfrm>
            <a:prstGeom prst="roundRect">
              <a:avLst>
                <a:gd name="adj" fmla="val 34974"/>
              </a:avLst>
            </a:prstGeom>
            <a:solidFill>
              <a:srgbClr val="DCDEE0"/>
            </a:solidFill>
            <a:ln w="1016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algn="r">
                <a:defRPr sz="1800"/>
              </a:pPr>
              <a:r>
                <a:rPr b="1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rPr>
                <a:t>Search   q</a:t>
              </a:r>
            </a:p>
          </p:txBody>
        </p:sp>
        <p:grpSp>
          <p:nvGrpSpPr>
            <p:cNvPr id="325" name="Group 325"/>
            <p:cNvGrpSpPr/>
            <p:nvPr/>
          </p:nvGrpSpPr>
          <p:grpSpPr>
            <a:xfrm>
              <a:off x="4742498" y="0"/>
              <a:ext cx="535963" cy="533400"/>
              <a:chOff x="0" y="0"/>
              <a:chExt cx="535962" cy="533399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0" y="0"/>
                <a:ext cx="535963" cy="533400"/>
              </a:xfrm>
              <a:prstGeom prst="roundRect">
                <a:avLst>
                  <a:gd name="adj" fmla="val 30390"/>
                </a:avLst>
              </a:prstGeom>
              <a:solidFill>
                <a:srgbClr val="FFFFFF"/>
              </a:solidFill>
              <a:ln w="101600" cap="flat">
                <a:solidFill>
                  <a:srgbClr val="002452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324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2105" y="50824"/>
                <a:ext cx="431752" cy="4317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27" name="Shape 327"/>
          <p:cNvSpPr/>
          <p:nvPr/>
        </p:nvSpPr>
        <p:spPr>
          <a:xfrm>
            <a:off x="2856898" y="3192884"/>
            <a:ext cx="422977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000"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 sz="1800"/>
            </a:pPr>
            <a:r>
              <a:rPr b="1" sz="3000"/>
              <a:t>Today’s top Slams:</a:t>
            </a:r>
          </a:p>
        </p:txBody>
      </p:sp>
      <p:sp>
        <p:nvSpPr>
          <p:cNvPr id="328" name="Shape 328"/>
          <p:cNvSpPr/>
          <p:nvPr/>
        </p:nvSpPr>
        <p:spPr>
          <a:xfrm flipV="1">
            <a:off x="90785" y="1354881"/>
            <a:ext cx="1282323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29" name="Shape 329"/>
          <p:cNvSpPr/>
          <p:nvPr/>
        </p:nvSpPr>
        <p:spPr>
          <a:xfrm flipV="1">
            <a:off x="90785" y="2566045"/>
            <a:ext cx="1282323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19524" y="1018976"/>
            <a:ext cx="28096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(link back to home page)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7613586" y="3272403"/>
            <a:ext cx="3460510" cy="393701"/>
            <a:chOff x="-1921972" y="0"/>
            <a:chExt cx="3460508" cy="393700"/>
          </a:xfrm>
        </p:grpSpPr>
        <p:sp>
          <p:nvSpPr>
            <p:cNvPr id="331" name="Shape 331"/>
            <p:cNvSpPr/>
            <p:nvPr/>
          </p:nvSpPr>
          <p:spPr>
            <a:xfrm>
              <a:off x="-88900" y="0"/>
              <a:ext cx="1627436" cy="393700"/>
            </a:xfrm>
            <a:prstGeom prst="roundRect">
              <a:avLst>
                <a:gd name="adj" fmla="val 48387"/>
              </a:avLst>
            </a:prstGeom>
            <a:gradFill flip="none" rotWithShape="1">
              <a:gsLst>
                <a:gs pos="0">
                  <a:srgbClr val="0331BE"/>
                </a:gs>
                <a:gs pos="100000">
                  <a:srgbClr val="9397FC"/>
                </a:gs>
              </a:gsLst>
              <a:lin ang="5400000" scaled="0"/>
            </a:gradFill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FFFFFF"/>
                  </a:solidFill>
                </a:rPr>
                <a:t>GROUP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-1921973" y="0"/>
              <a:ext cx="1627436" cy="393701"/>
            </a:xfrm>
            <a:prstGeom prst="roundRect">
              <a:avLst>
                <a:gd name="adj" fmla="val 48387"/>
              </a:avLst>
            </a:prstGeom>
            <a:noFill/>
            <a:ln w="25400" cap="flat">
              <a:solidFill>
                <a:srgbClr val="00245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170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Courier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700">
                  <a:solidFill>
                    <a:srgbClr val="53585F"/>
                  </a:solidFill>
                </a:rPr>
                <a:t>SOLO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-66512" y="4555890"/>
            <a:ext cx="13363775" cy="724980"/>
            <a:chOff x="-129999" y="26851"/>
            <a:chExt cx="13363773" cy="724979"/>
          </a:xfrm>
        </p:grpSpPr>
        <p:grpSp>
          <p:nvGrpSpPr>
            <p:cNvPr id="336" name="Group 336"/>
            <p:cNvGrpSpPr/>
            <p:nvPr/>
          </p:nvGrpSpPr>
          <p:grpSpPr>
            <a:xfrm>
              <a:off x="-130000" y="26851"/>
              <a:ext cx="13363774" cy="724981"/>
              <a:chOff x="-129999" y="26851"/>
              <a:chExt cx="13363773" cy="724979"/>
            </a:xfrm>
          </p:grpSpPr>
          <p:sp>
            <p:nvSpPr>
              <p:cNvPr id="334" name="Shape 334"/>
              <p:cNvSpPr/>
              <p:nvPr/>
            </p:nvSpPr>
            <p:spPr>
              <a:xfrm flipV="1">
                <a:off x="-130000" y="751831"/>
                <a:ext cx="1336377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b="1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ourier"/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934697" y="26851"/>
                <a:ext cx="1579184" cy="6698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/>
                </a:pPr>
                <a:r>
                  <a:rPr sz="3000"/>
                  <a:t>Title</a:t>
                </a:r>
              </a:p>
            </p:txBody>
          </p:sp>
        </p:grpSp>
        <p:sp>
          <p:nvSpPr>
            <p:cNvPr id="337" name="Shape 337"/>
            <p:cNvSpPr/>
            <p:nvPr/>
          </p:nvSpPr>
          <p:spPr>
            <a:xfrm>
              <a:off x="11040360" y="54412"/>
              <a:ext cx="1866313" cy="66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/>
              </a:pPr>
              <a:r>
                <a:rPr sz="3000"/>
                <a:t>Author</a:t>
              </a:r>
            </a:p>
          </p:txBody>
        </p:sp>
      </p:grpSp>
      <p:sp>
        <p:nvSpPr>
          <p:cNvPr id="339" name="Shape 339"/>
          <p:cNvSpPr/>
          <p:nvPr/>
        </p:nvSpPr>
        <p:spPr>
          <a:xfrm flipV="1">
            <a:off x="-88055" y="5911453"/>
            <a:ext cx="1317506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0" name="Shape 340"/>
          <p:cNvSpPr/>
          <p:nvPr/>
        </p:nvSpPr>
        <p:spPr>
          <a:xfrm flipV="1">
            <a:off x="-105108" y="6525469"/>
            <a:ext cx="13872614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1" name="Shape 341"/>
          <p:cNvSpPr/>
          <p:nvPr/>
        </p:nvSpPr>
        <p:spPr>
          <a:xfrm flipV="1">
            <a:off x="-128044" y="7139485"/>
            <a:ext cx="1342530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2" name="Shape 342"/>
          <p:cNvSpPr/>
          <p:nvPr/>
        </p:nvSpPr>
        <p:spPr>
          <a:xfrm flipV="1">
            <a:off x="-105109" y="7754665"/>
            <a:ext cx="13872615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3" name="Shape 343"/>
          <p:cNvSpPr/>
          <p:nvPr/>
        </p:nvSpPr>
        <p:spPr>
          <a:xfrm flipV="1">
            <a:off x="-207530" y="8368681"/>
            <a:ext cx="1350479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4" name="Shape 344"/>
          <p:cNvSpPr/>
          <p:nvPr/>
        </p:nvSpPr>
        <p:spPr>
          <a:xfrm flipV="1">
            <a:off x="-600802" y="8982696"/>
            <a:ext cx="14864003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5" name="Shape 345"/>
          <p:cNvSpPr/>
          <p:nvPr/>
        </p:nvSpPr>
        <p:spPr>
          <a:xfrm flipV="1">
            <a:off x="-497269" y="9597877"/>
            <a:ext cx="1408427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82209" y="10210728"/>
            <a:ext cx="7404782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7" name="Shape 347"/>
          <p:cNvSpPr/>
          <p:nvPr/>
        </p:nvSpPr>
        <p:spPr>
          <a:xfrm flipH="1" flipV="1">
            <a:off x="4426922" y="4492514"/>
            <a:ext cx="1" cy="5940728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63297" y="5289184"/>
            <a:ext cx="384611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When Winter Comes</a:t>
            </a:r>
          </a:p>
        </p:txBody>
      </p:sp>
      <p:sp>
        <p:nvSpPr>
          <p:cNvPr id="349" name="Shape 349"/>
          <p:cNvSpPr/>
          <p:nvPr/>
        </p:nvSpPr>
        <p:spPr>
          <a:xfrm>
            <a:off x="107990" y="5903020"/>
            <a:ext cx="422977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200"/>
              <a:t>Buy a Coke</a:t>
            </a:r>
          </a:p>
        </p:txBody>
      </p:sp>
      <p:sp>
        <p:nvSpPr>
          <p:cNvPr id="350" name="Shape 350"/>
          <p:cNvSpPr/>
          <p:nvPr/>
        </p:nvSpPr>
        <p:spPr>
          <a:xfrm>
            <a:off x="57460" y="6544048"/>
            <a:ext cx="2900828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Water</a:t>
            </a:r>
          </a:p>
        </p:txBody>
      </p:sp>
      <p:sp>
        <p:nvSpPr>
          <p:cNvPr id="351" name="Shape 351"/>
          <p:cNvSpPr/>
          <p:nvPr/>
        </p:nvSpPr>
        <p:spPr>
          <a:xfrm>
            <a:off x="83686" y="7165579"/>
            <a:ext cx="414235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Homeless</a:t>
            </a:r>
          </a:p>
        </p:txBody>
      </p:sp>
      <p:sp>
        <p:nvSpPr>
          <p:cNvPr id="352" name="Shape 352"/>
          <p:cNvSpPr/>
          <p:nvPr/>
        </p:nvSpPr>
        <p:spPr>
          <a:xfrm>
            <a:off x="74309" y="7747539"/>
            <a:ext cx="4297132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What is a Lengend?</a:t>
            </a:r>
          </a:p>
        </p:txBody>
      </p:sp>
      <p:sp>
        <p:nvSpPr>
          <p:cNvPr id="353" name="Shape 353"/>
          <p:cNvSpPr/>
          <p:nvPr/>
        </p:nvSpPr>
        <p:spPr>
          <a:xfrm>
            <a:off x="50160" y="8375378"/>
            <a:ext cx="4229771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7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700"/>
              <a:t>Quien?</a:t>
            </a:r>
          </a:p>
        </p:txBody>
      </p:sp>
      <p:sp>
        <p:nvSpPr>
          <p:cNvPr id="354" name="Shape 354"/>
          <p:cNvSpPr/>
          <p:nvPr/>
        </p:nvSpPr>
        <p:spPr>
          <a:xfrm>
            <a:off x="67059" y="8983279"/>
            <a:ext cx="333983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My Wand</a:t>
            </a:r>
          </a:p>
        </p:txBody>
      </p:sp>
      <p:sp>
        <p:nvSpPr>
          <p:cNvPr id="355" name="Shape 355"/>
          <p:cNvSpPr/>
          <p:nvPr/>
        </p:nvSpPr>
        <p:spPr>
          <a:xfrm>
            <a:off x="947385" y="9570924"/>
            <a:ext cx="1579185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356" name="Shape 356"/>
          <p:cNvSpPr/>
          <p:nvPr/>
        </p:nvSpPr>
        <p:spPr>
          <a:xfrm>
            <a:off x="7194605" y="5246591"/>
            <a:ext cx="5546271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Nstark123, Astark5, Ktulls…</a:t>
            </a:r>
          </a:p>
        </p:txBody>
      </p:sp>
      <p:sp>
        <p:nvSpPr>
          <p:cNvPr id="357" name="Shape 357"/>
          <p:cNvSpPr/>
          <p:nvPr/>
        </p:nvSpPr>
        <p:spPr>
          <a:xfrm>
            <a:off x="7206054" y="5920374"/>
            <a:ext cx="5640853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6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600"/>
              <a:t>DDraper, Joany345, peggE</a:t>
            </a:r>
          </a:p>
        </p:txBody>
      </p:sp>
      <p:sp>
        <p:nvSpPr>
          <p:cNvPr id="358" name="Shape 358"/>
          <p:cNvSpPr/>
          <p:nvPr/>
        </p:nvSpPr>
        <p:spPr>
          <a:xfrm>
            <a:off x="7203465" y="6486012"/>
            <a:ext cx="5646030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23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300"/>
              <a:t>bobpanstpow2,pstarz,sandE,clar…</a:t>
            </a:r>
          </a:p>
        </p:txBody>
      </p:sp>
      <p:sp>
        <p:nvSpPr>
          <p:cNvPr id="359" name="Shape 359"/>
          <p:cNvSpPr/>
          <p:nvPr/>
        </p:nvSpPr>
        <p:spPr>
          <a:xfrm>
            <a:off x="7202672" y="7141115"/>
            <a:ext cx="5647617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ClrkKent, princSleia </a:t>
            </a:r>
          </a:p>
        </p:txBody>
      </p:sp>
      <p:sp>
        <p:nvSpPr>
          <p:cNvPr id="360" name="Shape 360"/>
          <p:cNvSpPr/>
          <p:nvPr/>
        </p:nvSpPr>
        <p:spPr>
          <a:xfrm>
            <a:off x="7085192" y="7680305"/>
            <a:ext cx="576509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BarnKneeeeee</a:t>
            </a:r>
          </a:p>
        </p:txBody>
      </p:sp>
      <p:sp>
        <p:nvSpPr>
          <p:cNvPr id="361" name="Shape 361"/>
          <p:cNvSpPr/>
          <p:nvPr/>
        </p:nvSpPr>
        <p:spPr>
          <a:xfrm>
            <a:off x="7085192" y="8341342"/>
            <a:ext cx="5765097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ELDoctorr</a:t>
            </a:r>
          </a:p>
        </p:txBody>
      </p:sp>
      <p:sp>
        <p:nvSpPr>
          <p:cNvPr id="362" name="Shape 362"/>
          <p:cNvSpPr/>
          <p:nvPr/>
        </p:nvSpPr>
        <p:spPr>
          <a:xfrm>
            <a:off x="7202671" y="8936453"/>
            <a:ext cx="5647618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BoiwhoLived7</a:t>
            </a:r>
          </a:p>
        </p:txBody>
      </p:sp>
      <p:sp>
        <p:nvSpPr>
          <p:cNvPr id="363" name="Shape 363"/>
          <p:cNvSpPr/>
          <p:nvPr/>
        </p:nvSpPr>
        <p:spPr>
          <a:xfrm>
            <a:off x="4516085" y="9577870"/>
            <a:ext cx="1579185" cy="669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Title</a:t>
            </a:r>
          </a:p>
        </p:txBody>
      </p:sp>
      <p:sp>
        <p:nvSpPr>
          <p:cNvPr id="364" name="Shape 364"/>
          <p:cNvSpPr/>
          <p:nvPr/>
        </p:nvSpPr>
        <p:spPr>
          <a:xfrm>
            <a:off x="-91974" y="2886075"/>
            <a:ext cx="211288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000"/>
              <a:t>(Composite</a:t>
            </a:r>
            <a:endParaRPr sz="2000"/>
          </a:p>
          <a:p>
            <a:pPr lvl="0">
              <a:defRPr sz="1800"/>
            </a:pPr>
            <a:r>
              <a:rPr sz="2000"/>
              <a:t>SlamIndex View</a:t>
            </a:r>
            <a:endParaRPr sz="2000"/>
          </a:p>
          <a:p>
            <a:pPr lvl="0">
              <a:defRPr sz="1800"/>
            </a:pPr>
            <a:r>
              <a:rPr sz="2000"/>
              <a:t>with hover effect)</a:t>
            </a:r>
          </a:p>
        </p:txBody>
      </p:sp>
      <p:sp>
        <p:nvSpPr>
          <p:cNvPr id="365" name="Shape 365"/>
          <p:cNvSpPr/>
          <p:nvPr/>
        </p:nvSpPr>
        <p:spPr>
          <a:xfrm flipV="1">
            <a:off x="7114696" y="4492513"/>
            <a:ext cx="1" cy="5940729"/>
          </a:xfrm>
          <a:prstGeom prst="line">
            <a:avLst/>
          </a:prstGeom>
          <a:ln w="25400">
            <a:solidFill/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4981218" y="4583451"/>
            <a:ext cx="1579184" cy="669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Likes</a:t>
            </a:r>
          </a:p>
        </p:txBody>
      </p:sp>
      <p:sp>
        <p:nvSpPr>
          <p:cNvPr id="367" name="Shape 367"/>
          <p:cNvSpPr/>
          <p:nvPr/>
        </p:nvSpPr>
        <p:spPr>
          <a:xfrm>
            <a:off x="4519542" y="5347542"/>
            <a:ext cx="24006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1082087797</a:t>
            </a:r>
          </a:p>
        </p:txBody>
      </p:sp>
      <p:sp>
        <p:nvSpPr>
          <p:cNvPr id="368" name="Shape 368"/>
          <p:cNvSpPr/>
          <p:nvPr/>
        </p:nvSpPr>
        <p:spPr>
          <a:xfrm>
            <a:off x="4627808" y="5928569"/>
            <a:ext cx="217203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674665656</a:t>
            </a:r>
          </a:p>
        </p:txBody>
      </p:sp>
      <p:sp>
        <p:nvSpPr>
          <p:cNvPr id="369" name="Shape 369"/>
          <p:cNvSpPr/>
          <p:nvPr/>
        </p:nvSpPr>
        <p:spPr>
          <a:xfrm>
            <a:off x="-146391" y="4505214"/>
            <a:ext cx="13462000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4856445" y="6551725"/>
            <a:ext cx="17147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2325466</a:t>
            </a:r>
          </a:p>
        </p:txBody>
      </p:sp>
      <p:sp>
        <p:nvSpPr>
          <p:cNvPr id="371" name="Shape 371"/>
          <p:cNvSpPr/>
          <p:nvPr/>
        </p:nvSpPr>
        <p:spPr>
          <a:xfrm>
            <a:off x="4862497" y="7171880"/>
            <a:ext cx="171476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1460300</a:t>
            </a:r>
          </a:p>
        </p:txBody>
      </p:sp>
      <p:sp>
        <p:nvSpPr>
          <p:cNvPr id="372" name="Shape 372"/>
          <p:cNvSpPr/>
          <p:nvPr/>
        </p:nvSpPr>
        <p:spPr>
          <a:xfrm>
            <a:off x="4993656" y="7804671"/>
            <a:ext cx="14861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237877</a:t>
            </a:r>
          </a:p>
        </p:txBody>
      </p:sp>
      <p:sp>
        <p:nvSpPr>
          <p:cNvPr id="373" name="Shape 373"/>
          <p:cNvSpPr/>
          <p:nvPr/>
        </p:nvSpPr>
        <p:spPr>
          <a:xfrm>
            <a:off x="5222294" y="8409571"/>
            <a:ext cx="102884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3789</a:t>
            </a:r>
          </a:p>
        </p:txBody>
      </p:sp>
      <p:sp>
        <p:nvSpPr>
          <p:cNvPr id="374" name="Shape 374"/>
          <p:cNvSpPr/>
          <p:nvPr/>
        </p:nvSpPr>
        <p:spPr>
          <a:xfrm>
            <a:off x="5256385" y="8967669"/>
            <a:ext cx="102885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3487</a:t>
            </a:r>
          </a:p>
        </p:txBody>
      </p:sp>
      <p:sp>
        <p:nvSpPr>
          <p:cNvPr id="375" name="Shape 375"/>
          <p:cNvSpPr/>
          <p:nvPr/>
        </p:nvSpPr>
        <p:spPr>
          <a:xfrm>
            <a:off x="9539436" y="1693763"/>
            <a:ext cx="3324493" cy="533401"/>
          </a:xfrm>
          <a:prstGeom prst="roundRect">
            <a:avLst>
              <a:gd name="adj" fmla="val 34974"/>
            </a:avLst>
          </a:prstGeom>
          <a:gradFill>
            <a:gsLst>
              <a:gs pos="0">
                <a:srgbClr val="70BF41"/>
              </a:gs>
              <a:gs pos="100000">
                <a:srgbClr val="00882B"/>
              </a:gs>
            </a:gsLst>
            <a:lin ang="5400000"/>
          </a:gradFill>
          <a:ln w="127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FFFF"/>
                </a:solidFill>
              </a:rPr>
              <a:t>Click here to sign up</a:t>
            </a:r>
          </a:p>
        </p:txBody>
      </p:sp>
      <p:pic>
        <p:nvPicPr>
          <p:cNvPr id="37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2106" y="5573548"/>
            <a:ext cx="1629385" cy="1640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Courier"/>
        <a:ea typeface="Courier"/>
        <a:cs typeface="Couri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Courier"/>
        <a:ea typeface="Courier"/>
        <a:cs typeface="Couri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