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70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09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6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75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35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474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3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6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46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6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6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5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59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5A08-906F-4678-BAE3-43DE53B9CBBC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2760E4-4D80-446B-8DE6-598C17891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2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4494" y="4954843"/>
            <a:ext cx="7766936" cy="1096899"/>
          </a:xfrm>
        </p:spPr>
        <p:txBody>
          <a:bodyPr/>
          <a:lstStyle/>
          <a:p>
            <a:r>
              <a:rPr lang="pt-BR" dirty="0" smtClean="0"/>
              <a:t>Instituto Federal de Educação, </a:t>
            </a:r>
            <a:r>
              <a:rPr lang="pt-BR" dirty="0"/>
              <a:t>C</a:t>
            </a:r>
            <a:r>
              <a:rPr lang="pt-BR" dirty="0" smtClean="0"/>
              <a:t>iência e Tecnologia do Rio </a:t>
            </a:r>
            <a:r>
              <a:rPr lang="pt-BR" dirty="0"/>
              <a:t>G</a:t>
            </a:r>
            <a:r>
              <a:rPr lang="pt-BR" dirty="0" smtClean="0"/>
              <a:t>rande do Norte – Campus Apodi.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0" y="1898183"/>
            <a:ext cx="7344164" cy="37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5009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J</a:t>
            </a:r>
            <a:r>
              <a:rPr lang="pt-BR" dirty="0" smtClean="0"/>
              <a:t>ogo dinâmico que incentive  o aprendizado da zootecnia;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Software simples e de fácil usabilidade;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Fornecer conceitos essenciais para a formação do indivíduo;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5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Ambiente de fácil e rápido acesso;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Aprendizagem </a:t>
            </a:r>
            <a:r>
              <a:rPr lang="pt-BR" dirty="0"/>
              <a:t>de maneira mais divertida;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Inserção </a:t>
            </a:r>
            <a:r>
              <a:rPr lang="pt-BR" dirty="0"/>
              <a:t>do conteúdo ao conhecimento do aluno; 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2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Desenvolvida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0852" y="1270000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 software, em forma de game, para atrair o público alvo;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Jogo cativante ao aprendizado do aluno;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Layout simples;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Diversas plataformas de uso;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22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1662"/>
            <a:ext cx="8596668" cy="3880773"/>
          </a:xfrm>
        </p:spPr>
        <p:txBody>
          <a:bodyPr/>
          <a:lstStyle/>
          <a:p>
            <a:r>
              <a:rPr lang="pt-BR" dirty="0" smtClean="0"/>
              <a:t>MySQL;</a:t>
            </a:r>
          </a:p>
          <a:p>
            <a:r>
              <a:rPr lang="pt-BR" dirty="0" err="1" smtClean="0"/>
              <a:t>TomCat</a:t>
            </a:r>
            <a:r>
              <a:rPr lang="pt-BR" dirty="0" smtClean="0"/>
              <a:t>(versão 8);</a:t>
            </a:r>
          </a:p>
          <a:p>
            <a:r>
              <a:rPr lang="pt-BR" dirty="0" smtClean="0"/>
              <a:t>Eclipse;</a:t>
            </a:r>
          </a:p>
          <a:p>
            <a:r>
              <a:rPr lang="pt-BR" dirty="0" err="1" smtClean="0"/>
              <a:t>HeidiSQL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99" y="600073"/>
            <a:ext cx="1819275" cy="1819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1885950"/>
            <a:ext cx="2393983" cy="14573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62" y="2728529"/>
            <a:ext cx="2477501" cy="6289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4" y="4003890"/>
            <a:ext cx="25527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SQL(</a:t>
            </a:r>
            <a:r>
              <a:rPr lang="pt-BR" dirty="0" err="1" smtClean="0"/>
              <a:t>Structured</a:t>
            </a:r>
            <a:r>
              <a:rPr lang="pt-BR" dirty="0" smtClean="0"/>
              <a:t> Query </a:t>
            </a:r>
            <a:r>
              <a:rPr lang="pt-BR" dirty="0" err="1" smtClean="0"/>
              <a:t>Language</a:t>
            </a:r>
            <a:r>
              <a:rPr lang="pt-BR" dirty="0" smtClean="0"/>
              <a:t>);</a:t>
            </a:r>
            <a:endParaRPr lang="pt-BR" dirty="0" smtClean="0"/>
          </a:p>
          <a:p>
            <a:r>
              <a:rPr lang="pt-BR" dirty="0" smtClean="0"/>
              <a:t>HTML(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smtClean="0"/>
              <a:t>Lang)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CSS(</a:t>
            </a:r>
            <a:r>
              <a:rPr lang="pt-BR" dirty="0" err="1" smtClean="0"/>
              <a:t>Cascade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Sheets</a:t>
            </a:r>
            <a:r>
              <a:rPr lang="pt-BR" dirty="0" smtClean="0"/>
              <a:t>); </a:t>
            </a:r>
            <a:endParaRPr lang="pt-BR" dirty="0" smtClean="0"/>
          </a:p>
          <a:p>
            <a:r>
              <a:rPr lang="pt-BR" dirty="0" smtClean="0"/>
              <a:t>Java;</a:t>
            </a:r>
          </a:p>
          <a:p>
            <a:r>
              <a:rPr lang="pt-BR" dirty="0" smtClean="0"/>
              <a:t>JSP(plataforma);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25" y="571500"/>
            <a:ext cx="1905000" cy="1371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49" y="2614613"/>
            <a:ext cx="2642851" cy="14287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48" y="1090610"/>
            <a:ext cx="1524003" cy="152400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25" y="3441917"/>
            <a:ext cx="2937616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</a:t>
            </a:r>
            <a:r>
              <a:rPr lang="pt-BR" dirty="0" smtClean="0"/>
              <a:t>empo </a:t>
            </a:r>
            <a:r>
              <a:rPr lang="pt-BR" dirty="0"/>
              <a:t>de </a:t>
            </a:r>
            <a:r>
              <a:rPr lang="pt-BR" dirty="0" smtClean="0"/>
              <a:t>resposta;</a:t>
            </a:r>
          </a:p>
          <a:p>
            <a:r>
              <a:rPr lang="pt-BR" dirty="0" smtClean="0"/>
              <a:t>Interfaces;</a:t>
            </a:r>
          </a:p>
          <a:p>
            <a:r>
              <a:rPr lang="pt-BR" dirty="0" smtClean="0"/>
              <a:t>Botão pular;</a:t>
            </a:r>
          </a:p>
          <a:p>
            <a:r>
              <a:rPr lang="pt-BR" dirty="0" smtClean="0"/>
              <a:t>Não repetir as questões já respondidas por um usuário;</a:t>
            </a:r>
          </a:p>
          <a:p>
            <a:r>
              <a:rPr lang="pt-BR" dirty="0" smtClean="0"/>
              <a:t>Bloquear dicas;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4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 Bibliográficas: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1271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Anacleto</a:t>
            </a:r>
            <a:r>
              <a:rPr lang="pt-BR" dirty="0"/>
              <a:t>, J. C., Ferreira, A. M., Pereira, E. N., Silva, M. A. R., e </a:t>
            </a:r>
            <a:r>
              <a:rPr lang="pt-BR" dirty="0" err="1"/>
              <a:t>Fabro</a:t>
            </a:r>
            <a:r>
              <a:rPr lang="pt-BR" dirty="0"/>
              <a:t>, J. A. (2008). </a:t>
            </a:r>
            <a:r>
              <a:rPr lang="pt-BR" b="1" dirty="0"/>
              <a:t>Ambiente para criação de jogos educacionais de adivinhação baseados em cartas contextualizadas</a:t>
            </a:r>
            <a:r>
              <a:rPr lang="pt-BR" dirty="0"/>
              <a:t>. In Anais do XXVIII Congresso da SBC, Belém, PA. Sociedade Brasileira de Computação.</a:t>
            </a:r>
          </a:p>
          <a:p>
            <a:pPr marL="0" indent="0" algn="just">
              <a:buNone/>
            </a:pPr>
            <a:r>
              <a:rPr lang="pt-BR" dirty="0"/>
              <a:t>Fernandes, L. D., </a:t>
            </a:r>
            <a:r>
              <a:rPr lang="pt-BR" dirty="0" err="1"/>
              <a:t>Valenciando</a:t>
            </a:r>
            <a:r>
              <a:rPr lang="pt-BR" dirty="0"/>
              <a:t>, R. A., </a:t>
            </a:r>
            <a:r>
              <a:rPr lang="pt-BR" dirty="0" err="1"/>
              <a:t>Caritá</a:t>
            </a:r>
            <a:r>
              <a:rPr lang="pt-BR" dirty="0"/>
              <a:t>, C.,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Baranauska</a:t>
            </a:r>
            <a:r>
              <a:rPr lang="pt-BR" dirty="0"/>
              <a:t>, M. C. C. (1995). </a:t>
            </a:r>
            <a:r>
              <a:rPr lang="pt-BR" b="1" dirty="0"/>
              <a:t>Jogos no computador e a formação de recursos humanos na indústria</a:t>
            </a:r>
            <a:r>
              <a:rPr lang="pt-BR" dirty="0"/>
              <a:t>. In VI Simpósio Brasileiro de Informática na Educação, Florianópolis.</a:t>
            </a:r>
          </a:p>
          <a:p>
            <a:pPr marL="0" indent="0" algn="just">
              <a:buNone/>
            </a:pPr>
            <a:r>
              <a:rPr lang="pt-BR" dirty="0" err="1"/>
              <a:t>Gamma</a:t>
            </a:r>
            <a:r>
              <a:rPr lang="pt-BR" dirty="0"/>
              <a:t>, E., </a:t>
            </a:r>
            <a:r>
              <a:rPr lang="pt-BR" dirty="0" err="1"/>
              <a:t>Helm</a:t>
            </a:r>
            <a:r>
              <a:rPr lang="pt-BR" dirty="0"/>
              <a:t>, R.,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Jognson</a:t>
            </a:r>
            <a:r>
              <a:rPr lang="pt-BR" dirty="0"/>
              <a:t>, R. (2000</a:t>
            </a:r>
            <a:r>
              <a:rPr lang="pt-BR" b="1" dirty="0"/>
              <a:t>). Padrões de Projetos: Soluções Reutilizáveis</a:t>
            </a:r>
            <a:r>
              <a:rPr lang="pt-BR" dirty="0"/>
              <a:t>. </a:t>
            </a:r>
            <a:r>
              <a:rPr lang="pt-BR" dirty="0" err="1"/>
              <a:t>Bookman</a:t>
            </a:r>
            <a:r>
              <a:rPr lang="pt-BR" dirty="0"/>
              <a:t> Companhia Editora.</a:t>
            </a:r>
          </a:p>
          <a:p>
            <a:pPr marL="0" indent="0" algn="just">
              <a:buNone/>
            </a:pPr>
            <a:r>
              <a:rPr lang="pt-BR" dirty="0"/>
              <a:t>IBGE. Instituto Brasileiro de Geografia e Estatística. (2013). Acessado em 26 mar. 2014. Disponível em: &lt;HTTP://www.ibge.gov.br&gt;</a:t>
            </a:r>
          </a:p>
          <a:p>
            <a:pPr marL="0" indent="0" algn="just">
              <a:buNone/>
            </a:pPr>
            <a:r>
              <a:rPr lang="pt-BR" dirty="0"/>
              <a:t>Lima, M. C. F., Silva, V. V. S., e Silva, M. E. L. (2009). </a:t>
            </a:r>
            <a:r>
              <a:rPr lang="pt-BR" b="1" dirty="0"/>
              <a:t>Jogos Educativos no âmbito educacional: um estudo sobre o uso dos jogos no Projeto MAIS da Rede Municipal do Recife</a:t>
            </a:r>
            <a:r>
              <a:rPr lang="pt-BR" dirty="0"/>
              <a:t>. Trabalho de Conclusão de Curso. (Graduação em Pedagogia) – Universidade Federal de Pernambuco.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 Bibliográficas: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8866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err="1"/>
              <a:t>Manno</a:t>
            </a:r>
            <a:r>
              <a:rPr lang="pt-BR" dirty="0"/>
              <a:t>, M. C., Souza, O. T. L., e Lima, K. R. S. (2012) </a:t>
            </a:r>
            <a:r>
              <a:rPr lang="pt-BR" b="1" dirty="0"/>
              <a:t>Estratégias de combate à retenção e à evasão nos cursos de graduação: relato de experiência</a:t>
            </a:r>
            <a:r>
              <a:rPr lang="pt-BR" dirty="0"/>
              <a:t>. In: XXV Encontro Nacional de </a:t>
            </a:r>
            <a:r>
              <a:rPr lang="pt-BR" dirty="0" smtClean="0"/>
              <a:t>Pró-</a:t>
            </a:r>
            <a:r>
              <a:rPr lang="pt-BR" dirty="0"/>
              <a:t>Reitores de Ensino de Graduação. Anais do XXV Encontro Nacional de Pró-Reitores de Ensino de Graduação: UF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err="1"/>
              <a:t>Passerino</a:t>
            </a:r>
            <a:r>
              <a:rPr lang="pt-BR" dirty="0"/>
              <a:t>, L. M. (1998). </a:t>
            </a:r>
            <a:r>
              <a:rPr lang="pt-BR" b="1" dirty="0"/>
              <a:t>Avaliação de jogos educativos computadorizados</a:t>
            </a:r>
            <a:r>
              <a:rPr lang="pt-BR" dirty="0"/>
              <a:t>. </a:t>
            </a:r>
            <a:r>
              <a:rPr lang="en-US" dirty="0"/>
              <a:t>In Taller </a:t>
            </a:r>
            <a:r>
              <a:rPr lang="en-US" dirty="0" err="1"/>
              <a:t>Internacional</a:t>
            </a:r>
            <a:r>
              <a:rPr lang="en-US" dirty="0"/>
              <a:t> de Software </a:t>
            </a:r>
            <a:r>
              <a:rPr lang="en-US" dirty="0" err="1"/>
              <a:t>Educativo</a:t>
            </a:r>
            <a:r>
              <a:rPr lang="en-US" dirty="0"/>
              <a:t> 98 - TISE’ 98.</a:t>
            </a:r>
            <a:endParaRPr lang="pt-BR" dirty="0"/>
          </a:p>
          <a:p>
            <a:pPr marL="0" indent="0" algn="just">
              <a:buNone/>
            </a:pPr>
            <a:r>
              <a:rPr lang="en-US" dirty="0" err="1"/>
              <a:t>Prensky</a:t>
            </a:r>
            <a:r>
              <a:rPr lang="en-US" dirty="0"/>
              <a:t>, M. (2001). </a:t>
            </a:r>
            <a:r>
              <a:rPr lang="en-US" b="1" dirty="0"/>
              <a:t>Digital Game-Based Learning</a:t>
            </a:r>
            <a:r>
              <a:rPr lang="en-US" dirty="0"/>
              <a:t>. </a:t>
            </a:r>
            <a:r>
              <a:rPr lang="pt-BR" dirty="0"/>
              <a:t>McGraw-Hill.</a:t>
            </a:r>
          </a:p>
          <a:p>
            <a:pPr marL="0" indent="0" algn="just">
              <a:buNone/>
            </a:pPr>
            <a:r>
              <a:rPr lang="pt-BR" dirty="0"/>
              <a:t>Silva Filho, R. L. L., </a:t>
            </a:r>
            <a:r>
              <a:rPr lang="pt-BR" dirty="0" err="1"/>
              <a:t>Motejunas</a:t>
            </a:r>
            <a:r>
              <a:rPr lang="pt-BR" dirty="0"/>
              <a:t>, P. R., </a:t>
            </a:r>
            <a:r>
              <a:rPr lang="pt-BR" dirty="0" err="1"/>
              <a:t>Hipolito</a:t>
            </a:r>
            <a:r>
              <a:rPr lang="pt-BR" dirty="0"/>
              <a:t>, O., e Lobo, M. B. C. M. (2007) </a:t>
            </a:r>
            <a:r>
              <a:rPr lang="pt-BR" b="1" dirty="0"/>
              <a:t>A evasão no ensino superior brasileiro</a:t>
            </a:r>
            <a:r>
              <a:rPr lang="pt-BR" dirty="0"/>
              <a:t>. Cadernos de pesquisa, v.37, n. 132, p. 641-659.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8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3096" y="2977227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	</a:t>
            </a:r>
            <a:r>
              <a:rPr lang="pt-BR" sz="5400" dirty="0" smtClean="0"/>
              <a:t>Obrigado pela atenção!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92884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9753" y="66898"/>
            <a:ext cx="9404723" cy="1400530"/>
          </a:xfrm>
        </p:spPr>
        <p:txBody>
          <a:bodyPr/>
          <a:lstStyle/>
          <a:p>
            <a:r>
              <a:rPr lang="pt-BR" dirty="0" smtClean="0"/>
              <a:t>Informações: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8845" y="976746"/>
            <a:ext cx="8946541" cy="42224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Discentes: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Alex de Paiva </a:t>
            </a:r>
            <a:r>
              <a:rPr lang="pt-BR" dirty="0" err="1" smtClean="0"/>
              <a:t>Targino</a:t>
            </a:r>
            <a:r>
              <a:rPr lang="pt-BR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Ana Paula Ferreira de Amorim;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Érica Milene da Silva Gomes;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Giovanna Amélia Pinheiro Paiva;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Laís Bastos Rodrigues;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Paulo Francisco do Nascimento Neto;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 smtClean="0"/>
              <a:t>Yullianna</a:t>
            </a:r>
            <a:r>
              <a:rPr lang="pt-BR" dirty="0" smtClean="0"/>
              <a:t> </a:t>
            </a:r>
            <a:r>
              <a:rPr lang="pt-BR" dirty="0" err="1" smtClean="0"/>
              <a:t>Demitrieva</a:t>
            </a:r>
            <a:r>
              <a:rPr lang="pt-BR" dirty="0" smtClean="0"/>
              <a:t> Ananda P. Souza;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0" indent="0">
              <a:buNone/>
            </a:pPr>
            <a:r>
              <a:rPr lang="pt-BR" sz="1900" dirty="0" smtClean="0"/>
              <a:t>Docente: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900" dirty="0" smtClean="0"/>
              <a:t>Carlos Fran F. Dantas;</a:t>
            </a:r>
          </a:p>
          <a:p>
            <a:pPr marL="0" indent="0">
              <a:buNone/>
            </a:pPr>
            <a:r>
              <a:rPr lang="pt-BR" sz="1900" dirty="0" smtClean="0"/>
              <a:t>Turma: 4.8401.1M</a:t>
            </a:r>
            <a:endParaRPr lang="pt-BR" sz="1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0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 smtClean="0"/>
              <a:t>       O </a:t>
            </a:r>
            <a:r>
              <a:rPr lang="pt-BR" dirty="0"/>
              <a:t>ZOOGAME é um jogo educacional que surgiu com a necessidade de aprendizagem </a:t>
            </a:r>
            <a:r>
              <a:rPr lang="pt-BR" dirty="0" smtClean="0"/>
              <a:t>voltado </a:t>
            </a:r>
            <a:r>
              <a:rPr lang="pt-BR" dirty="0"/>
              <a:t>os alunos do curso de zootecnia. O jogo </a:t>
            </a:r>
            <a:r>
              <a:rPr lang="pt-BR" dirty="0" smtClean="0"/>
              <a:t>tende </a:t>
            </a:r>
            <a:r>
              <a:rPr lang="pt-BR" dirty="0"/>
              <a:t>a ajudar aos alunos através de perguntas e respostas que serão controladas pelos professores especializados na área da zootecnia. Assim proporcionando o aprimoramento dos conhecimentos de seus </a:t>
            </a:r>
            <a:r>
              <a:rPr lang="pt-BR" dirty="0" smtClean="0"/>
              <a:t>alunos.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9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5884" y="1169858"/>
            <a:ext cx="8596668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 smtClean="0"/>
              <a:t>     Os </a:t>
            </a:r>
            <a:r>
              <a:rPr lang="pt-BR" dirty="0"/>
              <a:t>usuários que irão ter acesso ao </a:t>
            </a:r>
            <a:r>
              <a:rPr lang="pt-BR" dirty="0" smtClean="0"/>
              <a:t>Zoogame </a:t>
            </a:r>
            <a:r>
              <a:rPr lang="pt-BR" dirty="0"/>
              <a:t>serão classificados em: Professores – </a:t>
            </a:r>
            <a:r>
              <a:rPr lang="pt-BR" dirty="0" smtClean="0"/>
              <a:t>Usuários </a:t>
            </a:r>
            <a:r>
              <a:rPr lang="pt-BR" dirty="0"/>
              <a:t>que irão </a:t>
            </a:r>
            <a:r>
              <a:rPr lang="pt-BR" dirty="0" smtClean="0"/>
              <a:t>gerenciar </a:t>
            </a:r>
            <a:r>
              <a:rPr lang="pt-BR" dirty="0"/>
              <a:t>as perguntas e ajudar aos alunos em caso de </a:t>
            </a:r>
            <a:r>
              <a:rPr lang="pt-BR" dirty="0" smtClean="0"/>
              <a:t>dúvidas, e em Alunos </a:t>
            </a:r>
            <a:r>
              <a:rPr lang="pt-BR" dirty="0"/>
              <a:t>– </a:t>
            </a:r>
            <a:r>
              <a:rPr lang="pt-BR" dirty="0" smtClean="0"/>
              <a:t>Usuários </a:t>
            </a:r>
            <a:r>
              <a:rPr lang="pt-BR" dirty="0"/>
              <a:t>que </a:t>
            </a:r>
            <a:r>
              <a:rPr lang="pt-BR" dirty="0" smtClean="0"/>
              <a:t>irão ter acesso efetivo às perguntas.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06" y="2328862"/>
            <a:ext cx="5695949" cy="4124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21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5" y="1453751"/>
            <a:ext cx="5305427" cy="3979071"/>
          </a:xfrm>
          <a:prstGeom prst="rect">
            <a:avLst/>
          </a:prstGeom>
        </p:spPr>
      </p:pic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57" y="1660526"/>
            <a:ext cx="5175249" cy="388143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1991" y="1284288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Maior relevância da área zootécnica;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Maiores exigências do homem em relação a área da zootecnia;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Modo </a:t>
            </a:r>
            <a:r>
              <a:rPr lang="pt-BR" dirty="0"/>
              <a:t>de aprendizagem</a:t>
            </a:r>
            <a:r>
              <a:rPr lang="pt-BR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Maneiras mais estimulantes de adquirir conhecimento;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5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Forma mais interativa de aprendizagem;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Perguntas objetivas que estimulem o usuário;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Estímulo a pesquisa;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6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207" y="1183844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Diversos níveis de perguntas;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Rankings</a:t>
            </a:r>
            <a:r>
              <a:rPr lang="pt-BR" dirty="0"/>
              <a:t>, para incentivar disputas entre usuários;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Diversidade de conteúdos;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5" y="5618379"/>
            <a:ext cx="1007322" cy="1019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6167" y="6268654"/>
            <a:ext cx="1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Company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7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792</Words>
  <Application>Microsoft Office PowerPoint</Application>
  <PresentationFormat>Personalizar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Facetado</vt:lpstr>
      <vt:lpstr>Apresentação do PowerPoint</vt:lpstr>
      <vt:lpstr>Informações:</vt:lpstr>
      <vt:lpstr>Identificação</vt:lpstr>
      <vt:lpstr>Identificação</vt:lpstr>
      <vt:lpstr>Apresentação do PowerPoint</vt:lpstr>
      <vt:lpstr>Apresentação do PowerPoint</vt:lpstr>
      <vt:lpstr>Problemática</vt:lpstr>
      <vt:lpstr>Propostas</vt:lpstr>
      <vt:lpstr>Propostas</vt:lpstr>
      <vt:lpstr>Objetivos</vt:lpstr>
      <vt:lpstr>Objetivos</vt:lpstr>
      <vt:lpstr>Solução Desenvolvida</vt:lpstr>
      <vt:lpstr>Tecnologias utilizadas:</vt:lpstr>
      <vt:lpstr>Linguagens:</vt:lpstr>
      <vt:lpstr>Funcionalidades futuras</vt:lpstr>
      <vt:lpstr>Referencias Bibliográficas: </vt:lpstr>
      <vt:lpstr>Referencias Bibliográficas: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ZooGame</dc:title>
  <dc:creator>Paulo Nascimento</dc:creator>
  <cp:lastModifiedBy>HUDSON</cp:lastModifiedBy>
  <cp:revision>24</cp:revision>
  <dcterms:created xsi:type="dcterms:W3CDTF">2014-09-15T23:09:32Z</dcterms:created>
  <dcterms:modified xsi:type="dcterms:W3CDTF">2014-09-16T23:24:15Z</dcterms:modified>
</cp:coreProperties>
</file>