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5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23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6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7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8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2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770C-F8D1-47E9-BE9B-BCCEDD88F7D3}" type="datetimeFigureOut">
              <a:rPr lang="pt-BR" smtClean="0"/>
              <a:pPr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DFF4-3EC3-49B6-8308-EE6415B9D3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9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8448675" cy="4305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1470025"/>
          </a:xfrm>
        </p:spPr>
        <p:txBody>
          <a:bodyPr/>
          <a:lstStyle/>
          <a:p>
            <a:r>
              <a:rPr lang="pt-BR" dirty="0" smtClean="0"/>
              <a:t>Manual do Usuário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9473" y="5981700"/>
            <a:ext cx="6400800" cy="1752600"/>
          </a:xfrm>
        </p:spPr>
        <p:txBody>
          <a:bodyPr/>
          <a:lstStyle/>
          <a:p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4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Tela de questões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 descr="questo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276872"/>
            <a:ext cx="5472608" cy="3780421"/>
          </a:xfrm>
        </p:spPr>
      </p:pic>
      <p:sp>
        <p:nvSpPr>
          <p:cNvPr id="7" name="CaixaDeTexto 6"/>
          <p:cNvSpPr txBox="1"/>
          <p:nvPr/>
        </p:nvSpPr>
        <p:spPr>
          <a:xfrm>
            <a:off x="755576" y="10527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tela de questões faz a apresentação da pergunta com suas respectivas alternativas que vão da letra A até D.Há apenas uma alternativa certa para cada pergunta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Além das opções de dicas e ir para a </a:t>
            </a:r>
            <a:r>
              <a:rPr lang="pt-BR" smtClean="0"/>
              <a:t>próxima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92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Introdução .....................................................3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O </a:t>
            </a:r>
            <a:r>
              <a:rPr lang="pt-BR" dirty="0" err="1" smtClean="0"/>
              <a:t>ZooGame</a:t>
            </a:r>
            <a:r>
              <a:rPr lang="pt-BR" dirty="0" smtClean="0"/>
              <a:t>.....................................................4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Primeiro Acesso..............................................5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Cadastrando-se no </a:t>
            </a:r>
            <a:r>
              <a:rPr lang="pt-BR" dirty="0" err="1" smtClean="0"/>
              <a:t>ZooGame</a:t>
            </a:r>
            <a:r>
              <a:rPr lang="pt-BR" dirty="0" smtClean="0"/>
              <a:t>..........................6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Acessando o </a:t>
            </a:r>
            <a:r>
              <a:rPr lang="pt-BR" dirty="0" err="1" smtClean="0"/>
              <a:t>ZooGame</a:t>
            </a:r>
            <a:r>
              <a:rPr lang="pt-BR" dirty="0" smtClean="0"/>
              <a:t>....................................7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Funções do </a:t>
            </a:r>
            <a:r>
              <a:rPr lang="pt-BR" dirty="0" err="1" smtClean="0"/>
              <a:t>ZooGame</a:t>
            </a:r>
            <a:r>
              <a:rPr lang="pt-BR" dirty="0" smtClean="0"/>
              <a:t>......................................8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Atualização e Consulta de Dados cadastrais....9</a:t>
            </a:r>
          </a:p>
        </p:txBody>
      </p:sp>
    </p:spTree>
    <p:extLst>
      <p:ext uri="{BB962C8B-B14F-4D97-AF65-F5344CB8AC3E}">
        <p14:creationId xmlns:p14="http://schemas.microsoft.com/office/powerpoint/2010/main" val="33225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600201"/>
            <a:ext cx="7416824" cy="42050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4000" dirty="0" smtClean="0"/>
              <a:t>Jogos educacionais podem ser utilizados como uma ferramenta para auxiliar no processo de ensino-aprendizagem estimulando os alunos no desenvolvimento de habilidades físicas e mentais. Tais jogos fornecem uma maneira de colocar em prática conhecimentos obtidos em áreas que envolvem muitos conceitos, como é o caso da Zootecnia. O </a:t>
            </a:r>
            <a:r>
              <a:rPr lang="pt-BR" sz="4000" dirty="0" err="1" smtClean="0"/>
              <a:t>ZOOGame</a:t>
            </a:r>
            <a:r>
              <a:rPr lang="pt-BR" sz="4000" dirty="0" smtClean="0"/>
              <a:t>, um jogo educativo que consiste em um ambiente dinâmico que estimula o aprendizado de conceitos relacionados à Zootecnia. O </a:t>
            </a:r>
            <a:r>
              <a:rPr lang="pt-BR" sz="4000" dirty="0" err="1" smtClean="0"/>
              <a:t>ZOOGame</a:t>
            </a:r>
            <a:r>
              <a:rPr lang="pt-BR" sz="4000" dirty="0" smtClean="0"/>
              <a:t> foi desenvolvido dentro de um ambiente virtual, o que possibilitará ao jogador dinamicidade na aquisição de novos conhecimentos e o estímulo a pesquisa.Para que o usuário possa fazer  um melhor uso do jogo foi criado o menu do usuário, onde ele pode conhecer melhor como funciona o jogo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0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ZooGame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86916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jogo funciona </a:t>
            </a:r>
            <a:r>
              <a:rPr lang="pt-BR" dirty="0"/>
              <a:t>no navegador e pode ser acessado de computadores </a:t>
            </a:r>
            <a:r>
              <a:rPr lang="pt-BR" dirty="0" smtClean="0"/>
              <a:t>convencionais. Este jogo </a:t>
            </a:r>
            <a:r>
              <a:rPr lang="pt-BR" dirty="0"/>
              <a:t>é baseado no modelo de perguntas e respostas e tem como objetivo auxiliar na aprendizagem de conteúdos da Zootecnia. </a:t>
            </a:r>
          </a:p>
        </p:txBody>
      </p:sp>
      <p:pic>
        <p:nvPicPr>
          <p:cNvPr id="7" name="Espaço Reservado para Conteúdo 6" descr="zoo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12776"/>
            <a:ext cx="6209744" cy="3207968"/>
          </a:xfrm>
        </p:spPr>
      </p:pic>
    </p:spTree>
    <p:extLst>
      <p:ext uri="{BB962C8B-B14F-4D97-AF65-F5344CB8AC3E}">
        <p14:creationId xmlns:p14="http://schemas.microsoft.com/office/powerpoint/2010/main" val="12783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Primeiro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745501" cy="3559126"/>
          </a:xfrm>
        </p:spPr>
      </p:pic>
      <p:sp>
        <p:nvSpPr>
          <p:cNvPr id="6" name="CaixaDeTexto 5"/>
          <p:cNvSpPr txBox="1"/>
          <p:nvPr/>
        </p:nvSpPr>
        <p:spPr>
          <a:xfrm>
            <a:off x="323528" y="112474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 aluno acessa o site do </a:t>
            </a:r>
            <a:r>
              <a:rPr lang="pt-BR" dirty="0" err="1" smtClean="0"/>
              <a:t>ZooGame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 o aluno não possuir um cadastro basta selecionar a opção ”CADASTRA-SE” e em seguida será redirecionado para tela onde poderá preencher com seus dados.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 o aluno já estiver cadastrado no sistema , basta ele preencher com suas informações os campos “</a:t>
            </a:r>
            <a:r>
              <a:rPr lang="pt-BR" dirty="0" err="1" smtClean="0"/>
              <a:t>login</a:t>
            </a:r>
            <a:r>
              <a:rPr lang="pt-BR" dirty="0" smtClean="0"/>
              <a:t>” e “senha” , logo em seguida clicar no botão “entrar” para acessar a </a:t>
            </a:r>
            <a:r>
              <a:rPr lang="pt-BR" dirty="0" err="1" smtClean="0"/>
              <a:t>proxima</a:t>
            </a:r>
            <a:r>
              <a:rPr lang="pt-BR" dirty="0" smtClean="0"/>
              <a:t> tela.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1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768752" cy="41805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Cadastrando-se no </a:t>
            </a:r>
            <a:r>
              <a:rPr lang="pt-BR" dirty="0" err="1" smtClean="0"/>
              <a:t>ZooGame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6552728" cy="41346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edondar Retângulo em um Canto Diagonal 6"/>
          <p:cNvSpPr/>
          <p:nvPr/>
        </p:nvSpPr>
        <p:spPr>
          <a:xfrm>
            <a:off x="107505" y="1844825"/>
            <a:ext cx="1944216" cy="136815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Escolha um nome de usuário do qual </a:t>
            </a:r>
          </a:p>
          <a:p>
            <a:r>
              <a:rPr lang="pt-BR" sz="1050" dirty="0" smtClean="0">
                <a:solidFill>
                  <a:schemeClr val="tx1"/>
                </a:solidFill>
              </a:rPr>
              <a:t>você possa lembrar facilmente, como seu </a:t>
            </a:r>
          </a:p>
          <a:p>
            <a:r>
              <a:rPr lang="pt-BR" sz="1050" dirty="0" smtClean="0">
                <a:solidFill>
                  <a:schemeClr val="tx1"/>
                </a:solidFill>
              </a:rPr>
              <a:t>e-mail. </a:t>
            </a:r>
          </a:p>
          <a:p>
            <a:r>
              <a:rPr lang="pt-BR" sz="1050" dirty="0" smtClean="0">
                <a:solidFill>
                  <a:schemeClr val="tx1"/>
                </a:solidFill>
              </a:rPr>
              <a:t>Procure criar uma senha que tenha letras minúsculas e maiúsculas, números e símbolos.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10527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clicar em “Cadastre-se” , aparecerá o formulário abaixo:</a:t>
            </a:r>
            <a:endParaRPr lang="pt-BR" dirty="0"/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6084168" y="5949280"/>
            <a:ext cx="2664296" cy="72008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Ao terminar de preencher o formulário, clique em “Cadastrar</a:t>
            </a:r>
            <a:r>
              <a:rPr lang="pt-BR" dirty="0" smtClean="0">
                <a:solidFill>
                  <a:schemeClr val="tx1"/>
                </a:solidFill>
              </a:rPr>
              <a:t>”.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Forma 12"/>
          <p:cNvCxnSpPr>
            <a:stCxn id="7" idx="1"/>
          </p:cNvCxnSpPr>
          <p:nvPr/>
        </p:nvCxnSpPr>
        <p:spPr>
          <a:xfrm rot="16200000" flipH="1">
            <a:off x="1385647" y="2906942"/>
            <a:ext cx="288031" cy="900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angulado 14"/>
          <p:cNvCxnSpPr/>
          <p:nvPr/>
        </p:nvCxnSpPr>
        <p:spPr>
          <a:xfrm rot="16200000" flipV="1">
            <a:off x="7020272" y="5301208"/>
            <a:ext cx="720080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Alteração de dados cadastrais</a:t>
            </a:r>
            <a:endParaRPr lang="pt-BR" dirty="0"/>
          </a:p>
        </p:txBody>
      </p:sp>
      <p:pic>
        <p:nvPicPr>
          <p:cNvPr id="4" name="Espaço Reservado para Conteúdo 3" descr="alterar dados cadastra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2420888"/>
            <a:ext cx="4752528" cy="3458597"/>
          </a:xfrm>
        </p:spPr>
      </p:pic>
      <p:sp>
        <p:nvSpPr>
          <p:cNvPr id="5" name="CaixaDeTexto 4"/>
          <p:cNvSpPr txBox="1"/>
          <p:nvPr/>
        </p:nvSpPr>
        <p:spPr>
          <a:xfrm>
            <a:off x="611560" y="134076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 algum momento poderá ser necessário alterar os dados do usuário. O sistema permite que o usuário faça isso de forma simples , basta acessar a tela de alteração de dados cadastrais.</a:t>
            </a:r>
            <a:endParaRPr lang="pt-BR" dirty="0"/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7236296" y="2780928"/>
            <a:ext cx="1656184" cy="156247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Altere “nome” e “sobrenome” do usuário.</a:t>
            </a: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179512" y="2852936"/>
            <a:ext cx="2051720" cy="115212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Altere seu “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 e “senha”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Conector angulado 13"/>
          <p:cNvCxnSpPr/>
          <p:nvPr/>
        </p:nvCxnSpPr>
        <p:spPr>
          <a:xfrm>
            <a:off x="1475656" y="4005064"/>
            <a:ext cx="108012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angulado 16"/>
          <p:cNvCxnSpPr/>
          <p:nvPr/>
        </p:nvCxnSpPr>
        <p:spPr>
          <a:xfrm rot="10800000" flipV="1">
            <a:off x="5292080" y="4293096"/>
            <a:ext cx="1872208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Arredondar Retângulo em um Canto Diagonal 17"/>
          <p:cNvSpPr/>
          <p:nvPr/>
        </p:nvSpPr>
        <p:spPr>
          <a:xfrm>
            <a:off x="5004048" y="6237312"/>
            <a:ext cx="3744416" cy="47667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Opções de confirme alteração dos dados ou cancele a operação.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608416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opções Jogar e ranking</a:t>
            </a:r>
            <a:endParaRPr lang="pt-BR" dirty="0"/>
          </a:p>
        </p:txBody>
      </p:sp>
      <p:pic>
        <p:nvPicPr>
          <p:cNvPr id="4" name="Espaço Reservado para Conteúdo 3" descr="jogareran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708920"/>
            <a:ext cx="4752528" cy="3564396"/>
          </a:xfrm>
        </p:spPr>
      </p:pic>
      <p:sp>
        <p:nvSpPr>
          <p:cNvPr id="5" name="Arredondar Retângulo em um Canto Diagonal 4"/>
          <p:cNvSpPr/>
          <p:nvPr/>
        </p:nvSpPr>
        <p:spPr>
          <a:xfrm>
            <a:off x="179512" y="3429000"/>
            <a:ext cx="1979712" cy="100811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Clique  na opção “jogar” e será direcionado para tela onde estão as questões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7164288" y="2780928"/>
            <a:ext cx="1763688" cy="151216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Clique na opção “ranking” e será direcionado para tela onde poderá ver as posições dos demais usuários.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Conector angulado 9"/>
          <p:cNvCxnSpPr/>
          <p:nvPr/>
        </p:nvCxnSpPr>
        <p:spPr>
          <a:xfrm>
            <a:off x="2267744" y="3933056"/>
            <a:ext cx="144016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5436096" y="4077072"/>
            <a:ext cx="1656184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83568" y="14847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opções de jogar e ranking possibilita o usuário a escolher qual das duas opções ele deseja optar para prosseguir no jogo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Níveis</a:t>
            </a:r>
            <a:endParaRPr lang="pt-BR" dirty="0"/>
          </a:p>
        </p:txBody>
      </p:sp>
      <p:pic>
        <p:nvPicPr>
          <p:cNvPr id="4" name="Espaço Reservado para Conteúdo 3" descr="niv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6264696" cy="3821738"/>
          </a:xfrm>
        </p:spPr>
      </p:pic>
      <p:sp>
        <p:nvSpPr>
          <p:cNvPr id="5" name="Arredondar Retângulo em um Canto Diagonal 4"/>
          <p:cNvSpPr/>
          <p:nvPr/>
        </p:nvSpPr>
        <p:spPr>
          <a:xfrm>
            <a:off x="1835696" y="5661248"/>
            <a:ext cx="5688632" cy="100811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Opte por qual nível de questões escolher.Quanto maior o nível,maior o grau de dificuldade da pergunta.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Conector angulado 6"/>
          <p:cNvCxnSpPr/>
          <p:nvPr/>
        </p:nvCxnSpPr>
        <p:spPr>
          <a:xfrm rot="16200000" flipV="1">
            <a:off x="4085946" y="4995174"/>
            <a:ext cx="1080120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31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534</Words>
  <Application>Microsoft Office PowerPoint</Application>
  <PresentationFormat>Apresentação na tela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Tema do Office</vt:lpstr>
      <vt:lpstr>Manual do Usuário </vt:lpstr>
      <vt:lpstr>Sumário </vt:lpstr>
      <vt:lpstr>Introdução</vt:lpstr>
      <vt:lpstr>O ZooGame</vt:lpstr>
      <vt:lpstr>Primeiro Acesso</vt:lpstr>
      <vt:lpstr>Cadastrando-se no ZooGame</vt:lpstr>
      <vt:lpstr>Alteração de dados cadastrais</vt:lpstr>
      <vt:lpstr>Tela de opções Jogar e ranking</vt:lpstr>
      <vt:lpstr>Níveis</vt:lpstr>
      <vt:lpstr>Tela de questões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Usuário</dc:title>
  <dc:creator>Micro</dc:creator>
  <cp:lastModifiedBy>Alex de Paiva</cp:lastModifiedBy>
  <cp:revision>33</cp:revision>
  <dcterms:created xsi:type="dcterms:W3CDTF">2014-09-16T17:01:24Z</dcterms:created>
  <dcterms:modified xsi:type="dcterms:W3CDTF">2014-09-17T12:16:36Z</dcterms:modified>
</cp:coreProperties>
</file>