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8" r:id="rId11"/>
    <p:sldId id="266" r:id="rId12"/>
    <p:sldId id="267" r:id="rId13"/>
    <p:sldId id="269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7271-88D8-4398-8588-897695229562}" type="datetimeFigureOut">
              <a:rPr lang="pt-BR" smtClean="0"/>
              <a:t>17/09/2014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1110-2718-4714-9DE0-319ED40C92D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7271-88D8-4398-8588-897695229562}" type="datetimeFigureOut">
              <a:rPr lang="pt-BR" smtClean="0"/>
              <a:t>17/09/2014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1110-2718-4714-9DE0-319ED40C92D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7271-88D8-4398-8588-897695229562}" type="datetimeFigureOut">
              <a:rPr lang="pt-BR" smtClean="0"/>
              <a:t>17/09/2014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1110-2718-4714-9DE0-319ED40C92D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7271-88D8-4398-8588-897695229562}" type="datetimeFigureOut">
              <a:rPr lang="pt-BR" smtClean="0"/>
              <a:t>17/09/2014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1110-2718-4714-9DE0-319ED40C92D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7271-88D8-4398-8588-897695229562}" type="datetimeFigureOut">
              <a:rPr lang="pt-BR" smtClean="0"/>
              <a:t>17/09/2014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1110-2718-4714-9DE0-319ED40C92D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7271-88D8-4398-8588-897695229562}" type="datetimeFigureOut">
              <a:rPr lang="pt-BR" smtClean="0"/>
              <a:t>17/09/2014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1110-2718-4714-9DE0-319ED40C92D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7271-88D8-4398-8588-897695229562}" type="datetimeFigureOut">
              <a:rPr lang="pt-BR" smtClean="0"/>
              <a:t>17/09/2014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1110-2718-4714-9DE0-319ED40C92D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7271-88D8-4398-8588-897695229562}" type="datetimeFigureOut">
              <a:rPr lang="pt-BR" smtClean="0"/>
              <a:t>17/09/2014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1110-2718-4714-9DE0-319ED40C92D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7271-88D8-4398-8588-897695229562}" type="datetimeFigureOut">
              <a:rPr lang="pt-BR" smtClean="0"/>
              <a:t>17/09/2014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1110-2718-4714-9DE0-319ED40C92D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7271-88D8-4398-8588-897695229562}" type="datetimeFigureOut">
              <a:rPr lang="pt-BR" smtClean="0"/>
              <a:t>17/09/2014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1110-2718-4714-9DE0-319ED40C92D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7271-88D8-4398-8588-897695229562}" type="datetimeFigureOut">
              <a:rPr lang="pt-BR" smtClean="0"/>
              <a:t>17/09/2014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1110-2718-4714-9DE0-319ED40C92D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37271-88D8-4398-8588-897695229562}" type="datetimeFigureOut">
              <a:rPr lang="pt-BR" smtClean="0"/>
              <a:t>17/09/2014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71110-2718-4714-9DE0-319ED40C92D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zo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0"/>
            <a:ext cx="8448675" cy="465313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3501008"/>
            <a:ext cx="7772400" cy="1470025"/>
          </a:xfrm>
        </p:spPr>
        <p:txBody>
          <a:bodyPr/>
          <a:lstStyle/>
          <a:p>
            <a:r>
              <a:rPr lang="pt-BR" dirty="0" smtClean="0"/>
              <a:t>Manual do Usuário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5589240"/>
            <a:ext cx="6400800" cy="915888"/>
          </a:xfrm>
        </p:spPr>
        <p:txBody>
          <a:bodyPr/>
          <a:lstStyle/>
          <a:p>
            <a:r>
              <a:rPr lang="pt-BR" dirty="0" smtClean="0"/>
              <a:t>Manual do Professor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Relatório de alunos</a:t>
            </a:r>
            <a:endParaRPr lang="pt-BR" dirty="0"/>
          </a:p>
        </p:txBody>
      </p:sp>
      <p:pic>
        <p:nvPicPr>
          <p:cNvPr id="4" name="Espaço Reservado para Conteúdo 3" descr="relatorioaluno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2060848"/>
            <a:ext cx="5040560" cy="3780420"/>
          </a:xfrm>
        </p:spPr>
      </p:pic>
      <p:sp>
        <p:nvSpPr>
          <p:cNvPr id="5" name="CaixaDeTexto 4"/>
          <p:cNvSpPr txBox="1"/>
          <p:nvPr/>
        </p:nvSpPr>
        <p:spPr>
          <a:xfrm>
            <a:off x="611560" y="134076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Após visualizar o desempenho do aluno, poderá imprimi-lo ou volta a tela anterior.</a:t>
            </a:r>
            <a:endParaRPr lang="pt-BR" dirty="0"/>
          </a:p>
        </p:txBody>
      </p:sp>
      <p:sp>
        <p:nvSpPr>
          <p:cNvPr id="6" name="Arredondar Retângulo em um Canto Diagonal 5"/>
          <p:cNvSpPr/>
          <p:nvPr/>
        </p:nvSpPr>
        <p:spPr>
          <a:xfrm>
            <a:off x="251520" y="3789040"/>
            <a:ext cx="1512168" cy="1440160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Clique e será direcionado a tela anterior.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Arredondar Retângulo em um Canto Diagonal 6"/>
          <p:cNvSpPr/>
          <p:nvPr/>
        </p:nvSpPr>
        <p:spPr>
          <a:xfrm>
            <a:off x="7164288" y="2780928"/>
            <a:ext cx="1800200" cy="2088232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Clique e imprima o relatório de desempenho do aluno.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9" name="Conector de seta reta 8"/>
          <p:cNvCxnSpPr>
            <a:stCxn id="6" idx="0"/>
          </p:cNvCxnSpPr>
          <p:nvPr/>
        </p:nvCxnSpPr>
        <p:spPr>
          <a:xfrm flipV="1">
            <a:off x="1763688" y="3573016"/>
            <a:ext cx="792088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endCxn id="7" idx="2"/>
          </p:cNvCxnSpPr>
          <p:nvPr/>
        </p:nvCxnSpPr>
        <p:spPr>
          <a:xfrm>
            <a:off x="3779912" y="3429000"/>
            <a:ext cx="3384376" cy="3960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Inserir Questões</a:t>
            </a:r>
            <a:endParaRPr lang="pt-BR" dirty="0"/>
          </a:p>
        </p:txBody>
      </p:sp>
      <p:pic>
        <p:nvPicPr>
          <p:cNvPr id="4" name="Espaço Reservado para Conteúdo 3" descr="inserirquesto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55776" y="2351015"/>
            <a:ext cx="4392488" cy="3294366"/>
          </a:xfrm>
        </p:spPr>
      </p:pic>
      <p:sp>
        <p:nvSpPr>
          <p:cNvPr id="5" name="CaixaDeTexto 4"/>
          <p:cNvSpPr txBox="1"/>
          <p:nvPr/>
        </p:nvSpPr>
        <p:spPr>
          <a:xfrm>
            <a:off x="323528" y="119675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Professor pode cadastrar as questões  inserindo a pergunta, alternativas, definindo qual a opção correta e selecionando a área técnica de qual a pergunta pertence.</a:t>
            </a:r>
            <a:endParaRPr lang="pt-BR" dirty="0"/>
          </a:p>
        </p:txBody>
      </p:sp>
      <p:sp>
        <p:nvSpPr>
          <p:cNvPr id="6" name="Arredondar Retângulo em um Canto Diagonal 5"/>
          <p:cNvSpPr/>
          <p:nvPr/>
        </p:nvSpPr>
        <p:spPr>
          <a:xfrm>
            <a:off x="251520" y="2492896"/>
            <a:ext cx="1979712" cy="648072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Insira a pergunta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2195736" y="3212976"/>
            <a:ext cx="720080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Arredondar Retângulo em um Canto Diagonal 8"/>
          <p:cNvSpPr/>
          <p:nvPr/>
        </p:nvSpPr>
        <p:spPr>
          <a:xfrm>
            <a:off x="251520" y="3645024"/>
            <a:ext cx="1944216" cy="1008112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Insira as alternativas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1" name="Conector de seta reta 10"/>
          <p:cNvCxnSpPr>
            <a:stCxn id="9" idx="0"/>
          </p:cNvCxnSpPr>
          <p:nvPr/>
        </p:nvCxnSpPr>
        <p:spPr>
          <a:xfrm>
            <a:off x="2195736" y="414908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Arredondar Retângulo em um Canto Diagonal 11"/>
          <p:cNvSpPr/>
          <p:nvPr/>
        </p:nvSpPr>
        <p:spPr>
          <a:xfrm>
            <a:off x="7092280" y="2204864"/>
            <a:ext cx="1728192" cy="1080120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Selecione qual alternativa é a correta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 flipH="1">
            <a:off x="5220072" y="3284984"/>
            <a:ext cx="2232248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Arredondar Retângulo em um Canto Diagonal 15"/>
          <p:cNvSpPr/>
          <p:nvPr/>
        </p:nvSpPr>
        <p:spPr>
          <a:xfrm>
            <a:off x="7164288" y="3717032"/>
            <a:ext cx="1728192" cy="1584176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Selecione a qual área técnica pertence a questão.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5580112" y="4149080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Arredondar Retângulo em um Canto Diagonal 18"/>
          <p:cNvSpPr/>
          <p:nvPr/>
        </p:nvSpPr>
        <p:spPr>
          <a:xfrm>
            <a:off x="4067944" y="5805264"/>
            <a:ext cx="4680520" cy="864096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Para cadastrar a questão , selecione “inserir”.Para não cadastrar selecione “cancelar</a:t>
            </a:r>
            <a:r>
              <a:rPr lang="pt-BR" dirty="0" smtClean="0">
                <a:solidFill>
                  <a:schemeClr val="tx1"/>
                </a:solidFill>
              </a:rPr>
              <a:t>”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 flipH="1" flipV="1">
            <a:off x="5148064" y="4725144"/>
            <a:ext cx="648072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H="1" flipV="1">
            <a:off x="5796136" y="4797152"/>
            <a:ext cx="72008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Questões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Nesta parte o professor pode alterar questões e exclui-las.  	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780928"/>
            <a:ext cx="5058308" cy="37937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Alterar Questões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894" y="1773702"/>
            <a:ext cx="5182212" cy="3886659"/>
          </a:xfrm>
        </p:spPr>
      </p:pic>
      <p:sp>
        <p:nvSpPr>
          <p:cNvPr id="5" name="Arredondar Retângulo em um Canto Diagonal 4"/>
          <p:cNvSpPr/>
          <p:nvPr/>
        </p:nvSpPr>
        <p:spPr>
          <a:xfrm>
            <a:off x="107504" y="2348880"/>
            <a:ext cx="1512168" cy="1368152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Insira a pergunta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" name="Conector de seta reta 6"/>
          <p:cNvCxnSpPr/>
          <p:nvPr/>
        </p:nvCxnSpPr>
        <p:spPr>
          <a:xfrm>
            <a:off x="1655676" y="2899157"/>
            <a:ext cx="792088" cy="468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Arredondar Retângulo em um Canto Diagonal 7"/>
          <p:cNvSpPr/>
          <p:nvPr/>
        </p:nvSpPr>
        <p:spPr>
          <a:xfrm>
            <a:off x="107504" y="4216309"/>
            <a:ext cx="1728192" cy="1152128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Insira as alternativas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de seta reta 9"/>
          <p:cNvCxnSpPr>
            <a:stCxn id="8" idx="0"/>
          </p:cNvCxnSpPr>
          <p:nvPr/>
        </p:nvCxnSpPr>
        <p:spPr>
          <a:xfrm flipV="1">
            <a:off x="1835696" y="4365104"/>
            <a:ext cx="432048" cy="427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Arredondar Retângulo em um Canto Diagonal 10"/>
          <p:cNvSpPr/>
          <p:nvPr/>
        </p:nvSpPr>
        <p:spPr>
          <a:xfrm>
            <a:off x="7524328" y="1668302"/>
            <a:ext cx="1440160" cy="1364654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Selecione qual alternativa é a correta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Arredondar Retângulo em um Canto Diagonal 11"/>
          <p:cNvSpPr/>
          <p:nvPr/>
        </p:nvSpPr>
        <p:spPr>
          <a:xfrm>
            <a:off x="7524328" y="3356992"/>
            <a:ext cx="1440160" cy="1728192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Selecione a qual área técnica pertence a questão.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Arredondar Retângulo em um Canto Diagonal 12"/>
          <p:cNvSpPr/>
          <p:nvPr/>
        </p:nvSpPr>
        <p:spPr>
          <a:xfrm>
            <a:off x="4572000" y="6021289"/>
            <a:ext cx="4032448" cy="720080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Para cadastrar a questão , selecione “</a:t>
            </a:r>
            <a:r>
              <a:rPr lang="pt-BR" dirty="0" err="1">
                <a:solidFill>
                  <a:schemeClr val="tx1"/>
                </a:solidFill>
              </a:rPr>
              <a:t>inserir”.Para</a:t>
            </a:r>
            <a:r>
              <a:rPr lang="pt-BR" dirty="0">
                <a:solidFill>
                  <a:schemeClr val="tx1"/>
                </a:solidFill>
              </a:rPr>
              <a:t> não cadastrar selecione “cancelar”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5" name="Conector de seta reta 14"/>
          <p:cNvCxnSpPr/>
          <p:nvPr/>
        </p:nvCxnSpPr>
        <p:spPr>
          <a:xfrm flipH="1">
            <a:off x="5796136" y="2708920"/>
            <a:ext cx="1728192" cy="658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 flipV="1">
            <a:off x="5796136" y="4005064"/>
            <a:ext cx="1728192" cy="211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 flipV="1">
            <a:off x="5148064" y="4725144"/>
            <a:ext cx="648072" cy="1296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5796136" y="4792373"/>
            <a:ext cx="72008" cy="1228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79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Introdução .....................................................3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O </a:t>
            </a:r>
            <a:r>
              <a:rPr lang="pt-BR" dirty="0" err="1" smtClean="0"/>
              <a:t>ZooGame</a:t>
            </a:r>
            <a:r>
              <a:rPr lang="pt-BR" dirty="0" smtClean="0"/>
              <a:t>.....................................................4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Primeiro Acesso..............................................5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Cadastrando-se no </a:t>
            </a:r>
            <a:r>
              <a:rPr lang="pt-BR" dirty="0" err="1" smtClean="0"/>
              <a:t>ZooGame</a:t>
            </a:r>
            <a:r>
              <a:rPr lang="pt-BR" dirty="0" smtClean="0"/>
              <a:t>.........................6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Área de acesso do professor..........................7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Controle do professor....................................8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Controle de alunos......................................9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Relatório de alunos.....................................10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mtClean="0"/>
              <a:t>Inserir Questões..........................................11</a:t>
            </a:r>
            <a:endParaRPr lang="pt-BR" dirty="0" smtClean="0"/>
          </a:p>
          <a:p>
            <a:pPr>
              <a:buFont typeface="Wingdings" panose="05000000000000000000" pitchFamily="2" charset="2"/>
              <a:buChar char="ü"/>
            </a:pP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pt-BR" dirty="0" smtClean="0"/>
              <a:t>Jogos educacionais podem ser utilizados como uma ferramenta para auxiliar no processo de ensino-aprendizagem estimulando os alunos no desenvolvimento de habilidades físicas e mentais. Tais jogos fornecem uma maneira de colocar em prática conhecimentos obtidos em áreas que envolvem muitos conceitos, como é o caso da Zootecnia. O </a:t>
            </a:r>
            <a:r>
              <a:rPr lang="pt-BR" dirty="0" err="1" smtClean="0"/>
              <a:t>ZOOGame</a:t>
            </a:r>
            <a:r>
              <a:rPr lang="pt-BR" dirty="0" smtClean="0"/>
              <a:t>, um jogo educativo que consiste em um ambiente dinâmico que estimula o aprendizado de conceitos relacionados à Zootecnia. O </a:t>
            </a:r>
            <a:r>
              <a:rPr lang="pt-BR" dirty="0" err="1" smtClean="0"/>
              <a:t>ZOOGame</a:t>
            </a:r>
            <a:r>
              <a:rPr lang="pt-BR" dirty="0" smtClean="0"/>
              <a:t> foi desenvolvido dentro de um ambiente virtual, o que possibilitará ao jogador dinamicidade na aquisição de novos conhecimentos e o estímulo a pesquisa.Para que o usuário possa fazer  um melhor uso do jogo foi criado o menu do usuário, onde ele pode conhecer melhor como funciona o jogo.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ZooGame</a:t>
            </a:r>
            <a:endParaRPr lang="pt-BR" dirty="0"/>
          </a:p>
        </p:txBody>
      </p:sp>
      <p:pic>
        <p:nvPicPr>
          <p:cNvPr id="4" name="Espaço Reservado para Conteúdo 3" descr="zoo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556792"/>
            <a:ext cx="7200800" cy="3361911"/>
          </a:xfrm>
        </p:spPr>
      </p:pic>
      <p:sp>
        <p:nvSpPr>
          <p:cNvPr id="5" name="CaixaDeTexto 4"/>
          <p:cNvSpPr txBox="1"/>
          <p:nvPr/>
        </p:nvSpPr>
        <p:spPr>
          <a:xfrm>
            <a:off x="755576" y="5373216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O jogo funciona no navegador e pode ser acessado de computadores convencionais. Este jogo é baseado no modelo de perguntas e respostas e tem como objetivo auxiliar na aprendizagem de conteúdos da Zootecnia.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Primeiro acesso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84" y="3645024"/>
            <a:ext cx="5688632" cy="3057203"/>
          </a:xfrm>
        </p:spPr>
      </p:pic>
      <p:sp>
        <p:nvSpPr>
          <p:cNvPr id="5" name="CaixaDeTexto 4"/>
          <p:cNvSpPr txBox="1"/>
          <p:nvPr/>
        </p:nvSpPr>
        <p:spPr>
          <a:xfrm>
            <a:off x="899592" y="1340768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O professor acessa o site do </a:t>
            </a:r>
            <a:r>
              <a:rPr lang="pt-BR" dirty="0" err="1" smtClean="0"/>
              <a:t>ZooGame</a:t>
            </a:r>
            <a:r>
              <a:rPr lang="pt-B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Se o professor não possuir um cadastro basta selecionar a opção ”CADASTRA-SE” e em seguida será redirecionado para tela onde poderá preencher com seus dados.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Se o professor já estiver cadastrado no sistema , basta ele preencher com suas informações os campos “</a:t>
            </a:r>
            <a:r>
              <a:rPr lang="pt-BR" dirty="0" err="1" smtClean="0"/>
              <a:t>login</a:t>
            </a:r>
            <a:r>
              <a:rPr lang="pt-BR" dirty="0" smtClean="0"/>
              <a:t>” e “senha” , logo em seguida clicar no botão “entrar” para acessar a </a:t>
            </a:r>
            <a:r>
              <a:rPr lang="pt-BR" dirty="0" err="1" smtClean="0"/>
              <a:t>proxima</a:t>
            </a:r>
            <a:r>
              <a:rPr lang="pt-BR" dirty="0" smtClean="0"/>
              <a:t> tela.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Cadastrando-se no </a:t>
            </a:r>
            <a:r>
              <a:rPr lang="pt-BR" dirty="0" err="1" smtClean="0"/>
              <a:t>ZooGame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628800"/>
            <a:ext cx="5472608" cy="41044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Arredondar Retângulo em um Canto Diagonal 4"/>
          <p:cNvSpPr/>
          <p:nvPr/>
        </p:nvSpPr>
        <p:spPr>
          <a:xfrm>
            <a:off x="179512" y="1772816"/>
            <a:ext cx="2088232" cy="2160240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>
                <a:solidFill>
                  <a:schemeClr val="tx1"/>
                </a:solidFill>
              </a:rPr>
              <a:t>Escolha um nome de usuário do qual </a:t>
            </a:r>
          </a:p>
          <a:p>
            <a:r>
              <a:rPr lang="pt-BR" sz="1200" dirty="0" smtClean="0">
                <a:solidFill>
                  <a:schemeClr val="tx1"/>
                </a:solidFill>
              </a:rPr>
              <a:t>você possa lembrar facilmente, como seu e-mail. Procure criar uma senha que tenha letras minúsculas e maiúsculas, números e símbolos.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7" name="Conector angulado 6"/>
          <p:cNvCxnSpPr/>
          <p:nvPr/>
        </p:nvCxnSpPr>
        <p:spPr>
          <a:xfrm>
            <a:off x="2339752" y="3140968"/>
            <a:ext cx="720080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Arredondar Retângulo em um Canto Diagonal 7"/>
          <p:cNvSpPr/>
          <p:nvPr/>
        </p:nvSpPr>
        <p:spPr>
          <a:xfrm>
            <a:off x="4211960" y="6165304"/>
            <a:ext cx="4176464" cy="504056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Ao terminar de preencher o formulário, clique em “Cadastrar”.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6876256" y="5301208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Área de acesso do professor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8507288" cy="89269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2000" dirty="0" smtClean="0"/>
              <a:t>Sendo o professor já cadastrado, ele é direcionado para sua área de acesso. </a:t>
            </a:r>
            <a:endParaRPr lang="pt-BR" sz="2000" dirty="0"/>
          </a:p>
        </p:txBody>
      </p:sp>
      <p:pic>
        <p:nvPicPr>
          <p:cNvPr id="4" name="Imagem 3" descr="acesso pro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204864"/>
            <a:ext cx="6192688" cy="3370667"/>
          </a:xfrm>
          <a:prstGeom prst="rect">
            <a:avLst/>
          </a:prstGeom>
        </p:spPr>
      </p:pic>
      <p:sp>
        <p:nvSpPr>
          <p:cNvPr id="5" name="Arredondar Retângulo em um Canto Diagonal 4"/>
          <p:cNvSpPr/>
          <p:nvPr/>
        </p:nvSpPr>
        <p:spPr>
          <a:xfrm>
            <a:off x="7020272" y="2060848"/>
            <a:ext cx="1907704" cy="1656184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Preencha as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opções de “</a:t>
            </a:r>
            <a:r>
              <a:rPr lang="pt-BR" dirty="0" err="1" smtClean="0">
                <a:solidFill>
                  <a:schemeClr val="tx1"/>
                </a:solidFill>
              </a:rPr>
              <a:t>login</a:t>
            </a:r>
            <a:r>
              <a:rPr lang="pt-BR" dirty="0" smtClean="0">
                <a:solidFill>
                  <a:schemeClr val="tx1"/>
                </a:solidFill>
              </a:rPr>
              <a:t>” </a:t>
            </a:r>
            <a:r>
              <a:rPr lang="pt-BR" dirty="0" err="1" smtClean="0">
                <a:solidFill>
                  <a:schemeClr val="tx1"/>
                </a:solidFill>
              </a:rPr>
              <a:t>e“senha</a:t>
            </a:r>
            <a:r>
              <a:rPr lang="pt-BR" dirty="0" smtClean="0">
                <a:solidFill>
                  <a:schemeClr val="tx1"/>
                </a:solidFill>
              </a:rPr>
              <a:t>”.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1" name="Forma 10"/>
          <p:cNvCxnSpPr/>
          <p:nvPr/>
        </p:nvCxnSpPr>
        <p:spPr>
          <a:xfrm rot="5400000">
            <a:off x="7065150" y="3384122"/>
            <a:ext cx="288032" cy="95385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Arredondar Retângulo em um Canto Diagonal 11"/>
          <p:cNvSpPr/>
          <p:nvPr/>
        </p:nvSpPr>
        <p:spPr>
          <a:xfrm>
            <a:off x="6876256" y="4149080"/>
            <a:ext cx="2088232" cy="2232248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Clique em “entrar “ para passar para próxima tela ou “voltar” para retroceder ao inicio.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6" name="Conector reto 15"/>
          <p:cNvCxnSpPr>
            <a:stCxn id="12" idx="2"/>
          </p:cNvCxnSpPr>
          <p:nvPr/>
        </p:nvCxnSpPr>
        <p:spPr>
          <a:xfrm flipH="1" flipV="1">
            <a:off x="4644008" y="4653136"/>
            <a:ext cx="2232248" cy="61206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2" idx="2"/>
          </p:cNvCxnSpPr>
          <p:nvPr/>
        </p:nvCxnSpPr>
        <p:spPr>
          <a:xfrm flipH="1" flipV="1">
            <a:off x="5796136" y="4725144"/>
            <a:ext cx="1080120" cy="5400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professor</a:t>
            </a:r>
            <a:endParaRPr lang="pt-BR" dirty="0"/>
          </a:p>
        </p:txBody>
      </p:sp>
      <p:pic>
        <p:nvPicPr>
          <p:cNvPr id="4" name="Espaço Reservado para Conteúdo 3" descr="controledeprofesso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31740" y="2276872"/>
            <a:ext cx="4680520" cy="3384377"/>
          </a:xfrm>
        </p:spPr>
      </p:pic>
      <p:sp>
        <p:nvSpPr>
          <p:cNvPr id="5" name="CaixaDeTexto 4"/>
          <p:cNvSpPr txBox="1"/>
          <p:nvPr/>
        </p:nvSpPr>
        <p:spPr>
          <a:xfrm>
            <a:off x="683568" y="126876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Na tela do controle do professor, é disponibilizado opções de controlar os alunos, controlar as questões, inserir questões e voltar a tela anterior.</a:t>
            </a:r>
            <a:endParaRPr lang="pt-BR" dirty="0"/>
          </a:p>
        </p:txBody>
      </p:sp>
      <p:sp>
        <p:nvSpPr>
          <p:cNvPr id="6" name="Arredondar Retângulo em um Canto Diagonal 5"/>
          <p:cNvSpPr/>
          <p:nvPr/>
        </p:nvSpPr>
        <p:spPr>
          <a:xfrm>
            <a:off x="179512" y="2132856"/>
            <a:ext cx="1800200" cy="1656184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Clique e será direcionado a tela de “controle de alunos”.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8" name="Conector angulado 7"/>
          <p:cNvCxnSpPr/>
          <p:nvPr/>
        </p:nvCxnSpPr>
        <p:spPr>
          <a:xfrm>
            <a:off x="1979712" y="3212976"/>
            <a:ext cx="360040" cy="2160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Arredondar Retângulo em um Canto Diagonal 8"/>
          <p:cNvSpPr/>
          <p:nvPr/>
        </p:nvSpPr>
        <p:spPr>
          <a:xfrm>
            <a:off x="179512" y="3861048"/>
            <a:ext cx="1800200" cy="1512168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Clique e será direcionado a tela de “controle de questões”.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Arredondar Retângulo em um Canto Diagonal 9"/>
          <p:cNvSpPr/>
          <p:nvPr/>
        </p:nvSpPr>
        <p:spPr>
          <a:xfrm>
            <a:off x="7236296" y="2276872"/>
            <a:ext cx="1584176" cy="1512168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Clique e será direcionado a tela de “Inserir questões”.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2" name="Conector reto 11"/>
          <p:cNvCxnSpPr>
            <a:stCxn id="10" idx="2"/>
          </p:cNvCxnSpPr>
          <p:nvPr/>
        </p:nvCxnSpPr>
        <p:spPr>
          <a:xfrm flipH="1">
            <a:off x="3851920" y="3032956"/>
            <a:ext cx="3384376" cy="11161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Arredondar Retângulo em um Canto Diagonal 12"/>
          <p:cNvSpPr/>
          <p:nvPr/>
        </p:nvSpPr>
        <p:spPr>
          <a:xfrm>
            <a:off x="7236296" y="4077072"/>
            <a:ext cx="1728192" cy="1656184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Clique e será direcionado a tela anterior. 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5" name="Conector reto 14"/>
          <p:cNvCxnSpPr>
            <a:stCxn id="13" idx="2"/>
          </p:cNvCxnSpPr>
          <p:nvPr/>
        </p:nvCxnSpPr>
        <p:spPr>
          <a:xfrm flipH="1" flipV="1">
            <a:off x="2987824" y="4653136"/>
            <a:ext cx="4248472" cy="25202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Controle de alunos</a:t>
            </a:r>
            <a:endParaRPr lang="pt-BR" dirty="0"/>
          </a:p>
        </p:txBody>
      </p:sp>
      <p:pic>
        <p:nvPicPr>
          <p:cNvPr id="4" name="Espaço Reservado para Conteúdo 3" descr="controledealunos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9752" y="1916832"/>
            <a:ext cx="5616624" cy="3600401"/>
          </a:xfrm>
        </p:spPr>
      </p:pic>
      <p:sp>
        <p:nvSpPr>
          <p:cNvPr id="5" name="Arredondar Retângulo em um Canto Diagonal 4"/>
          <p:cNvSpPr/>
          <p:nvPr/>
        </p:nvSpPr>
        <p:spPr>
          <a:xfrm>
            <a:off x="179512" y="2204864"/>
            <a:ext cx="1764704" cy="1368152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Clique e será direcionado a tela de controle do professor.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" name="Conector reto 6"/>
          <p:cNvCxnSpPr>
            <a:stCxn id="5" idx="0"/>
          </p:cNvCxnSpPr>
          <p:nvPr/>
        </p:nvCxnSpPr>
        <p:spPr>
          <a:xfrm>
            <a:off x="1944216" y="2888940"/>
            <a:ext cx="539552" cy="25202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Arredondar Retângulo em um Canto Diagonal 7"/>
          <p:cNvSpPr/>
          <p:nvPr/>
        </p:nvSpPr>
        <p:spPr>
          <a:xfrm>
            <a:off x="179512" y="4005064"/>
            <a:ext cx="2016224" cy="2592288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Clique no campo “relatório” e será direcionado para tela onde verá o desempenho dos alunos(ranking).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2195736" y="3356992"/>
            <a:ext cx="1584176" cy="17641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395536" y="908720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Na tela de controle de alunos o professor possui a opção “relatório”, que gera o desempenho dos alunos e dessa forma o professor pode fazer o acompanhamento dos mesmos.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675</Words>
  <Application>Microsoft Office PowerPoint</Application>
  <PresentationFormat>Apresentação na tela (4:3)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Tema do Office</vt:lpstr>
      <vt:lpstr>Manual do Usuário</vt:lpstr>
      <vt:lpstr>Sumário</vt:lpstr>
      <vt:lpstr>Introdução</vt:lpstr>
      <vt:lpstr>O ZooGame</vt:lpstr>
      <vt:lpstr>Primeiro acesso</vt:lpstr>
      <vt:lpstr>Cadastrando-se no ZooGame</vt:lpstr>
      <vt:lpstr>Área de acesso do professor</vt:lpstr>
      <vt:lpstr>Controle de professor</vt:lpstr>
      <vt:lpstr>Controle de alunos</vt:lpstr>
      <vt:lpstr>Relatório de alunos</vt:lpstr>
      <vt:lpstr>Inserir Questões</vt:lpstr>
      <vt:lpstr>Controle de Questões</vt:lpstr>
      <vt:lpstr>Alterar Questões</vt:lpstr>
    </vt:vector>
  </TitlesOfParts>
  <Company>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do Usuário</dc:title>
  <dc:creator>Cliente Especial</dc:creator>
  <cp:lastModifiedBy>Alex de Paiva</cp:lastModifiedBy>
  <cp:revision>21</cp:revision>
  <dcterms:created xsi:type="dcterms:W3CDTF">2014-09-16T23:39:02Z</dcterms:created>
  <dcterms:modified xsi:type="dcterms:W3CDTF">2014-09-17T12:32:59Z</dcterms:modified>
</cp:coreProperties>
</file>