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3" r:id="rId5"/>
    <p:sldId id="264" r:id="rId6"/>
    <p:sldId id="265" r:id="rId7"/>
    <p:sldId id="259" r:id="rId8"/>
    <p:sldId id="25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0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8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6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6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FBD24A-490E-439B-A13C-0312545C2D0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A9D716-6663-4ADD-A958-D1F7E3949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5" y="0"/>
            <a:ext cx="91486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5" y="0"/>
            <a:ext cx="9148670" cy="685799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62075" y="4652223"/>
            <a:ext cx="66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TÍTULO DO TRABALHO AQUI, NESSA FORMATAÇÃO,</a:t>
            </a:r>
          </a:p>
          <a:p>
            <a:pPr algn="ctr"/>
            <a:r>
              <a:rPr lang="pt-BR" sz="2400" b="1" dirty="0" smtClean="0"/>
              <a:t>EM UMA OU DUAS LINHAS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6750" y="5638770"/>
            <a:ext cx="805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Autores e </a:t>
            </a:r>
            <a:r>
              <a:rPr lang="pt-BR" sz="2000" dirty="0" err="1" smtClean="0"/>
              <a:t>co-autores</a:t>
            </a:r>
            <a:r>
              <a:rPr lang="pt-BR" sz="2000" dirty="0" smtClean="0"/>
              <a:t> aqui, nessa formatação (com a Instituição vinculada)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62075" y="6427113"/>
            <a:ext cx="666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Pau dos Ferros/RN, XX de </a:t>
            </a:r>
            <a:r>
              <a:rPr lang="pt-BR" sz="2000" dirty="0" err="1" smtClean="0">
                <a:solidFill>
                  <a:schemeClr val="bg1"/>
                </a:solidFill>
              </a:rPr>
              <a:t>xxxxxxxx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de </a:t>
            </a:r>
            <a:r>
              <a:rPr lang="pt-BR" sz="2000" dirty="0" smtClean="0">
                <a:solidFill>
                  <a:schemeClr val="bg1"/>
                </a:solidFill>
              </a:rPr>
              <a:t>20xx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5" y="1209675"/>
            <a:ext cx="810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INTRODUÇÃO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0005" y="2162175"/>
            <a:ext cx="801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Texto do slide aqui, nesta </a:t>
            </a:r>
            <a:r>
              <a:rPr lang="pt-BR" sz="2000" dirty="0" smtClean="0"/>
              <a:t>formatação </a:t>
            </a:r>
            <a:r>
              <a:rPr lang="pt-BR" sz="2000" dirty="0"/>
              <a:t>(Fonte: </a:t>
            </a:r>
            <a:r>
              <a:rPr lang="pt-BR" sz="2000" dirty="0" err="1" smtClean="0"/>
              <a:t>Calibri</a:t>
            </a:r>
            <a:r>
              <a:rPr lang="pt-BR" sz="2000" dirty="0" smtClean="0"/>
              <a:t> </a:t>
            </a:r>
            <a:r>
              <a:rPr lang="pt-BR" sz="2000" dirty="0"/>
              <a:t>20 </a:t>
            </a:r>
            <a:r>
              <a:rPr lang="pt-BR" sz="2000" dirty="0" err="1"/>
              <a:t>pts</a:t>
            </a:r>
            <a:r>
              <a:rPr lang="pt-BR" sz="2000" dirty="0"/>
              <a:t>, justificado</a:t>
            </a:r>
            <a:r>
              <a:rPr lang="pt-BR" sz="2000" dirty="0" smtClean="0"/>
              <a:t>). É </a:t>
            </a:r>
            <a:r>
              <a:rPr lang="pt-BR" sz="2000" dirty="0"/>
              <a:t>permitido inserir a quantidade de slides </a:t>
            </a:r>
            <a:r>
              <a:rPr lang="pt-BR" sz="2000" dirty="0" smtClean="0"/>
              <a:t>necessária desde que não ultrapasse o tempo de apresentação.</a:t>
            </a:r>
            <a:endParaRPr lang="pt-BR" sz="2000" dirty="0"/>
          </a:p>
          <a:p>
            <a:pPr algn="just"/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5" y="1209675"/>
            <a:ext cx="810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OBJETIVOS 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0005" y="2162175"/>
            <a:ext cx="801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Texto do slide aqui, nesta </a:t>
            </a:r>
            <a:r>
              <a:rPr lang="pt-BR" sz="2000" dirty="0" smtClean="0"/>
              <a:t>formatação </a:t>
            </a:r>
            <a:r>
              <a:rPr lang="pt-BR" sz="2000" dirty="0"/>
              <a:t>(Fonte: </a:t>
            </a:r>
            <a:r>
              <a:rPr lang="pt-BR" sz="2000" dirty="0" err="1" smtClean="0"/>
              <a:t>Calibri</a:t>
            </a:r>
            <a:r>
              <a:rPr lang="pt-BR" sz="2000" dirty="0" smtClean="0"/>
              <a:t> </a:t>
            </a:r>
            <a:r>
              <a:rPr lang="pt-BR" sz="2000" dirty="0"/>
              <a:t>20 </a:t>
            </a:r>
            <a:r>
              <a:rPr lang="pt-BR" sz="2000" dirty="0" err="1"/>
              <a:t>pts</a:t>
            </a:r>
            <a:r>
              <a:rPr lang="pt-BR" sz="2000" dirty="0"/>
              <a:t>, justificado</a:t>
            </a:r>
            <a:r>
              <a:rPr lang="pt-BR" sz="2000" dirty="0" smtClean="0"/>
              <a:t>). É </a:t>
            </a:r>
            <a:r>
              <a:rPr lang="pt-BR" sz="2000" dirty="0"/>
              <a:t>permitido inserir a quantidade de slides </a:t>
            </a:r>
            <a:r>
              <a:rPr lang="pt-BR" sz="2000" dirty="0" smtClean="0"/>
              <a:t>necessária desde que não ultrapasse o tempo de apresentação.</a:t>
            </a:r>
            <a:endParaRPr lang="pt-BR" sz="2000" dirty="0"/>
          </a:p>
          <a:p>
            <a:pPr algn="just"/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5" y="1209675"/>
            <a:ext cx="810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MATERIAL E MÉTODOS </a:t>
            </a:r>
            <a:r>
              <a:rPr lang="pt-BR" sz="2400" b="1" dirty="0" smtClean="0">
                <a:solidFill>
                  <a:srgbClr val="FF0000"/>
                </a:solidFill>
              </a:rPr>
              <a:t>(ou METODOLOGIA) 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0005" y="2162175"/>
            <a:ext cx="801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Texto do slide aqui, nesta </a:t>
            </a:r>
            <a:r>
              <a:rPr lang="pt-BR" sz="2000" dirty="0" smtClean="0"/>
              <a:t>formatação </a:t>
            </a:r>
            <a:r>
              <a:rPr lang="pt-BR" sz="2000" dirty="0"/>
              <a:t>(Fonte: </a:t>
            </a:r>
            <a:r>
              <a:rPr lang="pt-BR" sz="2000" dirty="0" err="1" smtClean="0"/>
              <a:t>Calibri</a:t>
            </a:r>
            <a:r>
              <a:rPr lang="pt-BR" sz="2000" dirty="0" smtClean="0"/>
              <a:t> </a:t>
            </a:r>
            <a:r>
              <a:rPr lang="pt-BR" sz="2000" dirty="0"/>
              <a:t>20 </a:t>
            </a:r>
            <a:r>
              <a:rPr lang="pt-BR" sz="2000" dirty="0" err="1"/>
              <a:t>pts</a:t>
            </a:r>
            <a:r>
              <a:rPr lang="pt-BR" sz="2000" dirty="0"/>
              <a:t>, justificado</a:t>
            </a:r>
            <a:r>
              <a:rPr lang="pt-BR" sz="2000" dirty="0" smtClean="0"/>
              <a:t>). É </a:t>
            </a:r>
            <a:r>
              <a:rPr lang="pt-BR" sz="2000" dirty="0"/>
              <a:t>permitido inserir a quantidade de slides </a:t>
            </a:r>
            <a:r>
              <a:rPr lang="pt-BR" sz="2000" dirty="0" smtClean="0"/>
              <a:t>necessária desde que não ultrapasse o tempo de apresentação.</a:t>
            </a:r>
            <a:endParaRPr lang="pt-BR" sz="2000" dirty="0"/>
          </a:p>
          <a:p>
            <a:pPr algn="just"/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8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5" y="1209675"/>
            <a:ext cx="810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RESULTADOS E DISCUSSÃO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0005" y="2162175"/>
            <a:ext cx="801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Texto do slide aqui, nesta </a:t>
            </a:r>
            <a:r>
              <a:rPr lang="pt-BR" sz="2000" dirty="0" smtClean="0"/>
              <a:t>formatação </a:t>
            </a:r>
            <a:r>
              <a:rPr lang="pt-BR" sz="2000" dirty="0"/>
              <a:t>(Fonte: </a:t>
            </a:r>
            <a:r>
              <a:rPr lang="pt-BR" sz="2000" dirty="0" err="1" smtClean="0"/>
              <a:t>Calibri</a:t>
            </a:r>
            <a:r>
              <a:rPr lang="pt-BR" sz="2000" dirty="0" smtClean="0"/>
              <a:t> </a:t>
            </a:r>
            <a:r>
              <a:rPr lang="pt-BR" sz="2000" dirty="0"/>
              <a:t>20 </a:t>
            </a:r>
            <a:r>
              <a:rPr lang="pt-BR" sz="2000" dirty="0" err="1"/>
              <a:t>pts</a:t>
            </a:r>
            <a:r>
              <a:rPr lang="pt-BR" sz="2000" dirty="0"/>
              <a:t>, justificado</a:t>
            </a:r>
            <a:r>
              <a:rPr lang="pt-BR" sz="2000" dirty="0" smtClean="0"/>
              <a:t>). É </a:t>
            </a:r>
            <a:r>
              <a:rPr lang="pt-BR" sz="2000" dirty="0"/>
              <a:t>permitido inserir a quantidade de slides </a:t>
            </a:r>
            <a:r>
              <a:rPr lang="pt-BR" sz="2000" dirty="0" smtClean="0"/>
              <a:t>necessária desde que não ultrapasse o tempo de apresentação.</a:t>
            </a:r>
            <a:endParaRPr lang="pt-BR" sz="2000" dirty="0"/>
          </a:p>
          <a:p>
            <a:pPr algn="just"/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0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5" y="1209675"/>
            <a:ext cx="810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CONCLUSÕES </a:t>
            </a:r>
            <a:r>
              <a:rPr lang="pt-BR" sz="2400" b="1" dirty="0" smtClean="0">
                <a:solidFill>
                  <a:srgbClr val="FF0000"/>
                </a:solidFill>
              </a:rPr>
              <a:t>(ou CONSIDERAÇÕES FINAIS) 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0005" y="2162175"/>
            <a:ext cx="801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Texto do slide aqui, nesta </a:t>
            </a:r>
            <a:r>
              <a:rPr lang="pt-BR" sz="2000" dirty="0" smtClean="0"/>
              <a:t>formatação </a:t>
            </a:r>
            <a:r>
              <a:rPr lang="pt-BR" sz="2000" dirty="0"/>
              <a:t>(Fonte: </a:t>
            </a:r>
            <a:r>
              <a:rPr lang="pt-BR" sz="2000" dirty="0" err="1" smtClean="0"/>
              <a:t>Calibri</a:t>
            </a:r>
            <a:r>
              <a:rPr lang="pt-BR" sz="2000" dirty="0" smtClean="0"/>
              <a:t> </a:t>
            </a:r>
            <a:r>
              <a:rPr lang="pt-BR" sz="2000" dirty="0"/>
              <a:t>20 </a:t>
            </a:r>
            <a:r>
              <a:rPr lang="pt-BR" sz="2000" dirty="0" err="1"/>
              <a:t>pts</a:t>
            </a:r>
            <a:r>
              <a:rPr lang="pt-BR" sz="2000" dirty="0"/>
              <a:t>, justificado</a:t>
            </a:r>
            <a:r>
              <a:rPr lang="pt-BR" sz="2000" dirty="0" smtClean="0"/>
              <a:t>). É </a:t>
            </a:r>
            <a:r>
              <a:rPr lang="pt-BR" sz="2000" dirty="0"/>
              <a:t>permitido inserir a quantidade de slides </a:t>
            </a:r>
            <a:r>
              <a:rPr lang="pt-BR" sz="2000" dirty="0" smtClean="0"/>
              <a:t>necessária desde que não ultrapasse o tempo de apresentação.</a:t>
            </a:r>
            <a:endParaRPr lang="pt-BR" sz="2000" dirty="0"/>
          </a:p>
          <a:p>
            <a:pPr algn="just"/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8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88642" y="1209675"/>
            <a:ext cx="6788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REFERÊNCIAS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0005" y="2072022"/>
            <a:ext cx="801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Texto do slide aqui, nesta </a:t>
            </a:r>
            <a:r>
              <a:rPr lang="pt-BR" sz="2000" dirty="0" smtClean="0"/>
              <a:t>formatação </a:t>
            </a:r>
            <a:r>
              <a:rPr lang="pt-BR" sz="2000" dirty="0"/>
              <a:t>(Fonte: </a:t>
            </a:r>
            <a:r>
              <a:rPr lang="pt-BR" sz="2000" dirty="0" err="1" smtClean="0"/>
              <a:t>Calibri</a:t>
            </a:r>
            <a:r>
              <a:rPr lang="pt-BR" sz="2000" dirty="0" smtClean="0"/>
              <a:t> </a:t>
            </a:r>
            <a:r>
              <a:rPr lang="pt-BR" sz="2000" dirty="0"/>
              <a:t>20 </a:t>
            </a:r>
            <a:r>
              <a:rPr lang="pt-BR" sz="2000" dirty="0" err="1"/>
              <a:t>pts</a:t>
            </a:r>
            <a:r>
              <a:rPr lang="pt-BR" sz="2000" dirty="0"/>
              <a:t>, justificado</a:t>
            </a:r>
            <a:r>
              <a:rPr lang="pt-BR" sz="2000" dirty="0" smtClean="0"/>
              <a:t>). É </a:t>
            </a:r>
            <a:r>
              <a:rPr lang="pt-BR" sz="2000" dirty="0"/>
              <a:t>permitido inserir a quantidade de slides </a:t>
            </a:r>
            <a:r>
              <a:rPr lang="pt-BR" sz="2000" dirty="0" smtClean="0"/>
              <a:t>necessária desde que não ultrapasse o tempo de apresentação.</a:t>
            </a:r>
            <a:endParaRPr lang="pt-BR" sz="2000" dirty="0"/>
          </a:p>
          <a:p>
            <a:pPr algn="just"/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7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09900" y="3333750"/>
            <a:ext cx="349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 smtClean="0"/>
              <a:t>OBRIGADO(A)!</a:t>
            </a:r>
            <a:endParaRPr lang="pt-BR" sz="4000" b="1" i="1" dirty="0"/>
          </a:p>
        </p:txBody>
      </p:sp>
    </p:spTree>
    <p:extLst>
      <p:ext uri="{BB962C8B-B14F-4D97-AF65-F5344CB8AC3E}">
        <p14:creationId xmlns:p14="http://schemas.microsoft.com/office/powerpoint/2010/main" val="6793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254</Words>
  <Application>Microsoft Office PowerPoint</Application>
  <PresentationFormat>Apresentação na tela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Marcilio de Carvalho Franca</dc:creator>
  <cp:lastModifiedBy>Emanuel Oliveira</cp:lastModifiedBy>
  <cp:revision>5</cp:revision>
  <dcterms:created xsi:type="dcterms:W3CDTF">2018-10-02T14:45:04Z</dcterms:created>
  <dcterms:modified xsi:type="dcterms:W3CDTF">2018-10-02T20:33:56Z</dcterms:modified>
</cp:coreProperties>
</file>