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647" r:id="rId5"/>
    <p:sldId id="723" r:id="rId6"/>
    <p:sldId id="899" r:id="rId7"/>
    <p:sldId id="900" r:id="rId8"/>
    <p:sldId id="837" r:id="rId9"/>
    <p:sldId id="901" r:id="rId10"/>
    <p:sldId id="902"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0" r:id="rId29"/>
    <p:sldId id="921" r:id="rId30"/>
    <p:sldId id="922" r:id="rId31"/>
    <p:sldId id="923" r:id="rId32"/>
    <p:sldId id="925" r:id="rId33"/>
    <p:sldId id="926" r:id="rId34"/>
    <p:sldId id="927" r:id="rId35"/>
    <p:sldId id="924" r:id="rId36"/>
  </p:sldIdLst>
  <p:sldSz cx="9144000" cy="6858000" type="screen4x3"/>
  <p:notesSz cx="7099300" cy="10234613"/>
  <p:embeddedFontLst>
    <p:embeddedFont>
      <p:font typeface="Blackadder ITC" pitchFamily="82" charset="77"/>
      <p:regular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BF3DC-7F01-694B-82AD-9488810F8373}" v="114" dt="2025-03-30T20:52:3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autoAdjust="0"/>
    <p:restoredTop sz="96277" autoAdjust="0"/>
  </p:normalViewPr>
  <p:slideViewPr>
    <p:cSldViewPr snapToGrid="0">
      <p:cViewPr varScale="1">
        <p:scale>
          <a:sx n="130" d="100"/>
          <a:sy n="130" d="100"/>
        </p:scale>
        <p:origin x="176" y="208"/>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5ABBF3DC-7F01-694B-82AD-9488810F8373}"/>
    <pc:docChg chg="undo custSel modSld">
      <pc:chgData name="Ingo Frommholz" userId="ee3b4549-206f-4e4f-93a1-b7ff676f0af7" providerId="ADAL" clId="{5ABBF3DC-7F01-694B-82AD-9488810F8373}" dt="2025-03-30T20:52:33.002" v="276" actId="20577"/>
      <pc:docMkLst>
        <pc:docMk/>
      </pc:docMkLst>
      <pc:sldChg chg="addSp delSp modSp mod">
        <pc:chgData name="Ingo Frommholz" userId="ee3b4549-206f-4e4f-93a1-b7ff676f0af7" providerId="ADAL" clId="{5ABBF3DC-7F01-694B-82AD-9488810F8373}" dt="2025-03-30T08:04:39.968" v="42" actId="1036"/>
        <pc:sldMkLst>
          <pc:docMk/>
          <pc:sldMk cId="749093034" sldId="837"/>
        </pc:sldMkLst>
        <pc:spChg chg="mod">
          <ac:chgData name="Ingo Frommholz" userId="ee3b4549-206f-4e4f-93a1-b7ff676f0af7" providerId="ADAL" clId="{5ABBF3DC-7F01-694B-82AD-9488810F8373}" dt="2025-03-30T08:04:39.968" v="42" actId="1036"/>
          <ac:spMkLst>
            <pc:docMk/>
            <pc:sldMk cId="749093034" sldId="837"/>
            <ac:spMk id="10" creationId="{9254B13C-19D7-4861-A881-548D1903C1E4}"/>
          </ac:spMkLst>
        </pc:spChg>
        <pc:spChg chg="mod">
          <ac:chgData name="Ingo Frommholz" userId="ee3b4549-206f-4e4f-93a1-b7ff676f0af7" providerId="ADAL" clId="{5ABBF3DC-7F01-694B-82AD-9488810F8373}" dt="2025-03-30T08:04:39.968" v="42" actId="1036"/>
          <ac:spMkLst>
            <pc:docMk/>
            <pc:sldMk cId="749093034" sldId="837"/>
            <ac:spMk id="33" creationId="{E769367C-4023-4C4F-B440-F7FA81D908F0}"/>
          </ac:spMkLst>
        </pc:spChg>
        <pc:spChg chg="mod">
          <ac:chgData name="Ingo Frommholz" userId="ee3b4549-206f-4e4f-93a1-b7ff676f0af7" providerId="ADAL" clId="{5ABBF3DC-7F01-694B-82AD-9488810F8373}" dt="2025-03-30T08:04:39.968" v="42" actId="1036"/>
          <ac:spMkLst>
            <pc:docMk/>
            <pc:sldMk cId="749093034" sldId="837"/>
            <ac:spMk id="34" creationId="{3C41A196-4FDC-439F-94CB-1383E2DC2DC2}"/>
          </ac:spMkLst>
        </pc:spChg>
        <pc:spChg chg="mod">
          <ac:chgData name="Ingo Frommholz" userId="ee3b4549-206f-4e4f-93a1-b7ff676f0af7" providerId="ADAL" clId="{5ABBF3DC-7F01-694B-82AD-9488810F8373}" dt="2025-03-30T08:04:39.968" v="42" actId="1036"/>
          <ac:spMkLst>
            <pc:docMk/>
            <pc:sldMk cId="749093034" sldId="837"/>
            <ac:spMk id="35" creationId="{823C481C-469B-4581-A213-2F40A2836D05}"/>
          </ac:spMkLst>
        </pc:spChg>
        <pc:spChg chg="mod">
          <ac:chgData name="Ingo Frommholz" userId="ee3b4549-206f-4e4f-93a1-b7ff676f0af7" providerId="ADAL" clId="{5ABBF3DC-7F01-694B-82AD-9488810F8373}" dt="2025-03-30T08:04:39.968" v="42" actId="1036"/>
          <ac:spMkLst>
            <pc:docMk/>
            <pc:sldMk cId="749093034" sldId="837"/>
            <ac:spMk id="40" creationId="{BD94F543-8582-47F7-8684-137D48A161CB}"/>
          </ac:spMkLst>
        </pc:spChg>
        <pc:spChg chg="mod">
          <ac:chgData name="Ingo Frommholz" userId="ee3b4549-206f-4e4f-93a1-b7ff676f0af7" providerId="ADAL" clId="{5ABBF3DC-7F01-694B-82AD-9488810F8373}" dt="2025-03-30T08:04:39.968" v="42" actId="1036"/>
          <ac:spMkLst>
            <pc:docMk/>
            <pc:sldMk cId="749093034" sldId="837"/>
            <ac:spMk id="41" creationId="{84251D69-A9D9-4CE2-A014-1820F89BC101}"/>
          </ac:spMkLst>
        </pc:spChg>
        <pc:spChg chg="mod">
          <ac:chgData name="Ingo Frommholz" userId="ee3b4549-206f-4e4f-93a1-b7ff676f0af7" providerId="ADAL" clId="{5ABBF3DC-7F01-694B-82AD-9488810F8373}" dt="2025-03-30T08:04:39.968" v="42" actId="1036"/>
          <ac:spMkLst>
            <pc:docMk/>
            <pc:sldMk cId="749093034" sldId="837"/>
            <ac:spMk id="42" creationId="{8E7D1C65-DC45-4825-BAC2-0A60293A3114}"/>
          </ac:spMkLst>
        </pc:spChg>
        <pc:spChg chg="mod">
          <ac:chgData name="Ingo Frommholz" userId="ee3b4549-206f-4e4f-93a1-b7ff676f0af7" providerId="ADAL" clId="{5ABBF3DC-7F01-694B-82AD-9488810F8373}" dt="2025-03-30T08:04:39.968" v="42" actId="1036"/>
          <ac:spMkLst>
            <pc:docMk/>
            <pc:sldMk cId="749093034" sldId="837"/>
            <ac:spMk id="43" creationId="{50108139-9615-444F-839A-63D7452535BB}"/>
          </ac:spMkLst>
        </pc:spChg>
        <pc:spChg chg="mod">
          <ac:chgData name="Ingo Frommholz" userId="ee3b4549-206f-4e4f-93a1-b7ff676f0af7" providerId="ADAL" clId="{5ABBF3DC-7F01-694B-82AD-9488810F8373}" dt="2025-03-30T08:04:39.968" v="42" actId="1036"/>
          <ac:spMkLst>
            <pc:docMk/>
            <pc:sldMk cId="749093034" sldId="837"/>
            <ac:spMk id="44" creationId="{23B972AF-DF70-464F-B98C-ECE63097202F}"/>
          </ac:spMkLst>
        </pc:spChg>
        <pc:spChg chg="add del mod">
          <ac:chgData name="Ingo Frommholz" userId="ee3b4549-206f-4e4f-93a1-b7ff676f0af7" providerId="ADAL" clId="{5ABBF3DC-7F01-694B-82AD-9488810F8373}" dt="2025-03-30T08:04:22.010" v="14" actId="20577"/>
          <ac:spMkLst>
            <pc:docMk/>
            <pc:sldMk cId="749093034" sldId="837"/>
            <ac:spMk id="45" creationId="{A8884AE5-3D47-4635-BD0A-863F1B654D33}"/>
          </ac:spMkLst>
        </pc:spChg>
        <pc:spChg chg="mod">
          <ac:chgData name="Ingo Frommholz" userId="ee3b4549-206f-4e4f-93a1-b7ff676f0af7" providerId="ADAL" clId="{5ABBF3DC-7F01-694B-82AD-9488810F8373}" dt="2025-03-30T08:04:39.968" v="42" actId="1036"/>
          <ac:spMkLst>
            <pc:docMk/>
            <pc:sldMk cId="749093034" sldId="837"/>
            <ac:spMk id="46" creationId="{B3614175-390B-44AB-8326-374003E45183}"/>
          </ac:spMkLst>
        </pc:spChg>
      </pc:sldChg>
      <pc:sldChg chg="modSp mod">
        <pc:chgData name="Ingo Frommholz" userId="ee3b4549-206f-4e4f-93a1-b7ff676f0af7" providerId="ADAL" clId="{5ABBF3DC-7F01-694B-82AD-9488810F8373}" dt="2025-03-30T08:03:33.974" v="2" actId="20577"/>
        <pc:sldMkLst>
          <pc:docMk/>
          <pc:sldMk cId="3512998741" sldId="899"/>
        </pc:sldMkLst>
        <pc:spChg chg="mod">
          <ac:chgData name="Ingo Frommholz" userId="ee3b4549-206f-4e4f-93a1-b7ff676f0af7" providerId="ADAL" clId="{5ABBF3DC-7F01-694B-82AD-9488810F8373}" dt="2025-03-30T08:03:33.974" v="2" actId="20577"/>
          <ac:spMkLst>
            <pc:docMk/>
            <pc:sldMk cId="3512998741" sldId="899"/>
            <ac:spMk id="10" creationId="{9254B13C-19D7-4861-A881-548D1903C1E4}"/>
          </ac:spMkLst>
        </pc:spChg>
      </pc:sldChg>
      <pc:sldChg chg="delSp modSp mod">
        <pc:chgData name="Ingo Frommholz" userId="ee3b4549-206f-4e4f-93a1-b7ff676f0af7" providerId="ADAL" clId="{5ABBF3DC-7F01-694B-82AD-9488810F8373}" dt="2025-03-30T08:06:02.704" v="82" actId="1035"/>
        <pc:sldMkLst>
          <pc:docMk/>
          <pc:sldMk cId="1881521154" sldId="901"/>
        </pc:sldMkLst>
        <pc:spChg chg="mod">
          <ac:chgData name="Ingo Frommholz" userId="ee3b4549-206f-4e4f-93a1-b7ff676f0af7" providerId="ADAL" clId="{5ABBF3DC-7F01-694B-82AD-9488810F8373}" dt="2025-03-30T08:06:02.704" v="82" actId="1035"/>
          <ac:spMkLst>
            <pc:docMk/>
            <pc:sldMk cId="1881521154" sldId="901"/>
            <ac:spMk id="10" creationId="{9254B13C-19D7-4861-A881-548D1903C1E4}"/>
          </ac:spMkLst>
        </pc:spChg>
        <pc:spChg chg="mod">
          <ac:chgData name="Ingo Frommholz" userId="ee3b4549-206f-4e4f-93a1-b7ff676f0af7" providerId="ADAL" clId="{5ABBF3DC-7F01-694B-82AD-9488810F8373}" dt="2025-03-30T08:06:02.704" v="82" actId="1035"/>
          <ac:spMkLst>
            <pc:docMk/>
            <pc:sldMk cId="1881521154" sldId="901"/>
            <ac:spMk id="23" creationId="{6AB9D74F-9CC3-4001-A046-40D30141F80B}"/>
          </ac:spMkLst>
        </pc:spChg>
        <pc:spChg chg="mod">
          <ac:chgData name="Ingo Frommholz" userId="ee3b4549-206f-4e4f-93a1-b7ff676f0af7" providerId="ADAL" clId="{5ABBF3DC-7F01-694B-82AD-9488810F8373}" dt="2025-03-30T08:06:02.704" v="82" actId="1035"/>
          <ac:spMkLst>
            <pc:docMk/>
            <pc:sldMk cId="1881521154" sldId="901"/>
            <ac:spMk id="30" creationId="{37141508-5886-4EBB-9F52-E43FBD01021A}"/>
          </ac:spMkLst>
        </pc:spChg>
        <pc:spChg chg="del">
          <ac:chgData name="Ingo Frommholz" userId="ee3b4549-206f-4e4f-93a1-b7ff676f0af7" providerId="ADAL" clId="{5ABBF3DC-7F01-694B-82AD-9488810F8373}" dt="2025-03-30T08:05:56.292" v="57" actId="478"/>
          <ac:spMkLst>
            <pc:docMk/>
            <pc:sldMk cId="1881521154" sldId="901"/>
            <ac:spMk id="32" creationId="{64A6889F-382E-4C60-8B53-B70026FB12D5}"/>
          </ac:spMkLst>
        </pc:spChg>
        <pc:spChg chg="mod">
          <ac:chgData name="Ingo Frommholz" userId="ee3b4549-206f-4e4f-93a1-b7ff676f0af7" providerId="ADAL" clId="{5ABBF3DC-7F01-694B-82AD-9488810F8373}" dt="2025-03-30T08:06:02.704" v="82" actId="1035"/>
          <ac:spMkLst>
            <pc:docMk/>
            <pc:sldMk cId="1881521154" sldId="901"/>
            <ac:spMk id="33" creationId="{E769367C-4023-4C4F-B440-F7FA81D908F0}"/>
          </ac:spMkLst>
        </pc:spChg>
        <pc:spChg chg="mod">
          <ac:chgData name="Ingo Frommholz" userId="ee3b4549-206f-4e4f-93a1-b7ff676f0af7" providerId="ADAL" clId="{5ABBF3DC-7F01-694B-82AD-9488810F8373}" dt="2025-03-30T08:06:02.704" v="82" actId="1035"/>
          <ac:spMkLst>
            <pc:docMk/>
            <pc:sldMk cId="1881521154" sldId="901"/>
            <ac:spMk id="34" creationId="{3C41A196-4FDC-439F-94CB-1383E2DC2DC2}"/>
          </ac:spMkLst>
        </pc:spChg>
        <pc:spChg chg="mod">
          <ac:chgData name="Ingo Frommholz" userId="ee3b4549-206f-4e4f-93a1-b7ff676f0af7" providerId="ADAL" clId="{5ABBF3DC-7F01-694B-82AD-9488810F8373}" dt="2025-03-30T08:06:02.704" v="82" actId="1035"/>
          <ac:spMkLst>
            <pc:docMk/>
            <pc:sldMk cId="1881521154" sldId="901"/>
            <ac:spMk id="35" creationId="{823C481C-469B-4581-A213-2F40A2836D05}"/>
          </ac:spMkLst>
        </pc:spChg>
        <pc:spChg chg="mod">
          <ac:chgData name="Ingo Frommholz" userId="ee3b4549-206f-4e4f-93a1-b7ff676f0af7" providerId="ADAL" clId="{5ABBF3DC-7F01-694B-82AD-9488810F8373}" dt="2025-03-30T08:06:02.704" v="82" actId="1035"/>
          <ac:spMkLst>
            <pc:docMk/>
            <pc:sldMk cId="1881521154" sldId="901"/>
            <ac:spMk id="40" creationId="{BD94F543-8582-47F7-8684-137D48A161CB}"/>
          </ac:spMkLst>
        </pc:spChg>
        <pc:spChg chg="mod">
          <ac:chgData name="Ingo Frommholz" userId="ee3b4549-206f-4e4f-93a1-b7ff676f0af7" providerId="ADAL" clId="{5ABBF3DC-7F01-694B-82AD-9488810F8373}" dt="2025-03-30T08:06:02.704" v="82" actId="1035"/>
          <ac:spMkLst>
            <pc:docMk/>
            <pc:sldMk cId="1881521154" sldId="901"/>
            <ac:spMk id="42" creationId="{8E7D1C65-DC45-4825-BAC2-0A60293A3114}"/>
          </ac:spMkLst>
        </pc:spChg>
        <pc:spChg chg="mod">
          <ac:chgData name="Ingo Frommholz" userId="ee3b4549-206f-4e4f-93a1-b7ff676f0af7" providerId="ADAL" clId="{5ABBF3DC-7F01-694B-82AD-9488810F8373}" dt="2025-03-30T08:06:02.704" v="82" actId="1035"/>
          <ac:spMkLst>
            <pc:docMk/>
            <pc:sldMk cId="1881521154" sldId="901"/>
            <ac:spMk id="43" creationId="{50108139-9615-444F-839A-63D7452535BB}"/>
          </ac:spMkLst>
        </pc:spChg>
        <pc:spChg chg="mod">
          <ac:chgData name="Ingo Frommholz" userId="ee3b4549-206f-4e4f-93a1-b7ff676f0af7" providerId="ADAL" clId="{5ABBF3DC-7F01-694B-82AD-9488810F8373}" dt="2025-03-30T08:06:02.704" v="82" actId="1035"/>
          <ac:spMkLst>
            <pc:docMk/>
            <pc:sldMk cId="1881521154" sldId="901"/>
            <ac:spMk id="44" creationId="{23B972AF-DF70-464F-B98C-ECE63097202F}"/>
          </ac:spMkLst>
        </pc:spChg>
      </pc:sldChg>
      <pc:sldChg chg="modSp mod">
        <pc:chgData name="Ingo Frommholz" userId="ee3b4549-206f-4e4f-93a1-b7ff676f0af7" providerId="ADAL" clId="{5ABBF3DC-7F01-694B-82AD-9488810F8373}" dt="2025-03-30T08:06:15.043" v="83" actId="113"/>
        <pc:sldMkLst>
          <pc:docMk/>
          <pc:sldMk cId="2444499806" sldId="902"/>
        </pc:sldMkLst>
        <pc:spChg chg="mod">
          <ac:chgData name="Ingo Frommholz" userId="ee3b4549-206f-4e4f-93a1-b7ff676f0af7" providerId="ADAL" clId="{5ABBF3DC-7F01-694B-82AD-9488810F8373}" dt="2025-03-30T08:06:15.043" v="83" actId="113"/>
          <ac:spMkLst>
            <pc:docMk/>
            <pc:sldMk cId="2444499806" sldId="902"/>
            <ac:spMk id="32" creationId="{64A6889F-382E-4C60-8B53-B70026FB12D5}"/>
          </ac:spMkLst>
        </pc:spChg>
      </pc:sldChg>
      <pc:sldChg chg="modSp mod">
        <pc:chgData name="Ingo Frommholz" userId="ee3b4549-206f-4e4f-93a1-b7ff676f0af7" providerId="ADAL" clId="{5ABBF3DC-7F01-694B-82AD-9488810F8373}" dt="2025-03-30T08:06:36.003" v="84" actId="20577"/>
        <pc:sldMkLst>
          <pc:docMk/>
          <pc:sldMk cId="3306294557" sldId="903"/>
        </pc:sldMkLst>
        <pc:spChg chg="mod">
          <ac:chgData name="Ingo Frommholz" userId="ee3b4549-206f-4e4f-93a1-b7ff676f0af7" providerId="ADAL" clId="{5ABBF3DC-7F01-694B-82AD-9488810F8373}" dt="2025-03-30T08:06:36.003" v="84" actId="20577"/>
          <ac:spMkLst>
            <pc:docMk/>
            <pc:sldMk cId="3306294557" sldId="903"/>
            <ac:spMk id="32" creationId="{64A6889F-382E-4C60-8B53-B70026FB12D5}"/>
          </ac:spMkLst>
        </pc:spChg>
      </pc:sldChg>
      <pc:sldChg chg="modSp mod">
        <pc:chgData name="Ingo Frommholz" userId="ee3b4549-206f-4e4f-93a1-b7ff676f0af7" providerId="ADAL" clId="{5ABBF3DC-7F01-694B-82AD-9488810F8373}" dt="2025-03-30T08:07:15.437" v="99" actId="1036"/>
        <pc:sldMkLst>
          <pc:docMk/>
          <pc:sldMk cId="2598267120" sldId="905"/>
        </pc:sldMkLst>
        <pc:spChg chg="mod">
          <ac:chgData name="Ingo Frommholz" userId="ee3b4549-206f-4e4f-93a1-b7ff676f0af7" providerId="ADAL" clId="{5ABBF3DC-7F01-694B-82AD-9488810F8373}" dt="2025-03-30T08:07:15.437" v="99" actId="1036"/>
          <ac:spMkLst>
            <pc:docMk/>
            <pc:sldMk cId="2598267120" sldId="905"/>
            <ac:spMk id="10" creationId="{9254B13C-19D7-4861-A881-548D1903C1E4}"/>
          </ac:spMkLst>
        </pc:spChg>
        <pc:spChg chg="mod">
          <ac:chgData name="Ingo Frommholz" userId="ee3b4549-206f-4e4f-93a1-b7ff676f0af7" providerId="ADAL" clId="{5ABBF3DC-7F01-694B-82AD-9488810F8373}" dt="2025-03-30T08:07:15.437" v="99" actId="1036"/>
          <ac:spMkLst>
            <pc:docMk/>
            <pc:sldMk cId="2598267120" sldId="905"/>
            <ac:spMk id="33" creationId="{E769367C-4023-4C4F-B440-F7FA81D908F0}"/>
          </ac:spMkLst>
        </pc:spChg>
        <pc:spChg chg="mod">
          <ac:chgData name="Ingo Frommholz" userId="ee3b4549-206f-4e4f-93a1-b7ff676f0af7" providerId="ADAL" clId="{5ABBF3DC-7F01-694B-82AD-9488810F8373}" dt="2025-03-30T08:07:15.437" v="99" actId="1036"/>
          <ac:spMkLst>
            <pc:docMk/>
            <pc:sldMk cId="2598267120" sldId="905"/>
            <ac:spMk id="35" creationId="{823C481C-469B-4581-A213-2F40A2836D05}"/>
          </ac:spMkLst>
        </pc:spChg>
        <pc:spChg chg="mod">
          <ac:chgData name="Ingo Frommholz" userId="ee3b4549-206f-4e4f-93a1-b7ff676f0af7" providerId="ADAL" clId="{5ABBF3DC-7F01-694B-82AD-9488810F8373}" dt="2025-03-30T08:07:15.437" v="99" actId="1036"/>
          <ac:spMkLst>
            <pc:docMk/>
            <pc:sldMk cId="2598267120" sldId="905"/>
            <ac:spMk id="42" creationId="{8E7D1C65-DC45-4825-BAC2-0A60293A3114}"/>
          </ac:spMkLst>
        </pc:spChg>
        <pc:spChg chg="mod">
          <ac:chgData name="Ingo Frommholz" userId="ee3b4549-206f-4e4f-93a1-b7ff676f0af7" providerId="ADAL" clId="{5ABBF3DC-7F01-694B-82AD-9488810F8373}" dt="2025-03-30T08:07:15.437" v="99" actId="1036"/>
          <ac:spMkLst>
            <pc:docMk/>
            <pc:sldMk cId="2598267120" sldId="905"/>
            <ac:spMk id="43" creationId="{50108139-9615-444F-839A-63D7452535BB}"/>
          </ac:spMkLst>
        </pc:spChg>
        <pc:spChg chg="mod">
          <ac:chgData name="Ingo Frommholz" userId="ee3b4549-206f-4e4f-93a1-b7ff676f0af7" providerId="ADAL" clId="{5ABBF3DC-7F01-694B-82AD-9488810F8373}" dt="2025-03-30T08:07:15.437" v="99" actId="1036"/>
          <ac:spMkLst>
            <pc:docMk/>
            <pc:sldMk cId="2598267120" sldId="905"/>
            <ac:spMk id="50" creationId="{2370267B-3B3D-4394-84BB-B4E4A37F597B}"/>
          </ac:spMkLst>
        </pc:spChg>
        <pc:spChg chg="mod">
          <ac:chgData name="Ingo Frommholz" userId="ee3b4549-206f-4e4f-93a1-b7ff676f0af7" providerId="ADAL" clId="{5ABBF3DC-7F01-694B-82AD-9488810F8373}" dt="2025-03-30T08:07:15.437" v="99" actId="1036"/>
          <ac:spMkLst>
            <pc:docMk/>
            <pc:sldMk cId="2598267120" sldId="905"/>
            <ac:spMk id="61" creationId="{53A2B48D-54BB-4D9C-A7EA-9A2C2D5E388E}"/>
          </ac:spMkLst>
        </pc:spChg>
        <pc:spChg chg="mod">
          <ac:chgData name="Ingo Frommholz" userId="ee3b4549-206f-4e4f-93a1-b7ff676f0af7" providerId="ADAL" clId="{5ABBF3DC-7F01-694B-82AD-9488810F8373}" dt="2025-03-30T08:07:15.437" v="99" actId="1036"/>
          <ac:spMkLst>
            <pc:docMk/>
            <pc:sldMk cId="2598267120" sldId="905"/>
            <ac:spMk id="63" creationId="{F588D579-FE9C-463C-BC17-5AF74F075E07}"/>
          </ac:spMkLst>
        </pc:spChg>
        <pc:spChg chg="mod">
          <ac:chgData name="Ingo Frommholz" userId="ee3b4549-206f-4e4f-93a1-b7ff676f0af7" providerId="ADAL" clId="{5ABBF3DC-7F01-694B-82AD-9488810F8373}" dt="2025-03-30T08:07:15.437" v="99" actId="1036"/>
          <ac:spMkLst>
            <pc:docMk/>
            <pc:sldMk cId="2598267120" sldId="905"/>
            <ac:spMk id="64" creationId="{1A5AF156-CA7C-4EE8-A336-0B6339A06DDA}"/>
          </ac:spMkLst>
        </pc:spChg>
        <pc:spChg chg="mod">
          <ac:chgData name="Ingo Frommholz" userId="ee3b4549-206f-4e4f-93a1-b7ff676f0af7" providerId="ADAL" clId="{5ABBF3DC-7F01-694B-82AD-9488810F8373}" dt="2025-03-30T08:07:15.437" v="99" actId="1036"/>
          <ac:spMkLst>
            <pc:docMk/>
            <pc:sldMk cId="2598267120" sldId="905"/>
            <ac:spMk id="66" creationId="{98A1F585-655F-476E-A058-F88E51D633E5}"/>
          </ac:spMkLst>
        </pc:spChg>
      </pc:sldChg>
      <pc:sldChg chg="modSp mod">
        <pc:chgData name="Ingo Frommholz" userId="ee3b4549-206f-4e4f-93a1-b7ff676f0af7" providerId="ADAL" clId="{5ABBF3DC-7F01-694B-82AD-9488810F8373}" dt="2025-03-30T08:08:18.276" v="150" actId="1037"/>
        <pc:sldMkLst>
          <pc:docMk/>
          <pc:sldMk cId="1094053873" sldId="907"/>
        </pc:sldMkLst>
        <pc:spChg chg="mod">
          <ac:chgData name="Ingo Frommholz" userId="ee3b4549-206f-4e4f-93a1-b7ff676f0af7" providerId="ADAL" clId="{5ABBF3DC-7F01-694B-82AD-9488810F8373}" dt="2025-03-30T08:08:18.276" v="150" actId="1037"/>
          <ac:spMkLst>
            <pc:docMk/>
            <pc:sldMk cId="1094053873" sldId="907"/>
            <ac:spMk id="10" creationId="{9254B13C-19D7-4861-A881-548D1903C1E4}"/>
          </ac:spMkLst>
        </pc:spChg>
        <pc:spChg chg="mod">
          <ac:chgData name="Ingo Frommholz" userId="ee3b4549-206f-4e4f-93a1-b7ff676f0af7" providerId="ADAL" clId="{5ABBF3DC-7F01-694B-82AD-9488810F8373}" dt="2025-03-30T08:08:18.276" v="150" actId="1037"/>
          <ac:spMkLst>
            <pc:docMk/>
            <pc:sldMk cId="1094053873" sldId="907"/>
            <ac:spMk id="24" creationId="{5A4C71F4-43FC-427A-80BF-6CD7DCA9F17D}"/>
          </ac:spMkLst>
        </pc:spChg>
        <pc:spChg chg="mod">
          <ac:chgData name="Ingo Frommholz" userId="ee3b4549-206f-4e4f-93a1-b7ff676f0af7" providerId="ADAL" clId="{5ABBF3DC-7F01-694B-82AD-9488810F8373}" dt="2025-03-30T08:08:18.276" v="150" actId="1037"/>
          <ac:spMkLst>
            <pc:docMk/>
            <pc:sldMk cId="1094053873" sldId="907"/>
            <ac:spMk id="34" creationId="{3C41A196-4FDC-439F-94CB-1383E2DC2DC2}"/>
          </ac:spMkLst>
        </pc:spChg>
        <pc:spChg chg="mod">
          <ac:chgData name="Ingo Frommholz" userId="ee3b4549-206f-4e4f-93a1-b7ff676f0af7" providerId="ADAL" clId="{5ABBF3DC-7F01-694B-82AD-9488810F8373}" dt="2025-03-30T08:08:18.276" v="150" actId="1037"/>
          <ac:spMkLst>
            <pc:docMk/>
            <pc:sldMk cId="1094053873" sldId="907"/>
            <ac:spMk id="39" creationId="{97741083-6393-48B7-9A77-067E414EAE90}"/>
          </ac:spMkLst>
        </pc:spChg>
        <pc:spChg chg="mod">
          <ac:chgData name="Ingo Frommholz" userId="ee3b4549-206f-4e4f-93a1-b7ff676f0af7" providerId="ADAL" clId="{5ABBF3DC-7F01-694B-82AD-9488810F8373}" dt="2025-03-30T08:08:18.276" v="150" actId="1037"/>
          <ac:spMkLst>
            <pc:docMk/>
            <pc:sldMk cId="1094053873" sldId="907"/>
            <ac:spMk id="44" creationId="{23B972AF-DF70-464F-B98C-ECE63097202F}"/>
          </ac:spMkLst>
        </pc:spChg>
        <pc:spChg chg="mod">
          <ac:chgData name="Ingo Frommholz" userId="ee3b4549-206f-4e4f-93a1-b7ff676f0af7" providerId="ADAL" clId="{5ABBF3DC-7F01-694B-82AD-9488810F8373}" dt="2025-03-30T08:08:18.276" v="150" actId="1037"/>
          <ac:spMkLst>
            <pc:docMk/>
            <pc:sldMk cId="1094053873" sldId="907"/>
            <ac:spMk id="59" creationId="{08B7DB25-AC8B-4BCF-8775-246D11168E2F}"/>
          </ac:spMkLst>
        </pc:spChg>
        <pc:spChg chg="mod">
          <ac:chgData name="Ingo Frommholz" userId="ee3b4549-206f-4e4f-93a1-b7ff676f0af7" providerId="ADAL" clId="{5ABBF3DC-7F01-694B-82AD-9488810F8373}" dt="2025-03-30T08:08:18.276" v="150" actId="1037"/>
          <ac:spMkLst>
            <pc:docMk/>
            <pc:sldMk cId="1094053873" sldId="907"/>
            <ac:spMk id="68" creationId="{88360141-B75B-4D7D-8055-4946A3A7A564}"/>
          </ac:spMkLst>
        </pc:spChg>
        <pc:spChg chg="mod">
          <ac:chgData name="Ingo Frommholz" userId="ee3b4549-206f-4e4f-93a1-b7ff676f0af7" providerId="ADAL" clId="{5ABBF3DC-7F01-694B-82AD-9488810F8373}" dt="2025-03-30T08:08:18.276" v="150" actId="1037"/>
          <ac:spMkLst>
            <pc:docMk/>
            <pc:sldMk cId="1094053873" sldId="907"/>
            <ac:spMk id="72" creationId="{466ADE06-09A5-4F83-8598-5B367FE3B13D}"/>
          </ac:spMkLst>
        </pc:spChg>
        <pc:spChg chg="mod">
          <ac:chgData name="Ingo Frommholz" userId="ee3b4549-206f-4e4f-93a1-b7ff676f0af7" providerId="ADAL" clId="{5ABBF3DC-7F01-694B-82AD-9488810F8373}" dt="2025-03-30T08:08:18.276" v="150" actId="1037"/>
          <ac:spMkLst>
            <pc:docMk/>
            <pc:sldMk cId="1094053873" sldId="907"/>
            <ac:spMk id="74" creationId="{359A888B-DBC1-4BDE-80AC-20175E3E6BC1}"/>
          </ac:spMkLst>
        </pc:spChg>
        <pc:spChg chg="mod">
          <ac:chgData name="Ingo Frommholz" userId="ee3b4549-206f-4e4f-93a1-b7ff676f0af7" providerId="ADAL" clId="{5ABBF3DC-7F01-694B-82AD-9488810F8373}" dt="2025-03-30T08:08:18.276" v="150" actId="1037"/>
          <ac:spMkLst>
            <pc:docMk/>
            <pc:sldMk cId="1094053873" sldId="907"/>
            <ac:spMk id="77" creationId="{7C7AC375-6705-46E6-9CC2-F8F860AFB1F1}"/>
          </ac:spMkLst>
        </pc:spChg>
      </pc:sldChg>
      <pc:sldChg chg="modSp">
        <pc:chgData name="Ingo Frommholz" userId="ee3b4549-206f-4e4f-93a1-b7ff676f0af7" providerId="ADAL" clId="{5ABBF3DC-7F01-694B-82AD-9488810F8373}" dt="2025-03-30T19:35:40.185" v="269" actId="20577"/>
        <pc:sldMkLst>
          <pc:docMk/>
          <pc:sldMk cId="4105805608" sldId="912"/>
        </pc:sldMkLst>
        <pc:spChg chg="mod">
          <ac:chgData name="Ingo Frommholz" userId="ee3b4549-206f-4e4f-93a1-b7ff676f0af7" providerId="ADAL" clId="{5ABBF3DC-7F01-694B-82AD-9488810F8373}" dt="2025-03-30T19:35:40.185" v="269" actId="20577"/>
          <ac:spMkLst>
            <pc:docMk/>
            <pc:sldMk cId="4105805608" sldId="912"/>
            <ac:spMk id="4" creationId="{B1AB2DE2-BFB4-403B-9976-58C0812A00AF}"/>
          </ac:spMkLst>
        </pc:spChg>
      </pc:sldChg>
      <pc:sldChg chg="modSp mod">
        <pc:chgData name="Ingo Frommholz" userId="ee3b4549-206f-4e4f-93a1-b7ff676f0af7" providerId="ADAL" clId="{5ABBF3DC-7F01-694B-82AD-9488810F8373}" dt="2025-03-30T08:09:36.213" v="152" actId="20577"/>
        <pc:sldMkLst>
          <pc:docMk/>
          <pc:sldMk cId="4164275612" sldId="913"/>
        </pc:sldMkLst>
        <pc:spChg chg="mod">
          <ac:chgData name="Ingo Frommholz" userId="ee3b4549-206f-4e4f-93a1-b7ff676f0af7" providerId="ADAL" clId="{5ABBF3DC-7F01-694B-82AD-9488810F8373}" dt="2025-03-30T08:09:36.213" v="152" actId="20577"/>
          <ac:spMkLst>
            <pc:docMk/>
            <pc:sldMk cId="4164275612" sldId="913"/>
            <ac:spMk id="2" creationId="{AB1EA7F6-CEB4-E947-A101-B48740C76EEB}"/>
          </ac:spMkLst>
        </pc:spChg>
      </pc:sldChg>
      <pc:sldChg chg="modSp mod">
        <pc:chgData name="Ingo Frommholz" userId="ee3b4549-206f-4e4f-93a1-b7ff676f0af7" providerId="ADAL" clId="{5ABBF3DC-7F01-694B-82AD-9488810F8373}" dt="2025-03-30T08:09:51.351" v="154" actId="20577"/>
        <pc:sldMkLst>
          <pc:docMk/>
          <pc:sldMk cId="1569248098" sldId="914"/>
        </pc:sldMkLst>
        <pc:spChg chg="mod">
          <ac:chgData name="Ingo Frommholz" userId="ee3b4549-206f-4e4f-93a1-b7ff676f0af7" providerId="ADAL" clId="{5ABBF3DC-7F01-694B-82AD-9488810F8373}" dt="2025-03-30T08:09:51.351" v="154" actId="20577"/>
          <ac:spMkLst>
            <pc:docMk/>
            <pc:sldMk cId="1569248098" sldId="914"/>
            <ac:spMk id="2" creationId="{AB1EA7F6-CEB4-E947-A101-B48740C76EEB}"/>
          </ac:spMkLst>
        </pc:spChg>
      </pc:sldChg>
      <pc:sldChg chg="modSp mod">
        <pc:chgData name="Ingo Frommholz" userId="ee3b4549-206f-4e4f-93a1-b7ff676f0af7" providerId="ADAL" clId="{5ABBF3DC-7F01-694B-82AD-9488810F8373}" dt="2025-03-30T08:10:50.423" v="157" actId="113"/>
        <pc:sldMkLst>
          <pc:docMk/>
          <pc:sldMk cId="750430681" sldId="916"/>
        </pc:sldMkLst>
        <pc:spChg chg="mod">
          <ac:chgData name="Ingo Frommholz" userId="ee3b4549-206f-4e4f-93a1-b7ff676f0af7" providerId="ADAL" clId="{5ABBF3DC-7F01-694B-82AD-9488810F8373}" dt="2025-03-30T08:10:50.423" v="157" actId="113"/>
          <ac:spMkLst>
            <pc:docMk/>
            <pc:sldMk cId="750430681" sldId="916"/>
            <ac:spMk id="45" creationId="{A8884AE5-3D47-4635-BD0A-863F1B654D33}"/>
          </ac:spMkLst>
        </pc:spChg>
      </pc:sldChg>
      <pc:sldChg chg="modSp mod">
        <pc:chgData name="Ingo Frommholz" userId="ee3b4549-206f-4e4f-93a1-b7ff676f0af7" providerId="ADAL" clId="{5ABBF3DC-7F01-694B-82AD-9488810F8373}" dt="2025-03-30T08:11:53.848" v="160" actId="113"/>
        <pc:sldMkLst>
          <pc:docMk/>
          <pc:sldMk cId="2683378113" sldId="917"/>
        </pc:sldMkLst>
        <pc:spChg chg="mod">
          <ac:chgData name="Ingo Frommholz" userId="ee3b4549-206f-4e4f-93a1-b7ff676f0af7" providerId="ADAL" clId="{5ABBF3DC-7F01-694B-82AD-9488810F8373}" dt="2025-03-30T08:11:53.848" v="160" actId="113"/>
          <ac:spMkLst>
            <pc:docMk/>
            <pc:sldMk cId="2683378113" sldId="917"/>
            <ac:spMk id="45" creationId="{A8884AE5-3D47-4635-BD0A-863F1B654D33}"/>
          </ac:spMkLst>
        </pc:spChg>
      </pc:sldChg>
      <pc:sldChg chg="modSp mod">
        <pc:chgData name="Ingo Frommholz" userId="ee3b4549-206f-4e4f-93a1-b7ff676f0af7" providerId="ADAL" clId="{5ABBF3DC-7F01-694B-82AD-9488810F8373}" dt="2025-03-19T21:50:08.662" v="0" actId="20577"/>
        <pc:sldMkLst>
          <pc:docMk/>
          <pc:sldMk cId="1974585694" sldId="923"/>
        </pc:sldMkLst>
        <pc:spChg chg="mod">
          <ac:chgData name="Ingo Frommholz" userId="ee3b4549-206f-4e4f-93a1-b7ff676f0af7" providerId="ADAL" clId="{5ABBF3DC-7F01-694B-82AD-9488810F8373}" dt="2025-03-19T21:50:08.662" v="0" actId="20577"/>
          <ac:spMkLst>
            <pc:docMk/>
            <pc:sldMk cId="1974585694" sldId="923"/>
            <ac:spMk id="4" creationId="{B1AB2DE2-BFB4-403B-9976-58C0812A00AF}"/>
          </ac:spMkLst>
        </pc:spChg>
      </pc:sldChg>
      <pc:sldChg chg="modSp">
        <pc:chgData name="Ingo Frommholz" userId="ee3b4549-206f-4e4f-93a1-b7ff676f0af7" providerId="ADAL" clId="{5ABBF3DC-7F01-694B-82AD-9488810F8373}" dt="2025-03-30T20:52:33.002" v="276" actId="20577"/>
        <pc:sldMkLst>
          <pc:docMk/>
          <pc:sldMk cId="526343918" sldId="924"/>
        </pc:sldMkLst>
        <pc:spChg chg="mod">
          <ac:chgData name="Ingo Frommholz" userId="ee3b4549-206f-4e4f-93a1-b7ff676f0af7" providerId="ADAL" clId="{5ABBF3DC-7F01-694B-82AD-9488810F8373}" dt="2025-03-30T20:52:33.002" v="276" actId="20577"/>
          <ac:spMkLst>
            <pc:docMk/>
            <pc:sldMk cId="526343918" sldId="924"/>
            <ac:spMk id="4" creationId="{B1AB2DE2-BFB4-403B-9976-58C0812A00AF}"/>
          </ac:spMkLst>
        </pc:spChg>
      </pc:sldChg>
      <pc:sldChg chg="modSp">
        <pc:chgData name="Ingo Frommholz" userId="ee3b4549-206f-4e4f-93a1-b7ff676f0af7" providerId="ADAL" clId="{5ABBF3DC-7F01-694B-82AD-9488810F8373}" dt="2025-03-30T20:52:22.581" v="270" actId="20577"/>
        <pc:sldMkLst>
          <pc:docMk/>
          <pc:sldMk cId="3991545889" sldId="926"/>
        </pc:sldMkLst>
        <pc:spChg chg="mod">
          <ac:chgData name="Ingo Frommholz" userId="ee3b4549-206f-4e4f-93a1-b7ff676f0af7" providerId="ADAL" clId="{5ABBF3DC-7F01-694B-82AD-9488810F8373}" dt="2025-03-30T20:52:22.581" v="270" actId="20577"/>
          <ac:spMkLst>
            <pc:docMk/>
            <pc:sldMk cId="3991545889" sldId="926"/>
            <ac:spMk id="4" creationId="{B1AB2DE2-BFB4-403B-9976-58C0812A00AF}"/>
          </ac:spMkLst>
        </pc:spChg>
      </pc:sldChg>
      <pc:sldChg chg="modSp mod">
        <pc:chgData name="Ingo Frommholz" userId="ee3b4549-206f-4e4f-93a1-b7ff676f0af7" providerId="ADAL" clId="{5ABBF3DC-7F01-694B-82AD-9488810F8373}" dt="2025-03-30T20:52:28.798" v="274" actId="20577"/>
        <pc:sldMkLst>
          <pc:docMk/>
          <pc:sldMk cId="3341830023" sldId="927"/>
        </pc:sldMkLst>
        <pc:spChg chg="mod">
          <ac:chgData name="Ingo Frommholz" userId="ee3b4549-206f-4e4f-93a1-b7ff676f0af7" providerId="ADAL" clId="{5ABBF3DC-7F01-694B-82AD-9488810F8373}" dt="2025-03-30T20:52:28.798" v="274" actId="20577"/>
          <ac:spMkLst>
            <pc:docMk/>
            <pc:sldMk cId="3341830023" sldId="927"/>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29.03.25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18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7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47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47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35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04476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747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87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559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35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6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25334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21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3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75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1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226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3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66.png"/><Relationship Id="rId7"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9.png"/><Relationship Id="rId5" Type="http://schemas.openxmlformats.org/officeDocument/2006/relationships/image" Target="../media/image110.png"/><Relationship Id="rId10" Type="http://schemas.openxmlformats.org/officeDocument/2006/relationships/image" Target="../media/image140.png"/><Relationship Id="rId4" Type="http://schemas.openxmlformats.org/officeDocument/2006/relationships/image" Target="../media/image510.png"/><Relationship Id="rId9" Type="http://schemas.openxmlformats.org/officeDocument/2006/relationships/image" Target="../media/image1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2.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1.png"/><Relationship Id="rId21" Type="http://schemas.openxmlformats.org/officeDocument/2006/relationships/image" Target="../media/image58.png"/><Relationship Id="rId7" Type="http://schemas.openxmlformats.org/officeDocument/2006/relationships/image" Target="../media/image45.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4.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37.png"/><Relationship Id="rId5" Type="http://schemas.openxmlformats.org/officeDocument/2006/relationships/image" Target="../media/image43.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8.png"/><Relationship Id="rId19" Type="http://schemas.openxmlformats.org/officeDocument/2006/relationships/image" Target="../media/image56.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1.png"/><Relationship Id="rId22" Type="http://schemas.openxmlformats.org/officeDocument/2006/relationships/image" Target="../media/image5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30.png"/><Relationship Id="rId3" Type="http://schemas.openxmlformats.org/officeDocument/2006/relationships/image" Target="../media/image66.png"/><Relationship Id="rId7" Type="http://schemas.openxmlformats.org/officeDocument/2006/relationships/image" Target="../media/image90.png"/><Relationship Id="rId12"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70.png"/><Relationship Id="rId5" Type="http://schemas.openxmlformats.org/officeDocument/2006/relationships/image" Target="../media/image110.png"/><Relationship Id="rId10" Type="http://schemas.openxmlformats.org/officeDocument/2006/relationships/image" Target="../media/image220.png"/><Relationship Id="rId4" Type="http://schemas.openxmlformats.org/officeDocument/2006/relationships/image" Target="../media/image510.png"/><Relationship Id="rId9"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0.png"/><Relationship Id="rId7" Type="http://schemas.openxmlformats.org/officeDocument/2006/relationships/image" Target="../media/image3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10" Type="http://schemas.openxmlformats.org/officeDocument/2006/relationships/image" Target="../media/image330.png"/><Relationship Id="rId4" Type="http://schemas.openxmlformats.org/officeDocument/2006/relationships/image" Target="../media/image80.png"/><Relationship Id="rId9" Type="http://schemas.openxmlformats.org/officeDocument/2006/relationships/image" Target="../media/image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00.png"/><Relationship Id="rId3" Type="http://schemas.openxmlformats.org/officeDocument/2006/relationships/image" Target="../media/image340.png"/><Relationship Id="rId7" Type="http://schemas.openxmlformats.org/officeDocument/2006/relationships/image" Target="../media/image370.png"/><Relationship Id="rId12" Type="http://schemas.openxmlformats.org/officeDocument/2006/relationships/image" Target="../media/image390.png"/><Relationship Id="rId2" Type="http://schemas.openxmlformats.org/officeDocument/2006/relationships/notesSlide" Target="../notesSlides/notesSlide27.xml"/><Relationship Id="rId1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60.png"/><Relationship Id="rId11" Type="http://schemas.openxmlformats.org/officeDocument/2006/relationships/image" Target="../media/image320.png"/><Relationship Id="rId5" Type="http://schemas.openxmlformats.org/officeDocument/2006/relationships/image" Target="../media/image350.png"/><Relationship Id="rId15" Type="http://schemas.openxmlformats.org/officeDocument/2006/relationships/image" Target="../media/image290.png"/><Relationship Id="rId10" Type="http://schemas.openxmlformats.org/officeDocument/2006/relationships/image" Target="../media/image80.png"/><Relationship Id="rId4" Type="http://schemas.openxmlformats.org/officeDocument/2006/relationships/image" Target="../media/image90.png"/><Relationship Id="rId9" Type="http://schemas.openxmlformats.org/officeDocument/2006/relationships/image" Target="../media/image310.png"/><Relationship Id="rId1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00.png"/><Relationship Id="rId3" Type="http://schemas.openxmlformats.org/officeDocument/2006/relationships/image" Target="../media/image280.png"/><Relationship Id="rId7" Type="http://schemas.openxmlformats.org/officeDocument/2006/relationships/image" Target="../media/image290.png"/><Relationship Id="rId12" Type="http://schemas.openxmlformats.org/officeDocument/2006/relationships/image" Target="../media/image310.png"/><Relationship Id="rId2" Type="http://schemas.openxmlformats.org/officeDocument/2006/relationships/notesSlide" Target="../notesSlides/notesSlide28.xml"/><Relationship Id="rId1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330.png"/><Relationship Id="rId5" Type="http://schemas.openxmlformats.org/officeDocument/2006/relationships/image" Target="../media/image420.png"/><Relationship Id="rId15" Type="http://schemas.openxmlformats.org/officeDocument/2006/relationships/image" Target="../media/image350.png"/><Relationship Id="rId10" Type="http://schemas.openxmlformats.org/officeDocument/2006/relationships/image" Target="../media/image320.png"/><Relationship Id="rId4" Type="http://schemas.openxmlformats.org/officeDocument/2006/relationships/image" Target="../media/image80.png"/><Relationship Id="rId9" Type="http://schemas.openxmlformats.org/officeDocument/2006/relationships/image" Target="../media/image90.png"/><Relationship Id="rId14" Type="http://schemas.openxmlformats.org/officeDocument/2006/relationships/image" Target="../media/image3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66.png"/><Relationship Id="rId7"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8.png"/><Relationship Id="rId5" Type="http://schemas.openxmlformats.org/officeDocument/2006/relationships/image" Target="../media/image110.png"/><Relationship Id="rId10" Type="http://schemas.openxmlformats.org/officeDocument/2006/relationships/image" Target="../media/image140.png"/><Relationship Id="rId4" Type="http://schemas.openxmlformats.org/officeDocument/2006/relationships/image" Target="../media/image510.png"/><Relationship Id="rId9"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4</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Data Structures II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Representing singly linked lists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9"/>
                <a:ext cx="8229300" cy="1963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nodes are represented as instances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𝑁𝑜𝑑𝑒</m:t>
                    </m:r>
                  </m:oMath>
                </a14:m>
                <a:r>
                  <a:rPr lang="en-US" sz="1800" dirty="0">
                    <a:latin typeface="Calibri" panose="020F0502020204030204" pitchFamily="34" charset="0"/>
                    <a:ea typeface="Calibri" panose="020F0502020204030204" pitchFamily="34" charset="0"/>
                    <a:cs typeface="Calibri" panose="020F0502020204030204" pitchFamily="34" charset="0"/>
                  </a:rPr>
                  <a:t> class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Another object represents the list as a whole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Minimally, the list object keeps a reference to the 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Commonly, the list object also stores the list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𝑠𝑖𝑧𝑒</m:t>
                    </m:r>
                  </m:oMath>
                </a14:m>
                <a:r>
                  <a:rPr lang="en-US" sz="1800" dirty="0">
                    <a:latin typeface="Calibri" panose="020F0502020204030204" pitchFamily="34" charset="0"/>
                    <a:ea typeface="Calibri" panose="020F0502020204030204" pitchFamily="34" charset="0"/>
                    <a:cs typeface="Calibri" panose="020F0502020204030204" pitchFamily="34" charset="0"/>
                  </a:rPr>
                  <a:t> and the tail</a:t>
                </a:r>
              </a:p>
            </p:txBody>
          </p:sp>
        </mc:Choice>
        <mc:Fallback>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9"/>
                <a:ext cx="8229300" cy="1963814"/>
              </a:xfrm>
              <a:prstGeom prst="rect">
                <a:avLst/>
              </a:prstGeom>
              <a:blipFill>
                <a:blip r:embed="rId11"/>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330629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447061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class </a:t>
            </a:r>
            <a:r>
              <a:rPr lang="en-US" sz="1800" spc="-1" dirty="0" err="1">
                <a:solidFill>
                  <a:srgbClr val="0F0F0F"/>
                </a:solidFill>
                <a:latin typeface="Consolas" panose="020B0609020204030204" pitchFamily="49" charset="0"/>
              </a:rPr>
              <a:t>SinglyLinkedList</a:t>
            </a:r>
            <a:r>
              <a:rPr lang="en-US" sz="1800" spc="-1" dirty="0">
                <a:solidFill>
                  <a:srgbClr val="0F0F0F"/>
                </a:solidFill>
                <a:latin typeface="Consolas" panose="020B0609020204030204" pitchFamily="49" charset="0"/>
              </a:rPr>
              <a:t>:</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class _Node:</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self._element</a:t>
            </a:r>
            <a:r>
              <a:rPr lang="en-US" sz="1800" spc="-1" dirty="0">
                <a:solidFill>
                  <a:srgbClr val="0F0F0F"/>
                </a:solidFill>
                <a:latin typeface="Consolas" panose="020B0609020204030204" pitchFamily="49" charset="0"/>
              </a:rPr>
              <a:t> =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self._next</a:t>
            </a:r>
            <a:r>
              <a:rPr lang="en-US" sz="1800" spc="-1" dirty="0">
                <a:solidFill>
                  <a:srgbClr val="0F0F0F"/>
                </a:solidFill>
                <a:latin typeface="Consolas" panose="020B0609020204030204" pitchFamily="49" charset="0"/>
              </a:rPr>
              <a:t> = None</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p:txBody>
      </p:sp>
    </p:spTree>
    <p:extLst>
      <p:ext uri="{BB962C8B-B14F-4D97-AF65-F5344CB8AC3E}">
        <p14:creationId xmlns:p14="http://schemas.microsoft.com/office/powerpoint/2010/main" val="1458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head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987557"/>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987557"/>
                <a:ext cx="844579" cy="259311"/>
              </a:xfrm>
              <a:blipFill>
                <a:blip r:embed="rId3"/>
                <a:stretch>
                  <a:fillRect t="-4762"/>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773778003"/>
              </p:ext>
            </p:extLst>
          </p:nvPr>
        </p:nvGraphicFramePr>
        <p:xfrm>
          <a:off x="2590376"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76430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76639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7775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616872817"/>
              </p:ext>
            </p:extLst>
          </p:nvPr>
        </p:nvGraphicFramePr>
        <p:xfrm>
          <a:off x="4124960"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435492224"/>
              </p:ext>
            </p:extLst>
          </p:nvPr>
        </p:nvGraphicFramePr>
        <p:xfrm>
          <a:off x="5659543"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987557"/>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987557"/>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961557"/>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961557"/>
                <a:ext cx="844579" cy="259311"/>
              </a:xfrm>
              <a:prstGeom prst="rect">
                <a:avLst/>
              </a:prstGeom>
              <a:blipFill>
                <a:blip r:embed="rId5"/>
                <a:stretch>
                  <a:fillRect t="-4762"/>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96155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961557"/>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98755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987556"/>
                <a:ext cx="524244" cy="259311"/>
              </a:xfrm>
              <a:prstGeom prst="rect">
                <a:avLst/>
              </a:prstGeom>
              <a:blipFill>
                <a:blip r:embed="rId7"/>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98755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987555"/>
                <a:ext cx="524244"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702246"/>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702246"/>
                <a:ext cx="666987" cy="259311"/>
              </a:xfrm>
              <a:prstGeom prst="rect">
                <a:avLst/>
              </a:prstGeom>
              <a:blipFill>
                <a:blip r:embed="rId9"/>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314321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3143212"/>
                <a:ext cx="666987" cy="259311"/>
              </a:xfrm>
              <a:prstGeom prst="rect">
                <a:avLst/>
              </a:prstGeom>
              <a:blipFill>
                <a:blip r:embed="rId10"/>
                <a:stretch>
                  <a:fillRect t="-4762"/>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961557"/>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336326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3363264"/>
                <a:ext cx="666987" cy="259311"/>
              </a:xfrm>
              <a:prstGeom prst="rect">
                <a:avLst/>
              </a:prstGeom>
              <a:blipFill>
                <a:blip r:embed="rId11"/>
                <a:stretch>
                  <a:fillRect/>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940426"/>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5215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5215825"/>
                <a:ext cx="844579" cy="259311"/>
              </a:xfrm>
              <a:prstGeom prst="rect">
                <a:avLst/>
              </a:prstGeom>
              <a:blipFill>
                <a:blip r:embed="rId12"/>
                <a:stretch>
                  <a:fillRect t="-4545"/>
                </a:stretch>
              </a:blipFill>
              <a:ln>
                <a:noFill/>
              </a:ln>
            </p:spPr>
            <p:txBody>
              <a:bodyPr/>
              <a:lstStyle/>
              <a:p>
                <a:r>
                  <a:rPr lang="en-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2050659902"/>
              </p:ext>
            </p:extLst>
          </p:nvPr>
        </p:nvGraphicFramePr>
        <p:xfrm>
          <a:off x="2592631"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99257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99465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400582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755044581"/>
              </p:ext>
            </p:extLst>
          </p:nvPr>
        </p:nvGraphicFramePr>
        <p:xfrm>
          <a:off x="4127215"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1041354766"/>
              </p:ext>
            </p:extLst>
          </p:nvPr>
        </p:nvGraphicFramePr>
        <p:xfrm>
          <a:off x="5661798"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5215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5215825"/>
                <a:ext cx="844579" cy="259311"/>
              </a:xfrm>
              <a:prstGeom prst="rect">
                <a:avLst/>
              </a:prstGeom>
              <a:blipFill>
                <a:blip r:embed="rId13"/>
                <a:stretch>
                  <a:fillRect t="-4545"/>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5189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5189825"/>
                <a:ext cx="844579" cy="259311"/>
              </a:xfrm>
              <a:prstGeom prst="rect">
                <a:avLst/>
              </a:prstGeom>
              <a:blipFill>
                <a:blip r:embed="rId14"/>
                <a:stretch>
                  <a:fillRect t="-4545"/>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518982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5189825"/>
                <a:ext cx="524244" cy="259311"/>
              </a:xfrm>
              <a:prstGeom prst="rect">
                <a:avLst/>
              </a:prstGeom>
              <a:blipFill>
                <a:blip r:embed="rId15"/>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521582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5215824"/>
                <a:ext cx="524244" cy="259311"/>
              </a:xfrm>
              <a:prstGeom prst="rect">
                <a:avLst/>
              </a:prstGeom>
              <a:blipFill>
                <a:blip r:embed="rId1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521582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5215823"/>
                <a:ext cx="524244" cy="259311"/>
              </a:xfrm>
              <a:prstGeom prst="rect">
                <a:avLst/>
              </a:prstGeom>
              <a:blipFill>
                <a:blip r:embed="rId17"/>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181197" y="493051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181197" y="4930514"/>
                <a:ext cx="666987" cy="259311"/>
              </a:xfrm>
              <a:prstGeom prst="rect">
                <a:avLst/>
              </a:prstGeom>
              <a:blipFill>
                <a:blip r:embed="rId18"/>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63079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630791"/>
                <a:ext cx="666987" cy="259311"/>
              </a:xfrm>
              <a:prstGeom prst="rect">
                <a:avLst/>
              </a:prstGeom>
              <a:blipFill>
                <a:blip r:embed="rId19"/>
                <a:stretch>
                  <a:fillRect t="-4762"/>
                </a:stretch>
              </a:blipFill>
              <a:ln>
                <a:noFill/>
              </a:ln>
            </p:spPr>
            <p:txBody>
              <a:bodyPr/>
              <a:lstStyle/>
              <a:p>
                <a:r>
                  <a:rPr lang="en-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5164201"/>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826451" y="559153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826451" y="5591532"/>
                <a:ext cx="666987" cy="259311"/>
              </a:xfrm>
              <a:prstGeom prst="rect">
                <a:avLst/>
              </a:prstGeom>
              <a:blipFill>
                <a:blip r:embed="rId20"/>
                <a:stretch>
                  <a:fillRect t="-4762"/>
                </a:stretch>
              </a:blipFill>
              <a:ln>
                <a:noFill/>
              </a:ln>
            </p:spPr>
            <p:txBody>
              <a:bodyPr/>
              <a:lstStyle/>
              <a:p>
                <a:r>
                  <a:rPr lang="en-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159945" y="5168694"/>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859179" y="521996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859179" y="5219966"/>
                <a:ext cx="844579" cy="259311"/>
              </a:xfrm>
              <a:prstGeom prst="rect">
                <a:avLst/>
              </a:prstGeom>
              <a:blipFill>
                <a:blip r:embed="rId21"/>
                <a:stretch>
                  <a:fillRect t="-4545"/>
                </a:stretch>
              </a:blipFill>
              <a:ln>
                <a:noFill/>
              </a:ln>
            </p:spPr>
            <p:txBody>
              <a:bodyPr/>
              <a:lstStyle/>
              <a:p>
                <a:r>
                  <a:rPr lang="en-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4269529129"/>
              </p:ext>
            </p:extLst>
          </p:nvPr>
        </p:nvGraphicFramePr>
        <p:xfrm>
          <a:off x="1070029" y="482312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390631" y="440684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1898435" y="500854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958554" y="399671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mc:Choice xmlns:a14="http://schemas.microsoft.com/office/drawing/2010/main"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1714464" y="521996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1714464" y="5219964"/>
                <a:ext cx="524244" cy="259311"/>
              </a:xfrm>
              <a:prstGeom prst="rect">
                <a:avLst/>
              </a:prstGeom>
              <a:blipFill>
                <a:blip r:embed="rId22"/>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259639" y="53756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259639" y="5375621"/>
                <a:ext cx="666987" cy="259311"/>
              </a:xfrm>
              <a:prstGeom prst="rect">
                <a:avLst/>
              </a:prstGeom>
              <a:blipFill>
                <a:blip r:embed="rId23"/>
                <a:stretch>
                  <a:fillRect/>
                </a:stretch>
              </a:blipFill>
              <a:ln>
                <a:noFill/>
              </a:ln>
            </p:spPr>
            <p:txBody>
              <a:bodyPr/>
              <a:lstStyle/>
              <a:p>
                <a:r>
                  <a:rPr lang="en-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p:cNvCxnSpPr>
          <p:nvPr/>
        </p:nvCxnSpPr>
        <p:spPr>
          <a:xfrm flipV="1">
            <a:off x="593132" y="5193966"/>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1259660" y="5198108"/>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232550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add_first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23905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tail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1823941" y="2813941"/>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1823941" y="2813941"/>
                <a:ext cx="844579" cy="259311"/>
              </a:xfrm>
              <a:blipFill>
                <a:blip r:embed="rId3"/>
                <a:stretch>
                  <a:fillRect t="-4762"/>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105494975"/>
              </p:ext>
            </p:extLst>
          </p:nvPr>
        </p:nvGraphicFramePr>
        <p:xfrm>
          <a:off x="2034791"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355393"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2863197"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1923316" y="15906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457900" y="159277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4992484" y="16039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138545990"/>
              </p:ext>
            </p:extLst>
          </p:nvPr>
        </p:nvGraphicFramePr>
        <p:xfrm>
          <a:off x="3569375"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3889977"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397781"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2655574496"/>
              </p:ext>
            </p:extLst>
          </p:nvPr>
        </p:nvGraphicFramePr>
        <p:xfrm>
          <a:off x="5103958"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424560"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5932364"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424032" y="281394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424032" y="2813941"/>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4911184" y="278794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4911184" y="2787941"/>
                <a:ext cx="844579" cy="259311"/>
              </a:xfrm>
              <a:prstGeom prst="rect">
                <a:avLst/>
              </a:prstGeom>
              <a:blipFill>
                <a:blip r:embed="rId5"/>
                <a:stretch>
                  <a:fillRect t="-4545"/>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5732597" y="278794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5732597" y="2787941"/>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197309" y="281394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197309" y="2813940"/>
                <a:ext cx="524244" cy="259311"/>
              </a:xfrm>
              <a:prstGeom prst="rect">
                <a:avLst/>
              </a:prstGeom>
              <a:blipFill>
                <a:blip r:embed="rId7"/>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2679226" y="28139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2679226" y="2813939"/>
                <a:ext cx="524244"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6623357" y="252863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6623357" y="2528630"/>
                <a:ext cx="666987" cy="259311"/>
              </a:xfrm>
              <a:prstGeom prst="rect">
                <a:avLst/>
              </a:prstGeom>
              <a:blipFill>
                <a:blip r:embed="rId9"/>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224401" y="2969596"/>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224401" y="2969596"/>
                <a:ext cx="666987" cy="259311"/>
              </a:xfrm>
              <a:prstGeom prst="rect">
                <a:avLst/>
              </a:prstGeom>
              <a:blipFill>
                <a:blip r:embed="rId10"/>
                <a:stretch>
                  <a:fillRect t="-4545"/>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1557894" y="2787941"/>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268611" y="31896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268611" y="3189648"/>
                <a:ext cx="666987" cy="259311"/>
              </a:xfrm>
              <a:prstGeom prst="rect">
                <a:avLst/>
              </a:prstGeom>
              <a:blipFill>
                <a:blip r:embed="rId11"/>
                <a:stretch>
                  <a:fillRect t="-4762"/>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4602105" y="2766810"/>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1826196" y="5042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1826196" y="5042209"/>
                <a:ext cx="844579" cy="259311"/>
              </a:xfrm>
              <a:prstGeom prst="rect">
                <a:avLst/>
              </a:prstGeom>
              <a:blipFill>
                <a:blip r:embed="rId12"/>
                <a:stretch>
                  <a:fillRect/>
                </a:stretch>
              </a:blipFill>
              <a:ln>
                <a:noFill/>
              </a:ln>
            </p:spPr>
            <p:txBody>
              <a:bodyPr/>
              <a:lstStyle/>
              <a:p>
                <a:r>
                  <a:rPr lang="en-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197149367"/>
              </p:ext>
            </p:extLst>
          </p:nvPr>
        </p:nvGraphicFramePr>
        <p:xfrm>
          <a:off x="2037046"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357648"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2865452"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1925571" y="38189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3460155" y="382104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4994739" y="38322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2171609417"/>
              </p:ext>
            </p:extLst>
          </p:nvPr>
        </p:nvGraphicFramePr>
        <p:xfrm>
          <a:off x="3571630"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3892232"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400036"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88912244"/>
              </p:ext>
            </p:extLst>
          </p:nvPr>
        </p:nvGraphicFramePr>
        <p:xfrm>
          <a:off x="5106213"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426815"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5934619"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426287" y="5042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426287" y="5042209"/>
                <a:ext cx="844579" cy="259311"/>
              </a:xfrm>
              <a:prstGeom prst="rect">
                <a:avLst/>
              </a:prstGeom>
              <a:blipFill>
                <a:blip r:embed="rId13"/>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4913439" y="5016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4913439" y="5016209"/>
                <a:ext cx="844579" cy="259311"/>
              </a:xfrm>
              <a:prstGeom prst="rect">
                <a:avLst/>
              </a:prstGeom>
              <a:blipFill>
                <a:blip r:embed="rId14"/>
                <a:stretch>
                  <a:fillRect t="-4762"/>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5734852" y="501620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5734852" y="5016209"/>
                <a:ext cx="524244" cy="259311"/>
              </a:xfrm>
              <a:prstGeom prst="rect">
                <a:avLst/>
              </a:prstGeom>
              <a:blipFill>
                <a:blip r:embed="rId15"/>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199564" y="50422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199564" y="5042208"/>
                <a:ext cx="524244" cy="259311"/>
              </a:xfrm>
              <a:prstGeom prst="rect">
                <a:avLst/>
              </a:prstGeom>
              <a:blipFill>
                <a:blip r:embed="rId1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2681481" y="50422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2681481" y="5042207"/>
                <a:ext cx="524244" cy="259311"/>
              </a:xfrm>
              <a:prstGeom prst="rect">
                <a:avLst/>
              </a:prstGeom>
              <a:blipFill>
                <a:blip r:embed="rId17"/>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181812" y="545717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181812" y="5457175"/>
                <a:ext cx="666987" cy="259311"/>
              </a:xfrm>
              <a:prstGeom prst="rect">
                <a:avLst/>
              </a:prstGeom>
              <a:blipFill>
                <a:blip r:embed="rId18"/>
                <a:stretch>
                  <a:fillRect t="-4545"/>
                </a:stretch>
              </a:blipFill>
              <a:ln>
                <a:noFill/>
              </a:ln>
            </p:spPr>
            <p:txBody>
              <a:bodyPr/>
              <a:lstStyle/>
              <a:p>
                <a:r>
                  <a:rPr lang="en-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1515305" y="499058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347062" y="542193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347062" y="5421932"/>
                <a:ext cx="666987" cy="259311"/>
              </a:xfrm>
              <a:prstGeom prst="rect">
                <a:avLst/>
              </a:prstGeom>
              <a:blipFill>
                <a:blip r:embed="rId19"/>
                <a:stretch>
                  <a:fillRect t="-4545"/>
                </a:stretch>
              </a:blipFill>
              <a:ln>
                <a:noFill/>
              </a:ln>
            </p:spPr>
            <p:txBody>
              <a:bodyPr/>
              <a:lstStyle/>
              <a:p>
                <a:r>
                  <a:rPr lang="en-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4680556" y="4999094"/>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6446543" y="50554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6446543" y="5055461"/>
                <a:ext cx="844579" cy="259311"/>
              </a:xfrm>
              <a:prstGeom prst="rect">
                <a:avLst/>
              </a:prstGeom>
              <a:blipFill>
                <a:blip r:embed="rId20"/>
                <a:stretch>
                  <a:fillRect t="-4545"/>
                </a:stretch>
              </a:blipFill>
              <a:ln>
                <a:noFill/>
              </a:ln>
            </p:spPr>
            <p:txBody>
              <a:bodyPr/>
              <a:lstStyle/>
              <a:p>
                <a:r>
                  <a:rPr lang="en-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2827437599"/>
              </p:ext>
            </p:extLst>
          </p:nvPr>
        </p:nvGraphicFramePr>
        <p:xfrm>
          <a:off x="6657393" y="46586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6977995" y="42423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7541716" y="484480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6545918" y="38322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mc:Choice xmlns:a14="http://schemas.microsoft.com/office/drawing/2010/main"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7301828" y="50554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7301828" y="5055459"/>
                <a:ext cx="524244" cy="259311"/>
              </a:xfrm>
              <a:prstGeom prst="rect">
                <a:avLst/>
              </a:prstGeom>
              <a:blipFill>
                <a:blip r:embed="rId21"/>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5878931" y="538704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5878931" y="5387049"/>
                <a:ext cx="666987" cy="259311"/>
              </a:xfrm>
              <a:prstGeom prst="rect">
                <a:avLst/>
              </a:prstGeom>
              <a:blipFill>
                <a:blip r:embed="rId22"/>
                <a:stretch>
                  <a:fillRect/>
                </a:stretch>
              </a:blipFill>
              <a:ln>
                <a:noFill/>
              </a:ln>
            </p:spPr>
            <p:txBody>
              <a:bodyPr/>
              <a:lstStyle/>
              <a:p>
                <a:r>
                  <a:rPr lang="en-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a:stCxn id="74" idx="0"/>
          </p:cNvCxnSpPr>
          <p:nvPr/>
        </p:nvCxnSpPr>
        <p:spPr>
          <a:xfrm flipV="1">
            <a:off x="6212425" y="5029463"/>
            <a:ext cx="444968" cy="3575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6934967" y="5031938"/>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7" name="Textplatzhalter 2">
                <a:extLst>
                  <a:ext uri="{FF2B5EF4-FFF2-40B4-BE49-F238E27FC236}">
                    <a16:creationId xmlns:a16="http://schemas.microsoft.com/office/drawing/2014/main" id="{7C7AC375-6705-46E6-9CC2-F8F860AFB1F1}"/>
                  </a:ext>
                </a:extLst>
              </p:cNvPr>
              <p:cNvSpPr txBox="1">
                <a:spLocks/>
              </p:cNvSpPr>
              <p:nvPr/>
            </p:nvSpPr>
            <p:spPr>
              <a:xfrm>
                <a:off x="7301828" y="54646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77" name="Textplatzhalter 2">
                <a:extLst>
                  <a:ext uri="{FF2B5EF4-FFF2-40B4-BE49-F238E27FC236}">
                    <a16:creationId xmlns:a16="http://schemas.microsoft.com/office/drawing/2014/main" id="{7C7AC375-6705-46E6-9CC2-F8F860AFB1F1}"/>
                  </a:ext>
                </a:extLst>
              </p:cNvPr>
              <p:cNvSpPr txBox="1">
                <a:spLocks noRot="1" noChangeAspect="1" noMove="1" noResize="1" noEditPoints="1" noAdjustHandles="1" noChangeArrowheads="1" noChangeShapeType="1" noTextEdit="1"/>
              </p:cNvSpPr>
              <p:nvPr/>
            </p:nvSpPr>
            <p:spPr>
              <a:xfrm>
                <a:off x="7301828" y="5464619"/>
                <a:ext cx="666987" cy="259311"/>
              </a:xfrm>
              <a:prstGeom prst="rect">
                <a:avLst/>
              </a:prstGeom>
              <a:blipFill>
                <a:blip r:embed="rId23"/>
                <a:stretch>
                  <a:fillRect t="-4762"/>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10940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3226154"/>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add_last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&gt;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self._tail._next</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else: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16713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Removing an element from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70461" y="517043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70461" y="517043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77722795"/>
              </p:ext>
            </p:extLst>
          </p:nvPr>
        </p:nvGraphicFramePr>
        <p:xfrm>
          <a:off x="2481311"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01913"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09717"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69836" y="394718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904420" y="394926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439004" y="396043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172092522"/>
              </p:ext>
            </p:extLst>
          </p:nvPr>
        </p:nvGraphicFramePr>
        <p:xfrm>
          <a:off x="4015895"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336497"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44301"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481324777"/>
              </p:ext>
            </p:extLst>
          </p:nvPr>
        </p:nvGraphicFramePr>
        <p:xfrm>
          <a:off x="5550478"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71080"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78884"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70552" y="5170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70552" y="517043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57704" y="5144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57704" y="514443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79117" y="514443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79117" y="514443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43829" y="517043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43829" y="517043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25746" y="517043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25746" y="517043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069877" y="48851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069877" y="488512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670921" y="532608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670921" y="532608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004414" y="514443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715131" y="554613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715131" y="554613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048625" y="512330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778265"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778265" y="2834188"/>
                <a:ext cx="844579" cy="259311"/>
              </a:xfrm>
              <a:prstGeom prst="rect">
                <a:avLst/>
              </a:prstGeom>
              <a:blipFill>
                <a:blip r:embed="rId5"/>
                <a:stretch>
                  <a:fillRect t="-2381"/>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77234925"/>
              </p:ext>
            </p:extLst>
          </p:nvPr>
        </p:nvGraphicFramePr>
        <p:xfrm>
          <a:off x="2989115"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3309717"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817521"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877640" y="161093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412224" y="161302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946808" y="162418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458029613"/>
              </p:ext>
            </p:extLst>
          </p:nvPr>
        </p:nvGraphicFramePr>
        <p:xfrm>
          <a:off x="4523699"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844301"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5352105"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741909314"/>
              </p:ext>
            </p:extLst>
          </p:nvPr>
        </p:nvGraphicFramePr>
        <p:xfrm>
          <a:off x="6058282"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6378884"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886688"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4378356"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4378356" y="2834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865508" y="2808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865508" y="2808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686921" y="280818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686921" y="2808188"/>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5151633" y="283418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5151633" y="2834187"/>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633550" y="283418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633550" y="2834186"/>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577681" y="254887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577681" y="2548877"/>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574858" y="324765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574858" y="3247655"/>
                <a:ext cx="666987" cy="259311"/>
              </a:xfrm>
              <a:prstGeom prst="rect">
                <a:avLst/>
              </a:prstGeom>
              <a:blipFill>
                <a:blip r:embed="rId12"/>
                <a:stretch>
                  <a:fillRect t="-4762"/>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908351" y="278106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5222935" y="320989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5222935" y="3209895"/>
                <a:ext cx="666987" cy="259311"/>
              </a:xfrm>
              <a:prstGeom prst="rect">
                <a:avLst/>
              </a:prstGeom>
              <a:blipFill>
                <a:blip r:embed="rId13"/>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556429" y="2787057"/>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1255663" y="283832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1255663" y="2838329"/>
                <a:ext cx="844579" cy="259311"/>
              </a:xfrm>
              <a:prstGeom prst="rect">
                <a:avLst/>
              </a:prstGeom>
              <a:blipFill>
                <a:blip r:embed="rId11"/>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3712091110"/>
              </p:ext>
            </p:extLst>
          </p:nvPr>
        </p:nvGraphicFramePr>
        <p:xfrm>
          <a:off x="1466513" y="244148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787115" y="202520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2294919" y="262690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1355038" y="161507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2110948" y="283832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2110948" y="2838327"/>
                <a:ext cx="524244" cy="259311"/>
              </a:xfrm>
              <a:prstGeom prst="rect">
                <a:avLst/>
              </a:prstGeom>
              <a:blipFill>
                <a:blip r:embed="rId6"/>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677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600"/>
            <a:ext cx="7835519" cy="1802990"/>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remove_first</a:t>
            </a:r>
            <a:r>
              <a:rPr lang="en-US" sz="1800" spc="-1" dirty="0">
                <a:solidFill>
                  <a:srgbClr val="0F0F0F"/>
                </a:solidFill>
                <a:latin typeface="Consolas" panose="020B0609020204030204" pitchFamily="49" charset="0"/>
              </a:rPr>
              <a:t>(self):</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raise Empty('Singly linked list is empty')</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self._head._next</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
        <p:nvSpPr>
          <p:cNvPr id="4" name="Textplatzhalter 2">
            <a:extLst>
              <a:ext uri="{FF2B5EF4-FFF2-40B4-BE49-F238E27FC236}">
                <a16:creationId xmlns:a16="http://schemas.microsoft.com/office/drawing/2014/main" id="{3BB83357-A7FF-4096-B7F3-4F58545EEAA8}"/>
              </a:ext>
            </a:extLst>
          </p:cNvPr>
          <p:cNvSpPr txBox="1">
            <a:spLocks/>
          </p:cNvSpPr>
          <p:nvPr/>
        </p:nvSpPr>
        <p:spPr>
          <a:xfrm>
            <a:off x="457200" y="351504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4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31572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754326"/>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singly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Recollect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i="1" dirty="0" smtClean="0">
                        <a:latin typeface="Cambria Math" panose="02040503050406030204" pitchFamily="18" charset="0"/>
                        <a:cs typeface="Calibri" panose="020F0502020204030204" pitchFamily="34" charset="0"/>
                      </a:rPr>
                      <m:t>𝑆𝑡𝑎𝑐𝑘</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𝑡𝑜𝑝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𝑝𝑜𝑝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𝑝𝑟𝑖𝑛𝑡</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𝑠</m:t>
                    </m:r>
                    <m:r>
                      <a:rPr lang="de-AT" sz="1800" i="1" dirty="0" smtClean="0">
                        <a:latin typeface="Cambria Math" panose="02040503050406030204" pitchFamily="18" charset="0"/>
                        <a:cs typeface="Calibri" panose="020F0502020204030204" pitchFamily="34" charset="0"/>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Implement the queue with a singly linked list. Recollect the interface of the queue: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Calibri" panose="020F0502020204030204" pitchFamily="34" charset="0"/>
                      </a:rPr>
                      <m:t>𝑄𝑢𝑒𝑢𝑒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𝑙𝑒𝑛</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𝑖𝑠</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_</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𝑒𝑚𝑝𝑡𝑦</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𝑓𝑖𝑟𝑠𝑡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𝑑𝑒𝑞𝑢𝑒𝑢𝑒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𝑒𝑛𝑞𝑢𝑒𝑢𝑒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𝑝𝑟𝑖𝑛𝑡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800" dirty="0">
                  <a:latin typeface="Calibri" panose="020F0502020204030204" pitchFamily="34" charset="0"/>
                  <a:ea typeface="Cambria Math" panose="02040503050406030204" pitchFamily="18" charset="0"/>
                  <a:cs typeface="Calibri" panose="020F0502020204030204" pitchFamily="34" charset="0"/>
                </a:endParaRP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754326"/>
              </a:xfrm>
              <a:prstGeom prst="rect">
                <a:avLst/>
              </a:prstGeom>
              <a:blipFill>
                <a:blip r:embed="rId3"/>
                <a:stretch>
                  <a:fillRect l="-617" t="-1439" b="-2158"/>
                </a:stretch>
              </a:blipFill>
            </p:spPr>
            <p:txBody>
              <a:bodyPr/>
              <a:lstStyle/>
              <a:p>
                <a:r>
                  <a:rPr lang="en-AT">
                    <a:noFill/>
                  </a:rPr>
                  <a:t> </a:t>
                </a:r>
              </a:p>
            </p:txBody>
          </p:sp>
        </mc:Fallback>
      </mc:AlternateContent>
    </p:spTree>
    <p:extLst>
      <p:ext uri="{BB962C8B-B14F-4D97-AF65-F5344CB8AC3E}">
        <p14:creationId xmlns:p14="http://schemas.microsoft.com/office/powerpoint/2010/main" val="41058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Singly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Doubly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416427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156924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Doubly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08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mc:Choice xmlns:a14="http://schemas.microsoft.com/office/drawing/2010/main" Requires="a14">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4"/>
                <a:ext cx="8229300" cy="36000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a singly linked list, each element keeps the reference to the next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are limitations due to this asymmetry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can not efficiently delete the element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we can not efficiently delete an arbitrary node at an interior position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determine the node preceding the node to be deleted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provide greater symmetry we should keep references to both:</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Element after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and element before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𝑝𝑟𝑒𝑣</m:t>
                    </m:r>
                  </m:oMath>
                </a14:m>
                <a:r>
                  <a:rPr lang="en-US" sz="1800" dirty="0">
                    <a:latin typeface="Calibri" panose="020F0502020204030204" pitchFamily="34" charset="0"/>
                    <a:ea typeface="Calibri" panose="020F0502020204030204" pitchFamily="34" charset="0"/>
                    <a:cs typeface="Calibri" panose="020F0502020204030204" pitchFamily="34" charset="0"/>
                  </a:rPr>
                  <a:t>) the current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data structure is known as </a:t>
                </a:r>
                <a:r>
                  <a:rPr lang="en-US" sz="1800" b="1" dirty="0">
                    <a:latin typeface="Calibri" panose="020F0502020204030204" pitchFamily="34" charset="0"/>
                    <a:ea typeface="Calibri" panose="020F0502020204030204" pitchFamily="34" charset="0"/>
                    <a:cs typeface="Calibri" panose="020F0502020204030204" pitchFamily="34" charset="0"/>
                  </a:rPr>
                  <a:t>doubly linked list</a:t>
                </a:r>
              </a:p>
            </p:txBody>
          </p:sp>
        </mc:Choice>
        <mc:Fallback>
          <p:sp>
            <p:nvSpPr>
              <p:cNvPr id="45" name="Textplatzhalter 2">
                <a:extLst>
                  <a:ext uri="{FF2B5EF4-FFF2-40B4-BE49-F238E27FC236}">
                    <a16:creationId xmlns:a16="http://schemas.microsoft.com/office/drawing/2014/main" id="{A8884AE5-3D47-4635-BD0A-863F1B654D33}"/>
                  </a:ext>
                </a:extLst>
              </p:cNvPr>
              <p:cNvSpPr txBox="1">
                <a:spLocks noRot="1" noChangeAspect="1" noMove="1" noResize="1" noEditPoints="1" noAdjustHandles="1" noChangeArrowheads="1" noChangeShapeType="1" noTextEdit="1"/>
              </p:cNvSpPr>
              <p:nvPr/>
            </p:nvSpPr>
            <p:spPr>
              <a:xfrm>
                <a:off x="487964" y="1492184"/>
                <a:ext cx="8229300" cy="3600077"/>
              </a:xfrm>
              <a:prstGeom prst="rect">
                <a:avLst/>
              </a:prstGeom>
              <a:blipFill>
                <a:blip r:embed="rId3"/>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75043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Header and trailer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order to avoid some special case when operating at the boundaries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add two special nodes at both ends of the list:</a:t>
            </a:r>
          </a:p>
          <a:p>
            <a:pPr marL="857250" lvl="1" indent="-285750">
              <a:spcBef>
                <a:spcPts val="600"/>
              </a:spcBef>
              <a:spcAft>
                <a:spcPts val="600"/>
              </a:spcAft>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Header</a:t>
            </a:r>
            <a:r>
              <a:rPr lang="en-US" sz="1800" dirty="0">
                <a:latin typeface="Calibri" panose="020F0502020204030204" pitchFamily="34" charset="0"/>
                <a:ea typeface="Calibri" panose="020F0502020204030204" pitchFamily="34" charset="0"/>
                <a:cs typeface="Calibri" panose="020F0502020204030204" pitchFamily="34" charset="0"/>
              </a:rPr>
              <a:t> at the beginning of the list</a:t>
            </a:r>
          </a:p>
          <a:p>
            <a:pPr marL="857250" lvl="1" indent="-285750">
              <a:spcBef>
                <a:spcPts val="600"/>
              </a:spcBef>
              <a:spcAft>
                <a:spcPts val="600"/>
              </a:spcAft>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Trailer </a:t>
            </a:r>
            <a:r>
              <a:rPr lang="en-US" sz="1800" dirty="0">
                <a:latin typeface="Calibri" panose="020F0502020204030204" pitchFamily="34" charset="0"/>
                <a:ea typeface="Calibri" panose="020F0502020204030204" pitchFamily="34" charset="0"/>
                <a:cs typeface="Calibri" panose="020F0502020204030204" pitchFamily="34" charset="0"/>
              </a:rPr>
              <a:t>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These dummy nodes are known as </a:t>
            </a:r>
            <a:r>
              <a:rPr lang="en-US" sz="1800" b="1" dirty="0">
                <a:latin typeface="Calibri" panose="020F0502020204030204" pitchFamily="34" charset="0"/>
                <a:ea typeface="Calibri" panose="020F0502020204030204" pitchFamily="34" charset="0"/>
                <a:cs typeface="Calibri" panose="020F0502020204030204" pitchFamily="34" charset="0"/>
              </a:rPr>
              <a:t>sentinels (guards)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do not store elements of the primary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an 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the trailer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header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 nonempty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a node containing the first real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last element of the sequence</a:t>
            </a:r>
          </a:p>
        </p:txBody>
      </p:sp>
    </p:spTree>
    <p:extLst>
      <p:ext uri="{BB962C8B-B14F-4D97-AF65-F5344CB8AC3E}">
        <p14:creationId xmlns:p14="http://schemas.microsoft.com/office/powerpoint/2010/main" val="268337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 with sentinels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4160490"/>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4160490"/>
                <a:ext cx="524245" cy="259311"/>
              </a:xfrm>
              <a:blipFill>
                <a:blip r:embed="rId3"/>
                <a:stretch>
                  <a:fillRect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391286148"/>
              </p:ext>
            </p:extLst>
          </p:nvPr>
        </p:nvGraphicFramePr>
        <p:xfrm>
          <a:off x="2433210"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29438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296144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296529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4167107"/>
                <a:ext cx="524244" cy="259311"/>
              </a:xfrm>
              <a:prstGeom prst="rect">
                <a:avLst/>
              </a:prstGeom>
              <a:blipFill>
                <a:blip r:embed="rId4"/>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doubly linked list keeping three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Vienna, Austria, -10</a:t>
            </a:r>
          </a:p>
        </p:txBody>
      </p:sp>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3510570"/>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606092309"/>
              </p:ext>
            </p:extLst>
          </p:nvPr>
        </p:nvGraphicFramePr>
        <p:xfrm>
          <a:off x="811198" y="376373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387032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416057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416057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416049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4160490"/>
                <a:ext cx="524245" cy="259311"/>
              </a:xfrm>
              <a:prstGeom prst="rect">
                <a:avLst/>
              </a:prstGeom>
              <a:blipFill>
                <a:blip r:embed="rId7"/>
                <a:stretch>
                  <a:fillRect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2958383829"/>
              </p:ext>
            </p:extLst>
          </p:nvPr>
        </p:nvGraphicFramePr>
        <p:xfrm>
          <a:off x="406375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416710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4157414"/>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4150989"/>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4150989"/>
                <a:ext cx="524245" cy="259311"/>
              </a:xfrm>
              <a:prstGeom prst="rect">
                <a:avLst/>
              </a:prstGeom>
              <a:blipFill>
                <a:blip r:embed="rId7"/>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3778948195"/>
              </p:ext>
            </p:extLst>
          </p:nvPr>
        </p:nvGraphicFramePr>
        <p:xfrm>
          <a:off x="5691833" y="376076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33437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386735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4017135"/>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415760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4157606"/>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414791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4147913"/>
                <a:ext cx="524245" cy="259311"/>
              </a:xfrm>
              <a:prstGeom prst="rect">
                <a:avLst/>
              </a:prstGeom>
              <a:blipFill>
                <a:blip r:embed="rId8"/>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721002262"/>
              </p:ext>
            </p:extLst>
          </p:nvPr>
        </p:nvGraphicFramePr>
        <p:xfrm>
          <a:off x="732239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3510570"/>
                <a:ext cx="850129" cy="259311"/>
              </a:xfrm>
              <a:prstGeom prst="rect">
                <a:avLst/>
              </a:prstGeom>
              <a:blipFill>
                <a:blip r:embed="rId10"/>
                <a:stretch>
                  <a:fillRect t="-4762"/>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49834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Advantage of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could implement the doubly linked list without sentinels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using sentinels simplifies the operation logic</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and trailer nodes never change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insert operations are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node is always placed between a pair of existing nodes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delete operations are also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Every node that we want to delete has neighbors on each side</a:t>
            </a:r>
          </a:p>
        </p:txBody>
      </p:sp>
    </p:spTree>
    <p:extLst>
      <p:ext uri="{BB962C8B-B14F-4D97-AF65-F5344CB8AC3E}">
        <p14:creationId xmlns:p14="http://schemas.microsoft.com/office/powerpoint/2010/main" val="21406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2635033"/>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2635033"/>
                <a:ext cx="524245" cy="259311"/>
              </a:xfrm>
              <a:blipFill>
                <a:blip r:embed="rId3"/>
                <a:stretch>
                  <a:fillRect t="-2326"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44868927"/>
              </p:ext>
            </p:extLst>
          </p:nvPr>
        </p:nvGraphicFramePr>
        <p:xfrm>
          <a:off x="2433210"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14184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143599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14398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1985113"/>
                <a:ext cx="850129" cy="259311"/>
              </a:xfrm>
              <a:prstGeom prst="rect">
                <a:avLst/>
              </a:prstGeom>
              <a:blipFill>
                <a:blip r:embed="rId6"/>
                <a:stretch>
                  <a:fillRect t="-7143"/>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868190440"/>
              </p:ext>
            </p:extLst>
          </p:nvPr>
        </p:nvGraphicFramePr>
        <p:xfrm>
          <a:off x="811198" y="223828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234487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263511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263511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263503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2635033"/>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727176473"/>
              </p:ext>
            </p:extLst>
          </p:nvPr>
        </p:nvGraphicFramePr>
        <p:xfrm>
          <a:off x="406375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2631957"/>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262553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2625532"/>
                <a:ext cx="524245" cy="259311"/>
              </a:xfrm>
              <a:prstGeom prst="rect">
                <a:avLst/>
              </a:prstGeom>
              <a:blipFill>
                <a:blip r:embed="rId9"/>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56744103"/>
              </p:ext>
            </p:extLst>
          </p:nvPr>
        </p:nvGraphicFramePr>
        <p:xfrm>
          <a:off x="5691833" y="223531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181826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234190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249167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263214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2632149"/>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262245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2622456"/>
                <a:ext cx="524245" cy="259311"/>
              </a:xfrm>
              <a:prstGeom prst="rect">
                <a:avLst/>
              </a:prstGeom>
              <a:blipFill>
                <a:blip r:embed="rId11"/>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970457118"/>
              </p:ext>
            </p:extLst>
          </p:nvPr>
        </p:nvGraphicFramePr>
        <p:xfrm>
          <a:off x="732239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1985113"/>
                <a:ext cx="850129" cy="259311"/>
              </a:xfrm>
              <a:prstGeom prst="rect">
                <a:avLst/>
              </a:prstGeom>
              <a:blipFill>
                <a:blip r:embed="rId12"/>
                <a:stretch>
                  <a:fillRect t="-7143"/>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898091"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898091" y="4890522"/>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4066653738"/>
              </p:ext>
            </p:extLst>
          </p:nvPr>
        </p:nvGraphicFramePr>
        <p:xfrm>
          <a:off x="1621354"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02087"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41872" y="460689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46362" y="36738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58681" y="369148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84370" y="369532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62571"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70717"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70717"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489534"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489534"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01427"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01427" y="4240602"/>
                <a:ext cx="850129" cy="259311"/>
              </a:xfrm>
              <a:prstGeom prst="rect">
                <a:avLst/>
              </a:prstGeom>
              <a:blipFill>
                <a:blip r:embed="rId13"/>
                <a:stretch>
                  <a:fillRect t="-7143"/>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3347546875"/>
              </p:ext>
            </p:extLst>
          </p:nvPr>
        </p:nvGraphicFramePr>
        <p:xfrm>
          <a:off x="-658" y="449377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19860" y="46003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48705" y="48906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48705" y="489060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28636"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28636" y="4890522"/>
                <a:ext cx="524245" cy="259311"/>
              </a:xfrm>
              <a:prstGeom prst="rect">
                <a:avLst/>
              </a:prstGeom>
              <a:blipFill>
                <a:blip r:embed="rId3"/>
                <a:stretch>
                  <a:fillRect t="-2326"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3170951834"/>
              </p:ext>
            </p:extLst>
          </p:nvPr>
        </p:nvGraphicFramePr>
        <p:xfrm>
          <a:off x="3251899"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32632"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7DD539D-39A3-4CAA-84A6-74C929CBA35F}"/>
              </a:ext>
            </a:extLst>
          </p:cNvPr>
          <p:cNvCxnSpPr>
            <a:cxnSpLocks/>
          </p:cNvCxnSpPr>
          <p:nvPr/>
        </p:nvCxnSpPr>
        <p:spPr>
          <a:xfrm flipV="1">
            <a:off x="4172417" y="4120550"/>
            <a:ext cx="386361" cy="486341"/>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793116"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01262"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01262"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20079"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20079" y="4887446"/>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30805" y="488102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30805" y="4881021"/>
                <a:ext cx="524245" cy="259311"/>
              </a:xfrm>
              <a:prstGeom prst="rect">
                <a:avLst/>
              </a:prstGeom>
              <a:blipFill>
                <a:blip r:embed="rId14"/>
                <a:stretch>
                  <a:fillRect t="-2381"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630973748"/>
              </p:ext>
            </p:extLst>
          </p:nvPr>
        </p:nvGraphicFramePr>
        <p:xfrm>
          <a:off x="6354068" y="449080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34801" y="407375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74586" y="459739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7C34B39-536B-4DE9-A4F7-88E500B1CE75}"/>
              </a:ext>
            </a:extLst>
          </p:cNvPr>
          <p:cNvCxnSpPr>
            <a:cxnSpLocks/>
          </p:cNvCxnSpPr>
          <p:nvPr/>
        </p:nvCxnSpPr>
        <p:spPr>
          <a:xfrm flipH="1">
            <a:off x="6014417" y="4763472"/>
            <a:ext cx="534020" cy="537038"/>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03431" y="488763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03431" y="4887638"/>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22248" y="487794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22248" y="4877945"/>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3972241148"/>
              </p:ext>
            </p:extLst>
          </p:nvPr>
        </p:nvGraphicFramePr>
        <p:xfrm>
          <a:off x="7984630"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25847"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52810"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52810"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46613"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46613" y="4240602"/>
                <a:ext cx="850129" cy="259311"/>
              </a:xfrm>
              <a:prstGeom prst="rect">
                <a:avLst/>
              </a:prstGeom>
              <a:blipFill>
                <a:blip r:embed="rId16"/>
                <a:stretch>
                  <a:fillRect t="-7143"/>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22159" y="34436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092114" y="489732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092114" y="4897326"/>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271245091"/>
              </p:ext>
            </p:extLst>
          </p:nvPr>
        </p:nvGraphicFramePr>
        <p:xfrm>
          <a:off x="4815377" y="4507105"/>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85768" y="3800209"/>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03687" y="4597390"/>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18299" y="4763472"/>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2EECA8A8-225A-4B69-A2CF-9892E4169233}"/>
              </a:ext>
            </a:extLst>
          </p:cNvPr>
          <p:cNvCxnSpPr>
            <a:cxnSpLocks/>
          </p:cNvCxnSpPr>
          <p:nvPr/>
        </p:nvCxnSpPr>
        <p:spPr>
          <a:xfrm>
            <a:off x="4551428" y="412055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6A45A906-0890-4D73-AD30-0D53BA87486E}"/>
              </a:ext>
            </a:extLst>
          </p:cNvPr>
          <p:cNvCxnSpPr>
            <a:cxnSpLocks/>
          </p:cNvCxnSpPr>
          <p:nvPr/>
        </p:nvCxnSpPr>
        <p:spPr>
          <a:xfrm>
            <a:off x="5890474" y="4120322"/>
            <a:ext cx="502647" cy="377964"/>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F925F057-331C-4985-AF2C-E33418D9C8C6}"/>
              </a:ext>
            </a:extLst>
          </p:cNvPr>
          <p:cNvCxnSpPr>
            <a:cxnSpLocks/>
          </p:cNvCxnSpPr>
          <p:nvPr/>
        </p:nvCxnSpPr>
        <p:spPr>
          <a:xfrm>
            <a:off x="4678579" y="530051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534A540C-58A1-4DBE-8572-90D31C1B93BB}"/>
              </a:ext>
            </a:extLst>
          </p:cNvPr>
          <p:cNvCxnSpPr>
            <a:cxnSpLocks/>
          </p:cNvCxnSpPr>
          <p:nvPr/>
        </p:nvCxnSpPr>
        <p:spPr>
          <a:xfrm flipH="1" flipV="1">
            <a:off x="4277999" y="4861640"/>
            <a:ext cx="400580" cy="453492"/>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65410" y="490233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65410" y="490233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699021" y="4890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699021" y="4890152"/>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48853" y="4770386"/>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77033" y="4597390"/>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Deleting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51190" y="5660228"/>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51190" y="5660228"/>
                <a:ext cx="524245" cy="259311"/>
              </a:xfrm>
              <a:blipFill>
                <a:blip r:embed="rId3"/>
                <a:stretch>
                  <a:fillRect t="-2381"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422978465"/>
              </p:ext>
            </p:extLst>
          </p:nvPr>
        </p:nvGraphicFramePr>
        <p:xfrm>
          <a:off x="2274453"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55186"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194971"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99461" y="444359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1780" y="446118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63378" y="446502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815670"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23816"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23816"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142633"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142633" y="5657152"/>
                <a:ext cx="524245" cy="259311"/>
              </a:xfrm>
              <a:prstGeom prst="rect">
                <a:avLst/>
              </a:prstGeom>
              <a:blipFill>
                <a:blip r:embed="rId5"/>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551672"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551672" y="5010308"/>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053288051"/>
              </p:ext>
            </p:extLst>
          </p:nvPr>
        </p:nvGraphicFramePr>
        <p:xfrm>
          <a:off x="652441" y="526347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572959" y="537006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401804" y="566031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401804" y="5660314"/>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181735" y="5660228"/>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181735" y="5660228"/>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453216252"/>
              </p:ext>
            </p:extLst>
          </p:nvPr>
        </p:nvGraphicFramePr>
        <p:xfrm>
          <a:off x="390499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485731"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825516"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44621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654361"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654361"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77317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77317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809813" y="565072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809813" y="5650727"/>
                <a:ext cx="524245" cy="259311"/>
              </a:xfrm>
              <a:prstGeom prst="rect">
                <a:avLst/>
              </a:prstGeom>
              <a:blipFill>
                <a:blip r:embed="rId8"/>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39065628"/>
              </p:ext>
            </p:extLst>
          </p:nvPr>
        </p:nvGraphicFramePr>
        <p:xfrm>
          <a:off x="5533076" y="526050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113809" y="484345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453594" y="536709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074293" y="5516873"/>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282439" y="56573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282439" y="5657344"/>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401256" y="564765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401256" y="5647651"/>
                <a:ext cx="524245" cy="259311"/>
              </a:xfrm>
              <a:prstGeom prst="rect">
                <a:avLst/>
              </a:prstGeom>
              <a:blipFill>
                <a:blip r:embed="rId10"/>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2652409435"/>
              </p:ext>
            </p:extLst>
          </p:nvPr>
        </p:nvGraphicFramePr>
        <p:xfrm>
          <a:off x="716363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70485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03181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03181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425621"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425621" y="5010308"/>
                <a:ext cx="850129" cy="259311"/>
              </a:xfrm>
              <a:prstGeom prst="rect">
                <a:avLst/>
              </a:prstGeom>
              <a:blipFill>
                <a:blip r:embed="rId11"/>
                <a:stretch>
                  <a:fillRect t="-4762"/>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909807"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909807" y="3448381"/>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2519478654"/>
              </p:ext>
            </p:extLst>
          </p:nvPr>
        </p:nvGraphicFramePr>
        <p:xfrm>
          <a:off x="1633070"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13803"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53588" y="316475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58078" y="223174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70397" y="224934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96086" y="225318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74287"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82433"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82433"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501250"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501250"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64117" y="281269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64117" y="2812690"/>
                <a:ext cx="850129" cy="259311"/>
              </a:xfrm>
              <a:prstGeom prst="rect">
                <a:avLst/>
              </a:prstGeom>
              <a:blipFill>
                <a:blip r:embed="rId13"/>
                <a:stretch>
                  <a:fillRect t="-4651"/>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1049982258"/>
              </p:ext>
            </p:extLst>
          </p:nvPr>
        </p:nvGraphicFramePr>
        <p:xfrm>
          <a:off x="11058" y="305162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31576" y="315821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60421" y="34484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60421" y="344846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40352"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40352" y="3448381"/>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1859936"/>
              </p:ext>
            </p:extLst>
          </p:nvPr>
        </p:nvGraphicFramePr>
        <p:xfrm>
          <a:off x="3263615"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44348"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804832"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12978"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12978"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31795"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31795" y="3445305"/>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42521" y="343888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42521" y="3438880"/>
                <a:ext cx="524245" cy="259311"/>
              </a:xfrm>
              <a:prstGeom prst="rect">
                <a:avLst/>
              </a:prstGeom>
              <a:blipFill>
                <a:blip r:embed="rId14"/>
                <a:stretch>
                  <a:fillRect t="-2326"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3610127398"/>
              </p:ext>
            </p:extLst>
          </p:nvPr>
        </p:nvGraphicFramePr>
        <p:xfrm>
          <a:off x="6365784" y="304865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46517" y="26316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86302" y="31552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15147" y="344549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15147" y="3445497"/>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33964" y="343580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33964" y="3435804"/>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2033312507"/>
              </p:ext>
            </p:extLst>
          </p:nvPr>
        </p:nvGraphicFramePr>
        <p:xfrm>
          <a:off x="7996346"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37563"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64526"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64526"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58329" y="2798461"/>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58329" y="2798461"/>
                <a:ext cx="850129" cy="259311"/>
              </a:xfrm>
              <a:prstGeom prst="rect">
                <a:avLst/>
              </a:prstGeom>
              <a:blipFill>
                <a:blip r:embed="rId16"/>
                <a:stretch>
                  <a:fillRect t="-4651"/>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33875" y="20014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103830" y="345518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103830" y="3455185"/>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340623653"/>
              </p:ext>
            </p:extLst>
          </p:nvPr>
        </p:nvGraphicFramePr>
        <p:xfrm>
          <a:off x="4827093" y="3064964"/>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97484" y="2358068"/>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15403" y="3155249"/>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30015" y="3321331"/>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77126" y="346019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77126" y="346019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710737" y="344801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710737" y="3448011"/>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60569" y="3328245"/>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88749" y="3155249"/>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6301FB4E-021A-493D-975C-8EB57440B8D2}"/>
              </a:ext>
            </a:extLst>
          </p:cNvPr>
          <p:cNvSpPr/>
          <p:nvPr/>
        </p:nvSpPr>
        <p:spPr>
          <a:xfrm>
            <a:off x="4591284" y="1843004"/>
            <a:ext cx="1582964" cy="2132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8168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2387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52431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3</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Illustrate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result</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each</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operations</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lang="de-DE"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Illustrate the result of each of the</a:t>
                </a:r>
                <a:r>
                  <a:rPr kumimoji="0" lang="en-US"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operations:</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4</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1</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3</m:t>
                        </m:r>
                      </m:e>
                    </m:d>
                    <m:r>
                      <a:rPr lang="en-US" sz="1800" i="1" dirty="0">
                        <a:latin typeface="Cambria Math" panose="02040503050406030204" pitchFamily="18" charset="0"/>
                        <a:cs typeface="Calibri" panose="020F0502020204030204" pitchFamily="34" charset="0"/>
                      </a:rPr>
                      <m:t>, </m:t>
                    </m:r>
                  </m:oMath>
                </a14:m>
                <a:endParaRPr lang="de-DE" sz="1800" i="1" dirty="0">
                  <a:latin typeface="Cambria Math" panose="02040503050406030204" pitchFamily="18" charset="0"/>
                  <a:cs typeface="Calibri" panose="020F0502020204030204" pitchFamily="34" charset="0"/>
                </a:endParaRPr>
              </a:p>
              <a:p>
                <a:pPr lvl="0">
                  <a:defRPr/>
                </a:pPr>
                <a14:m>
                  <m:oMathPara xmlns:m="http://schemas.openxmlformats.org/officeDocument/2006/math">
                    <m:oMathParaPr>
                      <m:jc m:val="left"/>
                    </m:oMathParaPr>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r>
                        <a:rPr lang="en-US" sz="1800" i="1" dirty="0">
                          <a:latin typeface="Cambria Math" panose="02040503050406030204" pitchFamily="18" charset="0"/>
                          <a:cs typeface="Calibri" panose="020F0502020204030204" pitchFamily="34" charset="0"/>
                        </a:rPr>
                        <m:t>(8),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m:t>
                      </m:r>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queue using two stacks. Analyze the running time of the queue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stack using two queues. Analyze the running time of the stack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Give a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non-recursive procedure that reverses a singly linked list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elements. The procedure should use no more than a constant storage beyond that needed for the list itself.</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524315"/>
              </a:xfrm>
              <a:prstGeom prst="rect">
                <a:avLst/>
              </a:prstGeom>
              <a:blipFill>
                <a:blip r:embed="rId3"/>
                <a:stretch>
                  <a:fillRect l="-617" t="-560" b="-1401"/>
                </a:stretch>
              </a:blipFill>
            </p:spPr>
            <p:txBody>
              <a:bodyPr/>
              <a:lstStyle/>
              <a:p>
                <a:r>
                  <a:rPr lang="en-AT">
                    <a:noFill/>
                  </a:rPr>
                  <a:t> </a:t>
                </a:r>
              </a:p>
            </p:txBody>
          </p:sp>
        </mc:Fallback>
      </mc:AlternateContent>
    </p:spTree>
    <p:extLst>
      <p:ext uri="{BB962C8B-B14F-4D97-AF65-F5344CB8AC3E}">
        <p14:creationId xmlns:p14="http://schemas.microsoft.com/office/powerpoint/2010/main" val="19745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3932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Caesar cipher is a simple way to obscure a message written in a language that forms words with an alphabet. The Caesar cipher involves replacing each letter in a message with the letter that is a certain number of letters after it in the alphabet. For example, in an English message, we might replace each A with D, each B with E, each C with F, and so on, if shifting by three characters. We continue this approach all the way up to W, which is replaced with Z. Then, we let the substitution pattern wrap around, so that we replace X with A, Y with B, and Z with C. Implement a class </a:t>
                </a:r>
                <a:r>
                  <a:rPr lang="en-US" sz="1800" dirty="0" err="1">
                    <a:latin typeface="Calibri" panose="020F0502020204030204" pitchFamily="34" charset="0"/>
                    <a:cs typeface="Calibri" panose="020F0502020204030204" pitchFamily="34" charset="0"/>
                  </a:rPr>
                  <a:t>Ceaser</a:t>
                </a:r>
                <a:r>
                  <a:rPr lang="en-US" sz="1800" dirty="0">
                    <a:latin typeface="Calibri" panose="020F0502020204030204" pitchFamily="34" charset="0"/>
                    <a:cs typeface="Calibri" panose="020F0502020204030204" pitchFamily="34" charset="0"/>
                  </a:rPr>
                  <a:t> cipher that can encrypt messages with a given shift step.</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Python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𝑜𝑟𝑑</m:t>
                    </m:r>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𝑐</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 one character string and return its numerical representation in Unicode, whereas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𝑐h𝑟</m:t>
                    </m:r>
                    <m:r>
                      <a:rPr lang="en-US" sz="1800" i="1" dirty="0" smtClean="0">
                        <a:latin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cs typeface="Calibri" panose="020F0502020204030204" pitchFamily="34" charset="0"/>
                      </a:rPr>
                      <m:t>𝑖</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an integer and returns its one character string representation.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39321"/>
              </a:xfrm>
              <a:prstGeom prst="rect">
                <a:avLst/>
              </a:prstGeom>
              <a:blipFill>
                <a:blip r:embed="rId3"/>
                <a:stretch>
                  <a:fillRect l="-593" t="-971" r="-593" b="-2136"/>
                </a:stretch>
              </a:blipFill>
            </p:spPr>
            <p:txBody>
              <a:bodyPr/>
              <a:lstStyle/>
              <a:p>
                <a:r>
                  <a:rPr lang="de-AT">
                    <a:noFill/>
                  </a:rPr>
                  <a:t> </a:t>
                </a:r>
              </a:p>
            </p:txBody>
          </p:sp>
        </mc:Fallback>
      </mc:AlternateContent>
    </p:spTree>
    <p:extLst>
      <p:ext uri="{BB962C8B-B14F-4D97-AF65-F5344CB8AC3E}">
        <p14:creationId xmlns:p14="http://schemas.microsoft.com/office/powerpoint/2010/main" val="323915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86232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9:</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Let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 an array of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 ≥ 2 </m:t>
                    </m:r>
                  </m:oMath>
                </a14:m>
                <a:r>
                  <a:rPr lang="en-US" sz="1800" dirty="0">
                    <a:latin typeface="Calibri" panose="020F0502020204030204" pitchFamily="34" charset="0"/>
                    <a:cs typeface="Calibri" panose="020F0502020204030204" pitchFamily="34" charset="0"/>
                  </a:rPr>
                  <a:t>containing integers from </a:t>
                </a:r>
                <a14:m>
                  <m:oMath xmlns:m="http://schemas.openxmlformats.org/officeDocument/2006/math">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to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m:t>
                    </m:r>
                  </m:oMath>
                </a14:m>
                <a:r>
                  <a:rPr lang="en-US" sz="1800" dirty="0">
                    <a:latin typeface="Calibri" panose="020F0502020204030204" pitchFamily="34" charset="0"/>
                    <a:cs typeface="Calibri" panose="020F0502020204030204" pitchFamily="34" charset="0"/>
                  </a:rPr>
                  <a:t>, inclusive,</a:t>
                </a:r>
              </a:p>
              <a:p>
                <a:pPr lvl="0">
                  <a:defRPr/>
                </a:pPr>
                <a:r>
                  <a:rPr lang="en-US" sz="1800" dirty="0">
                    <a:latin typeface="Calibri" panose="020F0502020204030204" pitchFamily="34" charset="0"/>
                    <a:cs typeface="Calibri" panose="020F0502020204030204" pitchFamily="34" charset="0"/>
                  </a:rPr>
                  <a:t>with exactly one repeated. Describe a fast algorithm for finding the integer in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that is repeated.</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10: </a:t>
                </a:r>
                <a:r>
                  <a:rPr lang="en-US" sz="1800" dirty="0">
                    <a:latin typeface="Calibri" panose="020F0502020204030204" pitchFamily="34" charset="0"/>
                    <a:cs typeface="Calibri" panose="020F0502020204030204" pitchFamily="34" charset="0"/>
                  </a:rPr>
                  <a:t>The shuffle method, supported by the random module, takes a Python list and rearranges it so that every possible ordering is equally likely. Implement your own version of such a function. </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You may rely on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𝑟𝑎𝑛𝑑𝑟𝑎𝑛𝑔𝑒</m:t>
                    </m:r>
                    <m:r>
                      <a:rPr lang="en-US" sz="1800" i="1" dirty="0">
                        <a:latin typeface="Cambria Math" panose="02040503050406030204" pitchFamily="18" charset="0"/>
                        <a:cs typeface="Calibri" panose="020F0502020204030204" pitchFamily="34" charset="0"/>
                      </a:rPr>
                      <m:t>(</m:t>
                    </m:r>
                    <m:r>
                      <a:rPr lang="en-US" sz="1800" i="1" dirty="0">
                        <a:latin typeface="Cambria Math" panose="02040503050406030204" pitchFamily="18" charset="0"/>
                        <a:cs typeface="Calibri" panose="020F0502020204030204" pitchFamily="34" charset="0"/>
                      </a:rPr>
                      <m:t>𝑛</m:t>
                    </m:r>
                    <m:r>
                      <a:rPr lang="en-US" sz="1800" i="1" dirty="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function of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𝑟𝑎𝑛𝑑𝑜𝑚</m:t>
                    </m:r>
                  </m:oMath>
                </a14:m>
                <a:r>
                  <a:rPr lang="en-US" sz="1800" dirty="0">
                    <a:latin typeface="Calibri" panose="020F0502020204030204" pitchFamily="34" charset="0"/>
                    <a:cs typeface="Calibri" panose="020F0502020204030204" pitchFamily="34" charset="0"/>
                  </a:rPr>
                  <a:t> module, which returns a random number between </a:t>
                </a:r>
                <a14:m>
                  <m:oMath xmlns:m="http://schemas.openxmlformats.org/officeDocument/2006/math">
                    <m:r>
                      <a:rPr lang="en-US" sz="1800" i="1" dirty="0" smtClean="0">
                        <a:latin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inclusive.</a:t>
                </a:r>
              </a:p>
              <a:p>
                <a:pPr lvl="0">
                  <a:defRPr/>
                </a:pPr>
                <a:endParaRPr lang="en-US" sz="1800" dirty="0">
                  <a:latin typeface="Calibri" panose="020F0502020204030204" pitchFamily="34" charset="0"/>
                  <a:cs typeface="Calibri" panose="020F0502020204030204" pitchFamily="34" charset="0"/>
                </a:endParaRP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862322"/>
              </a:xfrm>
              <a:prstGeom prst="rect">
                <a:avLst/>
              </a:prstGeom>
              <a:blipFill>
                <a:blip r:embed="rId3"/>
                <a:stretch>
                  <a:fillRect l="-617" t="-885" r="-1080"/>
                </a:stretch>
              </a:blipFill>
            </p:spPr>
            <p:txBody>
              <a:bodyPr/>
              <a:lstStyle/>
              <a:p>
                <a:r>
                  <a:rPr lang="en-AT">
                    <a:noFill/>
                  </a:rPr>
                  <a:t> </a:t>
                </a:r>
              </a:p>
            </p:txBody>
          </p:sp>
        </mc:Fallback>
      </mc:AlternateContent>
    </p:spTree>
    <p:extLst>
      <p:ext uri="{BB962C8B-B14F-4D97-AF65-F5344CB8AC3E}">
        <p14:creationId xmlns:p14="http://schemas.microsoft.com/office/powerpoint/2010/main" val="39915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69331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Give a recursive method for removing all the elements from a stack.</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12: </a:t>
                </a:r>
                <a:r>
                  <a:rPr lang="en-US" sz="1800" dirty="0">
                    <a:latin typeface="Calibri" panose="020F0502020204030204" pitchFamily="34" charset="0"/>
                    <a:cs typeface="Calibri" panose="020F0502020204030204" pitchFamily="34" charset="0"/>
                  </a:rPr>
                  <a:t>In an HTML document, portions of text are delimited by HTML tags. A simple</a:t>
                </a:r>
              </a:p>
              <a:p>
                <a:pPr lvl="0">
                  <a:defRPr/>
                </a:pPr>
                <a:r>
                  <a:rPr lang="en-US" sz="1800" dirty="0">
                    <a:latin typeface="Calibri" panose="020F0502020204030204" pitchFamily="34" charset="0"/>
                    <a:cs typeface="Calibri" panose="020F0502020204030204" pitchFamily="34" charset="0"/>
                  </a:rPr>
                  <a:t>opening HTML tag has the form “&lt;name&gt;” and the corresponding closing tag has the form “&lt;/name&gt;”. Some commonly used HTML tags that are used include:</a:t>
                </a:r>
              </a:p>
              <a:p>
                <a:pPr lvl="0">
                  <a:defRPr/>
                </a:pPr>
                <a:r>
                  <a:rPr lang="en-US" sz="1800" dirty="0">
                    <a:latin typeface="Calibri" panose="020F0502020204030204" pitchFamily="34" charset="0"/>
                    <a:cs typeface="Calibri" panose="020F0502020204030204" pitchFamily="34" charset="0"/>
                  </a:rPr>
                  <a:t>• body: document body</a:t>
                </a:r>
              </a:p>
              <a:p>
                <a:pPr lvl="0">
                  <a:defRPr/>
                </a:pPr>
                <a:r>
                  <a:rPr lang="en-US" sz="1800" dirty="0">
                    <a:latin typeface="Calibri" panose="020F0502020204030204" pitchFamily="34" charset="0"/>
                    <a:cs typeface="Calibri" panose="020F0502020204030204" pitchFamily="34" charset="0"/>
                  </a:rPr>
                  <a:t>• h1: section header</a:t>
                </a:r>
              </a:p>
              <a:p>
                <a:pPr lvl="0">
                  <a:defRPr/>
                </a:pPr>
                <a:r>
                  <a:rPr lang="en-US" sz="1800" dirty="0">
                    <a:latin typeface="Calibri" panose="020F0502020204030204" pitchFamily="34" charset="0"/>
                    <a:cs typeface="Calibri" panose="020F0502020204030204" pitchFamily="34" charset="0"/>
                  </a:rPr>
                  <a:t>• center: center justify</a:t>
                </a:r>
              </a:p>
              <a:p>
                <a:pPr lvl="0">
                  <a:defRPr/>
                </a:pPr>
                <a:r>
                  <a:rPr lang="en-US" sz="1800" dirty="0">
                    <a:latin typeface="Calibri" panose="020F0502020204030204" pitchFamily="34" charset="0"/>
                    <a:cs typeface="Calibri" panose="020F0502020204030204" pitchFamily="34" charset="0"/>
                  </a:rPr>
                  <a:t>• p: paragraph</a:t>
                </a:r>
              </a:p>
              <a:p>
                <a:pPr lvl="0">
                  <a:defRPr/>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ol</a:t>
                </a:r>
                <a:r>
                  <a:rPr lang="en-US" sz="1800" dirty="0">
                    <a:latin typeface="Calibri" panose="020F0502020204030204" pitchFamily="34" charset="0"/>
                    <a:cs typeface="Calibri" panose="020F0502020204030204" pitchFamily="34" charset="0"/>
                  </a:rPr>
                  <a:t>: numbered (ordered) list</a:t>
                </a:r>
              </a:p>
              <a:p>
                <a:pPr lvl="0">
                  <a:defRPr/>
                </a:pPr>
                <a:r>
                  <a:rPr lang="en-US" sz="1800" dirty="0">
                    <a:latin typeface="Calibri" panose="020F0502020204030204" pitchFamily="34" charset="0"/>
                    <a:cs typeface="Calibri" panose="020F0502020204030204" pitchFamily="34" charset="0"/>
                  </a:rPr>
                  <a:t>• li: list item</a:t>
                </a:r>
              </a:p>
              <a:p>
                <a:pPr lvl="0">
                  <a:defRPr/>
                </a:pPr>
                <a:r>
                  <a:rPr lang="en-US" sz="1800" dirty="0">
                    <a:latin typeface="Calibri" panose="020F0502020204030204" pitchFamily="34" charset="0"/>
                    <a:cs typeface="Calibri" panose="020F0502020204030204" pitchFamily="34" charset="0"/>
                  </a:rPr>
                  <a:t>Write a parser for HTML documents that matches opening and closing tags. The parser should return </a:t>
                </a:r>
                <a14:m>
                  <m:oMath xmlns:m="http://schemas.openxmlformats.org/officeDocument/2006/math">
                    <m:r>
                      <a:rPr lang="en-US" sz="1800" i="1" dirty="0" smtClean="0">
                        <a:latin typeface="Cambria Math" panose="02040503050406030204" pitchFamily="18" charset="0"/>
                        <a:cs typeface="Calibri" panose="020F0502020204030204" pitchFamily="34" charset="0"/>
                      </a:rPr>
                      <m:t>𝑇𝑟𝑢𝑒</m:t>
                    </m:r>
                  </m:oMath>
                </a14:m>
                <a:r>
                  <a:rPr lang="en-US" sz="1800" dirty="0">
                    <a:latin typeface="Calibri" panose="020F0502020204030204" pitchFamily="34" charset="0"/>
                    <a:cs typeface="Calibri" panose="020F0502020204030204" pitchFamily="34" charset="0"/>
                  </a:rPr>
                  <a:t> for properly matched tags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𝐹𝑎𝑙𝑠𝑒</m:t>
                    </m:r>
                  </m:oMath>
                </a14:m>
                <a:r>
                  <a:rPr lang="en-US" sz="1800" dirty="0">
                    <a:latin typeface="Calibri" panose="020F0502020204030204" pitchFamily="34" charset="0"/>
                    <a:cs typeface="Calibri" panose="020F0502020204030204" pitchFamily="34" charset="0"/>
                  </a:rPr>
                  <a:t> otherwise.</a:t>
                </a: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693319"/>
              </a:xfrm>
              <a:prstGeom prst="rect">
                <a:avLst/>
              </a:prstGeom>
              <a:blipFill>
                <a:blip r:embed="rId3"/>
                <a:stretch>
                  <a:fillRect l="-617" t="-685" b="-1712"/>
                </a:stretch>
              </a:blipFill>
            </p:spPr>
            <p:txBody>
              <a:bodyPr/>
              <a:lstStyle/>
              <a:p>
                <a:r>
                  <a:rPr lang="en-AT">
                    <a:noFill/>
                  </a:rPr>
                  <a:t> </a:t>
                </a:r>
              </a:p>
            </p:txBody>
          </p:sp>
        </mc:Fallback>
      </mc:AlternateContent>
    </p:spTree>
    <p:extLst>
      <p:ext uri="{BB962C8B-B14F-4D97-AF65-F5344CB8AC3E}">
        <p14:creationId xmlns:p14="http://schemas.microsoft.com/office/powerpoint/2010/main" val="334183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mc:Choice xmlns:a14="http://schemas.microsoft.com/office/drawing/2010/main"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92333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a:latin typeface="Calibri" panose="020F0502020204030204" pitchFamily="34" charset="0"/>
                    <a:cs typeface="Calibri" panose="020F0502020204030204" pitchFamily="34" charset="0"/>
                  </a:rPr>
                  <a:t>13</a:t>
                </a:r>
                <a:r>
                  <a:rPr kumimoji="0" lang="en-US" sz="18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doubly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following</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b="0" i="1" dirty="0" smtClean="0">
                        <a:latin typeface="Cambria Math" panose="02040503050406030204" pitchFamily="18" charset="0"/>
                        <a:cs typeface="Calibri" panose="020F0502020204030204" pitchFamily="34" charset="0"/>
                      </a:rPr>
                      <m:t>𝐷𝑜𝑢𝑏𝑙𝑦𝐿𝑖𝑛𝑘𝑒𝑑𝐿𝑖𝑠𝑡</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𝑖𝑛𝑠𝑒𝑟𝑡</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𝑏𝑒𝑡𝑤𝑒𝑒𝑛</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𝑝𝑟𝑒𝑣</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𝑛𝑒𝑥𝑡</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𝑑𝑒𝑙𝑒𝑡𝑒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ea typeface="Cambria Math" panose="02040503050406030204" pitchFamily="18" charset="0"/>
                    <a:cs typeface="Calibri" panose="020F0502020204030204" pitchFamily="34" charset="0"/>
                    <a:sym typeface="Arial"/>
                  </a:rPr>
                  <a: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923330"/>
              </a:xfrm>
              <a:prstGeom prst="rect">
                <a:avLst/>
              </a:prstGeom>
              <a:blipFill>
                <a:blip r:embed="rId3"/>
                <a:stretch>
                  <a:fillRect l="-617" t="-2703" b="-9459"/>
                </a:stretch>
              </a:blipFill>
            </p:spPr>
            <p:txBody>
              <a:bodyPr/>
              <a:lstStyle/>
              <a:p>
                <a:r>
                  <a:rPr lang="en-AT">
                    <a:noFill/>
                  </a:rPr>
                  <a:t> </a:t>
                </a:r>
              </a:p>
            </p:txBody>
          </p:sp>
        </mc:Fallback>
      </mc:AlternateContent>
    </p:spTree>
    <p:extLst>
      <p:ext uri="{BB962C8B-B14F-4D97-AF65-F5344CB8AC3E}">
        <p14:creationId xmlns:p14="http://schemas.microsoft.com/office/powerpoint/2010/main" val="5263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Disadvantages of dynamic </a:t>
            </a:r>
            <a:r>
              <a:rPr lang="en-US" sz="2800" b="1" noProof="0" dirty="0">
                <a:latin typeface="Calibri" panose="020F0502020204030204" pitchFamily="34" charset="0"/>
                <a:cs typeface="Calibri" panose="020F0502020204030204" pitchFamily="34" charset="0"/>
              </a:rPr>
              <a:t>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Python’s list class is highly optimized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is a great choice for storage, but it has some disadvantages: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length typically does not correspond to the actual number of elements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Amortized complexity may not be acceptable is some systems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Insertion and deletions at interior positions are </a:t>
            </a:r>
            <a:r>
              <a:rPr lang="en-US" sz="1800" noProof="0" dirty="0" err="1">
                <a:latin typeface="Calibri" panose="020F0502020204030204" pitchFamily="34" charset="0"/>
                <a:ea typeface="Calibri" panose="020F0502020204030204" pitchFamily="34" charset="0"/>
                <a:cs typeface="Calibri" panose="020F0502020204030204" pitchFamily="34" charset="0"/>
              </a:rPr>
              <a:t>expensi</a:t>
            </a:r>
            <a:r>
              <a:rPr lang="en-US" sz="1800" dirty="0" err="1">
                <a:latin typeface="Calibri" panose="020F0502020204030204" pitchFamily="34" charset="0"/>
                <a:ea typeface="Calibri" panose="020F0502020204030204" pitchFamily="34" charset="0"/>
                <a:cs typeface="Calibri" panose="020F0502020204030204" pitchFamily="34" charset="0"/>
              </a:rPr>
              <a:t>ve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introduce a new data structure: </a:t>
            </a:r>
            <a:r>
              <a:rPr lang="en-US" sz="1800" b="1" noProof="0" dirty="0">
                <a:latin typeface="Calibri" panose="020F0502020204030204" pitchFamily="34" charset="0"/>
                <a:ea typeface="Calibri" panose="020F0502020204030204" pitchFamily="34" charset="0"/>
                <a:cs typeface="Calibri" panose="020F0502020204030204" pitchFamily="34" charset="0"/>
              </a:rPr>
              <a:t>linked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an alternative to dynamic arrays, this data structure solves these problems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Linked lists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 linked list is a distributed representation of a collection of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relies on a lightweight object called </a:t>
            </a:r>
            <a:r>
              <a:rPr lang="en-US" sz="1800" b="1" dirty="0">
                <a:latin typeface="Calibri" panose="020F0502020204030204" pitchFamily="34" charset="0"/>
                <a:ea typeface="Calibri" panose="020F0502020204030204" pitchFamily="34" charset="0"/>
                <a:cs typeface="Calibri" panose="020F0502020204030204" pitchFamily="34" charset="0"/>
              </a:rPr>
              <a:t>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every element a linked list allocates one node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node maintains a reference to its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Additionally, each node keeps one or more references to neighboring nodes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a:t>
            </a:r>
            <a:r>
              <a:rPr lang="en-US" sz="1800" dirty="0" err="1">
                <a:latin typeface="Calibri" panose="020F0502020204030204" pitchFamily="34" charset="0"/>
                <a:ea typeface="Calibri" panose="020F0502020204030204" pitchFamily="34" charset="0"/>
                <a:cs typeface="Calibri" panose="020F0502020204030204" pitchFamily="34" charset="0"/>
              </a:rPr>
              <a:t>ith</a:t>
            </a:r>
            <a:r>
              <a:rPr lang="en-US" sz="1800" dirty="0">
                <a:latin typeface="Calibri" panose="020F0502020204030204" pitchFamily="34" charset="0"/>
                <a:ea typeface="Calibri" panose="020F0502020204030204" pitchFamily="34" charset="0"/>
                <a:cs typeface="Calibri" panose="020F0502020204030204" pitchFamily="34" charset="0"/>
              </a:rPr>
              <a:t> this principle, a linear order of the sequence is maintained</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Elements </a:t>
            </a:r>
            <a:r>
              <a:rPr lang="en-US" sz="1800" dirty="0">
                <a:latin typeface="Calibri" panose="020F0502020204030204" pitchFamily="34" charset="0"/>
                <a:ea typeface="Calibri" panose="020F0502020204030204" pitchFamily="34" charset="0"/>
                <a:cs typeface="Calibri" panose="020F0502020204030204" pitchFamily="34" charset="0"/>
              </a:rPr>
              <a:t>of a linked list can not be accessed by a numeric index</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Singly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9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noProof="0" dirty="0">
                <a:latin typeface="Calibri" panose="020F0502020204030204" pitchFamily="34" charset="0"/>
                <a:cs typeface="Calibri" panose="020F0502020204030204" pitchFamily="34" charset="0"/>
              </a:rPr>
              <a:t>Singly linked lists</a:t>
            </a: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31284" y="5011069"/>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31284" y="5011069"/>
                <a:ext cx="844579" cy="259311"/>
              </a:xfrm>
              <a:blipFill>
                <a:blip r:embed="rId3"/>
                <a:stretch>
                  <a:fillRect t="-4545"/>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56074767"/>
              </p:ext>
            </p:extLst>
          </p:nvPr>
        </p:nvGraphicFramePr>
        <p:xfrm>
          <a:off x="2442134"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762736"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270540"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30659" y="37878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865243" y="37899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399827" y="380106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1620391199"/>
              </p:ext>
            </p:extLst>
          </p:nvPr>
        </p:nvGraphicFramePr>
        <p:xfrm>
          <a:off x="3976718"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297320"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05124"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830287739"/>
              </p:ext>
            </p:extLst>
          </p:nvPr>
        </p:nvGraphicFramePr>
        <p:xfrm>
          <a:off x="5511301"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31903"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39707"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31375" y="501106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31375" y="5011069"/>
                <a:ext cx="844579" cy="259311"/>
              </a:xfrm>
              <a:prstGeom prst="rect">
                <a:avLst/>
              </a:prstGeom>
              <a:blipFill>
                <a:blip r:embed="rId3"/>
                <a:stretch>
                  <a:fillRect t="-4545"/>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18527" y="498506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18527" y="4985069"/>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39940" y="498506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39940" y="4985069"/>
                <a:ext cx="524244" cy="259311"/>
              </a:xfrm>
              <a:prstGeom prst="rect">
                <a:avLst/>
              </a:prstGeom>
              <a:blipFill>
                <a:blip r:embed="rId5"/>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04652" y="501106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04652" y="5011068"/>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86569" y="50110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86569" y="5011067"/>
                <a:ext cx="524244" cy="259311"/>
              </a:xfrm>
              <a:prstGeom prst="rect">
                <a:avLst/>
              </a:prstGeom>
              <a:blipFill>
                <a:blip r:embed="rId7"/>
                <a:stretch>
                  <a:fillRect/>
                </a:stretch>
              </a:blipFill>
              <a:ln>
                <a:noFill/>
              </a:ln>
            </p:spPr>
            <p:txBody>
              <a:bodyPr/>
              <a:lstStyle/>
              <a:p>
                <a:r>
                  <a:rPr lang="en-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5"/>
            <a:ext cx="8229300" cy="128367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a:t>
            </a:r>
            <a:r>
              <a:rPr lang="en-US" sz="1800" b="1" dirty="0">
                <a:latin typeface="Calibri" panose="020F0502020204030204" pitchFamily="34" charset="0"/>
                <a:ea typeface="Calibri" panose="020F0502020204030204" pitchFamily="34" charset="0"/>
                <a:cs typeface="Calibri" panose="020F0502020204030204" pitchFamily="34" charset="0"/>
              </a:rPr>
              <a:t>singly linked list </a:t>
            </a:r>
            <a:r>
              <a:rPr lang="en-US" sz="1800" dirty="0">
                <a:latin typeface="Calibri" panose="020F0502020204030204" pitchFamily="34" charset="0"/>
                <a:ea typeface="Calibri" panose="020F0502020204030204" pitchFamily="34" charset="0"/>
                <a:cs typeface="Calibri" panose="020F0502020204030204" pitchFamily="34" charset="0"/>
              </a:rPr>
              <a:t>is a collection of nodes that form a linear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node stores </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reference to an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reference to the next node</a:t>
            </a:r>
          </a:p>
        </p:txBody>
      </p:sp>
      <mc:AlternateContent xmlns:mc="http://schemas.openxmlformats.org/markup-compatibility/2006">
        <mc:Choice xmlns:a14="http://schemas.microsoft.com/office/drawing/2010/main" Requires="a14">
          <p:sp>
            <p:nvSpPr>
              <p:cNvPr id="46" name="Textplatzhalter 2">
                <a:extLst>
                  <a:ext uri="{FF2B5EF4-FFF2-40B4-BE49-F238E27FC236}">
                    <a16:creationId xmlns:a16="http://schemas.microsoft.com/office/drawing/2014/main" id="{B3614175-390B-44AB-8326-374003E45183}"/>
                  </a:ext>
                </a:extLst>
              </p:cNvPr>
              <p:cNvSpPr txBox="1">
                <a:spLocks/>
              </p:cNvSpPr>
              <p:nvPr/>
            </p:nvSpPr>
            <p:spPr>
              <a:xfrm>
                <a:off x="7030700" y="472575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6" name="Textplatzhalter 2">
                <a:extLst>
                  <a:ext uri="{FF2B5EF4-FFF2-40B4-BE49-F238E27FC236}">
                    <a16:creationId xmlns:a16="http://schemas.microsoft.com/office/drawing/2014/main" id="{B3614175-390B-44AB-8326-374003E45183}"/>
                  </a:ext>
                </a:extLst>
              </p:cNvPr>
              <p:cNvSpPr txBox="1">
                <a:spLocks noRot="1" noChangeAspect="1" noMove="1" noResize="1" noEditPoints="1" noAdjustHandles="1" noChangeArrowheads="1" noChangeShapeType="1" noTextEdit="1"/>
              </p:cNvSpPr>
              <p:nvPr/>
            </p:nvSpPr>
            <p:spPr>
              <a:xfrm>
                <a:off x="7030700" y="4725758"/>
                <a:ext cx="666987" cy="259311"/>
              </a:xfrm>
              <a:prstGeom prst="rect">
                <a:avLst/>
              </a:prstGeom>
              <a:blipFill>
                <a:blip r:embed="rId8"/>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74909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 and tail</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28053" y="4708924"/>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28053" y="4708924"/>
                <a:ext cx="844579" cy="259311"/>
              </a:xfrm>
              <a:blipFill>
                <a:blip r:embed="rId3"/>
                <a:stretch>
                  <a:fillRect/>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669489279"/>
              </p:ext>
            </p:extLst>
          </p:nvPr>
        </p:nvGraphicFramePr>
        <p:xfrm>
          <a:off x="2638903"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59505"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67309"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27428" y="348567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62012" y="34877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96596" y="34989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881591320"/>
              </p:ext>
            </p:extLst>
          </p:nvPr>
        </p:nvGraphicFramePr>
        <p:xfrm>
          <a:off x="4173487"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94089"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01893"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051677433"/>
              </p:ext>
            </p:extLst>
          </p:nvPr>
        </p:nvGraphicFramePr>
        <p:xfrm>
          <a:off x="5708070"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28672"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36476"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28144" y="4708924"/>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28144" y="4708924"/>
                <a:ext cx="844579" cy="259311"/>
              </a:xfrm>
              <a:prstGeom prst="rect">
                <a:avLst/>
              </a:prstGeom>
              <a:blipFill>
                <a:blip r:embed="rId3"/>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15296" y="4682924"/>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15296" y="4682924"/>
                <a:ext cx="844579" cy="259311"/>
              </a:xfrm>
              <a:prstGeom prst="rect">
                <a:avLst/>
              </a:prstGeom>
              <a:blipFill>
                <a:blip r:embed="rId4"/>
                <a:stretch>
                  <a:fillRect t="-4545"/>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36709" y="468292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36709" y="4682924"/>
                <a:ext cx="524244" cy="259311"/>
              </a:xfrm>
              <a:prstGeom prst="rect">
                <a:avLst/>
              </a:prstGeom>
              <a:blipFill>
                <a:blip r:embed="rId5"/>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01421" y="470892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01421" y="4708923"/>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83338" y="470892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83338" y="4708922"/>
                <a:ext cx="524244" cy="259311"/>
              </a:xfrm>
              <a:prstGeom prst="rect">
                <a:avLst/>
              </a:prstGeom>
              <a:blipFill>
                <a:blip r:embed="rId7"/>
                <a:stretch>
                  <a:fillRect/>
                </a:stretch>
              </a:blipFill>
              <a:ln>
                <a:noFill/>
              </a:ln>
            </p:spPr>
            <p:txBody>
              <a:bodyPr/>
              <a:lstStyle/>
              <a:p>
                <a:r>
                  <a:rPr lang="en-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first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last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tail</a:t>
            </a:r>
          </a:p>
        </p:txBody>
      </p:sp>
      <mc:AlternateContent xmlns:mc="http://schemas.openxmlformats.org/markup-compatibility/2006">
        <mc:Choice xmlns:a14="http://schemas.microsoft.com/office/drawing/2010/main"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227469" y="4423613"/>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227469" y="4423613"/>
                <a:ext cx="666987"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mc:Choice xmlns:a14="http://schemas.microsoft.com/office/drawing/2010/main"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828513" y="486457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828513" y="4864579"/>
                <a:ext cx="666987" cy="259311"/>
              </a:xfrm>
              <a:prstGeom prst="rect">
                <a:avLst/>
              </a:prstGeom>
              <a:blipFill>
                <a:blip r:embed="rId9"/>
                <a:stretch>
                  <a:fillRect t="-4762"/>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62006" y="4682924"/>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72723" y="508463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72723" y="5084631"/>
                <a:ext cx="666987" cy="259311"/>
              </a:xfrm>
              <a:prstGeom prst="rect">
                <a:avLst/>
              </a:prstGeom>
              <a:blipFill>
                <a:blip r:embed="rId10"/>
                <a:stretch>
                  <a:fillRect t="-4762"/>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06217" y="4661793"/>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Traversing the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71199488"/>
              </p:ext>
            </p:extLst>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806101971"/>
              </p:ext>
            </p:extLst>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203807244"/>
              </p:ext>
            </p:extLst>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8"/>
                <a:ext cx="8229300" cy="27156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identify the tail as the node having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r>
                  <a:rPr lang="en-US" sz="1800" dirty="0">
                    <a:latin typeface="Calibri" panose="020F0502020204030204" pitchFamily="34" charset="0"/>
                    <a:ea typeface="Calibri" panose="020F0502020204030204" pitchFamily="34" charset="0"/>
                    <a:cs typeface="Calibri" panose="020F0502020204030204" pitchFamily="34" charset="0"/>
                  </a:rPr>
                  <a:t> as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process is called </a:t>
                </a:r>
                <a:r>
                  <a:rPr lang="en-US" sz="1800" b="1" dirty="0">
                    <a:latin typeface="Calibri" panose="020F0502020204030204" pitchFamily="34" charset="0"/>
                    <a:ea typeface="Calibri" panose="020F0502020204030204" pitchFamily="34" charset="0"/>
                    <a:cs typeface="Calibri" panose="020F0502020204030204" pitchFamily="34" charset="0"/>
                  </a:rPr>
                  <a:t>traversing</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called link hopping or pointer hopping</a:t>
                </a:r>
              </a:p>
            </p:txBody>
          </p:sp>
        </mc:Choice>
        <mc:Fallback>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8"/>
                <a:ext cx="8229300" cy="2715651"/>
              </a:xfrm>
              <a:prstGeom prst="rect">
                <a:avLst/>
              </a:prstGeom>
              <a:blipFill>
                <a:blip r:embed="rId11"/>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24444998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4661</TotalTime>
  <Words>2043</Words>
  <Application>Microsoft Macintosh PowerPoint</Application>
  <PresentationFormat>On-screen Show (4:3)</PresentationFormat>
  <Paragraphs>416</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Linked lists</vt:lpstr>
      <vt:lpstr>Disadvantages of dynamic arrays</vt:lpstr>
      <vt:lpstr>Linked lists</vt:lpstr>
      <vt:lpstr>Singly linked lists</vt:lpstr>
      <vt:lpstr>Singly linked lists</vt:lpstr>
      <vt:lpstr>Head and tail</vt:lpstr>
      <vt:lpstr>Traversing the list</vt:lpstr>
      <vt:lpstr>Representing singly linked lists</vt:lpstr>
      <vt:lpstr>Singly linked lists in python</vt:lpstr>
      <vt:lpstr>Inserting an element at the head of the singly linked list</vt:lpstr>
      <vt:lpstr>Singly linked lists in python</vt:lpstr>
      <vt:lpstr>Inserting an element at the tail of the singly linked list</vt:lpstr>
      <vt:lpstr>Singly linked lists in python</vt:lpstr>
      <vt:lpstr>Removing an element from the singly linked list</vt:lpstr>
      <vt:lpstr>Singly linked lists in python</vt:lpstr>
      <vt:lpstr>Exercise</vt:lpstr>
      <vt:lpstr>Student task</vt:lpstr>
      <vt:lpstr>Complexity of list-based stacks</vt:lpstr>
      <vt:lpstr>Complexity of list-based queues</vt:lpstr>
      <vt:lpstr>Doubly linked lists</vt:lpstr>
      <vt:lpstr>Doubly linked lists</vt:lpstr>
      <vt:lpstr>Header and trailer sentinels</vt:lpstr>
      <vt:lpstr>Doubly linked lists with sentinels</vt:lpstr>
      <vt:lpstr>Advantage of sentinels</vt:lpstr>
      <vt:lpstr>Inserting with doubly linked lists</vt:lpstr>
      <vt:lpstr>Deleting with doubly linked lists</vt:lpstr>
      <vt:lpstr>Exercise</vt:lpstr>
      <vt:lpstr>Student task</vt:lpstr>
      <vt:lpstr>Student task</vt:lpstr>
      <vt:lpstr>Student task</vt:lpstr>
      <vt:lpstr>Student task</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Frommholz Ingo</cp:lastModifiedBy>
  <cp:revision>1013</cp:revision>
  <dcterms:modified xsi:type="dcterms:W3CDTF">2025-03-30T20:52:34Z</dcterms:modified>
</cp:coreProperties>
</file>