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42" r:id="rId24"/>
    <p:sldId id="943" r:id="rId25"/>
    <p:sldId id="944" r:id="rId26"/>
    <p:sldId id="945" r:id="rId27"/>
    <p:sldId id="946" r:id="rId28"/>
    <p:sldId id="947" r:id="rId29"/>
    <p:sldId id="948" r:id="rId30"/>
    <p:sldId id="949" r:id="rId31"/>
    <p:sldId id="950" r:id="rId32"/>
    <p:sldId id="951" r:id="rId33"/>
    <p:sldId id="952" r:id="rId34"/>
    <p:sldId id="953" r:id="rId35"/>
    <p:sldId id="954" r:id="rId36"/>
    <p:sldId id="959" r:id="rId37"/>
    <p:sldId id="960" r:id="rId38"/>
    <p:sldId id="955" r:id="rId39"/>
    <p:sldId id="956" r:id="rId40"/>
    <p:sldId id="893" r:id="rId41"/>
    <p:sldId id="957" r:id="rId42"/>
    <p:sldId id="958" r:id="rId43"/>
  </p:sldIdLst>
  <p:sldSz cx="9144000" cy="6858000" type="screen4x3"/>
  <p:notesSz cx="7099300" cy="10234613"/>
  <p:embeddedFontLst>
    <p:embeddedFont>
      <p:font typeface="Blackadder ITC" pitchFamily="82" charset="77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 autoAdjust="0"/>
    <p:restoredTop sz="96670" autoAdjust="0"/>
  </p:normalViewPr>
  <p:slideViewPr>
    <p:cSldViewPr snapToGrid="0">
      <p:cViewPr varScale="1">
        <p:scale>
          <a:sx n="122" d="100"/>
          <a:sy n="122" d="100"/>
        </p:scale>
        <p:origin x="1986" y="1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CFC83CB3-0CD8-CF43-97D4-8BD3BA17633C}"/>
    <pc:docChg chg="undo custSel delSld modSld">
      <pc:chgData name="Ingo Frommholz" userId="ee3b4549-206f-4e4f-93a1-b7ff676f0af7" providerId="ADAL" clId="{CFC83CB3-0CD8-CF43-97D4-8BD3BA17633C}" dt="2025-03-26T18:07:15.397" v="2" actId="2696"/>
      <pc:docMkLst>
        <pc:docMk/>
      </pc:docMkLst>
      <pc:sldChg chg="modSp del">
        <pc:chgData name="Ingo Frommholz" userId="ee3b4549-206f-4e4f-93a1-b7ff676f0af7" providerId="ADAL" clId="{CFC83CB3-0CD8-CF43-97D4-8BD3BA17633C}" dt="2025-03-26T18:07:15.397" v="2" actId="2696"/>
        <pc:sldMkLst>
          <pc:docMk/>
          <pc:sldMk cId="3951778169" sldId="786"/>
        </pc:sldMkLst>
        <pc:spChg chg="mod">
          <ac:chgData name="Ingo Frommholz" userId="ee3b4549-206f-4e4f-93a1-b7ff676f0af7" providerId="ADAL" clId="{CFC83CB3-0CD8-CF43-97D4-8BD3BA17633C}" dt="2025-03-26T18:07:13.183" v="1" actId="1076"/>
          <ac:spMkLst>
            <pc:docMk/>
            <pc:sldMk cId="3951778169" sldId="786"/>
            <ac:spMk id="62" creationId="{8F2C2A12-C5B8-4044-847D-FDC4037DD3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26.03.25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6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7.xml"/><Relationship Id="rId5" Type="http://schemas.openxmlformats.org/officeDocument/2006/relationships/slide" Target="slide10.xml"/><Relationship Id="rId10" Type="http://schemas.openxmlformats.org/officeDocument/2006/relationships/slide" Target="slide35.xml"/><Relationship Id="rId4" Type="http://schemas.openxmlformats.org/officeDocument/2006/relationships/slide" Target="slide7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dsa/blob/main/data/words.tx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n if we have fewer elements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 b="-19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hash function: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convinient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64 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32 bits we need to cut 32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32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extended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tuple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s.t.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101100101101010100010101000</a:t>
            </a: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83966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file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blipFill>
                <a:blip r:embed="rId4"/>
                <a:stretch>
                  <a:fillRect l="-593" t="-1415" r="-148" b="-28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multiply and divide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sophisticared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load factor 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Disadvatage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407" b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double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a[h(k)]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uding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3046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descibe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occurancies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Microsoft Office PowerPoint</Application>
  <PresentationFormat>On-screen Show (4:3)</PresentationFormat>
  <Paragraphs>370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Exercise</vt:lpstr>
      <vt:lpstr>Student task</vt:lpstr>
      <vt:lpstr>Compression functions</vt:lpstr>
      <vt:lpstr>The division method</vt:lpstr>
      <vt:lpstr>The multiply and divide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Microsoft Office User</cp:lastModifiedBy>
  <cp:revision>1043</cp:revision>
  <dcterms:modified xsi:type="dcterms:W3CDTF">2025-03-26T18:07:20Z</dcterms:modified>
</cp:coreProperties>
</file>