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ink/ink1.xml" ContentType="application/inkml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58"/>
  </p:notesMasterIdLst>
  <p:handoutMasterIdLst>
    <p:handoutMasterId r:id="rId59"/>
  </p:handoutMasterIdLst>
  <p:sldIdLst>
    <p:sldId id="256" r:id="rId3"/>
    <p:sldId id="257" r:id="rId4"/>
    <p:sldId id="647" r:id="rId5"/>
    <p:sldId id="723" r:id="rId6"/>
    <p:sldId id="786" r:id="rId7"/>
    <p:sldId id="829" r:id="rId8"/>
    <p:sldId id="787" r:id="rId9"/>
    <p:sldId id="788" r:id="rId10"/>
    <p:sldId id="790" r:id="rId11"/>
    <p:sldId id="789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34" r:id="rId24"/>
    <p:sldId id="804" r:id="rId25"/>
    <p:sldId id="802" r:id="rId26"/>
    <p:sldId id="803" r:id="rId27"/>
    <p:sldId id="830" r:id="rId28"/>
    <p:sldId id="776" r:id="rId29"/>
    <p:sldId id="742" r:id="rId30"/>
    <p:sldId id="805" r:id="rId31"/>
    <p:sldId id="806" r:id="rId32"/>
    <p:sldId id="807" r:id="rId33"/>
    <p:sldId id="808" r:id="rId34"/>
    <p:sldId id="831" r:id="rId35"/>
    <p:sldId id="809" r:id="rId36"/>
    <p:sldId id="810" r:id="rId37"/>
    <p:sldId id="811" r:id="rId38"/>
    <p:sldId id="832" r:id="rId39"/>
    <p:sldId id="812" r:id="rId40"/>
    <p:sldId id="814" r:id="rId41"/>
    <p:sldId id="813" r:id="rId42"/>
    <p:sldId id="815" r:id="rId43"/>
    <p:sldId id="816" r:id="rId44"/>
    <p:sldId id="817" r:id="rId45"/>
    <p:sldId id="819" r:id="rId46"/>
    <p:sldId id="818" r:id="rId47"/>
    <p:sldId id="833" r:id="rId48"/>
    <p:sldId id="820" r:id="rId49"/>
    <p:sldId id="821" r:id="rId50"/>
    <p:sldId id="822" r:id="rId51"/>
    <p:sldId id="823" r:id="rId52"/>
    <p:sldId id="824" r:id="rId53"/>
    <p:sldId id="825" r:id="rId54"/>
    <p:sldId id="826" r:id="rId55"/>
    <p:sldId id="827" r:id="rId56"/>
    <p:sldId id="828" r:id="rId57"/>
  </p:sldIdLst>
  <p:sldSz cx="9144000" cy="6858000" type="screen4x3"/>
  <p:notesSz cx="7099300" cy="10234613"/>
  <p:embeddedFontLst>
    <p:embeddedFont>
      <p:font typeface="Blackadder ITC" pitchFamily="82" charset="77"/>
      <p:regular r:id="rId60"/>
    </p:embeddedFont>
    <p:embeddedFont>
      <p:font typeface="Cambria Math" panose="02040503050406030204" pitchFamily="18" charset="0"/>
      <p:regular r:id="rId61"/>
    </p:embeddedFont>
    <p:embeddedFont>
      <p:font typeface="Consolas" panose="020B0609020204030204" pitchFamily="49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1" autoAdjust="0"/>
    <p:restoredTop sz="91271" autoAdjust="0"/>
  </p:normalViewPr>
  <p:slideViewPr>
    <p:cSldViewPr snapToGrid="0">
      <p:cViewPr>
        <p:scale>
          <a:sx n="155" d="100"/>
          <a:sy n="155" d="100"/>
        </p:scale>
        <p:origin x="688" y="-1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2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5C4B688C-8DF9-1B40-98E9-71717FFA133B}"/>
    <pc:docChg chg="undo custSel addSld modSld modMainMaster">
      <pc:chgData name="Ingo Frommholz" userId="ee3b4549-206f-4e4f-93a1-b7ff676f0af7" providerId="ADAL" clId="{5C4B688C-8DF9-1B40-98E9-71717FFA133B}" dt="2025-03-09T23:30:54.774" v="929" actId="20577"/>
      <pc:docMkLst>
        <pc:docMk/>
      </pc:docMkLst>
      <pc:sldChg chg="modSp mod modNotes modNotesTx">
        <pc:chgData name="Ingo Frommholz" userId="ee3b4549-206f-4e4f-93a1-b7ff676f0af7" providerId="ADAL" clId="{5C4B688C-8DF9-1B40-98E9-71717FFA133B}" dt="2025-03-08T16:48:35.509" v="178" actId="20577"/>
        <pc:sldMkLst>
          <pc:docMk/>
          <pc:sldMk cId="3951778169" sldId="786"/>
        </pc:sldMkLst>
        <pc:spChg chg="mod">
          <ac:chgData name="Ingo Frommholz" userId="ee3b4549-206f-4e4f-93a1-b7ff676f0af7" providerId="ADAL" clId="{5C4B688C-8DF9-1B40-98E9-71717FFA133B}" dt="2025-03-08T16:48:35.509" v="178" actId="20577"/>
          <ac:spMkLst>
            <pc:docMk/>
            <pc:sldMk cId="3951778169" sldId="786"/>
            <ac:spMk id="62" creationId="{8F2C2A12-C5B8-4044-847D-FDC4037DD3B8}"/>
          </ac:spMkLst>
        </pc:spChg>
      </pc:sldChg>
      <pc:sldChg chg="modNotes modNotesTx">
        <pc:chgData name="Ingo Frommholz" userId="ee3b4549-206f-4e4f-93a1-b7ff676f0af7" providerId="ADAL" clId="{5C4B688C-8DF9-1B40-98E9-71717FFA133B}" dt="2025-03-09T09:32:28.187" v="435" actId="20577"/>
        <pc:sldMkLst>
          <pc:docMk/>
          <pc:sldMk cId="3389698062" sldId="789"/>
        </pc:sldMkLst>
      </pc:sldChg>
      <pc:sldChg chg="modNotes modNotesTx">
        <pc:chgData name="Ingo Frommholz" userId="ee3b4549-206f-4e4f-93a1-b7ff676f0af7" providerId="ADAL" clId="{5C4B688C-8DF9-1B40-98E9-71717FFA133B}" dt="2025-03-09T09:30:39.890" v="234" actId="20577"/>
        <pc:sldMkLst>
          <pc:docMk/>
          <pc:sldMk cId="2693027020" sldId="791"/>
        </pc:sldMkLst>
      </pc:sldChg>
      <pc:sldChg chg="modSp mod">
        <pc:chgData name="Ingo Frommholz" userId="ee3b4549-206f-4e4f-93a1-b7ff676f0af7" providerId="ADAL" clId="{5C4B688C-8DF9-1B40-98E9-71717FFA133B}" dt="2025-03-08T16:57:13.278" v="182" actId="20577"/>
        <pc:sldMkLst>
          <pc:docMk/>
          <pc:sldMk cId="2640233670" sldId="801"/>
        </pc:sldMkLst>
        <pc:spChg chg="mod">
          <ac:chgData name="Ingo Frommholz" userId="ee3b4549-206f-4e4f-93a1-b7ff676f0af7" providerId="ADAL" clId="{5C4B688C-8DF9-1B40-98E9-71717FFA133B}" dt="2025-03-08T16:57:08.763" v="181" actId="20577"/>
          <ac:spMkLst>
            <pc:docMk/>
            <pc:sldMk cId="2640233670" sldId="801"/>
            <ac:spMk id="10" creationId="{9C27508A-FDE0-4F07-94D8-2863F5AC6627}"/>
          </ac:spMkLst>
        </pc:spChg>
        <pc:spChg chg="mod">
          <ac:chgData name="Ingo Frommholz" userId="ee3b4549-206f-4e4f-93a1-b7ff676f0af7" providerId="ADAL" clId="{5C4B688C-8DF9-1B40-98E9-71717FFA133B}" dt="2025-03-08T16:57:13.278" v="182" actId="20577"/>
          <ac:spMkLst>
            <pc:docMk/>
            <pc:sldMk cId="2640233670" sldId="801"/>
            <ac:spMk id="11" creationId="{A4C5FC73-7B18-4B18-BAB2-9DBEBAFD2851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12:59:52.872" v="642" actId="20577"/>
        <pc:sldMkLst>
          <pc:docMk/>
          <pc:sldMk cId="2768411592" sldId="804"/>
        </pc:sldMkLst>
        <pc:spChg chg="mod">
          <ac:chgData name="Ingo Frommholz" userId="ee3b4549-206f-4e4f-93a1-b7ff676f0af7" providerId="ADAL" clId="{5C4B688C-8DF9-1B40-98E9-71717FFA133B}" dt="2025-03-09T12:59:52.872" v="642" actId="20577"/>
          <ac:spMkLst>
            <pc:docMk/>
            <pc:sldMk cId="2768411592" sldId="804"/>
            <ac:spMk id="2" creationId="{AB1EA7F6-CEB4-E947-A101-B48740C76EEB}"/>
          </ac:spMkLst>
        </pc:spChg>
        <pc:spChg chg="mod">
          <ac:chgData name="Ingo Frommholz" userId="ee3b4549-206f-4e4f-93a1-b7ff676f0af7" providerId="ADAL" clId="{5C4B688C-8DF9-1B40-98E9-71717FFA133B}" dt="2025-03-09T10:06:55.478" v="527" actId="20577"/>
          <ac:spMkLst>
            <pc:docMk/>
            <pc:sldMk cId="2768411592" sldId="804"/>
            <ac:spMk id="62" creationId="{8F2C2A12-C5B8-4044-847D-FDC4037DD3B8}"/>
          </ac:spMkLst>
        </pc:spChg>
      </pc:sldChg>
      <pc:sldChg chg="modSp mod">
        <pc:chgData name="Ingo Frommholz" userId="ee3b4549-206f-4e4f-93a1-b7ff676f0af7" providerId="ADAL" clId="{5C4B688C-8DF9-1B40-98E9-71717FFA133B}" dt="2025-03-09T13:37:15.376" v="644" actId="113"/>
        <pc:sldMkLst>
          <pc:docMk/>
          <pc:sldMk cId="4012895534" sldId="809"/>
        </pc:sldMkLst>
        <pc:spChg chg="mod">
          <ac:chgData name="Ingo Frommholz" userId="ee3b4549-206f-4e4f-93a1-b7ff676f0af7" providerId="ADAL" clId="{5C4B688C-8DF9-1B40-98E9-71717FFA133B}" dt="2025-03-09T13:37:15.376" v="644" actId="113"/>
          <ac:spMkLst>
            <pc:docMk/>
            <pc:sldMk cId="4012895534" sldId="809"/>
            <ac:spMk id="4" creationId="{B1AB2DE2-BFB4-403B-9976-58C0812A00AF}"/>
          </ac:spMkLst>
        </pc:spChg>
      </pc:sldChg>
      <pc:sldChg chg="modSp">
        <pc:chgData name="Ingo Frommholz" userId="ee3b4549-206f-4e4f-93a1-b7ff676f0af7" providerId="ADAL" clId="{5C4B688C-8DF9-1B40-98E9-71717FFA133B}" dt="2025-03-09T19:21:33.418" v="646" actId="20577"/>
        <pc:sldMkLst>
          <pc:docMk/>
          <pc:sldMk cId="68097830" sldId="815"/>
        </pc:sldMkLst>
        <pc:spChg chg="mod">
          <ac:chgData name="Ingo Frommholz" userId="ee3b4549-206f-4e4f-93a1-b7ff676f0af7" providerId="ADAL" clId="{5C4B688C-8DF9-1B40-98E9-71717FFA133B}" dt="2025-03-09T19:21:33.418" v="646" actId="20577"/>
          <ac:spMkLst>
            <pc:docMk/>
            <pc:sldMk cId="68097830" sldId="815"/>
            <ac:spMk id="56" creationId="{8CEA290E-797F-4002-8325-6DFFB96B7276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0:26:04.416" v="649"/>
        <pc:sldMkLst>
          <pc:docMk/>
          <pc:sldMk cId="2329184468" sldId="817"/>
        </pc:sldMkLst>
      </pc:sldChg>
      <pc:sldChg chg="modNotes modNotesTx">
        <pc:chgData name="Ingo Frommholz" userId="ee3b4549-206f-4e4f-93a1-b7ff676f0af7" providerId="ADAL" clId="{5C4B688C-8DF9-1B40-98E9-71717FFA133B}" dt="2025-03-09T20:43:39.538" v="758" actId="20577"/>
        <pc:sldMkLst>
          <pc:docMk/>
          <pc:sldMk cId="2622197213" sldId="818"/>
        </pc:sldMkLst>
      </pc:sldChg>
      <pc:sldChg chg="modSp modNotes modNotesTx">
        <pc:chgData name="Ingo Frommholz" userId="ee3b4549-206f-4e4f-93a1-b7ff676f0af7" providerId="ADAL" clId="{5C4B688C-8DF9-1B40-98E9-71717FFA133B}" dt="2025-03-09T20:45:00.624" v="811" actId="20577"/>
        <pc:sldMkLst>
          <pc:docMk/>
          <pc:sldMk cId="292416375" sldId="819"/>
        </pc:sldMkLst>
        <pc:spChg chg="mod">
          <ac:chgData name="Ingo Frommholz" userId="ee3b4549-206f-4e4f-93a1-b7ff676f0af7" providerId="ADAL" clId="{5C4B688C-8DF9-1B40-98E9-71717FFA133B}" dt="2025-03-09T20:38:46.900" v="650" actId="20577"/>
          <ac:spMkLst>
            <pc:docMk/>
            <pc:sldMk cId="292416375" sldId="819"/>
            <ac:spMk id="56" creationId="{8CEA290E-797F-4002-8325-6DFFB96B7276}"/>
          </ac:spMkLst>
        </pc:spChg>
      </pc:sldChg>
      <pc:sldChg chg="modSp modAnim">
        <pc:chgData name="Ingo Frommholz" userId="ee3b4549-206f-4e4f-93a1-b7ff676f0af7" providerId="ADAL" clId="{5C4B688C-8DF9-1B40-98E9-71717FFA133B}" dt="2025-03-09T22:49:29.665" v="899"/>
        <pc:sldMkLst>
          <pc:docMk/>
          <pc:sldMk cId="1326190462" sldId="820"/>
        </pc:sldMkLst>
        <pc:spChg chg="mod">
          <ac:chgData name="Ingo Frommholz" userId="ee3b4549-206f-4e4f-93a1-b7ff676f0af7" providerId="ADAL" clId="{5C4B688C-8DF9-1B40-98E9-71717FFA133B}" dt="2025-03-09T22:49:29.665" v="899"/>
          <ac:spMkLst>
            <pc:docMk/>
            <pc:sldMk cId="1326190462" sldId="820"/>
            <ac:spMk id="56" creationId="{8CEA290E-797F-4002-8325-6DFFB96B7276}"/>
          </ac:spMkLst>
        </pc:spChg>
      </pc:sldChg>
      <pc:sldChg chg="modSp mod">
        <pc:chgData name="Ingo Frommholz" userId="ee3b4549-206f-4e4f-93a1-b7ff676f0af7" providerId="ADAL" clId="{5C4B688C-8DF9-1B40-98E9-71717FFA133B}" dt="2025-03-09T22:49:00.548" v="865" actId="20577"/>
        <pc:sldMkLst>
          <pc:docMk/>
          <pc:sldMk cId="725428004" sldId="821"/>
        </pc:sldMkLst>
        <pc:spChg chg="mod">
          <ac:chgData name="Ingo Frommholz" userId="ee3b4549-206f-4e4f-93a1-b7ff676f0af7" providerId="ADAL" clId="{5C4B688C-8DF9-1B40-98E9-71717FFA133B}" dt="2025-03-09T22:49:00.548" v="865" actId="20577"/>
          <ac:spMkLst>
            <pc:docMk/>
            <pc:sldMk cId="725428004" sldId="821"/>
            <ac:spMk id="9" creationId="{C8F14778-69E3-4421-9E08-91A3318AD15C}"/>
          </ac:spMkLst>
        </pc:spChg>
      </pc:sldChg>
      <pc:sldChg chg="addSp delSp modSp mod">
        <pc:chgData name="Ingo Frommholz" userId="ee3b4549-206f-4e4f-93a1-b7ff676f0af7" providerId="ADAL" clId="{5C4B688C-8DF9-1B40-98E9-71717FFA133B}" dt="2025-03-09T22:57:16.248" v="926" actId="20577"/>
        <pc:sldMkLst>
          <pc:docMk/>
          <pc:sldMk cId="1605402567" sldId="822"/>
        </pc:sldMkLst>
        <pc:spChg chg="mod">
          <ac:chgData name="Ingo Frommholz" userId="ee3b4549-206f-4e4f-93a1-b7ff676f0af7" providerId="ADAL" clId="{5C4B688C-8DF9-1B40-98E9-71717FFA133B}" dt="2025-03-09T22:57:16.248" v="926" actId="20577"/>
          <ac:spMkLst>
            <pc:docMk/>
            <pc:sldMk cId="1605402567" sldId="822"/>
            <ac:spMk id="56" creationId="{8CEA290E-797F-4002-8325-6DFFB96B7276}"/>
          </ac:spMkLst>
        </pc:spChg>
      </pc:sldChg>
      <pc:sldChg chg="modSp mod modNotes modNotesTx">
        <pc:chgData name="Ingo Frommholz" userId="ee3b4549-206f-4e4f-93a1-b7ff676f0af7" providerId="ADAL" clId="{5C4B688C-8DF9-1B40-98E9-71717FFA133B}" dt="2025-03-09T23:30:54.774" v="929" actId="20577"/>
        <pc:sldMkLst>
          <pc:docMk/>
          <pc:sldMk cId="1928856713" sldId="823"/>
        </pc:sldMkLst>
        <pc:spChg chg="mod">
          <ac:chgData name="Ingo Frommholz" userId="ee3b4549-206f-4e4f-93a1-b7ff676f0af7" providerId="ADAL" clId="{5C4B688C-8DF9-1B40-98E9-71717FFA133B}" dt="2025-03-09T22:44:42.823" v="840" actId="1035"/>
          <ac:spMkLst>
            <pc:docMk/>
            <pc:sldMk cId="1928856713" sldId="823"/>
            <ac:spMk id="4" creationId="{810531D8-1FB0-4C52-8587-18A4776067FE}"/>
          </ac:spMkLst>
        </pc:spChg>
        <pc:spChg chg="mod">
          <ac:chgData name="Ingo Frommholz" userId="ee3b4549-206f-4e4f-93a1-b7ff676f0af7" providerId="ADAL" clId="{5C4B688C-8DF9-1B40-98E9-71717FFA133B}" dt="2025-03-09T22:44:47.774" v="846" actId="1035"/>
          <ac:spMkLst>
            <pc:docMk/>
            <pc:sldMk cId="1928856713" sldId="823"/>
            <ac:spMk id="5" creationId="{1FA0F0DE-9B43-4FB9-90B7-CDC6274F591A}"/>
          </ac:spMkLst>
        </pc:spChg>
        <pc:spChg chg="mod">
          <ac:chgData name="Ingo Frommholz" userId="ee3b4549-206f-4e4f-93a1-b7ff676f0af7" providerId="ADAL" clId="{5C4B688C-8DF9-1B40-98E9-71717FFA133B}" dt="2025-03-09T22:45:02.062" v="851" actId="1035"/>
          <ac:spMkLst>
            <pc:docMk/>
            <pc:sldMk cId="1928856713" sldId="823"/>
            <ac:spMk id="6" creationId="{D0D0BA30-28EE-439C-B8AC-E71EAB70FC9A}"/>
          </ac:spMkLst>
        </pc:spChg>
        <pc:spChg chg="mod">
          <ac:chgData name="Ingo Frommholz" userId="ee3b4549-206f-4e4f-93a1-b7ff676f0af7" providerId="ADAL" clId="{5C4B688C-8DF9-1B40-98E9-71717FFA133B}" dt="2025-03-09T22:44:07.843" v="829" actId="20577"/>
          <ac:spMkLst>
            <pc:docMk/>
            <pc:sldMk cId="1928856713" sldId="823"/>
            <ac:spMk id="7" creationId="{6B1BB155-06B2-4747-B976-8755EC9BC21A}"/>
          </ac:spMkLst>
        </pc:spChg>
      </pc:sldChg>
      <pc:sldChg chg="addSp delSp modSp add mod">
        <pc:chgData name="Ingo Frommholz" userId="ee3b4549-206f-4e4f-93a1-b7ff676f0af7" providerId="ADAL" clId="{5C4B688C-8DF9-1B40-98E9-71717FFA133B}" dt="2025-03-09T12:47:53.159" v="631" actId="12789"/>
        <pc:sldMkLst>
          <pc:docMk/>
          <pc:sldMk cId="986795828" sldId="834"/>
        </pc:sldMkLst>
        <pc:spChg chg="mod">
          <ac:chgData name="Ingo Frommholz" userId="ee3b4549-206f-4e4f-93a1-b7ff676f0af7" providerId="ADAL" clId="{5C4B688C-8DF9-1B40-98E9-71717FFA133B}" dt="2025-03-09T12:36:23.720" v="560" actId="20577"/>
          <ac:spMkLst>
            <pc:docMk/>
            <pc:sldMk cId="986795828" sldId="834"/>
            <ac:spMk id="2" creationId="{C1BA87F4-7AA5-D4E2-EEEF-87D61C41408F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8" creationId="{17068260-EBCF-EA49-4496-D9B14928DC9F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19" creationId="{A0BF7161-B831-A579-9BE3-63CD24ECBD1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0" creationId="{0973068E-CB90-D441-BA7C-99AF5EBCF60D}"/>
          </ac:spMkLst>
        </pc:spChg>
        <pc:spChg chg="add mod">
          <ac:chgData name="Ingo Frommholz" userId="ee3b4549-206f-4e4f-93a1-b7ff676f0af7" providerId="ADAL" clId="{5C4B688C-8DF9-1B40-98E9-71717FFA133B}" dt="2025-03-09T12:47:53.159" v="631" actId="12789"/>
          <ac:spMkLst>
            <pc:docMk/>
            <pc:sldMk cId="986795828" sldId="834"/>
            <ac:spMk id="21" creationId="{3964306B-D166-ABDF-D161-67D5C3D43DEA}"/>
          </ac:spMkLst>
        </pc:spChg>
        <pc:graphicFrameChg chg="modGraphic">
          <ac:chgData name="Ingo Frommholz" userId="ee3b4549-206f-4e4f-93a1-b7ff676f0af7" providerId="ADAL" clId="{5C4B688C-8DF9-1B40-98E9-71717FFA133B}" dt="2025-03-09T12:42:47.593" v="580" actId="207"/>
          <ac:graphicFrameMkLst>
            <pc:docMk/>
            <pc:sldMk cId="986795828" sldId="834"/>
            <ac:graphicFrameMk id="6" creationId="{88AC264B-8215-CDF3-0416-DC52DD459C37}"/>
          </ac:graphicFrameMkLst>
        </pc:graphicFrameChg>
      </pc:sldChg>
      <pc:sldMasterChg chg="modSldLayout">
        <pc:chgData name="Ingo Frommholz" userId="ee3b4549-206f-4e4f-93a1-b7ff676f0af7" providerId="ADAL" clId="{5C4B688C-8DF9-1B40-98E9-71717FFA133B}" dt="2025-03-09T20:56:39.162" v="823" actId="20577"/>
        <pc:sldMasterMkLst>
          <pc:docMk/>
          <pc:sldMasterMk cId="0" sldId="2147483648"/>
        </pc:sldMasterMkLst>
        <pc:sldLayoutChg chg="modSp mod">
          <pc:chgData name="Ingo Frommholz" userId="ee3b4549-206f-4e4f-93a1-b7ff676f0af7" providerId="ADAL" clId="{5C4B688C-8DF9-1B40-98E9-71717FFA133B}" dt="2025-03-09T20:56:39.162" v="823" actId="20577"/>
          <pc:sldLayoutMkLst>
            <pc:docMk/>
            <pc:sldMasterMk cId="0" sldId="2147483648"/>
            <pc:sldLayoutMk cId="0" sldId="2147483650"/>
          </pc:sldLayoutMkLst>
          <pc:spChg chg="mod">
            <ac:chgData name="Ingo Frommholz" userId="ee3b4549-206f-4e4f-93a1-b7ff676f0af7" providerId="ADAL" clId="{5C4B688C-8DF9-1B40-98E9-71717FFA133B}" dt="2025-03-09T20:56:39.162" v="823" actId="20577"/>
            <ac:spMkLst>
              <pc:docMk/>
              <pc:sldMasterMk cId="0" sldId="2147483648"/>
              <pc:sldLayoutMk cId="0" sldId="2147483650"/>
              <ac:spMk id="2" creationId="{EAB9558B-27C5-4CC8-9685-151D67DE7720}"/>
            </ac:spMkLst>
          </pc:spChg>
        </pc:sldLayoutChg>
      </pc:sldMasterChg>
      <pc:sldMasterChg chg="modSldLayout">
        <pc:chgData name="Ingo Frommholz" userId="ee3b4549-206f-4e4f-93a1-b7ff676f0af7" providerId="ADAL" clId="{5C4B688C-8DF9-1B40-98E9-71717FFA133B}" dt="2025-03-09T20:56:45.208" v="824" actId="20577"/>
        <pc:sldMasterMkLst>
          <pc:docMk/>
          <pc:sldMasterMk cId="246224536" sldId="2147483651"/>
        </pc:sldMasterMkLst>
        <pc:sldLayoutChg chg="modSp mod">
          <pc:chgData name="Ingo Frommholz" userId="ee3b4549-206f-4e4f-93a1-b7ff676f0af7" providerId="ADAL" clId="{5C4B688C-8DF9-1B40-98E9-71717FFA133B}" dt="2025-03-09T20:56:45.208" v="824" actId="20577"/>
          <pc:sldLayoutMkLst>
            <pc:docMk/>
            <pc:sldMasterMk cId="246224536" sldId="2147483651"/>
            <pc:sldLayoutMk cId="2895099428" sldId="2147483652"/>
          </pc:sldLayoutMkLst>
          <pc:spChg chg="mod">
            <ac:chgData name="Ingo Frommholz" userId="ee3b4549-206f-4e4f-93a1-b7ff676f0af7" providerId="ADAL" clId="{5C4B688C-8DF9-1B40-98E9-71717FFA133B}" dt="2025-03-09T20:56:45.208" v="824" actId="20577"/>
            <ac:spMkLst>
              <pc:docMk/>
              <pc:sldMasterMk cId="246224536" sldId="2147483651"/>
              <pc:sldLayoutMk cId="2895099428" sldId="2147483652"/>
              <ac:spMk id="2" creationId="{EAB9558B-27C5-4CC8-9685-151D67DE7720}"/>
            </ac:spMkLst>
          </pc:spChg>
        </pc:sldLayoutChg>
        <pc:sldLayoutChg chg="modSp mod">
          <pc:chgData name="Ingo Frommholz" userId="ee3b4549-206f-4e4f-93a1-b7ff676f0af7" providerId="ADAL" clId="{5C4B688C-8DF9-1B40-98E9-71717FFA133B}" dt="2025-03-09T20:56:27.340" v="819" actId="20577"/>
          <pc:sldLayoutMkLst>
            <pc:docMk/>
            <pc:sldMasterMk cId="246224536" sldId="2147483651"/>
            <pc:sldLayoutMk cId="159592073" sldId="2147483653"/>
          </pc:sldLayoutMkLst>
          <pc:spChg chg="mod">
            <ac:chgData name="Ingo Frommholz" userId="ee3b4549-206f-4e4f-93a1-b7ff676f0af7" providerId="ADAL" clId="{5C4B688C-8DF9-1B40-98E9-71717FFA133B}" dt="2025-03-09T20:56:27.340" v="819" actId="20577"/>
            <ac:spMkLst>
              <pc:docMk/>
              <pc:sldMasterMk cId="246224536" sldId="2147483651"/>
              <pc:sldLayoutMk cId="159592073" sldId="2147483653"/>
              <ac:spMk id="2" creationId="{EAB9558B-27C5-4CC8-9685-151D67DE7720}"/>
            </ac:spMkLst>
          </pc:spChg>
        </pc:sldLayoutChg>
      </pc:sldMasterChg>
    </pc:docChg>
  </pc:docChgLst>
  <pc:docChgLst>
    <pc:chgData name="Ingo Frommholz" userId="ee3b4549-206f-4e4f-93a1-b7ff676f0af7" providerId="ADAL" clId="{05A7BD7C-845C-4A46-911C-55B87C9253D1}"/>
    <pc:docChg chg="custSel modSld">
      <pc:chgData name="Ingo Frommholz" userId="ee3b4549-206f-4e4f-93a1-b7ff676f0af7" providerId="ADAL" clId="{05A7BD7C-845C-4A46-911C-55B87C9253D1}" dt="2025-03-17T11:59:41.114" v="0" actId="7634"/>
      <pc:docMkLst>
        <pc:docMk/>
      </pc:docMkLst>
      <pc:sldChg chg="addSp">
        <pc:chgData name="Ingo Frommholz" userId="ee3b4549-206f-4e4f-93a1-b7ff676f0af7" providerId="ADAL" clId="{05A7BD7C-845C-4A46-911C-55B87C9253D1}" dt="2025-03-17T11:59:41.114" v="0" actId="7634"/>
        <pc:sldMkLst>
          <pc:docMk/>
          <pc:sldMk cId="68097830" sldId="815"/>
        </pc:sldMkLst>
        <pc:inkChg chg="add">
          <ac:chgData name="Ingo Frommholz" userId="ee3b4549-206f-4e4f-93a1-b7ff676f0af7" providerId="ADAL" clId="{05A7BD7C-845C-4A46-911C-55B87C9253D1}" dt="2025-03-17T11:59:41.114" v="0" actId="7634"/>
          <ac:inkMkLst>
            <pc:docMk/>
            <pc:sldMk cId="68097830" sldId="815"/>
            <ac:inkMk id="2" creationId="{A4C54DD2-272A-02AA-D82A-570C78E8DE84}"/>
          </ac:inkMkLst>
        </pc:inkChg>
      </pc:sldChg>
    </pc:docChg>
  </pc:docChgLst>
  <pc:docChgLst>
    <pc:chgData name="Ingo Frommholz" userId="ee3b4549-206f-4e4f-93a1-b7ff676f0af7" providerId="ADAL" clId="{27DA26B1-C81A-7243-96DE-FEE8A8E43F78}"/>
    <pc:docChg chg="modSld">
      <pc:chgData name="Ingo Frommholz" userId="ee3b4549-206f-4e4f-93a1-b7ff676f0af7" providerId="ADAL" clId="{27DA26B1-C81A-7243-96DE-FEE8A8E43F78}" dt="2025-03-01T17:50:49.763" v="0" actId="1036"/>
      <pc:docMkLst>
        <pc:docMk/>
      </pc:docMkLst>
      <pc:sldChg chg="modSp mod">
        <pc:chgData name="Ingo Frommholz" userId="ee3b4549-206f-4e4f-93a1-b7ff676f0af7" providerId="ADAL" clId="{27DA26B1-C81A-7243-96DE-FEE8A8E43F78}" dt="2025-03-01T17:50:49.763" v="0" actId="1036"/>
        <pc:sldMkLst>
          <pc:docMk/>
          <pc:sldMk cId="0" sldId="256"/>
        </pc:sldMkLst>
        <pc:picChg chg="mod">
          <ac:chgData name="Ingo Frommholz" userId="ee3b4549-206f-4e4f-93a1-b7ff676f0af7" providerId="ADAL" clId="{27DA26B1-C81A-7243-96DE-FEE8A8E43F78}" dt="2025-03-01T17:50:49.763" v="0" actId="1036"/>
          <ac:picMkLst>
            <pc:docMk/>
            <pc:sldMk cId="0" sldId="256"/>
            <ac:picMk id="7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17.03.25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18811 8390 15124,'0'-10'44,"0"0"727,0-1-771,4 5 0,-3-3 325,3 2-645,-3 2-32,-1 1 270,0 13 0,0-1 0,0 10 0,0 1 1,0-11 22</inkml:trace>
  <inkml:trace contextRef="#ctx0" brushRef="#br0">16791 9848 7975,'-6'4'-1821,"1"-3"2327,1 3 0,2-3-3,-5-1 0,3 0-396,-3 0 220,5 0 0,-3-1 319,5-3-534,0-1 1,0-2-1,0 0 1,0-1-79,0-2-148,0 5 0,0-1 1,0 2-597,0-3 618,0 3 1,0-2 636,0 3-166,0 1-54,0-2 0,0 3 1,-1-2 1105,-2 0-572,2-1-193,-4 4-363,5 0 166,0-4-230,0 3-261,0-4-365,0 5 1,0 5 313,0 2 1,0 3-1,0 3 1,0 2 58,0 1 1,0 0 81,0 1-57,0 8 1,0-8 0,0 9 0,0-2-1,0 1 62,0 2-82,0 1 1,0-1-1,0 0 1,0 0 0,0-2-14,0 1-25,0 2 0,0-6 0,0 3 1,0-3-1,0-1 0,0-1 0,0 0-89,0-3 1,0 2 107,0-5 1,0 0 0,0-4 21,0 0 113,0-4 103,0 3 143,0-7 511,0 2-730,5-8 1,0-1-38,6-2-39,-1 2 0,1 5 0,0 0 1,2 0-1,2 0 148,1 0-165,2 0 1,6-1-1,0-1 1,0-2 0,2 2 157,2 1-184,2 1 0,1-1 0,0-1 0,0-2 0,2 2 0,0 1 0,2-1-104,-1-1 1,1 2 96,0-3 0,3 3 0,-3 1 0,-2 0-36,0 0 1,2 0-6,-1 0 38,6 0 0,-8 0 1,4 0-1,0 0 0,2 0-65,2 0 45,-3 0 0,4 0 0,-4 0 0,2-1 0,2-1-134,1-2 125,-2 1 0,0 3 0,-3 0 0,3 0 1,-1 0-1,1-1 0,-1-2-19,-2 0 0,1-1 71,-4 4 1,6 0-1,-3 0 1,0 0 59,-2 0 0,0-3 83,0-1-146,4 1 0,-6 3 0,3 0 0,-2 0 0,1 0 94,-1 0-92,3 0 1,-4 0 0,4 0-1,-1 0 1,-1 0 92,1 0-64,1 0 0,0-1 0,-3-2 0,0 0 0,-1 1 1,3 1-1,0 1 42,0 0 1,2 0-73,-3 0 0,1 0 0,-2 0 0,3-2 46,0-1 0,-1 2 1,-5-3-79,1 3 0,0 1 0,0 0 0,2 0 0,-2-1-88,2-2 82,0 1 0,-3-2 0,0 4 0,0 0 1,0 0 14,1 0 46,-1 0 1,-2 0 0,0 0-1,0 0 1,-3 0 491,1 0-514,-1 0 0,2 0 0,0 0 0,0 0 1,-1 0 64,1 0-91,-5 0 1,7 0 0,-2 0 0,2 0 0,2 0 0,-2 0 0,0 0-11,1 0 0,-2 0-5,6 0 0,-7 0 1,0 0-1,1 0 5,1 0 1,5 0-109,0 0 106,-5 0 1,0 0 0,-3 0 0,4 0 0,0 0-51,0 0 110,0 0 1,-1 0-1,-1 0 1,-1 0 0,1 0 52,1 0-99,-3 0 1,3-1 0,-4-2 0,2 0 0,0 0 0,0 2 0,-1 1 9,1 0 0,-1-1-44,0-2 0,3 2 0,-3-3 0,1 3-1,0 1 1,-4 0-1,4 0 58,-5 0 0,6 0 1,-4 0-1,1 0 1,-1 0-1,-1 0 1,2 0-15,2 0 0,-2 0 14,2 0-31,-5 0 0,7 0 0,-3 0 1,-1 0-1,0 0-10,-1 0 20,-3 0 0,8-4 1,-3 1-1,-1 1 0,-1 1 1,-2 1-1,0 0 68,1 0 0,4 0-36,-4 0-40,1 0 1,-5-4-1,1 1 1,1 0 0,1 2-44,2 1-26,-1 0 0,-2 0 0,1 0 0,1-1 0,0-1 0,-3-2 0,0 2-223,0 1 1,0 1-36,0 0 269,0 0 0,-1 0 0,1 0 1,0 0-1,0 0-187,0 0 232,-1 0 0,1 0 1,0 0-1,0 0 0,0 0 1,0 0-1,-1 0 33,1 0 0,0-4 13,0 1 0,0-1 0,0 4 0,-1 0-86,1 0 1,-1 0 36,-3 0-35,3 0 0,-4 0 0,4 0 0,-2 0 0,0 0-196,0 0 219,2 0 0,-2 0 1,1 0-1,0 0 1,0 0-278,1 0 234,-5 0 0,4 0 0,-1 0 0,1 0 0,1 0 0,-2 0 0,0 0-168,0 0 1,2 1 137,1 3 0,-4-3 1,0 3-1,1-3-128,-2-1 0,4 3-26,-3 1 206,-2-1 0,4-3 1,-4 1-1,1 2 1,1 0-26,-1-1 61,-1 0 0,-1-1 0,0 1 0,-1 1 0,-2 0 476,0-2-413,-1-1 0,1 1 0,-1 1 0,0 2 0,1-2 0,-1-1 0,0 0-37,-4 3 1,4-3-49,-3 3-35,2-3 77,1-1 1,-3 0-1,0 0 1,0 1-2,-1 2 171,3-1 1,-6 2-1,3-4 421,3 0-375,-5 0 1,2 0 0,-3 0 508,4 0-456,-2 0-118,0 0 0,-5-1 1,0-2 297,0-4-430,0-3 1,0 0 0,0 0 0,0-1 0,0 1 0,0-2 0,0-1-50,0 0 0,0-6-56,0 2 52,0-3 1,0-2 0,1-1 0,1-3 0,2 1-115,-2 0 128,-1 0 1,3 1-1,0-1 1,1-1-1,1-1 1,-2 2 0,2 0 25,0 1 1,-3 2-21,4 2 0,-3-1 0,1 0 1,0 1-48,-3 3 1,3 1 40,-2 2-72,1 2 1,-1-3 0,1 5 0,-2 0 0,-1-1 0,-1 1-1,1 0-188,3 3 1,-3 2 165,3 1-48,-3 3 0,-1-5-167,0 3 633,0 2-62,0-4-1141,0 5 255,0 5 463,-5-4 246,4 3 0,-5-4 0,4 2 0,-3 0 0,-1 1 541,-2 0-584,-1-2 57,-1-1 1,-1 3-1,1 1 1,-2-2-1,0-1-23,-2-1-97,-5 0 1,6 0 0,-4 0 0,-1-1-1,-3-1 1,-4-2 0,-1 1-303,-1-2 0,-3 3 123,2-5 160,-6 5 1,0-6-1,-4 3 1,0 0-1,0 0-241,0-1 315,-1 3 0,-3-5 0,-1 4 0,0-1 1,2 0-1,1 2 0,0 0 220,-2-1 0,-3-1-9,0 2-205,0 2 0,3-4 0,0 4 0,-1-1 1,0-2-68,-3 2-3,1 1 0,0 1 1,0 0-1,0-1 0,-1-2 1,-2 0-1,0 1-198,-1 0 0,4 2 163,-4 0 1,1-3-1,-3-1 1,1 2 18,2 1 1,3 1 98,-4 0-48,0 0 1,-1 0-1,0 0 1,1 0-1,-1 0 1,-2 0-1,-1 0 21,1 0 1,-2 0-4,5 0 1,-2 0-1,-2 1 1,-1 1-57,-2 2 0,0-1-1464,0-3 1427,3 0 0,-6 2 0,2 0 0,28 0 0,-1-1 0,-27 2 0,2-2 1,1 0-424,-2 2 1,-3-1 348,4 1 85,-1-2 1,4 3 0,-1-1 0,-3 1 0,-2-1-268,1 1 297,0-1 1,5 0-1,0 1 1,-1-1 0,-2 1-1,1-1 1,2 0-95,2-2 0,2-1 243,-4 0-32,-5 0 0,7 0 0,-1 0 0,3 0 0,1 0 0,-1 0 0,-1 0 36,-1 0 0,2 0 0,6 0 0,-1-1-115,-2-3 1,-1 3-184,-3-2 128,3 1 1,5 2 0,-1 0 0,-1 0 0,-1 0-186,-1 0 193,0 0 1,3 2-1,1 0 1,-2 1 0,0 0-87,1-2 168,-1-1 1,7 1-1,-4 1 1,2 2-1,-1-1 1,0 1-1,0 0 65,5 2 1,-2-4 52,1 2 162,-4 2 1,6-5 0,-1 3 0,1 0 0,2-1-145,0 0-170,0-2 1,4 0 0,2 1 0,0 2 0,1-1 0,0 1 0,-1-1 155,1 0 0,0-2-161,3-1 0,-3 3 0,-1 1 0,2-2-27,1-1 1,1-1-3,1 0 34,-6 0 1,3 4 0,-4-1 0,2-1 0,2 0 0,0-2 0,0 0 18,-2 0 1,1 0 42,3 0-76,0 0 1,1 1 0,-1 1 0,0 1 0,0 1-133,0 1 130,1-4 0,0 3 1,1-3-1,2 2 1,-2 0-93,0 0 102,-2-2 1,4-1-1,-1 0 1,0 1-1,-1 1-81,2 2 88,-3-1 0,8-3 1,-5 0-1,1 1 1,1 2-1,-1 0 0,1-1 15,0 0 0,0 1-28,1 0 31,2 6 1,-3-7 0,4 4 0,-2-2 0,-1 0 23,1 0 24,2-2 1,0 6 0,1-5 0,0-1 0,-2 1 343,-2 0-337,3-2-33,-4 4 0,4-5 0,2 1 1,1 1-31,1 2-190,5-1 191,-3-3-416,5 0 1,0 5 409,0 2 0,5 2 0,0 2 0</inkml:trace>
  <inkml:trace contextRef="#ctx0" brushRef="#br0">17062 9712 10337,'0'11'14,"0"0"1,0 2 0,0 3-1,0 3 1,0 4 0,0 4-82,0 5 1,0 4 0,-1 5-1,-2 1-120,0 0 50,-1-1 1,1 1 0,-1 0 0,2-2 0,0-2 0,-1-3 0,0-4-401,1-3 1,0 0 0,2-6 0,0-4-460,0-2 996,0-6 0,10-38 0,1-13 0</inkml:trace>
  <inkml:trace contextRef="#ctx0" brushRef="#br0">17364 9671 6017,'-4'-11'650,"1"1"0,0 0 1,1 0-1,0 2 323,-2 1 1,1 4-745,3-4 1,0 6-161,0 1 1,0 5 0,0 9 0,0 4-28,0 1 1,0 3-1,0 3 1,0 2-100,0 3 0,0 2 0,0 0 0,0 3-206,0 3 1,0 2 0,0 1 0,0-2-22,0-1 0,0-4 0,0 2 0,0-3-102,0-1 1,0 0 0,1-9 0,1-2-790,2-3 1175,4-5 0,2-21 0,6-10 0</inkml:trace>
  <inkml:trace contextRef="#ctx0" brushRef="#br0">17697 9660 7998,'6'-4'42,"2"1"0,-4-4 844,2-1-165,-4 4-606,3-1 0,-5 6 0,0 3 0,0 4 0,0 5 0,0 4 0,0 3 27,0 0 0,-1 2 0,-2 1 0,0 3-146,1 1 0,-1 0 0,1 5 0,-1 0-68,0 3 1,-1-3-1,-1 4 1,0-1-99,1-1 1,0 1 0,4-5 0,0-1-145,0-1 1,0-2 0,0 2-1,0-4-33,0-2 1,0-2-1,1-2 1,3-2 346,3-5 0,7-12 0,2-11 0</inkml:trace>
  <inkml:trace contextRef="#ctx0" brushRef="#br0">18019 9587 7998,'11'-4'-35,"-1"-3"0,0-2 0,-2-2 478,-1 1 198,-5 4 1,4 1-387,-3 5 1,-2 2-1,4 1 1,-2 4-85,1 2 1,3 2-1,-4-1 1,0 2-61,-2 1 1,2 4-1,1 4 1,-2-1-81,-1 1 0,-1 1 0,0 2 1,0 3-36,0 0 0,0 2 1,-1-4-1,-1 2-59,-2 2 1,0 1 0,1 1 0,-1-1-219,-2-2 1,4 1-1,-3-4 1,1 0-234,1 1 0,-1-2 100,4-3 195,0 0 0,0 0 0,0-2 0,0-1 0,2-4 0,0-3 0,3-2 219,0-2 0,-1 1 0,3-4 0,4-24 0,6-9 0</inkml:trace>
  <inkml:trace contextRef="#ctx0" brushRef="#br0">18384 9629 7998,'0'-14'-13,"0"0"1,0 2 122,0 0 0,0 2 0,0-1 0,0 1 321,0-1 1,0 1-1,0 0 1089,0-1-1237,0 5 1,0 3-159,0 6 0,0 7 0,0 5 0,1 2-83,2 5 0,-1 0 1,1 5-1,-2-1-64,-1 1 0,0 2 0,0 4 1,0 2-59,0-2 0,0 3 0,0 0 0,0 1-57,0 3 1,0 0 0,0 1-1,0-2-111,0-1 0,4-4 0,-1 1 0,1 0-135,0 0 1,-1-5 0,2-6-1,1-3-17,0-4 0,0 2 0,2-5 0,-1-3-221,1-3 0,-2 0 621,1-4 0,-1-33 0,5-11 0</inkml:trace>
  <inkml:trace contextRef="#ctx0" brushRef="#br0">18706 9587 7991,'11'-1'0,"-1"-2"176,1 2 0,-6-3 86,-1 8 1,-3 1 0,-1 6 0,0-1-43,0 1 1,0 3 0,0 1 0,0 1-12,0 2 1,-1 2 0,-1 2-1,-2 1-37,2 1 1,-3 4-1,1-2 1,-2 0-71,-2 3 0,2 1 0,0 1 0,0-1-172,1-2 0,2 2 1,0-2-1,2 1-144,1-1 0,0 1 0,0-5 0,0-1-117,0-1 0,0 2 0,0-1 0,1-2-103,2-2 0,2-6 0,3 2 0,-1-3-982,1-1 1416,1 1 0,20-38 0,5-4 0</inkml:trace>
  <inkml:trace contextRef="#ctx0" brushRef="#br0">19112 9640 7971,'7'-7'0,"1"0"0,-1-1 266,-1-2 1,-2 3 666,-4 0-672,0 5-101,0-3 0,0 14 0,0 2 0,0 4 0,0 4 0,0 0 657,0 2-753,0 0 0,0 1 0,0 2 0,0 4 0,0 2 0,0 1 0,0 1-14,0-1 0,0 0 1,0 1-1,0 2-87,0 1 1,0 3 0,0-4 0,0 0-226,0-2 0,0 0 0,0-2 0,0-3-106,0-2 1,0 0 0,0-1 0,1-2-550,2-3 0,0-1 201,4-4 492,-5 0 0,6 0 0,-3-1 224,0-4 0,2-12 0,4-9 0</inkml:trace>
  <inkml:trace contextRef="#ctx0" brushRef="#br0">19456 9629 7928,'7'-1'1032,"0"-3"-780,0 3 0,-1-2 1,-3 6-1,-1 4 390,2 3-585,-3 5 1,4-3 0,-5 6 0,0 0 0,0 3 0,0 2-1,0 3-4,0 0 1,0 2 0,0 3-1,0 2-31,0 1 1,0-1 0,0 1 0,0-1-50,0-2 0,0 0 0,0 0 0,0 1-237,0-1 0,0-5 1,0-1-1,0-3-477,0-1 1,0-1 146,0 1 191,4-5 1,-1-1-1,4-4 403,1-1 0,5-23 0,4-5 0</inkml:trace>
  <inkml:trace contextRef="#ctx0" brushRef="#br0">20060 9587 7925,'7'4'-931,"-2"1"922,0 0 1,2-1-1,-3 3 1,-2 1-1,0 0 530,2-1 1,-3 2 0,2-1 0,-2 4-258,-1 2 1,2 3-1,0-1 1,1 3-139,0 3 1,-2 1 0,-1-1-1,0 2-102,0 4 1,0 2 0,0 1 0,0 0-149,0 1 1,-1-1 0,-2 1 0,0 2-161,1 0 1,0 1-1,2-4 1,0 1-95,0-1 1,0 0-1,0-1 1,0-1 112,0-1 1,2-5-1,0 1 1,2-2 264,2-1 0,-2-5 0,3-2 0,0-16 0,3-5 0</inkml:trace>
  <inkml:trace contextRef="#ctx0" brushRef="#br0">20476 9494 7712,'-6'1'384,"3"2"0,2 4 527,1 3-783,0 5 1,0 1 0,0 6 0,0 1 0,0 2 0,0 3 0,0 3 0,0 4 0,0 1 76,0 0 0,0 3 0,0-1 0,0 2-290,0-2 0,0-2 1,0-4-1,0 2-124,0 0 1,0 1-1,0-4 1,0-1-285,0-2 0,0-3 0,0-3 1,0 0-433,0-1 0,1 1 925,2-8 0,3-9 0,5-6 0</inkml:trace>
  <inkml:trace contextRef="#ctx0" brushRef="#br0">21028 9525 7883,'0'-7'-35,"1"1"0,1 0 1,2 1-1,-1-2 871,2 1 54,-4 1-672,4 10 0,-5 5 1,0 8-1,1 1 0,1 2 1,2 0-1,-2 0 211,-1 0 0,-1 4 1,0 2-1,0 0-197,0 1 1,0 0 0,0 4 0,-1 2-286,-3 1 1,3 3-1,-3-3 1,0-1-333,1 2 0,-4-4 1,3 4-1,1-1-8,-2 0 0,4-1 0,-2-2 0,1-2-161,2-3 1,0 6-1,2-5 1,0-2-288,1 1 0,5-6 279,-1-1 562,3 1 0,9-23 0,3 0 0</inkml:trace>
  <inkml:trace contextRef="#ctx0" brushRef="#br0">21423 9546 7846,'4'-7'-98,"-1"0"316,0-1 187,-2 3 0,-1-1 1,1 4 36,2-1 0,0 0 0,3 7 0,-2 4-239,-1 5 0,-2-1 0,-1 7 1,0 2-44,0 2 0,0 6 0,0-2 0,0 4-93,0 0 0,0 1 0,0 2 0,0 2-193,0 1 1,-4 0 0,0 1-1,-1-4-48,0-1 0,-3-2 0,2 1 0,1 1-170,1-2 0,0 1-305,0-7 396,1-1 0,3-3 1,0 0-1,0-2 1,0-1-1,0-4 1,0-3-870,0 0 0,1-2 1122,2-2 0,-2-3 0,23-31 0,-1-8 0</inkml:trace>
  <inkml:trace contextRef="#ctx0" brushRef="#br0">21777 9431 7841,'11'0'474,"-1"1"-120,1 3-231,-6-3 0,0 5 0,-5-3 0,0 4 0,0 3 0,0 0 1,0 2 218,0 1 1,0 4 0,0 5-1,0 1-171,0 1 1,0 1 0,-1 0 0,-1 2-52,-2 4 0,-1 0 0,3-1 0,-1 0-127,0 1 0,-1-4 0,0 6 0,1 1-98,-2-2 1,4 1 0,-2-3 0,0-1-7,0-2 1,2 1-1,-3 2 1,3-2-162,1-4 1,0-2-1,0 0 1,1 1-351,3 2 1,-2-6 0,4-4-177,-2 0 0,4-1 178,-1 0 620,-2-5 0,13-46 0,0-9 0</inkml:trace>
  <inkml:trace contextRef="#ctx0" brushRef="#br0">22194 9515 7833,'0'-11'65,"0"-3"1,1 2 0,1 1 383,2 3 0,-1 5 1398,-3-4-1498,0 4 0,1 7 0,2 7-136,0 4 0,1 3 0,-4 3 0,0 1-52,0 2 1,3 1 0,1 4 0,-2-1-228,-1 1 1,-1 1 0,0 1 0,0 0-91,0 1 1,0 0 0,0 3 0,-1 2-41,-3 0 1,2-1 0,-4-5 0,0 0-129,1 0 0,1 3 0,-2-2 0,2-3-230,2-2 0,0-3-85,2-3 281,-4 0 0,3-2 0,-3-1 1,3-4 357,1-3 0,5-28 0,0-7 0</inkml:trace>
  <inkml:trace contextRef="#ctx0" brushRef="#br0">22506 9525 9430,'0'10'303,"0"2"1,0 1 0,0 2 0,0 1 0,0 2 72,0 2 1,-3 1 0,-1 1 0,2 1-128,1 1-189,-4 5 1,4-6-1,-3 4 1,2 0-1,0-2 1,-2 2-1,2-2 42,1 1 1,-3-2 0,1-2 0,1 0-157,0-1 1,1 2 0,-1-6 0,-2 2-338,2-2 0,1 1 1,1-3-1,0 0-536,0 1 1,0-1 0,0-3 0,0 2-586,0-1 1512,0-2 0,9-19 0,3-4 0</inkml:trace>
  <inkml:trace contextRef="#ctx0" brushRef="#br0">22808 9535 7796,'10'0'120,"-3"4"0,-1 1 1,-1 0-1,-3 3 218,-1 2 1,-1 0 0,0 2 0,0 0 219,0 2-452,0 5 0,0-3 0,0 5 0,-1 0 0,-1 1 0,-2 1 0,1 2 123,-2 2 1,3-3-1,-4 3 1,0-2-246,0-2 0,4 3 0,-2-1 0,0 1-123,1-1 1,-1-1 0,4-3 0,0 0-117,0 0 0,0 0 0,0-1 0,0 0-111,0-3 1,0 3 0,0-4 0,1 0-1401,3-2 1766,-3-2 0,17-11 0,0-2 0</inkml:trace>
  <inkml:trace contextRef="#ctx0" brushRef="#br0">23099 9535 7787,'0'11'926,"0"-1"-22,0 1-682,0-1 0,0 2 0,0 1 1,0 4-1,0-1 0,0-1 1,0 0 130,0 2 1,0-1-1,0 2 1,-1 2-222,-2 3 1,2-1 0,-4 3 0,2-1-103,-1 1 0,-3 2 0,3-1 0,-1 0-193,0 3 0,-2-3 0,4-2 0,1-1-77,0 2 1,-1-3 0,-1 2 0,2-3-33,1-4 0,1 3 0,0-3 1,0 1-649,0 0 0,1-3 129,3-5 196,-3 1 0,8-1 595,-2 1 0,7-24 0,2-6 0</inkml:trace>
  <inkml:trace contextRef="#ctx0" brushRef="#br0">23412 9525 7781,'9'-7'452,"-2"0"1,-2 0 452,-1 1-558,-3 2 1,4 1 0,-5 3 0,0 5 31,0 3 1,0 6 0,0 1-1,0 1-181,0 3 0,-1 0 0,-2 3 0,0 2-199,1 0 1,1 1-1,-1 0 1,0 2-71,-1 3 1,-4 2 0,3-1 0,1 0-19,-2 0 1,4 1-1,-4-1 1,2 0-197,-1 0 0,1-3 0,3-1 0,0-2-66,0-2 1,-1 1-1,-2-2 1,0-2-452,1 0 1,0-4 156,2 1 281,0-4 1,0 6 0,0-6 363,0 0 0,0-20 0,0-5 0</inkml:trace>
  <inkml:trace contextRef="#ctx0" brushRef="#br0">23776 9556 7781,'9'1'73,"-2"3"1,-3 3-1,-3 2 1,-1 1 0,0 2 461,0 2 0,-1 2 1,-3 6-1,-3 2 442,-2 4-877,-1 2 1,-1 3 0,1 1 0,-1 3-1,1 1 1,0 2 0,-1 1 14,1 3 0,-1 1 1,2-4-1,1-2-242,1-1 0,5 1 0,-2 1 0,3-1-348,1 0 0,0-5 0,0 4 0,0 2 475,0 0 0,9 2 0,3 0 0</inkml:trace>
  <inkml:trace contextRef="#ctx0" brushRef="#br0">17395 9140 8464,'-7'-7'-208,"0"1"1,0 0 0,0 2 0,0-1-186,-1 3 0,3-4 0,1 0 1,0-1 576,1 0-166,-5 5 0,7-7 1,-4 3-1,1-1 1,1 0-1,1-1-10,1-1 1,1 2 0,0 0 15,0-1 1,0-1 0,0-2 70,0 1 0,3 3 54,0 0 0,2 4 313,-1 0-375,-3 2 49,3 1 1,-2 0-1,0 1 1,1 2 0,0 4 249,-2 3 1,-1 0-181,0 1-127,0 4 0,0 0 1,0 3-1,0-1 1,0 2 303,0 1-358,0 5 1,0-2-1,0 5 1,1 1 0,1 2-1,2 3 1,-1 1-28,2 3 0,-3-1 116,5 1-142,-5 2 1,6-4 0,-4 3-1,-1 0 1,1 0 0,1 0-1,-1-1-18,1-3 1,-2 1 31,-3-1 0,4 3 1,-1-4-1,-1 0-3,0-2 0,-2 0-16,0-1 32,0 5 0,0-4 0,0 3 0,0-3 0,0-1-7,0 1 26,0-1 1,0 0 0,0-1 0,1-1 0,1-1 12,2 1-28,-1 1 0,-3 0 1,0-1-1,0-3 0,0 1 26,0 0-29,5 0 1,-4 1 0,2-1-1,-2-1 1,1 0-35,1-1 26,-2 4 1,4-3 0,-5 3-1,0-3 1,0 1 4,0-1-5,0 2 0,0 0 0,0-2 0,0 1 0,0-1 1,0 0-1,0 0-88,0-1 0,0-4 36,0-4 58,0 1 1,0-1 0,-1-1 0,-2 0 0,0-1 0,-1 0 0,1-2-1,0-1 0,-4-2 24,3 0-10,1 1 1,-1-1-1,0 1 1,-2-2 41,-2-2-48,3-3 7,0-4 1,5-1-15,0-2 10,0-3 1,0-5 0,0-3 0,0-3 0,0-1 0,0-2 0,0-3 137,0-2 1,0 0-9,0-2-103,5-1 1,-4-8-1,3-1 1,-3-1-1,-1 0 173,0-2-166,4-5 1,-2-3 0,1-7 0,-2-1 0,0-1-1,2-1 1,1 0 32,-1 28 0,0 0 0,-2 0 0,0 0-30,1 0 0,0 1-66,4-28 0,-4 2 0,4-1 0,-2 0 0,0-2-49,-2 28 0,1 1 55,-2-30 1,3 3-1,-3 0 1,2-2 0,0 0-271,0 4 275,-2 3 1,-1 7 0,0 1 0,0 2 0,0 3-1,0 4 1,1 2 0,2 2 0,-2 4 10,3-2 1,-3 0-1,-1-2 1,0 1 6,0 1 0,0 4 16,0-4-23,0 1 1,0-1 0,0 1 0,0 2 0,0 1 155,0-2-151,0 4 1,0-3 0,0 4 0,0 0 0,0 1 0,0 2 0,0 2 55,0 1 1,0 1-27,0 3 102,0-4 0,0 6 0,-1-4 279,-3 1-300,3-1 1,-3 6 0,3 1 179,-3 2-267,3 0 0,-4 5 1,5 3-339,0 3 260,0 6 1,0 4 0,0 3-1,0 2 1,0 3 0,0 4-1,0 3-120,0 3 1,0 8 97,0-2 26,0 3 0,0 1 1,0 3-1,0 4 1,0 7-23,0-28 1,0 1 57,0 3 0,0 1 0,0-2 0,0 0 0,0 2 1,0 1-1,0 0 0,-1 0 0,0 1 0,0-1-1045,-1 1 1,0 1 1023,0-3 1,1-1 0,0-1 0,1-1-1,-1-1 1,-1-1 0,1 0 0,-1 0-1,1 1 1,0-1 0,0-1 0,0 1-1,1 28-345,0-3 0,0 0 290,0 0 39,0-26 0,0 0 0,0 20 0,0 1 0,0-5 1,0-5-157,0-1 169,0-2 1,0-5-1,0-2 1,0-5-1,0-3-204,0-1 182,5-6 1,-4 1 0,3-5-1,-3 2-143,-1-1 316,0-6 262,0-2 1,0-7 0,0-1 0,-1-4 0,-2-3-239,0-4-16,-5-3 1,6-5 0,-4-2 0,1-4 0,2-2 0,-1-1 0,1-1 4,0-3 1,-1-2-64,0-5-55,1 1 1,2-6 0,-2-1-1,0-4 1,1-5-47,1 26 1,0 0 33,1 0 0,0-1 0,0-5 1,0-1-1,1 1 0,0 0 0,0-2 1,1-1-1,1-1 0,0 0 0,0 0 1,0 0-1,-1 2 0,0 0-12,1 1 0,-1 0 1,0 2-1,0 1-898,2 0 1,-1 0 909,0-3 0,-1 0 0,0 7 0,0 1 0,-1-3 0,1 1 0,0-26 0,1 6 59,0 2-43,-2 2 1,4 4 0,-5 2-1,0 3 1,0 1 0,0 1-1,0 1 63,0 2 1,3 2 15,1 0-75,-1 6 1,1-1-1,-1 5 1,0 0 0,-2 4-1,-1 2 135,0 3-201,0 6 21,0 2 0,1 7 0,1 1 0,2 5 0,-2 5 0,-1 5-106,-1 5 1,1 4 111,3 4 39,-3 5 1,4 1 0,-5 5 0,0-1 0,0 2 207,0 2-206,0 3 0,0 0 0,0 1 1,-2 2-1,-1 3 0,0-24 1,0 1-1,0 3 0,-1 0 23,1 2 0,-1 0 1,1 2-1,-1 1-49,-1-1 1,0 0-2,0 1 1,-1 1-1,2 2 1,-1 0 0,1 0-1,0 1 1,1-2 0,-1 1-1,1-3 1,-1-1 0,1-1-1,0-2 1,1-2 0,0 0-29,-1-1 1,1 0-1,2-2 1,-1 1 360,-1-1 0,1-1-336,-1 23 1,2-5-1,0-1 1,0 2-1,0 2 1,0 0-1,0-3-203,0-1 0,0 3 198,0-4-58,0 5 1,0-8 0,0 4 0,0-4 0,0 0-129,0 0 169,0-5 1,4-1 0,1-6 0,-1-1 0,1-3 0,-3 0 0,0-4-21,2-4 1,-3 1 73,2-6-21,-1 1 0,-2-3 0,0-1 20,0 1 366,0-6 0,-2 3 0,0-3-422,-1 1 375,-1-4-536,0 3 85,2-5 50,-7 0 1,8-1-1,-4-2 1,2-1-1,-2-2-204,0-2 0,2-1 158,0-2 68,2-4 0,-3 2 0,1-4 0,-1-3 0,1-3-140,-1-5 163,1-6 1,3-1 0,-1-5-1,-2-6 1,0-3 32,1-8-17,1 25 0,0-1 1,1-1-1,0-1 1,1-2-1,0-1 1,-1-1-1,2 0 1,0 0-1,0 1-952,2-1 1,-2 0 959,-1-2 0,1 1 0,1 5 1,2 1-1,-3-1 0,0 0 1,1 3-1,-1 0 0,1 0 1,0 1-1,-1 0 0,1 0 0,1 0 1,1 0 108,-1 2 1,1-1 0,2-25-1098,0 6 1001,-5-2 0,6 4 1,-3-4-1,-1 3 1,1 2-491,-3 4 486,-1 0 0,3-1 0,-1-1 0,0 0 0,-2 3 0,-1 1 1,0 2 11,0 1 1,0-2-50,0 4 14,5-4 1,-4 6 0,2-1 0,-1 1-1,1 3-15,0 3 8,1 1 1,-4 2 0,0 1 0,0 2 0,0 2-1,0 2 1,0 0 798,0-1 0,0 6-787,0-2 466,0 2 0,0 2 1,0-1-448,0 1 481,0 4 0,0 3-580,0 6 0,0-1 23,0 5 29,0 0 1,0 1 0,0 2 0,0 1 0,0 2-85,0 2 60,0 1 1,0 5 0,-1 0-1,-2 1 1,0 1 0,-1 2 0,1 1-25,-1-1 0,0 4 16,0-1 38,3 2 1,-7-1 0,5 1-1,-1 4 1,-1 0-93,-2 2 73,3 3 1,-5 2 0,3 6 0,-1 4 0,1 7 0,3-27 0,0 1 0,1 1 0,0 1-97,-1 0 1,1 0 0,0 2 0,1 1-78,1 1 1,0 0 140,-3 5 1,1 0-1,1-5 1,1 0-1,-2 3 1,0 0-1,2-1 1,-1-1-1,1-1 1,-1 0-101,-1 1 0,1 0 109,0-2 1,0 0-1,-1 1 1,0 0-1,2-4 1,0 0-1,0-2 1,0 0-1,0 27 1,0-1-1,0-3-713,0-2 773,0 2 0,0-12 0,0 2 0,0-3 0,0 0 0,0 0 0</inkml:trace>
  <inkml:trace contextRef="#ctx0" brushRef="#br0">16250 10837 8041,'-6'10'51,"-3"-3"1,2 0-1,-2 1 1,-2 0 0,1 0 1222,-1-1-1084,6-5 1,1 3-99,8-5 0,-2-3 0,4-2 1,-1 0 51,1 1 1,-2-3 0,3 2 9,1-1 0,1-1 1,1-3-1,1 1 6,-1 2 1,1-2 0,0 1 0,2-4-78,1-2 1,3 0 0,-2 3 0,0-2-67,0-1 0,4-3 0,-3 3 1,1 0-8,1-1 1,-6 3-1,2-2 1,-2 4-138,-2 3 1,1-1 129,-1 5 100,-4-1 1,-2 6 72,-4 5 1,-1 1-1,-2 9 1,-4-1 9,-2 0 0,-2 1-58,1 4-97,-1 0 0,1 0 1,0 0-1,-1-1 1,1 1 62,-1 0-304,6 0 1,-5-1 0,4-2 0,0-2 0,0-1-1165,1-2 67,-3-1 0,8-3 1307,0-2 0,32-49 0,-9 13 0,0 0 0</inkml:trace>
  <inkml:trace contextRef="#ctx0" brushRef="#br0">16770 10597 8041,'-1'-9'1004,"-1"1"-141,-2 1 0,-3 0-208,4-3-425,-1 4-203,4 1 1,-3 6 0,-1 4-1,1 5 1,-2 7 0,-2 2-1,-2 3-4,-1 2-2,-5 8 1,-1 1 0,-6 7-1,-3 2 1,-1 5 0,-3 2-1,14-23 1,0-1 37,-1 2 0,-1-1 0,1 2 0,-1 0 0,1-1 0,-1 0 0,1 1 0,0 0-23,0-1 1,1 0 0,-14 21-955,8-7 573,5-4 0,1-7 1,6-3-1,2-5 0,3-5 1,4-3-2513,4-5 2857,-3-3 0,17-38 0,0-9 0</inkml:trace>
  <inkml:trace contextRef="#ctx0" brushRef="#br0">16583 11305 8028,'0'10'821,"-1"0"-525,-3-3 1,4-4-1,0-6 1,6-5-292,3-5 8,2 1 0,0-7 1,2 2-1,1 0 1,-1 0-1,-2-1 1,0 1 138,-1 0 1,0 4 0,1-1-1,-2 3 174,-2 0 1,-1 2-135,-3 2 0,-2 3-211,3 8 0,-4 6 0,-4 8 0,-3 1-23,-2 2 0,2 1 0,0 1 0,-1 3-28,-1 0 1,-1 1-1,-1 2 1,1-1-52,-1 1 1,1 1 0,0 1 0,0-1-323,3-2 1,-1-2-725,5-1 489,-1-3 678,4-2 0,14-28 0,4-10 0</inkml:trace>
  <inkml:trace contextRef="#ctx0" brushRef="#br0">16895 11232 8024,'-10'-6'299,"3"2"1,0 3 176,-1-3 0,-1 3-455,-2-2 1,4 4-889,0 6 588,5 0 1,-3 12 0,4-1 0,-1 2 0,-2 4-1,1 1 1,-1 2 197,1 2 0,-1-4 1,4 0-1,2 0 234,1-1 0,3-1 338,4-6-366,1-1 1,-1-11 0,2-1 0,2-3-1,2-1 1,1-1 0,-1-3 472,-1-3 0,3-7-385,-4-3 1,3-7-1,-3-3 1,-1-2 253,-2-2 1,-1 2-213,1-6-84,-1 3 1,-4 1 0,-2 0-1,-3 1 1,-1 1 431,0 1-482,-5 5 1,-2-2-1,-6 9 1,-2 5-1,-1 4 175,-2 2-395,-2 2 1,0 5 0,2 4 0,1 6 0,-1 6-1,1 5 1,1 1-1408,1 2 0,1 3 1005,3-2 501,6-1 0,5 18 0,5 0 0</inkml:trace>
  <inkml:trace contextRef="#ctx0" brushRef="#br0">21194 10670 7982,'-10'-10'211,"-2"0"1,0 2-1,-2 3 1,0 0-1,0 3 1762,0 0-1922,0 2 1,0 2 0,1 2 0,-1 7-1,-1 4 1,-2 2 0,0 0-136,0 2 0,4 4 1,-2 1-1,1 1 191,0 0 0,4-3 0,4 2 0,0-2-42,0-1 0,4 0 1,0-1-1,3-3-22,2-3 0,7-4 1,-1-2-1,4-2 18,-1-1 0,3-2 1,-1-4-1,0-4-78,1-5 1,-2-2 0,3-5 0,-1-1-25,-2-2 1,-1-1 0,-2 0-1,0 0-108,1 1 0,-2-5-106,-2 1 226,2 0 0,-8 3 0,3 1 0,-3 3 0,-1 3 1,0 2-238,0 2 328,0 4-124,0 2 0,-4 8 0,1 4 0,1 5 0,1 4 0,1 3 0,0 1-156,0 0 0,0 0 105,0-1 169,4 6 0,-2-4 1,4 3-1,-1 0 1,-2 0 196,2 2-99,-4 0 1,4 1 0,-5 0-1,0 0 1,0-1 0,0 1-1,-1 0 577,-3-1 1,-2-2-187,-4-4-358,4-5 0,-3 0 1,1-4-1,-4-1 0,-2-3 904,2-2-900,0-2 1,-2-4 0,-1 0 0,-1-1 0,-1-4 0,-1-4 0,2-5 27,1-2 0,-2-2-228,3-3-467,0 1 1,4-1-1,-1 0 1,2 0-1,1 1-2433,1 3 2447,5 2 1,-3 5 0,5-1-1,1 2 462,3 2 0,38 16 0,-13 0 0,-1 0 0</inkml:trace>
  <inkml:trace contextRef="#ctx0" brushRef="#br0">21767 10670 7982,'-10'-3'947,"-1"-1"1,1 2 2490,-1 1-3361,1 5 0,3 3 0,1 7 0,0 3 0,1 3 1,-3 3-1,-2 4 0,-1 5 0,-3 4 185,-4 3 1,-5 8 0,-3 5 0,12-24 0,0 0-119,0 1 0,-1 0 0,-2 0 0,-1 0 0,4-2 0,-1 0 0,1 1 0,0 0-113,-1-1 0,-1 0 0,2 1 0,0 0 0,-13 24 0,6-6-619,6-5 1,4-2-1,1-4 1,2-3-1174,1-3 0,5-4 0,0-5 1761,4-3 0,13-20 0,7-10 0</inkml:trace>
  <inkml:trace contextRef="#ctx0" brushRef="#br0">21736 11201 7982,'7'0'162,"0"-1"291,1-3 0,-3 3 0,1-1-228,-1 4 1,-2 2-1,-3 5 1,0 4-45,0 2 0,-4 2 1,-3 5-1,-1 2-58,1 4 0,-6 1 0,3 1 1,-2 0-139,1 3 1,-1-1 0,-1-2 0,-1-1-432,2 0 0,4 0 1,2-7-1,0 0-1991,0-3 2437,4 0 0,2-17 0,6-4 0</inkml:trace>
  <inkml:trace contextRef="#ctx0" brushRef="#br0">21934 11368 7924,'0'-11'117,"0"1"0,0-1 293,0 1 1,0-1-1,0 0 1,0-2 356,0-1 0,1 0 0,1 4-580,1 0 1,2 0-434,-1 3 0,-4 7 0,0 10 0,-6 5-381,-3 6 1,-3 7 0,-1 3-1,-1 3 378,2 3 1,-2 0 0,2 3-1,4-3 323,2-2 0,3 0 0,3-4 0,1-1 268,2-2 1,4-6-98,7-4-20,2-10 0,5 1 0,0-9 0,0-1 0,0-4 0,1-5 0,1-8 926,1-5 1,0-7-487,-3-5-447,-5-4 0,1 6 0,-6-4 0,1 0 0,-4 1 171,-2 0-304,-3 6 1,-4 1 0,-2 6 0,-6 2 0,-3 4-821,-6 2 371,3 5 1,-4 6 0,1 5 0,-1 2 0,-1 5-2675,3 5 3038,-3 3 0,5 10 0,0 6 0,-4 2 0,0-1 0</inkml:trace>
  <inkml:trace contextRef="#ctx0" brushRef="#br0">20622 8078 8000,'0'10'445,"-1"-4"1,-3-2 0,-3-3 1775,-2-1-2082,3-5 1,2-5-1,4-6 1,1-3 0,3-1-1,6-3 1,2-1-1,2-3 1,1 2-14,3 0 0,-2-3 1,1 3-1,1 2-526,-2 1 0,3 2 0,-2 0 0,0 1-706,0 2 1,-3 4 1105,4-1 0,-1 12 0,4 3 0</inkml:trace>
  <inkml:trace contextRef="#ctx0" brushRef="#br0">20747 6475 8000,'-5'-15'15,"-2"-2"0,-2-2 0,-1 2 0,0 3 0,2 1 0,1 2 489,-1 0 0,2-2 1,-1 8 21,-1-1-480,-1-3 0,2 7 1,0-1-1,-1 2 0,-1 3 1,-3 4-1,0 4 60,-2 2 1,-4 4-1,3 3 1,-1 3-15,-2 2 0,-1 5 0,2-2 0,3 4-53,2 0 1,3 0-1,2 0 1,4-1-65,2-2 1,2-4-1,3-6 1,7-4-77,5-3 1,7-2 0,2-2-1,1-4 100,-1-6 1,4-4 55,-1-6-11,-3-4 0,3-5 0,-6-1 0,-2-2 0,-2-2 0,-1-3 0,-4-2 156,-1-3 0,-6 0 0,-3 4 1,-2 0-68,-1 0 0,-4-1-112,-3 1 1,-6 5 0,-2 1 0,0 3 12,0 1 1,-3 2-265,0 1 153,3 8 1,-1 2 0,3 5-1,-1 0 1,2 2-407,0 1 366,6 0 0,-2 1 1,5 3-1,0 3-1521,2 2 1339,1 1 1,0 1-1,0-1 1,0 0-1,1 1 1,3-1-481,3 1 0,2-1 779,1 1 0,10-6 0,2 0 0</inkml:trace>
  <inkml:trace contextRef="#ctx0" brushRef="#br0">20872 6173 8141,'0'7'-111,"0"0"0,3 0 52,1 3 1,3 5 0,-3 4 0,2 4 84,2 5 1,-3 11-1,-1 6 1,0 6 15,-1 5 0,-1-27 1,0 2-1,-2 0 0,0 1 1,-1-1-1,1-2 113,-4 29 1,2-7-1,-4-6 1,0-4 51,0-7 0,3-8 1,-3-12-91,2-3 1,0-6 0,4-6-4,0-8 1,0-11-1,-1-9 1,-1-3-84,-2-3 1,1-6 0,3 1-1,0-5-2,0-3 0,0-4 0,0-3 0,0-1-37,0 0 1,0 1-1656,0-4 1685,0 27 1,0 1-1,1-28 1,2 1 0,5 8-1,4 8-153,2 7 119,4 2 0,-5 11 0,3 6 0,1 7 1,-2 5-1051,0 3 804,3 1 1,-3 1 0,4 4-1,-3 4 1,0 5 257,0 2 0,-3 6 0,2 5 0</inkml:trace>
  <inkml:trace contextRef="#ctx0" brushRef="#br0">20872 6465 8000,'-11'0'46,"1"0"0,-1 0 616,1 0-633,0 0 0,6 0 0,7 0 0,7 0-447,5 0 0,6 0 0,4 0 418,2 0 0,9-2 0,6-1 0,6 0 0,-1 0 0</inkml:trace>
  <inkml:trace contextRef="#ctx0" brushRef="#br0">21423 6569 8000,'0'-7'53,"0"0"0,0-1 1,0-2-1,0 0 1,2 0 295,1-1 1,-2 1 0,4-1-1,-1 2 71,3 2-335,-2-2 0,4 3 1,-2-4-1,2 0 1,2 2-1,-1 1 1,2 0 23,2 2 1,-3 0-1,3 5 1,-2 0-204,-2 0 0,1 0 0,-1 0 0,0 1 102,1 3 1,-1 3 0,-1 5-1,-2 3 49,-3 2 0,1 0 1,-2 4-1,-1 1-22,-1 2 1,-1-2-1,0 2 1,0-2-127,0-1 1,0 0-1,-1 0 1,-1 0-39,-1-1 1,-4-3 0,2-4 0,0-1-58,1-2 0,-3-3 114,3 0-1,-4-4 1,7 0 0,-4-6-1,2-4 1,-1-4-291,2-3 1,1-1 257,1-2 1,3-2 0,2 4-1,0-1-156,-1-2 1,4 3 164,-1 1 83,3-2 0,0 4 1,0-3-1,1 1 0,0 0 1,2 2-1,2-1 251,1-1 1,1 2 132,0-2-233,3-2 0,-5 5 0,3-3 0,-2 2 0,1 2 0,-4-1 0,0 2 606,-4 2 0,-2-2-347,0 2-179,3 2 0,-9-4 0,2 2-210,-2-2-30,-5 3 0,-6 2 0,-3 4 0,0 0-182,1 0 0,1 1 0,-2 2 0,-1 5-99,1 5 0,-2 0-84,1 4 262,1-4 0,2 6 0,1 0 0,-1 3 0,2 2 0,2-1 0,4-1-653,2-1 1,1 3 133,0 1 361,0-1 1,8-4 282,2-3 0,18-14 0,8-5 0,1-1 0,0-1 0</inkml:trace>
  <inkml:trace contextRef="#ctx0" brushRef="#br0">22163 6433 8000,'5'-7'0,"0"-1"405,0-3 1,-4 0-1,2-3 10,-2 3 1,-1 0 0,-1 2-382,-2 2 1,0-1-101,-4 5 1,4-1 0,-4 5-1,-1 3-164,-1 3 0,-2 3 254,1 4 22,-1-2 1,1 7-1,0-3 1,-1 2 0,2-1-1,1 2 1,2 0 167,2 2 1,-3 0-249,3 0 1,1-2 0,3-1-1,0-3-111,0 0 1,2-4-207,5 3 279,0-7 0,8 1 1,-4-4-1,3-2 0,2-2 1,2-3-1,-1-4 33,2-3 0,-1-3 253,0-1-162,1-5 0,-4 3 1,3-5-1,-3 0 1,-1 1 432,-1-1-417,-3 0 1,-1 0 0,-3 0 0,-1 2-1,0 1 1,-1 4 0,-1 3-318,-1 0 3,0 1 163,-2 4 1,-5 2 0,-2 5-514,-2 2 538,3 3 1,0 8 0,4 1 0,-3 0 0,1 1 0,-1 0 0,3 3 75,0 1 0,2-4 196,0-2-200,0 2 1,2-5-1,1 4 1,4-2-1,2-1 134,2-3-40,-1-1 0,2-2 0,0-3 0,3-2 0,0-1 710,1 0-622,2-4 0,-6-2 0,3-6 0,-2 0 1,1-3 336,-1-2-505,-1 0 1,-2 0 0,0 1 0,0-1 0,-2 2-1,-2 0 1,-2 3-345,-1 0 0,1 2-233,0-1 1,-1 1-1014,-3-1 1039,0 6 430,0 0 1,-3 13 0,-1 3-1,2 0 1,1 1 155,1-2 1,0 0 301,0 1-220,0-1 1,0-3 0,0 0-1,1 1 1,2 2 557,4 0 1,-1-4-432,1-3-148,-5 3 1,8-5 0,-5 4 0,2-2 0,0 1 561,1-2-469,2-1 1,-3 0-1,-1 2 1,3 0 0,0-1-242,1 0-168,-4 2 1,3-3-1,-2 3 1,2-3-300,2-1 494,-1 0-40,-4 0 1,2-1 0,-3-2 0,-1-1-121,1-2 61,-2-1 0,-1-3 1,0-1-51,1 1 218,1 4 1,-4 0-1,1 4 1,1-3 492,2 0-281,-1 2-207,-3-1 0,0 3-47,0-3-776,5 3 56,-4-4 1,5 5-1292,-3 0 1981,-1 0 0,11-4 0,-1-2 0</inkml:trace>
  <inkml:trace contextRef="#ctx0" brushRef="#br0">22798 6496 7960,'0'6'1696,"0"-11"0,1-2-1511,2-7 1,-1 3 0,5 1 0,0 2 9,-1 1 0,3 1 0,-3-2 1,1 3-116,0 0 1,0 1-1,3 4-74,1 0 0,-4 5 0,-1 3 0,-1 4-90,1 2 0,-4 4 0,3-2 0,-1 2 87,-1-1 0,0-1 0,-3 3 0,0-3 94,0-1 1,0-1 0,0-4 419,0 1-375,0-6 1,0-6 0,2-8 0,0-5-38,1-2 1,4-3-1,-2-4 1,1-1-401,2 1 1,-2-1 0,1 2-1,0 2-433,-2 0 1,5 5-899,-4 1 1162,4 3 1,0 4 0,1 1 463,-1 1 0,24 16 0,5 6 0</inkml:trace>
  <inkml:trace contextRef="#ctx0" brushRef="#br0">23256 6350 7940,'5'0'1470,"0"-5"1,-5 0-721,0-6 1,-3 4-20,-1 0-606,-4 0 0,6 0 0,-5 2 1,0-1-1,0 1 0,0 1-428,-1 1 1,-1-1 11,-2 0 0,4 2 29,0 5 180,5-1 1,-4 7 0,4-2 0,-2 2-1,2 1 1,1 2 0,1 1-3,0 1 1,1 3 255,3-3-111,-3 4 1,4-3 0,-1 4 0,2-2 0,1 1 113,0-2-59,-5 3 1,4-6-1,-4 3 1,1-1 0,0-2 730,-2-1-415,-1-2 1,0 0-1,-1 1 1,-3-2-1,-3-1-778,-2-1 0,-1-5-353,-1 2 185,1-3 0,3-1 0,0-1 0,-1-1 0,0-3-3100,1-1 3614,-2 4 0,21-40 0,1-4 0</inkml:trace>
  <inkml:trace contextRef="#ctx0" brushRef="#br0">23380 6402 7940,'21'-5'380,"-4"0"494,-4-6-418,-6 1 1,3 4 0,-5 4 281,1 4 1,-1 4-329,-5 4-385,0 5 0,3 1 0,1 4 0,-2-1 0,-1-2 0,-1 1 0,1 2-592,3 1 0,-3-5 319,2-2-550,-1-2 0,-2-2-1390,0 0 2044,0-4 1,0-7 0,0-9 0,0-7-1,0-3 1,0-4 0,0-1 143,0-2 0,0 0 0,0-5 0,0 1 0,0 1 0,0 2 0,0 3 0,0 2 0,0 2 0,0-2 0,9 30 0,2 1 0</inkml:trace>
  <inkml:trace contextRef="#ctx0" brushRef="#br0">23766 6433 7940,'10'0'1270,"-4"0"0,-2-1-1005,-4-2 0,0 0 80,0-4-8,0 0 0,0 1 0,0-1-498,0-2 1,-4 5 0,-3 0-788,-2 3 837,-2 1 1,1 1 0,-1 3 0,1 2 0,0 2 0,-1 1-1,2 3 62,2-1 0,-2 1 0,3-2 0,-1 2 141,0 2 0,5-3 1,-2 3-1,3-2 37,1-2 0,0 0 0,0 1 39,0-1 1,5-4 85,2-3-114,2-1 1,3-2 0,0-2 0,2-1-1,-1-4 1,0-2 0,-1-2 531,2 1 0,1-4-244,-1 0-400,-2 0 0,3 3 0,-5-2 0,1-1 0,-1 3 0,0 1 0,1 3 2,-1-1 0,1 4-1,-1 0-139,-4 3 0,3 1 1,-2 0-527,2 0 558,-3 5 1,-1 0 0,-5 6-1,0-1 1,0 1 23,0-1 60,0 5 1,-2-3 0,0 2-1,-1-3 1,-1 0 284,0-1-227,2-4 0,-2 3 211,4-2-178,0-2 0,0-2 0,1-5 0,2-3 418,4-1-490,3-1 1,0-4 0,0-2-1,2-1 1,1 1 184,1 2-113,-1 1 0,-2-1 1,0 1-1,2-1 1,1 1-1,-1 1 0,-2 2 191,0 3 0,-1 2-127,1-2-141,-6 3 1,5-3 0,-5 5 0,2 2-346,0 4 257,-4 2 1,5 2 0,-5-1 0,1 1 0,-1-1-450,1 1 335,4-1 0,-6 0 1,5 1-1,0-1-1280,-1 1 996,3-1 1,-4-3 0,3-1-1,-1-1 1,1 0 0,1 1 465,1 0 0,-4-4 0,-1 3 0</inkml:trace>
  <inkml:trace contextRef="#ctx0" brushRef="#br0">22600 7349 7927,'-5'-11'175,"-2"-3"1,-2-2 0,-1-2 0,0 1 0,2-1 0,2-2 764,2-1 0,-1 4 1,3 0-1,-2 2 593,2 3-1145,1 5 1,1 0 0,0 7-261,0 4 0,-1 6 1,-3 5-1,-2 6-136,1 5 1,-5 4-38,4 1 23,-4 1 0,-4 2 1,0 2-1,2 0 1,0 1-1,2-1 0,1 0 105,2-3 1,-1 0 0,4-3 0,2-2-11,1-4 0,1-3 0,0-4 0,1-3-109,2-2 0,3-7-212,4-1 158,1-3 1,4-1-1,1 0 1,1 0 0,1-1-362,0-3 36,2-1 0,1-5 0,0 2 0,-1 1 0,1-1-1214,0-1 1111,-5-2 1,4 5 0,-4-1-1,0-2 518,-2 0 0,-21-15 0,-6-4 0</inkml:trace>
  <inkml:trace contextRef="#ctx0" brushRef="#br0">22464 7485 7927,'-11'0'0,"-2"0"0,-1 0 459,2 0 0,0 0 1489,2 0-1365,4 0 1,-1 0 0,7 0 0,4 0-98,5 0 0,6-1-532,2-3-98,7 3 0,-1-4 1,5 5-1,1 0 1,1 0-1,1 0 1,1 0-3705,-1 0 3848,0 0 0,-1 2 0,4 1 0,2 0 0,-1 0 0</inkml:trace>
  <inkml:trace contextRef="#ctx0" brushRef="#br0">22870 7516 7927,'2'-9'1169,"0"1"-863,1 1 0,5 1 0,-2-2 0,1 2-28,0 1 0,0-2 0,5 3 0,0-1-66,2 1 1,1 0 0,-2 3 0,1-1-19,-1-2 1,2 1 0,-1 4 0,-2 1-143,0 2 0,-2 4 0,-1 0 0,0 3-88,-3 3 1,-3 4-1,0-3 1,-2 1-10,-1 2 1,0-2 0,0 2 0,0-1-112,0-1 0,-3 3 0,-2-5 0,1-2-218,-1 0 1,0-2 0,2 1-128,-4-1 264,2-4-80,-4-1 1,8-6 0,-2-3-1,1-3 1,2-2-353,0-2 0,0 1 287,0 0 252,5-1 0,-3 1 0,5-1 0,1 1 0,2 0 575,0-1-273,5 1 0,-3-1 1,3 1-1,-1 0 1,1-1 381,1 1-408,1-1 1,3 1 0,-2-1 0,0 1 0,0 0-1,1-1 1,-1 2 702,0 2 1,-5-2-250,5 2-361,-6-2 0,3 2 0,-4 0 0,-1-1 227,1-2-382,-1 0 0,-4 3 0,-1 0 0,-2-1 0,0-1 257,0-2-645,-2 6 1,-1-5 0,-1 5 0,-3-1-1,-3 2 1,-2 3-862,-1 1 0,-2 2 507,-2 5 562,3 0 0,-8 10 0,5-4 0,0 5 0,1 1 49,-1 2 86,0 0 0,3 0 1,1 0-1,1 1 1,1 1-1,2 1 1,1-1 361,3-1 0,2-1-118,3 0-221,8 0 1,2-5-1,4-2 1,1-4 0,2-3 360,1-3-270,4-3 1,-2-1 0,4-1-1,0-3 1,-1-4 0,3-5 0,1-4 340,1-3 1,-4-1 98,-3 1-465,3-6 0,-5 3 1,2-5-1,-3 0 0,-4 1 420,-3-1-470,-2 5 0,-3-4 0,-2 4 0,-2 0 0,-2 2-86,1 3-115,-1 5 0,-3 1 1,-1 7-1,-3 0 1,-2 3-1,-4 0-847,0 2 0,-1 6 448,1 5 410,-5-1 0,2 10 1,-3-3-1,0 4 1,1 2 348,0 1-143,-4 1 1,8-1-1,-3 0 1,2 0 0,2 1-1,1 0 1,2 1 271,3-1 0,3-1-783,1-3 133,0 5 1,2-6-1,4 2 1,6-4 0,3-2-1181,3 0 1464,7-3 0,8-18 0,6-7 0,6-3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93934BB-3A6E-6128-B806-1C4DEB999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AT" dirty="0"/>
              <a:t>We need two pointer </a:t>
            </a:r>
            <a:r>
              <a:rPr lang="en-GB" dirty="0" err="1"/>
              <a:t>i</a:t>
            </a:r>
            <a:r>
              <a:rPr lang="en-AT" dirty="0"/>
              <a:t> and j.</a:t>
            </a:r>
          </a:p>
          <a:p>
            <a:endParaRPr lang="en-AT" dirty="0"/>
          </a:p>
          <a:p>
            <a:r>
              <a:rPr lang="en-GB" dirty="0" err="1"/>
              <a:t>i</a:t>
            </a:r>
            <a:r>
              <a:rPr lang="en-GB" dirty="0"/>
              <a:t> runs from the end to the beginning</a:t>
            </a:r>
          </a:p>
          <a:p>
            <a:r>
              <a:rPr lang="en-GB" dirty="0"/>
              <a:t>I denotes the boundary between the lower and upper part. In the end, it is the position of the pivot element.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28009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889B47A-594A-00BA-9418-2E361B9C2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9407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0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1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6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E4646-156D-4708-A2BA-4E86E8E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11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8AA3A3D-45DD-F80A-8254-F04B80BB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3676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31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519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337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579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014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9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7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223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79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56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2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03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540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7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618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938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048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6846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477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4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FB227D93-FD72-A7F0-C8B1-6CF1800D1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O(n) for the partition/split operation</a:t>
            </a:r>
          </a:p>
        </p:txBody>
      </p:sp>
    </p:spTree>
    <p:extLst>
      <p:ext uri="{BB962C8B-B14F-4D97-AF65-F5344CB8AC3E}">
        <p14:creationId xmlns:p14="http://schemas.microsoft.com/office/powerpoint/2010/main" val="3765699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49A8F984-6F1B-B54A-9A67-1E65AAFC0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Don’t forget, the first or last element is the pivot element. Permtations create different pivot elements.</a:t>
            </a:r>
          </a:p>
        </p:txBody>
      </p:sp>
    </p:spTree>
    <p:extLst>
      <p:ext uri="{BB962C8B-B14F-4D97-AF65-F5344CB8AC3E}">
        <p14:creationId xmlns:p14="http://schemas.microsoft.com/office/powerpoint/2010/main" val="18957010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8970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827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486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5083D85-3DEE-F620-07DA-32B782D71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51C4AFD2-60DB-8134-0302-8B8042E93E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tabLst/>
                  <a:defRPr/>
                </a:pPr>
                <a:r>
                  <a:rPr lang="en-US" sz="1100" i="0" dirty="0">
                    <a:latin typeface="Cambria Math" panose="02040503050406030204" pitchFamily="18" charset="0"/>
                    <a:ea typeface="Calibri" panose="020F0502020204030204" pitchFamily="34" charset="0"/>
                    <a:cs typeface="Calibri" panose="020F0502020204030204" pitchFamily="34" charset="0"/>
                  </a:rPr>
                  <a:t>𝑛 − 1 −2</a:t>
                </a:r>
                <a:r>
                  <a:rPr lang="de-AT" sz="1100" b="0" i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𝛼𝑛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:r>
                  <a:rPr lang="en-US" sz="110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𝛼</a:t>
                </a:r>
                <a:r>
                  <a:rPr lang="de-AT" sz="1100" b="0" i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1−𝑎</a:t>
                </a:r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 that</a:t>
                </a:r>
                <a:r>
                  <a:rPr lang="en-US" sz="1100" baseline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is, the probability or split is somewhere in the middle. Task 13 gives the probability that splits are between first and </a:t>
                </a:r>
                <a:r>
                  <a:rPr lang="en-US" sz="1100" baseline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third quartile.</a:t>
                </a:r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en-AT" dirty="0"/>
                </a:br>
                <a:endParaRPr lang="en-AT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8107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74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47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5390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2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54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13" Type="http://schemas.openxmlformats.org/officeDocument/2006/relationships/slide" Target="slide54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12" Type="http://schemas.openxmlformats.org/officeDocument/2006/relationships/slide" Target="slide5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11" Type="http://schemas.openxmlformats.org/officeDocument/2006/relationships/slide" Target="slide46.xml"/><Relationship Id="rId5" Type="http://schemas.openxmlformats.org/officeDocument/2006/relationships/slide" Target="slide24.xml"/><Relationship Id="rId10" Type="http://schemas.openxmlformats.org/officeDocument/2006/relationships/slide" Target="slide42.xml"/><Relationship Id="rId4" Type="http://schemas.openxmlformats.org/officeDocument/2006/relationships/slide" Target="slide6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1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0.png"/><Relationship Id="rId3" Type="http://schemas.openxmlformats.org/officeDocument/2006/relationships/image" Target="../media/image710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Relationship Id="rId22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710.png"/><Relationship Id="rId21" Type="http://schemas.openxmlformats.org/officeDocument/2006/relationships/image" Target="../media/image41.png"/><Relationship Id="rId7" Type="http://schemas.openxmlformats.org/officeDocument/2006/relationships/image" Target="../media/image1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91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2.png"/><Relationship Id="rId5" Type="http://schemas.openxmlformats.org/officeDocument/2006/relationships/image" Target="../media/image91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heapsort.ipynb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1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customXml" Target="../ink/ink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romm/dsa/blob/main/notebooks/heapsort.ipynb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2956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634701" y="5302785"/>
            <a:ext cx="817043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Quicksort and Randomized Algorithms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39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87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7" y="3457937"/>
            <a:ext cx="3109220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97919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530038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660041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788442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920048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635966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568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19655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32655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3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168005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389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802244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30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366558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8E29B0B-9773-4F77-9A74-88070CC6D446}"/>
              </a:ext>
            </a:extLst>
          </p:cNvPr>
          <p:cNvSpPr/>
          <p:nvPr/>
        </p:nvSpPr>
        <p:spPr>
          <a:xfrm rot="10800000" flipH="1" flipV="1">
            <a:off x="4511110" y="3483408"/>
            <a:ext cx="1216938" cy="46013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61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803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824950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954953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984316" cy="35405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675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394643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52464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521737" cy="2050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Complexity of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Exercise: Hoare’s 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Average case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Randomized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75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𝐹𝑖𝑛𝑎𝑙</m:t>
                      </m:r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594FE6D-B2C3-42B2-9355-20C0B5D5FC47}"/>
              </a:ext>
            </a:extLst>
          </p:cNvPr>
          <p:cNvSpPr/>
          <p:nvPr/>
        </p:nvSpPr>
        <p:spPr>
          <a:xfrm rot="10800000" flipH="1" flipV="1">
            <a:off x="2999659" y="3462757"/>
            <a:ext cx="2233935" cy="58749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+1 …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blipFill>
                <a:blip r:embed="rId3"/>
                <a:stretch>
                  <a:fillRect t="-49057" b="-547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[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… 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𝑞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−1]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blipFill>
                <a:blip r:embed="rId4"/>
                <a:stretch>
                  <a:fillRect l="-3723" t="-51923" r="-3723" b="-5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939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4893033" y="4191607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= 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53068" y="3489875"/>
            <a:ext cx="0" cy="70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𝑟𝑒𝑡𝑢𝑟𝑛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78A9-9A27-DA2D-E35C-9C18187B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A87F4-7AA5-D4E2-EEEF-87D61C41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4 regions during execution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8AC264B-8215-CDF3-0416-DC52DD459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3472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B189146D-CA06-EDD4-B623-208AB34764ED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9CEF5ED2-79D0-F6AC-4AC4-6B8B91DFFBC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F990C6F-E72B-C16C-C32E-3AB41ECE571B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92203342-1957-54CB-0EE8-5A0D1642EA53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F24FE5E-4590-77A6-C838-52C186268F3F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39107939-40D8-8380-0B99-E6E71ABBE4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BC5412AD-0A3D-DBC1-E605-3A2CCFC536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/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068260-EBCF-EA49-4496-D9B14928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61" y="2309685"/>
                <a:ext cx="996363" cy="307777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/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0BF7161-B831-A579-9BE3-63CD24ECB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44" y="2309685"/>
                <a:ext cx="996362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973068E-CB90-D441-BA7C-99AF5EBCF60D}"/>
              </a:ext>
            </a:extLst>
          </p:cNvPr>
          <p:cNvSpPr txBox="1"/>
          <p:nvPr/>
        </p:nvSpPr>
        <p:spPr>
          <a:xfrm>
            <a:off x="3670641" y="2309685"/>
            <a:ext cx="90120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T" dirty="0"/>
              <a:t>unknown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/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𝑝𝑖𝑣𝑜𝑡</m:t>
                      </m:r>
                    </m:oMath>
                  </m:oMathPara>
                </a14:m>
                <a:endParaRPr lang="en-A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64306B-D166-ABDF-D161-67D5C3D4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231" y="2309685"/>
                <a:ext cx="660309" cy="307777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79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Quicksort: Partition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654240" y="1615334"/>
            <a:ext cx="7835519" cy="362733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partition(a,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pivot = a[p] # the pivot element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j = r # index of first known element greater than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in range(r, p, -1):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&gt; pivot: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a[p], a[j] = a[j], a[p] # put pivot in place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j</a:t>
            </a:r>
          </a:p>
        </p:txBody>
      </p:sp>
    </p:spTree>
    <p:extLst>
      <p:ext uri="{BB962C8B-B14F-4D97-AF65-F5344CB8AC3E}">
        <p14:creationId xmlns:p14="http://schemas.microsoft.com/office/powerpoint/2010/main" val="2768411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038679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 the operation of partition on the array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13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19, 9, 5, 12, 8, 7, 4, 11, 2, 6, 21)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elements are sorted in the ascending order?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How would you modify quicksort to sort in descending order?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blipFill>
                <a:blip r:embed="rId3"/>
                <a:stretch>
                  <a:fillRect l="-593" t="-1064" b="-23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93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891209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is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in the worst case we need to go through all elements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complexity of the quicksort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∗ #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𝑟𝑒𝑐𝑢𝑟𝑠𝑖𝑣𝑒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𝑐𝑎𝑙𝑙𝑠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 of recursive calls is equivalent to the height of the recursion tree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3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FC4BB9-C4AA-47C2-B5A5-BE7FF92DB746}"/>
              </a:ext>
            </a:extLst>
          </p:cNvPr>
          <p:cNvSpPr>
            <a:spLocks noChangeAspect="1"/>
          </p:cNvSpPr>
          <p:nvPr/>
        </p:nvSpPr>
        <p:spPr>
          <a:xfrm>
            <a:off x="73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152CD3-585E-4C8D-9DE9-E1E79FA1C0F8}"/>
              </a:ext>
            </a:extLst>
          </p:cNvPr>
          <p:cNvSpPr>
            <a:spLocks noChangeAspect="1"/>
          </p:cNvSpPr>
          <p:nvPr/>
        </p:nvSpPr>
        <p:spPr>
          <a:xfrm>
            <a:off x="217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B6EA091-AFAF-49B7-B837-87B4550E234B}"/>
              </a:ext>
            </a:extLst>
          </p:cNvPr>
          <p:cNvSpPr>
            <a:spLocks noChangeAspect="1"/>
          </p:cNvSpPr>
          <p:nvPr/>
        </p:nvSpPr>
        <p:spPr>
          <a:xfrm>
            <a:off x="289136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  <a:endCxn id="16" idx="7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  <a:endCxn id="17" idx="1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stCxn id="13" idx="3"/>
            <a:endCxn id="18" idx="7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48FBEA2E-031D-425A-BC27-A33F024FBE0E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194789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 l="-405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98F5255-D063-47BF-8CBA-D76CDC338B71}"/>
              </a:ext>
            </a:extLst>
          </p:cNvPr>
          <p:cNvCxnSpPr>
            <a:cxnSpLocks/>
          </p:cNvCxnSpPr>
          <p:nvPr/>
        </p:nvCxnSpPr>
        <p:spPr>
          <a:xfrm>
            <a:off x="3621760" y="4000800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/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/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/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𝟑𝟒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253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97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99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71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FAA573-B65E-475F-9681-D578D26564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F5585E3-E4F0-48B4-B8E7-F4AB953FB2CC}"/>
              </a:ext>
            </a:extLst>
          </p:cNvPr>
          <p:cNvCxnSpPr>
            <a:cxnSpLocks noChangeAspect="1"/>
          </p:cNvCxnSpPr>
          <p:nvPr/>
        </p:nvCxnSpPr>
        <p:spPr>
          <a:xfrm>
            <a:off x="120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BE12C-9C35-4C45-B584-7A8E5AA60435}"/>
              </a:ext>
            </a:extLst>
          </p:cNvPr>
          <p:cNvCxnSpPr/>
          <p:nvPr/>
        </p:nvCxnSpPr>
        <p:spPr>
          <a:xfrm flipH="1">
            <a:off x="264396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/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  <a:blipFill>
                <a:blip r:embed="rId15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/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3509850" y="4760713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/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/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/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𝑛h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93FC233C-DED6-49E6-AE2F-3314649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79651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447040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𝒍𝒐𝒈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  <a:blipFill>
                <a:blip r:embed="rId4"/>
                <a:stretch>
                  <a:fillRect l="-4762" b="-184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190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34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36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08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4649451" y="3968237"/>
            <a:ext cx="372238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  <a:blipFill>
                <a:blip r:embed="rId1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/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/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  <a:blipFill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/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/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86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30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532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04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/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672279" y="5560118"/>
            <a:ext cx="70485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5"/>
                <a:stretch>
                  <a:fillRect r="-46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el 1">
            <a:extLst>
              <a:ext uri="{FF2B5EF4-FFF2-40B4-BE49-F238E27FC236}">
                <a16:creationId xmlns:a16="http://schemas.microsoft.com/office/drawing/2014/main" id="{0B1F4BB3-448B-4936-9CCC-9DDFEA9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best case</a:t>
            </a:r>
          </a:p>
        </p:txBody>
      </p:sp>
    </p:spTree>
    <p:extLst>
      <p:ext uri="{BB962C8B-B14F-4D97-AF65-F5344CB8AC3E}">
        <p14:creationId xmlns:p14="http://schemas.microsoft.com/office/powerpoint/2010/main" val="33178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180636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61560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311323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203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419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107651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226728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249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357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374073" y="1598301"/>
            <a:ext cx="1" cy="4839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3736943" y="2489200"/>
            <a:ext cx="463489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4871689" y="3241634"/>
            <a:ext cx="3495138" cy="1058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 flipV="1">
            <a:off x="2554376" y="1801632"/>
            <a:ext cx="5817464" cy="275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  <a:blipFill>
                <a:blip r:embed="rId8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3923232" y="344587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4654151" y="344587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5260511" y="589821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5721430" y="5639137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  <a:blipFill>
                <a:blip r:embed="rId10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206356" y="44679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607703" y="589911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4667275" y="420887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348622" y="564003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6686784" y="5502539"/>
            <a:ext cx="168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3443232" y="367711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  <a:blipFill>
                <a:blip r:embed="rId1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/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/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4909428" y="373262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/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  <a:blipFill>
                <a:blip r:embed="rId19"/>
                <a:stretch>
                  <a:fillRect t="-10526" r="-1346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D125DEA6-46A1-4FCB-883A-BCA7273D1A6F}"/>
              </a:ext>
            </a:extLst>
          </p:cNvPr>
          <p:cNvSpPr>
            <a:spLocks noChangeAspect="1"/>
          </p:cNvSpPr>
          <p:nvPr/>
        </p:nvSpPr>
        <p:spPr>
          <a:xfrm>
            <a:off x="5947959" y="525655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5876970" y="49198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/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426048-8631-415A-B552-9014253F7C0F}"/>
              </a:ext>
            </a:extLst>
          </p:cNvPr>
          <p:cNvCxnSpPr>
            <a:cxnSpLocks/>
          </p:cNvCxnSpPr>
          <p:nvPr/>
        </p:nvCxnSpPr>
        <p:spPr>
          <a:xfrm>
            <a:off x="7406784" y="6141077"/>
            <a:ext cx="96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/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lipse 89">
            <a:extLst>
              <a:ext uri="{FF2B5EF4-FFF2-40B4-BE49-F238E27FC236}">
                <a16:creationId xmlns:a16="http://schemas.microsoft.com/office/drawing/2014/main" id="{9161C088-1B6B-4637-BF38-6B7A5AA38836}"/>
              </a:ext>
            </a:extLst>
          </p:cNvPr>
          <p:cNvSpPr>
            <a:spLocks noChangeAspect="1"/>
          </p:cNvSpPr>
          <p:nvPr/>
        </p:nvSpPr>
        <p:spPr>
          <a:xfrm>
            <a:off x="4754882" y="52617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B88183-8322-438B-8543-8C07DE479B2D}"/>
              </a:ext>
            </a:extLst>
          </p:cNvPr>
          <p:cNvCxnSpPr>
            <a:cxnSpLocks noChangeAspect="1"/>
            <a:endCxn id="90" idx="7"/>
          </p:cNvCxnSpPr>
          <p:nvPr/>
        </p:nvCxnSpPr>
        <p:spPr>
          <a:xfrm flipH="1">
            <a:off x="5215801" y="50026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/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  <a:blipFill>
                <a:blip r:embed="rId23"/>
                <a:stretch>
                  <a:fillRect t="-10526" r="-253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el 1">
            <a:extLst>
              <a:ext uri="{FF2B5EF4-FFF2-40B4-BE49-F238E27FC236}">
                <a16:creationId xmlns:a16="http://schemas.microsoft.com/office/drawing/2014/main" id="{A92E53F2-AB70-4AC3-AE5C-D3286B7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worst case</a:t>
            </a:r>
          </a:p>
        </p:txBody>
      </p:sp>
    </p:spTree>
    <p:extLst>
      <p:ext uri="{BB962C8B-B14F-4D97-AF65-F5344CB8AC3E}">
        <p14:creationId xmlns:p14="http://schemas.microsoft.com/office/powerpoint/2010/main" val="2971392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39376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6: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 do we have when elements are sorted in the ascending order?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r="-1111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40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Exercise: Hoare’s partitioning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79165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20262" y="1233534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7: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 we used so far for quicksort is a so-called </a:t>
            </a:r>
            <a:r>
              <a:rPr lang="en-US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Lomuto‘s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partitioning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scheme. This scheme is a bit more intuitive than the original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Hoare‘s partitioning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scheme, which is typically slightly faster on a certain kind of input. Here is the python implementation of the Hoare‘s partitioning scheme.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B707-F0B5-4DA2-9258-9880AD9FBE1E}"/>
              </a:ext>
            </a:extLst>
          </p:cNvPr>
          <p:cNvSpPr/>
          <p:nvPr/>
        </p:nvSpPr>
        <p:spPr>
          <a:xfrm>
            <a:off x="654090" y="2502577"/>
            <a:ext cx="7835519" cy="390890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partition(a, p, r):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pivot = a[p]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 - 1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j = r + 1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while True: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a[j] &gt;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&lt;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&gt;= j: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return j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895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7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array below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illustrate how this partitioning scheme works. What can you conclude from the illustration? What is different than in </a:t>
                </a:r>
                <a:r>
                  <a:rPr lang="en-US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partitioning scheme? Why do you think Hoare‘s partitioning scheme may work slightly faster in practice?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61B24DC-4993-4853-ACCF-DA07423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9586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0E5020D-2043-4041-87CC-D9B863A1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9065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feld 2">
            <a:extLst>
              <a:ext uri="{FF2B5EF4-FFF2-40B4-BE49-F238E27FC236}">
                <a16:creationId xmlns:a16="http://schemas.microsoft.com/office/drawing/2014/main" id="{5119162B-98A5-4F61-BD8B-15D31294344B}"/>
              </a:ext>
            </a:extLst>
          </p:cNvPr>
          <p:cNvSpPr txBox="1"/>
          <p:nvPr/>
        </p:nvSpPr>
        <p:spPr>
          <a:xfrm>
            <a:off x="507811" y="3738149"/>
            <a:ext cx="8229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8: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using Hoare‘s partitioning scheme we need to slightly modify our implementation of the quicksort.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B890DC-F325-4E9B-A4D5-223BF00F62EB}"/>
              </a:ext>
            </a:extLst>
          </p:cNvPr>
          <p:cNvSpPr/>
          <p:nvPr/>
        </p:nvSpPr>
        <p:spPr>
          <a:xfrm>
            <a:off x="850981" y="4503122"/>
            <a:ext cx="7835519" cy="15571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1420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8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Why the first recursive call in Hoare‘s scheme is </a:t>
                </a:r>
              </a:p>
              <a:p>
                <a:pPr lvl="0"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</a:p>
              <a:p>
                <a:pPr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 - 1)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scheme?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that the last element of our array is also the largest one. What will happen if we pick the last element as a pivot in this case? Discuss both Hoare‘s and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10: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in Hoare‘s scheme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891" r="-148" b="-17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EEB415F-1A7B-4517-94A6-294AE16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2" y="4902520"/>
            <a:ext cx="8229300" cy="5838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0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 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232106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saw that the worst-case of quicksort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the worst-case arises when the list is sorted in ascending order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best-case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when we always split in half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average-case will be between those two cases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turns out that the average-case is much closer to the best than to the worst case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6E914DC6-18C3-458C-8F5E-522BEF0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807026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5514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partitioning is a partitioning </a:t>
            </a:r>
            <a:r>
              <a:rPr lang="en-US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of similar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47% and 53% split is 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unbalanced partitioning 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 substantially in their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10% and 90% split is unbalanced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investigate the recursion tree for an unbalanced split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F7F489-02FC-48F7-BE3D-2FF35DD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Balanced vs. unbalanced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3099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 to merge sort, quicksort also uses divide-and-conquer approach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Divide: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divided into two nonempty subarrays: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 … 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de-DE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 element of the first subarray is smaller or equal to each element of the second subarray. 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computed as part of this partitioning procedure.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Conquer: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two subarrays are sorted recursively.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the subarrays are sorted in-place, no work is needed to combine them.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  <a:blipFill>
                <a:blip r:embed="rId3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5A0A10CE-FF67-475C-B0FF-D2FF489200C1}"/>
              </a:ext>
            </a:extLst>
          </p:cNvPr>
          <p:cNvSpPr txBox="1">
            <a:spLocks/>
          </p:cNvSpPr>
          <p:nvPr/>
        </p:nvSpPr>
        <p:spPr>
          <a:xfrm>
            <a:off x="457200" y="4918057"/>
            <a:ext cx="8229600" cy="143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Quicksort sorts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in-place, i.e., it does not copy elements into new lists. Merge sort does not sort in-place as it copies the elements of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sublists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while combining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/merging. Hence, quicksort generally occupies less memory than merge sort.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323511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04435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454198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3682013" y="303391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5383897" y="30258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50526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369603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4142932" y="2725878"/>
            <a:ext cx="478131" cy="387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5002901" y="2725878"/>
            <a:ext cx="460077" cy="37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 flipH="1">
            <a:off x="552749" y="1671145"/>
            <a:ext cx="8941" cy="26751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  <a:blipFill>
                <a:blip r:embed="rId4"/>
                <a:stretch>
                  <a:fillRect l="-990" b="-1052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5260511" y="2473033"/>
            <a:ext cx="3111329" cy="1616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6265106" y="3245624"/>
            <a:ext cx="2101721" cy="659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3923232" y="1839673"/>
            <a:ext cx="4433510" cy="1098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5113897" y="348678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5844816" y="348678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738923" y="523253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69" y="418348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479842" y="497345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519307" y="5502539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24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4662745" y="37163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  <a:blipFill>
                <a:blip r:embed="rId10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6096025" y="369880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6565793" y="41490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EE0D92CE-D44C-4D32-8B74-935CB28DA07A}"/>
              </a:ext>
            </a:extLst>
          </p:cNvPr>
          <p:cNvSpPr>
            <a:spLocks noChangeAspect="1"/>
          </p:cNvSpPr>
          <p:nvPr/>
        </p:nvSpPr>
        <p:spPr>
          <a:xfrm>
            <a:off x="1369337" y="303708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AEEDD3-97C7-4335-A815-63A545E80F84}"/>
              </a:ext>
            </a:extLst>
          </p:cNvPr>
          <p:cNvCxnSpPr>
            <a:cxnSpLocks noChangeAspect="1"/>
            <a:endCxn id="73" idx="7"/>
          </p:cNvCxnSpPr>
          <p:nvPr/>
        </p:nvCxnSpPr>
        <p:spPr>
          <a:xfrm flipH="1">
            <a:off x="1830256" y="277800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97E1ED99-B2B5-4D54-AF4E-20B7F2343E10}"/>
              </a:ext>
            </a:extLst>
          </p:cNvPr>
          <p:cNvSpPr>
            <a:spLocks noChangeAspect="1"/>
          </p:cNvSpPr>
          <p:nvPr/>
        </p:nvSpPr>
        <p:spPr>
          <a:xfrm>
            <a:off x="2716529" y="303797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7241B01-9CDA-4AD2-BA94-809E516B941F}"/>
              </a:ext>
            </a:extLst>
          </p:cNvPr>
          <p:cNvCxnSpPr>
            <a:cxnSpLocks noChangeAspect="1"/>
          </p:cNvCxnSpPr>
          <p:nvPr/>
        </p:nvCxnSpPr>
        <p:spPr>
          <a:xfrm>
            <a:off x="2457448" y="277889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442D466D-2CEE-4718-94B0-E8563A22C9A2}"/>
              </a:ext>
            </a:extLst>
          </p:cNvPr>
          <p:cNvSpPr>
            <a:spLocks noChangeAspect="1"/>
          </p:cNvSpPr>
          <p:nvPr/>
        </p:nvSpPr>
        <p:spPr>
          <a:xfrm>
            <a:off x="678110" y="376141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B423749D-D5D2-42A1-9CFA-753D0D5EB898}"/>
              </a:ext>
            </a:extLst>
          </p:cNvPr>
          <p:cNvCxnSpPr>
            <a:cxnSpLocks noChangeAspect="1"/>
            <a:stCxn id="73" idx="3"/>
            <a:endCxn id="96" idx="7"/>
          </p:cNvCxnSpPr>
          <p:nvPr/>
        </p:nvCxnSpPr>
        <p:spPr>
          <a:xfrm flipH="1">
            <a:off x="1139029" y="3498000"/>
            <a:ext cx="309389" cy="342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6521D5-AD18-4EE8-AA02-BBF687BFFA70}"/>
              </a:ext>
            </a:extLst>
          </p:cNvPr>
          <p:cNvCxnSpPr>
            <a:cxnSpLocks noChangeAspect="1"/>
            <a:stCxn id="73" idx="5"/>
          </p:cNvCxnSpPr>
          <p:nvPr/>
        </p:nvCxnSpPr>
        <p:spPr>
          <a:xfrm>
            <a:off x="1830256" y="3498000"/>
            <a:ext cx="299875" cy="342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/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  <a:blipFill>
                <a:blip r:embed="rId1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/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/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/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/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/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/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/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𝟕𝟐𝟗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  <a:blipFill>
                <a:blip r:embed="rId1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302ED3D-F6E3-45E4-91C2-EF1FDD054A3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439889" y="421165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9316EAF4-DA48-42FD-A28E-792818E63851}"/>
              </a:ext>
            </a:extLst>
          </p:cNvPr>
          <p:cNvCxnSpPr>
            <a:cxnSpLocks noChangeAspect="1"/>
          </p:cNvCxnSpPr>
          <p:nvPr/>
        </p:nvCxnSpPr>
        <p:spPr>
          <a:xfrm>
            <a:off x="5121413" y="4177255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/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/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/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/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  <a:blipFill>
                <a:blip r:embed="rId23"/>
                <a:stretch>
                  <a:fillRect l="-25581" r="-69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49C6A3C-78BF-47FA-82D0-43A840AB47A0}"/>
              </a:ext>
            </a:extLst>
          </p:cNvPr>
          <p:cNvCxnSpPr>
            <a:cxnSpLocks/>
          </p:cNvCxnSpPr>
          <p:nvPr/>
        </p:nvCxnSpPr>
        <p:spPr>
          <a:xfrm>
            <a:off x="7504209" y="4800315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/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7AD578D-A977-45FD-A6B9-4F4D99D0E246}"/>
              </a:ext>
            </a:extLst>
          </p:cNvPr>
          <p:cNvCxnSpPr>
            <a:cxnSpLocks/>
          </p:cNvCxnSpPr>
          <p:nvPr/>
        </p:nvCxnSpPr>
        <p:spPr>
          <a:xfrm flipH="1">
            <a:off x="257654" y="1693571"/>
            <a:ext cx="8068" cy="42500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/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  <a:blipFill>
                <a:blip r:embed="rId25"/>
                <a:stretch>
                  <a:fillRect l="-11386" r="-3465" b="-1234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4B1E172D-7C38-42D8-804E-EE5419C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1496361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split in half, i.e. the new sizes are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/2,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height of the tree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den>
                          </m:f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case of an unbalanced s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minimal leaf depth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leaf depth is then: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/9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depth is still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noProof="0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7D89EEF6-4025-41C6-A245-6FE32B6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Unbalanced partitioning, 9-to-1 split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C54DD2-272A-02AA-D82A-570C78E8DE84}"/>
                  </a:ext>
                </a:extLst>
              </p14:cNvPr>
              <p14:cNvContentPartPr/>
              <p14:nvPr/>
            </p14:nvContentPartPr>
            <p14:xfrm>
              <a:off x="5824080" y="2132280"/>
              <a:ext cx="2915640" cy="209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C54DD2-272A-02AA-D82A-570C78E8DE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7880" y="2116080"/>
                <a:ext cx="2948040" cy="21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978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876211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11: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that the splits at every level of quicksort are in the proportion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1 −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0&lt;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constant. Using the previous argumentation about the minimum and maximum leaf depth show that the minimum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 maximum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now that the “good” and “bad” splits alternate during execution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 we are assuming that “good” and “bad” splits are equally likely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“bad” split followed by one “good” split produces three arrays with sizes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total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situation is now even slightly better than a single “good”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again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the first example is completely balanced in a recursion subtree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Intuitively, the cost of the “bad” split is absorbed in the cost of a “good” split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  <a:blipFill>
                <a:blip r:embed="rId3"/>
                <a:stretch>
                  <a:fillRect t="-843" b="-252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B4BD6107-13AD-4A8E-A75D-5F5A52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92416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even unbalanced splits have the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can make another argument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run quicksort the splits will not be same at every level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“good” balanced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“bad” unbalanced splits, e.g., long portions of same number or presorted parts of the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average case partition produces a mix of “good” and “bad” splits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8D2EF1AB-A396-4E5B-9ED2-5287AED0349A}"/>
              </a:ext>
            </a:extLst>
          </p:cNvPr>
          <p:cNvSpPr txBox="1">
            <a:spLocks/>
          </p:cNvSpPr>
          <p:nvPr/>
        </p:nvSpPr>
        <p:spPr>
          <a:xfrm>
            <a:off x="527658" y="4901731"/>
            <a:ext cx="8229600" cy="107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assumption that we are making: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permutations are equally likely. Some of these permutations will produce “good” splits and some will produce “bad” splits.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2842C7-D1DD-4B2B-95CA-8835ECC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6221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078831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3408723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situations, we can not expect that all permutations are equally likely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applications, we will have larger presorted parts of the array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transaction data sorted for each day combined in monthly data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these cases we can use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 algorithm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impose a distribution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basic possibilities to have a randomized quicksort: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sorting we randomly permute the input array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randomly select the pivot when partitioning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69C7EC7-4A10-4E58-BB71-517B068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326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analysis is same for both versions of the randomized quicksort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assume that all input numbers are distinct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simplifies the analysis but the concept generalizes for the alternative case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define rank of a number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set as the number of elements less or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DB70E3-8B51-4044-AEFE-D6DEB95C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668"/>
              </p:ext>
            </p:extLst>
          </p:nvPr>
        </p:nvGraphicFramePr>
        <p:xfrm>
          <a:off x="2647394" y="3878581"/>
          <a:ext cx="362387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4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EE346DB-2FDD-4E25-A4DF-3313F401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7525"/>
              </p:ext>
            </p:extLst>
          </p:nvPr>
        </p:nvGraphicFramePr>
        <p:xfrm>
          <a:off x="2647394" y="4316005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44472D1D-80DA-43B6-9F69-A231F51F5B36}"/>
              </a:ext>
            </a:extLst>
          </p:cNvPr>
          <p:cNvSpPr txBox="1"/>
          <p:nvPr/>
        </p:nvSpPr>
        <p:spPr>
          <a:xfrm>
            <a:off x="1379764" y="387858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0424E7-6B05-4EC5-B515-F8D409A98A58}"/>
              </a:ext>
            </a:extLst>
          </p:cNvPr>
          <p:cNvSpPr txBox="1"/>
          <p:nvPr/>
        </p:nvSpPr>
        <p:spPr>
          <a:xfrm>
            <a:off x="1379764" y="4316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picking a number as the pivot with any rank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the pivot 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blipFill>
                <a:blip r:embed="rId4"/>
                <a:stretch>
                  <a:fillRect t="-737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D12E5D1D-34BE-4BAD-A415-F99C08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725428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now compute the probability of partitioning outcomes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pivot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smallest)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left partition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 and the right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event occurs with probability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probability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left partition will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– 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probability the left side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Combining those two cases the probability of the left partition having: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element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3,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  <a:blipFill>
                <a:blip r:embed="rId3"/>
                <a:stretch>
                  <a:fillRect t="-243" r="-1080" b="-170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D5FFBCD7-15E8-40A1-86E1-D5A8F194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60540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2932"/>
            <a:ext cx="7835519" cy="207165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 # partition around the pivot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	 # q is index of pivot element 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 - 1) # sort the low side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 # sort the high side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0&lt;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fraction of the array size occupied by the left partition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compute the probability of having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… 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473" y="2957949"/>
                <a:ext cx="1185461" cy="650466"/>
              </a:xfrm>
              <a:prstGeom prst="rect">
                <a:avLst/>
              </a:prstGeom>
              <a:blipFill>
                <a:blip r:embed="rId4"/>
                <a:stretch>
                  <a:fillRect l="-7368" t="-45283" r="-23158" b="-41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de-AT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628" y="3401856"/>
                <a:ext cx="1185461" cy="65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2962818"/>
                <a:ext cx="1185461" cy="650466"/>
              </a:xfrm>
              <a:prstGeom prst="rect">
                <a:avLst/>
              </a:prstGeom>
              <a:blipFill>
                <a:blip r:embed="rId6"/>
                <a:stretch>
                  <a:fillRect l="-8511" t="-44231" r="-30851" b="-365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</m:t>
                              </m:r>
                            </m:e>
                          </m:groupChr>
                        </m:e>
                        <m:lim>
                          <m:eqArr>
                            <m:eqArrPr>
                              <m:ctrlP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/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−1 −2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eqAr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blipFill>
                <a:blip r:embed="rId7"/>
                <a:stretch>
                  <a:fillRect l="-4950" t="-46154" r="-39604" b="-59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𝑎𝑛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tends to zero and this probability tends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having a more balanced split: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blipFill>
                <a:blip r:embed="rId8"/>
                <a:stretch>
                  <a:fillRect t="-3485" b="-6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id="{D754DA59-907A-4D4C-89AF-E28B087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9288567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43117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0.1, 0.9.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0.25, 0.75.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47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computed that there is 50% chance (probability of 0.5) that the splits are between the first and the third quartile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there is 50% chance that we obtain a balanced („good“)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there is 50% chance that we obtain an unbalanced („bad“)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expectation we will obtain 50% of „bad“ and 50% of „good“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analysis of the average case showed that in this case 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EDE7F8C7-0D06-4D08-9E87-A882807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4507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22783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our previous result that the maximum leaf depth of the recursion tree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this depth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both versions of the randomized quicksort.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62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starts by selecting the first element from the array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pivot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„grow“ two subarrays around the pivot: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smaller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greater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end we will place pivot at the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position and return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676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186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6304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251f83-1282-459b-9f3b-cc4b28f1078e}" enabled="0" method="" siteId="{a7251f83-1282-459b-9f3b-cc4b28f1078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3221</Words>
  <Application>Microsoft Office PowerPoint</Application>
  <PresentationFormat>On-screen Show (4:3)</PresentationFormat>
  <Paragraphs>688</Paragraphs>
  <Slides>55</Slides>
  <Notes>55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1_Office Theme</vt:lpstr>
      <vt:lpstr>Algorithms and Data Structures </vt:lpstr>
      <vt:lpstr>Outline</vt:lpstr>
      <vt:lpstr>Quicksort</vt:lpstr>
      <vt:lpstr>Quicksort</vt:lpstr>
      <vt:lpstr>Quicksort</vt:lpstr>
      <vt:lpstr>Partitioning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4 regions during execution</vt:lpstr>
      <vt:lpstr>Quicksort: Partition</vt:lpstr>
      <vt:lpstr>Exercise</vt:lpstr>
      <vt:lpstr>Student task</vt:lpstr>
      <vt:lpstr>Complexity of quicksort</vt:lpstr>
      <vt:lpstr>Complexity of quicksort</vt:lpstr>
      <vt:lpstr>Recursion tree</vt:lpstr>
      <vt:lpstr>Recursion tree: best case</vt:lpstr>
      <vt:lpstr>Recursion tree: worst case</vt:lpstr>
      <vt:lpstr>Exercise</vt:lpstr>
      <vt:lpstr>Student task</vt:lpstr>
      <vt:lpstr>Exercise: Hoare’s partitioning</vt:lpstr>
      <vt:lpstr>Student task</vt:lpstr>
      <vt:lpstr>Student task</vt:lpstr>
      <vt:lpstr>Student task</vt:lpstr>
      <vt:lpstr>Average case complexity</vt:lpstr>
      <vt:lpstr>Average case</vt:lpstr>
      <vt:lpstr>Balanced vs. unbalanced partitioning</vt:lpstr>
      <vt:lpstr>Recursion tree: unbalanced partitioning, 9-to-1 split</vt:lpstr>
      <vt:lpstr>Unbalanced partitioning, 9-to-1 split</vt:lpstr>
      <vt:lpstr>Exercise</vt:lpstr>
      <vt:lpstr>Student task</vt:lpstr>
      <vt:lpstr>Average case</vt:lpstr>
      <vt:lpstr>Average case</vt:lpstr>
      <vt:lpstr>Randomized quicksort</vt:lpstr>
      <vt:lpstr>Randomized quicksort</vt:lpstr>
      <vt:lpstr>Analysis of randomized quicksort</vt:lpstr>
      <vt:lpstr>Analysis of randomized quicksort</vt:lpstr>
      <vt:lpstr>Analysis of randomized quicksort</vt:lpstr>
      <vt:lpstr>Exercise</vt:lpstr>
      <vt:lpstr>Student task</vt:lpstr>
      <vt:lpstr>Analysis of randomized quicksort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932</cp:revision>
  <dcterms:modified xsi:type="dcterms:W3CDTF">2025-03-17T11:59:52Z</dcterms:modified>
</cp:coreProperties>
</file>