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embedTrueTypeFonts="1" saveSubsetFonts="1" autoCompressPictures="0">
  <p:sldMasterIdLst>
    <p:sldMasterId id="2147483648" r:id="rId1"/>
    <p:sldMasterId id="2147483651" r:id="rId2"/>
  </p:sldMasterIdLst>
  <p:notesMasterIdLst>
    <p:notesMasterId r:id="rId37"/>
  </p:notesMasterIdLst>
  <p:handoutMasterIdLst>
    <p:handoutMasterId r:id="rId38"/>
  </p:handoutMasterIdLst>
  <p:sldIdLst>
    <p:sldId id="256" r:id="rId3"/>
    <p:sldId id="257" r:id="rId4"/>
    <p:sldId id="647" r:id="rId5"/>
    <p:sldId id="723" r:id="rId6"/>
    <p:sldId id="899" r:id="rId7"/>
    <p:sldId id="900" r:id="rId8"/>
    <p:sldId id="837" r:id="rId9"/>
    <p:sldId id="901" r:id="rId10"/>
    <p:sldId id="902" r:id="rId11"/>
    <p:sldId id="903" r:id="rId12"/>
    <p:sldId id="904" r:id="rId13"/>
    <p:sldId id="905" r:id="rId14"/>
    <p:sldId id="906" r:id="rId15"/>
    <p:sldId id="907" r:id="rId16"/>
    <p:sldId id="908" r:id="rId17"/>
    <p:sldId id="909" r:id="rId18"/>
    <p:sldId id="910" r:id="rId19"/>
    <p:sldId id="911" r:id="rId20"/>
    <p:sldId id="912" r:id="rId21"/>
    <p:sldId id="913" r:id="rId22"/>
    <p:sldId id="914" r:id="rId23"/>
    <p:sldId id="915" r:id="rId24"/>
    <p:sldId id="916" r:id="rId25"/>
    <p:sldId id="917" r:id="rId26"/>
    <p:sldId id="918" r:id="rId27"/>
    <p:sldId id="919" r:id="rId28"/>
    <p:sldId id="920" r:id="rId29"/>
    <p:sldId id="921" r:id="rId30"/>
    <p:sldId id="922" r:id="rId31"/>
    <p:sldId id="923" r:id="rId32"/>
    <p:sldId id="925" r:id="rId33"/>
    <p:sldId id="926" r:id="rId34"/>
    <p:sldId id="927" r:id="rId35"/>
    <p:sldId id="924" r:id="rId36"/>
  </p:sldIdLst>
  <p:sldSz cx="9144000" cy="6858000" type="screen4x3"/>
  <p:notesSz cx="7099300" cy="10234613"/>
  <p:embeddedFontLst>
    <p:embeddedFont>
      <p:font typeface="Blackadder ITC" pitchFamily="82" charset="77"/>
      <p:regular r:id="rId39"/>
    </p:embeddedFont>
    <p:embeddedFont>
      <p:font typeface="Cambria Math" panose="02040503050406030204" pitchFamily="18" charset="0"/>
      <p:regular r:id="rId40"/>
    </p:embeddedFont>
    <p:embeddedFont>
      <p:font typeface="Consolas" panose="020B0609020204030204" pitchFamily="49"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83">
          <p15:clr>
            <a:srgbClr val="A4A3A4"/>
          </p15:clr>
        </p15:guide>
        <p15:guide id="2" pos="2880">
          <p15:clr>
            <a:srgbClr val="A4A3A4"/>
          </p15:clr>
        </p15:guide>
      </p15:sldGuideLst>
    </p:ext>
    <p:ext uri="{2D200454-40CA-4A62-9FC3-DE9A4176ACB9}">
      <p15:notes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02" roundtripDataSignature="AMtx7milieXwv5OUJdQk1cj/252aZuXc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E0B4"/>
    <a:srgbClr val="F8D7CD"/>
    <a:srgbClr val="A9D18E"/>
    <a:srgbClr val="E2F0D9"/>
    <a:srgbClr val="EAEFF7"/>
    <a:srgbClr val="E7E6E6"/>
    <a:srgbClr val="F2E6DC"/>
    <a:srgbClr val="ED7D31"/>
    <a:srgbClr val="AE5A21"/>
    <a:srgbClr val="7DC1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A107856-5554-42FB-B03E-39F5DBC370BA}" styleName="Mittlere Formatvorlage 4 - Akz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44" autoAdjust="0"/>
    <p:restoredTop sz="96327" autoAdjust="0"/>
  </p:normalViewPr>
  <p:slideViewPr>
    <p:cSldViewPr snapToGrid="0">
      <p:cViewPr varScale="1">
        <p:scale>
          <a:sx n="110" d="100"/>
          <a:sy n="110" d="100"/>
        </p:scale>
        <p:origin x="192" y="464"/>
      </p:cViewPr>
      <p:guideLst>
        <p:guide orient="horz" pos="2183"/>
        <p:guide pos="2880"/>
      </p:guideLst>
    </p:cSldViewPr>
  </p:slideViewPr>
  <p:outlineViewPr>
    <p:cViewPr>
      <p:scale>
        <a:sx n="33" d="100"/>
        <a:sy n="33" d="100"/>
      </p:scale>
      <p:origin x="0" y="-7710"/>
    </p:cViewPr>
  </p:outlineViewPr>
  <p:notesTextViewPr>
    <p:cViewPr>
      <p:scale>
        <a:sx n="1" d="1"/>
        <a:sy n="1" d="1"/>
      </p:scale>
      <p:origin x="0" y="0"/>
    </p:cViewPr>
  </p:notesTextViewPr>
  <p:notesViewPr>
    <p:cSldViewPr snapToGrid="0">
      <p:cViewPr varScale="1">
        <p:scale>
          <a:sx n="82" d="100"/>
          <a:sy n="82" d="100"/>
        </p:scale>
        <p:origin x="4182" y="11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fntdata"/><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4.fntdata"/><Relationship Id="rId104"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07" Type="http://schemas.microsoft.com/office/2016/11/relationships/changesInfo" Target="changesInfos/changesInfo1.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font" Target="fonts/font2.fntdata"/><Relationship Id="rId102" Type="http://customschemas.google.com/relationships/presentationmetadata" Target="meta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5.fntdata"/><Relationship Id="rId105"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 Id="rId103"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ngo Frommholz" userId="ee3b4549-206f-4e4f-93a1-b7ff676f0af7" providerId="ADAL" clId="{5ABBF3DC-7F01-694B-82AD-9488810F8373}"/>
    <pc:docChg chg="modSld">
      <pc:chgData name="Ingo Frommholz" userId="ee3b4549-206f-4e4f-93a1-b7ff676f0af7" providerId="ADAL" clId="{5ABBF3DC-7F01-694B-82AD-9488810F8373}" dt="2025-03-19T21:50:08.662" v="0" actId="20577"/>
      <pc:docMkLst>
        <pc:docMk/>
      </pc:docMkLst>
      <pc:sldChg chg="modSp mod">
        <pc:chgData name="Ingo Frommholz" userId="ee3b4549-206f-4e4f-93a1-b7ff676f0af7" providerId="ADAL" clId="{5ABBF3DC-7F01-694B-82AD-9488810F8373}" dt="2025-03-19T21:50:08.662" v="0" actId="20577"/>
        <pc:sldMkLst>
          <pc:docMk/>
          <pc:sldMk cId="1974585694" sldId="923"/>
        </pc:sldMkLst>
        <pc:spChg chg="mod">
          <ac:chgData name="Ingo Frommholz" userId="ee3b4549-206f-4e4f-93a1-b7ff676f0af7" providerId="ADAL" clId="{5ABBF3DC-7F01-694B-82AD-9488810F8373}" dt="2025-03-19T21:50:08.662" v="0" actId="20577"/>
          <ac:spMkLst>
            <pc:docMk/>
            <pc:sldMk cId="1974585694" sldId="923"/>
            <ac:spMk id="4" creationId="{B1AB2DE2-BFB4-403B-9976-58C0812A00A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64A2C434-A054-4EBF-8388-E049AC0EAE3A}"/>
              </a:ext>
            </a:extLst>
          </p:cNvPr>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de-AT" dirty="0">
              <a:latin typeface="Blackadder ITC" panose="04020505051007020D02" pitchFamily="82" charset="0"/>
            </a:endParaRPr>
          </a:p>
        </p:txBody>
      </p:sp>
      <p:sp>
        <p:nvSpPr>
          <p:cNvPr id="3" name="Datumsplatzhalter 2">
            <a:extLst>
              <a:ext uri="{FF2B5EF4-FFF2-40B4-BE49-F238E27FC236}">
                <a16:creationId xmlns:a16="http://schemas.microsoft.com/office/drawing/2014/main" id="{F6BE634D-62FB-45E6-853B-82932D9990A8}"/>
              </a:ext>
            </a:extLst>
          </p:cNvPr>
          <p:cNvSpPr>
            <a:spLocks noGrp="1"/>
          </p:cNvSpPr>
          <p:nvPr>
            <p:ph type="dt" sz="quarter" idx="1"/>
          </p:nvPr>
        </p:nvSpPr>
        <p:spPr>
          <a:xfrm>
            <a:off x="4021138" y="0"/>
            <a:ext cx="3076575" cy="512763"/>
          </a:xfrm>
          <a:prstGeom prst="rect">
            <a:avLst/>
          </a:prstGeom>
        </p:spPr>
        <p:txBody>
          <a:bodyPr vert="horz" lIns="91440" tIns="45720" rIns="91440" bIns="45720" rtlCol="0"/>
          <a:lstStyle>
            <a:lvl1pPr algn="r">
              <a:defRPr sz="1200"/>
            </a:lvl1pPr>
          </a:lstStyle>
          <a:p>
            <a:fld id="{C730D981-3C41-4E48-8B75-4D8577123F2D}" type="datetimeFigureOut">
              <a:rPr lang="de-AT" sz="1400" smtClean="0">
                <a:latin typeface="Calibri" panose="020F0502020204030204" pitchFamily="34" charset="0"/>
                <a:cs typeface="Calibri" panose="020F0502020204030204" pitchFamily="34" charset="0"/>
              </a:rPr>
              <a:t>19.03.25</a:t>
            </a:fld>
            <a:endParaRPr lang="de-AT" sz="1400" dirty="0">
              <a:latin typeface="Calibri" panose="020F0502020204030204" pitchFamily="34" charset="0"/>
              <a:cs typeface="Calibri" panose="020F0502020204030204" pitchFamily="34" charset="0"/>
            </a:endParaRPr>
          </a:p>
        </p:txBody>
      </p:sp>
      <p:sp>
        <p:nvSpPr>
          <p:cNvPr id="4" name="Fußzeilenplatzhalter 3">
            <a:extLst>
              <a:ext uri="{FF2B5EF4-FFF2-40B4-BE49-F238E27FC236}">
                <a16:creationId xmlns:a16="http://schemas.microsoft.com/office/drawing/2014/main" id="{E19ACCF7-6517-46DE-B295-84FC964BBCD9}"/>
              </a:ext>
            </a:extLst>
          </p:cNvPr>
          <p:cNvSpPr>
            <a:spLocks noGrp="1"/>
          </p:cNvSpPr>
          <p:nvPr>
            <p:ph type="ftr" sz="quarter" idx="2"/>
          </p:nvPr>
        </p:nvSpPr>
        <p:spPr>
          <a:xfrm>
            <a:off x="0" y="9721850"/>
            <a:ext cx="3076575" cy="512763"/>
          </a:xfrm>
          <a:prstGeom prst="rect">
            <a:avLst/>
          </a:prstGeom>
        </p:spPr>
        <p:txBody>
          <a:bodyPr vert="horz" lIns="91440" tIns="45720" rIns="91440" bIns="45720" rtlCol="0" anchor="b"/>
          <a:lstStyle>
            <a:lvl1pPr algn="l">
              <a:defRPr sz="1200"/>
            </a:lvl1pPr>
          </a:lstStyle>
          <a:p>
            <a:endParaRPr lang="de-AT" dirty="0">
              <a:latin typeface="Blackadder ITC" panose="04020505051007020D02" pitchFamily="82" charset="0"/>
            </a:endParaRPr>
          </a:p>
        </p:txBody>
      </p:sp>
      <p:sp>
        <p:nvSpPr>
          <p:cNvPr id="5" name="Foliennummernplatzhalter 4">
            <a:extLst>
              <a:ext uri="{FF2B5EF4-FFF2-40B4-BE49-F238E27FC236}">
                <a16:creationId xmlns:a16="http://schemas.microsoft.com/office/drawing/2014/main" id="{E9E50896-C0DC-4B6A-AB93-D800C089ED34}"/>
              </a:ext>
            </a:extLst>
          </p:cNvPr>
          <p:cNvSpPr>
            <a:spLocks noGrp="1"/>
          </p:cNvSpPr>
          <p:nvPr>
            <p:ph type="sldNum" sz="quarter" idx="3"/>
          </p:nvPr>
        </p:nvSpPr>
        <p:spPr>
          <a:xfrm>
            <a:off x="4021138" y="9721850"/>
            <a:ext cx="3076575" cy="512763"/>
          </a:xfrm>
          <a:prstGeom prst="rect">
            <a:avLst/>
          </a:prstGeom>
        </p:spPr>
        <p:txBody>
          <a:bodyPr vert="horz" lIns="91440" tIns="45720" rIns="91440" bIns="45720" rtlCol="0" anchor="b"/>
          <a:lstStyle>
            <a:lvl1pPr algn="r">
              <a:defRPr sz="1200"/>
            </a:lvl1pPr>
          </a:lstStyle>
          <a:p>
            <a:fld id="{595CC917-7134-4DD0-998C-C7645B2DB20B}" type="slidenum">
              <a:rPr lang="de-AT" sz="1400" smtClean="0">
                <a:latin typeface="Calibri" panose="020F0502020204030204" pitchFamily="34" charset="0"/>
                <a:cs typeface="Calibri" panose="020F0502020204030204" pitchFamily="34" charset="0"/>
              </a:rPr>
              <a:t>‹#›</a:t>
            </a:fld>
            <a:endParaRPr lang="de-AT"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83680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9pPr>
          </a:lstStyle>
          <a:p>
            <a:endParaRPr dirty="0"/>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200" b="0" i="0" u="none" strike="noStrike" cap="none">
        <a:solidFill>
          <a:srgbClr val="000000"/>
        </a:solidFill>
        <a:latin typeface="Blackadder ITC" panose="04020505051007020D02" pitchFamily="82" charset="0"/>
        <a:ea typeface="Blackadder ITC" panose="04020505051007020D02" pitchFamily="82" charset="0"/>
        <a:cs typeface="Calibri" panose="020F050202020403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1: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ctr"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76" name="Google Shape;76;p1:notes"/>
          <p:cNvSpPr>
            <a:spLocks noGrp="1" noRot="1" noChangeAspect="1"/>
          </p:cNvSpPr>
          <p:nvPr>
            <p:ph type="sldImg" idx="2"/>
          </p:nvPr>
        </p:nvSpPr>
        <p:spPr>
          <a:xfrm>
            <a:off x="992188" y="768350"/>
            <a:ext cx="5114925"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71892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437611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595739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4768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24726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8977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70835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053356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17</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40447622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5096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de-DE" sz="1400" b="0" i="0" u="none" strike="noStrike" cap="none">
                <a:solidFill>
                  <a:srgbClr val="000000"/>
                </a:solidFill>
                <a:latin typeface="Blackadder ITC" panose="04020505051007020D02" pitchFamily="82" charset="0"/>
                <a:sym typeface="Arial"/>
              </a:rPr>
              <a:t>1</a:t>
            </a:fld>
            <a:endParaRPr sz="1400" b="0" i="0" u="none" strike="noStrike" cap="none" dirty="0">
              <a:solidFill>
                <a:srgbClr val="000000"/>
              </a:solidFill>
              <a:latin typeface="Blackadder ITC" panose="04020505051007020D02" pitchFamily="82" charset="0"/>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982659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94708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21</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1274746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1450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78757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25590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03524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134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13626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28</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3253347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2</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1952030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692117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26405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41354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89757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6812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1065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42101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5</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29226674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31989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173322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2088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20"/>
        <p:cNvGrpSpPr/>
        <p:nvPr/>
      </p:nvGrpSpPr>
      <p:grpSpPr>
        <a:xfrm>
          <a:off x="0" y="0"/>
          <a:ext cx="0" cy="0"/>
          <a:chOff x="0" y="0"/>
          <a:chExt cx="0" cy="0"/>
        </a:xfrm>
      </p:grpSpPr>
      <p:sp>
        <p:nvSpPr>
          <p:cNvPr id="21" name="Google Shape;21;g61e8dd047e_0_15"/>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sz="2800" b="1">
                <a:latin typeface="Calibri" panose="020F0502020204030204" pitchFamily="34" charset="0"/>
                <a:cs typeface="Calibri" panose="020F0502020204030204" pitchFamily="34" charset="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2" name="Google Shape;22;g61e8dd047e_0_15"/>
          <p:cNvSpPr txBox="1">
            <a:spLocks noGrp="1"/>
          </p:cNvSpPr>
          <p:nvPr>
            <p:ph type="body" idx="1"/>
          </p:nvPr>
        </p:nvSpPr>
        <p:spPr>
          <a:xfrm>
            <a:off x="2286000" y="338760"/>
            <a:ext cx="6399300" cy="482400"/>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0"/>
              </a:spcBef>
              <a:spcAft>
                <a:spcPts val="0"/>
              </a:spcAft>
              <a:buSzPts val="1400"/>
              <a:buNone/>
              <a:defRPr sz="1800">
                <a:latin typeface="Calibri" panose="020F0502020204030204" pitchFamily="34" charset="0"/>
                <a:cs typeface="Calibri" panose="020F0502020204030204" pitchFamily="34" charset="0"/>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dirty="0"/>
          </a:p>
        </p:txBody>
      </p:sp>
      <p:sp>
        <p:nvSpPr>
          <p:cNvPr id="2" name="Textfeld 1">
            <a:extLst>
              <a:ext uri="{FF2B5EF4-FFF2-40B4-BE49-F238E27FC236}">
                <a16:creationId xmlns:a16="http://schemas.microsoft.com/office/drawing/2014/main" id="{EAB9558B-27C5-4CC8-9685-151D67DE7720}"/>
              </a:ext>
            </a:extLst>
          </p:cNvPr>
          <p:cNvSpPr txBox="1"/>
          <p:nvPr userDrawn="1"/>
        </p:nvSpPr>
        <p:spPr>
          <a:xfrm>
            <a:off x="8180614" y="6434758"/>
            <a:ext cx="1232807" cy="338554"/>
          </a:xfrm>
          <a:prstGeom prst="rect">
            <a:avLst/>
          </a:prstGeom>
          <a:noFill/>
        </p:spPr>
        <p:txBody>
          <a:bodyPr wrap="square" rtlCol="0">
            <a:spAutoFit/>
          </a:bodyPr>
          <a:lstStyle/>
          <a:p>
            <a:fld id="{CE9CBD56-2686-4AAC-B011-CC68FE510BD3}" type="slidenum">
              <a:rPr lang="de-AT" sz="1600" baseline="0" smtClean="0">
                <a:solidFill>
                  <a:schemeClr val="bg1"/>
                </a:solidFill>
                <a:latin typeface="Calibri" panose="020F0502020204030204" pitchFamily="34" charset="0"/>
                <a:cs typeface="Calibri" panose="020F0502020204030204" pitchFamily="34" charset="0"/>
              </a:rPr>
              <a:t>‹#›</a:t>
            </a:fld>
            <a:r>
              <a:rPr lang="de-AT" sz="1600" baseline="0" dirty="0">
                <a:solidFill>
                  <a:schemeClr val="bg1"/>
                </a:solidFill>
                <a:latin typeface="Calibri" panose="020F0502020204030204" pitchFamily="34" charset="0"/>
                <a:cs typeface="Calibri" panose="020F0502020204030204" pitchFamily="34" charset="0"/>
              </a:rPr>
              <a:t> / 33</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Title, Content">
    <p:spTree>
      <p:nvGrpSpPr>
        <p:cNvPr id="1" name="Shape 20"/>
        <p:cNvGrpSpPr/>
        <p:nvPr/>
      </p:nvGrpSpPr>
      <p:grpSpPr>
        <a:xfrm>
          <a:off x="0" y="0"/>
          <a:ext cx="0" cy="0"/>
          <a:chOff x="0" y="0"/>
          <a:chExt cx="0" cy="0"/>
        </a:xfrm>
      </p:grpSpPr>
      <p:sp>
        <p:nvSpPr>
          <p:cNvPr id="21" name="Google Shape;21;g61e8dd047e_0_15"/>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g61e8dd047e_0_15"/>
          <p:cNvSpPr txBox="1">
            <a:spLocks noGrp="1"/>
          </p:cNvSpPr>
          <p:nvPr>
            <p:ph type="body" idx="1"/>
          </p:nvPr>
        </p:nvSpPr>
        <p:spPr>
          <a:xfrm>
            <a:off x="2286000" y="338760"/>
            <a:ext cx="6399300" cy="482400"/>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dirty="0"/>
          </a:p>
        </p:txBody>
      </p:sp>
      <p:sp>
        <p:nvSpPr>
          <p:cNvPr id="2" name="Textfeld 1">
            <a:extLst>
              <a:ext uri="{FF2B5EF4-FFF2-40B4-BE49-F238E27FC236}">
                <a16:creationId xmlns:a16="http://schemas.microsoft.com/office/drawing/2014/main" id="{EAB9558B-27C5-4CC8-9685-151D67DE7720}"/>
              </a:ext>
            </a:extLst>
          </p:cNvPr>
          <p:cNvSpPr txBox="1"/>
          <p:nvPr userDrawn="1"/>
        </p:nvSpPr>
        <p:spPr>
          <a:xfrm>
            <a:off x="8172798" y="6415123"/>
            <a:ext cx="1232807" cy="338554"/>
          </a:xfrm>
          <a:prstGeom prst="rect">
            <a:avLst/>
          </a:prstGeom>
          <a:noFill/>
        </p:spPr>
        <p:txBody>
          <a:bodyPr wrap="square" rtlCol="0">
            <a:spAutoFit/>
          </a:bodyPr>
          <a:lstStyle/>
          <a:p>
            <a:fld id="{CE9CBD56-2686-4AAC-B011-CC68FE510BD3}" type="slidenum">
              <a:rPr lang="de-AT" sz="1600" smtClean="0">
                <a:solidFill>
                  <a:schemeClr val="bg1"/>
                </a:solidFill>
                <a:latin typeface="Calibri" panose="020F0502020204030204" pitchFamily="34" charset="0"/>
                <a:ea typeface="Calibri" panose="020F0502020204030204" pitchFamily="34" charset="0"/>
                <a:cs typeface="Calibri" panose="020F0502020204030204" pitchFamily="34" charset="0"/>
              </a:rPr>
              <a:t>‹#›</a:t>
            </a:fld>
            <a:r>
              <a:rPr lang="de-AT" sz="1600" dirty="0">
                <a:solidFill>
                  <a:schemeClr val="bg1"/>
                </a:solidFill>
                <a:latin typeface="Calibri" panose="020F0502020204030204" pitchFamily="34" charset="0"/>
                <a:ea typeface="Calibri" panose="020F0502020204030204" pitchFamily="34" charset="0"/>
                <a:cs typeface="Calibri" panose="020F0502020204030204" pitchFamily="34" charset="0"/>
              </a:rPr>
              <a:t> / 33</a:t>
            </a:r>
          </a:p>
        </p:txBody>
      </p:sp>
    </p:spTree>
    <p:extLst>
      <p:ext uri="{BB962C8B-B14F-4D97-AF65-F5344CB8AC3E}">
        <p14:creationId xmlns:p14="http://schemas.microsoft.com/office/powerpoint/2010/main" val="2895099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reserve="1">
  <p:cSld name="1_Title, Content">
    <p:spTree>
      <p:nvGrpSpPr>
        <p:cNvPr id="1" name="Shape 20"/>
        <p:cNvGrpSpPr/>
        <p:nvPr/>
      </p:nvGrpSpPr>
      <p:grpSpPr>
        <a:xfrm>
          <a:off x="0" y="0"/>
          <a:ext cx="0" cy="0"/>
          <a:chOff x="0" y="0"/>
          <a:chExt cx="0" cy="0"/>
        </a:xfrm>
      </p:grpSpPr>
      <p:sp>
        <p:nvSpPr>
          <p:cNvPr id="21" name="Google Shape;21;g61e8dd047e_0_15"/>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2" name="Google Shape;22;g61e8dd047e_0_15"/>
          <p:cNvSpPr txBox="1">
            <a:spLocks noGrp="1"/>
          </p:cNvSpPr>
          <p:nvPr>
            <p:ph type="body" idx="1"/>
          </p:nvPr>
        </p:nvSpPr>
        <p:spPr>
          <a:xfrm>
            <a:off x="619431" y="2142979"/>
            <a:ext cx="7934633" cy="352531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dirty="0"/>
          </a:p>
        </p:txBody>
      </p:sp>
      <p:sp>
        <p:nvSpPr>
          <p:cNvPr id="2" name="Textfeld 1">
            <a:extLst>
              <a:ext uri="{FF2B5EF4-FFF2-40B4-BE49-F238E27FC236}">
                <a16:creationId xmlns:a16="http://schemas.microsoft.com/office/drawing/2014/main" id="{EAB9558B-27C5-4CC8-9685-151D67DE7720}"/>
              </a:ext>
            </a:extLst>
          </p:cNvPr>
          <p:cNvSpPr txBox="1"/>
          <p:nvPr userDrawn="1"/>
        </p:nvSpPr>
        <p:spPr>
          <a:xfrm>
            <a:off x="8180614" y="6433200"/>
            <a:ext cx="1232807" cy="338554"/>
          </a:xfrm>
          <a:prstGeom prst="rect">
            <a:avLst/>
          </a:prstGeom>
          <a:noFill/>
        </p:spPr>
        <p:txBody>
          <a:bodyPr wrap="square" rtlCol="0">
            <a:spAutoFit/>
          </a:bodyPr>
          <a:lstStyle/>
          <a:p>
            <a:fld id="{CE9CBD56-2686-4AAC-B011-CC68FE510BD3}" type="slidenum">
              <a:rPr lang="de-AT" sz="1600" smtClean="0">
                <a:solidFill>
                  <a:schemeClr val="bg1"/>
                </a:solidFill>
                <a:latin typeface="Calibri" panose="020F0502020204030204" pitchFamily="34" charset="0"/>
                <a:ea typeface="Calibri" panose="020F0502020204030204" pitchFamily="34" charset="0"/>
                <a:cs typeface="Calibri" panose="020F0502020204030204" pitchFamily="34" charset="0"/>
              </a:rPr>
              <a:t>‹#›</a:t>
            </a:fld>
            <a:r>
              <a:rPr lang="de-AT" sz="1600" dirty="0">
                <a:solidFill>
                  <a:schemeClr val="bg1"/>
                </a:solidFill>
                <a:latin typeface="Calibri" panose="020F0502020204030204" pitchFamily="34" charset="0"/>
                <a:ea typeface="Calibri" panose="020F0502020204030204" pitchFamily="34" charset="0"/>
                <a:cs typeface="Calibri" panose="020F0502020204030204" pitchFamily="34" charset="0"/>
              </a:rPr>
              <a:t> / 33</a:t>
            </a:r>
          </a:p>
        </p:txBody>
      </p:sp>
    </p:spTree>
    <p:extLst>
      <p:ext uri="{BB962C8B-B14F-4D97-AF65-F5344CB8AC3E}">
        <p14:creationId xmlns:p14="http://schemas.microsoft.com/office/powerpoint/2010/main" val="1595920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jpg"/><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alphaModFix/>
          </a:blip>
          <a:srcRect/>
          <a:stretch>
            <a:fillRect/>
          </a:stretch>
        </a:blipFill>
        <a:effectLst/>
      </p:bgPr>
    </p:bg>
    <p:spTree>
      <p:nvGrpSpPr>
        <p:cNvPr id="1" name="Shape 5"/>
        <p:cNvGrpSpPr/>
        <p:nvPr/>
      </p:nvGrpSpPr>
      <p:grpSpPr>
        <a:xfrm>
          <a:off x="0" y="0"/>
          <a:ext cx="0" cy="0"/>
          <a:chOff x="0" y="0"/>
          <a:chExt cx="0" cy="0"/>
        </a:xfrm>
      </p:grpSpPr>
      <p:pic>
        <p:nvPicPr>
          <p:cNvPr id="6" name="Google Shape;6;g61e8dd047e_0_0"/>
          <p:cNvPicPr preferRelativeResize="0"/>
          <p:nvPr/>
        </p:nvPicPr>
        <p:blipFill rotWithShape="1">
          <a:blip r:embed="rId4">
            <a:alphaModFix/>
          </a:blip>
          <a:srcRect/>
          <a:stretch/>
        </p:blipFill>
        <p:spPr>
          <a:xfrm>
            <a:off x="0" y="360"/>
            <a:ext cx="9143642" cy="6857280"/>
          </a:xfrm>
          <a:prstGeom prst="rect">
            <a:avLst/>
          </a:prstGeom>
          <a:noFill/>
          <a:ln>
            <a:noFill/>
          </a:ln>
        </p:spPr>
      </p:pic>
      <p:pic>
        <p:nvPicPr>
          <p:cNvPr id="7" name="Google Shape;7;g61e8dd047e_0_0"/>
          <p:cNvPicPr preferRelativeResize="0"/>
          <p:nvPr/>
        </p:nvPicPr>
        <p:blipFill rotWithShape="1">
          <a:blip r:embed="rId5">
            <a:alphaModFix/>
          </a:blip>
          <a:srcRect/>
          <a:stretch/>
        </p:blipFill>
        <p:spPr>
          <a:xfrm>
            <a:off x="0" y="360"/>
            <a:ext cx="9143642" cy="6857280"/>
          </a:xfrm>
          <a:prstGeom prst="rect">
            <a:avLst/>
          </a:prstGeom>
          <a:noFill/>
          <a:ln>
            <a:noFill/>
          </a:ln>
        </p:spPr>
      </p:pic>
      <p:sp>
        <p:nvSpPr>
          <p:cNvPr id="11" name="Google Shape;11;g61e8dd047e_0_0"/>
          <p:cNvSpPr/>
          <p:nvPr/>
        </p:nvSpPr>
        <p:spPr>
          <a:xfrm>
            <a:off x="3657600" y="1481760"/>
            <a:ext cx="184200" cy="307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Blackadder ITC" panose="04020505051007020D02" pitchFamily="82" charset="0"/>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0"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4">
            <a:alphaModFix/>
          </a:blip>
          <a:srcRect/>
          <a:stretch>
            <a:fillRect/>
          </a:stretch>
        </a:blipFill>
        <a:effectLst/>
      </p:bgPr>
    </p:bg>
    <p:spTree>
      <p:nvGrpSpPr>
        <p:cNvPr id="1" name="Shape 5"/>
        <p:cNvGrpSpPr/>
        <p:nvPr/>
      </p:nvGrpSpPr>
      <p:grpSpPr>
        <a:xfrm>
          <a:off x="0" y="0"/>
          <a:ext cx="0" cy="0"/>
          <a:chOff x="0" y="0"/>
          <a:chExt cx="0" cy="0"/>
        </a:xfrm>
      </p:grpSpPr>
      <p:pic>
        <p:nvPicPr>
          <p:cNvPr id="6" name="Google Shape;6;g61e8dd047e_0_0"/>
          <p:cNvPicPr preferRelativeResize="0"/>
          <p:nvPr/>
        </p:nvPicPr>
        <p:blipFill rotWithShape="1">
          <a:blip r:embed="rId5">
            <a:alphaModFix/>
          </a:blip>
          <a:srcRect/>
          <a:stretch/>
        </p:blipFill>
        <p:spPr>
          <a:xfrm>
            <a:off x="0" y="360"/>
            <a:ext cx="9143642" cy="6857280"/>
          </a:xfrm>
          <a:prstGeom prst="rect">
            <a:avLst/>
          </a:prstGeom>
          <a:noFill/>
          <a:ln>
            <a:noFill/>
          </a:ln>
        </p:spPr>
      </p:pic>
      <p:pic>
        <p:nvPicPr>
          <p:cNvPr id="7" name="Google Shape;7;g61e8dd047e_0_0"/>
          <p:cNvPicPr preferRelativeResize="0"/>
          <p:nvPr/>
        </p:nvPicPr>
        <p:blipFill rotWithShape="1">
          <a:blip r:embed="rId6">
            <a:alphaModFix/>
          </a:blip>
          <a:srcRect/>
          <a:stretch/>
        </p:blipFill>
        <p:spPr>
          <a:xfrm>
            <a:off x="0" y="360"/>
            <a:ext cx="9143642" cy="6857280"/>
          </a:xfrm>
          <a:prstGeom prst="rect">
            <a:avLst/>
          </a:prstGeom>
          <a:noFill/>
          <a:ln>
            <a:noFill/>
          </a:ln>
        </p:spPr>
      </p:pic>
      <p:sp>
        <p:nvSpPr>
          <p:cNvPr id="11" name="Google Shape;11;g61e8dd047e_0_0"/>
          <p:cNvSpPr/>
          <p:nvPr/>
        </p:nvSpPr>
        <p:spPr>
          <a:xfrm>
            <a:off x="3657600" y="1481760"/>
            <a:ext cx="184200" cy="307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46224536"/>
      </p:ext>
    </p:extLst>
  </p:cSld>
  <p:clrMap bg1="lt1" tx1="dk1" bg2="dk2" tx2="lt2" accent1="accent1" accent2="accent2" accent3="accent3" accent4="accent4" accent5="accent5" accent6="accent6" hlink="hlink" folHlink="folHlink"/>
  <p:sldLayoutIdLst>
    <p:sldLayoutId id="2147483652" r:id="rId1"/>
    <p:sldLayoutId id="2147483653"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6.png"/><Relationship Id="rId5" Type="http://schemas.openxmlformats.org/officeDocument/2006/relationships/image" Target="../media/image11.png"/><Relationship Id="rId10" Type="http://schemas.openxmlformats.org/officeDocument/2006/relationships/image" Target="../media/image14.png"/><Relationship Id="rId4" Type="http://schemas.openxmlformats.org/officeDocument/2006/relationships/image" Target="../media/image5.png"/><Relationship Id="rId9"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13.png"/><Relationship Id="rId3" Type="http://schemas.openxmlformats.org/officeDocument/2006/relationships/image" Target="../media/image7.png"/><Relationship Id="rId7" Type="http://schemas.openxmlformats.org/officeDocument/2006/relationships/image" Target="../media/image12.png"/><Relationship Id="rId12"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6.png"/><Relationship Id="rId4" Type="http://schemas.openxmlformats.org/officeDocument/2006/relationships/image" Target="../media/image11.png"/><Relationship Id="rId9" Type="http://schemas.openxmlformats.org/officeDocument/2006/relationships/image" Target="../media/image5.png"/><Relationship Id="rId1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13.png"/><Relationship Id="rId3" Type="http://schemas.openxmlformats.org/officeDocument/2006/relationships/image" Target="../media/image7.png"/><Relationship Id="rId7" Type="http://schemas.openxmlformats.org/officeDocument/2006/relationships/image" Target="../media/image12.png"/><Relationship Id="rId12"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6.png"/><Relationship Id="rId4" Type="http://schemas.openxmlformats.org/officeDocument/2006/relationships/image" Target="../media/image11.png"/><Relationship Id="rId9"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13.png"/><Relationship Id="rId3" Type="http://schemas.openxmlformats.org/officeDocument/2006/relationships/image" Target="../media/image6.png"/><Relationship Id="rId7" Type="http://schemas.openxmlformats.org/officeDocument/2006/relationships/image" Target="../media/image9.png"/><Relationship Id="rId12"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7.png"/><Relationship Id="rId5" Type="http://schemas.openxmlformats.org/officeDocument/2006/relationships/image" Target="../media/image11.png"/><Relationship Id="rId10" Type="http://schemas.openxmlformats.org/officeDocument/2006/relationships/image" Target="../media/image22.png"/><Relationship Id="rId4" Type="http://schemas.openxmlformats.org/officeDocument/2006/relationships/image" Target="../media/image5.png"/><Relationship Id="rId9"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dhelic/dsa/blob/main/notebooks/dspython.ipynb"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slide" Target="slide29.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slide" Target="slide22.xml"/><Relationship Id="rId5" Type="http://schemas.openxmlformats.org/officeDocument/2006/relationships/slide" Target="slide18.xml"/><Relationship Id="rId4" Type="http://schemas.openxmlformats.org/officeDocument/2006/relationships/slide" Target="slide6.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8.png"/><Relationship Id="rId7"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33.png"/><Relationship Id="rId4" Type="http://schemas.openxmlformats.org/officeDocument/2006/relationships/image" Target="../media/image8.png"/><Relationship Id="rId9" Type="http://schemas.openxmlformats.org/officeDocument/2006/relationships/image" Target="../media/image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40.png"/><Relationship Id="rId3" Type="http://schemas.openxmlformats.org/officeDocument/2006/relationships/image" Target="../media/image34.png"/><Relationship Id="rId7" Type="http://schemas.openxmlformats.org/officeDocument/2006/relationships/image" Target="../media/image37.png"/><Relationship Id="rId12" Type="http://schemas.openxmlformats.org/officeDocument/2006/relationships/image" Target="../media/image39.png"/><Relationship Id="rId2" Type="http://schemas.openxmlformats.org/officeDocument/2006/relationships/notesSlide" Target="../notesSlides/notesSlide27.xml"/><Relationship Id="rId16"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36.png"/><Relationship Id="rId11" Type="http://schemas.openxmlformats.org/officeDocument/2006/relationships/image" Target="../media/image32.png"/><Relationship Id="rId5" Type="http://schemas.openxmlformats.org/officeDocument/2006/relationships/image" Target="../media/image35.png"/><Relationship Id="rId15" Type="http://schemas.openxmlformats.org/officeDocument/2006/relationships/image" Target="../media/image29.png"/><Relationship Id="rId10" Type="http://schemas.openxmlformats.org/officeDocument/2006/relationships/image" Target="../media/image8.png"/><Relationship Id="rId4" Type="http://schemas.openxmlformats.org/officeDocument/2006/relationships/image" Target="../media/image9.png"/><Relationship Id="rId9" Type="http://schemas.openxmlformats.org/officeDocument/2006/relationships/image" Target="../media/image31.png"/><Relationship Id="rId14" Type="http://schemas.openxmlformats.org/officeDocument/2006/relationships/image" Target="../media/image28.png"/></Relationships>
</file>

<file path=ppt/slides/_rels/slide28.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40.png"/><Relationship Id="rId3" Type="http://schemas.openxmlformats.org/officeDocument/2006/relationships/image" Target="../media/image28.png"/><Relationship Id="rId7" Type="http://schemas.openxmlformats.org/officeDocument/2006/relationships/image" Target="../media/image29.png"/><Relationship Id="rId12" Type="http://schemas.openxmlformats.org/officeDocument/2006/relationships/image" Target="../media/image31.png"/><Relationship Id="rId2" Type="http://schemas.openxmlformats.org/officeDocument/2006/relationships/notesSlide" Target="../notesSlides/notesSlide28.xml"/><Relationship Id="rId16"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3.png"/><Relationship Id="rId11" Type="http://schemas.openxmlformats.org/officeDocument/2006/relationships/image" Target="../media/image33.png"/><Relationship Id="rId5" Type="http://schemas.openxmlformats.org/officeDocument/2006/relationships/image" Target="../media/image42.png"/><Relationship Id="rId15" Type="http://schemas.openxmlformats.org/officeDocument/2006/relationships/image" Target="../media/image35.png"/><Relationship Id="rId10" Type="http://schemas.openxmlformats.org/officeDocument/2006/relationships/image" Target="../media/image32.png"/><Relationship Id="rId4" Type="http://schemas.openxmlformats.org/officeDocument/2006/relationships/image" Target="../media/image8.png"/><Relationship Id="rId9" Type="http://schemas.openxmlformats.org/officeDocument/2006/relationships/image" Target="../media/image9.png"/><Relationship Id="rId14" Type="http://schemas.openxmlformats.org/officeDocument/2006/relationships/image" Target="../media/image34.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1.pn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5.png"/><Relationship Id="rId5" Type="http://schemas.openxmlformats.org/officeDocument/2006/relationships/image" Target="../media/image11.png"/><Relationship Id="rId10" Type="http://schemas.openxmlformats.org/officeDocument/2006/relationships/image" Target="../media/image14.png"/><Relationship Id="rId4" Type="http://schemas.openxmlformats.org/officeDocument/2006/relationships/image" Target="../media/image5.png"/><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
          <p:cNvPicPr preferRelativeResize="0"/>
          <p:nvPr/>
        </p:nvPicPr>
        <p:blipFill rotWithShape="1">
          <a:blip r:embed="rId3">
            <a:alphaModFix/>
          </a:blip>
          <a:srcRect/>
          <a:stretch/>
        </p:blipFill>
        <p:spPr>
          <a:xfrm>
            <a:off x="0" y="0"/>
            <a:ext cx="9144000" cy="6858046"/>
          </a:xfrm>
          <a:prstGeom prst="rect">
            <a:avLst/>
          </a:prstGeom>
          <a:solidFill>
            <a:srgbClr val="D3242A"/>
          </a:solidFill>
          <a:ln>
            <a:noFill/>
          </a:ln>
        </p:spPr>
      </p:pic>
      <p:sp>
        <p:nvSpPr>
          <p:cNvPr id="79" name="Google Shape;79;p1"/>
          <p:cNvSpPr txBox="1">
            <a:spLocks noGrp="1"/>
          </p:cNvSpPr>
          <p:nvPr>
            <p:ph type="title"/>
          </p:nvPr>
        </p:nvSpPr>
        <p:spPr>
          <a:xfrm>
            <a:off x="353192" y="4030874"/>
            <a:ext cx="8229300" cy="1144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100"/>
              <a:buFont typeface="Calibri"/>
              <a:buNone/>
            </a:pPr>
            <a:r>
              <a:rPr lang="en-US" sz="4400" noProof="0" dirty="0">
                <a:solidFill>
                  <a:schemeClr val="lt1"/>
                </a:solidFill>
                <a:latin typeface="Calibri"/>
                <a:ea typeface="Calibri"/>
                <a:cs typeface="Calibri"/>
                <a:sym typeface="Calibri"/>
              </a:rPr>
              <a:t>Algorithms and Data Structures</a:t>
            </a:r>
            <a:endParaRPr lang="en-US" sz="4400" b="1" noProof="0" dirty="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100"/>
              <a:buFont typeface="Calibri"/>
              <a:buNone/>
            </a:pPr>
            <a:endParaRPr lang="en-US" sz="4400" b="1" noProof="0" dirty="0">
              <a:solidFill>
                <a:schemeClr val="dk1"/>
              </a:solidFill>
              <a:latin typeface="Calibri"/>
              <a:ea typeface="Calibri"/>
              <a:cs typeface="Calibri"/>
              <a:sym typeface="Calibri"/>
            </a:endParaRPr>
          </a:p>
        </p:txBody>
      </p:sp>
      <p:sp>
        <p:nvSpPr>
          <p:cNvPr id="80" name="Google Shape;80;p1"/>
          <p:cNvSpPr txBox="1">
            <a:spLocks noGrp="1"/>
          </p:cNvSpPr>
          <p:nvPr>
            <p:ph type="body" idx="1"/>
          </p:nvPr>
        </p:nvSpPr>
        <p:spPr>
          <a:xfrm>
            <a:off x="1454509" y="5175674"/>
            <a:ext cx="6838154" cy="482400"/>
          </a:xfrm>
          <a:prstGeom prst="rect">
            <a:avLst/>
          </a:prstGeom>
          <a:noFill/>
          <a:ln>
            <a:noFill/>
          </a:ln>
        </p:spPr>
        <p:txBody>
          <a:bodyPr spcFirstLastPara="1" wrap="square" lIns="91425" tIns="45700" rIns="91425" bIns="45700" anchor="t" anchorCtr="0">
            <a:noAutofit/>
          </a:bodyPr>
          <a:lstStyle/>
          <a:p>
            <a:pPr marL="0" indent="0">
              <a:spcBef>
                <a:spcPts val="0"/>
              </a:spcBef>
              <a:buSzPts val="800"/>
            </a:pPr>
            <a:r>
              <a:rPr lang="en-US" sz="3200" b="0" i="0" u="none" strike="noStrike" cap="none" noProof="0" dirty="0">
                <a:solidFill>
                  <a:schemeClr val="lt1"/>
                </a:solidFill>
                <a:latin typeface="Calibri"/>
                <a:ea typeface="Calibri"/>
                <a:cs typeface="Calibri"/>
                <a:sym typeface="Calibri"/>
              </a:rPr>
              <a:t>Unit 4</a:t>
            </a:r>
            <a:r>
              <a:rPr lang="en-US" sz="3200" noProof="0" dirty="0">
                <a:solidFill>
                  <a:schemeClr val="lt1"/>
                </a:solidFill>
                <a:latin typeface="Calibri"/>
                <a:ea typeface="Calibri"/>
                <a:cs typeface="Calibri"/>
                <a:sym typeface="Calibri"/>
              </a:rPr>
              <a:t> </a:t>
            </a:r>
            <a:r>
              <a:rPr lang="en-US" sz="3200" b="0" i="0" u="none" strike="noStrike" cap="none" noProof="0" dirty="0">
                <a:solidFill>
                  <a:schemeClr val="lt1"/>
                </a:solidFill>
                <a:latin typeface="Calibri"/>
                <a:ea typeface="Calibri"/>
                <a:cs typeface="Calibri"/>
                <a:sym typeface="Calibri"/>
              </a:rPr>
              <a:t>–</a:t>
            </a:r>
            <a:r>
              <a:rPr lang="en-US" sz="3200" noProof="0" dirty="0">
                <a:solidFill>
                  <a:schemeClr val="lt1"/>
                </a:solidFill>
                <a:latin typeface="Calibri"/>
                <a:ea typeface="Calibri"/>
                <a:cs typeface="Calibri"/>
                <a:sym typeface="Calibri"/>
              </a:rPr>
              <a:t> </a:t>
            </a:r>
            <a:r>
              <a:rPr lang="en-US" sz="3200" b="0" i="0" u="none" strike="noStrike" cap="none" noProof="0" dirty="0">
                <a:solidFill>
                  <a:schemeClr val="lt1"/>
                </a:solidFill>
                <a:latin typeface="Calibri"/>
                <a:ea typeface="Calibri"/>
                <a:cs typeface="Calibri"/>
                <a:sym typeface="Calibri"/>
              </a:rPr>
              <a:t> Elementary Data Structures II</a:t>
            </a:r>
            <a:endParaRPr lang="en-US" sz="3200" b="0" i="0" u="none" strike="noStrike" cap="none" noProof="0" dirty="0">
              <a:solidFill>
                <a:schemeClr val="lt1"/>
              </a:solidFill>
              <a:latin typeface="Calibri"/>
              <a:ea typeface="Calibri"/>
              <a:cs typeface="Calibri"/>
            </a:endParaRPr>
          </a:p>
        </p:txBody>
      </p:sp>
      <p:sp>
        <p:nvSpPr>
          <p:cNvPr id="2" name="Rechteck 1">
            <a:extLst>
              <a:ext uri="{FF2B5EF4-FFF2-40B4-BE49-F238E27FC236}">
                <a16:creationId xmlns:a16="http://schemas.microsoft.com/office/drawing/2014/main" id="{E5EBE914-4CDA-45B5-B72B-D9613B9F4C3F}"/>
              </a:ext>
            </a:extLst>
          </p:cNvPr>
          <p:cNvSpPr/>
          <p:nvPr/>
        </p:nvSpPr>
        <p:spPr>
          <a:xfrm>
            <a:off x="8147261" y="6409467"/>
            <a:ext cx="702051" cy="316357"/>
          </a:xfrm>
          <a:prstGeom prst="rect">
            <a:avLst/>
          </a:prstGeom>
          <a:solidFill>
            <a:srgbClr val="D324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Blackadder ITC" panose="04020505051007020D02" pitchFamily="82" charset="0"/>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a:xfrm>
            <a:off x="457200" y="273600"/>
            <a:ext cx="8229300" cy="1144800"/>
          </a:xfrm>
        </p:spPr>
        <p:txBody>
          <a:bodyPr/>
          <a:lstStyle/>
          <a:p>
            <a:pPr algn="r"/>
            <a:r>
              <a:rPr lang="en-US" sz="2800" b="1" dirty="0">
                <a:latin typeface="Calibri" panose="020F0502020204030204" pitchFamily="34" charset="0"/>
                <a:cs typeface="Calibri" panose="020F0502020204030204" pitchFamily="34" charset="0"/>
              </a:rPr>
              <a:t>Representing singly linked lists</a:t>
            </a:r>
            <a:endParaRPr lang="en-US" sz="2800" b="1" noProof="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2505964" y="2884412"/>
                <a:ext cx="844579" cy="259311"/>
              </a:xfrm>
            </p:spPr>
            <p:txBody>
              <a:body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2505964" y="2884412"/>
                <a:ext cx="844579" cy="259311"/>
              </a:xfrm>
              <a:blipFill>
                <a:blip r:embed="rId3"/>
                <a:stretch>
                  <a:fillRect t="-2326"/>
                </a:stretch>
              </a:blipFill>
            </p:spPr>
            <p:txBody>
              <a:bodyPr/>
              <a:lstStyle/>
              <a:p>
                <a:r>
                  <a:rPr lang="de-AT">
                    <a:noFill/>
                  </a:rPr>
                  <a:t> </a:t>
                </a:r>
              </a:p>
            </p:txBody>
          </p:sp>
        </mc:Fallback>
      </mc:AlternateContent>
      <p:graphicFrame>
        <p:nvGraphicFramePr>
          <p:cNvPr id="5" name="Tabelle 4">
            <a:extLst>
              <a:ext uri="{FF2B5EF4-FFF2-40B4-BE49-F238E27FC236}">
                <a16:creationId xmlns:a16="http://schemas.microsoft.com/office/drawing/2014/main" id="{C9935E72-2E6B-456F-8A77-7BA884207E09}"/>
              </a:ext>
            </a:extLst>
          </p:cNvPr>
          <p:cNvGraphicFramePr>
            <a:graphicFrameLocks noGrp="1"/>
          </p:cNvGraphicFramePr>
          <p:nvPr/>
        </p:nvGraphicFramePr>
        <p:xfrm>
          <a:off x="2716814" y="2487572"/>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16" name="Gerade Verbindung mit Pfeil 15">
            <a:extLst>
              <a:ext uri="{FF2B5EF4-FFF2-40B4-BE49-F238E27FC236}">
                <a16:creationId xmlns:a16="http://schemas.microsoft.com/office/drawing/2014/main" id="{D7B3304E-3EBB-4BD7-9724-18A389CA04B9}"/>
              </a:ext>
            </a:extLst>
          </p:cNvPr>
          <p:cNvCxnSpPr>
            <a:cxnSpLocks/>
          </p:cNvCxnSpPr>
          <p:nvPr/>
        </p:nvCxnSpPr>
        <p:spPr>
          <a:xfrm flipV="1">
            <a:off x="3037416" y="2071291"/>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C3944033-E469-4246-A5F4-D0A61742ED41}"/>
              </a:ext>
            </a:extLst>
          </p:cNvPr>
          <p:cNvCxnSpPr>
            <a:cxnSpLocks/>
          </p:cNvCxnSpPr>
          <p:nvPr/>
        </p:nvCxnSpPr>
        <p:spPr>
          <a:xfrm>
            <a:off x="3545220" y="2672992"/>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33" name="Rechteck: abgerundete Ecken 32">
            <a:extLst>
              <a:ext uri="{FF2B5EF4-FFF2-40B4-BE49-F238E27FC236}">
                <a16:creationId xmlns:a16="http://schemas.microsoft.com/office/drawing/2014/main" id="{E769367C-4023-4C4F-B440-F7FA81D908F0}"/>
              </a:ext>
            </a:extLst>
          </p:cNvPr>
          <p:cNvSpPr/>
          <p:nvPr/>
        </p:nvSpPr>
        <p:spPr>
          <a:xfrm>
            <a:off x="2605339" y="1661160"/>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‘Vienna‘</a:t>
            </a:r>
          </a:p>
        </p:txBody>
      </p:sp>
      <p:sp>
        <p:nvSpPr>
          <p:cNvPr id="34" name="Rechteck: abgerundete Ecken 33">
            <a:extLst>
              <a:ext uri="{FF2B5EF4-FFF2-40B4-BE49-F238E27FC236}">
                <a16:creationId xmlns:a16="http://schemas.microsoft.com/office/drawing/2014/main" id="{3C41A196-4FDC-439F-94CB-1383E2DC2DC2}"/>
              </a:ext>
            </a:extLst>
          </p:cNvPr>
          <p:cNvSpPr/>
          <p:nvPr/>
        </p:nvSpPr>
        <p:spPr>
          <a:xfrm>
            <a:off x="4139923" y="1663245"/>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‘Austria‘</a:t>
            </a:r>
          </a:p>
        </p:txBody>
      </p:sp>
      <p:sp>
        <p:nvSpPr>
          <p:cNvPr id="35" name="Rechteck: abgerundete Ecken 34">
            <a:extLst>
              <a:ext uri="{FF2B5EF4-FFF2-40B4-BE49-F238E27FC236}">
                <a16:creationId xmlns:a16="http://schemas.microsoft.com/office/drawing/2014/main" id="{823C481C-469B-4581-A213-2F40A2836D05}"/>
              </a:ext>
            </a:extLst>
          </p:cNvPr>
          <p:cNvSpPr/>
          <p:nvPr/>
        </p:nvSpPr>
        <p:spPr>
          <a:xfrm>
            <a:off x="5674507" y="1674412"/>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-10</a:t>
            </a:r>
          </a:p>
        </p:txBody>
      </p:sp>
      <p:graphicFrame>
        <p:nvGraphicFramePr>
          <p:cNvPr id="27" name="Tabelle 26">
            <a:extLst>
              <a:ext uri="{FF2B5EF4-FFF2-40B4-BE49-F238E27FC236}">
                <a16:creationId xmlns:a16="http://schemas.microsoft.com/office/drawing/2014/main" id="{004DE5D7-7846-4A22-AEEA-83A6A930A570}"/>
              </a:ext>
            </a:extLst>
          </p:cNvPr>
          <p:cNvGraphicFramePr>
            <a:graphicFrameLocks noGrp="1"/>
          </p:cNvGraphicFramePr>
          <p:nvPr/>
        </p:nvGraphicFramePr>
        <p:xfrm>
          <a:off x="4251398" y="2487572"/>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28" name="Gerade Verbindung mit Pfeil 27">
            <a:extLst>
              <a:ext uri="{FF2B5EF4-FFF2-40B4-BE49-F238E27FC236}">
                <a16:creationId xmlns:a16="http://schemas.microsoft.com/office/drawing/2014/main" id="{B9E80C5C-06F1-45F3-A5D2-7123CC32ED69}"/>
              </a:ext>
            </a:extLst>
          </p:cNvPr>
          <p:cNvCxnSpPr>
            <a:cxnSpLocks/>
          </p:cNvCxnSpPr>
          <p:nvPr/>
        </p:nvCxnSpPr>
        <p:spPr>
          <a:xfrm flipV="1">
            <a:off x="4572000" y="2071291"/>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mit Pfeil 28">
            <a:extLst>
              <a:ext uri="{FF2B5EF4-FFF2-40B4-BE49-F238E27FC236}">
                <a16:creationId xmlns:a16="http://schemas.microsoft.com/office/drawing/2014/main" id="{8A848F32-592A-4F90-BEB9-8D0FAD133D2D}"/>
              </a:ext>
            </a:extLst>
          </p:cNvPr>
          <p:cNvCxnSpPr>
            <a:cxnSpLocks/>
          </p:cNvCxnSpPr>
          <p:nvPr/>
        </p:nvCxnSpPr>
        <p:spPr>
          <a:xfrm>
            <a:off x="5079804" y="2672992"/>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graphicFrame>
        <p:nvGraphicFramePr>
          <p:cNvPr id="36" name="Tabelle 35">
            <a:extLst>
              <a:ext uri="{FF2B5EF4-FFF2-40B4-BE49-F238E27FC236}">
                <a16:creationId xmlns:a16="http://schemas.microsoft.com/office/drawing/2014/main" id="{0A01873E-13C3-4959-BB3C-A93DEB8EC338}"/>
              </a:ext>
            </a:extLst>
          </p:cNvPr>
          <p:cNvGraphicFramePr>
            <a:graphicFrameLocks noGrp="1"/>
          </p:cNvGraphicFramePr>
          <p:nvPr/>
        </p:nvGraphicFramePr>
        <p:xfrm>
          <a:off x="5785981" y="2487572"/>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37" name="Gerade Verbindung mit Pfeil 36">
            <a:extLst>
              <a:ext uri="{FF2B5EF4-FFF2-40B4-BE49-F238E27FC236}">
                <a16:creationId xmlns:a16="http://schemas.microsoft.com/office/drawing/2014/main" id="{B386326E-5D0A-4992-B736-CF0F12872046}"/>
              </a:ext>
            </a:extLst>
          </p:cNvPr>
          <p:cNvCxnSpPr>
            <a:cxnSpLocks/>
          </p:cNvCxnSpPr>
          <p:nvPr/>
        </p:nvCxnSpPr>
        <p:spPr>
          <a:xfrm flipV="1">
            <a:off x="6106583" y="2071291"/>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38" name="Gerade Verbindung mit Pfeil 37">
            <a:extLst>
              <a:ext uri="{FF2B5EF4-FFF2-40B4-BE49-F238E27FC236}">
                <a16:creationId xmlns:a16="http://schemas.microsoft.com/office/drawing/2014/main" id="{7B13FFB9-08A1-4AAA-B93A-34DBA30575EA}"/>
              </a:ext>
            </a:extLst>
          </p:cNvPr>
          <p:cNvCxnSpPr>
            <a:cxnSpLocks/>
          </p:cNvCxnSpPr>
          <p:nvPr/>
        </p:nvCxnSpPr>
        <p:spPr>
          <a:xfrm>
            <a:off x="6614387" y="2672992"/>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Textplatzhalter 2">
                <a:extLst>
                  <a:ext uri="{FF2B5EF4-FFF2-40B4-BE49-F238E27FC236}">
                    <a16:creationId xmlns:a16="http://schemas.microsoft.com/office/drawing/2014/main" id="{BD94F543-8582-47F7-8684-137D48A161CB}"/>
                  </a:ext>
                </a:extLst>
              </p:cNvPr>
              <p:cNvSpPr txBox="1">
                <a:spLocks/>
              </p:cNvSpPr>
              <p:nvPr/>
            </p:nvSpPr>
            <p:spPr>
              <a:xfrm>
                <a:off x="4106055" y="2884412"/>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0" name="Textplatzhalter 2">
                <a:extLst>
                  <a:ext uri="{FF2B5EF4-FFF2-40B4-BE49-F238E27FC236}">
                    <a16:creationId xmlns:a16="http://schemas.microsoft.com/office/drawing/2014/main" id="{BD94F543-8582-47F7-8684-137D48A161CB}"/>
                  </a:ext>
                </a:extLst>
              </p:cNvPr>
              <p:cNvSpPr txBox="1">
                <a:spLocks noRot="1" noChangeAspect="1" noMove="1" noResize="1" noEditPoints="1" noAdjustHandles="1" noChangeArrowheads="1" noChangeShapeType="1" noTextEdit="1"/>
              </p:cNvSpPr>
              <p:nvPr/>
            </p:nvSpPr>
            <p:spPr>
              <a:xfrm>
                <a:off x="4106055" y="2884412"/>
                <a:ext cx="844579" cy="259311"/>
              </a:xfrm>
              <a:prstGeom prst="rect">
                <a:avLst/>
              </a:prstGeom>
              <a:blipFill>
                <a:blip r:embed="rId4"/>
                <a:stretch>
                  <a:fillRect t="-2326"/>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1" name="Textplatzhalter 2">
                <a:extLst>
                  <a:ext uri="{FF2B5EF4-FFF2-40B4-BE49-F238E27FC236}">
                    <a16:creationId xmlns:a16="http://schemas.microsoft.com/office/drawing/2014/main" id="{84251D69-A9D9-4CE2-A014-1820F89BC101}"/>
                  </a:ext>
                </a:extLst>
              </p:cNvPr>
              <p:cNvSpPr txBox="1">
                <a:spLocks/>
              </p:cNvSpPr>
              <p:nvPr/>
            </p:nvSpPr>
            <p:spPr>
              <a:xfrm>
                <a:off x="5593207" y="2858412"/>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1" name="Textplatzhalter 2">
                <a:extLst>
                  <a:ext uri="{FF2B5EF4-FFF2-40B4-BE49-F238E27FC236}">
                    <a16:creationId xmlns:a16="http://schemas.microsoft.com/office/drawing/2014/main" id="{84251D69-A9D9-4CE2-A014-1820F89BC101}"/>
                  </a:ext>
                </a:extLst>
              </p:cNvPr>
              <p:cNvSpPr txBox="1">
                <a:spLocks noRot="1" noChangeAspect="1" noMove="1" noResize="1" noEditPoints="1" noAdjustHandles="1" noChangeArrowheads="1" noChangeShapeType="1" noTextEdit="1"/>
              </p:cNvSpPr>
              <p:nvPr/>
            </p:nvSpPr>
            <p:spPr>
              <a:xfrm>
                <a:off x="5593207" y="2858412"/>
                <a:ext cx="844579" cy="259311"/>
              </a:xfrm>
              <a:prstGeom prst="rect">
                <a:avLst/>
              </a:prstGeom>
              <a:blipFill>
                <a:blip r:embed="rId5"/>
                <a:stretch>
                  <a:fillRect t="-2381"/>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2" name="Textplatzhalter 2">
                <a:extLst>
                  <a:ext uri="{FF2B5EF4-FFF2-40B4-BE49-F238E27FC236}">
                    <a16:creationId xmlns:a16="http://schemas.microsoft.com/office/drawing/2014/main" id="{8E7D1C65-DC45-4825-BAC2-0A60293A3114}"/>
                  </a:ext>
                </a:extLst>
              </p:cNvPr>
              <p:cNvSpPr txBox="1">
                <a:spLocks/>
              </p:cNvSpPr>
              <p:nvPr/>
            </p:nvSpPr>
            <p:spPr>
              <a:xfrm>
                <a:off x="6414620" y="2858412"/>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2" name="Textplatzhalter 2">
                <a:extLst>
                  <a:ext uri="{FF2B5EF4-FFF2-40B4-BE49-F238E27FC236}">
                    <a16:creationId xmlns:a16="http://schemas.microsoft.com/office/drawing/2014/main" id="{8E7D1C65-DC45-4825-BAC2-0A60293A3114}"/>
                  </a:ext>
                </a:extLst>
              </p:cNvPr>
              <p:cNvSpPr txBox="1">
                <a:spLocks noRot="1" noChangeAspect="1" noMove="1" noResize="1" noEditPoints="1" noAdjustHandles="1" noChangeArrowheads="1" noChangeShapeType="1" noTextEdit="1"/>
              </p:cNvSpPr>
              <p:nvPr/>
            </p:nvSpPr>
            <p:spPr>
              <a:xfrm>
                <a:off x="6414620" y="2858412"/>
                <a:ext cx="524244" cy="259311"/>
              </a:xfrm>
              <a:prstGeom prst="rect">
                <a:avLst/>
              </a:prstGeom>
              <a:blipFill>
                <a:blip r:embed="rId6"/>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3" name="Textplatzhalter 2">
                <a:extLst>
                  <a:ext uri="{FF2B5EF4-FFF2-40B4-BE49-F238E27FC236}">
                    <a16:creationId xmlns:a16="http://schemas.microsoft.com/office/drawing/2014/main" id="{50108139-9615-444F-839A-63D7452535BB}"/>
                  </a:ext>
                </a:extLst>
              </p:cNvPr>
              <p:cNvSpPr txBox="1">
                <a:spLocks/>
              </p:cNvSpPr>
              <p:nvPr/>
            </p:nvSpPr>
            <p:spPr>
              <a:xfrm>
                <a:off x="4879332" y="2884411"/>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3" name="Textplatzhalter 2">
                <a:extLst>
                  <a:ext uri="{FF2B5EF4-FFF2-40B4-BE49-F238E27FC236}">
                    <a16:creationId xmlns:a16="http://schemas.microsoft.com/office/drawing/2014/main" id="{50108139-9615-444F-839A-63D7452535BB}"/>
                  </a:ext>
                </a:extLst>
              </p:cNvPr>
              <p:cNvSpPr txBox="1">
                <a:spLocks noRot="1" noChangeAspect="1" noMove="1" noResize="1" noEditPoints="1" noAdjustHandles="1" noChangeArrowheads="1" noChangeShapeType="1" noTextEdit="1"/>
              </p:cNvSpPr>
              <p:nvPr/>
            </p:nvSpPr>
            <p:spPr>
              <a:xfrm>
                <a:off x="4879332" y="2884411"/>
                <a:ext cx="524244" cy="259311"/>
              </a:xfrm>
              <a:prstGeom prst="rect">
                <a:avLst/>
              </a:prstGeom>
              <a:blipFill>
                <a:blip r:embed="rId7"/>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4" name="Textplatzhalter 2">
                <a:extLst>
                  <a:ext uri="{FF2B5EF4-FFF2-40B4-BE49-F238E27FC236}">
                    <a16:creationId xmlns:a16="http://schemas.microsoft.com/office/drawing/2014/main" id="{23B972AF-DF70-464F-B98C-ECE63097202F}"/>
                  </a:ext>
                </a:extLst>
              </p:cNvPr>
              <p:cNvSpPr txBox="1">
                <a:spLocks/>
              </p:cNvSpPr>
              <p:nvPr/>
            </p:nvSpPr>
            <p:spPr>
              <a:xfrm>
                <a:off x="3361249" y="2884410"/>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4" name="Textplatzhalter 2">
                <a:extLst>
                  <a:ext uri="{FF2B5EF4-FFF2-40B4-BE49-F238E27FC236}">
                    <a16:creationId xmlns:a16="http://schemas.microsoft.com/office/drawing/2014/main" id="{23B972AF-DF70-464F-B98C-ECE63097202F}"/>
                  </a:ext>
                </a:extLst>
              </p:cNvPr>
              <p:cNvSpPr txBox="1">
                <a:spLocks noRot="1" noChangeAspect="1" noMove="1" noResize="1" noEditPoints="1" noAdjustHandles="1" noChangeArrowheads="1" noChangeShapeType="1" noTextEdit="1"/>
              </p:cNvSpPr>
              <p:nvPr/>
            </p:nvSpPr>
            <p:spPr>
              <a:xfrm>
                <a:off x="3361249" y="2884410"/>
                <a:ext cx="524244" cy="259311"/>
              </a:xfrm>
              <a:prstGeom prst="rect">
                <a:avLst/>
              </a:prstGeom>
              <a:blipFill>
                <a:blip r:embed="rId7"/>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23" name="Textplatzhalter 2">
                <a:extLst>
                  <a:ext uri="{FF2B5EF4-FFF2-40B4-BE49-F238E27FC236}">
                    <a16:creationId xmlns:a16="http://schemas.microsoft.com/office/drawing/2014/main" id="{6AB9D74F-9CC3-4001-A046-40D30141F80B}"/>
                  </a:ext>
                </a:extLst>
              </p:cNvPr>
              <p:cNvSpPr txBox="1">
                <a:spLocks/>
              </p:cNvSpPr>
              <p:nvPr/>
            </p:nvSpPr>
            <p:spPr>
              <a:xfrm>
                <a:off x="7305380" y="2599101"/>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𝑁𝑜𝑛𝑒</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23" name="Textplatzhalter 2">
                <a:extLst>
                  <a:ext uri="{FF2B5EF4-FFF2-40B4-BE49-F238E27FC236}">
                    <a16:creationId xmlns:a16="http://schemas.microsoft.com/office/drawing/2014/main" id="{6AB9D74F-9CC3-4001-A046-40D30141F80B}"/>
                  </a:ext>
                </a:extLst>
              </p:cNvPr>
              <p:cNvSpPr txBox="1">
                <a:spLocks noRot="1" noChangeAspect="1" noMove="1" noResize="1" noEditPoints="1" noAdjustHandles="1" noChangeArrowheads="1" noChangeShapeType="1" noTextEdit="1"/>
              </p:cNvSpPr>
              <p:nvPr/>
            </p:nvSpPr>
            <p:spPr>
              <a:xfrm>
                <a:off x="7305380" y="2599101"/>
                <a:ext cx="666987" cy="259311"/>
              </a:xfrm>
              <a:prstGeom prst="rect">
                <a:avLst/>
              </a:prstGeom>
              <a:blipFill>
                <a:blip r:embed="rId8"/>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24" name="Textplatzhalter 2">
                <a:extLst>
                  <a:ext uri="{FF2B5EF4-FFF2-40B4-BE49-F238E27FC236}">
                    <a16:creationId xmlns:a16="http://schemas.microsoft.com/office/drawing/2014/main" id="{5A4C71F4-43FC-427A-80BF-6CD7DCA9F17D}"/>
                  </a:ext>
                </a:extLst>
              </p:cNvPr>
              <p:cNvSpPr txBox="1">
                <a:spLocks/>
              </p:cNvSpPr>
              <p:nvPr/>
            </p:nvSpPr>
            <p:spPr>
              <a:xfrm>
                <a:off x="1906424" y="3040067"/>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𝑯𝒆𝒂𝒅</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24" name="Textplatzhalter 2">
                <a:extLst>
                  <a:ext uri="{FF2B5EF4-FFF2-40B4-BE49-F238E27FC236}">
                    <a16:creationId xmlns:a16="http://schemas.microsoft.com/office/drawing/2014/main" id="{5A4C71F4-43FC-427A-80BF-6CD7DCA9F17D}"/>
                  </a:ext>
                </a:extLst>
              </p:cNvPr>
              <p:cNvSpPr txBox="1">
                <a:spLocks noRot="1" noChangeAspect="1" noMove="1" noResize="1" noEditPoints="1" noAdjustHandles="1" noChangeArrowheads="1" noChangeShapeType="1" noTextEdit="1"/>
              </p:cNvSpPr>
              <p:nvPr/>
            </p:nvSpPr>
            <p:spPr>
              <a:xfrm>
                <a:off x="1906424" y="3040067"/>
                <a:ext cx="666987" cy="259311"/>
              </a:xfrm>
              <a:prstGeom prst="rect">
                <a:avLst/>
              </a:prstGeom>
              <a:blipFill>
                <a:blip r:embed="rId9"/>
                <a:stretch>
                  <a:fillRect t="-7143"/>
                </a:stretch>
              </a:blipFill>
              <a:ln>
                <a:noFill/>
              </a:ln>
            </p:spPr>
            <p:txBody>
              <a:bodyPr/>
              <a:lstStyle/>
              <a:p>
                <a:r>
                  <a:rPr lang="de-AT">
                    <a:noFill/>
                  </a:rPr>
                  <a:t> </a:t>
                </a:r>
              </a:p>
            </p:txBody>
          </p:sp>
        </mc:Fallback>
      </mc:AlternateContent>
      <p:cxnSp>
        <p:nvCxnSpPr>
          <p:cNvPr id="25" name="Gerade Verbindung mit Pfeil 24">
            <a:extLst>
              <a:ext uri="{FF2B5EF4-FFF2-40B4-BE49-F238E27FC236}">
                <a16:creationId xmlns:a16="http://schemas.microsoft.com/office/drawing/2014/main" id="{E23F55A7-D448-4235-96A2-3A076808F268}"/>
              </a:ext>
            </a:extLst>
          </p:cNvPr>
          <p:cNvCxnSpPr>
            <a:cxnSpLocks/>
          </p:cNvCxnSpPr>
          <p:nvPr/>
        </p:nvCxnSpPr>
        <p:spPr>
          <a:xfrm flipV="1">
            <a:off x="2239917" y="2858412"/>
            <a:ext cx="476897" cy="181655"/>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Textplatzhalter 2">
                <a:extLst>
                  <a:ext uri="{FF2B5EF4-FFF2-40B4-BE49-F238E27FC236}">
                    <a16:creationId xmlns:a16="http://schemas.microsoft.com/office/drawing/2014/main" id="{37141508-5886-4EBB-9F52-E43FBD01021A}"/>
                  </a:ext>
                </a:extLst>
              </p:cNvPr>
              <p:cNvSpPr txBox="1">
                <a:spLocks/>
              </p:cNvSpPr>
              <p:nvPr/>
            </p:nvSpPr>
            <p:spPr>
              <a:xfrm>
                <a:off x="4950634" y="3260119"/>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𝑻𝒂𝒊𝒍</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30" name="Textplatzhalter 2">
                <a:extLst>
                  <a:ext uri="{FF2B5EF4-FFF2-40B4-BE49-F238E27FC236}">
                    <a16:creationId xmlns:a16="http://schemas.microsoft.com/office/drawing/2014/main" id="{37141508-5886-4EBB-9F52-E43FBD01021A}"/>
                  </a:ext>
                </a:extLst>
              </p:cNvPr>
              <p:cNvSpPr txBox="1">
                <a:spLocks noRot="1" noChangeAspect="1" noMove="1" noResize="1" noEditPoints="1" noAdjustHandles="1" noChangeArrowheads="1" noChangeShapeType="1" noTextEdit="1"/>
              </p:cNvSpPr>
              <p:nvPr/>
            </p:nvSpPr>
            <p:spPr>
              <a:xfrm>
                <a:off x="4950634" y="3260119"/>
                <a:ext cx="666987" cy="259311"/>
              </a:xfrm>
              <a:prstGeom prst="rect">
                <a:avLst/>
              </a:prstGeom>
              <a:blipFill>
                <a:blip r:embed="rId10"/>
                <a:stretch>
                  <a:fillRect t="-4762"/>
                </a:stretch>
              </a:blipFill>
              <a:ln>
                <a:noFill/>
              </a:ln>
            </p:spPr>
            <p:txBody>
              <a:bodyPr/>
              <a:lstStyle/>
              <a:p>
                <a:r>
                  <a:rPr lang="de-AT">
                    <a:noFill/>
                  </a:rPr>
                  <a:t> </a:t>
                </a:r>
              </a:p>
            </p:txBody>
          </p:sp>
        </mc:Fallback>
      </mc:AlternateContent>
      <p:cxnSp>
        <p:nvCxnSpPr>
          <p:cNvPr id="31" name="Gerade Verbindung mit Pfeil 30">
            <a:extLst>
              <a:ext uri="{FF2B5EF4-FFF2-40B4-BE49-F238E27FC236}">
                <a16:creationId xmlns:a16="http://schemas.microsoft.com/office/drawing/2014/main" id="{5B3F9184-1660-4C17-983A-E79082A545DD}"/>
              </a:ext>
            </a:extLst>
          </p:cNvPr>
          <p:cNvCxnSpPr>
            <a:cxnSpLocks/>
            <a:stCxn id="30" idx="0"/>
          </p:cNvCxnSpPr>
          <p:nvPr/>
        </p:nvCxnSpPr>
        <p:spPr>
          <a:xfrm flipV="1">
            <a:off x="5284128" y="2837281"/>
            <a:ext cx="531402" cy="422838"/>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Textplatzhalter 2">
                <a:extLst>
                  <a:ext uri="{FF2B5EF4-FFF2-40B4-BE49-F238E27FC236}">
                    <a16:creationId xmlns:a16="http://schemas.microsoft.com/office/drawing/2014/main" id="{64A6889F-382E-4C60-8B53-B70026FB12D5}"/>
                  </a:ext>
                </a:extLst>
              </p:cNvPr>
              <p:cNvSpPr txBox="1">
                <a:spLocks/>
              </p:cNvSpPr>
              <p:nvPr/>
            </p:nvSpPr>
            <p:spPr>
              <a:xfrm>
                <a:off x="572916" y="3630959"/>
                <a:ext cx="8229300" cy="196381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Typically, nodes are represented as instances of </a:t>
                </a:r>
                <a14:m>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𝑁𝑜𝑑𝑒</m:t>
                    </m:r>
                  </m:oMath>
                </a14:m>
                <a:r>
                  <a:rPr lang="en-US" sz="1800" dirty="0">
                    <a:latin typeface="Calibri" panose="020F0502020204030204" pitchFamily="34" charset="0"/>
                    <a:ea typeface="Calibri" panose="020F0502020204030204" pitchFamily="34" charset="0"/>
                    <a:cs typeface="Calibri" panose="020F0502020204030204" pitchFamily="34" charset="0"/>
                  </a:rPr>
                  <a:t> class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Another object represent the list as a whole</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Minimally, the list object keeps a reference to the head</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Commonly, the list object also stores the list </a:t>
                </a:r>
                <a14:m>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𝑠𝑖𝑧𝑒</m:t>
                    </m:r>
                  </m:oMath>
                </a14:m>
                <a:r>
                  <a:rPr lang="en-US" sz="1800" dirty="0">
                    <a:latin typeface="Calibri" panose="020F0502020204030204" pitchFamily="34" charset="0"/>
                    <a:ea typeface="Calibri" panose="020F0502020204030204" pitchFamily="34" charset="0"/>
                    <a:cs typeface="Calibri" panose="020F0502020204030204" pitchFamily="34" charset="0"/>
                  </a:rPr>
                  <a:t> and the tail</a:t>
                </a:r>
              </a:p>
            </p:txBody>
          </p:sp>
        </mc:Choice>
        <mc:Fallback xmlns="">
          <p:sp>
            <p:nvSpPr>
              <p:cNvPr id="32" name="Textplatzhalter 2">
                <a:extLst>
                  <a:ext uri="{FF2B5EF4-FFF2-40B4-BE49-F238E27FC236}">
                    <a16:creationId xmlns:a16="http://schemas.microsoft.com/office/drawing/2014/main" id="{64A6889F-382E-4C60-8B53-B70026FB12D5}"/>
                  </a:ext>
                </a:extLst>
              </p:cNvPr>
              <p:cNvSpPr txBox="1">
                <a:spLocks noRot="1" noChangeAspect="1" noMove="1" noResize="1" noEditPoints="1" noAdjustHandles="1" noChangeArrowheads="1" noChangeShapeType="1" noTextEdit="1"/>
              </p:cNvSpPr>
              <p:nvPr/>
            </p:nvSpPr>
            <p:spPr>
              <a:xfrm>
                <a:off x="572916" y="3630959"/>
                <a:ext cx="8229300" cy="1963814"/>
              </a:xfrm>
              <a:prstGeom prst="rect">
                <a:avLst/>
              </a:prstGeom>
              <a:blipFill>
                <a:blip r:embed="rId11"/>
                <a:stretch>
                  <a:fillRect/>
                </a:stretch>
              </a:blipFill>
              <a:ln>
                <a:noFill/>
              </a:ln>
            </p:spPr>
            <p:txBody>
              <a:bodyPr/>
              <a:lstStyle/>
              <a:p>
                <a:r>
                  <a:rPr lang="de-AT">
                    <a:noFill/>
                  </a:rPr>
                  <a:t> </a:t>
                </a:r>
              </a:p>
            </p:txBody>
          </p:sp>
        </mc:Fallback>
      </mc:AlternateContent>
    </p:spTree>
    <p:extLst>
      <p:ext uri="{BB962C8B-B14F-4D97-AF65-F5344CB8AC3E}">
        <p14:creationId xmlns:p14="http://schemas.microsoft.com/office/powerpoint/2010/main" val="3306294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Singly linked lists in python</a:t>
            </a:r>
            <a:endParaRPr lang="en-US" sz="2800" b="1" noProof="0" dirty="0">
              <a:latin typeface="Calibri" panose="020F0502020204030204" pitchFamily="34" charset="0"/>
              <a:cs typeface="Calibri" panose="020F0502020204030204" pitchFamily="34" charset="0"/>
            </a:endParaRPr>
          </a:p>
        </p:txBody>
      </p:sp>
      <p:sp>
        <p:nvSpPr>
          <p:cNvPr id="62" name="Rechteck 61">
            <a:extLst>
              <a:ext uri="{FF2B5EF4-FFF2-40B4-BE49-F238E27FC236}">
                <a16:creationId xmlns:a16="http://schemas.microsoft.com/office/drawing/2014/main" id="{8F2C2A12-C5B8-4044-847D-FDC4037DD3B8}"/>
              </a:ext>
            </a:extLst>
          </p:cNvPr>
          <p:cNvSpPr/>
          <p:nvPr/>
        </p:nvSpPr>
        <p:spPr>
          <a:xfrm>
            <a:off x="654240" y="1469599"/>
            <a:ext cx="7835519" cy="4470613"/>
          </a:xfrm>
          <a:prstGeom prst="rect">
            <a:avLst/>
          </a:prstGeom>
          <a:solidFill>
            <a:srgbClr val="DAE3F3"/>
          </a:solidFill>
          <a:ln w="3672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r>
              <a:rPr lang="en-US" sz="1800" spc="-1" dirty="0">
                <a:solidFill>
                  <a:srgbClr val="0F0F0F"/>
                </a:solidFill>
                <a:latin typeface="Consolas" panose="020B0609020204030204" pitchFamily="49" charset="0"/>
              </a:rPr>
              <a:t>class </a:t>
            </a:r>
            <a:r>
              <a:rPr lang="en-US" sz="1800" spc="-1" dirty="0" err="1">
                <a:solidFill>
                  <a:srgbClr val="0F0F0F"/>
                </a:solidFill>
                <a:latin typeface="Consolas" panose="020B0609020204030204" pitchFamily="49" charset="0"/>
              </a:rPr>
              <a:t>SinglyLinkedList</a:t>
            </a:r>
            <a:r>
              <a:rPr lang="en-US" sz="1800" spc="-1" dirty="0">
                <a:solidFill>
                  <a:srgbClr val="0F0F0F"/>
                </a:solidFill>
                <a:latin typeface="Consolas" panose="020B0609020204030204" pitchFamily="49" charset="0"/>
              </a:rPr>
              <a:t>:</a:t>
            </a:r>
          </a:p>
          <a:p>
            <a:endParaRPr lang="en-US" sz="1800" spc="-1" dirty="0">
              <a:solidFill>
                <a:srgbClr val="0F0F0F"/>
              </a:solidFill>
              <a:latin typeface="Consolas" panose="020B0609020204030204" pitchFamily="49" charset="0"/>
            </a:endParaRPr>
          </a:p>
          <a:p>
            <a:r>
              <a:rPr lang="en-US" sz="1800" spc="-1" dirty="0">
                <a:solidFill>
                  <a:srgbClr val="0F0F0F"/>
                </a:solidFill>
                <a:latin typeface="Consolas" panose="020B0609020204030204" pitchFamily="49" charset="0"/>
              </a:rPr>
              <a:t>    </a:t>
            </a:r>
          </a:p>
          <a:p>
            <a:r>
              <a:rPr lang="en-US" sz="1800" spc="-1" dirty="0">
                <a:solidFill>
                  <a:srgbClr val="0F0F0F"/>
                </a:solidFill>
                <a:latin typeface="Consolas" panose="020B0609020204030204" pitchFamily="49" charset="0"/>
              </a:rPr>
              <a:t>    class _Node:</a:t>
            </a:r>
          </a:p>
          <a:p>
            <a:r>
              <a:rPr lang="en-US" sz="1800" spc="-1" dirty="0">
                <a:solidFill>
                  <a:srgbClr val="0F0F0F"/>
                </a:solidFill>
                <a:latin typeface="Consolas" panose="020B0609020204030204" pitchFamily="49" charset="0"/>
              </a:rPr>
              <a:t>    </a:t>
            </a:r>
          </a:p>
          <a:p>
            <a:r>
              <a:rPr lang="en-US" sz="1800" spc="-1" dirty="0">
                <a:solidFill>
                  <a:srgbClr val="0F0F0F"/>
                </a:solidFill>
                <a:latin typeface="Consolas" panose="020B0609020204030204" pitchFamily="49" charset="0"/>
              </a:rPr>
              <a:t>    </a:t>
            </a:r>
          </a:p>
          <a:p>
            <a:r>
              <a:rPr lang="en-US" sz="1800" spc="-1" dirty="0">
                <a:solidFill>
                  <a:srgbClr val="0F0F0F"/>
                </a:solidFill>
                <a:latin typeface="Consolas" panose="020B0609020204030204" pitchFamily="49" charset="0"/>
              </a:rPr>
              <a:t>        def __</a:t>
            </a:r>
            <a:r>
              <a:rPr lang="en-US" sz="1800" spc="-1" dirty="0" err="1">
                <a:solidFill>
                  <a:srgbClr val="0F0F0F"/>
                </a:solidFill>
                <a:latin typeface="Consolas" panose="020B0609020204030204" pitchFamily="49" charset="0"/>
              </a:rPr>
              <a:t>init</a:t>
            </a:r>
            <a:r>
              <a:rPr lang="en-US" sz="1800" spc="-1" dirty="0">
                <a:solidFill>
                  <a:srgbClr val="0F0F0F"/>
                </a:solidFill>
                <a:latin typeface="Consolas" panose="020B0609020204030204" pitchFamily="49" charset="0"/>
              </a:rPr>
              <a:t>__(self, element):</a:t>
            </a:r>
          </a:p>
          <a:p>
            <a:r>
              <a:rPr lang="en-US" sz="1800" spc="-1" dirty="0">
                <a:solidFill>
                  <a:srgbClr val="0F0F0F"/>
                </a:solidFill>
                <a:latin typeface="Consolas" panose="020B0609020204030204" pitchFamily="49" charset="0"/>
              </a:rPr>
              <a:t>            </a:t>
            </a:r>
            <a:r>
              <a:rPr lang="en-US" sz="1800" spc="-1" dirty="0" err="1">
                <a:solidFill>
                  <a:srgbClr val="0F0F0F"/>
                </a:solidFill>
                <a:latin typeface="Consolas" panose="020B0609020204030204" pitchFamily="49" charset="0"/>
              </a:rPr>
              <a:t>self._element</a:t>
            </a:r>
            <a:r>
              <a:rPr lang="en-US" sz="1800" spc="-1" dirty="0">
                <a:solidFill>
                  <a:srgbClr val="0F0F0F"/>
                </a:solidFill>
                <a:latin typeface="Consolas" panose="020B0609020204030204" pitchFamily="49" charset="0"/>
              </a:rPr>
              <a:t> = element</a:t>
            </a:r>
          </a:p>
          <a:p>
            <a:r>
              <a:rPr lang="en-US" sz="1800" spc="-1" dirty="0">
                <a:solidFill>
                  <a:srgbClr val="0F0F0F"/>
                </a:solidFill>
                <a:latin typeface="Consolas" panose="020B0609020204030204" pitchFamily="49" charset="0"/>
              </a:rPr>
              <a:t>            </a:t>
            </a:r>
            <a:r>
              <a:rPr lang="en-US" sz="1800" spc="-1" dirty="0" err="1">
                <a:solidFill>
                  <a:srgbClr val="0F0F0F"/>
                </a:solidFill>
                <a:latin typeface="Consolas" panose="020B0609020204030204" pitchFamily="49" charset="0"/>
              </a:rPr>
              <a:t>self._next</a:t>
            </a:r>
            <a:r>
              <a:rPr lang="en-US" sz="1800" spc="-1" dirty="0">
                <a:solidFill>
                  <a:srgbClr val="0F0F0F"/>
                </a:solidFill>
                <a:latin typeface="Consolas" panose="020B0609020204030204" pitchFamily="49" charset="0"/>
              </a:rPr>
              <a:t> = None</a:t>
            </a:r>
          </a:p>
          <a:p>
            <a:endParaRPr lang="en-US" sz="1800" spc="-1" dirty="0">
              <a:solidFill>
                <a:srgbClr val="0F0F0F"/>
              </a:solidFill>
              <a:latin typeface="Consolas" panose="020B0609020204030204" pitchFamily="49" charset="0"/>
            </a:endParaRPr>
          </a:p>
          <a:p>
            <a:r>
              <a:rPr lang="en-US" sz="1800" spc="-1" dirty="0">
                <a:solidFill>
                  <a:srgbClr val="0F0F0F"/>
                </a:solidFill>
                <a:latin typeface="Consolas" panose="020B0609020204030204" pitchFamily="49" charset="0"/>
              </a:rPr>
              <a:t>    </a:t>
            </a:r>
          </a:p>
          <a:p>
            <a:r>
              <a:rPr lang="en-US" sz="1800" spc="-1" dirty="0">
                <a:solidFill>
                  <a:srgbClr val="0F0F0F"/>
                </a:solidFill>
                <a:latin typeface="Consolas" panose="020B0609020204030204" pitchFamily="49" charset="0"/>
              </a:rPr>
              <a:t>    def __</a:t>
            </a:r>
            <a:r>
              <a:rPr lang="en-US" sz="1800" spc="-1" dirty="0" err="1">
                <a:solidFill>
                  <a:srgbClr val="0F0F0F"/>
                </a:solidFill>
                <a:latin typeface="Consolas" panose="020B0609020204030204" pitchFamily="49" charset="0"/>
              </a:rPr>
              <a:t>init</a:t>
            </a:r>
            <a:r>
              <a:rPr lang="en-US" sz="1800" spc="-1" dirty="0">
                <a:solidFill>
                  <a:srgbClr val="0F0F0F"/>
                </a:solidFill>
                <a:latin typeface="Consolas" panose="020B0609020204030204" pitchFamily="49" charset="0"/>
              </a:rPr>
              <a:t>__(self):</a:t>
            </a:r>
          </a:p>
          <a:p>
            <a:r>
              <a:rPr lang="en-US" sz="1800" spc="-1" dirty="0">
                <a:solidFill>
                  <a:srgbClr val="0F0F0F"/>
                </a:solidFill>
                <a:latin typeface="Consolas" panose="020B0609020204030204" pitchFamily="49" charset="0"/>
              </a:rPr>
              <a:t>        </a:t>
            </a:r>
            <a:r>
              <a:rPr lang="en-US" sz="1800" spc="-1" dirty="0" err="1">
                <a:solidFill>
                  <a:srgbClr val="0F0F0F"/>
                </a:solidFill>
                <a:latin typeface="Consolas" panose="020B0609020204030204" pitchFamily="49" charset="0"/>
              </a:rPr>
              <a:t>self._head</a:t>
            </a:r>
            <a:r>
              <a:rPr lang="en-US" sz="1800" spc="-1" dirty="0">
                <a:solidFill>
                  <a:srgbClr val="0F0F0F"/>
                </a:solidFill>
                <a:latin typeface="Consolas" panose="020B0609020204030204" pitchFamily="49" charset="0"/>
              </a:rPr>
              <a:t> = None</a:t>
            </a:r>
          </a:p>
          <a:p>
            <a:r>
              <a:rPr lang="en-US" sz="1800" spc="-1" dirty="0">
                <a:solidFill>
                  <a:srgbClr val="0F0F0F"/>
                </a:solidFill>
                <a:latin typeface="Consolas" panose="020B0609020204030204" pitchFamily="49" charset="0"/>
              </a:rPr>
              <a:t>        </a:t>
            </a:r>
            <a:r>
              <a:rPr lang="en-US" sz="1800" spc="-1" dirty="0" err="1">
                <a:solidFill>
                  <a:srgbClr val="0F0F0F"/>
                </a:solidFill>
                <a:latin typeface="Consolas" panose="020B0609020204030204" pitchFamily="49" charset="0"/>
              </a:rPr>
              <a:t>self._tail</a:t>
            </a:r>
            <a:r>
              <a:rPr lang="en-US" sz="1800" spc="-1" dirty="0">
                <a:solidFill>
                  <a:srgbClr val="0F0F0F"/>
                </a:solidFill>
                <a:latin typeface="Consolas" panose="020B0609020204030204" pitchFamily="49" charset="0"/>
              </a:rPr>
              <a:t> = None</a:t>
            </a:r>
          </a:p>
          <a:p>
            <a:r>
              <a:rPr lang="en-US" sz="1800" spc="-1" dirty="0">
                <a:solidFill>
                  <a:srgbClr val="0F0F0F"/>
                </a:solidFill>
                <a:latin typeface="Consolas" panose="020B0609020204030204" pitchFamily="49" charset="0"/>
              </a:rPr>
              <a:t>        </a:t>
            </a:r>
            <a:r>
              <a:rPr lang="en-US" sz="1800" spc="-1" dirty="0" err="1">
                <a:solidFill>
                  <a:srgbClr val="0F0F0F"/>
                </a:solidFill>
                <a:latin typeface="Consolas" panose="020B0609020204030204" pitchFamily="49" charset="0"/>
              </a:rPr>
              <a:t>self._size</a:t>
            </a:r>
            <a:r>
              <a:rPr lang="en-US" sz="1800" spc="-1" dirty="0">
                <a:solidFill>
                  <a:srgbClr val="0F0F0F"/>
                </a:solidFill>
                <a:latin typeface="Consolas" panose="020B0609020204030204" pitchFamily="49" charset="0"/>
              </a:rPr>
              <a:t> = 0</a:t>
            </a:r>
          </a:p>
        </p:txBody>
      </p:sp>
    </p:spTree>
    <p:extLst>
      <p:ext uri="{BB962C8B-B14F-4D97-AF65-F5344CB8AC3E}">
        <p14:creationId xmlns:p14="http://schemas.microsoft.com/office/powerpoint/2010/main" val="1458552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a:xfrm>
            <a:off x="457200" y="273600"/>
            <a:ext cx="8229300" cy="1144800"/>
          </a:xfrm>
        </p:spPr>
        <p:txBody>
          <a:bodyPr/>
          <a:lstStyle/>
          <a:p>
            <a:pPr algn="r"/>
            <a:r>
              <a:rPr lang="en-US" sz="2800" b="1" dirty="0">
                <a:latin typeface="Calibri" panose="020F0502020204030204" pitchFamily="34" charset="0"/>
                <a:cs typeface="Calibri" panose="020F0502020204030204" pitchFamily="34" charset="0"/>
              </a:rPr>
              <a:t>Inserting an element at the head of the singly linked list</a:t>
            </a:r>
            <a:endParaRPr lang="en-US" sz="2800" b="1" noProof="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2379526" y="2559293"/>
                <a:ext cx="844579" cy="259311"/>
              </a:xfrm>
            </p:spPr>
            <p:txBody>
              <a:body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2379526" y="2559293"/>
                <a:ext cx="844579" cy="259311"/>
              </a:xfrm>
              <a:blipFill>
                <a:blip r:embed="rId3"/>
                <a:stretch>
                  <a:fillRect t="-2381"/>
                </a:stretch>
              </a:blipFill>
            </p:spPr>
            <p:txBody>
              <a:bodyPr/>
              <a:lstStyle/>
              <a:p>
                <a:r>
                  <a:rPr lang="de-AT">
                    <a:noFill/>
                  </a:rPr>
                  <a:t> </a:t>
                </a:r>
              </a:p>
            </p:txBody>
          </p:sp>
        </mc:Fallback>
      </mc:AlternateContent>
      <p:graphicFrame>
        <p:nvGraphicFramePr>
          <p:cNvPr id="5" name="Tabelle 4">
            <a:extLst>
              <a:ext uri="{FF2B5EF4-FFF2-40B4-BE49-F238E27FC236}">
                <a16:creationId xmlns:a16="http://schemas.microsoft.com/office/drawing/2014/main" id="{C9935E72-2E6B-456F-8A77-7BA884207E09}"/>
              </a:ext>
            </a:extLst>
          </p:cNvPr>
          <p:cNvGraphicFramePr>
            <a:graphicFrameLocks noGrp="1"/>
          </p:cNvGraphicFramePr>
          <p:nvPr>
            <p:extLst>
              <p:ext uri="{D42A27DB-BD31-4B8C-83A1-F6EECF244321}">
                <p14:modId xmlns:p14="http://schemas.microsoft.com/office/powerpoint/2010/main" val="2429434501"/>
              </p:ext>
            </p:extLst>
          </p:nvPr>
        </p:nvGraphicFramePr>
        <p:xfrm>
          <a:off x="2590376" y="2162453"/>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16" name="Gerade Verbindung mit Pfeil 15">
            <a:extLst>
              <a:ext uri="{FF2B5EF4-FFF2-40B4-BE49-F238E27FC236}">
                <a16:creationId xmlns:a16="http://schemas.microsoft.com/office/drawing/2014/main" id="{D7B3304E-3EBB-4BD7-9724-18A389CA04B9}"/>
              </a:ext>
            </a:extLst>
          </p:cNvPr>
          <p:cNvCxnSpPr>
            <a:cxnSpLocks/>
          </p:cNvCxnSpPr>
          <p:nvPr/>
        </p:nvCxnSpPr>
        <p:spPr>
          <a:xfrm flipV="1">
            <a:off x="2910978" y="1746172"/>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C3944033-E469-4246-A5F4-D0A61742ED41}"/>
              </a:ext>
            </a:extLst>
          </p:cNvPr>
          <p:cNvCxnSpPr>
            <a:cxnSpLocks/>
          </p:cNvCxnSpPr>
          <p:nvPr/>
        </p:nvCxnSpPr>
        <p:spPr>
          <a:xfrm>
            <a:off x="3418782" y="2347873"/>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33" name="Rechteck: abgerundete Ecken 32">
            <a:extLst>
              <a:ext uri="{FF2B5EF4-FFF2-40B4-BE49-F238E27FC236}">
                <a16:creationId xmlns:a16="http://schemas.microsoft.com/office/drawing/2014/main" id="{E769367C-4023-4C4F-B440-F7FA81D908F0}"/>
              </a:ext>
            </a:extLst>
          </p:cNvPr>
          <p:cNvSpPr/>
          <p:nvPr/>
        </p:nvSpPr>
        <p:spPr>
          <a:xfrm>
            <a:off x="2478901" y="1336041"/>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‘Vienna‘</a:t>
            </a:r>
          </a:p>
        </p:txBody>
      </p:sp>
      <p:sp>
        <p:nvSpPr>
          <p:cNvPr id="34" name="Rechteck: abgerundete Ecken 33">
            <a:extLst>
              <a:ext uri="{FF2B5EF4-FFF2-40B4-BE49-F238E27FC236}">
                <a16:creationId xmlns:a16="http://schemas.microsoft.com/office/drawing/2014/main" id="{3C41A196-4FDC-439F-94CB-1383E2DC2DC2}"/>
              </a:ext>
            </a:extLst>
          </p:cNvPr>
          <p:cNvSpPr/>
          <p:nvPr/>
        </p:nvSpPr>
        <p:spPr>
          <a:xfrm>
            <a:off x="4013485" y="1338126"/>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‘Austria‘</a:t>
            </a:r>
          </a:p>
        </p:txBody>
      </p:sp>
      <p:sp>
        <p:nvSpPr>
          <p:cNvPr id="35" name="Rechteck: abgerundete Ecken 34">
            <a:extLst>
              <a:ext uri="{FF2B5EF4-FFF2-40B4-BE49-F238E27FC236}">
                <a16:creationId xmlns:a16="http://schemas.microsoft.com/office/drawing/2014/main" id="{823C481C-469B-4581-A213-2F40A2836D05}"/>
              </a:ext>
            </a:extLst>
          </p:cNvPr>
          <p:cNvSpPr/>
          <p:nvPr/>
        </p:nvSpPr>
        <p:spPr>
          <a:xfrm>
            <a:off x="5548069" y="1349293"/>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-10</a:t>
            </a:r>
          </a:p>
        </p:txBody>
      </p:sp>
      <p:graphicFrame>
        <p:nvGraphicFramePr>
          <p:cNvPr id="27" name="Tabelle 26">
            <a:extLst>
              <a:ext uri="{FF2B5EF4-FFF2-40B4-BE49-F238E27FC236}">
                <a16:creationId xmlns:a16="http://schemas.microsoft.com/office/drawing/2014/main" id="{004DE5D7-7846-4A22-AEEA-83A6A930A570}"/>
              </a:ext>
            </a:extLst>
          </p:cNvPr>
          <p:cNvGraphicFramePr>
            <a:graphicFrameLocks noGrp="1"/>
          </p:cNvGraphicFramePr>
          <p:nvPr>
            <p:extLst>
              <p:ext uri="{D42A27DB-BD31-4B8C-83A1-F6EECF244321}">
                <p14:modId xmlns:p14="http://schemas.microsoft.com/office/powerpoint/2010/main" val="2396027003"/>
              </p:ext>
            </p:extLst>
          </p:nvPr>
        </p:nvGraphicFramePr>
        <p:xfrm>
          <a:off x="4124960" y="2162453"/>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28" name="Gerade Verbindung mit Pfeil 27">
            <a:extLst>
              <a:ext uri="{FF2B5EF4-FFF2-40B4-BE49-F238E27FC236}">
                <a16:creationId xmlns:a16="http://schemas.microsoft.com/office/drawing/2014/main" id="{B9E80C5C-06F1-45F3-A5D2-7123CC32ED69}"/>
              </a:ext>
            </a:extLst>
          </p:cNvPr>
          <p:cNvCxnSpPr>
            <a:cxnSpLocks/>
          </p:cNvCxnSpPr>
          <p:nvPr/>
        </p:nvCxnSpPr>
        <p:spPr>
          <a:xfrm flipV="1">
            <a:off x="4445562" y="1746172"/>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mit Pfeil 28">
            <a:extLst>
              <a:ext uri="{FF2B5EF4-FFF2-40B4-BE49-F238E27FC236}">
                <a16:creationId xmlns:a16="http://schemas.microsoft.com/office/drawing/2014/main" id="{8A848F32-592A-4F90-BEB9-8D0FAD133D2D}"/>
              </a:ext>
            </a:extLst>
          </p:cNvPr>
          <p:cNvCxnSpPr>
            <a:cxnSpLocks/>
          </p:cNvCxnSpPr>
          <p:nvPr/>
        </p:nvCxnSpPr>
        <p:spPr>
          <a:xfrm>
            <a:off x="4953366" y="2347873"/>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graphicFrame>
        <p:nvGraphicFramePr>
          <p:cNvPr id="36" name="Tabelle 35">
            <a:extLst>
              <a:ext uri="{FF2B5EF4-FFF2-40B4-BE49-F238E27FC236}">
                <a16:creationId xmlns:a16="http://schemas.microsoft.com/office/drawing/2014/main" id="{0A01873E-13C3-4959-BB3C-A93DEB8EC338}"/>
              </a:ext>
            </a:extLst>
          </p:cNvPr>
          <p:cNvGraphicFramePr>
            <a:graphicFrameLocks noGrp="1"/>
          </p:cNvGraphicFramePr>
          <p:nvPr>
            <p:extLst>
              <p:ext uri="{D42A27DB-BD31-4B8C-83A1-F6EECF244321}">
                <p14:modId xmlns:p14="http://schemas.microsoft.com/office/powerpoint/2010/main" val="769643761"/>
              </p:ext>
            </p:extLst>
          </p:nvPr>
        </p:nvGraphicFramePr>
        <p:xfrm>
          <a:off x="5659543" y="2162453"/>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37" name="Gerade Verbindung mit Pfeil 36">
            <a:extLst>
              <a:ext uri="{FF2B5EF4-FFF2-40B4-BE49-F238E27FC236}">
                <a16:creationId xmlns:a16="http://schemas.microsoft.com/office/drawing/2014/main" id="{B386326E-5D0A-4992-B736-CF0F12872046}"/>
              </a:ext>
            </a:extLst>
          </p:cNvPr>
          <p:cNvCxnSpPr>
            <a:cxnSpLocks/>
          </p:cNvCxnSpPr>
          <p:nvPr/>
        </p:nvCxnSpPr>
        <p:spPr>
          <a:xfrm flipV="1">
            <a:off x="5980145" y="1746172"/>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38" name="Gerade Verbindung mit Pfeil 37">
            <a:extLst>
              <a:ext uri="{FF2B5EF4-FFF2-40B4-BE49-F238E27FC236}">
                <a16:creationId xmlns:a16="http://schemas.microsoft.com/office/drawing/2014/main" id="{7B13FFB9-08A1-4AAA-B93A-34DBA30575EA}"/>
              </a:ext>
            </a:extLst>
          </p:cNvPr>
          <p:cNvCxnSpPr>
            <a:cxnSpLocks/>
          </p:cNvCxnSpPr>
          <p:nvPr/>
        </p:nvCxnSpPr>
        <p:spPr>
          <a:xfrm>
            <a:off x="6487949" y="2347873"/>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Textplatzhalter 2">
                <a:extLst>
                  <a:ext uri="{FF2B5EF4-FFF2-40B4-BE49-F238E27FC236}">
                    <a16:creationId xmlns:a16="http://schemas.microsoft.com/office/drawing/2014/main" id="{BD94F543-8582-47F7-8684-137D48A161CB}"/>
                  </a:ext>
                </a:extLst>
              </p:cNvPr>
              <p:cNvSpPr txBox="1">
                <a:spLocks/>
              </p:cNvSpPr>
              <p:nvPr/>
            </p:nvSpPr>
            <p:spPr>
              <a:xfrm>
                <a:off x="3979617" y="2559293"/>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0" name="Textplatzhalter 2">
                <a:extLst>
                  <a:ext uri="{FF2B5EF4-FFF2-40B4-BE49-F238E27FC236}">
                    <a16:creationId xmlns:a16="http://schemas.microsoft.com/office/drawing/2014/main" id="{BD94F543-8582-47F7-8684-137D48A161CB}"/>
                  </a:ext>
                </a:extLst>
              </p:cNvPr>
              <p:cNvSpPr txBox="1">
                <a:spLocks noRot="1" noChangeAspect="1" noMove="1" noResize="1" noEditPoints="1" noAdjustHandles="1" noChangeArrowheads="1" noChangeShapeType="1" noTextEdit="1"/>
              </p:cNvSpPr>
              <p:nvPr/>
            </p:nvSpPr>
            <p:spPr>
              <a:xfrm>
                <a:off x="3979617" y="2559293"/>
                <a:ext cx="844579" cy="259311"/>
              </a:xfrm>
              <a:prstGeom prst="rect">
                <a:avLst/>
              </a:prstGeom>
              <a:blipFill>
                <a:blip r:embed="rId4"/>
                <a:stretch>
                  <a:fillRect t="-2381"/>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1" name="Textplatzhalter 2">
                <a:extLst>
                  <a:ext uri="{FF2B5EF4-FFF2-40B4-BE49-F238E27FC236}">
                    <a16:creationId xmlns:a16="http://schemas.microsoft.com/office/drawing/2014/main" id="{84251D69-A9D9-4CE2-A014-1820F89BC101}"/>
                  </a:ext>
                </a:extLst>
              </p:cNvPr>
              <p:cNvSpPr txBox="1">
                <a:spLocks/>
              </p:cNvSpPr>
              <p:nvPr/>
            </p:nvSpPr>
            <p:spPr>
              <a:xfrm>
                <a:off x="5466769" y="2533293"/>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1" name="Textplatzhalter 2">
                <a:extLst>
                  <a:ext uri="{FF2B5EF4-FFF2-40B4-BE49-F238E27FC236}">
                    <a16:creationId xmlns:a16="http://schemas.microsoft.com/office/drawing/2014/main" id="{84251D69-A9D9-4CE2-A014-1820F89BC101}"/>
                  </a:ext>
                </a:extLst>
              </p:cNvPr>
              <p:cNvSpPr txBox="1">
                <a:spLocks noRot="1" noChangeAspect="1" noMove="1" noResize="1" noEditPoints="1" noAdjustHandles="1" noChangeArrowheads="1" noChangeShapeType="1" noTextEdit="1"/>
              </p:cNvSpPr>
              <p:nvPr/>
            </p:nvSpPr>
            <p:spPr>
              <a:xfrm>
                <a:off x="5466769" y="2533293"/>
                <a:ext cx="844579" cy="259311"/>
              </a:xfrm>
              <a:prstGeom prst="rect">
                <a:avLst/>
              </a:prstGeom>
              <a:blipFill>
                <a:blip r:embed="rId4"/>
                <a:stretch>
                  <a:fillRect t="-2381"/>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2" name="Textplatzhalter 2">
                <a:extLst>
                  <a:ext uri="{FF2B5EF4-FFF2-40B4-BE49-F238E27FC236}">
                    <a16:creationId xmlns:a16="http://schemas.microsoft.com/office/drawing/2014/main" id="{8E7D1C65-DC45-4825-BAC2-0A60293A3114}"/>
                  </a:ext>
                </a:extLst>
              </p:cNvPr>
              <p:cNvSpPr txBox="1">
                <a:spLocks/>
              </p:cNvSpPr>
              <p:nvPr/>
            </p:nvSpPr>
            <p:spPr>
              <a:xfrm>
                <a:off x="6288182" y="2533293"/>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2" name="Textplatzhalter 2">
                <a:extLst>
                  <a:ext uri="{FF2B5EF4-FFF2-40B4-BE49-F238E27FC236}">
                    <a16:creationId xmlns:a16="http://schemas.microsoft.com/office/drawing/2014/main" id="{8E7D1C65-DC45-4825-BAC2-0A60293A3114}"/>
                  </a:ext>
                </a:extLst>
              </p:cNvPr>
              <p:cNvSpPr txBox="1">
                <a:spLocks noRot="1" noChangeAspect="1" noMove="1" noResize="1" noEditPoints="1" noAdjustHandles="1" noChangeArrowheads="1" noChangeShapeType="1" noTextEdit="1"/>
              </p:cNvSpPr>
              <p:nvPr/>
            </p:nvSpPr>
            <p:spPr>
              <a:xfrm>
                <a:off x="6288182" y="2533293"/>
                <a:ext cx="524244" cy="259311"/>
              </a:xfrm>
              <a:prstGeom prst="rect">
                <a:avLst/>
              </a:prstGeom>
              <a:blipFill>
                <a:blip r:embed="rId5"/>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3" name="Textplatzhalter 2">
                <a:extLst>
                  <a:ext uri="{FF2B5EF4-FFF2-40B4-BE49-F238E27FC236}">
                    <a16:creationId xmlns:a16="http://schemas.microsoft.com/office/drawing/2014/main" id="{50108139-9615-444F-839A-63D7452535BB}"/>
                  </a:ext>
                </a:extLst>
              </p:cNvPr>
              <p:cNvSpPr txBox="1">
                <a:spLocks/>
              </p:cNvSpPr>
              <p:nvPr/>
            </p:nvSpPr>
            <p:spPr>
              <a:xfrm>
                <a:off x="4752894" y="2559292"/>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3" name="Textplatzhalter 2">
                <a:extLst>
                  <a:ext uri="{FF2B5EF4-FFF2-40B4-BE49-F238E27FC236}">
                    <a16:creationId xmlns:a16="http://schemas.microsoft.com/office/drawing/2014/main" id="{50108139-9615-444F-839A-63D7452535BB}"/>
                  </a:ext>
                </a:extLst>
              </p:cNvPr>
              <p:cNvSpPr txBox="1">
                <a:spLocks noRot="1" noChangeAspect="1" noMove="1" noResize="1" noEditPoints="1" noAdjustHandles="1" noChangeArrowheads="1" noChangeShapeType="1" noTextEdit="1"/>
              </p:cNvSpPr>
              <p:nvPr/>
            </p:nvSpPr>
            <p:spPr>
              <a:xfrm>
                <a:off x="4752894" y="2559292"/>
                <a:ext cx="524244" cy="259311"/>
              </a:xfrm>
              <a:prstGeom prst="rect">
                <a:avLst/>
              </a:prstGeom>
              <a:blipFill>
                <a:blip r:embed="rId5"/>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4" name="Textplatzhalter 2">
                <a:extLst>
                  <a:ext uri="{FF2B5EF4-FFF2-40B4-BE49-F238E27FC236}">
                    <a16:creationId xmlns:a16="http://schemas.microsoft.com/office/drawing/2014/main" id="{23B972AF-DF70-464F-B98C-ECE63097202F}"/>
                  </a:ext>
                </a:extLst>
              </p:cNvPr>
              <p:cNvSpPr txBox="1">
                <a:spLocks/>
              </p:cNvSpPr>
              <p:nvPr/>
            </p:nvSpPr>
            <p:spPr>
              <a:xfrm>
                <a:off x="3234811" y="2559291"/>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4" name="Textplatzhalter 2">
                <a:extLst>
                  <a:ext uri="{FF2B5EF4-FFF2-40B4-BE49-F238E27FC236}">
                    <a16:creationId xmlns:a16="http://schemas.microsoft.com/office/drawing/2014/main" id="{23B972AF-DF70-464F-B98C-ECE63097202F}"/>
                  </a:ext>
                </a:extLst>
              </p:cNvPr>
              <p:cNvSpPr txBox="1">
                <a:spLocks noRot="1" noChangeAspect="1" noMove="1" noResize="1" noEditPoints="1" noAdjustHandles="1" noChangeArrowheads="1" noChangeShapeType="1" noTextEdit="1"/>
              </p:cNvSpPr>
              <p:nvPr/>
            </p:nvSpPr>
            <p:spPr>
              <a:xfrm>
                <a:off x="3234811" y="2559291"/>
                <a:ext cx="524244" cy="259311"/>
              </a:xfrm>
              <a:prstGeom prst="rect">
                <a:avLst/>
              </a:prstGeom>
              <a:blipFill>
                <a:blip r:embed="rId5"/>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23" name="Textplatzhalter 2">
                <a:extLst>
                  <a:ext uri="{FF2B5EF4-FFF2-40B4-BE49-F238E27FC236}">
                    <a16:creationId xmlns:a16="http://schemas.microsoft.com/office/drawing/2014/main" id="{6AB9D74F-9CC3-4001-A046-40D30141F80B}"/>
                  </a:ext>
                </a:extLst>
              </p:cNvPr>
              <p:cNvSpPr txBox="1">
                <a:spLocks/>
              </p:cNvSpPr>
              <p:nvPr/>
            </p:nvSpPr>
            <p:spPr>
              <a:xfrm>
                <a:off x="7178942" y="2273982"/>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𝑁𝑜𝑛𝑒</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23" name="Textplatzhalter 2">
                <a:extLst>
                  <a:ext uri="{FF2B5EF4-FFF2-40B4-BE49-F238E27FC236}">
                    <a16:creationId xmlns:a16="http://schemas.microsoft.com/office/drawing/2014/main" id="{6AB9D74F-9CC3-4001-A046-40D30141F80B}"/>
                  </a:ext>
                </a:extLst>
              </p:cNvPr>
              <p:cNvSpPr txBox="1">
                <a:spLocks noRot="1" noChangeAspect="1" noMove="1" noResize="1" noEditPoints="1" noAdjustHandles="1" noChangeArrowheads="1" noChangeShapeType="1" noTextEdit="1"/>
              </p:cNvSpPr>
              <p:nvPr/>
            </p:nvSpPr>
            <p:spPr>
              <a:xfrm>
                <a:off x="7178942" y="2273982"/>
                <a:ext cx="666987" cy="259311"/>
              </a:xfrm>
              <a:prstGeom prst="rect">
                <a:avLst/>
              </a:prstGeom>
              <a:blipFill>
                <a:blip r:embed="rId6"/>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24" name="Textplatzhalter 2">
                <a:extLst>
                  <a:ext uri="{FF2B5EF4-FFF2-40B4-BE49-F238E27FC236}">
                    <a16:creationId xmlns:a16="http://schemas.microsoft.com/office/drawing/2014/main" id="{5A4C71F4-43FC-427A-80BF-6CD7DCA9F17D}"/>
                  </a:ext>
                </a:extLst>
              </p:cNvPr>
              <p:cNvSpPr txBox="1">
                <a:spLocks/>
              </p:cNvSpPr>
              <p:nvPr/>
            </p:nvSpPr>
            <p:spPr>
              <a:xfrm>
                <a:off x="1779986" y="2714948"/>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𝑯𝒆𝒂𝒅</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24" name="Textplatzhalter 2">
                <a:extLst>
                  <a:ext uri="{FF2B5EF4-FFF2-40B4-BE49-F238E27FC236}">
                    <a16:creationId xmlns:a16="http://schemas.microsoft.com/office/drawing/2014/main" id="{5A4C71F4-43FC-427A-80BF-6CD7DCA9F17D}"/>
                  </a:ext>
                </a:extLst>
              </p:cNvPr>
              <p:cNvSpPr txBox="1">
                <a:spLocks noRot="1" noChangeAspect="1" noMove="1" noResize="1" noEditPoints="1" noAdjustHandles="1" noChangeArrowheads="1" noChangeShapeType="1" noTextEdit="1"/>
              </p:cNvSpPr>
              <p:nvPr/>
            </p:nvSpPr>
            <p:spPr>
              <a:xfrm>
                <a:off x="1779986" y="2714948"/>
                <a:ext cx="666987" cy="259311"/>
              </a:xfrm>
              <a:prstGeom prst="rect">
                <a:avLst/>
              </a:prstGeom>
              <a:blipFill>
                <a:blip r:embed="rId7"/>
                <a:stretch>
                  <a:fillRect t="-4651"/>
                </a:stretch>
              </a:blipFill>
              <a:ln>
                <a:noFill/>
              </a:ln>
            </p:spPr>
            <p:txBody>
              <a:bodyPr/>
              <a:lstStyle/>
              <a:p>
                <a:r>
                  <a:rPr lang="de-AT">
                    <a:noFill/>
                  </a:rPr>
                  <a:t> </a:t>
                </a:r>
              </a:p>
            </p:txBody>
          </p:sp>
        </mc:Fallback>
      </mc:AlternateContent>
      <p:cxnSp>
        <p:nvCxnSpPr>
          <p:cNvPr id="25" name="Gerade Verbindung mit Pfeil 24">
            <a:extLst>
              <a:ext uri="{FF2B5EF4-FFF2-40B4-BE49-F238E27FC236}">
                <a16:creationId xmlns:a16="http://schemas.microsoft.com/office/drawing/2014/main" id="{E23F55A7-D448-4235-96A2-3A076808F268}"/>
              </a:ext>
            </a:extLst>
          </p:cNvPr>
          <p:cNvCxnSpPr>
            <a:cxnSpLocks/>
          </p:cNvCxnSpPr>
          <p:nvPr/>
        </p:nvCxnSpPr>
        <p:spPr>
          <a:xfrm flipV="1">
            <a:off x="2113479" y="2533293"/>
            <a:ext cx="476897" cy="181655"/>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Textplatzhalter 2">
                <a:extLst>
                  <a:ext uri="{FF2B5EF4-FFF2-40B4-BE49-F238E27FC236}">
                    <a16:creationId xmlns:a16="http://schemas.microsoft.com/office/drawing/2014/main" id="{37141508-5886-4EBB-9F52-E43FBD01021A}"/>
                  </a:ext>
                </a:extLst>
              </p:cNvPr>
              <p:cNvSpPr txBox="1">
                <a:spLocks/>
              </p:cNvSpPr>
              <p:nvPr/>
            </p:nvSpPr>
            <p:spPr>
              <a:xfrm>
                <a:off x="4824196" y="2935000"/>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𝑻𝒂𝒊𝒍</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30" name="Textplatzhalter 2">
                <a:extLst>
                  <a:ext uri="{FF2B5EF4-FFF2-40B4-BE49-F238E27FC236}">
                    <a16:creationId xmlns:a16="http://schemas.microsoft.com/office/drawing/2014/main" id="{37141508-5886-4EBB-9F52-E43FBD01021A}"/>
                  </a:ext>
                </a:extLst>
              </p:cNvPr>
              <p:cNvSpPr txBox="1">
                <a:spLocks noRot="1" noChangeAspect="1" noMove="1" noResize="1" noEditPoints="1" noAdjustHandles="1" noChangeArrowheads="1" noChangeShapeType="1" noTextEdit="1"/>
              </p:cNvSpPr>
              <p:nvPr/>
            </p:nvSpPr>
            <p:spPr>
              <a:xfrm>
                <a:off x="4824196" y="2935000"/>
                <a:ext cx="666987" cy="259311"/>
              </a:xfrm>
              <a:prstGeom prst="rect">
                <a:avLst/>
              </a:prstGeom>
              <a:blipFill>
                <a:blip r:embed="rId8"/>
                <a:stretch>
                  <a:fillRect t="-4651"/>
                </a:stretch>
              </a:blipFill>
              <a:ln>
                <a:noFill/>
              </a:ln>
            </p:spPr>
            <p:txBody>
              <a:bodyPr/>
              <a:lstStyle/>
              <a:p>
                <a:r>
                  <a:rPr lang="de-AT">
                    <a:noFill/>
                  </a:rPr>
                  <a:t> </a:t>
                </a:r>
              </a:p>
            </p:txBody>
          </p:sp>
        </mc:Fallback>
      </mc:AlternateContent>
      <p:cxnSp>
        <p:nvCxnSpPr>
          <p:cNvPr id="31" name="Gerade Verbindung mit Pfeil 30">
            <a:extLst>
              <a:ext uri="{FF2B5EF4-FFF2-40B4-BE49-F238E27FC236}">
                <a16:creationId xmlns:a16="http://schemas.microsoft.com/office/drawing/2014/main" id="{5B3F9184-1660-4C17-983A-E79082A545DD}"/>
              </a:ext>
            </a:extLst>
          </p:cNvPr>
          <p:cNvCxnSpPr>
            <a:cxnSpLocks/>
            <a:stCxn id="30" idx="0"/>
          </p:cNvCxnSpPr>
          <p:nvPr/>
        </p:nvCxnSpPr>
        <p:spPr>
          <a:xfrm flipV="1">
            <a:off x="5157690" y="2512162"/>
            <a:ext cx="531402" cy="422838"/>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Textplatzhalter 2">
                <a:extLst>
                  <a:ext uri="{FF2B5EF4-FFF2-40B4-BE49-F238E27FC236}">
                    <a16:creationId xmlns:a16="http://schemas.microsoft.com/office/drawing/2014/main" id="{97741083-6393-48B7-9A77-067E414EAE90}"/>
                  </a:ext>
                </a:extLst>
              </p:cNvPr>
              <p:cNvSpPr txBox="1">
                <a:spLocks/>
              </p:cNvSpPr>
              <p:nvPr/>
            </p:nvSpPr>
            <p:spPr>
              <a:xfrm>
                <a:off x="2381781" y="4787561"/>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39" name="Textplatzhalter 2">
                <a:extLst>
                  <a:ext uri="{FF2B5EF4-FFF2-40B4-BE49-F238E27FC236}">
                    <a16:creationId xmlns:a16="http://schemas.microsoft.com/office/drawing/2014/main" id="{97741083-6393-48B7-9A77-067E414EAE90}"/>
                  </a:ext>
                </a:extLst>
              </p:cNvPr>
              <p:cNvSpPr txBox="1">
                <a:spLocks noRot="1" noChangeAspect="1" noMove="1" noResize="1" noEditPoints="1" noAdjustHandles="1" noChangeArrowheads="1" noChangeShapeType="1" noTextEdit="1"/>
              </p:cNvSpPr>
              <p:nvPr/>
            </p:nvSpPr>
            <p:spPr>
              <a:xfrm>
                <a:off x="2381781" y="4787561"/>
                <a:ext cx="844579" cy="259311"/>
              </a:xfrm>
              <a:prstGeom prst="rect">
                <a:avLst/>
              </a:prstGeom>
              <a:blipFill>
                <a:blip r:embed="rId9"/>
                <a:stretch>
                  <a:fillRect t="-2326"/>
                </a:stretch>
              </a:blipFill>
              <a:ln>
                <a:noFill/>
              </a:ln>
            </p:spPr>
            <p:txBody>
              <a:bodyPr/>
              <a:lstStyle/>
              <a:p>
                <a:r>
                  <a:rPr lang="de-AT">
                    <a:noFill/>
                  </a:rPr>
                  <a:t> </a:t>
                </a:r>
              </a:p>
            </p:txBody>
          </p:sp>
        </mc:Fallback>
      </mc:AlternateContent>
      <p:graphicFrame>
        <p:nvGraphicFramePr>
          <p:cNvPr id="46" name="Tabelle 45">
            <a:extLst>
              <a:ext uri="{FF2B5EF4-FFF2-40B4-BE49-F238E27FC236}">
                <a16:creationId xmlns:a16="http://schemas.microsoft.com/office/drawing/2014/main" id="{DC2F1595-0CC3-401C-B35A-BD41FA5618C1}"/>
              </a:ext>
            </a:extLst>
          </p:cNvPr>
          <p:cNvGraphicFramePr>
            <a:graphicFrameLocks noGrp="1"/>
          </p:cNvGraphicFramePr>
          <p:nvPr>
            <p:extLst>
              <p:ext uri="{D42A27DB-BD31-4B8C-83A1-F6EECF244321}">
                <p14:modId xmlns:p14="http://schemas.microsoft.com/office/powerpoint/2010/main" val="3580134293"/>
              </p:ext>
            </p:extLst>
          </p:nvPr>
        </p:nvGraphicFramePr>
        <p:xfrm>
          <a:off x="2592631" y="4390721"/>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47" name="Gerade Verbindung mit Pfeil 46">
            <a:extLst>
              <a:ext uri="{FF2B5EF4-FFF2-40B4-BE49-F238E27FC236}">
                <a16:creationId xmlns:a16="http://schemas.microsoft.com/office/drawing/2014/main" id="{A402DC40-141B-4E37-B30E-563BD0966F21}"/>
              </a:ext>
            </a:extLst>
          </p:cNvPr>
          <p:cNvCxnSpPr>
            <a:cxnSpLocks/>
          </p:cNvCxnSpPr>
          <p:nvPr/>
        </p:nvCxnSpPr>
        <p:spPr>
          <a:xfrm flipV="1">
            <a:off x="2913233" y="3974440"/>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48" name="Gerade Verbindung mit Pfeil 47">
            <a:extLst>
              <a:ext uri="{FF2B5EF4-FFF2-40B4-BE49-F238E27FC236}">
                <a16:creationId xmlns:a16="http://schemas.microsoft.com/office/drawing/2014/main" id="{BD664A0D-0AF6-42BC-9A95-BC38D99EBA4D}"/>
              </a:ext>
            </a:extLst>
          </p:cNvPr>
          <p:cNvCxnSpPr>
            <a:cxnSpLocks/>
          </p:cNvCxnSpPr>
          <p:nvPr/>
        </p:nvCxnSpPr>
        <p:spPr>
          <a:xfrm>
            <a:off x="3421037" y="4576141"/>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49" name="Rechteck: abgerundete Ecken 48">
            <a:extLst>
              <a:ext uri="{FF2B5EF4-FFF2-40B4-BE49-F238E27FC236}">
                <a16:creationId xmlns:a16="http://schemas.microsoft.com/office/drawing/2014/main" id="{A252B560-353C-4B2F-8EA4-443A99B168D3}"/>
              </a:ext>
            </a:extLst>
          </p:cNvPr>
          <p:cNvSpPr/>
          <p:nvPr/>
        </p:nvSpPr>
        <p:spPr>
          <a:xfrm>
            <a:off x="2481156" y="3564309"/>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‘Vienna‘</a:t>
            </a:r>
          </a:p>
        </p:txBody>
      </p:sp>
      <p:sp>
        <p:nvSpPr>
          <p:cNvPr id="50" name="Rechteck: abgerundete Ecken 49">
            <a:extLst>
              <a:ext uri="{FF2B5EF4-FFF2-40B4-BE49-F238E27FC236}">
                <a16:creationId xmlns:a16="http://schemas.microsoft.com/office/drawing/2014/main" id="{2370267B-3B3D-4394-84BB-B4E4A37F597B}"/>
              </a:ext>
            </a:extLst>
          </p:cNvPr>
          <p:cNvSpPr/>
          <p:nvPr/>
        </p:nvSpPr>
        <p:spPr>
          <a:xfrm>
            <a:off x="4015740" y="3566394"/>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‘Austria‘</a:t>
            </a:r>
          </a:p>
        </p:txBody>
      </p:sp>
      <p:sp>
        <p:nvSpPr>
          <p:cNvPr id="51" name="Rechteck: abgerundete Ecken 50">
            <a:extLst>
              <a:ext uri="{FF2B5EF4-FFF2-40B4-BE49-F238E27FC236}">
                <a16:creationId xmlns:a16="http://schemas.microsoft.com/office/drawing/2014/main" id="{5BC5A4AA-7985-4089-98F8-152D0D5AD0AB}"/>
              </a:ext>
            </a:extLst>
          </p:cNvPr>
          <p:cNvSpPr/>
          <p:nvPr/>
        </p:nvSpPr>
        <p:spPr>
          <a:xfrm>
            <a:off x="5550324" y="3577561"/>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-10</a:t>
            </a:r>
          </a:p>
        </p:txBody>
      </p:sp>
      <p:graphicFrame>
        <p:nvGraphicFramePr>
          <p:cNvPr id="52" name="Tabelle 51">
            <a:extLst>
              <a:ext uri="{FF2B5EF4-FFF2-40B4-BE49-F238E27FC236}">
                <a16:creationId xmlns:a16="http://schemas.microsoft.com/office/drawing/2014/main" id="{E2E84E24-F9CE-4DB9-9735-5B824C61FF08}"/>
              </a:ext>
            </a:extLst>
          </p:cNvPr>
          <p:cNvGraphicFramePr>
            <a:graphicFrameLocks noGrp="1"/>
          </p:cNvGraphicFramePr>
          <p:nvPr>
            <p:extLst>
              <p:ext uri="{D42A27DB-BD31-4B8C-83A1-F6EECF244321}">
                <p14:modId xmlns:p14="http://schemas.microsoft.com/office/powerpoint/2010/main" val="3688755189"/>
              </p:ext>
            </p:extLst>
          </p:nvPr>
        </p:nvGraphicFramePr>
        <p:xfrm>
          <a:off x="4127215" y="4390721"/>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53" name="Gerade Verbindung mit Pfeil 52">
            <a:extLst>
              <a:ext uri="{FF2B5EF4-FFF2-40B4-BE49-F238E27FC236}">
                <a16:creationId xmlns:a16="http://schemas.microsoft.com/office/drawing/2014/main" id="{ABB45942-BB01-41E5-860F-8CD0BF11CF85}"/>
              </a:ext>
            </a:extLst>
          </p:cNvPr>
          <p:cNvCxnSpPr>
            <a:cxnSpLocks/>
          </p:cNvCxnSpPr>
          <p:nvPr/>
        </p:nvCxnSpPr>
        <p:spPr>
          <a:xfrm flipV="1">
            <a:off x="4447817" y="3974440"/>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54" name="Gerade Verbindung mit Pfeil 53">
            <a:extLst>
              <a:ext uri="{FF2B5EF4-FFF2-40B4-BE49-F238E27FC236}">
                <a16:creationId xmlns:a16="http://schemas.microsoft.com/office/drawing/2014/main" id="{2FCA469D-24D6-4DEA-82A8-881CF0C0337E}"/>
              </a:ext>
            </a:extLst>
          </p:cNvPr>
          <p:cNvCxnSpPr>
            <a:cxnSpLocks/>
          </p:cNvCxnSpPr>
          <p:nvPr/>
        </p:nvCxnSpPr>
        <p:spPr>
          <a:xfrm>
            <a:off x="4955621" y="4576141"/>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graphicFrame>
        <p:nvGraphicFramePr>
          <p:cNvPr id="55" name="Tabelle 54">
            <a:extLst>
              <a:ext uri="{FF2B5EF4-FFF2-40B4-BE49-F238E27FC236}">
                <a16:creationId xmlns:a16="http://schemas.microsoft.com/office/drawing/2014/main" id="{E20B0CBD-5D96-48D9-BCD7-37EB508930D8}"/>
              </a:ext>
            </a:extLst>
          </p:cNvPr>
          <p:cNvGraphicFramePr>
            <a:graphicFrameLocks noGrp="1"/>
          </p:cNvGraphicFramePr>
          <p:nvPr>
            <p:extLst>
              <p:ext uri="{D42A27DB-BD31-4B8C-83A1-F6EECF244321}">
                <p14:modId xmlns:p14="http://schemas.microsoft.com/office/powerpoint/2010/main" val="1087605423"/>
              </p:ext>
            </p:extLst>
          </p:nvPr>
        </p:nvGraphicFramePr>
        <p:xfrm>
          <a:off x="5661798" y="4390721"/>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56" name="Gerade Verbindung mit Pfeil 55">
            <a:extLst>
              <a:ext uri="{FF2B5EF4-FFF2-40B4-BE49-F238E27FC236}">
                <a16:creationId xmlns:a16="http://schemas.microsoft.com/office/drawing/2014/main" id="{F877786D-BB0B-414C-8071-12CEDDEB28E1}"/>
              </a:ext>
            </a:extLst>
          </p:cNvPr>
          <p:cNvCxnSpPr>
            <a:cxnSpLocks/>
          </p:cNvCxnSpPr>
          <p:nvPr/>
        </p:nvCxnSpPr>
        <p:spPr>
          <a:xfrm flipV="1">
            <a:off x="5982400" y="3974440"/>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57" name="Gerade Verbindung mit Pfeil 56">
            <a:extLst>
              <a:ext uri="{FF2B5EF4-FFF2-40B4-BE49-F238E27FC236}">
                <a16:creationId xmlns:a16="http://schemas.microsoft.com/office/drawing/2014/main" id="{35E94575-4344-4853-B1C9-8271B9554184}"/>
              </a:ext>
            </a:extLst>
          </p:cNvPr>
          <p:cNvCxnSpPr>
            <a:cxnSpLocks/>
          </p:cNvCxnSpPr>
          <p:nvPr/>
        </p:nvCxnSpPr>
        <p:spPr>
          <a:xfrm>
            <a:off x="6490204" y="4576141"/>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Textplatzhalter 2">
                <a:extLst>
                  <a:ext uri="{FF2B5EF4-FFF2-40B4-BE49-F238E27FC236}">
                    <a16:creationId xmlns:a16="http://schemas.microsoft.com/office/drawing/2014/main" id="{C3B06DE6-7A91-4D88-BF9F-3E241E08ADB8}"/>
                  </a:ext>
                </a:extLst>
              </p:cNvPr>
              <p:cNvSpPr txBox="1">
                <a:spLocks/>
              </p:cNvSpPr>
              <p:nvPr/>
            </p:nvSpPr>
            <p:spPr>
              <a:xfrm>
                <a:off x="3981872" y="4787561"/>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58" name="Textplatzhalter 2">
                <a:extLst>
                  <a:ext uri="{FF2B5EF4-FFF2-40B4-BE49-F238E27FC236}">
                    <a16:creationId xmlns:a16="http://schemas.microsoft.com/office/drawing/2014/main" id="{C3B06DE6-7A91-4D88-BF9F-3E241E08ADB8}"/>
                  </a:ext>
                </a:extLst>
              </p:cNvPr>
              <p:cNvSpPr txBox="1">
                <a:spLocks noRot="1" noChangeAspect="1" noMove="1" noResize="1" noEditPoints="1" noAdjustHandles="1" noChangeArrowheads="1" noChangeShapeType="1" noTextEdit="1"/>
              </p:cNvSpPr>
              <p:nvPr/>
            </p:nvSpPr>
            <p:spPr>
              <a:xfrm>
                <a:off x="3981872" y="4787561"/>
                <a:ext cx="844579" cy="259311"/>
              </a:xfrm>
              <a:prstGeom prst="rect">
                <a:avLst/>
              </a:prstGeom>
              <a:blipFill>
                <a:blip r:embed="rId10"/>
                <a:stretch>
                  <a:fillRect t="-2326"/>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59" name="Textplatzhalter 2">
                <a:extLst>
                  <a:ext uri="{FF2B5EF4-FFF2-40B4-BE49-F238E27FC236}">
                    <a16:creationId xmlns:a16="http://schemas.microsoft.com/office/drawing/2014/main" id="{08B7DB25-AC8B-4BCF-8775-246D11168E2F}"/>
                  </a:ext>
                </a:extLst>
              </p:cNvPr>
              <p:cNvSpPr txBox="1">
                <a:spLocks/>
              </p:cNvSpPr>
              <p:nvPr/>
            </p:nvSpPr>
            <p:spPr>
              <a:xfrm>
                <a:off x="5469024" y="4761561"/>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59" name="Textplatzhalter 2">
                <a:extLst>
                  <a:ext uri="{FF2B5EF4-FFF2-40B4-BE49-F238E27FC236}">
                    <a16:creationId xmlns:a16="http://schemas.microsoft.com/office/drawing/2014/main" id="{08B7DB25-AC8B-4BCF-8775-246D11168E2F}"/>
                  </a:ext>
                </a:extLst>
              </p:cNvPr>
              <p:cNvSpPr txBox="1">
                <a:spLocks noRot="1" noChangeAspect="1" noMove="1" noResize="1" noEditPoints="1" noAdjustHandles="1" noChangeArrowheads="1" noChangeShapeType="1" noTextEdit="1"/>
              </p:cNvSpPr>
              <p:nvPr/>
            </p:nvSpPr>
            <p:spPr>
              <a:xfrm>
                <a:off x="5469024" y="4761561"/>
                <a:ext cx="844579" cy="259311"/>
              </a:xfrm>
              <a:prstGeom prst="rect">
                <a:avLst/>
              </a:prstGeom>
              <a:blipFill>
                <a:blip r:embed="rId10"/>
                <a:stretch>
                  <a:fillRect t="-2326"/>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0" name="Textplatzhalter 2">
                <a:extLst>
                  <a:ext uri="{FF2B5EF4-FFF2-40B4-BE49-F238E27FC236}">
                    <a16:creationId xmlns:a16="http://schemas.microsoft.com/office/drawing/2014/main" id="{E19571CD-CA1C-467B-B6CB-E01333BCC8C9}"/>
                  </a:ext>
                </a:extLst>
              </p:cNvPr>
              <p:cNvSpPr txBox="1">
                <a:spLocks/>
              </p:cNvSpPr>
              <p:nvPr/>
            </p:nvSpPr>
            <p:spPr>
              <a:xfrm>
                <a:off x="6290437" y="4761561"/>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0" name="Textplatzhalter 2">
                <a:extLst>
                  <a:ext uri="{FF2B5EF4-FFF2-40B4-BE49-F238E27FC236}">
                    <a16:creationId xmlns:a16="http://schemas.microsoft.com/office/drawing/2014/main" id="{E19571CD-CA1C-467B-B6CB-E01333BCC8C9}"/>
                  </a:ext>
                </a:extLst>
              </p:cNvPr>
              <p:cNvSpPr txBox="1">
                <a:spLocks noRot="1" noChangeAspect="1" noMove="1" noResize="1" noEditPoints="1" noAdjustHandles="1" noChangeArrowheads="1" noChangeShapeType="1" noTextEdit="1"/>
              </p:cNvSpPr>
              <p:nvPr/>
            </p:nvSpPr>
            <p:spPr>
              <a:xfrm>
                <a:off x="6290437" y="4761561"/>
                <a:ext cx="524244" cy="259311"/>
              </a:xfrm>
              <a:prstGeom prst="rect">
                <a:avLst/>
              </a:prstGeom>
              <a:blipFill>
                <a:blip r:embed="rId11"/>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1" name="Textplatzhalter 2">
                <a:extLst>
                  <a:ext uri="{FF2B5EF4-FFF2-40B4-BE49-F238E27FC236}">
                    <a16:creationId xmlns:a16="http://schemas.microsoft.com/office/drawing/2014/main" id="{53A2B48D-54BB-4D9C-A7EA-9A2C2D5E388E}"/>
                  </a:ext>
                </a:extLst>
              </p:cNvPr>
              <p:cNvSpPr txBox="1">
                <a:spLocks/>
              </p:cNvSpPr>
              <p:nvPr/>
            </p:nvSpPr>
            <p:spPr>
              <a:xfrm>
                <a:off x="4755149" y="4787560"/>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1" name="Textplatzhalter 2">
                <a:extLst>
                  <a:ext uri="{FF2B5EF4-FFF2-40B4-BE49-F238E27FC236}">
                    <a16:creationId xmlns:a16="http://schemas.microsoft.com/office/drawing/2014/main" id="{53A2B48D-54BB-4D9C-A7EA-9A2C2D5E388E}"/>
                  </a:ext>
                </a:extLst>
              </p:cNvPr>
              <p:cNvSpPr txBox="1">
                <a:spLocks noRot="1" noChangeAspect="1" noMove="1" noResize="1" noEditPoints="1" noAdjustHandles="1" noChangeArrowheads="1" noChangeShapeType="1" noTextEdit="1"/>
              </p:cNvSpPr>
              <p:nvPr/>
            </p:nvSpPr>
            <p:spPr>
              <a:xfrm>
                <a:off x="4755149" y="4787560"/>
                <a:ext cx="524244" cy="259311"/>
              </a:xfrm>
              <a:prstGeom prst="rect">
                <a:avLst/>
              </a:prstGeom>
              <a:blipFill>
                <a:blip r:embed="rId11"/>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2" name="Textplatzhalter 2">
                <a:extLst>
                  <a:ext uri="{FF2B5EF4-FFF2-40B4-BE49-F238E27FC236}">
                    <a16:creationId xmlns:a16="http://schemas.microsoft.com/office/drawing/2014/main" id="{2817E881-0B77-4CA5-A1DA-FBFD6404D2EB}"/>
                  </a:ext>
                </a:extLst>
              </p:cNvPr>
              <p:cNvSpPr txBox="1">
                <a:spLocks/>
              </p:cNvSpPr>
              <p:nvPr/>
            </p:nvSpPr>
            <p:spPr>
              <a:xfrm>
                <a:off x="3237066" y="4787559"/>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2" name="Textplatzhalter 2">
                <a:extLst>
                  <a:ext uri="{FF2B5EF4-FFF2-40B4-BE49-F238E27FC236}">
                    <a16:creationId xmlns:a16="http://schemas.microsoft.com/office/drawing/2014/main" id="{2817E881-0B77-4CA5-A1DA-FBFD6404D2EB}"/>
                  </a:ext>
                </a:extLst>
              </p:cNvPr>
              <p:cNvSpPr txBox="1">
                <a:spLocks noRot="1" noChangeAspect="1" noMove="1" noResize="1" noEditPoints="1" noAdjustHandles="1" noChangeArrowheads="1" noChangeShapeType="1" noTextEdit="1"/>
              </p:cNvSpPr>
              <p:nvPr/>
            </p:nvSpPr>
            <p:spPr>
              <a:xfrm>
                <a:off x="3237066" y="4787559"/>
                <a:ext cx="524244" cy="259311"/>
              </a:xfrm>
              <a:prstGeom prst="rect">
                <a:avLst/>
              </a:prstGeom>
              <a:blipFill>
                <a:blip r:embed="rId11"/>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3" name="Textplatzhalter 2">
                <a:extLst>
                  <a:ext uri="{FF2B5EF4-FFF2-40B4-BE49-F238E27FC236}">
                    <a16:creationId xmlns:a16="http://schemas.microsoft.com/office/drawing/2014/main" id="{F588D579-FE9C-463C-BC17-5AF74F075E07}"/>
                  </a:ext>
                </a:extLst>
              </p:cNvPr>
              <p:cNvSpPr txBox="1">
                <a:spLocks/>
              </p:cNvSpPr>
              <p:nvPr/>
            </p:nvSpPr>
            <p:spPr>
              <a:xfrm>
                <a:off x="7181197" y="4502250"/>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𝑁𝑜𝑛𝑒</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3" name="Textplatzhalter 2">
                <a:extLst>
                  <a:ext uri="{FF2B5EF4-FFF2-40B4-BE49-F238E27FC236}">
                    <a16:creationId xmlns:a16="http://schemas.microsoft.com/office/drawing/2014/main" id="{F588D579-FE9C-463C-BC17-5AF74F075E07}"/>
                  </a:ext>
                </a:extLst>
              </p:cNvPr>
              <p:cNvSpPr txBox="1">
                <a:spLocks noRot="1" noChangeAspect="1" noMove="1" noResize="1" noEditPoints="1" noAdjustHandles="1" noChangeArrowheads="1" noChangeShapeType="1" noTextEdit="1"/>
              </p:cNvSpPr>
              <p:nvPr/>
            </p:nvSpPr>
            <p:spPr>
              <a:xfrm>
                <a:off x="7181197" y="4502250"/>
                <a:ext cx="666987" cy="259311"/>
              </a:xfrm>
              <a:prstGeom prst="rect">
                <a:avLst/>
              </a:prstGeom>
              <a:blipFill>
                <a:blip r:embed="rId12"/>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4" name="Textplatzhalter 2">
                <a:extLst>
                  <a:ext uri="{FF2B5EF4-FFF2-40B4-BE49-F238E27FC236}">
                    <a16:creationId xmlns:a16="http://schemas.microsoft.com/office/drawing/2014/main" id="{1A5AF156-CA7C-4EE8-A336-0B6339A06DDA}"/>
                  </a:ext>
                </a:extLst>
              </p:cNvPr>
              <p:cNvSpPr txBox="1">
                <a:spLocks/>
              </p:cNvSpPr>
              <p:nvPr/>
            </p:nvSpPr>
            <p:spPr>
              <a:xfrm>
                <a:off x="1737397" y="5202527"/>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𝑯𝒆𝒂𝒅</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4" name="Textplatzhalter 2">
                <a:extLst>
                  <a:ext uri="{FF2B5EF4-FFF2-40B4-BE49-F238E27FC236}">
                    <a16:creationId xmlns:a16="http://schemas.microsoft.com/office/drawing/2014/main" id="{1A5AF156-CA7C-4EE8-A336-0B6339A06DDA}"/>
                  </a:ext>
                </a:extLst>
              </p:cNvPr>
              <p:cNvSpPr txBox="1">
                <a:spLocks noRot="1" noChangeAspect="1" noMove="1" noResize="1" noEditPoints="1" noAdjustHandles="1" noChangeArrowheads="1" noChangeShapeType="1" noTextEdit="1"/>
              </p:cNvSpPr>
              <p:nvPr/>
            </p:nvSpPr>
            <p:spPr>
              <a:xfrm>
                <a:off x="1737397" y="5202527"/>
                <a:ext cx="666987" cy="259311"/>
              </a:xfrm>
              <a:prstGeom prst="rect">
                <a:avLst/>
              </a:prstGeom>
              <a:blipFill>
                <a:blip r:embed="rId7"/>
                <a:stretch>
                  <a:fillRect t="-4651"/>
                </a:stretch>
              </a:blipFill>
              <a:ln>
                <a:noFill/>
              </a:ln>
            </p:spPr>
            <p:txBody>
              <a:bodyPr/>
              <a:lstStyle/>
              <a:p>
                <a:r>
                  <a:rPr lang="de-AT">
                    <a:noFill/>
                  </a:rPr>
                  <a:t> </a:t>
                </a:r>
              </a:p>
            </p:txBody>
          </p:sp>
        </mc:Fallback>
      </mc:AlternateContent>
      <p:cxnSp>
        <p:nvCxnSpPr>
          <p:cNvPr id="65" name="Gerade Verbindung mit Pfeil 64">
            <a:extLst>
              <a:ext uri="{FF2B5EF4-FFF2-40B4-BE49-F238E27FC236}">
                <a16:creationId xmlns:a16="http://schemas.microsoft.com/office/drawing/2014/main" id="{C46D58C0-D253-4B0F-9301-1269BFFE0588}"/>
              </a:ext>
            </a:extLst>
          </p:cNvPr>
          <p:cNvCxnSpPr>
            <a:cxnSpLocks/>
          </p:cNvCxnSpPr>
          <p:nvPr/>
        </p:nvCxnSpPr>
        <p:spPr>
          <a:xfrm flipV="1">
            <a:off x="2070890" y="4735937"/>
            <a:ext cx="519486" cy="466591"/>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Textplatzhalter 2">
                <a:extLst>
                  <a:ext uri="{FF2B5EF4-FFF2-40B4-BE49-F238E27FC236}">
                    <a16:creationId xmlns:a16="http://schemas.microsoft.com/office/drawing/2014/main" id="{98A1F585-655F-476E-A058-F88E51D633E5}"/>
                  </a:ext>
                </a:extLst>
              </p:cNvPr>
              <p:cNvSpPr txBox="1">
                <a:spLocks/>
              </p:cNvSpPr>
              <p:nvPr/>
            </p:nvSpPr>
            <p:spPr>
              <a:xfrm>
                <a:off x="4826451" y="5163268"/>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𝑻𝒂𝒊𝒍</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6" name="Textplatzhalter 2">
                <a:extLst>
                  <a:ext uri="{FF2B5EF4-FFF2-40B4-BE49-F238E27FC236}">
                    <a16:creationId xmlns:a16="http://schemas.microsoft.com/office/drawing/2014/main" id="{98A1F585-655F-476E-A058-F88E51D633E5}"/>
                  </a:ext>
                </a:extLst>
              </p:cNvPr>
              <p:cNvSpPr txBox="1">
                <a:spLocks noRot="1" noChangeAspect="1" noMove="1" noResize="1" noEditPoints="1" noAdjustHandles="1" noChangeArrowheads="1" noChangeShapeType="1" noTextEdit="1"/>
              </p:cNvSpPr>
              <p:nvPr/>
            </p:nvSpPr>
            <p:spPr>
              <a:xfrm>
                <a:off x="4826451" y="5163268"/>
                <a:ext cx="666987" cy="259311"/>
              </a:xfrm>
              <a:prstGeom prst="rect">
                <a:avLst/>
              </a:prstGeom>
              <a:blipFill>
                <a:blip r:embed="rId13"/>
                <a:stretch>
                  <a:fillRect t="-4651"/>
                </a:stretch>
              </a:blipFill>
              <a:ln>
                <a:noFill/>
              </a:ln>
            </p:spPr>
            <p:txBody>
              <a:bodyPr/>
              <a:lstStyle/>
              <a:p>
                <a:r>
                  <a:rPr lang="de-AT">
                    <a:noFill/>
                  </a:rPr>
                  <a:t> </a:t>
                </a:r>
              </a:p>
            </p:txBody>
          </p:sp>
        </mc:Fallback>
      </mc:AlternateContent>
      <p:cxnSp>
        <p:nvCxnSpPr>
          <p:cNvPr id="67" name="Gerade Verbindung mit Pfeil 66">
            <a:extLst>
              <a:ext uri="{FF2B5EF4-FFF2-40B4-BE49-F238E27FC236}">
                <a16:creationId xmlns:a16="http://schemas.microsoft.com/office/drawing/2014/main" id="{E8D5AE00-7D26-4759-AF50-D99A15177889}"/>
              </a:ext>
            </a:extLst>
          </p:cNvPr>
          <p:cNvCxnSpPr>
            <a:cxnSpLocks/>
            <a:stCxn id="66" idx="0"/>
          </p:cNvCxnSpPr>
          <p:nvPr/>
        </p:nvCxnSpPr>
        <p:spPr>
          <a:xfrm flipV="1">
            <a:off x="5159945" y="4740430"/>
            <a:ext cx="531402" cy="422838"/>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8" name="Textplatzhalter 2">
                <a:extLst>
                  <a:ext uri="{FF2B5EF4-FFF2-40B4-BE49-F238E27FC236}">
                    <a16:creationId xmlns:a16="http://schemas.microsoft.com/office/drawing/2014/main" id="{88360141-B75B-4D7D-8055-4946A3A7A564}"/>
                  </a:ext>
                </a:extLst>
              </p:cNvPr>
              <p:cNvSpPr txBox="1">
                <a:spLocks/>
              </p:cNvSpPr>
              <p:nvPr/>
            </p:nvSpPr>
            <p:spPr>
              <a:xfrm>
                <a:off x="859179" y="4791702"/>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8" name="Textplatzhalter 2">
                <a:extLst>
                  <a:ext uri="{FF2B5EF4-FFF2-40B4-BE49-F238E27FC236}">
                    <a16:creationId xmlns:a16="http://schemas.microsoft.com/office/drawing/2014/main" id="{88360141-B75B-4D7D-8055-4946A3A7A564}"/>
                  </a:ext>
                </a:extLst>
              </p:cNvPr>
              <p:cNvSpPr txBox="1">
                <a:spLocks noRot="1" noChangeAspect="1" noMove="1" noResize="1" noEditPoints="1" noAdjustHandles="1" noChangeArrowheads="1" noChangeShapeType="1" noTextEdit="1"/>
              </p:cNvSpPr>
              <p:nvPr/>
            </p:nvSpPr>
            <p:spPr>
              <a:xfrm>
                <a:off x="859179" y="4791702"/>
                <a:ext cx="844579" cy="259311"/>
              </a:xfrm>
              <a:prstGeom prst="rect">
                <a:avLst/>
              </a:prstGeom>
              <a:blipFill>
                <a:blip r:embed="rId9"/>
                <a:stretch>
                  <a:fillRect t="-2326"/>
                </a:stretch>
              </a:blipFill>
              <a:ln>
                <a:noFill/>
              </a:ln>
            </p:spPr>
            <p:txBody>
              <a:bodyPr/>
              <a:lstStyle/>
              <a:p>
                <a:r>
                  <a:rPr lang="de-AT">
                    <a:noFill/>
                  </a:rPr>
                  <a:t> </a:t>
                </a:r>
              </a:p>
            </p:txBody>
          </p:sp>
        </mc:Fallback>
      </mc:AlternateContent>
      <p:graphicFrame>
        <p:nvGraphicFramePr>
          <p:cNvPr id="69" name="Tabelle 68">
            <a:extLst>
              <a:ext uri="{FF2B5EF4-FFF2-40B4-BE49-F238E27FC236}">
                <a16:creationId xmlns:a16="http://schemas.microsoft.com/office/drawing/2014/main" id="{491AA783-5982-448F-AABB-E80179305973}"/>
              </a:ext>
            </a:extLst>
          </p:cNvPr>
          <p:cNvGraphicFramePr>
            <a:graphicFrameLocks noGrp="1"/>
          </p:cNvGraphicFramePr>
          <p:nvPr>
            <p:extLst>
              <p:ext uri="{D42A27DB-BD31-4B8C-83A1-F6EECF244321}">
                <p14:modId xmlns:p14="http://schemas.microsoft.com/office/powerpoint/2010/main" val="1602846148"/>
              </p:ext>
            </p:extLst>
          </p:nvPr>
        </p:nvGraphicFramePr>
        <p:xfrm>
          <a:off x="1070029" y="4394862"/>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70" name="Gerade Verbindung mit Pfeil 69">
            <a:extLst>
              <a:ext uri="{FF2B5EF4-FFF2-40B4-BE49-F238E27FC236}">
                <a16:creationId xmlns:a16="http://schemas.microsoft.com/office/drawing/2014/main" id="{A3703ED2-F059-4DCA-9745-7F4264129080}"/>
              </a:ext>
            </a:extLst>
          </p:cNvPr>
          <p:cNvCxnSpPr>
            <a:cxnSpLocks/>
          </p:cNvCxnSpPr>
          <p:nvPr/>
        </p:nvCxnSpPr>
        <p:spPr>
          <a:xfrm flipV="1">
            <a:off x="1390631" y="3978581"/>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71" name="Gerade Verbindung mit Pfeil 70">
            <a:extLst>
              <a:ext uri="{FF2B5EF4-FFF2-40B4-BE49-F238E27FC236}">
                <a16:creationId xmlns:a16="http://schemas.microsoft.com/office/drawing/2014/main" id="{201A1553-27E1-475E-8AC2-B409E463DBFC}"/>
              </a:ext>
            </a:extLst>
          </p:cNvPr>
          <p:cNvCxnSpPr>
            <a:cxnSpLocks/>
          </p:cNvCxnSpPr>
          <p:nvPr/>
        </p:nvCxnSpPr>
        <p:spPr>
          <a:xfrm>
            <a:off x="1898435" y="4580282"/>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72" name="Rechteck: abgerundete Ecken 71">
            <a:extLst>
              <a:ext uri="{FF2B5EF4-FFF2-40B4-BE49-F238E27FC236}">
                <a16:creationId xmlns:a16="http://schemas.microsoft.com/office/drawing/2014/main" id="{466ADE06-09A5-4F83-8598-5B367FE3B13D}"/>
              </a:ext>
            </a:extLst>
          </p:cNvPr>
          <p:cNvSpPr/>
          <p:nvPr/>
        </p:nvSpPr>
        <p:spPr>
          <a:xfrm>
            <a:off x="958554" y="3568450"/>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‘Europe‘</a:t>
            </a:r>
          </a:p>
        </p:txBody>
      </p:sp>
      <mc:AlternateContent xmlns:mc="http://schemas.openxmlformats.org/markup-compatibility/2006" xmlns:a14="http://schemas.microsoft.com/office/drawing/2010/main">
        <mc:Choice Requires="a14">
          <p:sp>
            <p:nvSpPr>
              <p:cNvPr id="73" name="Textplatzhalter 2">
                <a:extLst>
                  <a:ext uri="{FF2B5EF4-FFF2-40B4-BE49-F238E27FC236}">
                    <a16:creationId xmlns:a16="http://schemas.microsoft.com/office/drawing/2014/main" id="{6B97BFF1-78DE-425F-8A32-E6B65CE221A9}"/>
                  </a:ext>
                </a:extLst>
              </p:cNvPr>
              <p:cNvSpPr txBox="1">
                <a:spLocks/>
              </p:cNvSpPr>
              <p:nvPr/>
            </p:nvSpPr>
            <p:spPr>
              <a:xfrm>
                <a:off x="1714464" y="4791700"/>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73" name="Textplatzhalter 2">
                <a:extLst>
                  <a:ext uri="{FF2B5EF4-FFF2-40B4-BE49-F238E27FC236}">
                    <a16:creationId xmlns:a16="http://schemas.microsoft.com/office/drawing/2014/main" id="{6B97BFF1-78DE-425F-8A32-E6B65CE221A9}"/>
                  </a:ext>
                </a:extLst>
              </p:cNvPr>
              <p:cNvSpPr txBox="1">
                <a:spLocks noRot="1" noChangeAspect="1" noMove="1" noResize="1" noEditPoints="1" noAdjustHandles="1" noChangeArrowheads="1" noChangeShapeType="1" noTextEdit="1"/>
              </p:cNvSpPr>
              <p:nvPr/>
            </p:nvSpPr>
            <p:spPr>
              <a:xfrm>
                <a:off x="1714464" y="4791700"/>
                <a:ext cx="524244" cy="259311"/>
              </a:xfrm>
              <a:prstGeom prst="rect">
                <a:avLst/>
              </a:prstGeom>
              <a:blipFill>
                <a:blip r:embed="rId11"/>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74" name="Textplatzhalter 2">
                <a:extLst>
                  <a:ext uri="{FF2B5EF4-FFF2-40B4-BE49-F238E27FC236}">
                    <a16:creationId xmlns:a16="http://schemas.microsoft.com/office/drawing/2014/main" id="{359A888B-DBC1-4BDE-80AC-20175E3E6BC1}"/>
                  </a:ext>
                </a:extLst>
              </p:cNvPr>
              <p:cNvSpPr txBox="1">
                <a:spLocks/>
              </p:cNvSpPr>
              <p:nvPr/>
            </p:nvSpPr>
            <p:spPr>
              <a:xfrm>
                <a:off x="259639" y="4947357"/>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𝑵𝒆𝒘</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74" name="Textplatzhalter 2">
                <a:extLst>
                  <a:ext uri="{FF2B5EF4-FFF2-40B4-BE49-F238E27FC236}">
                    <a16:creationId xmlns:a16="http://schemas.microsoft.com/office/drawing/2014/main" id="{359A888B-DBC1-4BDE-80AC-20175E3E6BC1}"/>
                  </a:ext>
                </a:extLst>
              </p:cNvPr>
              <p:cNvSpPr txBox="1">
                <a:spLocks noRot="1" noChangeAspect="1" noMove="1" noResize="1" noEditPoints="1" noAdjustHandles="1" noChangeArrowheads="1" noChangeShapeType="1" noTextEdit="1"/>
              </p:cNvSpPr>
              <p:nvPr/>
            </p:nvSpPr>
            <p:spPr>
              <a:xfrm>
                <a:off x="259639" y="4947357"/>
                <a:ext cx="666987" cy="259311"/>
              </a:xfrm>
              <a:prstGeom prst="rect">
                <a:avLst/>
              </a:prstGeom>
              <a:blipFill>
                <a:blip r:embed="rId14"/>
                <a:stretch>
                  <a:fillRect/>
                </a:stretch>
              </a:blipFill>
              <a:ln>
                <a:noFill/>
              </a:ln>
            </p:spPr>
            <p:txBody>
              <a:bodyPr/>
              <a:lstStyle/>
              <a:p>
                <a:r>
                  <a:rPr lang="de-AT">
                    <a:noFill/>
                  </a:rPr>
                  <a:t> </a:t>
                </a:r>
              </a:p>
            </p:txBody>
          </p:sp>
        </mc:Fallback>
      </mc:AlternateContent>
      <p:cxnSp>
        <p:nvCxnSpPr>
          <p:cNvPr id="75" name="Gerade Verbindung mit Pfeil 74">
            <a:extLst>
              <a:ext uri="{FF2B5EF4-FFF2-40B4-BE49-F238E27FC236}">
                <a16:creationId xmlns:a16="http://schemas.microsoft.com/office/drawing/2014/main" id="{7F8B471B-C17A-4108-9A8E-A43A99BF0C7C}"/>
              </a:ext>
            </a:extLst>
          </p:cNvPr>
          <p:cNvCxnSpPr>
            <a:cxnSpLocks/>
          </p:cNvCxnSpPr>
          <p:nvPr/>
        </p:nvCxnSpPr>
        <p:spPr>
          <a:xfrm flipV="1">
            <a:off x="593132" y="4765702"/>
            <a:ext cx="476897" cy="181655"/>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6" name="Gerade Verbindung mit Pfeil 75">
            <a:extLst>
              <a:ext uri="{FF2B5EF4-FFF2-40B4-BE49-F238E27FC236}">
                <a16:creationId xmlns:a16="http://schemas.microsoft.com/office/drawing/2014/main" id="{92E64894-DC4D-4A92-B731-3B1FA3FEB7A1}"/>
              </a:ext>
            </a:extLst>
          </p:cNvPr>
          <p:cNvCxnSpPr>
            <a:cxnSpLocks/>
          </p:cNvCxnSpPr>
          <p:nvPr/>
        </p:nvCxnSpPr>
        <p:spPr>
          <a:xfrm flipH="1" flipV="1">
            <a:off x="1259660" y="4769844"/>
            <a:ext cx="687614" cy="406683"/>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8267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6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Singly linked lists in python</a:t>
            </a:r>
            <a:endParaRPr lang="en-US" sz="2800" b="1" noProof="0" dirty="0">
              <a:latin typeface="Calibri" panose="020F0502020204030204" pitchFamily="34" charset="0"/>
              <a:cs typeface="Calibri" panose="020F0502020204030204" pitchFamily="34" charset="0"/>
            </a:endParaRPr>
          </a:p>
        </p:txBody>
      </p:sp>
      <p:sp>
        <p:nvSpPr>
          <p:cNvPr id="62" name="Rechteck 61">
            <a:extLst>
              <a:ext uri="{FF2B5EF4-FFF2-40B4-BE49-F238E27FC236}">
                <a16:creationId xmlns:a16="http://schemas.microsoft.com/office/drawing/2014/main" id="{8F2C2A12-C5B8-4044-847D-FDC4037DD3B8}"/>
              </a:ext>
            </a:extLst>
          </p:cNvPr>
          <p:cNvSpPr/>
          <p:nvPr/>
        </p:nvSpPr>
        <p:spPr>
          <a:xfrm>
            <a:off x="654240" y="1469599"/>
            <a:ext cx="7835519" cy="2325505"/>
          </a:xfrm>
          <a:prstGeom prst="rect">
            <a:avLst/>
          </a:prstGeom>
          <a:solidFill>
            <a:srgbClr val="DAE3F3"/>
          </a:solidFill>
          <a:ln w="3672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r>
              <a:rPr lang="en-US" sz="1800" spc="-1" dirty="0">
                <a:solidFill>
                  <a:srgbClr val="0F0F0F"/>
                </a:solidFill>
                <a:latin typeface="Consolas" panose="020B0609020204030204" pitchFamily="49" charset="0"/>
              </a:rPr>
              <a:t> def </a:t>
            </a:r>
            <a:r>
              <a:rPr lang="en-US" sz="1800" spc="-1" dirty="0" err="1">
                <a:solidFill>
                  <a:srgbClr val="0F0F0F"/>
                </a:solidFill>
                <a:latin typeface="Consolas" panose="020B0609020204030204" pitchFamily="49" charset="0"/>
              </a:rPr>
              <a:t>add_first</a:t>
            </a:r>
            <a:r>
              <a:rPr lang="en-US" sz="1800" spc="-1" dirty="0">
                <a:solidFill>
                  <a:srgbClr val="0F0F0F"/>
                </a:solidFill>
                <a:latin typeface="Consolas" panose="020B0609020204030204" pitchFamily="49" charset="0"/>
              </a:rPr>
              <a:t>(self, element):</a:t>
            </a:r>
          </a:p>
          <a:p>
            <a:r>
              <a:rPr lang="en-US" sz="1800" spc="-1" dirty="0">
                <a:solidFill>
                  <a:srgbClr val="0F0F0F"/>
                </a:solidFill>
                <a:latin typeface="Consolas" panose="020B0609020204030204" pitchFamily="49" charset="0"/>
              </a:rPr>
              <a:t>        new = </a:t>
            </a:r>
            <a:r>
              <a:rPr lang="en-US" sz="1800" spc="-1" dirty="0" err="1">
                <a:solidFill>
                  <a:srgbClr val="0F0F0F"/>
                </a:solidFill>
                <a:latin typeface="Consolas" panose="020B0609020204030204" pitchFamily="49" charset="0"/>
              </a:rPr>
              <a:t>self._Node</a:t>
            </a:r>
            <a:r>
              <a:rPr lang="en-US" sz="1800" spc="-1" dirty="0">
                <a:solidFill>
                  <a:srgbClr val="0F0F0F"/>
                </a:solidFill>
                <a:latin typeface="Consolas" panose="020B0609020204030204" pitchFamily="49" charset="0"/>
              </a:rPr>
              <a:t>(element)</a:t>
            </a:r>
          </a:p>
          <a:p>
            <a:r>
              <a:rPr lang="en-US" sz="1800" spc="-1" dirty="0">
                <a:solidFill>
                  <a:srgbClr val="0F0F0F"/>
                </a:solidFill>
                <a:latin typeface="Consolas" panose="020B0609020204030204" pitchFamily="49" charset="0"/>
              </a:rPr>
              <a:t>        </a:t>
            </a:r>
            <a:r>
              <a:rPr lang="en-US" sz="1800" spc="-1" dirty="0" err="1">
                <a:solidFill>
                  <a:srgbClr val="0F0F0F"/>
                </a:solidFill>
                <a:latin typeface="Consolas" panose="020B0609020204030204" pitchFamily="49" charset="0"/>
              </a:rPr>
              <a:t>new._next</a:t>
            </a:r>
            <a:r>
              <a:rPr lang="en-US" sz="1800" spc="-1" dirty="0">
                <a:solidFill>
                  <a:srgbClr val="0F0F0F"/>
                </a:solidFill>
                <a:latin typeface="Consolas" panose="020B0609020204030204" pitchFamily="49" charset="0"/>
              </a:rPr>
              <a:t> = </a:t>
            </a:r>
            <a:r>
              <a:rPr lang="en-US" sz="1800" spc="-1" dirty="0" err="1">
                <a:solidFill>
                  <a:srgbClr val="0F0F0F"/>
                </a:solidFill>
                <a:latin typeface="Consolas" panose="020B0609020204030204" pitchFamily="49" charset="0"/>
              </a:rPr>
              <a:t>self._head</a:t>
            </a:r>
            <a:endParaRPr lang="en-US" sz="1800" spc="-1" dirty="0">
              <a:solidFill>
                <a:srgbClr val="0F0F0F"/>
              </a:solidFill>
              <a:latin typeface="Consolas" panose="020B0609020204030204" pitchFamily="49" charset="0"/>
            </a:endParaRPr>
          </a:p>
          <a:p>
            <a:r>
              <a:rPr lang="en-US" sz="1800" spc="-1" dirty="0">
                <a:solidFill>
                  <a:srgbClr val="0F0F0F"/>
                </a:solidFill>
                <a:latin typeface="Consolas" panose="020B0609020204030204" pitchFamily="49" charset="0"/>
              </a:rPr>
              <a:t>        </a:t>
            </a:r>
            <a:r>
              <a:rPr lang="en-US" sz="1800" spc="-1" dirty="0" err="1">
                <a:solidFill>
                  <a:srgbClr val="0F0F0F"/>
                </a:solidFill>
                <a:latin typeface="Consolas" panose="020B0609020204030204" pitchFamily="49" charset="0"/>
              </a:rPr>
              <a:t>self._head</a:t>
            </a:r>
            <a:r>
              <a:rPr lang="en-US" sz="1800" spc="-1" dirty="0">
                <a:solidFill>
                  <a:srgbClr val="0F0F0F"/>
                </a:solidFill>
                <a:latin typeface="Consolas" panose="020B0609020204030204" pitchFamily="49" charset="0"/>
              </a:rPr>
              <a:t> = new</a:t>
            </a:r>
          </a:p>
          <a:p>
            <a:r>
              <a:rPr lang="en-US" sz="1800" spc="-1" dirty="0">
                <a:solidFill>
                  <a:srgbClr val="0F0F0F"/>
                </a:solidFill>
                <a:latin typeface="Consolas" panose="020B0609020204030204" pitchFamily="49" charset="0"/>
              </a:rPr>
              <a:t>        if </a:t>
            </a:r>
            <a:r>
              <a:rPr lang="en-US" sz="1800" spc="-1" dirty="0" err="1">
                <a:solidFill>
                  <a:srgbClr val="0F0F0F"/>
                </a:solidFill>
                <a:latin typeface="Consolas" panose="020B0609020204030204" pitchFamily="49" charset="0"/>
              </a:rPr>
              <a:t>self._size</a:t>
            </a:r>
            <a:r>
              <a:rPr lang="en-US" sz="1800" spc="-1" dirty="0">
                <a:solidFill>
                  <a:srgbClr val="0F0F0F"/>
                </a:solidFill>
                <a:latin typeface="Consolas" panose="020B0609020204030204" pitchFamily="49" charset="0"/>
              </a:rPr>
              <a:t> == 0:</a:t>
            </a:r>
          </a:p>
          <a:p>
            <a:r>
              <a:rPr lang="en-US" sz="1800" spc="-1" dirty="0">
                <a:solidFill>
                  <a:srgbClr val="0F0F0F"/>
                </a:solidFill>
                <a:latin typeface="Consolas" panose="020B0609020204030204" pitchFamily="49" charset="0"/>
              </a:rPr>
              <a:t>            </a:t>
            </a:r>
            <a:r>
              <a:rPr lang="en-US" sz="1800" spc="-1" dirty="0" err="1">
                <a:solidFill>
                  <a:srgbClr val="0F0F0F"/>
                </a:solidFill>
                <a:latin typeface="Consolas" panose="020B0609020204030204" pitchFamily="49" charset="0"/>
              </a:rPr>
              <a:t>self._tail</a:t>
            </a:r>
            <a:r>
              <a:rPr lang="en-US" sz="1800" spc="-1" dirty="0">
                <a:solidFill>
                  <a:srgbClr val="0F0F0F"/>
                </a:solidFill>
                <a:latin typeface="Consolas" panose="020B0609020204030204" pitchFamily="49" charset="0"/>
              </a:rPr>
              <a:t> = new</a:t>
            </a:r>
          </a:p>
          <a:p>
            <a:r>
              <a:rPr lang="en-US" sz="1800" spc="-1" dirty="0">
                <a:solidFill>
                  <a:srgbClr val="0F0F0F"/>
                </a:solidFill>
                <a:latin typeface="Consolas" panose="020B0609020204030204" pitchFamily="49" charset="0"/>
              </a:rPr>
              <a:t>        </a:t>
            </a:r>
            <a:r>
              <a:rPr lang="en-US" sz="1800" spc="-1" dirty="0" err="1">
                <a:solidFill>
                  <a:srgbClr val="0F0F0F"/>
                </a:solidFill>
                <a:latin typeface="Consolas" panose="020B0609020204030204" pitchFamily="49" charset="0"/>
              </a:rPr>
              <a:t>self._size</a:t>
            </a:r>
            <a:r>
              <a:rPr lang="en-US" sz="1800" spc="-1" dirty="0">
                <a:solidFill>
                  <a:srgbClr val="0F0F0F"/>
                </a:solidFill>
                <a:latin typeface="Consolas" panose="020B0609020204030204" pitchFamily="49" charset="0"/>
              </a:rPr>
              <a:t> += 1</a:t>
            </a:r>
          </a:p>
        </p:txBody>
      </p:sp>
    </p:spTree>
    <p:extLst>
      <p:ext uri="{BB962C8B-B14F-4D97-AF65-F5344CB8AC3E}">
        <p14:creationId xmlns:p14="http://schemas.microsoft.com/office/powerpoint/2010/main" val="2390548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a:xfrm>
            <a:off x="457200" y="273600"/>
            <a:ext cx="8229300" cy="1144800"/>
          </a:xfrm>
        </p:spPr>
        <p:txBody>
          <a:bodyPr/>
          <a:lstStyle/>
          <a:p>
            <a:pPr algn="r"/>
            <a:r>
              <a:rPr lang="en-US" sz="2800" b="1" dirty="0">
                <a:latin typeface="Calibri" panose="020F0502020204030204" pitchFamily="34" charset="0"/>
                <a:cs typeface="Calibri" panose="020F0502020204030204" pitchFamily="34" charset="0"/>
              </a:rPr>
              <a:t>Inserting an element at the tail of the singly linked list</a:t>
            </a:r>
            <a:endParaRPr lang="en-US" sz="2800" b="1" noProof="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2379526" y="2559293"/>
                <a:ext cx="844579" cy="259311"/>
              </a:xfrm>
            </p:spPr>
            <p:txBody>
              <a:body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2379526" y="2559293"/>
                <a:ext cx="844579" cy="259311"/>
              </a:xfrm>
              <a:blipFill>
                <a:blip r:embed="rId3"/>
                <a:stretch>
                  <a:fillRect t="-2381"/>
                </a:stretch>
              </a:blipFill>
            </p:spPr>
            <p:txBody>
              <a:bodyPr/>
              <a:lstStyle/>
              <a:p>
                <a:r>
                  <a:rPr lang="de-AT">
                    <a:noFill/>
                  </a:rPr>
                  <a:t> </a:t>
                </a:r>
              </a:p>
            </p:txBody>
          </p:sp>
        </mc:Fallback>
      </mc:AlternateContent>
      <p:graphicFrame>
        <p:nvGraphicFramePr>
          <p:cNvPr id="5" name="Tabelle 4">
            <a:extLst>
              <a:ext uri="{FF2B5EF4-FFF2-40B4-BE49-F238E27FC236}">
                <a16:creationId xmlns:a16="http://schemas.microsoft.com/office/drawing/2014/main" id="{C9935E72-2E6B-456F-8A77-7BA884207E09}"/>
              </a:ext>
            </a:extLst>
          </p:cNvPr>
          <p:cNvGraphicFramePr>
            <a:graphicFrameLocks noGrp="1"/>
          </p:cNvGraphicFramePr>
          <p:nvPr/>
        </p:nvGraphicFramePr>
        <p:xfrm>
          <a:off x="2590376" y="2162453"/>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16" name="Gerade Verbindung mit Pfeil 15">
            <a:extLst>
              <a:ext uri="{FF2B5EF4-FFF2-40B4-BE49-F238E27FC236}">
                <a16:creationId xmlns:a16="http://schemas.microsoft.com/office/drawing/2014/main" id="{D7B3304E-3EBB-4BD7-9724-18A389CA04B9}"/>
              </a:ext>
            </a:extLst>
          </p:cNvPr>
          <p:cNvCxnSpPr>
            <a:cxnSpLocks/>
          </p:cNvCxnSpPr>
          <p:nvPr/>
        </p:nvCxnSpPr>
        <p:spPr>
          <a:xfrm flipV="1">
            <a:off x="2910978" y="1746172"/>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C3944033-E469-4246-A5F4-D0A61742ED41}"/>
              </a:ext>
            </a:extLst>
          </p:cNvPr>
          <p:cNvCxnSpPr>
            <a:cxnSpLocks/>
          </p:cNvCxnSpPr>
          <p:nvPr/>
        </p:nvCxnSpPr>
        <p:spPr>
          <a:xfrm>
            <a:off x="3418782" y="2347873"/>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33" name="Rechteck: abgerundete Ecken 32">
            <a:extLst>
              <a:ext uri="{FF2B5EF4-FFF2-40B4-BE49-F238E27FC236}">
                <a16:creationId xmlns:a16="http://schemas.microsoft.com/office/drawing/2014/main" id="{E769367C-4023-4C4F-B440-F7FA81D908F0}"/>
              </a:ext>
            </a:extLst>
          </p:cNvPr>
          <p:cNvSpPr/>
          <p:nvPr/>
        </p:nvSpPr>
        <p:spPr>
          <a:xfrm>
            <a:off x="2478901" y="1336041"/>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‘Vienna‘</a:t>
            </a:r>
          </a:p>
        </p:txBody>
      </p:sp>
      <p:sp>
        <p:nvSpPr>
          <p:cNvPr id="34" name="Rechteck: abgerundete Ecken 33">
            <a:extLst>
              <a:ext uri="{FF2B5EF4-FFF2-40B4-BE49-F238E27FC236}">
                <a16:creationId xmlns:a16="http://schemas.microsoft.com/office/drawing/2014/main" id="{3C41A196-4FDC-439F-94CB-1383E2DC2DC2}"/>
              </a:ext>
            </a:extLst>
          </p:cNvPr>
          <p:cNvSpPr/>
          <p:nvPr/>
        </p:nvSpPr>
        <p:spPr>
          <a:xfrm>
            <a:off x="4013485" y="1338126"/>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‘Austria‘</a:t>
            </a:r>
          </a:p>
        </p:txBody>
      </p:sp>
      <p:sp>
        <p:nvSpPr>
          <p:cNvPr id="35" name="Rechteck: abgerundete Ecken 34">
            <a:extLst>
              <a:ext uri="{FF2B5EF4-FFF2-40B4-BE49-F238E27FC236}">
                <a16:creationId xmlns:a16="http://schemas.microsoft.com/office/drawing/2014/main" id="{823C481C-469B-4581-A213-2F40A2836D05}"/>
              </a:ext>
            </a:extLst>
          </p:cNvPr>
          <p:cNvSpPr/>
          <p:nvPr/>
        </p:nvSpPr>
        <p:spPr>
          <a:xfrm>
            <a:off x="5548069" y="1349293"/>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-10</a:t>
            </a:r>
          </a:p>
        </p:txBody>
      </p:sp>
      <p:graphicFrame>
        <p:nvGraphicFramePr>
          <p:cNvPr id="27" name="Tabelle 26">
            <a:extLst>
              <a:ext uri="{FF2B5EF4-FFF2-40B4-BE49-F238E27FC236}">
                <a16:creationId xmlns:a16="http://schemas.microsoft.com/office/drawing/2014/main" id="{004DE5D7-7846-4A22-AEEA-83A6A930A570}"/>
              </a:ext>
            </a:extLst>
          </p:cNvPr>
          <p:cNvGraphicFramePr>
            <a:graphicFrameLocks noGrp="1"/>
          </p:cNvGraphicFramePr>
          <p:nvPr/>
        </p:nvGraphicFramePr>
        <p:xfrm>
          <a:off x="4124960" y="2162453"/>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28" name="Gerade Verbindung mit Pfeil 27">
            <a:extLst>
              <a:ext uri="{FF2B5EF4-FFF2-40B4-BE49-F238E27FC236}">
                <a16:creationId xmlns:a16="http://schemas.microsoft.com/office/drawing/2014/main" id="{B9E80C5C-06F1-45F3-A5D2-7123CC32ED69}"/>
              </a:ext>
            </a:extLst>
          </p:cNvPr>
          <p:cNvCxnSpPr>
            <a:cxnSpLocks/>
          </p:cNvCxnSpPr>
          <p:nvPr/>
        </p:nvCxnSpPr>
        <p:spPr>
          <a:xfrm flipV="1">
            <a:off x="4445562" y="1746172"/>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mit Pfeil 28">
            <a:extLst>
              <a:ext uri="{FF2B5EF4-FFF2-40B4-BE49-F238E27FC236}">
                <a16:creationId xmlns:a16="http://schemas.microsoft.com/office/drawing/2014/main" id="{8A848F32-592A-4F90-BEB9-8D0FAD133D2D}"/>
              </a:ext>
            </a:extLst>
          </p:cNvPr>
          <p:cNvCxnSpPr>
            <a:cxnSpLocks/>
          </p:cNvCxnSpPr>
          <p:nvPr/>
        </p:nvCxnSpPr>
        <p:spPr>
          <a:xfrm>
            <a:off x="4953366" y="2347873"/>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graphicFrame>
        <p:nvGraphicFramePr>
          <p:cNvPr id="36" name="Tabelle 35">
            <a:extLst>
              <a:ext uri="{FF2B5EF4-FFF2-40B4-BE49-F238E27FC236}">
                <a16:creationId xmlns:a16="http://schemas.microsoft.com/office/drawing/2014/main" id="{0A01873E-13C3-4959-BB3C-A93DEB8EC338}"/>
              </a:ext>
            </a:extLst>
          </p:cNvPr>
          <p:cNvGraphicFramePr>
            <a:graphicFrameLocks noGrp="1"/>
          </p:cNvGraphicFramePr>
          <p:nvPr/>
        </p:nvGraphicFramePr>
        <p:xfrm>
          <a:off x="5659543" y="2162453"/>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37" name="Gerade Verbindung mit Pfeil 36">
            <a:extLst>
              <a:ext uri="{FF2B5EF4-FFF2-40B4-BE49-F238E27FC236}">
                <a16:creationId xmlns:a16="http://schemas.microsoft.com/office/drawing/2014/main" id="{B386326E-5D0A-4992-B736-CF0F12872046}"/>
              </a:ext>
            </a:extLst>
          </p:cNvPr>
          <p:cNvCxnSpPr>
            <a:cxnSpLocks/>
          </p:cNvCxnSpPr>
          <p:nvPr/>
        </p:nvCxnSpPr>
        <p:spPr>
          <a:xfrm flipV="1">
            <a:off x="5980145" y="1746172"/>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38" name="Gerade Verbindung mit Pfeil 37">
            <a:extLst>
              <a:ext uri="{FF2B5EF4-FFF2-40B4-BE49-F238E27FC236}">
                <a16:creationId xmlns:a16="http://schemas.microsoft.com/office/drawing/2014/main" id="{7B13FFB9-08A1-4AAA-B93A-34DBA30575EA}"/>
              </a:ext>
            </a:extLst>
          </p:cNvPr>
          <p:cNvCxnSpPr>
            <a:cxnSpLocks/>
          </p:cNvCxnSpPr>
          <p:nvPr/>
        </p:nvCxnSpPr>
        <p:spPr>
          <a:xfrm>
            <a:off x="6487949" y="2347873"/>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Textplatzhalter 2">
                <a:extLst>
                  <a:ext uri="{FF2B5EF4-FFF2-40B4-BE49-F238E27FC236}">
                    <a16:creationId xmlns:a16="http://schemas.microsoft.com/office/drawing/2014/main" id="{BD94F543-8582-47F7-8684-137D48A161CB}"/>
                  </a:ext>
                </a:extLst>
              </p:cNvPr>
              <p:cNvSpPr txBox="1">
                <a:spLocks/>
              </p:cNvSpPr>
              <p:nvPr/>
            </p:nvSpPr>
            <p:spPr>
              <a:xfrm>
                <a:off x="3979617" y="2559293"/>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0" name="Textplatzhalter 2">
                <a:extLst>
                  <a:ext uri="{FF2B5EF4-FFF2-40B4-BE49-F238E27FC236}">
                    <a16:creationId xmlns:a16="http://schemas.microsoft.com/office/drawing/2014/main" id="{BD94F543-8582-47F7-8684-137D48A161CB}"/>
                  </a:ext>
                </a:extLst>
              </p:cNvPr>
              <p:cNvSpPr txBox="1">
                <a:spLocks noRot="1" noChangeAspect="1" noMove="1" noResize="1" noEditPoints="1" noAdjustHandles="1" noChangeArrowheads="1" noChangeShapeType="1" noTextEdit="1"/>
              </p:cNvSpPr>
              <p:nvPr/>
            </p:nvSpPr>
            <p:spPr>
              <a:xfrm>
                <a:off x="3979617" y="2559293"/>
                <a:ext cx="844579" cy="259311"/>
              </a:xfrm>
              <a:prstGeom prst="rect">
                <a:avLst/>
              </a:prstGeom>
              <a:blipFill>
                <a:blip r:embed="rId4"/>
                <a:stretch>
                  <a:fillRect t="-2381"/>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1" name="Textplatzhalter 2">
                <a:extLst>
                  <a:ext uri="{FF2B5EF4-FFF2-40B4-BE49-F238E27FC236}">
                    <a16:creationId xmlns:a16="http://schemas.microsoft.com/office/drawing/2014/main" id="{84251D69-A9D9-4CE2-A014-1820F89BC101}"/>
                  </a:ext>
                </a:extLst>
              </p:cNvPr>
              <p:cNvSpPr txBox="1">
                <a:spLocks/>
              </p:cNvSpPr>
              <p:nvPr/>
            </p:nvSpPr>
            <p:spPr>
              <a:xfrm>
                <a:off x="5466769" y="2533293"/>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1" name="Textplatzhalter 2">
                <a:extLst>
                  <a:ext uri="{FF2B5EF4-FFF2-40B4-BE49-F238E27FC236}">
                    <a16:creationId xmlns:a16="http://schemas.microsoft.com/office/drawing/2014/main" id="{84251D69-A9D9-4CE2-A014-1820F89BC101}"/>
                  </a:ext>
                </a:extLst>
              </p:cNvPr>
              <p:cNvSpPr txBox="1">
                <a:spLocks noRot="1" noChangeAspect="1" noMove="1" noResize="1" noEditPoints="1" noAdjustHandles="1" noChangeArrowheads="1" noChangeShapeType="1" noTextEdit="1"/>
              </p:cNvSpPr>
              <p:nvPr/>
            </p:nvSpPr>
            <p:spPr>
              <a:xfrm>
                <a:off x="5466769" y="2533293"/>
                <a:ext cx="844579" cy="259311"/>
              </a:xfrm>
              <a:prstGeom prst="rect">
                <a:avLst/>
              </a:prstGeom>
              <a:blipFill>
                <a:blip r:embed="rId4"/>
                <a:stretch>
                  <a:fillRect t="-2381"/>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2" name="Textplatzhalter 2">
                <a:extLst>
                  <a:ext uri="{FF2B5EF4-FFF2-40B4-BE49-F238E27FC236}">
                    <a16:creationId xmlns:a16="http://schemas.microsoft.com/office/drawing/2014/main" id="{8E7D1C65-DC45-4825-BAC2-0A60293A3114}"/>
                  </a:ext>
                </a:extLst>
              </p:cNvPr>
              <p:cNvSpPr txBox="1">
                <a:spLocks/>
              </p:cNvSpPr>
              <p:nvPr/>
            </p:nvSpPr>
            <p:spPr>
              <a:xfrm>
                <a:off x="6288182" y="2533293"/>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2" name="Textplatzhalter 2">
                <a:extLst>
                  <a:ext uri="{FF2B5EF4-FFF2-40B4-BE49-F238E27FC236}">
                    <a16:creationId xmlns:a16="http://schemas.microsoft.com/office/drawing/2014/main" id="{8E7D1C65-DC45-4825-BAC2-0A60293A3114}"/>
                  </a:ext>
                </a:extLst>
              </p:cNvPr>
              <p:cNvSpPr txBox="1">
                <a:spLocks noRot="1" noChangeAspect="1" noMove="1" noResize="1" noEditPoints="1" noAdjustHandles="1" noChangeArrowheads="1" noChangeShapeType="1" noTextEdit="1"/>
              </p:cNvSpPr>
              <p:nvPr/>
            </p:nvSpPr>
            <p:spPr>
              <a:xfrm>
                <a:off x="6288182" y="2533293"/>
                <a:ext cx="524244" cy="259311"/>
              </a:xfrm>
              <a:prstGeom prst="rect">
                <a:avLst/>
              </a:prstGeom>
              <a:blipFill>
                <a:blip r:embed="rId5"/>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3" name="Textplatzhalter 2">
                <a:extLst>
                  <a:ext uri="{FF2B5EF4-FFF2-40B4-BE49-F238E27FC236}">
                    <a16:creationId xmlns:a16="http://schemas.microsoft.com/office/drawing/2014/main" id="{50108139-9615-444F-839A-63D7452535BB}"/>
                  </a:ext>
                </a:extLst>
              </p:cNvPr>
              <p:cNvSpPr txBox="1">
                <a:spLocks/>
              </p:cNvSpPr>
              <p:nvPr/>
            </p:nvSpPr>
            <p:spPr>
              <a:xfrm>
                <a:off x="4752894" y="2559292"/>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3" name="Textplatzhalter 2">
                <a:extLst>
                  <a:ext uri="{FF2B5EF4-FFF2-40B4-BE49-F238E27FC236}">
                    <a16:creationId xmlns:a16="http://schemas.microsoft.com/office/drawing/2014/main" id="{50108139-9615-444F-839A-63D7452535BB}"/>
                  </a:ext>
                </a:extLst>
              </p:cNvPr>
              <p:cNvSpPr txBox="1">
                <a:spLocks noRot="1" noChangeAspect="1" noMove="1" noResize="1" noEditPoints="1" noAdjustHandles="1" noChangeArrowheads="1" noChangeShapeType="1" noTextEdit="1"/>
              </p:cNvSpPr>
              <p:nvPr/>
            </p:nvSpPr>
            <p:spPr>
              <a:xfrm>
                <a:off x="4752894" y="2559292"/>
                <a:ext cx="524244" cy="259311"/>
              </a:xfrm>
              <a:prstGeom prst="rect">
                <a:avLst/>
              </a:prstGeom>
              <a:blipFill>
                <a:blip r:embed="rId5"/>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4" name="Textplatzhalter 2">
                <a:extLst>
                  <a:ext uri="{FF2B5EF4-FFF2-40B4-BE49-F238E27FC236}">
                    <a16:creationId xmlns:a16="http://schemas.microsoft.com/office/drawing/2014/main" id="{23B972AF-DF70-464F-B98C-ECE63097202F}"/>
                  </a:ext>
                </a:extLst>
              </p:cNvPr>
              <p:cNvSpPr txBox="1">
                <a:spLocks/>
              </p:cNvSpPr>
              <p:nvPr/>
            </p:nvSpPr>
            <p:spPr>
              <a:xfrm>
                <a:off x="3234811" y="2559291"/>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4" name="Textplatzhalter 2">
                <a:extLst>
                  <a:ext uri="{FF2B5EF4-FFF2-40B4-BE49-F238E27FC236}">
                    <a16:creationId xmlns:a16="http://schemas.microsoft.com/office/drawing/2014/main" id="{23B972AF-DF70-464F-B98C-ECE63097202F}"/>
                  </a:ext>
                </a:extLst>
              </p:cNvPr>
              <p:cNvSpPr txBox="1">
                <a:spLocks noRot="1" noChangeAspect="1" noMove="1" noResize="1" noEditPoints="1" noAdjustHandles="1" noChangeArrowheads="1" noChangeShapeType="1" noTextEdit="1"/>
              </p:cNvSpPr>
              <p:nvPr/>
            </p:nvSpPr>
            <p:spPr>
              <a:xfrm>
                <a:off x="3234811" y="2559291"/>
                <a:ext cx="524244" cy="259311"/>
              </a:xfrm>
              <a:prstGeom prst="rect">
                <a:avLst/>
              </a:prstGeom>
              <a:blipFill>
                <a:blip r:embed="rId5"/>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23" name="Textplatzhalter 2">
                <a:extLst>
                  <a:ext uri="{FF2B5EF4-FFF2-40B4-BE49-F238E27FC236}">
                    <a16:creationId xmlns:a16="http://schemas.microsoft.com/office/drawing/2014/main" id="{6AB9D74F-9CC3-4001-A046-40D30141F80B}"/>
                  </a:ext>
                </a:extLst>
              </p:cNvPr>
              <p:cNvSpPr txBox="1">
                <a:spLocks/>
              </p:cNvSpPr>
              <p:nvPr/>
            </p:nvSpPr>
            <p:spPr>
              <a:xfrm>
                <a:off x="7178942" y="2273982"/>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𝑁𝑜𝑛𝑒</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23" name="Textplatzhalter 2">
                <a:extLst>
                  <a:ext uri="{FF2B5EF4-FFF2-40B4-BE49-F238E27FC236}">
                    <a16:creationId xmlns:a16="http://schemas.microsoft.com/office/drawing/2014/main" id="{6AB9D74F-9CC3-4001-A046-40D30141F80B}"/>
                  </a:ext>
                </a:extLst>
              </p:cNvPr>
              <p:cNvSpPr txBox="1">
                <a:spLocks noRot="1" noChangeAspect="1" noMove="1" noResize="1" noEditPoints="1" noAdjustHandles="1" noChangeArrowheads="1" noChangeShapeType="1" noTextEdit="1"/>
              </p:cNvSpPr>
              <p:nvPr/>
            </p:nvSpPr>
            <p:spPr>
              <a:xfrm>
                <a:off x="7178942" y="2273982"/>
                <a:ext cx="666987" cy="259311"/>
              </a:xfrm>
              <a:prstGeom prst="rect">
                <a:avLst/>
              </a:prstGeom>
              <a:blipFill>
                <a:blip r:embed="rId6"/>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24" name="Textplatzhalter 2">
                <a:extLst>
                  <a:ext uri="{FF2B5EF4-FFF2-40B4-BE49-F238E27FC236}">
                    <a16:creationId xmlns:a16="http://schemas.microsoft.com/office/drawing/2014/main" id="{5A4C71F4-43FC-427A-80BF-6CD7DCA9F17D}"/>
                  </a:ext>
                </a:extLst>
              </p:cNvPr>
              <p:cNvSpPr txBox="1">
                <a:spLocks/>
              </p:cNvSpPr>
              <p:nvPr/>
            </p:nvSpPr>
            <p:spPr>
              <a:xfrm>
                <a:off x="1779986" y="2714948"/>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𝑯𝒆𝒂𝒅</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24" name="Textplatzhalter 2">
                <a:extLst>
                  <a:ext uri="{FF2B5EF4-FFF2-40B4-BE49-F238E27FC236}">
                    <a16:creationId xmlns:a16="http://schemas.microsoft.com/office/drawing/2014/main" id="{5A4C71F4-43FC-427A-80BF-6CD7DCA9F17D}"/>
                  </a:ext>
                </a:extLst>
              </p:cNvPr>
              <p:cNvSpPr txBox="1">
                <a:spLocks noRot="1" noChangeAspect="1" noMove="1" noResize="1" noEditPoints="1" noAdjustHandles="1" noChangeArrowheads="1" noChangeShapeType="1" noTextEdit="1"/>
              </p:cNvSpPr>
              <p:nvPr/>
            </p:nvSpPr>
            <p:spPr>
              <a:xfrm>
                <a:off x="1779986" y="2714948"/>
                <a:ext cx="666987" cy="259311"/>
              </a:xfrm>
              <a:prstGeom prst="rect">
                <a:avLst/>
              </a:prstGeom>
              <a:blipFill>
                <a:blip r:embed="rId7"/>
                <a:stretch>
                  <a:fillRect t="-4651"/>
                </a:stretch>
              </a:blipFill>
              <a:ln>
                <a:noFill/>
              </a:ln>
            </p:spPr>
            <p:txBody>
              <a:bodyPr/>
              <a:lstStyle/>
              <a:p>
                <a:r>
                  <a:rPr lang="de-AT">
                    <a:noFill/>
                  </a:rPr>
                  <a:t> </a:t>
                </a:r>
              </a:p>
            </p:txBody>
          </p:sp>
        </mc:Fallback>
      </mc:AlternateContent>
      <p:cxnSp>
        <p:nvCxnSpPr>
          <p:cNvPr id="25" name="Gerade Verbindung mit Pfeil 24">
            <a:extLst>
              <a:ext uri="{FF2B5EF4-FFF2-40B4-BE49-F238E27FC236}">
                <a16:creationId xmlns:a16="http://schemas.microsoft.com/office/drawing/2014/main" id="{E23F55A7-D448-4235-96A2-3A076808F268}"/>
              </a:ext>
            </a:extLst>
          </p:cNvPr>
          <p:cNvCxnSpPr>
            <a:cxnSpLocks/>
          </p:cNvCxnSpPr>
          <p:nvPr/>
        </p:nvCxnSpPr>
        <p:spPr>
          <a:xfrm flipV="1">
            <a:off x="2113479" y="2533293"/>
            <a:ext cx="476897" cy="181655"/>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Textplatzhalter 2">
                <a:extLst>
                  <a:ext uri="{FF2B5EF4-FFF2-40B4-BE49-F238E27FC236}">
                    <a16:creationId xmlns:a16="http://schemas.microsoft.com/office/drawing/2014/main" id="{37141508-5886-4EBB-9F52-E43FBD01021A}"/>
                  </a:ext>
                </a:extLst>
              </p:cNvPr>
              <p:cNvSpPr txBox="1">
                <a:spLocks/>
              </p:cNvSpPr>
              <p:nvPr/>
            </p:nvSpPr>
            <p:spPr>
              <a:xfrm>
                <a:off x="4824196" y="2935000"/>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𝑻𝒂𝒊𝒍</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30" name="Textplatzhalter 2">
                <a:extLst>
                  <a:ext uri="{FF2B5EF4-FFF2-40B4-BE49-F238E27FC236}">
                    <a16:creationId xmlns:a16="http://schemas.microsoft.com/office/drawing/2014/main" id="{37141508-5886-4EBB-9F52-E43FBD01021A}"/>
                  </a:ext>
                </a:extLst>
              </p:cNvPr>
              <p:cNvSpPr txBox="1">
                <a:spLocks noRot="1" noChangeAspect="1" noMove="1" noResize="1" noEditPoints="1" noAdjustHandles="1" noChangeArrowheads="1" noChangeShapeType="1" noTextEdit="1"/>
              </p:cNvSpPr>
              <p:nvPr/>
            </p:nvSpPr>
            <p:spPr>
              <a:xfrm>
                <a:off x="4824196" y="2935000"/>
                <a:ext cx="666987" cy="259311"/>
              </a:xfrm>
              <a:prstGeom prst="rect">
                <a:avLst/>
              </a:prstGeom>
              <a:blipFill>
                <a:blip r:embed="rId8"/>
                <a:stretch>
                  <a:fillRect t="-4651"/>
                </a:stretch>
              </a:blipFill>
              <a:ln>
                <a:noFill/>
              </a:ln>
            </p:spPr>
            <p:txBody>
              <a:bodyPr/>
              <a:lstStyle/>
              <a:p>
                <a:r>
                  <a:rPr lang="de-AT">
                    <a:noFill/>
                  </a:rPr>
                  <a:t> </a:t>
                </a:r>
              </a:p>
            </p:txBody>
          </p:sp>
        </mc:Fallback>
      </mc:AlternateContent>
      <p:cxnSp>
        <p:nvCxnSpPr>
          <p:cNvPr id="31" name="Gerade Verbindung mit Pfeil 30">
            <a:extLst>
              <a:ext uri="{FF2B5EF4-FFF2-40B4-BE49-F238E27FC236}">
                <a16:creationId xmlns:a16="http://schemas.microsoft.com/office/drawing/2014/main" id="{5B3F9184-1660-4C17-983A-E79082A545DD}"/>
              </a:ext>
            </a:extLst>
          </p:cNvPr>
          <p:cNvCxnSpPr>
            <a:cxnSpLocks/>
            <a:stCxn id="30" idx="0"/>
          </p:cNvCxnSpPr>
          <p:nvPr/>
        </p:nvCxnSpPr>
        <p:spPr>
          <a:xfrm flipV="1">
            <a:off x="5157690" y="2512162"/>
            <a:ext cx="531402" cy="422838"/>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Textplatzhalter 2">
                <a:extLst>
                  <a:ext uri="{FF2B5EF4-FFF2-40B4-BE49-F238E27FC236}">
                    <a16:creationId xmlns:a16="http://schemas.microsoft.com/office/drawing/2014/main" id="{97741083-6393-48B7-9A77-067E414EAE90}"/>
                  </a:ext>
                </a:extLst>
              </p:cNvPr>
              <p:cNvSpPr txBox="1">
                <a:spLocks/>
              </p:cNvSpPr>
              <p:nvPr/>
            </p:nvSpPr>
            <p:spPr>
              <a:xfrm>
                <a:off x="2381781" y="4787561"/>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39" name="Textplatzhalter 2">
                <a:extLst>
                  <a:ext uri="{FF2B5EF4-FFF2-40B4-BE49-F238E27FC236}">
                    <a16:creationId xmlns:a16="http://schemas.microsoft.com/office/drawing/2014/main" id="{97741083-6393-48B7-9A77-067E414EAE90}"/>
                  </a:ext>
                </a:extLst>
              </p:cNvPr>
              <p:cNvSpPr txBox="1">
                <a:spLocks noRot="1" noChangeAspect="1" noMove="1" noResize="1" noEditPoints="1" noAdjustHandles="1" noChangeArrowheads="1" noChangeShapeType="1" noTextEdit="1"/>
              </p:cNvSpPr>
              <p:nvPr/>
            </p:nvSpPr>
            <p:spPr>
              <a:xfrm>
                <a:off x="2381781" y="4787561"/>
                <a:ext cx="844579" cy="259311"/>
              </a:xfrm>
              <a:prstGeom prst="rect">
                <a:avLst/>
              </a:prstGeom>
              <a:blipFill>
                <a:blip r:embed="rId9"/>
                <a:stretch>
                  <a:fillRect t="-2326"/>
                </a:stretch>
              </a:blipFill>
              <a:ln>
                <a:noFill/>
              </a:ln>
            </p:spPr>
            <p:txBody>
              <a:bodyPr/>
              <a:lstStyle/>
              <a:p>
                <a:r>
                  <a:rPr lang="de-AT">
                    <a:noFill/>
                  </a:rPr>
                  <a:t> </a:t>
                </a:r>
              </a:p>
            </p:txBody>
          </p:sp>
        </mc:Fallback>
      </mc:AlternateContent>
      <p:graphicFrame>
        <p:nvGraphicFramePr>
          <p:cNvPr id="46" name="Tabelle 45">
            <a:extLst>
              <a:ext uri="{FF2B5EF4-FFF2-40B4-BE49-F238E27FC236}">
                <a16:creationId xmlns:a16="http://schemas.microsoft.com/office/drawing/2014/main" id="{DC2F1595-0CC3-401C-B35A-BD41FA5618C1}"/>
              </a:ext>
            </a:extLst>
          </p:cNvPr>
          <p:cNvGraphicFramePr>
            <a:graphicFrameLocks noGrp="1"/>
          </p:cNvGraphicFramePr>
          <p:nvPr/>
        </p:nvGraphicFramePr>
        <p:xfrm>
          <a:off x="2592631" y="4390721"/>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47" name="Gerade Verbindung mit Pfeil 46">
            <a:extLst>
              <a:ext uri="{FF2B5EF4-FFF2-40B4-BE49-F238E27FC236}">
                <a16:creationId xmlns:a16="http://schemas.microsoft.com/office/drawing/2014/main" id="{A402DC40-141B-4E37-B30E-563BD0966F21}"/>
              </a:ext>
            </a:extLst>
          </p:cNvPr>
          <p:cNvCxnSpPr>
            <a:cxnSpLocks/>
          </p:cNvCxnSpPr>
          <p:nvPr/>
        </p:nvCxnSpPr>
        <p:spPr>
          <a:xfrm flipV="1">
            <a:off x="2913233" y="3974440"/>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48" name="Gerade Verbindung mit Pfeil 47">
            <a:extLst>
              <a:ext uri="{FF2B5EF4-FFF2-40B4-BE49-F238E27FC236}">
                <a16:creationId xmlns:a16="http://schemas.microsoft.com/office/drawing/2014/main" id="{BD664A0D-0AF6-42BC-9A95-BC38D99EBA4D}"/>
              </a:ext>
            </a:extLst>
          </p:cNvPr>
          <p:cNvCxnSpPr>
            <a:cxnSpLocks/>
          </p:cNvCxnSpPr>
          <p:nvPr/>
        </p:nvCxnSpPr>
        <p:spPr>
          <a:xfrm>
            <a:off x="3421037" y="4576141"/>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49" name="Rechteck: abgerundete Ecken 48">
            <a:extLst>
              <a:ext uri="{FF2B5EF4-FFF2-40B4-BE49-F238E27FC236}">
                <a16:creationId xmlns:a16="http://schemas.microsoft.com/office/drawing/2014/main" id="{A252B560-353C-4B2F-8EA4-443A99B168D3}"/>
              </a:ext>
            </a:extLst>
          </p:cNvPr>
          <p:cNvSpPr/>
          <p:nvPr/>
        </p:nvSpPr>
        <p:spPr>
          <a:xfrm>
            <a:off x="2481156" y="3564309"/>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‘Vienna‘</a:t>
            </a:r>
          </a:p>
        </p:txBody>
      </p:sp>
      <p:sp>
        <p:nvSpPr>
          <p:cNvPr id="50" name="Rechteck: abgerundete Ecken 49">
            <a:extLst>
              <a:ext uri="{FF2B5EF4-FFF2-40B4-BE49-F238E27FC236}">
                <a16:creationId xmlns:a16="http://schemas.microsoft.com/office/drawing/2014/main" id="{2370267B-3B3D-4394-84BB-B4E4A37F597B}"/>
              </a:ext>
            </a:extLst>
          </p:cNvPr>
          <p:cNvSpPr/>
          <p:nvPr/>
        </p:nvSpPr>
        <p:spPr>
          <a:xfrm>
            <a:off x="4015740" y="3566394"/>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‘Austria‘</a:t>
            </a:r>
          </a:p>
        </p:txBody>
      </p:sp>
      <p:sp>
        <p:nvSpPr>
          <p:cNvPr id="51" name="Rechteck: abgerundete Ecken 50">
            <a:extLst>
              <a:ext uri="{FF2B5EF4-FFF2-40B4-BE49-F238E27FC236}">
                <a16:creationId xmlns:a16="http://schemas.microsoft.com/office/drawing/2014/main" id="{5BC5A4AA-7985-4089-98F8-152D0D5AD0AB}"/>
              </a:ext>
            </a:extLst>
          </p:cNvPr>
          <p:cNvSpPr/>
          <p:nvPr/>
        </p:nvSpPr>
        <p:spPr>
          <a:xfrm>
            <a:off x="5550324" y="3577561"/>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-10</a:t>
            </a:r>
          </a:p>
        </p:txBody>
      </p:sp>
      <p:graphicFrame>
        <p:nvGraphicFramePr>
          <p:cNvPr id="52" name="Tabelle 51">
            <a:extLst>
              <a:ext uri="{FF2B5EF4-FFF2-40B4-BE49-F238E27FC236}">
                <a16:creationId xmlns:a16="http://schemas.microsoft.com/office/drawing/2014/main" id="{E2E84E24-F9CE-4DB9-9735-5B824C61FF08}"/>
              </a:ext>
            </a:extLst>
          </p:cNvPr>
          <p:cNvGraphicFramePr>
            <a:graphicFrameLocks noGrp="1"/>
          </p:cNvGraphicFramePr>
          <p:nvPr/>
        </p:nvGraphicFramePr>
        <p:xfrm>
          <a:off x="4127215" y="4390721"/>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53" name="Gerade Verbindung mit Pfeil 52">
            <a:extLst>
              <a:ext uri="{FF2B5EF4-FFF2-40B4-BE49-F238E27FC236}">
                <a16:creationId xmlns:a16="http://schemas.microsoft.com/office/drawing/2014/main" id="{ABB45942-BB01-41E5-860F-8CD0BF11CF85}"/>
              </a:ext>
            </a:extLst>
          </p:cNvPr>
          <p:cNvCxnSpPr>
            <a:cxnSpLocks/>
          </p:cNvCxnSpPr>
          <p:nvPr/>
        </p:nvCxnSpPr>
        <p:spPr>
          <a:xfrm flipV="1">
            <a:off x="4447817" y="3974440"/>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54" name="Gerade Verbindung mit Pfeil 53">
            <a:extLst>
              <a:ext uri="{FF2B5EF4-FFF2-40B4-BE49-F238E27FC236}">
                <a16:creationId xmlns:a16="http://schemas.microsoft.com/office/drawing/2014/main" id="{2FCA469D-24D6-4DEA-82A8-881CF0C0337E}"/>
              </a:ext>
            </a:extLst>
          </p:cNvPr>
          <p:cNvCxnSpPr>
            <a:cxnSpLocks/>
          </p:cNvCxnSpPr>
          <p:nvPr/>
        </p:nvCxnSpPr>
        <p:spPr>
          <a:xfrm>
            <a:off x="4955621" y="4576141"/>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graphicFrame>
        <p:nvGraphicFramePr>
          <p:cNvPr id="55" name="Tabelle 54">
            <a:extLst>
              <a:ext uri="{FF2B5EF4-FFF2-40B4-BE49-F238E27FC236}">
                <a16:creationId xmlns:a16="http://schemas.microsoft.com/office/drawing/2014/main" id="{E20B0CBD-5D96-48D9-BCD7-37EB508930D8}"/>
              </a:ext>
            </a:extLst>
          </p:cNvPr>
          <p:cNvGraphicFramePr>
            <a:graphicFrameLocks noGrp="1"/>
          </p:cNvGraphicFramePr>
          <p:nvPr/>
        </p:nvGraphicFramePr>
        <p:xfrm>
          <a:off x="5661798" y="4390721"/>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56" name="Gerade Verbindung mit Pfeil 55">
            <a:extLst>
              <a:ext uri="{FF2B5EF4-FFF2-40B4-BE49-F238E27FC236}">
                <a16:creationId xmlns:a16="http://schemas.microsoft.com/office/drawing/2014/main" id="{F877786D-BB0B-414C-8071-12CEDDEB28E1}"/>
              </a:ext>
            </a:extLst>
          </p:cNvPr>
          <p:cNvCxnSpPr>
            <a:cxnSpLocks/>
          </p:cNvCxnSpPr>
          <p:nvPr/>
        </p:nvCxnSpPr>
        <p:spPr>
          <a:xfrm flipV="1">
            <a:off x="5982400" y="3974440"/>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57" name="Gerade Verbindung mit Pfeil 56">
            <a:extLst>
              <a:ext uri="{FF2B5EF4-FFF2-40B4-BE49-F238E27FC236}">
                <a16:creationId xmlns:a16="http://schemas.microsoft.com/office/drawing/2014/main" id="{35E94575-4344-4853-B1C9-8271B9554184}"/>
              </a:ext>
            </a:extLst>
          </p:cNvPr>
          <p:cNvCxnSpPr>
            <a:cxnSpLocks/>
          </p:cNvCxnSpPr>
          <p:nvPr/>
        </p:nvCxnSpPr>
        <p:spPr>
          <a:xfrm>
            <a:off x="6490204" y="4576141"/>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Textplatzhalter 2">
                <a:extLst>
                  <a:ext uri="{FF2B5EF4-FFF2-40B4-BE49-F238E27FC236}">
                    <a16:creationId xmlns:a16="http://schemas.microsoft.com/office/drawing/2014/main" id="{C3B06DE6-7A91-4D88-BF9F-3E241E08ADB8}"/>
                  </a:ext>
                </a:extLst>
              </p:cNvPr>
              <p:cNvSpPr txBox="1">
                <a:spLocks/>
              </p:cNvSpPr>
              <p:nvPr/>
            </p:nvSpPr>
            <p:spPr>
              <a:xfrm>
                <a:off x="3981872" y="4787561"/>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58" name="Textplatzhalter 2">
                <a:extLst>
                  <a:ext uri="{FF2B5EF4-FFF2-40B4-BE49-F238E27FC236}">
                    <a16:creationId xmlns:a16="http://schemas.microsoft.com/office/drawing/2014/main" id="{C3B06DE6-7A91-4D88-BF9F-3E241E08ADB8}"/>
                  </a:ext>
                </a:extLst>
              </p:cNvPr>
              <p:cNvSpPr txBox="1">
                <a:spLocks noRot="1" noChangeAspect="1" noMove="1" noResize="1" noEditPoints="1" noAdjustHandles="1" noChangeArrowheads="1" noChangeShapeType="1" noTextEdit="1"/>
              </p:cNvSpPr>
              <p:nvPr/>
            </p:nvSpPr>
            <p:spPr>
              <a:xfrm>
                <a:off x="3981872" y="4787561"/>
                <a:ext cx="844579" cy="259311"/>
              </a:xfrm>
              <a:prstGeom prst="rect">
                <a:avLst/>
              </a:prstGeom>
              <a:blipFill>
                <a:blip r:embed="rId10"/>
                <a:stretch>
                  <a:fillRect t="-2326"/>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59" name="Textplatzhalter 2">
                <a:extLst>
                  <a:ext uri="{FF2B5EF4-FFF2-40B4-BE49-F238E27FC236}">
                    <a16:creationId xmlns:a16="http://schemas.microsoft.com/office/drawing/2014/main" id="{08B7DB25-AC8B-4BCF-8775-246D11168E2F}"/>
                  </a:ext>
                </a:extLst>
              </p:cNvPr>
              <p:cNvSpPr txBox="1">
                <a:spLocks/>
              </p:cNvSpPr>
              <p:nvPr/>
            </p:nvSpPr>
            <p:spPr>
              <a:xfrm>
                <a:off x="5469024" y="4761561"/>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59" name="Textplatzhalter 2">
                <a:extLst>
                  <a:ext uri="{FF2B5EF4-FFF2-40B4-BE49-F238E27FC236}">
                    <a16:creationId xmlns:a16="http://schemas.microsoft.com/office/drawing/2014/main" id="{08B7DB25-AC8B-4BCF-8775-246D11168E2F}"/>
                  </a:ext>
                </a:extLst>
              </p:cNvPr>
              <p:cNvSpPr txBox="1">
                <a:spLocks noRot="1" noChangeAspect="1" noMove="1" noResize="1" noEditPoints="1" noAdjustHandles="1" noChangeArrowheads="1" noChangeShapeType="1" noTextEdit="1"/>
              </p:cNvSpPr>
              <p:nvPr/>
            </p:nvSpPr>
            <p:spPr>
              <a:xfrm>
                <a:off x="5469024" y="4761561"/>
                <a:ext cx="844579" cy="259311"/>
              </a:xfrm>
              <a:prstGeom prst="rect">
                <a:avLst/>
              </a:prstGeom>
              <a:blipFill>
                <a:blip r:embed="rId10"/>
                <a:stretch>
                  <a:fillRect t="-2326"/>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0" name="Textplatzhalter 2">
                <a:extLst>
                  <a:ext uri="{FF2B5EF4-FFF2-40B4-BE49-F238E27FC236}">
                    <a16:creationId xmlns:a16="http://schemas.microsoft.com/office/drawing/2014/main" id="{E19571CD-CA1C-467B-B6CB-E01333BCC8C9}"/>
                  </a:ext>
                </a:extLst>
              </p:cNvPr>
              <p:cNvSpPr txBox="1">
                <a:spLocks/>
              </p:cNvSpPr>
              <p:nvPr/>
            </p:nvSpPr>
            <p:spPr>
              <a:xfrm>
                <a:off x="6290437" y="4761561"/>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0" name="Textplatzhalter 2">
                <a:extLst>
                  <a:ext uri="{FF2B5EF4-FFF2-40B4-BE49-F238E27FC236}">
                    <a16:creationId xmlns:a16="http://schemas.microsoft.com/office/drawing/2014/main" id="{E19571CD-CA1C-467B-B6CB-E01333BCC8C9}"/>
                  </a:ext>
                </a:extLst>
              </p:cNvPr>
              <p:cNvSpPr txBox="1">
                <a:spLocks noRot="1" noChangeAspect="1" noMove="1" noResize="1" noEditPoints="1" noAdjustHandles="1" noChangeArrowheads="1" noChangeShapeType="1" noTextEdit="1"/>
              </p:cNvSpPr>
              <p:nvPr/>
            </p:nvSpPr>
            <p:spPr>
              <a:xfrm>
                <a:off x="6290437" y="4761561"/>
                <a:ext cx="524244" cy="259311"/>
              </a:xfrm>
              <a:prstGeom prst="rect">
                <a:avLst/>
              </a:prstGeom>
              <a:blipFill>
                <a:blip r:embed="rId11"/>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1" name="Textplatzhalter 2">
                <a:extLst>
                  <a:ext uri="{FF2B5EF4-FFF2-40B4-BE49-F238E27FC236}">
                    <a16:creationId xmlns:a16="http://schemas.microsoft.com/office/drawing/2014/main" id="{53A2B48D-54BB-4D9C-A7EA-9A2C2D5E388E}"/>
                  </a:ext>
                </a:extLst>
              </p:cNvPr>
              <p:cNvSpPr txBox="1">
                <a:spLocks/>
              </p:cNvSpPr>
              <p:nvPr/>
            </p:nvSpPr>
            <p:spPr>
              <a:xfrm>
                <a:off x="4755149" y="4787560"/>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1" name="Textplatzhalter 2">
                <a:extLst>
                  <a:ext uri="{FF2B5EF4-FFF2-40B4-BE49-F238E27FC236}">
                    <a16:creationId xmlns:a16="http://schemas.microsoft.com/office/drawing/2014/main" id="{53A2B48D-54BB-4D9C-A7EA-9A2C2D5E388E}"/>
                  </a:ext>
                </a:extLst>
              </p:cNvPr>
              <p:cNvSpPr txBox="1">
                <a:spLocks noRot="1" noChangeAspect="1" noMove="1" noResize="1" noEditPoints="1" noAdjustHandles="1" noChangeArrowheads="1" noChangeShapeType="1" noTextEdit="1"/>
              </p:cNvSpPr>
              <p:nvPr/>
            </p:nvSpPr>
            <p:spPr>
              <a:xfrm>
                <a:off x="4755149" y="4787560"/>
                <a:ext cx="524244" cy="259311"/>
              </a:xfrm>
              <a:prstGeom prst="rect">
                <a:avLst/>
              </a:prstGeom>
              <a:blipFill>
                <a:blip r:embed="rId11"/>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2" name="Textplatzhalter 2">
                <a:extLst>
                  <a:ext uri="{FF2B5EF4-FFF2-40B4-BE49-F238E27FC236}">
                    <a16:creationId xmlns:a16="http://schemas.microsoft.com/office/drawing/2014/main" id="{2817E881-0B77-4CA5-A1DA-FBFD6404D2EB}"/>
                  </a:ext>
                </a:extLst>
              </p:cNvPr>
              <p:cNvSpPr txBox="1">
                <a:spLocks/>
              </p:cNvSpPr>
              <p:nvPr/>
            </p:nvSpPr>
            <p:spPr>
              <a:xfrm>
                <a:off x="3237066" y="4787559"/>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2" name="Textplatzhalter 2">
                <a:extLst>
                  <a:ext uri="{FF2B5EF4-FFF2-40B4-BE49-F238E27FC236}">
                    <a16:creationId xmlns:a16="http://schemas.microsoft.com/office/drawing/2014/main" id="{2817E881-0B77-4CA5-A1DA-FBFD6404D2EB}"/>
                  </a:ext>
                </a:extLst>
              </p:cNvPr>
              <p:cNvSpPr txBox="1">
                <a:spLocks noRot="1" noChangeAspect="1" noMove="1" noResize="1" noEditPoints="1" noAdjustHandles="1" noChangeArrowheads="1" noChangeShapeType="1" noTextEdit="1"/>
              </p:cNvSpPr>
              <p:nvPr/>
            </p:nvSpPr>
            <p:spPr>
              <a:xfrm>
                <a:off x="3237066" y="4787559"/>
                <a:ext cx="524244" cy="259311"/>
              </a:xfrm>
              <a:prstGeom prst="rect">
                <a:avLst/>
              </a:prstGeom>
              <a:blipFill>
                <a:blip r:embed="rId11"/>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4" name="Textplatzhalter 2">
                <a:extLst>
                  <a:ext uri="{FF2B5EF4-FFF2-40B4-BE49-F238E27FC236}">
                    <a16:creationId xmlns:a16="http://schemas.microsoft.com/office/drawing/2014/main" id="{1A5AF156-CA7C-4EE8-A336-0B6339A06DDA}"/>
                  </a:ext>
                </a:extLst>
              </p:cNvPr>
              <p:cNvSpPr txBox="1">
                <a:spLocks/>
              </p:cNvSpPr>
              <p:nvPr/>
            </p:nvSpPr>
            <p:spPr>
              <a:xfrm>
                <a:off x="1737397" y="5202527"/>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𝑯𝒆𝒂𝒅</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4" name="Textplatzhalter 2">
                <a:extLst>
                  <a:ext uri="{FF2B5EF4-FFF2-40B4-BE49-F238E27FC236}">
                    <a16:creationId xmlns:a16="http://schemas.microsoft.com/office/drawing/2014/main" id="{1A5AF156-CA7C-4EE8-A336-0B6339A06DDA}"/>
                  </a:ext>
                </a:extLst>
              </p:cNvPr>
              <p:cNvSpPr txBox="1">
                <a:spLocks noRot="1" noChangeAspect="1" noMove="1" noResize="1" noEditPoints="1" noAdjustHandles="1" noChangeArrowheads="1" noChangeShapeType="1" noTextEdit="1"/>
              </p:cNvSpPr>
              <p:nvPr/>
            </p:nvSpPr>
            <p:spPr>
              <a:xfrm>
                <a:off x="1737397" y="5202527"/>
                <a:ext cx="666987" cy="259311"/>
              </a:xfrm>
              <a:prstGeom prst="rect">
                <a:avLst/>
              </a:prstGeom>
              <a:blipFill>
                <a:blip r:embed="rId7"/>
                <a:stretch>
                  <a:fillRect t="-4651"/>
                </a:stretch>
              </a:blipFill>
              <a:ln>
                <a:noFill/>
              </a:ln>
            </p:spPr>
            <p:txBody>
              <a:bodyPr/>
              <a:lstStyle/>
              <a:p>
                <a:r>
                  <a:rPr lang="de-AT">
                    <a:noFill/>
                  </a:rPr>
                  <a:t> </a:t>
                </a:r>
              </a:p>
            </p:txBody>
          </p:sp>
        </mc:Fallback>
      </mc:AlternateContent>
      <p:cxnSp>
        <p:nvCxnSpPr>
          <p:cNvPr id="65" name="Gerade Verbindung mit Pfeil 64">
            <a:extLst>
              <a:ext uri="{FF2B5EF4-FFF2-40B4-BE49-F238E27FC236}">
                <a16:creationId xmlns:a16="http://schemas.microsoft.com/office/drawing/2014/main" id="{C46D58C0-D253-4B0F-9301-1269BFFE0588}"/>
              </a:ext>
            </a:extLst>
          </p:cNvPr>
          <p:cNvCxnSpPr>
            <a:cxnSpLocks/>
          </p:cNvCxnSpPr>
          <p:nvPr/>
        </p:nvCxnSpPr>
        <p:spPr>
          <a:xfrm flipV="1">
            <a:off x="2070890" y="4735937"/>
            <a:ext cx="519486" cy="466591"/>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Textplatzhalter 2">
                <a:extLst>
                  <a:ext uri="{FF2B5EF4-FFF2-40B4-BE49-F238E27FC236}">
                    <a16:creationId xmlns:a16="http://schemas.microsoft.com/office/drawing/2014/main" id="{98A1F585-655F-476E-A058-F88E51D633E5}"/>
                  </a:ext>
                </a:extLst>
              </p:cNvPr>
              <p:cNvSpPr txBox="1">
                <a:spLocks/>
              </p:cNvSpPr>
              <p:nvPr/>
            </p:nvSpPr>
            <p:spPr>
              <a:xfrm>
                <a:off x="4902647" y="5167284"/>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𝑻𝒂𝒊𝒍</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6" name="Textplatzhalter 2">
                <a:extLst>
                  <a:ext uri="{FF2B5EF4-FFF2-40B4-BE49-F238E27FC236}">
                    <a16:creationId xmlns:a16="http://schemas.microsoft.com/office/drawing/2014/main" id="{98A1F585-655F-476E-A058-F88E51D633E5}"/>
                  </a:ext>
                </a:extLst>
              </p:cNvPr>
              <p:cNvSpPr txBox="1">
                <a:spLocks noRot="1" noChangeAspect="1" noMove="1" noResize="1" noEditPoints="1" noAdjustHandles="1" noChangeArrowheads="1" noChangeShapeType="1" noTextEdit="1"/>
              </p:cNvSpPr>
              <p:nvPr/>
            </p:nvSpPr>
            <p:spPr>
              <a:xfrm>
                <a:off x="4902647" y="5167284"/>
                <a:ext cx="666987" cy="259311"/>
              </a:xfrm>
              <a:prstGeom prst="rect">
                <a:avLst/>
              </a:prstGeom>
              <a:blipFill>
                <a:blip r:embed="rId8"/>
                <a:stretch>
                  <a:fillRect t="-7143"/>
                </a:stretch>
              </a:blipFill>
              <a:ln>
                <a:noFill/>
              </a:ln>
            </p:spPr>
            <p:txBody>
              <a:bodyPr/>
              <a:lstStyle/>
              <a:p>
                <a:r>
                  <a:rPr lang="de-AT">
                    <a:noFill/>
                  </a:rPr>
                  <a:t> </a:t>
                </a:r>
              </a:p>
            </p:txBody>
          </p:sp>
        </mc:Fallback>
      </mc:AlternateContent>
      <p:cxnSp>
        <p:nvCxnSpPr>
          <p:cNvPr id="67" name="Gerade Verbindung mit Pfeil 66">
            <a:extLst>
              <a:ext uri="{FF2B5EF4-FFF2-40B4-BE49-F238E27FC236}">
                <a16:creationId xmlns:a16="http://schemas.microsoft.com/office/drawing/2014/main" id="{E8D5AE00-7D26-4759-AF50-D99A15177889}"/>
              </a:ext>
            </a:extLst>
          </p:cNvPr>
          <p:cNvCxnSpPr>
            <a:cxnSpLocks/>
            <a:stCxn id="66" idx="0"/>
          </p:cNvCxnSpPr>
          <p:nvPr/>
        </p:nvCxnSpPr>
        <p:spPr>
          <a:xfrm flipV="1">
            <a:off x="5236141" y="4744446"/>
            <a:ext cx="531402" cy="422838"/>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8" name="Textplatzhalter 2">
                <a:extLst>
                  <a:ext uri="{FF2B5EF4-FFF2-40B4-BE49-F238E27FC236}">
                    <a16:creationId xmlns:a16="http://schemas.microsoft.com/office/drawing/2014/main" id="{88360141-B75B-4D7D-8055-4946A3A7A564}"/>
                  </a:ext>
                </a:extLst>
              </p:cNvPr>
              <p:cNvSpPr txBox="1">
                <a:spLocks/>
              </p:cNvSpPr>
              <p:nvPr/>
            </p:nvSpPr>
            <p:spPr>
              <a:xfrm>
                <a:off x="7002128" y="4800813"/>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8" name="Textplatzhalter 2">
                <a:extLst>
                  <a:ext uri="{FF2B5EF4-FFF2-40B4-BE49-F238E27FC236}">
                    <a16:creationId xmlns:a16="http://schemas.microsoft.com/office/drawing/2014/main" id="{88360141-B75B-4D7D-8055-4946A3A7A564}"/>
                  </a:ext>
                </a:extLst>
              </p:cNvPr>
              <p:cNvSpPr txBox="1">
                <a:spLocks noRot="1" noChangeAspect="1" noMove="1" noResize="1" noEditPoints="1" noAdjustHandles="1" noChangeArrowheads="1" noChangeShapeType="1" noTextEdit="1"/>
              </p:cNvSpPr>
              <p:nvPr/>
            </p:nvSpPr>
            <p:spPr>
              <a:xfrm>
                <a:off x="7002128" y="4800813"/>
                <a:ext cx="844579" cy="259311"/>
              </a:xfrm>
              <a:prstGeom prst="rect">
                <a:avLst/>
              </a:prstGeom>
              <a:blipFill>
                <a:blip r:embed="rId4"/>
                <a:stretch>
                  <a:fillRect t="-2381"/>
                </a:stretch>
              </a:blipFill>
              <a:ln>
                <a:noFill/>
              </a:ln>
            </p:spPr>
            <p:txBody>
              <a:bodyPr/>
              <a:lstStyle/>
              <a:p>
                <a:r>
                  <a:rPr lang="de-AT">
                    <a:noFill/>
                  </a:rPr>
                  <a:t> </a:t>
                </a:r>
              </a:p>
            </p:txBody>
          </p:sp>
        </mc:Fallback>
      </mc:AlternateContent>
      <p:graphicFrame>
        <p:nvGraphicFramePr>
          <p:cNvPr id="69" name="Tabelle 68">
            <a:extLst>
              <a:ext uri="{FF2B5EF4-FFF2-40B4-BE49-F238E27FC236}">
                <a16:creationId xmlns:a16="http://schemas.microsoft.com/office/drawing/2014/main" id="{491AA783-5982-448F-AABB-E80179305973}"/>
              </a:ext>
            </a:extLst>
          </p:cNvPr>
          <p:cNvGraphicFramePr>
            <a:graphicFrameLocks noGrp="1"/>
          </p:cNvGraphicFramePr>
          <p:nvPr>
            <p:extLst>
              <p:ext uri="{D42A27DB-BD31-4B8C-83A1-F6EECF244321}">
                <p14:modId xmlns:p14="http://schemas.microsoft.com/office/powerpoint/2010/main" val="4161939342"/>
              </p:ext>
            </p:extLst>
          </p:nvPr>
        </p:nvGraphicFramePr>
        <p:xfrm>
          <a:off x="7212978" y="4403973"/>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70" name="Gerade Verbindung mit Pfeil 69">
            <a:extLst>
              <a:ext uri="{FF2B5EF4-FFF2-40B4-BE49-F238E27FC236}">
                <a16:creationId xmlns:a16="http://schemas.microsoft.com/office/drawing/2014/main" id="{A3703ED2-F059-4DCA-9745-7F4264129080}"/>
              </a:ext>
            </a:extLst>
          </p:cNvPr>
          <p:cNvCxnSpPr>
            <a:cxnSpLocks/>
          </p:cNvCxnSpPr>
          <p:nvPr/>
        </p:nvCxnSpPr>
        <p:spPr>
          <a:xfrm flipV="1">
            <a:off x="7533580" y="3987692"/>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71" name="Gerade Verbindung mit Pfeil 70">
            <a:extLst>
              <a:ext uri="{FF2B5EF4-FFF2-40B4-BE49-F238E27FC236}">
                <a16:creationId xmlns:a16="http://schemas.microsoft.com/office/drawing/2014/main" id="{201A1553-27E1-475E-8AC2-B409E463DBFC}"/>
              </a:ext>
            </a:extLst>
          </p:cNvPr>
          <p:cNvCxnSpPr>
            <a:cxnSpLocks/>
          </p:cNvCxnSpPr>
          <p:nvPr/>
        </p:nvCxnSpPr>
        <p:spPr>
          <a:xfrm>
            <a:off x="8097301" y="4590160"/>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72" name="Rechteck: abgerundete Ecken 71">
            <a:extLst>
              <a:ext uri="{FF2B5EF4-FFF2-40B4-BE49-F238E27FC236}">
                <a16:creationId xmlns:a16="http://schemas.microsoft.com/office/drawing/2014/main" id="{466ADE06-09A5-4F83-8598-5B367FE3B13D}"/>
              </a:ext>
            </a:extLst>
          </p:cNvPr>
          <p:cNvSpPr/>
          <p:nvPr/>
        </p:nvSpPr>
        <p:spPr>
          <a:xfrm>
            <a:off x="7101503" y="3577561"/>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‘Europe‘</a:t>
            </a:r>
          </a:p>
        </p:txBody>
      </p:sp>
      <mc:AlternateContent xmlns:mc="http://schemas.openxmlformats.org/markup-compatibility/2006" xmlns:a14="http://schemas.microsoft.com/office/drawing/2010/main">
        <mc:Choice Requires="a14">
          <p:sp>
            <p:nvSpPr>
              <p:cNvPr id="73" name="Textplatzhalter 2">
                <a:extLst>
                  <a:ext uri="{FF2B5EF4-FFF2-40B4-BE49-F238E27FC236}">
                    <a16:creationId xmlns:a16="http://schemas.microsoft.com/office/drawing/2014/main" id="{6B97BFF1-78DE-425F-8A32-E6B65CE221A9}"/>
                  </a:ext>
                </a:extLst>
              </p:cNvPr>
              <p:cNvSpPr txBox="1">
                <a:spLocks/>
              </p:cNvSpPr>
              <p:nvPr/>
            </p:nvSpPr>
            <p:spPr>
              <a:xfrm>
                <a:off x="7857413" y="4800811"/>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73" name="Textplatzhalter 2">
                <a:extLst>
                  <a:ext uri="{FF2B5EF4-FFF2-40B4-BE49-F238E27FC236}">
                    <a16:creationId xmlns:a16="http://schemas.microsoft.com/office/drawing/2014/main" id="{6B97BFF1-78DE-425F-8A32-E6B65CE221A9}"/>
                  </a:ext>
                </a:extLst>
              </p:cNvPr>
              <p:cNvSpPr txBox="1">
                <a:spLocks noRot="1" noChangeAspect="1" noMove="1" noResize="1" noEditPoints="1" noAdjustHandles="1" noChangeArrowheads="1" noChangeShapeType="1" noTextEdit="1"/>
              </p:cNvSpPr>
              <p:nvPr/>
            </p:nvSpPr>
            <p:spPr>
              <a:xfrm>
                <a:off x="7857413" y="4800811"/>
                <a:ext cx="524244" cy="259311"/>
              </a:xfrm>
              <a:prstGeom prst="rect">
                <a:avLst/>
              </a:prstGeom>
              <a:blipFill>
                <a:blip r:embed="rId5"/>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74" name="Textplatzhalter 2">
                <a:extLst>
                  <a:ext uri="{FF2B5EF4-FFF2-40B4-BE49-F238E27FC236}">
                    <a16:creationId xmlns:a16="http://schemas.microsoft.com/office/drawing/2014/main" id="{359A888B-DBC1-4BDE-80AC-20175E3E6BC1}"/>
                  </a:ext>
                </a:extLst>
              </p:cNvPr>
              <p:cNvSpPr txBox="1">
                <a:spLocks/>
              </p:cNvSpPr>
              <p:nvPr/>
            </p:nvSpPr>
            <p:spPr>
              <a:xfrm>
                <a:off x="6434516" y="5132401"/>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𝑵𝒆𝒘</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74" name="Textplatzhalter 2">
                <a:extLst>
                  <a:ext uri="{FF2B5EF4-FFF2-40B4-BE49-F238E27FC236}">
                    <a16:creationId xmlns:a16="http://schemas.microsoft.com/office/drawing/2014/main" id="{359A888B-DBC1-4BDE-80AC-20175E3E6BC1}"/>
                  </a:ext>
                </a:extLst>
              </p:cNvPr>
              <p:cNvSpPr txBox="1">
                <a:spLocks noRot="1" noChangeAspect="1" noMove="1" noResize="1" noEditPoints="1" noAdjustHandles="1" noChangeArrowheads="1" noChangeShapeType="1" noTextEdit="1"/>
              </p:cNvSpPr>
              <p:nvPr/>
            </p:nvSpPr>
            <p:spPr>
              <a:xfrm>
                <a:off x="6434516" y="5132401"/>
                <a:ext cx="666987" cy="259311"/>
              </a:xfrm>
              <a:prstGeom prst="rect">
                <a:avLst/>
              </a:prstGeom>
              <a:blipFill>
                <a:blip r:embed="rId12"/>
                <a:stretch>
                  <a:fillRect/>
                </a:stretch>
              </a:blipFill>
              <a:ln>
                <a:noFill/>
              </a:ln>
            </p:spPr>
            <p:txBody>
              <a:bodyPr/>
              <a:lstStyle/>
              <a:p>
                <a:r>
                  <a:rPr lang="de-AT">
                    <a:noFill/>
                  </a:rPr>
                  <a:t> </a:t>
                </a:r>
              </a:p>
            </p:txBody>
          </p:sp>
        </mc:Fallback>
      </mc:AlternateContent>
      <p:cxnSp>
        <p:nvCxnSpPr>
          <p:cNvPr id="75" name="Gerade Verbindung mit Pfeil 74">
            <a:extLst>
              <a:ext uri="{FF2B5EF4-FFF2-40B4-BE49-F238E27FC236}">
                <a16:creationId xmlns:a16="http://schemas.microsoft.com/office/drawing/2014/main" id="{7F8B471B-C17A-4108-9A8E-A43A99BF0C7C}"/>
              </a:ext>
            </a:extLst>
          </p:cNvPr>
          <p:cNvCxnSpPr>
            <a:cxnSpLocks/>
            <a:stCxn id="74" idx="0"/>
          </p:cNvCxnSpPr>
          <p:nvPr/>
        </p:nvCxnSpPr>
        <p:spPr>
          <a:xfrm flipV="1">
            <a:off x="6768010" y="4774815"/>
            <a:ext cx="444968" cy="357586"/>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6" name="Gerade Verbindung mit Pfeil 75">
            <a:extLst>
              <a:ext uri="{FF2B5EF4-FFF2-40B4-BE49-F238E27FC236}">
                <a16:creationId xmlns:a16="http://schemas.microsoft.com/office/drawing/2014/main" id="{92E64894-DC4D-4A92-B731-3B1FA3FEB7A1}"/>
              </a:ext>
            </a:extLst>
          </p:cNvPr>
          <p:cNvCxnSpPr>
            <a:cxnSpLocks/>
          </p:cNvCxnSpPr>
          <p:nvPr/>
        </p:nvCxnSpPr>
        <p:spPr>
          <a:xfrm flipH="1" flipV="1">
            <a:off x="7490552" y="4777290"/>
            <a:ext cx="687614" cy="406683"/>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7" name="Textplatzhalter 2">
                <a:extLst>
                  <a:ext uri="{FF2B5EF4-FFF2-40B4-BE49-F238E27FC236}">
                    <a16:creationId xmlns:a16="http://schemas.microsoft.com/office/drawing/2014/main" id="{7C7AC375-6705-46E6-9CC2-F8F860AFB1F1}"/>
                  </a:ext>
                </a:extLst>
              </p:cNvPr>
              <p:cNvSpPr txBox="1">
                <a:spLocks/>
              </p:cNvSpPr>
              <p:nvPr/>
            </p:nvSpPr>
            <p:spPr>
              <a:xfrm>
                <a:off x="7857413" y="5209971"/>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𝑻𝒂𝒊𝒍</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77" name="Textplatzhalter 2">
                <a:extLst>
                  <a:ext uri="{FF2B5EF4-FFF2-40B4-BE49-F238E27FC236}">
                    <a16:creationId xmlns:a16="http://schemas.microsoft.com/office/drawing/2014/main" id="{7C7AC375-6705-46E6-9CC2-F8F860AFB1F1}"/>
                  </a:ext>
                </a:extLst>
              </p:cNvPr>
              <p:cNvSpPr txBox="1">
                <a:spLocks noRot="1" noChangeAspect="1" noMove="1" noResize="1" noEditPoints="1" noAdjustHandles="1" noChangeArrowheads="1" noChangeShapeType="1" noTextEdit="1"/>
              </p:cNvSpPr>
              <p:nvPr/>
            </p:nvSpPr>
            <p:spPr>
              <a:xfrm>
                <a:off x="7857413" y="5209971"/>
                <a:ext cx="666987" cy="259311"/>
              </a:xfrm>
              <a:prstGeom prst="rect">
                <a:avLst/>
              </a:prstGeom>
              <a:blipFill>
                <a:blip r:embed="rId13"/>
                <a:stretch>
                  <a:fillRect t="-7143"/>
                </a:stretch>
              </a:blipFill>
              <a:ln>
                <a:noFill/>
              </a:ln>
            </p:spPr>
            <p:txBody>
              <a:bodyPr/>
              <a:lstStyle/>
              <a:p>
                <a:r>
                  <a:rPr lang="de-AT">
                    <a:noFill/>
                  </a:rPr>
                  <a:t> </a:t>
                </a:r>
              </a:p>
            </p:txBody>
          </p:sp>
        </mc:Fallback>
      </mc:AlternateContent>
    </p:spTree>
    <p:extLst>
      <p:ext uri="{BB962C8B-B14F-4D97-AF65-F5344CB8AC3E}">
        <p14:creationId xmlns:p14="http://schemas.microsoft.com/office/powerpoint/2010/main" val="1094053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7"/>
                                        </p:tgtEl>
                                        <p:attrNameLst>
                                          <p:attrName>style.visibility</p:attrName>
                                        </p:attrNameLst>
                                      </p:cBhvr>
                                      <p:to>
                                        <p:strVal val="visible"/>
                                      </p:to>
                                    </p:set>
                                  </p:childTnLst>
                                </p:cTn>
                              </p:par>
                              <p:par>
                                <p:cTn id="9" presetID="1" presetClass="exit" presetSubtype="0" fill="hold" nodeType="withEffect">
                                  <p:stCondLst>
                                    <p:cond delay="0"/>
                                  </p:stCondLst>
                                  <p:childTnLst>
                                    <p:set>
                                      <p:cBhvr>
                                        <p:cTn id="10" dur="1" fill="hold">
                                          <p:stCondLst>
                                            <p:cond delay="0"/>
                                          </p:stCondLst>
                                        </p:cTn>
                                        <p:tgtEl>
                                          <p:spTgt spid="67"/>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6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7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Singly linked lists in python</a:t>
            </a:r>
            <a:endParaRPr lang="en-US" sz="2800" b="1" noProof="0" dirty="0">
              <a:latin typeface="Calibri" panose="020F0502020204030204" pitchFamily="34" charset="0"/>
              <a:cs typeface="Calibri" panose="020F0502020204030204" pitchFamily="34" charset="0"/>
            </a:endParaRPr>
          </a:p>
        </p:txBody>
      </p:sp>
      <p:sp>
        <p:nvSpPr>
          <p:cNvPr id="62" name="Rechteck 61">
            <a:extLst>
              <a:ext uri="{FF2B5EF4-FFF2-40B4-BE49-F238E27FC236}">
                <a16:creationId xmlns:a16="http://schemas.microsoft.com/office/drawing/2014/main" id="{8F2C2A12-C5B8-4044-847D-FDC4037DD3B8}"/>
              </a:ext>
            </a:extLst>
          </p:cNvPr>
          <p:cNvSpPr/>
          <p:nvPr/>
        </p:nvSpPr>
        <p:spPr>
          <a:xfrm>
            <a:off x="654240" y="1469599"/>
            <a:ext cx="7835519" cy="3226154"/>
          </a:xfrm>
          <a:prstGeom prst="rect">
            <a:avLst/>
          </a:prstGeom>
          <a:solidFill>
            <a:srgbClr val="DAE3F3"/>
          </a:solidFill>
          <a:ln w="3672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r>
              <a:rPr lang="en-US" sz="1800" spc="-1" dirty="0">
                <a:solidFill>
                  <a:srgbClr val="0F0F0F"/>
                </a:solidFill>
                <a:latin typeface="Consolas" panose="020B0609020204030204" pitchFamily="49" charset="0"/>
              </a:rPr>
              <a:t> def </a:t>
            </a:r>
            <a:r>
              <a:rPr lang="en-US" sz="1800" spc="-1" dirty="0" err="1">
                <a:solidFill>
                  <a:srgbClr val="0F0F0F"/>
                </a:solidFill>
                <a:latin typeface="Consolas" panose="020B0609020204030204" pitchFamily="49" charset="0"/>
              </a:rPr>
              <a:t>add_last</a:t>
            </a:r>
            <a:r>
              <a:rPr lang="en-US" sz="1800" spc="-1" dirty="0">
                <a:solidFill>
                  <a:srgbClr val="0F0F0F"/>
                </a:solidFill>
                <a:latin typeface="Consolas" panose="020B0609020204030204" pitchFamily="49" charset="0"/>
              </a:rPr>
              <a:t>(self, element):</a:t>
            </a:r>
          </a:p>
          <a:p>
            <a:r>
              <a:rPr lang="en-US" sz="1800" spc="-1" dirty="0">
                <a:solidFill>
                  <a:srgbClr val="0F0F0F"/>
                </a:solidFill>
                <a:latin typeface="Consolas" panose="020B0609020204030204" pitchFamily="49" charset="0"/>
              </a:rPr>
              <a:t>        new = </a:t>
            </a:r>
            <a:r>
              <a:rPr lang="en-US" sz="1800" spc="-1" dirty="0" err="1">
                <a:solidFill>
                  <a:srgbClr val="0F0F0F"/>
                </a:solidFill>
                <a:latin typeface="Consolas" panose="020B0609020204030204" pitchFamily="49" charset="0"/>
              </a:rPr>
              <a:t>self._Node</a:t>
            </a:r>
            <a:r>
              <a:rPr lang="en-US" sz="1800" spc="-1" dirty="0">
                <a:solidFill>
                  <a:srgbClr val="0F0F0F"/>
                </a:solidFill>
                <a:latin typeface="Consolas" panose="020B0609020204030204" pitchFamily="49" charset="0"/>
              </a:rPr>
              <a:t>(element)</a:t>
            </a:r>
          </a:p>
          <a:p>
            <a:r>
              <a:rPr lang="en-US" sz="1800" spc="-1" dirty="0">
                <a:solidFill>
                  <a:srgbClr val="0F0F0F"/>
                </a:solidFill>
                <a:latin typeface="Consolas" panose="020B0609020204030204" pitchFamily="49" charset="0"/>
              </a:rPr>
              <a:t>        </a:t>
            </a:r>
            <a:r>
              <a:rPr lang="en-US" sz="1800" spc="-1" dirty="0" err="1">
                <a:solidFill>
                  <a:srgbClr val="0F0F0F"/>
                </a:solidFill>
                <a:latin typeface="Consolas" panose="020B0609020204030204" pitchFamily="49" charset="0"/>
              </a:rPr>
              <a:t>new._next</a:t>
            </a:r>
            <a:r>
              <a:rPr lang="en-US" sz="1800" spc="-1" dirty="0">
                <a:solidFill>
                  <a:srgbClr val="0F0F0F"/>
                </a:solidFill>
                <a:latin typeface="Consolas" panose="020B0609020204030204" pitchFamily="49" charset="0"/>
              </a:rPr>
              <a:t> = None</a:t>
            </a:r>
          </a:p>
          <a:p>
            <a:r>
              <a:rPr lang="en-US" sz="1800" spc="-1" dirty="0">
                <a:solidFill>
                  <a:srgbClr val="0F0F0F"/>
                </a:solidFill>
                <a:latin typeface="Consolas" panose="020B0609020204030204" pitchFamily="49" charset="0"/>
              </a:rPr>
              <a:t>        if </a:t>
            </a:r>
            <a:r>
              <a:rPr lang="en-US" sz="1800" spc="-1" dirty="0" err="1">
                <a:solidFill>
                  <a:srgbClr val="0F0F0F"/>
                </a:solidFill>
                <a:latin typeface="Consolas" panose="020B0609020204030204" pitchFamily="49" charset="0"/>
              </a:rPr>
              <a:t>self._size</a:t>
            </a:r>
            <a:r>
              <a:rPr lang="en-US" sz="1800" spc="-1" dirty="0">
                <a:solidFill>
                  <a:srgbClr val="0F0F0F"/>
                </a:solidFill>
                <a:latin typeface="Consolas" panose="020B0609020204030204" pitchFamily="49" charset="0"/>
              </a:rPr>
              <a:t> &gt; 0:</a:t>
            </a:r>
          </a:p>
          <a:p>
            <a:r>
              <a:rPr lang="en-US" sz="1800" spc="-1" dirty="0">
                <a:solidFill>
                  <a:srgbClr val="0F0F0F"/>
                </a:solidFill>
                <a:latin typeface="Consolas" panose="020B0609020204030204" pitchFamily="49" charset="0"/>
              </a:rPr>
              <a:t>            </a:t>
            </a:r>
            <a:r>
              <a:rPr lang="en-US" sz="1800" spc="-1" dirty="0" err="1">
                <a:solidFill>
                  <a:srgbClr val="0F0F0F"/>
                </a:solidFill>
                <a:latin typeface="Consolas" panose="020B0609020204030204" pitchFamily="49" charset="0"/>
              </a:rPr>
              <a:t>self._tail._next</a:t>
            </a:r>
            <a:r>
              <a:rPr lang="en-US" sz="1800" spc="-1" dirty="0">
                <a:solidFill>
                  <a:srgbClr val="0F0F0F"/>
                </a:solidFill>
                <a:latin typeface="Consolas" panose="020B0609020204030204" pitchFamily="49" charset="0"/>
              </a:rPr>
              <a:t> = new</a:t>
            </a:r>
          </a:p>
          <a:p>
            <a:r>
              <a:rPr lang="en-US" sz="1800" spc="-1" dirty="0">
                <a:solidFill>
                  <a:srgbClr val="0F0F0F"/>
                </a:solidFill>
                <a:latin typeface="Consolas" panose="020B0609020204030204" pitchFamily="49" charset="0"/>
              </a:rPr>
              <a:t>        else:</a:t>
            </a:r>
          </a:p>
          <a:p>
            <a:r>
              <a:rPr lang="en-US" sz="1800" spc="-1" dirty="0">
                <a:solidFill>
                  <a:srgbClr val="0F0F0F"/>
                </a:solidFill>
                <a:latin typeface="Consolas" panose="020B0609020204030204" pitchFamily="49" charset="0"/>
              </a:rPr>
              <a:t>            </a:t>
            </a:r>
            <a:r>
              <a:rPr lang="en-US" sz="1800" spc="-1" dirty="0" err="1">
                <a:solidFill>
                  <a:srgbClr val="0F0F0F"/>
                </a:solidFill>
                <a:latin typeface="Consolas" panose="020B0609020204030204" pitchFamily="49" charset="0"/>
              </a:rPr>
              <a:t>self._head</a:t>
            </a:r>
            <a:r>
              <a:rPr lang="en-US" sz="1800" spc="-1" dirty="0">
                <a:solidFill>
                  <a:srgbClr val="0F0F0F"/>
                </a:solidFill>
                <a:latin typeface="Consolas" panose="020B0609020204030204" pitchFamily="49" charset="0"/>
              </a:rPr>
              <a:t> = new</a:t>
            </a:r>
          </a:p>
          <a:p>
            <a:r>
              <a:rPr lang="en-US" sz="1800" spc="-1" dirty="0">
                <a:solidFill>
                  <a:srgbClr val="0F0F0F"/>
                </a:solidFill>
                <a:latin typeface="Consolas" panose="020B0609020204030204" pitchFamily="49" charset="0"/>
              </a:rPr>
              <a:t>        </a:t>
            </a:r>
            <a:r>
              <a:rPr lang="en-US" sz="1800" spc="-1" dirty="0" err="1">
                <a:solidFill>
                  <a:srgbClr val="0F0F0F"/>
                </a:solidFill>
                <a:latin typeface="Consolas" panose="020B0609020204030204" pitchFamily="49" charset="0"/>
              </a:rPr>
              <a:t>self._tail</a:t>
            </a:r>
            <a:r>
              <a:rPr lang="en-US" sz="1800" spc="-1" dirty="0">
                <a:solidFill>
                  <a:srgbClr val="0F0F0F"/>
                </a:solidFill>
                <a:latin typeface="Consolas" panose="020B0609020204030204" pitchFamily="49" charset="0"/>
              </a:rPr>
              <a:t> = new</a:t>
            </a:r>
          </a:p>
          <a:p>
            <a:r>
              <a:rPr lang="en-US" sz="1800" spc="-1" dirty="0">
                <a:solidFill>
                  <a:srgbClr val="0F0F0F"/>
                </a:solidFill>
                <a:latin typeface="Consolas" panose="020B0609020204030204" pitchFamily="49" charset="0"/>
              </a:rPr>
              <a:t>        </a:t>
            </a:r>
            <a:r>
              <a:rPr lang="en-US" sz="1800" spc="-1" dirty="0" err="1">
                <a:solidFill>
                  <a:srgbClr val="0F0F0F"/>
                </a:solidFill>
                <a:latin typeface="Consolas" panose="020B0609020204030204" pitchFamily="49" charset="0"/>
              </a:rPr>
              <a:t>self._size</a:t>
            </a:r>
            <a:r>
              <a:rPr lang="en-US" sz="1800" spc="-1" dirty="0">
                <a:solidFill>
                  <a:srgbClr val="0F0F0F"/>
                </a:solidFill>
                <a:latin typeface="Consolas" panose="020B0609020204030204" pitchFamily="49" charset="0"/>
              </a:rPr>
              <a:t> += 1</a:t>
            </a:r>
          </a:p>
        </p:txBody>
      </p:sp>
    </p:spTree>
    <p:extLst>
      <p:ext uri="{BB962C8B-B14F-4D97-AF65-F5344CB8AC3E}">
        <p14:creationId xmlns:p14="http://schemas.microsoft.com/office/powerpoint/2010/main" val="167138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a:xfrm>
            <a:off x="457200" y="273600"/>
            <a:ext cx="8229300" cy="1144800"/>
          </a:xfrm>
        </p:spPr>
        <p:txBody>
          <a:bodyPr/>
          <a:lstStyle/>
          <a:p>
            <a:pPr algn="r"/>
            <a:r>
              <a:rPr lang="en-US" sz="2800" b="1" dirty="0">
                <a:latin typeface="Calibri" panose="020F0502020204030204" pitchFamily="34" charset="0"/>
                <a:cs typeface="Calibri" panose="020F0502020204030204" pitchFamily="34" charset="0"/>
              </a:rPr>
              <a:t>Removing an element from the singly linked list</a:t>
            </a:r>
            <a:endParaRPr lang="en-US" sz="2800" b="1" noProof="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2270461" y="5170432"/>
                <a:ext cx="844579" cy="259311"/>
              </a:xfrm>
            </p:spPr>
            <p:txBody>
              <a:body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2270461" y="5170432"/>
                <a:ext cx="844579" cy="259311"/>
              </a:xfrm>
              <a:blipFill>
                <a:blip r:embed="rId3"/>
                <a:stretch>
                  <a:fillRect t="-2326"/>
                </a:stretch>
              </a:blipFill>
            </p:spPr>
            <p:txBody>
              <a:bodyPr/>
              <a:lstStyle/>
              <a:p>
                <a:r>
                  <a:rPr lang="de-AT">
                    <a:noFill/>
                  </a:rPr>
                  <a:t> </a:t>
                </a:r>
              </a:p>
            </p:txBody>
          </p:sp>
        </mc:Fallback>
      </mc:AlternateContent>
      <p:graphicFrame>
        <p:nvGraphicFramePr>
          <p:cNvPr id="5" name="Tabelle 4">
            <a:extLst>
              <a:ext uri="{FF2B5EF4-FFF2-40B4-BE49-F238E27FC236}">
                <a16:creationId xmlns:a16="http://schemas.microsoft.com/office/drawing/2014/main" id="{C9935E72-2E6B-456F-8A77-7BA884207E09}"/>
              </a:ext>
            </a:extLst>
          </p:cNvPr>
          <p:cNvGraphicFramePr>
            <a:graphicFrameLocks noGrp="1"/>
          </p:cNvGraphicFramePr>
          <p:nvPr>
            <p:extLst>
              <p:ext uri="{D42A27DB-BD31-4B8C-83A1-F6EECF244321}">
                <p14:modId xmlns:p14="http://schemas.microsoft.com/office/powerpoint/2010/main" val="3377722795"/>
              </p:ext>
            </p:extLst>
          </p:nvPr>
        </p:nvGraphicFramePr>
        <p:xfrm>
          <a:off x="2481311" y="4773592"/>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16" name="Gerade Verbindung mit Pfeil 15">
            <a:extLst>
              <a:ext uri="{FF2B5EF4-FFF2-40B4-BE49-F238E27FC236}">
                <a16:creationId xmlns:a16="http://schemas.microsoft.com/office/drawing/2014/main" id="{D7B3304E-3EBB-4BD7-9724-18A389CA04B9}"/>
              </a:ext>
            </a:extLst>
          </p:cNvPr>
          <p:cNvCxnSpPr>
            <a:cxnSpLocks/>
          </p:cNvCxnSpPr>
          <p:nvPr/>
        </p:nvCxnSpPr>
        <p:spPr>
          <a:xfrm flipV="1">
            <a:off x="2801913" y="4357311"/>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C3944033-E469-4246-A5F4-D0A61742ED41}"/>
              </a:ext>
            </a:extLst>
          </p:cNvPr>
          <p:cNvCxnSpPr>
            <a:cxnSpLocks/>
          </p:cNvCxnSpPr>
          <p:nvPr/>
        </p:nvCxnSpPr>
        <p:spPr>
          <a:xfrm>
            <a:off x="3309717" y="4959012"/>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33" name="Rechteck: abgerundete Ecken 32">
            <a:extLst>
              <a:ext uri="{FF2B5EF4-FFF2-40B4-BE49-F238E27FC236}">
                <a16:creationId xmlns:a16="http://schemas.microsoft.com/office/drawing/2014/main" id="{E769367C-4023-4C4F-B440-F7FA81D908F0}"/>
              </a:ext>
            </a:extLst>
          </p:cNvPr>
          <p:cNvSpPr/>
          <p:nvPr/>
        </p:nvSpPr>
        <p:spPr>
          <a:xfrm>
            <a:off x="2369836" y="3947180"/>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‘Vienna‘</a:t>
            </a:r>
          </a:p>
        </p:txBody>
      </p:sp>
      <p:sp>
        <p:nvSpPr>
          <p:cNvPr id="34" name="Rechteck: abgerundete Ecken 33">
            <a:extLst>
              <a:ext uri="{FF2B5EF4-FFF2-40B4-BE49-F238E27FC236}">
                <a16:creationId xmlns:a16="http://schemas.microsoft.com/office/drawing/2014/main" id="{3C41A196-4FDC-439F-94CB-1383E2DC2DC2}"/>
              </a:ext>
            </a:extLst>
          </p:cNvPr>
          <p:cNvSpPr/>
          <p:nvPr/>
        </p:nvSpPr>
        <p:spPr>
          <a:xfrm>
            <a:off x="3904420" y="3949265"/>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‘Austria‘</a:t>
            </a:r>
          </a:p>
        </p:txBody>
      </p:sp>
      <p:sp>
        <p:nvSpPr>
          <p:cNvPr id="35" name="Rechteck: abgerundete Ecken 34">
            <a:extLst>
              <a:ext uri="{FF2B5EF4-FFF2-40B4-BE49-F238E27FC236}">
                <a16:creationId xmlns:a16="http://schemas.microsoft.com/office/drawing/2014/main" id="{823C481C-469B-4581-A213-2F40A2836D05}"/>
              </a:ext>
            </a:extLst>
          </p:cNvPr>
          <p:cNvSpPr/>
          <p:nvPr/>
        </p:nvSpPr>
        <p:spPr>
          <a:xfrm>
            <a:off x="5439004" y="3960432"/>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-10</a:t>
            </a:r>
          </a:p>
        </p:txBody>
      </p:sp>
      <p:graphicFrame>
        <p:nvGraphicFramePr>
          <p:cNvPr id="27" name="Tabelle 26">
            <a:extLst>
              <a:ext uri="{FF2B5EF4-FFF2-40B4-BE49-F238E27FC236}">
                <a16:creationId xmlns:a16="http://schemas.microsoft.com/office/drawing/2014/main" id="{004DE5D7-7846-4A22-AEEA-83A6A930A570}"/>
              </a:ext>
            </a:extLst>
          </p:cNvPr>
          <p:cNvGraphicFramePr>
            <a:graphicFrameLocks noGrp="1"/>
          </p:cNvGraphicFramePr>
          <p:nvPr>
            <p:extLst>
              <p:ext uri="{D42A27DB-BD31-4B8C-83A1-F6EECF244321}">
                <p14:modId xmlns:p14="http://schemas.microsoft.com/office/powerpoint/2010/main" val="2172092522"/>
              </p:ext>
            </p:extLst>
          </p:nvPr>
        </p:nvGraphicFramePr>
        <p:xfrm>
          <a:off x="4015895" y="4773592"/>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28" name="Gerade Verbindung mit Pfeil 27">
            <a:extLst>
              <a:ext uri="{FF2B5EF4-FFF2-40B4-BE49-F238E27FC236}">
                <a16:creationId xmlns:a16="http://schemas.microsoft.com/office/drawing/2014/main" id="{B9E80C5C-06F1-45F3-A5D2-7123CC32ED69}"/>
              </a:ext>
            </a:extLst>
          </p:cNvPr>
          <p:cNvCxnSpPr>
            <a:cxnSpLocks/>
          </p:cNvCxnSpPr>
          <p:nvPr/>
        </p:nvCxnSpPr>
        <p:spPr>
          <a:xfrm flipV="1">
            <a:off x="4336497" y="4357311"/>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mit Pfeil 28">
            <a:extLst>
              <a:ext uri="{FF2B5EF4-FFF2-40B4-BE49-F238E27FC236}">
                <a16:creationId xmlns:a16="http://schemas.microsoft.com/office/drawing/2014/main" id="{8A848F32-592A-4F90-BEB9-8D0FAD133D2D}"/>
              </a:ext>
            </a:extLst>
          </p:cNvPr>
          <p:cNvCxnSpPr>
            <a:cxnSpLocks/>
          </p:cNvCxnSpPr>
          <p:nvPr/>
        </p:nvCxnSpPr>
        <p:spPr>
          <a:xfrm>
            <a:off x="4844301" y="4959012"/>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graphicFrame>
        <p:nvGraphicFramePr>
          <p:cNvPr id="36" name="Tabelle 35">
            <a:extLst>
              <a:ext uri="{FF2B5EF4-FFF2-40B4-BE49-F238E27FC236}">
                <a16:creationId xmlns:a16="http://schemas.microsoft.com/office/drawing/2014/main" id="{0A01873E-13C3-4959-BB3C-A93DEB8EC338}"/>
              </a:ext>
            </a:extLst>
          </p:cNvPr>
          <p:cNvGraphicFramePr>
            <a:graphicFrameLocks noGrp="1"/>
          </p:cNvGraphicFramePr>
          <p:nvPr>
            <p:extLst>
              <p:ext uri="{D42A27DB-BD31-4B8C-83A1-F6EECF244321}">
                <p14:modId xmlns:p14="http://schemas.microsoft.com/office/powerpoint/2010/main" val="1481324777"/>
              </p:ext>
            </p:extLst>
          </p:nvPr>
        </p:nvGraphicFramePr>
        <p:xfrm>
          <a:off x="5550478" y="4773592"/>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37" name="Gerade Verbindung mit Pfeil 36">
            <a:extLst>
              <a:ext uri="{FF2B5EF4-FFF2-40B4-BE49-F238E27FC236}">
                <a16:creationId xmlns:a16="http://schemas.microsoft.com/office/drawing/2014/main" id="{B386326E-5D0A-4992-B736-CF0F12872046}"/>
              </a:ext>
            </a:extLst>
          </p:cNvPr>
          <p:cNvCxnSpPr>
            <a:cxnSpLocks/>
          </p:cNvCxnSpPr>
          <p:nvPr/>
        </p:nvCxnSpPr>
        <p:spPr>
          <a:xfrm flipV="1">
            <a:off x="5871080" y="4357311"/>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38" name="Gerade Verbindung mit Pfeil 37">
            <a:extLst>
              <a:ext uri="{FF2B5EF4-FFF2-40B4-BE49-F238E27FC236}">
                <a16:creationId xmlns:a16="http://schemas.microsoft.com/office/drawing/2014/main" id="{7B13FFB9-08A1-4AAA-B93A-34DBA30575EA}"/>
              </a:ext>
            </a:extLst>
          </p:cNvPr>
          <p:cNvCxnSpPr>
            <a:cxnSpLocks/>
          </p:cNvCxnSpPr>
          <p:nvPr/>
        </p:nvCxnSpPr>
        <p:spPr>
          <a:xfrm>
            <a:off x="6378884" y="4959012"/>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Textplatzhalter 2">
                <a:extLst>
                  <a:ext uri="{FF2B5EF4-FFF2-40B4-BE49-F238E27FC236}">
                    <a16:creationId xmlns:a16="http://schemas.microsoft.com/office/drawing/2014/main" id="{BD94F543-8582-47F7-8684-137D48A161CB}"/>
                  </a:ext>
                </a:extLst>
              </p:cNvPr>
              <p:cNvSpPr txBox="1">
                <a:spLocks/>
              </p:cNvSpPr>
              <p:nvPr/>
            </p:nvSpPr>
            <p:spPr>
              <a:xfrm>
                <a:off x="3870552" y="5170432"/>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0" name="Textplatzhalter 2">
                <a:extLst>
                  <a:ext uri="{FF2B5EF4-FFF2-40B4-BE49-F238E27FC236}">
                    <a16:creationId xmlns:a16="http://schemas.microsoft.com/office/drawing/2014/main" id="{BD94F543-8582-47F7-8684-137D48A161CB}"/>
                  </a:ext>
                </a:extLst>
              </p:cNvPr>
              <p:cNvSpPr txBox="1">
                <a:spLocks noRot="1" noChangeAspect="1" noMove="1" noResize="1" noEditPoints="1" noAdjustHandles="1" noChangeArrowheads="1" noChangeShapeType="1" noTextEdit="1"/>
              </p:cNvSpPr>
              <p:nvPr/>
            </p:nvSpPr>
            <p:spPr>
              <a:xfrm>
                <a:off x="3870552" y="5170432"/>
                <a:ext cx="844579" cy="259311"/>
              </a:xfrm>
              <a:prstGeom prst="rect">
                <a:avLst/>
              </a:prstGeom>
              <a:blipFill>
                <a:blip r:embed="rId4"/>
                <a:stretch>
                  <a:fillRect t="-2326"/>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1" name="Textplatzhalter 2">
                <a:extLst>
                  <a:ext uri="{FF2B5EF4-FFF2-40B4-BE49-F238E27FC236}">
                    <a16:creationId xmlns:a16="http://schemas.microsoft.com/office/drawing/2014/main" id="{84251D69-A9D9-4CE2-A014-1820F89BC101}"/>
                  </a:ext>
                </a:extLst>
              </p:cNvPr>
              <p:cNvSpPr txBox="1">
                <a:spLocks/>
              </p:cNvSpPr>
              <p:nvPr/>
            </p:nvSpPr>
            <p:spPr>
              <a:xfrm>
                <a:off x="5357704" y="5144432"/>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1" name="Textplatzhalter 2">
                <a:extLst>
                  <a:ext uri="{FF2B5EF4-FFF2-40B4-BE49-F238E27FC236}">
                    <a16:creationId xmlns:a16="http://schemas.microsoft.com/office/drawing/2014/main" id="{84251D69-A9D9-4CE2-A014-1820F89BC101}"/>
                  </a:ext>
                </a:extLst>
              </p:cNvPr>
              <p:cNvSpPr txBox="1">
                <a:spLocks noRot="1" noChangeAspect="1" noMove="1" noResize="1" noEditPoints="1" noAdjustHandles="1" noChangeArrowheads="1" noChangeShapeType="1" noTextEdit="1"/>
              </p:cNvSpPr>
              <p:nvPr/>
            </p:nvSpPr>
            <p:spPr>
              <a:xfrm>
                <a:off x="5357704" y="5144432"/>
                <a:ext cx="844579" cy="259311"/>
              </a:xfrm>
              <a:prstGeom prst="rect">
                <a:avLst/>
              </a:prstGeom>
              <a:blipFill>
                <a:blip r:embed="rId5"/>
                <a:stretch>
                  <a:fillRect t="-2381"/>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2" name="Textplatzhalter 2">
                <a:extLst>
                  <a:ext uri="{FF2B5EF4-FFF2-40B4-BE49-F238E27FC236}">
                    <a16:creationId xmlns:a16="http://schemas.microsoft.com/office/drawing/2014/main" id="{8E7D1C65-DC45-4825-BAC2-0A60293A3114}"/>
                  </a:ext>
                </a:extLst>
              </p:cNvPr>
              <p:cNvSpPr txBox="1">
                <a:spLocks/>
              </p:cNvSpPr>
              <p:nvPr/>
            </p:nvSpPr>
            <p:spPr>
              <a:xfrm>
                <a:off x="6179117" y="5144432"/>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2" name="Textplatzhalter 2">
                <a:extLst>
                  <a:ext uri="{FF2B5EF4-FFF2-40B4-BE49-F238E27FC236}">
                    <a16:creationId xmlns:a16="http://schemas.microsoft.com/office/drawing/2014/main" id="{8E7D1C65-DC45-4825-BAC2-0A60293A3114}"/>
                  </a:ext>
                </a:extLst>
              </p:cNvPr>
              <p:cNvSpPr txBox="1">
                <a:spLocks noRot="1" noChangeAspect="1" noMove="1" noResize="1" noEditPoints="1" noAdjustHandles="1" noChangeArrowheads="1" noChangeShapeType="1" noTextEdit="1"/>
              </p:cNvSpPr>
              <p:nvPr/>
            </p:nvSpPr>
            <p:spPr>
              <a:xfrm>
                <a:off x="6179117" y="5144432"/>
                <a:ext cx="524244" cy="259311"/>
              </a:xfrm>
              <a:prstGeom prst="rect">
                <a:avLst/>
              </a:prstGeom>
              <a:blipFill>
                <a:blip r:embed="rId6"/>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3" name="Textplatzhalter 2">
                <a:extLst>
                  <a:ext uri="{FF2B5EF4-FFF2-40B4-BE49-F238E27FC236}">
                    <a16:creationId xmlns:a16="http://schemas.microsoft.com/office/drawing/2014/main" id="{50108139-9615-444F-839A-63D7452535BB}"/>
                  </a:ext>
                </a:extLst>
              </p:cNvPr>
              <p:cNvSpPr txBox="1">
                <a:spLocks/>
              </p:cNvSpPr>
              <p:nvPr/>
            </p:nvSpPr>
            <p:spPr>
              <a:xfrm>
                <a:off x="4643829" y="5170431"/>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3" name="Textplatzhalter 2">
                <a:extLst>
                  <a:ext uri="{FF2B5EF4-FFF2-40B4-BE49-F238E27FC236}">
                    <a16:creationId xmlns:a16="http://schemas.microsoft.com/office/drawing/2014/main" id="{50108139-9615-444F-839A-63D7452535BB}"/>
                  </a:ext>
                </a:extLst>
              </p:cNvPr>
              <p:cNvSpPr txBox="1">
                <a:spLocks noRot="1" noChangeAspect="1" noMove="1" noResize="1" noEditPoints="1" noAdjustHandles="1" noChangeArrowheads="1" noChangeShapeType="1" noTextEdit="1"/>
              </p:cNvSpPr>
              <p:nvPr/>
            </p:nvSpPr>
            <p:spPr>
              <a:xfrm>
                <a:off x="4643829" y="5170431"/>
                <a:ext cx="524244" cy="259311"/>
              </a:xfrm>
              <a:prstGeom prst="rect">
                <a:avLst/>
              </a:prstGeom>
              <a:blipFill>
                <a:blip r:embed="rId7"/>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4" name="Textplatzhalter 2">
                <a:extLst>
                  <a:ext uri="{FF2B5EF4-FFF2-40B4-BE49-F238E27FC236}">
                    <a16:creationId xmlns:a16="http://schemas.microsoft.com/office/drawing/2014/main" id="{23B972AF-DF70-464F-B98C-ECE63097202F}"/>
                  </a:ext>
                </a:extLst>
              </p:cNvPr>
              <p:cNvSpPr txBox="1">
                <a:spLocks/>
              </p:cNvSpPr>
              <p:nvPr/>
            </p:nvSpPr>
            <p:spPr>
              <a:xfrm>
                <a:off x="3125746" y="5170430"/>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4" name="Textplatzhalter 2">
                <a:extLst>
                  <a:ext uri="{FF2B5EF4-FFF2-40B4-BE49-F238E27FC236}">
                    <a16:creationId xmlns:a16="http://schemas.microsoft.com/office/drawing/2014/main" id="{23B972AF-DF70-464F-B98C-ECE63097202F}"/>
                  </a:ext>
                </a:extLst>
              </p:cNvPr>
              <p:cNvSpPr txBox="1">
                <a:spLocks noRot="1" noChangeAspect="1" noMove="1" noResize="1" noEditPoints="1" noAdjustHandles="1" noChangeArrowheads="1" noChangeShapeType="1" noTextEdit="1"/>
              </p:cNvSpPr>
              <p:nvPr/>
            </p:nvSpPr>
            <p:spPr>
              <a:xfrm>
                <a:off x="3125746" y="5170430"/>
                <a:ext cx="524244" cy="259311"/>
              </a:xfrm>
              <a:prstGeom prst="rect">
                <a:avLst/>
              </a:prstGeom>
              <a:blipFill>
                <a:blip r:embed="rId7"/>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23" name="Textplatzhalter 2">
                <a:extLst>
                  <a:ext uri="{FF2B5EF4-FFF2-40B4-BE49-F238E27FC236}">
                    <a16:creationId xmlns:a16="http://schemas.microsoft.com/office/drawing/2014/main" id="{6AB9D74F-9CC3-4001-A046-40D30141F80B}"/>
                  </a:ext>
                </a:extLst>
              </p:cNvPr>
              <p:cNvSpPr txBox="1">
                <a:spLocks/>
              </p:cNvSpPr>
              <p:nvPr/>
            </p:nvSpPr>
            <p:spPr>
              <a:xfrm>
                <a:off x="7069877" y="4885121"/>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𝑁𝑜𝑛𝑒</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23" name="Textplatzhalter 2">
                <a:extLst>
                  <a:ext uri="{FF2B5EF4-FFF2-40B4-BE49-F238E27FC236}">
                    <a16:creationId xmlns:a16="http://schemas.microsoft.com/office/drawing/2014/main" id="{6AB9D74F-9CC3-4001-A046-40D30141F80B}"/>
                  </a:ext>
                </a:extLst>
              </p:cNvPr>
              <p:cNvSpPr txBox="1">
                <a:spLocks noRot="1" noChangeAspect="1" noMove="1" noResize="1" noEditPoints="1" noAdjustHandles="1" noChangeArrowheads="1" noChangeShapeType="1" noTextEdit="1"/>
              </p:cNvSpPr>
              <p:nvPr/>
            </p:nvSpPr>
            <p:spPr>
              <a:xfrm>
                <a:off x="7069877" y="4885121"/>
                <a:ext cx="666987" cy="259311"/>
              </a:xfrm>
              <a:prstGeom prst="rect">
                <a:avLst/>
              </a:prstGeom>
              <a:blipFill>
                <a:blip r:embed="rId8"/>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24" name="Textplatzhalter 2">
                <a:extLst>
                  <a:ext uri="{FF2B5EF4-FFF2-40B4-BE49-F238E27FC236}">
                    <a16:creationId xmlns:a16="http://schemas.microsoft.com/office/drawing/2014/main" id="{5A4C71F4-43FC-427A-80BF-6CD7DCA9F17D}"/>
                  </a:ext>
                </a:extLst>
              </p:cNvPr>
              <p:cNvSpPr txBox="1">
                <a:spLocks/>
              </p:cNvSpPr>
              <p:nvPr/>
            </p:nvSpPr>
            <p:spPr>
              <a:xfrm>
                <a:off x="1670921" y="5326087"/>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𝑯𝒆𝒂𝒅</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24" name="Textplatzhalter 2">
                <a:extLst>
                  <a:ext uri="{FF2B5EF4-FFF2-40B4-BE49-F238E27FC236}">
                    <a16:creationId xmlns:a16="http://schemas.microsoft.com/office/drawing/2014/main" id="{5A4C71F4-43FC-427A-80BF-6CD7DCA9F17D}"/>
                  </a:ext>
                </a:extLst>
              </p:cNvPr>
              <p:cNvSpPr txBox="1">
                <a:spLocks noRot="1" noChangeAspect="1" noMove="1" noResize="1" noEditPoints="1" noAdjustHandles="1" noChangeArrowheads="1" noChangeShapeType="1" noTextEdit="1"/>
              </p:cNvSpPr>
              <p:nvPr/>
            </p:nvSpPr>
            <p:spPr>
              <a:xfrm>
                <a:off x="1670921" y="5326087"/>
                <a:ext cx="666987" cy="259311"/>
              </a:xfrm>
              <a:prstGeom prst="rect">
                <a:avLst/>
              </a:prstGeom>
              <a:blipFill>
                <a:blip r:embed="rId9"/>
                <a:stretch>
                  <a:fillRect t="-7143"/>
                </a:stretch>
              </a:blipFill>
              <a:ln>
                <a:noFill/>
              </a:ln>
            </p:spPr>
            <p:txBody>
              <a:bodyPr/>
              <a:lstStyle/>
              <a:p>
                <a:r>
                  <a:rPr lang="de-AT">
                    <a:noFill/>
                  </a:rPr>
                  <a:t> </a:t>
                </a:r>
              </a:p>
            </p:txBody>
          </p:sp>
        </mc:Fallback>
      </mc:AlternateContent>
      <p:cxnSp>
        <p:nvCxnSpPr>
          <p:cNvPr id="25" name="Gerade Verbindung mit Pfeil 24">
            <a:extLst>
              <a:ext uri="{FF2B5EF4-FFF2-40B4-BE49-F238E27FC236}">
                <a16:creationId xmlns:a16="http://schemas.microsoft.com/office/drawing/2014/main" id="{E23F55A7-D448-4235-96A2-3A076808F268}"/>
              </a:ext>
            </a:extLst>
          </p:cNvPr>
          <p:cNvCxnSpPr>
            <a:cxnSpLocks/>
          </p:cNvCxnSpPr>
          <p:nvPr/>
        </p:nvCxnSpPr>
        <p:spPr>
          <a:xfrm flipV="1">
            <a:off x="2004414" y="5144432"/>
            <a:ext cx="476897" cy="181655"/>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Textplatzhalter 2">
                <a:extLst>
                  <a:ext uri="{FF2B5EF4-FFF2-40B4-BE49-F238E27FC236}">
                    <a16:creationId xmlns:a16="http://schemas.microsoft.com/office/drawing/2014/main" id="{37141508-5886-4EBB-9F52-E43FBD01021A}"/>
                  </a:ext>
                </a:extLst>
              </p:cNvPr>
              <p:cNvSpPr txBox="1">
                <a:spLocks/>
              </p:cNvSpPr>
              <p:nvPr/>
            </p:nvSpPr>
            <p:spPr>
              <a:xfrm>
                <a:off x="4715131" y="5546139"/>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𝑻𝒂𝒊𝒍</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30" name="Textplatzhalter 2">
                <a:extLst>
                  <a:ext uri="{FF2B5EF4-FFF2-40B4-BE49-F238E27FC236}">
                    <a16:creationId xmlns:a16="http://schemas.microsoft.com/office/drawing/2014/main" id="{37141508-5886-4EBB-9F52-E43FBD01021A}"/>
                  </a:ext>
                </a:extLst>
              </p:cNvPr>
              <p:cNvSpPr txBox="1">
                <a:spLocks noRot="1" noChangeAspect="1" noMove="1" noResize="1" noEditPoints="1" noAdjustHandles="1" noChangeArrowheads="1" noChangeShapeType="1" noTextEdit="1"/>
              </p:cNvSpPr>
              <p:nvPr/>
            </p:nvSpPr>
            <p:spPr>
              <a:xfrm>
                <a:off x="4715131" y="5546139"/>
                <a:ext cx="666987" cy="259311"/>
              </a:xfrm>
              <a:prstGeom prst="rect">
                <a:avLst/>
              </a:prstGeom>
              <a:blipFill>
                <a:blip r:embed="rId10"/>
                <a:stretch>
                  <a:fillRect t="-4762"/>
                </a:stretch>
              </a:blipFill>
              <a:ln>
                <a:noFill/>
              </a:ln>
            </p:spPr>
            <p:txBody>
              <a:bodyPr/>
              <a:lstStyle/>
              <a:p>
                <a:r>
                  <a:rPr lang="de-AT">
                    <a:noFill/>
                  </a:rPr>
                  <a:t> </a:t>
                </a:r>
              </a:p>
            </p:txBody>
          </p:sp>
        </mc:Fallback>
      </mc:AlternateContent>
      <p:cxnSp>
        <p:nvCxnSpPr>
          <p:cNvPr id="31" name="Gerade Verbindung mit Pfeil 30">
            <a:extLst>
              <a:ext uri="{FF2B5EF4-FFF2-40B4-BE49-F238E27FC236}">
                <a16:creationId xmlns:a16="http://schemas.microsoft.com/office/drawing/2014/main" id="{5B3F9184-1660-4C17-983A-E79082A545DD}"/>
              </a:ext>
            </a:extLst>
          </p:cNvPr>
          <p:cNvCxnSpPr>
            <a:cxnSpLocks/>
            <a:stCxn id="30" idx="0"/>
          </p:cNvCxnSpPr>
          <p:nvPr/>
        </p:nvCxnSpPr>
        <p:spPr>
          <a:xfrm flipV="1">
            <a:off x="5048625" y="5123301"/>
            <a:ext cx="531402" cy="422838"/>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Textplatzhalter 2">
                <a:extLst>
                  <a:ext uri="{FF2B5EF4-FFF2-40B4-BE49-F238E27FC236}">
                    <a16:creationId xmlns:a16="http://schemas.microsoft.com/office/drawing/2014/main" id="{97741083-6393-48B7-9A77-067E414EAE90}"/>
                  </a:ext>
                </a:extLst>
              </p:cNvPr>
              <p:cNvSpPr txBox="1">
                <a:spLocks/>
              </p:cNvSpPr>
              <p:nvPr/>
            </p:nvSpPr>
            <p:spPr>
              <a:xfrm>
                <a:off x="2778265" y="2834188"/>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39" name="Textplatzhalter 2">
                <a:extLst>
                  <a:ext uri="{FF2B5EF4-FFF2-40B4-BE49-F238E27FC236}">
                    <a16:creationId xmlns:a16="http://schemas.microsoft.com/office/drawing/2014/main" id="{97741083-6393-48B7-9A77-067E414EAE90}"/>
                  </a:ext>
                </a:extLst>
              </p:cNvPr>
              <p:cNvSpPr txBox="1">
                <a:spLocks noRot="1" noChangeAspect="1" noMove="1" noResize="1" noEditPoints="1" noAdjustHandles="1" noChangeArrowheads="1" noChangeShapeType="1" noTextEdit="1"/>
              </p:cNvSpPr>
              <p:nvPr/>
            </p:nvSpPr>
            <p:spPr>
              <a:xfrm>
                <a:off x="2778265" y="2834188"/>
                <a:ext cx="844579" cy="259311"/>
              </a:xfrm>
              <a:prstGeom prst="rect">
                <a:avLst/>
              </a:prstGeom>
              <a:blipFill>
                <a:blip r:embed="rId5"/>
                <a:stretch>
                  <a:fillRect t="-2381"/>
                </a:stretch>
              </a:blipFill>
              <a:ln>
                <a:noFill/>
              </a:ln>
            </p:spPr>
            <p:txBody>
              <a:bodyPr/>
              <a:lstStyle/>
              <a:p>
                <a:r>
                  <a:rPr lang="de-AT">
                    <a:noFill/>
                  </a:rPr>
                  <a:t> </a:t>
                </a:r>
              </a:p>
            </p:txBody>
          </p:sp>
        </mc:Fallback>
      </mc:AlternateContent>
      <p:graphicFrame>
        <p:nvGraphicFramePr>
          <p:cNvPr id="46" name="Tabelle 45">
            <a:extLst>
              <a:ext uri="{FF2B5EF4-FFF2-40B4-BE49-F238E27FC236}">
                <a16:creationId xmlns:a16="http://schemas.microsoft.com/office/drawing/2014/main" id="{DC2F1595-0CC3-401C-B35A-BD41FA5618C1}"/>
              </a:ext>
            </a:extLst>
          </p:cNvPr>
          <p:cNvGraphicFramePr>
            <a:graphicFrameLocks noGrp="1"/>
          </p:cNvGraphicFramePr>
          <p:nvPr>
            <p:extLst>
              <p:ext uri="{D42A27DB-BD31-4B8C-83A1-F6EECF244321}">
                <p14:modId xmlns:p14="http://schemas.microsoft.com/office/powerpoint/2010/main" val="3577234925"/>
              </p:ext>
            </p:extLst>
          </p:nvPr>
        </p:nvGraphicFramePr>
        <p:xfrm>
          <a:off x="2989115" y="2437348"/>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47" name="Gerade Verbindung mit Pfeil 46">
            <a:extLst>
              <a:ext uri="{FF2B5EF4-FFF2-40B4-BE49-F238E27FC236}">
                <a16:creationId xmlns:a16="http://schemas.microsoft.com/office/drawing/2014/main" id="{A402DC40-141B-4E37-B30E-563BD0966F21}"/>
              </a:ext>
            </a:extLst>
          </p:cNvPr>
          <p:cNvCxnSpPr>
            <a:cxnSpLocks/>
          </p:cNvCxnSpPr>
          <p:nvPr/>
        </p:nvCxnSpPr>
        <p:spPr>
          <a:xfrm flipV="1">
            <a:off x="3309717" y="2021067"/>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48" name="Gerade Verbindung mit Pfeil 47">
            <a:extLst>
              <a:ext uri="{FF2B5EF4-FFF2-40B4-BE49-F238E27FC236}">
                <a16:creationId xmlns:a16="http://schemas.microsoft.com/office/drawing/2014/main" id="{BD664A0D-0AF6-42BC-9A95-BC38D99EBA4D}"/>
              </a:ext>
            </a:extLst>
          </p:cNvPr>
          <p:cNvCxnSpPr>
            <a:cxnSpLocks/>
          </p:cNvCxnSpPr>
          <p:nvPr/>
        </p:nvCxnSpPr>
        <p:spPr>
          <a:xfrm>
            <a:off x="3817521" y="2622768"/>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49" name="Rechteck: abgerundete Ecken 48">
            <a:extLst>
              <a:ext uri="{FF2B5EF4-FFF2-40B4-BE49-F238E27FC236}">
                <a16:creationId xmlns:a16="http://schemas.microsoft.com/office/drawing/2014/main" id="{A252B560-353C-4B2F-8EA4-443A99B168D3}"/>
              </a:ext>
            </a:extLst>
          </p:cNvPr>
          <p:cNvSpPr/>
          <p:nvPr/>
        </p:nvSpPr>
        <p:spPr>
          <a:xfrm>
            <a:off x="2877640" y="1610936"/>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‘Vienna‘</a:t>
            </a:r>
          </a:p>
        </p:txBody>
      </p:sp>
      <p:sp>
        <p:nvSpPr>
          <p:cNvPr id="50" name="Rechteck: abgerundete Ecken 49">
            <a:extLst>
              <a:ext uri="{FF2B5EF4-FFF2-40B4-BE49-F238E27FC236}">
                <a16:creationId xmlns:a16="http://schemas.microsoft.com/office/drawing/2014/main" id="{2370267B-3B3D-4394-84BB-B4E4A37F597B}"/>
              </a:ext>
            </a:extLst>
          </p:cNvPr>
          <p:cNvSpPr/>
          <p:nvPr/>
        </p:nvSpPr>
        <p:spPr>
          <a:xfrm>
            <a:off x="4412224" y="1613021"/>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‘Austria‘</a:t>
            </a:r>
          </a:p>
        </p:txBody>
      </p:sp>
      <p:sp>
        <p:nvSpPr>
          <p:cNvPr id="51" name="Rechteck: abgerundete Ecken 50">
            <a:extLst>
              <a:ext uri="{FF2B5EF4-FFF2-40B4-BE49-F238E27FC236}">
                <a16:creationId xmlns:a16="http://schemas.microsoft.com/office/drawing/2014/main" id="{5BC5A4AA-7985-4089-98F8-152D0D5AD0AB}"/>
              </a:ext>
            </a:extLst>
          </p:cNvPr>
          <p:cNvSpPr/>
          <p:nvPr/>
        </p:nvSpPr>
        <p:spPr>
          <a:xfrm>
            <a:off x="5946808" y="1624188"/>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-10</a:t>
            </a:r>
          </a:p>
        </p:txBody>
      </p:sp>
      <p:graphicFrame>
        <p:nvGraphicFramePr>
          <p:cNvPr id="52" name="Tabelle 51">
            <a:extLst>
              <a:ext uri="{FF2B5EF4-FFF2-40B4-BE49-F238E27FC236}">
                <a16:creationId xmlns:a16="http://schemas.microsoft.com/office/drawing/2014/main" id="{E2E84E24-F9CE-4DB9-9735-5B824C61FF08}"/>
              </a:ext>
            </a:extLst>
          </p:cNvPr>
          <p:cNvGraphicFramePr>
            <a:graphicFrameLocks noGrp="1"/>
          </p:cNvGraphicFramePr>
          <p:nvPr>
            <p:extLst>
              <p:ext uri="{D42A27DB-BD31-4B8C-83A1-F6EECF244321}">
                <p14:modId xmlns:p14="http://schemas.microsoft.com/office/powerpoint/2010/main" val="1458029613"/>
              </p:ext>
            </p:extLst>
          </p:nvPr>
        </p:nvGraphicFramePr>
        <p:xfrm>
          <a:off x="4523699" y="2437348"/>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53" name="Gerade Verbindung mit Pfeil 52">
            <a:extLst>
              <a:ext uri="{FF2B5EF4-FFF2-40B4-BE49-F238E27FC236}">
                <a16:creationId xmlns:a16="http://schemas.microsoft.com/office/drawing/2014/main" id="{ABB45942-BB01-41E5-860F-8CD0BF11CF85}"/>
              </a:ext>
            </a:extLst>
          </p:cNvPr>
          <p:cNvCxnSpPr>
            <a:cxnSpLocks/>
          </p:cNvCxnSpPr>
          <p:nvPr/>
        </p:nvCxnSpPr>
        <p:spPr>
          <a:xfrm flipV="1">
            <a:off x="4844301" y="2021067"/>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54" name="Gerade Verbindung mit Pfeil 53">
            <a:extLst>
              <a:ext uri="{FF2B5EF4-FFF2-40B4-BE49-F238E27FC236}">
                <a16:creationId xmlns:a16="http://schemas.microsoft.com/office/drawing/2014/main" id="{2FCA469D-24D6-4DEA-82A8-881CF0C0337E}"/>
              </a:ext>
            </a:extLst>
          </p:cNvPr>
          <p:cNvCxnSpPr>
            <a:cxnSpLocks/>
          </p:cNvCxnSpPr>
          <p:nvPr/>
        </p:nvCxnSpPr>
        <p:spPr>
          <a:xfrm>
            <a:off x="5352105" y="2622768"/>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graphicFrame>
        <p:nvGraphicFramePr>
          <p:cNvPr id="55" name="Tabelle 54">
            <a:extLst>
              <a:ext uri="{FF2B5EF4-FFF2-40B4-BE49-F238E27FC236}">
                <a16:creationId xmlns:a16="http://schemas.microsoft.com/office/drawing/2014/main" id="{E20B0CBD-5D96-48D9-BCD7-37EB508930D8}"/>
              </a:ext>
            </a:extLst>
          </p:cNvPr>
          <p:cNvGraphicFramePr>
            <a:graphicFrameLocks noGrp="1"/>
          </p:cNvGraphicFramePr>
          <p:nvPr>
            <p:extLst>
              <p:ext uri="{D42A27DB-BD31-4B8C-83A1-F6EECF244321}">
                <p14:modId xmlns:p14="http://schemas.microsoft.com/office/powerpoint/2010/main" val="2741909314"/>
              </p:ext>
            </p:extLst>
          </p:nvPr>
        </p:nvGraphicFramePr>
        <p:xfrm>
          <a:off x="6058282" y="2437348"/>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56" name="Gerade Verbindung mit Pfeil 55">
            <a:extLst>
              <a:ext uri="{FF2B5EF4-FFF2-40B4-BE49-F238E27FC236}">
                <a16:creationId xmlns:a16="http://schemas.microsoft.com/office/drawing/2014/main" id="{F877786D-BB0B-414C-8071-12CEDDEB28E1}"/>
              </a:ext>
            </a:extLst>
          </p:cNvPr>
          <p:cNvCxnSpPr>
            <a:cxnSpLocks/>
          </p:cNvCxnSpPr>
          <p:nvPr/>
        </p:nvCxnSpPr>
        <p:spPr>
          <a:xfrm flipV="1">
            <a:off x="6378884" y="2021067"/>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57" name="Gerade Verbindung mit Pfeil 56">
            <a:extLst>
              <a:ext uri="{FF2B5EF4-FFF2-40B4-BE49-F238E27FC236}">
                <a16:creationId xmlns:a16="http://schemas.microsoft.com/office/drawing/2014/main" id="{35E94575-4344-4853-B1C9-8271B9554184}"/>
              </a:ext>
            </a:extLst>
          </p:cNvPr>
          <p:cNvCxnSpPr>
            <a:cxnSpLocks/>
          </p:cNvCxnSpPr>
          <p:nvPr/>
        </p:nvCxnSpPr>
        <p:spPr>
          <a:xfrm>
            <a:off x="6886688" y="2622768"/>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Textplatzhalter 2">
                <a:extLst>
                  <a:ext uri="{FF2B5EF4-FFF2-40B4-BE49-F238E27FC236}">
                    <a16:creationId xmlns:a16="http://schemas.microsoft.com/office/drawing/2014/main" id="{C3B06DE6-7A91-4D88-BF9F-3E241E08ADB8}"/>
                  </a:ext>
                </a:extLst>
              </p:cNvPr>
              <p:cNvSpPr txBox="1">
                <a:spLocks/>
              </p:cNvSpPr>
              <p:nvPr/>
            </p:nvSpPr>
            <p:spPr>
              <a:xfrm>
                <a:off x="4378356" y="2834188"/>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58" name="Textplatzhalter 2">
                <a:extLst>
                  <a:ext uri="{FF2B5EF4-FFF2-40B4-BE49-F238E27FC236}">
                    <a16:creationId xmlns:a16="http://schemas.microsoft.com/office/drawing/2014/main" id="{C3B06DE6-7A91-4D88-BF9F-3E241E08ADB8}"/>
                  </a:ext>
                </a:extLst>
              </p:cNvPr>
              <p:cNvSpPr txBox="1">
                <a:spLocks noRot="1" noChangeAspect="1" noMove="1" noResize="1" noEditPoints="1" noAdjustHandles="1" noChangeArrowheads="1" noChangeShapeType="1" noTextEdit="1"/>
              </p:cNvSpPr>
              <p:nvPr/>
            </p:nvSpPr>
            <p:spPr>
              <a:xfrm>
                <a:off x="4378356" y="2834188"/>
                <a:ext cx="844579" cy="259311"/>
              </a:xfrm>
              <a:prstGeom prst="rect">
                <a:avLst/>
              </a:prstGeom>
              <a:blipFill>
                <a:blip r:embed="rId11"/>
                <a:stretch>
                  <a:fillRect t="-2381"/>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59" name="Textplatzhalter 2">
                <a:extLst>
                  <a:ext uri="{FF2B5EF4-FFF2-40B4-BE49-F238E27FC236}">
                    <a16:creationId xmlns:a16="http://schemas.microsoft.com/office/drawing/2014/main" id="{08B7DB25-AC8B-4BCF-8775-246D11168E2F}"/>
                  </a:ext>
                </a:extLst>
              </p:cNvPr>
              <p:cNvSpPr txBox="1">
                <a:spLocks/>
              </p:cNvSpPr>
              <p:nvPr/>
            </p:nvSpPr>
            <p:spPr>
              <a:xfrm>
                <a:off x="5865508" y="2808188"/>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59" name="Textplatzhalter 2">
                <a:extLst>
                  <a:ext uri="{FF2B5EF4-FFF2-40B4-BE49-F238E27FC236}">
                    <a16:creationId xmlns:a16="http://schemas.microsoft.com/office/drawing/2014/main" id="{08B7DB25-AC8B-4BCF-8775-246D11168E2F}"/>
                  </a:ext>
                </a:extLst>
              </p:cNvPr>
              <p:cNvSpPr txBox="1">
                <a:spLocks noRot="1" noChangeAspect="1" noMove="1" noResize="1" noEditPoints="1" noAdjustHandles="1" noChangeArrowheads="1" noChangeShapeType="1" noTextEdit="1"/>
              </p:cNvSpPr>
              <p:nvPr/>
            </p:nvSpPr>
            <p:spPr>
              <a:xfrm>
                <a:off x="5865508" y="2808188"/>
                <a:ext cx="844579" cy="259311"/>
              </a:xfrm>
              <a:prstGeom prst="rect">
                <a:avLst/>
              </a:prstGeom>
              <a:blipFill>
                <a:blip r:embed="rId11"/>
                <a:stretch>
                  <a:fillRect t="-2381"/>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0" name="Textplatzhalter 2">
                <a:extLst>
                  <a:ext uri="{FF2B5EF4-FFF2-40B4-BE49-F238E27FC236}">
                    <a16:creationId xmlns:a16="http://schemas.microsoft.com/office/drawing/2014/main" id="{E19571CD-CA1C-467B-B6CB-E01333BCC8C9}"/>
                  </a:ext>
                </a:extLst>
              </p:cNvPr>
              <p:cNvSpPr txBox="1">
                <a:spLocks/>
              </p:cNvSpPr>
              <p:nvPr/>
            </p:nvSpPr>
            <p:spPr>
              <a:xfrm>
                <a:off x="6686921" y="2808188"/>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0" name="Textplatzhalter 2">
                <a:extLst>
                  <a:ext uri="{FF2B5EF4-FFF2-40B4-BE49-F238E27FC236}">
                    <a16:creationId xmlns:a16="http://schemas.microsoft.com/office/drawing/2014/main" id="{E19571CD-CA1C-467B-B6CB-E01333BCC8C9}"/>
                  </a:ext>
                </a:extLst>
              </p:cNvPr>
              <p:cNvSpPr txBox="1">
                <a:spLocks noRot="1" noChangeAspect="1" noMove="1" noResize="1" noEditPoints="1" noAdjustHandles="1" noChangeArrowheads="1" noChangeShapeType="1" noTextEdit="1"/>
              </p:cNvSpPr>
              <p:nvPr/>
            </p:nvSpPr>
            <p:spPr>
              <a:xfrm>
                <a:off x="6686921" y="2808188"/>
                <a:ext cx="524244" cy="259311"/>
              </a:xfrm>
              <a:prstGeom prst="rect">
                <a:avLst/>
              </a:prstGeom>
              <a:blipFill>
                <a:blip r:embed="rId6"/>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1" name="Textplatzhalter 2">
                <a:extLst>
                  <a:ext uri="{FF2B5EF4-FFF2-40B4-BE49-F238E27FC236}">
                    <a16:creationId xmlns:a16="http://schemas.microsoft.com/office/drawing/2014/main" id="{53A2B48D-54BB-4D9C-A7EA-9A2C2D5E388E}"/>
                  </a:ext>
                </a:extLst>
              </p:cNvPr>
              <p:cNvSpPr txBox="1">
                <a:spLocks/>
              </p:cNvSpPr>
              <p:nvPr/>
            </p:nvSpPr>
            <p:spPr>
              <a:xfrm>
                <a:off x="5151633" y="2834187"/>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1" name="Textplatzhalter 2">
                <a:extLst>
                  <a:ext uri="{FF2B5EF4-FFF2-40B4-BE49-F238E27FC236}">
                    <a16:creationId xmlns:a16="http://schemas.microsoft.com/office/drawing/2014/main" id="{53A2B48D-54BB-4D9C-A7EA-9A2C2D5E388E}"/>
                  </a:ext>
                </a:extLst>
              </p:cNvPr>
              <p:cNvSpPr txBox="1">
                <a:spLocks noRot="1" noChangeAspect="1" noMove="1" noResize="1" noEditPoints="1" noAdjustHandles="1" noChangeArrowheads="1" noChangeShapeType="1" noTextEdit="1"/>
              </p:cNvSpPr>
              <p:nvPr/>
            </p:nvSpPr>
            <p:spPr>
              <a:xfrm>
                <a:off x="5151633" y="2834187"/>
                <a:ext cx="524244" cy="259311"/>
              </a:xfrm>
              <a:prstGeom prst="rect">
                <a:avLst/>
              </a:prstGeom>
              <a:blipFill>
                <a:blip r:embed="rId6"/>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2" name="Textplatzhalter 2">
                <a:extLst>
                  <a:ext uri="{FF2B5EF4-FFF2-40B4-BE49-F238E27FC236}">
                    <a16:creationId xmlns:a16="http://schemas.microsoft.com/office/drawing/2014/main" id="{2817E881-0B77-4CA5-A1DA-FBFD6404D2EB}"/>
                  </a:ext>
                </a:extLst>
              </p:cNvPr>
              <p:cNvSpPr txBox="1">
                <a:spLocks/>
              </p:cNvSpPr>
              <p:nvPr/>
            </p:nvSpPr>
            <p:spPr>
              <a:xfrm>
                <a:off x="3633550" y="2834186"/>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2" name="Textplatzhalter 2">
                <a:extLst>
                  <a:ext uri="{FF2B5EF4-FFF2-40B4-BE49-F238E27FC236}">
                    <a16:creationId xmlns:a16="http://schemas.microsoft.com/office/drawing/2014/main" id="{2817E881-0B77-4CA5-A1DA-FBFD6404D2EB}"/>
                  </a:ext>
                </a:extLst>
              </p:cNvPr>
              <p:cNvSpPr txBox="1">
                <a:spLocks noRot="1" noChangeAspect="1" noMove="1" noResize="1" noEditPoints="1" noAdjustHandles="1" noChangeArrowheads="1" noChangeShapeType="1" noTextEdit="1"/>
              </p:cNvSpPr>
              <p:nvPr/>
            </p:nvSpPr>
            <p:spPr>
              <a:xfrm>
                <a:off x="3633550" y="2834186"/>
                <a:ext cx="524244" cy="259311"/>
              </a:xfrm>
              <a:prstGeom prst="rect">
                <a:avLst/>
              </a:prstGeom>
              <a:blipFill>
                <a:blip r:embed="rId6"/>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3" name="Textplatzhalter 2">
                <a:extLst>
                  <a:ext uri="{FF2B5EF4-FFF2-40B4-BE49-F238E27FC236}">
                    <a16:creationId xmlns:a16="http://schemas.microsoft.com/office/drawing/2014/main" id="{F588D579-FE9C-463C-BC17-5AF74F075E07}"/>
                  </a:ext>
                </a:extLst>
              </p:cNvPr>
              <p:cNvSpPr txBox="1">
                <a:spLocks/>
              </p:cNvSpPr>
              <p:nvPr/>
            </p:nvSpPr>
            <p:spPr>
              <a:xfrm>
                <a:off x="7577681" y="2548877"/>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𝑁𝑜𝑛𝑒</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3" name="Textplatzhalter 2">
                <a:extLst>
                  <a:ext uri="{FF2B5EF4-FFF2-40B4-BE49-F238E27FC236}">
                    <a16:creationId xmlns:a16="http://schemas.microsoft.com/office/drawing/2014/main" id="{F588D579-FE9C-463C-BC17-5AF74F075E07}"/>
                  </a:ext>
                </a:extLst>
              </p:cNvPr>
              <p:cNvSpPr txBox="1">
                <a:spLocks noRot="1" noChangeAspect="1" noMove="1" noResize="1" noEditPoints="1" noAdjustHandles="1" noChangeArrowheads="1" noChangeShapeType="1" noTextEdit="1"/>
              </p:cNvSpPr>
              <p:nvPr/>
            </p:nvSpPr>
            <p:spPr>
              <a:xfrm>
                <a:off x="7577681" y="2548877"/>
                <a:ext cx="666987" cy="259311"/>
              </a:xfrm>
              <a:prstGeom prst="rect">
                <a:avLst/>
              </a:prstGeom>
              <a:blipFill>
                <a:blip r:embed="rId8"/>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4" name="Textplatzhalter 2">
                <a:extLst>
                  <a:ext uri="{FF2B5EF4-FFF2-40B4-BE49-F238E27FC236}">
                    <a16:creationId xmlns:a16="http://schemas.microsoft.com/office/drawing/2014/main" id="{1A5AF156-CA7C-4EE8-A336-0B6339A06DDA}"/>
                  </a:ext>
                </a:extLst>
              </p:cNvPr>
              <p:cNvSpPr txBox="1">
                <a:spLocks/>
              </p:cNvSpPr>
              <p:nvPr/>
            </p:nvSpPr>
            <p:spPr>
              <a:xfrm>
                <a:off x="574858" y="3247655"/>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𝑯𝒆𝒂𝒅</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4" name="Textplatzhalter 2">
                <a:extLst>
                  <a:ext uri="{FF2B5EF4-FFF2-40B4-BE49-F238E27FC236}">
                    <a16:creationId xmlns:a16="http://schemas.microsoft.com/office/drawing/2014/main" id="{1A5AF156-CA7C-4EE8-A336-0B6339A06DDA}"/>
                  </a:ext>
                </a:extLst>
              </p:cNvPr>
              <p:cNvSpPr txBox="1">
                <a:spLocks noRot="1" noChangeAspect="1" noMove="1" noResize="1" noEditPoints="1" noAdjustHandles="1" noChangeArrowheads="1" noChangeShapeType="1" noTextEdit="1"/>
              </p:cNvSpPr>
              <p:nvPr/>
            </p:nvSpPr>
            <p:spPr>
              <a:xfrm>
                <a:off x="574858" y="3247655"/>
                <a:ext cx="666987" cy="259311"/>
              </a:xfrm>
              <a:prstGeom prst="rect">
                <a:avLst/>
              </a:prstGeom>
              <a:blipFill>
                <a:blip r:embed="rId12"/>
                <a:stretch>
                  <a:fillRect t="-4762"/>
                </a:stretch>
              </a:blipFill>
              <a:ln>
                <a:noFill/>
              </a:ln>
            </p:spPr>
            <p:txBody>
              <a:bodyPr/>
              <a:lstStyle/>
              <a:p>
                <a:r>
                  <a:rPr lang="de-AT">
                    <a:noFill/>
                  </a:rPr>
                  <a:t> </a:t>
                </a:r>
              </a:p>
            </p:txBody>
          </p:sp>
        </mc:Fallback>
      </mc:AlternateContent>
      <p:cxnSp>
        <p:nvCxnSpPr>
          <p:cNvPr id="65" name="Gerade Verbindung mit Pfeil 64">
            <a:extLst>
              <a:ext uri="{FF2B5EF4-FFF2-40B4-BE49-F238E27FC236}">
                <a16:creationId xmlns:a16="http://schemas.microsoft.com/office/drawing/2014/main" id="{C46D58C0-D253-4B0F-9301-1269BFFE0588}"/>
              </a:ext>
            </a:extLst>
          </p:cNvPr>
          <p:cNvCxnSpPr>
            <a:cxnSpLocks/>
          </p:cNvCxnSpPr>
          <p:nvPr/>
        </p:nvCxnSpPr>
        <p:spPr>
          <a:xfrm flipV="1">
            <a:off x="908351" y="2781065"/>
            <a:ext cx="519486" cy="466591"/>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Textplatzhalter 2">
                <a:extLst>
                  <a:ext uri="{FF2B5EF4-FFF2-40B4-BE49-F238E27FC236}">
                    <a16:creationId xmlns:a16="http://schemas.microsoft.com/office/drawing/2014/main" id="{98A1F585-655F-476E-A058-F88E51D633E5}"/>
                  </a:ext>
                </a:extLst>
              </p:cNvPr>
              <p:cNvSpPr txBox="1">
                <a:spLocks/>
              </p:cNvSpPr>
              <p:nvPr/>
            </p:nvSpPr>
            <p:spPr>
              <a:xfrm>
                <a:off x="5222935" y="3209895"/>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𝑻𝒂𝒊𝒍</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6" name="Textplatzhalter 2">
                <a:extLst>
                  <a:ext uri="{FF2B5EF4-FFF2-40B4-BE49-F238E27FC236}">
                    <a16:creationId xmlns:a16="http://schemas.microsoft.com/office/drawing/2014/main" id="{98A1F585-655F-476E-A058-F88E51D633E5}"/>
                  </a:ext>
                </a:extLst>
              </p:cNvPr>
              <p:cNvSpPr txBox="1">
                <a:spLocks noRot="1" noChangeAspect="1" noMove="1" noResize="1" noEditPoints="1" noAdjustHandles="1" noChangeArrowheads="1" noChangeShapeType="1" noTextEdit="1"/>
              </p:cNvSpPr>
              <p:nvPr/>
            </p:nvSpPr>
            <p:spPr>
              <a:xfrm>
                <a:off x="5222935" y="3209895"/>
                <a:ext cx="666987" cy="259311"/>
              </a:xfrm>
              <a:prstGeom prst="rect">
                <a:avLst/>
              </a:prstGeom>
              <a:blipFill>
                <a:blip r:embed="rId13"/>
                <a:stretch>
                  <a:fillRect t="-7143"/>
                </a:stretch>
              </a:blipFill>
              <a:ln>
                <a:noFill/>
              </a:ln>
            </p:spPr>
            <p:txBody>
              <a:bodyPr/>
              <a:lstStyle/>
              <a:p>
                <a:r>
                  <a:rPr lang="de-AT">
                    <a:noFill/>
                  </a:rPr>
                  <a:t> </a:t>
                </a:r>
              </a:p>
            </p:txBody>
          </p:sp>
        </mc:Fallback>
      </mc:AlternateContent>
      <p:cxnSp>
        <p:nvCxnSpPr>
          <p:cNvPr id="67" name="Gerade Verbindung mit Pfeil 66">
            <a:extLst>
              <a:ext uri="{FF2B5EF4-FFF2-40B4-BE49-F238E27FC236}">
                <a16:creationId xmlns:a16="http://schemas.microsoft.com/office/drawing/2014/main" id="{E8D5AE00-7D26-4759-AF50-D99A15177889}"/>
              </a:ext>
            </a:extLst>
          </p:cNvPr>
          <p:cNvCxnSpPr>
            <a:cxnSpLocks/>
            <a:stCxn id="66" idx="0"/>
          </p:cNvCxnSpPr>
          <p:nvPr/>
        </p:nvCxnSpPr>
        <p:spPr>
          <a:xfrm flipV="1">
            <a:off x="5556429" y="2787057"/>
            <a:ext cx="531402" cy="422838"/>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8" name="Textplatzhalter 2">
                <a:extLst>
                  <a:ext uri="{FF2B5EF4-FFF2-40B4-BE49-F238E27FC236}">
                    <a16:creationId xmlns:a16="http://schemas.microsoft.com/office/drawing/2014/main" id="{88360141-B75B-4D7D-8055-4946A3A7A564}"/>
                  </a:ext>
                </a:extLst>
              </p:cNvPr>
              <p:cNvSpPr txBox="1">
                <a:spLocks/>
              </p:cNvSpPr>
              <p:nvPr/>
            </p:nvSpPr>
            <p:spPr>
              <a:xfrm>
                <a:off x="1255663" y="2838329"/>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8" name="Textplatzhalter 2">
                <a:extLst>
                  <a:ext uri="{FF2B5EF4-FFF2-40B4-BE49-F238E27FC236}">
                    <a16:creationId xmlns:a16="http://schemas.microsoft.com/office/drawing/2014/main" id="{88360141-B75B-4D7D-8055-4946A3A7A564}"/>
                  </a:ext>
                </a:extLst>
              </p:cNvPr>
              <p:cNvSpPr txBox="1">
                <a:spLocks noRot="1" noChangeAspect="1" noMove="1" noResize="1" noEditPoints="1" noAdjustHandles="1" noChangeArrowheads="1" noChangeShapeType="1" noTextEdit="1"/>
              </p:cNvSpPr>
              <p:nvPr/>
            </p:nvSpPr>
            <p:spPr>
              <a:xfrm>
                <a:off x="1255663" y="2838329"/>
                <a:ext cx="844579" cy="259311"/>
              </a:xfrm>
              <a:prstGeom prst="rect">
                <a:avLst/>
              </a:prstGeom>
              <a:blipFill>
                <a:blip r:embed="rId11"/>
                <a:stretch>
                  <a:fillRect t="-2381"/>
                </a:stretch>
              </a:blipFill>
              <a:ln>
                <a:noFill/>
              </a:ln>
            </p:spPr>
            <p:txBody>
              <a:bodyPr/>
              <a:lstStyle/>
              <a:p>
                <a:r>
                  <a:rPr lang="de-AT">
                    <a:noFill/>
                  </a:rPr>
                  <a:t> </a:t>
                </a:r>
              </a:p>
            </p:txBody>
          </p:sp>
        </mc:Fallback>
      </mc:AlternateContent>
      <p:graphicFrame>
        <p:nvGraphicFramePr>
          <p:cNvPr id="69" name="Tabelle 68">
            <a:extLst>
              <a:ext uri="{FF2B5EF4-FFF2-40B4-BE49-F238E27FC236}">
                <a16:creationId xmlns:a16="http://schemas.microsoft.com/office/drawing/2014/main" id="{491AA783-5982-448F-AABB-E80179305973}"/>
              </a:ext>
            </a:extLst>
          </p:cNvPr>
          <p:cNvGraphicFramePr>
            <a:graphicFrameLocks noGrp="1"/>
          </p:cNvGraphicFramePr>
          <p:nvPr>
            <p:extLst>
              <p:ext uri="{D42A27DB-BD31-4B8C-83A1-F6EECF244321}">
                <p14:modId xmlns:p14="http://schemas.microsoft.com/office/powerpoint/2010/main" val="3712091110"/>
              </p:ext>
            </p:extLst>
          </p:nvPr>
        </p:nvGraphicFramePr>
        <p:xfrm>
          <a:off x="1466513" y="2441489"/>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70" name="Gerade Verbindung mit Pfeil 69">
            <a:extLst>
              <a:ext uri="{FF2B5EF4-FFF2-40B4-BE49-F238E27FC236}">
                <a16:creationId xmlns:a16="http://schemas.microsoft.com/office/drawing/2014/main" id="{A3703ED2-F059-4DCA-9745-7F4264129080}"/>
              </a:ext>
            </a:extLst>
          </p:cNvPr>
          <p:cNvCxnSpPr>
            <a:cxnSpLocks/>
          </p:cNvCxnSpPr>
          <p:nvPr/>
        </p:nvCxnSpPr>
        <p:spPr>
          <a:xfrm flipV="1">
            <a:off x="1787115" y="2025208"/>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71" name="Gerade Verbindung mit Pfeil 70">
            <a:extLst>
              <a:ext uri="{FF2B5EF4-FFF2-40B4-BE49-F238E27FC236}">
                <a16:creationId xmlns:a16="http://schemas.microsoft.com/office/drawing/2014/main" id="{201A1553-27E1-475E-8AC2-B409E463DBFC}"/>
              </a:ext>
            </a:extLst>
          </p:cNvPr>
          <p:cNvCxnSpPr>
            <a:cxnSpLocks/>
          </p:cNvCxnSpPr>
          <p:nvPr/>
        </p:nvCxnSpPr>
        <p:spPr>
          <a:xfrm>
            <a:off x="2294919" y="2626909"/>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72" name="Rechteck: abgerundete Ecken 71">
            <a:extLst>
              <a:ext uri="{FF2B5EF4-FFF2-40B4-BE49-F238E27FC236}">
                <a16:creationId xmlns:a16="http://schemas.microsoft.com/office/drawing/2014/main" id="{466ADE06-09A5-4F83-8598-5B367FE3B13D}"/>
              </a:ext>
            </a:extLst>
          </p:cNvPr>
          <p:cNvSpPr/>
          <p:nvPr/>
        </p:nvSpPr>
        <p:spPr>
          <a:xfrm>
            <a:off x="1355038" y="1615077"/>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‘Europe‘</a:t>
            </a:r>
          </a:p>
        </p:txBody>
      </p:sp>
      <mc:AlternateContent xmlns:mc="http://schemas.openxmlformats.org/markup-compatibility/2006" xmlns:a14="http://schemas.microsoft.com/office/drawing/2010/main">
        <mc:Choice Requires="a14">
          <p:sp>
            <p:nvSpPr>
              <p:cNvPr id="73" name="Textplatzhalter 2">
                <a:extLst>
                  <a:ext uri="{FF2B5EF4-FFF2-40B4-BE49-F238E27FC236}">
                    <a16:creationId xmlns:a16="http://schemas.microsoft.com/office/drawing/2014/main" id="{6B97BFF1-78DE-425F-8A32-E6B65CE221A9}"/>
                  </a:ext>
                </a:extLst>
              </p:cNvPr>
              <p:cNvSpPr txBox="1">
                <a:spLocks/>
              </p:cNvSpPr>
              <p:nvPr/>
            </p:nvSpPr>
            <p:spPr>
              <a:xfrm>
                <a:off x="2110948" y="2838327"/>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73" name="Textplatzhalter 2">
                <a:extLst>
                  <a:ext uri="{FF2B5EF4-FFF2-40B4-BE49-F238E27FC236}">
                    <a16:creationId xmlns:a16="http://schemas.microsoft.com/office/drawing/2014/main" id="{6B97BFF1-78DE-425F-8A32-E6B65CE221A9}"/>
                  </a:ext>
                </a:extLst>
              </p:cNvPr>
              <p:cNvSpPr txBox="1">
                <a:spLocks noRot="1" noChangeAspect="1" noMove="1" noResize="1" noEditPoints="1" noAdjustHandles="1" noChangeArrowheads="1" noChangeShapeType="1" noTextEdit="1"/>
              </p:cNvSpPr>
              <p:nvPr/>
            </p:nvSpPr>
            <p:spPr>
              <a:xfrm>
                <a:off x="2110948" y="2838327"/>
                <a:ext cx="524244" cy="259311"/>
              </a:xfrm>
              <a:prstGeom prst="rect">
                <a:avLst/>
              </a:prstGeom>
              <a:blipFill>
                <a:blip r:embed="rId6"/>
                <a:stretch>
                  <a:fillRect/>
                </a:stretch>
              </a:blipFill>
              <a:ln>
                <a:noFill/>
              </a:ln>
            </p:spPr>
            <p:txBody>
              <a:bodyPr/>
              <a:lstStyle/>
              <a:p>
                <a:r>
                  <a:rPr lang="de-AT">
                    <a:noFill/>
                  </a:rPr>
                  <a:t> </a:t>
                </a:r>
              </a:p>
            </p:txBody>
          </p:sp>
        </mc:Fallback>
      </mc:AlternateContent>
    </p:spTree>
    <p:extLst>
      <p:ext uri="{BB962C8B-B14F-4D97-AF65-F5344CB8AC3E}">
        <p14:creationId xmlns:p14="http://schemas.microsoft.com/office/powerpoint/2010/main" val="10677406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Singly linked lists in python</a:t>
            </a:r>
            <a:endParaRPr lang="en-US" sz="2800" b="1" noProof="0" dirty="0">
              <a:latin typeface="Calibri" panose="020F0502020204030204" pitchFamily="34" charset="0"/>
              <a:cs typeface="Calibri" panose="020F0502020204030204" pitchFamily="34" charset="0"/>
            </a:endParaRPr>
          </a:p>
        </p:txBody>
      </p:sp>
      <p:sp>
        <p:nvSpPr>
          <p:cNvPr id="62" name="Rechteck 61">
            <a:extLst>
              <a:ext uri="{FF2B5EF4-FFF2-40B4-BE49-F238E27FC236}">
                <a16:creationId xmlns:a16="http://schemas.microsoft.com/office/drawing/2014/main" id="{8F2C2A12-C5B8-4044-847D-FDC4037DD3B8}"/>
              </a:ext>
            </a:extLst>
          </p:cNvPr>
          <p:cNvSpPr/>
          <p:nvPr/>
        </p:nvSpPr>
        <p:spPr>
          <a:xfrm>
            <a:off x="654240" y="1469600"/>
            <a:ext cx="7835519" cy="1802990"/>
          </a:xfrm>
          <a:prstGeom prst="rect">
            <a:avLst/>
          </a:prstGeom>
          <a:solidFill>
            <a:srgbClr val="DAE3F3"/>
          </a:solidFill>
          <a:ln w="3672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r>
              <a:rPr lang="en-US" sz="1800" spc="-1" dirty="0">
                <a:solidFill>
                  <a:srgbClr val="0F0F0F"/>
                </a:solidFill>
                <a:latin typeface="Consolas" panose="020B0609020204030204" pitchFamily="49" charset="0"/>
              </a:rPr>
              <a:t> def </a:t>
            </a:r>
            <a:r>
              <a:rPr lang="en-US" sz="1800" spc="-1" dirty="0" err="1">
                <a:solidFill>
                  <a:srgbClr val="0F0F0F"/>
                </a:solidFill>
                <a:latin typeface="Consolas" panose="020B0609020204030204" pitchFamily="49" charset="0"/>
              </a:rPr>
              <a:t>remove_first</a:t>
            </a:r>
            <a:r>
              <a:rPr lang="en-US" sz="1800" spc="-1" dirty="0">
                <a:solidFill>
                  <a:srgbClr val="0F0F0F"/>
                </a:solidFill>
                <a:latin typeface="Consolas" panose="020B0609020204030204" pitchFamily="49" charset="0"/>
              </a:rPr>
              <a:t>(self):</a:t>
            </a:r>
          </a:p>
          <a:p>
            <a:r>
              <a:rPr lang="en-US" sz="1800" spc="-1" dirty="0">
                <a:solidFill>
                  <a:srgbClr val="0F0F0F"/>
                </a:solidFill>
                <a:latin typeface="Consolas" panose="020B0609020204030204" pitchFamily="49" charset="0"/>
              </a:rPr>
              <a:t>        if </a:t>
            </a:r>
            <a:r>
              <a:rPr lang="en-US" sz="1800" spc="-1" dirty="0" err="1">
                <a:solidFill>
                  <a:srgbClr val="0F0F0F"/>
                </a:solidFill>
                <a:latin typeface="Consolas" panose="020B0609020204030204" pitchFamily="49" charset="0"/>
              </a:rPr>
              <a:t>self._size</a:t>
            </a:r>
            <a:r>
              <a:rPr lang="en-US" sz="1800" spc="-1" dirty="0">
                <a:solidFill>
                  <a:srgbClr val="0F0F0F"/>
                </a:solidFill>
                <a:latin typeface="Consolas" panose="020B0609020204030204" pitchFamily="49" charset="0"/>
              </a:rPr>
              <a:t> == 0:</a:t>
            </a:r>
          </a:p>
          <a:p>
            <a:r>
              <a:rPr lang="en-US" sz="1800" spc="-1" dirty="0">
                <a:solidFill>
                  <a:srgbClr val="0F0F0F"/>
                </a:solidFill>
                <a:latin typeface="Consolas" panose="020B0609020204030204" pitchFamily="49" charset="0"/>
              </a:rPr>
              <a:t>            raise Empty('Singly linked list is empty')</a:t>
            </a:r>
          </a:p>
          <a:p>
            <a:r>
              <a:rPr lang="en-US" sz="1800" spc="-1" dirty="0">
                <a:solidFill>
                  <a:srgbClr val="0F0F0F"/>
                </a:solidFill>
                <a:latin typeface="Consolas" panose="020B0609020204030204" pitchFamily="49" charset="0"/>
              </a:rPr>
              <a:t>        </a:t>
            </a:r>
            <a:r>
              <a:rPr lang="en-US" sz="1800" spc="-1" dirty="0" err="1">
                <a:solidFill>
                  <a:srgbClr val="0F0F0F"/>
                </a:solidFill>
                <a:latin typeface="Consolas" panose="020B0609020204030204" pitchFamily="49" charset="0"/>
              </a:rPr>
              <a:t>self._head</a:t>
            </a:r>
            <a:r>
              <a:rPr lang="en-US" sz="1800" spc="-1" dirty="0">
                <a:solidFill>
                  <a:srgbClr val="0F0F0F"/>
                </a:solidFill>
                <a:latin typeface="Consolas" panose="020B0609020204030204" pitchFamily="49" charset="0"/>
              </a:rPr>
              <a:t> = </a:t>
            </a:r>
            <a:r>
              <a:rPr lang="en-US" sz="1800" spc="-1" dirty="0" err="1">
                <a:solidFill>
                  <a:srgbClr val="0F0F0F"/>
                </a:solidFill>
                <a:latin typeface="Consolas" panose="020B0609020204030204" pitchFamily="49" charset="0"/>
              </a:rPr>
              <a:t>self._head._next</a:t>
            </a:r>
            <a:endParaRPr lang="en-US" sz="1800" spc="-1" dirty="0">
              <a:solidFill>
                <a:srgbClr val="0F0F0F"/>
              </a:solidFill>
              <a:latin typeface="Consolas" panose="020B0609020204030204" pitchFamily="49" charset="0"/>
            </a:endParaRPr>
          </a:p>
          <a:p>
            <a:r>
              <a:rPr lang="en-US" sz="1800" spc="-1" dirty="0">
                <a:solidFill>
                  <a:srgbClr val="0F0F0F"/>
                </a:solidFill>
                <a:latin typeface="Consolas" panose="020B0609020204030204" pitchFamily="49" charset="0"/>
              </a:rPr>
              <a:t>        </a:t>
            </a:r>
            <a:r>
              <a:rPr lang="en-US" sz="1800" spc="-1" dirty="0" err="1">
                <a:solidFill>
                  <a:srgbClr val="0F0F0F"/>
                </a:solidFill>
                <a:latin typeface="Consolas" panose="020B0609020204030204" pitchFamily="49" charset="0"/>
              </a:rPr>
              <a:t>self._size</a:t>
            </a:r>
            <a:r>
              <a:rPr lang="en-US" sz="1800" spc="-1" dirty="0">
                <a:solidFill>
                  <a:srgbClr val="0F0F0F"/>
                </a:solidFill>
                <a:latin typeface="Consolas" panose="020B0609020204030204" pitchFamily="49" charset="0"/>
              </a:rPr>
              <a:t> -= 1</a:t>
            </a:r>
          </a:p>
        </p:txBody>
      </p:sp>
      <p:sp>
        <p:nvSpPr>
          <p:cNvPr id="4" name="Textplatzhalter 2">
            <a:extLst>
              <a:ext uri="{FF2B5EF4-FFF2-40B4-BE49-F238E27FC236}">
                <a16:creationId xmlns:a16="http://schemas.microsoft.com/office/drawing/2014/main" id="{3BB83357-A7FF-4096-B7F3-4F58545EEAA8}"/>
              </a:ext>
            </a:extLst>
          </p:cNvPr>
          <p:cNvSpPr txBox="1">
            <a:spLocks/>
          </p:cNvSpPr>
          <p:nvPr/>
        </p:nvSpPr>
        <p:spPr>
          <a:xfrm>
            <a:off x="457200" y="3515049"/>
            <a:ext cx="8229300" cy="58388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hlinkClick r:id="rId3"/>
              </a:rPr>
              <a:t>Notebook example</a:t>
            </a:r>
            <a:endParaRPr lang="en-US"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21484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7" name="Google Shape;87;p2"/>
          <p:cNvSpPr txBox="1">
            <a:spLocks noGrp="1"/>
          </p:cNvSpPr>
          <p:nvPr>
            <p:ph type="body" idx="1"/>
          </p:nvPr>
        </p:nvSpPr>
        <p:spPr>
          <a:xfrm>
            <a:off x="457200" y="1606216"/>
            <a:ext cx="8229600" cy="1717429"/>
          </a:xfrm>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6600"/>
            <a:ext cx="8229300" cy="1144800"/>
          </a:xfrm>
        </p:spPr>
        <p:txBody>
          <a:bodyPr/>
          <a:lstStyle/>
          <a:p>
            <a:pPr algn="ctr"/>
            <a:r>
              <a:rPr lang="en-US" sz="4400" b="1" noProof="0" dirty="0">
                <a:latin typeface="Calibri" panose="020F0502020204030204" pitchFamily="34" charset="0"/>
                <a:cs typeface="Calibri" panose="020F0502020204030204" pitchFamily="34" charset="0"/>
              </a:rPr>
              <a:t>Exercise</a:t>
            </a:r>
            <a:endParaRPr lang="en-US" sz="4400" b="1" noProof="0" dirty="0"/>
          </a:p>
        </p:txBody>
      </p:sp>
    </p:spTree>
    <p:extLst>
      <p:ext uri="{BB962C8B-B14F-4D97-AF65-F5344CB8AC3E}">
        <p14:creationId xmlns:p14="http://schemas.microsoft.com/office/powerpoint/2010/main" val="3315726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Student task</a:t>
            </a:r>
          </a:p>
        </p:txBody>
      </p:sp>
      <mc:AlternateContent xmlns:mc="http://schemas.openxmlformats.org/markup-compatibility/2006" xmlns:a14="http://schemas.microsoft.com/office/drawing/2010/main">
        <mc:Choice Requires="a14">
          <p:sp>
            <p:nvSpPr>
              <p:cNvPr id="4" name="Textfeld 2">
                <a:extLst>
                  <a:ext uri="{FF2B5EF4-FFF2-40B4-BE49-F238E27FC236}">
                    <a16:creationId xmlns:a16="http://schemas.microsoft.com/office/drawing/2014/main" id="{B1AB2DE2-BFB4-403B-9976-58C0812A00AF}"/>
                  </a:ext>
                </a:extLst>
              </p:cNvPr>
              <p:cNvSpPr txBox="1"/>
              <p:nvPr/>
            </p:nvSpPr>
            <p:spPr>
              <a:xfrm>
                <a:off x="457200" y="1605600"/>
                <a:ext cx="8229600" cy="1754326"/>
              </a:xfrm>
              <a:prstGeom prst="rect">
                <a:avLst/>
              </a:prstGeom>
              <a:solidFill>
                <a:schemeClr val="accent3">
                  <a:lumMod val="60000"/>
                  <a:lumOff val="40000"/>
                </a:schemeClr>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latin typeface="Calibri" panose="020F0502020204030204" pitchFamily="34" charset="0"/>
                    <a:cs typeface="Calibri" panose="020F0502020204030204" pitchFamily="34" charset="0"/>
                  </a:rPr>
                  <a:t>Task</a:t>
                </a: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lang="en-US" sz="1800" b="1" dirty="0">
                    <a:latin typeface="Calibri" panose="020F0502020204030204" pitchFamily="34" charset="0"/>
                    <a:cs typeface="Calibri" panose="020F0502020204030204" pitchFamily="34" charset="0"/>
                  </a:rPr>
                  <a:t>1</a:t>
                </a: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AT"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Implement </a:t>
                </a:r>
                <a:r>
                  <a:rPr kumimoji="0" lang="de-AT"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the</a:t>
                </a:r>
                <a:r>
                  <a:rPr kumimoji="0" lang="de-AT"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AT"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stack</a:t>
                </a:r>
                <a:r>
                  <a:rPr kumimoji="0" lang="de-AT"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AT"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with</a:t>
                </a:r>
                <a:r>
                  <a:rPr kumimoji="0" lang="de-AT"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 </a:t>
                </a:r>
                <a:r>
                  <a:rPr kumimoji="0" lang="de-AT"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singly</a:t>
                </a:r>
                <a:r>
                  <a:rPr kumimoji="0" lang="de-AT"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AT"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linked</a:t>
                </a:r>
                <a:r>
                  <a:rPr kumimoji="0" lang="de-AT"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AT"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list</a:t>
                </a:r>
                <a:r>
                  <a:rPr kumimoji="0" lang="de-AT"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AT"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Recollect</a:t>
                </a:r>
                <a:r>
                  <a:rPr kumimoji="0" lang="de-AT"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AT"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the</a:t>
                </a:r>
                <a:r>
                  <a:rPr kumimoji="0" lang="de-AT"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interface </a:t>
                </a:r>
                <a:r>
                  <a:rPr kumimoji="0" lang="de-AT"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of</a:t>
                </a:r>
                <a:r>
                  <a:rPr kumimoji="0" lang="de-AT"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AT"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the</a:t>
                </a:r>
                <a:r>
                  <a:rPr kumimoji="0" lang="de-AT"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AT"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stack</a:t>
                </a:r>
                <a:r>
                  <a:rPr kumimoji="0" lang="de-AT"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14:m>
                  <m:oMath xmlns:m="http://schemas.openxmlformats.org/officeDocument/2006/math">
                    <m:r>
                      <a:rPr lang="de-AT" sz="1800" i="1" dirty="0" smtClean="0">
                        <a:latin typeface="Cambria Math" panose="02040503050406030204" pitchFamily="18" charset="0"/>
                        <a:cs typeface="Calibri" panose="020F0502020204030204" pitchFamily="34" charset="0"/>
                      </a:rPr>
                      <m:t>𝑆𝑡𝑎𝑐𝑘</m:t>
                    </m:r>
                    <m:r>
                      <a:rPr lang="de-AT" sz="1800" i="1" dirty="0" smtClean="0">
                        <a:latin typeface="Cambria Math" panose="02040503050406030204" pitchFamily="18" charset="0"/>
                        <a:cs typeface="Calibri" panose="020F0502020204030204" pitchFamily="34" charset="0"/>
                      </a:rPr>
                      <m:t>(), </m:t>
                    </m:r>
                    <m:r>
                      <a:rPr kumimoji="0" lang="de-AT"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𝑙𝑒𝑛</m:t>
                    </m:r>
                    <m:r>
                      <a:rPr kumimoji="0" lang="de-AT"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m:t>
                    </m:r>
                    <m:r>
                      <a:rPr kumimoji="0" lang="de-AT"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𝑠</m:t>
                    </m:r>
                    <m:r>
                      <a:rPr kumimoji="0" lang="de-AT"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de-AT"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𝑠</m:t>
                    </m:r>
                    <m:r>
                      <a:rPr kumimoji="0" lang="de-AT"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m:t>
                    </m:r>
                    <m:r>
                      <a:rPr kumimoji="0" lang="de-AT"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𝑖𝑠</m:t>
                    </m:r>
                    <m:r>
                      <a:rPr kumimoji="0" lang="de-AT"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_</m:t>
                    </m:r>
                    <m:r>
                      <a:rPr kumimoji="0" lang="de-AT"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𝑒𝑚𝑝𝑡𝑦</m:t>
                    </m:r>
                    <m:r>
                      <a:rPr kumimoji="0" lang="de-AT"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de-AT"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𝑠</m:t>
                    </m:r>
                    <m:r>
                      <a:rPr kumimoji="0" lang="de-AT"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m:t>
                    </m:r>
                    <m:r>
                      <a:rPr kumimoji="0" lang="de-AT"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𝑝𝑢𝑠h</m:t>
                    </m:r>
                    <m:r>
                      <a:rPr lang="de-AT" sz="1800" i="1" dirty="0" smtClean="0">
                        <a:latin typeface="Cambria Math" panose="02040503050406030204" pitchFamily="18" charset="0"/>
                        <a:cs typeface="Calibri" panose="020F0502020204030204" pitchFamily="34" charset="0"/>
                      </a:rPr>
                      <m:t>(</m:t>
                    </m:r>
                    <m:r>
                      <a:rPr lang="de-AT" sz="1800" i="1" dirty="0" smtClean="0">
                        <a:latin typeface="Cambria Math" panose="02040503050406030204" pitchFamily="18" charset="0"/>
                        <a:cs typeface="Calibri" panose="020F0502020204030204" pitchFamily="34" charset="0"/>
                      </a:rPr>
                      <m:t>𝑒</m:t>
                    </m:r>
                    <m:r>
                      <a:rPr lang="de-AT" sz="1800" i="1" dirty="0" smtClean="0">
                        <a:latin typeface="Cambria Math" panose="02040503050406030204" pitchFamily="18" charset="0"/>
                        <a:cs typeface="Calibri" panose="020F0502020204030204" pitchFamily="34" charset="0"/>
                      </a:rPr>
                      <m:t>), </m:t>
                    </m:r>
                    <m:r>
                      <a:rPr lang="de-AT" sz="1800" i="1" dirty="0" err="1" smtClean="0">
                        <a:latin typeface="Cambria Math" panose="02040503050406030204" pitchFamily="18" charset="0"/>
                        <a:cs typeface="Calibri" panose="020F0502020204030204" pitchFamily="34" charset="0"/>
                      </a:rPr>
                      <m:t>𝑠</m:t>
                    </m:r>
                    <m:r>
                      <a:rPr lang="de-AT" sz="1800" i="1" dirty="0" err="1" smtClean="0">
                        <a:latin typeface="Cambria Math" panose="02040503050406030204" pitchFamily="18" charset="0"/>
                        <a:cs typeface="Calibri" panose="020F0502020204030204" pitchFamily="34" charset="0"/>
                      </a:rPr>
                      <m:t>.</m:t>
                    </m:r>
                    <m:r>
                      <a:rPr lang="de-AT" sz="1800" i="1" dirty="0" err="1" smtClean="0">
                        <a:latin typeface="Cambria Math" panose="02040503050406030204" pitchFamily="18" charset="0"/>
                        <a:cs typeface="Calibri" panose="020F0502020204030204" pitchFamily="34" charset="0"/>
                      </a:rPr>
                      <m:t>𝑡𝑜𝑝</m:t>
                    </m:r>
                    <m:r>
                      <a:rPr lang="de-AT" sz="1800" i="1" dirty="0" smtClean="0">
                        <a:latin typeface="Cambria Math" panose="02040503050406030204" pitchFamily="18" charset="0"/>
                        <a:cs typeface="Calibri" panose="020F0502020204030204" pitchFamily="34" charset="0"/>
                      </a:rPr>
                      <m:t>(), </m:t>
                    </m:r>
                    <m:r>
                      <a:rPr lang="de-AT" sz="1800" i="1" dirty="0" err="1" smtClean="0">
                        <a:latin typeface="Cambria Math" panose="02040503050406030204" pitchFamily="18" charset="0"/>
                        <a:cs typeface="Calibri" panose="020F0502020204030204" pitchFamily="34" charset="0"/>
                      </a:rPr>
                      <m:t>𝑠</m:t>
                    </m:r>
                    <m:r>
                      <a:rPr lang="de-AT" sz="1800" i="1" dirty="0" err="1" smtClean="0">
                        <a:latin typeface="Cambria Math" panose="02040503050406030204" pitchFamily="18" charset="0"/>
                        <a:cs typeface="Calibri" panose="020F0502020204030204" pitchFamily="34" charset="0"/>
                      </a:rPr>
                      <m:t>.</m:t>
                    </m:r>
                    <m:r>
                      <a:rPr lang="de-AT" sz="1800" i="1" dirty="0" err="1" smtClean="0">
                        <a:latin typeface="Cambria Math" panose="02040503050406030204" pitchFamily="18" charset="0"/>
                        <a:cs typeface="Calibri" panose="020F0502020204030204" pitchFamily="34" charset="0"/>
                      </a:rPr>
                      <m:t>𝑝𝑜𝑝</m:t>
                    </m:r>
                    <m:r>
                      <a:rPr lang="de-AT" sz="1800" i="1" dirty="0" smtClean="0">
                        <a:latin typeface="Cambria Math" panose="02040503050406030204" pitchFamily="18" charset="0"/>
                        <a:cs typeface="Calibri" panose="020F0502020204030204" pitchFamily="34" charset="0"/>
                      </a:rPr>
                      <m:t>(), </m:t>
                    </m:r>
                    <m:r>
                      <a:rPr lang="de-AT" sz="1800" i="1" dirty="0" err="1" smtClean="0">
                        <a:latin typeface="Cambria Math" panose="02040503050406030204" pitchFamily="18" charset="0"/>
                        <a:cs typeface="Calibri" panose="020F0502020204030204" pitchFamily="34" charset="0"/>
                      </a:rPr>
                      <m:t>𝑝𝑟𝑖𝑛𝑡</m:t>
                    </m:r>
                    <m:r>
                      <a:rPr lang="de-AT" sz="1800" i="1" dirty="0" smtClean="0">
                        <a:latin typeface="Cambria Math" panose="02040503050406030204" pitchFamily="18" charset="0"/>
                        <a:cs typeface="Calibri" panose="020F0502020204030204" pitchFamily="34" charset="0"/>
                      </a:rPr>
                      <m:t>(</m:t>
                    </m:r>
                    <m:r>
                      <a:rPr lang="de-AT" sz="1800" i="1" dirty="0" smtClean="0">
                        <a:latin typeface="Cambria Math" panose="02040503050406030204" pitchFamily="18" charset="0"/>
                        <a:cs typeface="Calibri" panose="020F0502020204030204" pitchFamily="34" charset="0"/>
                      </a:rPr>
                      <m:t>𝑠</m:t>
                    </m:r>
                    <m:r>
                      <a:rPr lang="de-AT" sz="1800" i="1" dirty="0" smtClean="0">
                        <a:latin typeface="Cambria Math" panose="02040503050406030204" pitchFamily="18" charset="0"/>
                        <a:cs typeface="Calibri" panose="020F0502020204030204" pitchFamily="34" charset="0"/>
                      </a:rPr>
                      <m:t>).</m:t>
                    </m:r>
                  </m:oMath>
                </a14:m>
                <a:endPar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latin typeface="Calibri" panose="020F0502020204030204" pitchFamily="34" charset="0"/>
                  <a:ea typeface="Cambria Math" panose="02040503050406030204" pitchFamily="18"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latin typeface="Calibri" panose="020F0502020204030204" pitchFamily="34" charset="0"/>
                    <a:ea typeface="Cambria Math" panose="02040503050406030204" pitchFamily="18" charset="0"/>
                    <a:cs typeface="Calibri" panose="020F0502020204030204" pitchFamily="34" charset="0"/>
                  </a:rPr>
                  <a:t>Task 2: </a:t>
                </a:r>
                <a:r>
                  <a:rPr lang="en-US" sz="1800" dirty="0">
                    <a:latin typeface="Calibri" panose="020F0502020204030204" pitchFamily="34" charset="0"/>
                    <a:ea typeface="Cambria Math" panose="02040503050406030204" pitchFamily="18" charset="0"/>
                    <a:cs typeface="Calibri" panose="020F0502020204030204" pitchFamily="34" charset="0"/>
                  </a:rPr>
                  <a:t>Implement the queue with a singly linked list. Recollect the interface of the queue: </a:t>
                </a:r>
                <a14:m>
                  <m:oMath xmlns:m="http://schemas.openxmlformats.org/officeDocument/2006/math">
                    <m:r>
                      <a:rPr lang="en-US" sz="1800" i="1" dirty="0" smtClean="0">
                        <a:latin typeface="Cambria Math" panose="02040503050406030204" pitchFamily="18" charset="0"/>
                        <a:ea typeface="Cambria Math" panose="02040503050406030204" pitchFamily="18" charset="0"/>
                        <a:cs typeface="Calibri" panose="020F0502020204030204" pitchFamily="34" charset="0"/>
                      </a:rPr>
                      <m:t>𝑄𝑢𝑒𝑢𝑒</m:t>
                    </m:r>
                    <m:r>
                      <a:rPr lang="en-US" sz="1800" i="1" dirty="0" smtClean="0">
                        <a:latin typeface="Cambria Math" panose="02040503050406030204" pitchFamily="18" charset="0"/>
                        <a:ea typeface="Cambria Math" panose="02040503050406030204" pitchFamily="18" charset="0"/>
                        <a:cs typeface="Calibri" panose="020F0502020204030204" pitchFamily="34" charset="0"/>
                      </a:rPr>
                      <m:t>(), </m:t>
                    </m:r>
                    <m:r>
                      <a:rPr lang="en-US" sz="1800" i="1" dirty="0" err="1" smtClean="0">
                        <a:latin typeface="Cambria Math" panose="02040503050406030204" pitchFamily="18" charset="0"/>
                        <a:ea typeface="Cambria Math" panose="02040503050406030204" pitchFamily="18" charset="0"/>
                        <a:cs typeface="Calibri" panose="020F0502020204030204" pitchFamily="34" charset="0"/>
                      </a:rPr>
                      <m:t>𝑙𝑒𝑛</m:t>
                    </m:r>
                    <m:r>
                      <a:rPr lang="en-US" sz="1800" i="1" dirty="0" smtClean="0">
                        <a:latin typeface="Cambria Math" panose="02040503050406030204" pitchFamily="18" charset="0"/>
                        <a:ea typeface="Cambria Math" panose="02040503050406030204" pitchFamily="18" charset="0"/>
                        <a:cs typeface="Calibri" panose="020F0502020204030204" pitchFamily="34" charset="0"/>
                      </a:rPr>
                      <m:t>(</m:t>
                    </m:r>
                    <m:r>
                      <a:rPr lang="en-US" sz="1800" i="1" dirty="0" smtClean="0">
                        <a:latin typeface="Cambria Math" panose="02040503050406030204" pitchFamily="18" charset="0"/>
                        <a:ea typeface="Cambria Math" panose="02040503050406030204" pitchFamily="18" charset="0"/>
                        <a:cs typeface="Calibri" panose="020F0502020204030204" pitchFamily="34" charset="0"/>
                      </a:rPr>
                      <m:t>𝑞</m:t>
                    </m:r>
                    <m:r>
                      <a:rPr lang="en-US" sz="1800" i="1" dirty="0" smtClean="0">
                        <a:latin typeface="Cambria Math" panose="02040503050406030204" pitchFamily="18" charset="0"/>
                        <a:ea typeface="Cambria Math" panose="02040503050406030204" pitchFamily="18" charset="0"/>
                        <a:cs typeface="Calibri" panose="020F0502020204030204" pitchFamily="34" charset="0"/>
                      </a:rPr>
                      <m:t>), </m:t>
                    </m:r>
                    <m:r>
                      <a:rPr lang="en-US" sz="1800" i="1" dirty="0" err="1" smtClean="0">
                        <a:latin typeface="Cambria Math" panose="02040503050406030204" pitchFamily="18" charset="0"/>
                        <a:ea typeface="Cambria Math" panose="02040503050406030204" pitchFamily="18" charset="0"/>
                        <a:cs typeface="Calibri" panose="020F0502020204030204" pitchFamily="34" charset="0"/>
                      </a:rPr>
                      <m:t>𝑞</m:t>
                    </m:r>
                    <m:r>
                      <a:rPr lang="en-US" sz="1800" i="1" dirty="0" err="1" smtClean="0">
                        <a:latin typeface="Cambria Math" panose="02040503050406030204" pitchFamily="18" charset="0"/>
                        <a:ea typeface="Cambria Math" panose="02040503050406030204" pitchFamily="18" charset="0"/>
                        <a:cs typeface="Calibri" panose="020F0502020204030204" pitchFamily="34" charset="0"/>
                      </a:rPr>
                      <m:t>.</m:t>
                    </m:r>
                    <m:r>
                      <a:rPr lang="en-US" sz="1800" i="1" dirty="0" err="1" smtClean="0">
                        <a:latin typeface="Cambria Math" panose="02040503050406030204" pitchFamily="18" charset="0"/>
                        <a:ea typeface="Cambria Math" panose="02040503050406030204" pitchFamily="18" charset="0"/>
                        <a:cs typeface="Calibri" panose="020F0502020204030204" pitchFamily="34" charset="0"/>
                      </a:rPr>
                      <m:t>𝑖𝑠</m:t>
                    </m:r>
                    <m:r>
                      <a:rPr lang="en-US" sz="1800" i="1" dirty="0" err="1" smtClean="0">
                        <a:latin typeface="Cambria Math" panose="02040503050406030204" pitchFamily="18" charset="0"/>
                        <a:ea typeface="Cambria Math" panose="02040503050406030204" pitchFamily="18" charset="0"/>
                        <a:cs typeface="Calibri" panose="020F0502020204030204" pitchFamily="34" charset="0"/>
                      </a:rPr>
                      <m:t>_</m:t>
                    </m:r>
                    <m:r>
                      <a:rPr lang="en-US" sz="1800" i="1" dirty="0" err="1" smtClean="0">
                        <a:latin typeface="Cambria Math" panose="02040503050406030204" pitchFamily="18" charset="0"/>
                        <a:ea typeface="Cambria Math" panose="02040503050406030204" pitchFamily="18" charset="0"/>
                        <a:cs typeface="Calibri" panose="020F0502020204030204" pitchFamily="34" charset="0"/>
                      </a:rPr>
                      <m:t>𝑒𝑚𝑝𝑡𝑦</m:t>
                    </m:r>
                    <m:r>
                      <a:rPr lang="en-US" sz="1800" i="1" dirty="0" smtClean="0">
                        <a:latin typeface="Cambria Math" panose="02040503050406030204" pitchFamily="18" charset="0"/>
                        <a:ea typeface="Cambria Math" panose="02040503050406030204" pitchFamily="18" charset="0"/>
                        <a:cs typeface="Calibri" panose="020F0502020204030204" pitchFamily="34" charset="0"/>
                      </a:rPr>
                      <m:t>(), </m:t>
                    </m:r>
                    <m:r>
                      <a:rPr lang="en-US" sz="1800" i="1" dirty="0" err="1" smtClean="0">
                        <a:latin typeface="Cambria Math" panose="02040503050406030204" pitchFamily="18" charset="0"/>
                        <a:ea typeface="Cambria Math" panose="02040503050406030204" pitchFamily="18" charset="0"/>
                        <a:cs typeface="Calibri" panose="020F0502020204030204" pitchFamily="34" charset="0"/>
                      </a:rPr>
                      <m:t>𝑞</m:t>
                    </m:r>
                    <m:r>
                      <a:rPr lang="en-US" sz="1800" i="1" dirty="0" err="1" smtClean="0">
                        <a:latin typeface="Cambria Math" panose="02040503050406030204" pitchFamily="18" charset="0"/>
                        <a:ea typeface="Cambria Math" panose="02040503050406030204" pitchFamily="18" charset="0"/>
                        <a:cs typeface="Calibri" panose="020F0502020204030204" pitchFamily="34" charset="0"/>
                      </a:rPr>
                      <m:t>.</m:t>
                    </m:r>
                    <m:r>
                      <a:rPr lang="en-US" sz="1800" i="1" dirty="0" err="1" smtClean="0">
                        <a:latin typeface="Cambria Math" panose="02040503050406030204" pitchFamily="18" charset="0"/>
                        <a:ea typeface="Cambria Math" panose="02040503050406030204" pitchFamily="18" charset="0"/>
                        <a:cs typeface="Calibri" panose="020F0502020204030204" pitchFamily="34" charset="0"/>
                      </a:rPr>
                      <m:t>𝑓𝑖𝑟𝑠𝑡</m:t>
                    </m:r>
                    <m:r>
                      <a:rPr lang="en-US" sz="1800" i="1" dirty="0" smtClean="0">
                        <a:latin typeface="Cambria Math" panose="02040503050406030204" pitchFamily="18" charset="0"/>
                        <a:ea typeface="Cambria Math" panose="02040503050406030204" pitchFamily="18" charset="0"/>
                        <a:cs typeface="Calibri" panose="020F0502020204030204" pitchFamily="34" charset="0"/>
                      </a:rPr>
                      <m:t>(), </m:t>
                    </m:r>
                    <m:r>
                      <a:rPr lang="en-US" sz="1800" i="1" dirty="0" err="1" smtClean="0">
                        <a:latin typeface="Cambria Math" panose="02040503050406030204" pitchFamily="18" charset="0"/>
                        <a:ea typeface="Cambria Math" panose="02040503050406030204" pitchFamily="18" charset="0"/>
                        <a:cs typeface="Calibri" panose="020F0502020204030204" pitchFamily="34" charset="0"/>
                      </a:rPr>
                      <m:t>𝑞</m:t>
                    </m:r>
                    <m:r>
                      <a:rPr lang="en-US" sz="1800" i="1" dirty="0" err="1" smtClean="0">
                        <a:latin typeface="Cambria Math" panose="02040503050406030204" pitchFamily="18" charset="0"/>
                        <a:ea typeface="Cambria Math" panose="02040503050406030204" pitchFamily="18" charset="0"/>
                        <a:cs typeface="Calibri" panose="020F0502020204030204" pitchFamily="34" charset="0"/>
                      </a:rPr>
                      <m:t>.</m:t>
                    </m:r>
                    <m:r>
                      <a:rPr lang="en-US" sz="1800" i="1" dirty="0" err="1" smtClean="0">
                        <a:latin typeface="Cambria Math" panose="02040503050406030204" pitchFamily="18" charset="0"/>
                        <a:ea typeface="Cambria Math" panose="02040503050406030204" pitchFamily="18" charset="0"/>
                        <a:cs typeface="Calibri" panose="020F0502020204030204" pitchFamily="34" charset="0"/>
                      </a:rPr>
                      <m:t>𝑑𝑒𝑞𝑢𝑒𝑢𝑒</m:t>
                    </m:r>
                    <m:r>
                      <a:rPr lang="en-US" sz="1800" i="1" dirty="0" smtClean="0">
                        <a:latin typeface="Cambria Math" panose="02040503050406030204" pitchFamily="18" charset="0"/>
                        <a:ea typeface="Cambria Math" panose="02040503050406030204" pitchFamily="18" charset="0"/>
                        <a:cs typeface="Calibri" panose="020F0502020204030204" pitchFamily="34" charset="0"/>
                      </a:rPr>
                      <m:t>(), </m:t>
                    </m:r>
                    <m:r>
                      <a:rPr lang="en-US" sz="1800" i="1" dirty="0" err="1" smtClean="0">
                        <a:latin typeface="Cambria Math" panose="02040503050406030204" pitchFamily="18" charset="0"/>
                        <a:ea typeface="Cambria Math" panose="02040503050406030204" pitchFamily="18" charset="0"/>
                        <a:cs typeface="Calibri" panose="020F0502020204030204" pitchFamily="34" charset="0"/>
                      </a:rPr>
                      <m:t>𝑞</m:t>
                    </m:r>
                    <m:r>
                      <a:rPr lang="en-US" sz="1800" i="1" dirty="0" err="1" smtClean="0">
                        <a:latin typeface="Cambria Math" panose="02040503050406030204" pitchFamily="18" charset="0"/>
                        <a:ea typeface="Cambria Math" panose="02040503050406030204" pitchFamily="18" charset="0"/>
                        <a:cs typeface="Calibri" panose="020F0502020204030204" pitchFamily="34" charset="0"/>
                      </a:rPr>
                      <m:t>.</m:t>
                    </m:r>
                    <m:r>
                      <a:rPr lang="en-US" sz="1800" i="1" dirty="0" err="1" smtClean="0">
                        <a:latin typeface="Cambria Math" panose="02040503050406030204" pitchFamily="18" charset="0"/>
                        <a:ea typeface="Cambria Math" panose="02040503050406030204" pitchFamily="18" charset="0"/>
                        <a:cs typeface="Calibri" panose="020F0502020204030204" pitchFamily="34" charset="0"/>
                      </a:rPr>
                      <m:t>𝑒𝑛𝑞𝑢𝑒𝑢𝑒</m:t>
                    </m:r>
                    <m:r>
                      <a:rPr lang="en-US" sz="1800" i="1" dirty="0" smtClean="0">
                        <a:latin typeface="Cambria Math" panose="02040503050406030204" pitchFamily="18" charset="0"/>
                        <a:ea typeface="Cambria Math" panose="02040503050406030204" pitchFamily="18" charset="0"/>
                        <a:cs typeface="Calibri" panose="020F0502020204030204" pitchFamily="34" charset="0"/>
                      </a:rPr>
                      <m:t>(), </m:t>
                    </m:r>
                    <m:r>
                      <a:rPr lang="en-US" sz="1800" i="1" dirty="0" smtClean="0">
                        <a:latin typeface="Cambria Math" panose="02040503050406030204" pitchFamily="18" charset="0"/>
                        <a:ea typeface="Cambria Math" panose="02040503050406030204" pitchFamily="18" charset="0"/>
                        <a:cs typeface="Calibri" panose="020F0502020204030204" pitchFamily="34" charset="0"/>
                      </a:rPr>
                      <m:t>𝑝𝑟𝑖𝑛𝑡</m:t>
                    </m:r>
                    <m:r>
                      <a:rPr lang="en-US" sz="1800" i="1" dirty="0" smtClean="0">
                        <a:latin typeface="Cambria Math" panose="02040503050406030204" pitchFamily="18" charset="0"/>
                        <a:ea typeface="Cambria Math" panose="02040503050406030204" pitchFamily="18" charset="0"/>
                        <a:cs typeface="Calibri" panose="020F0502020204030204" pitchFamily="34" charset="0"/>
                      </a:rPr>
                      <m:t>(</m:t>
                    </m:r>
                    <m:r>
                      <a:rPr lang="en-US" sz="1800" i="1" dirty="0" smtClean="0">
                        <a:latin typeface="Cambria Math" panose="02040503050406030204" pitchFamily="18" charset="0"/>
                        <a:ea typeface="Cambria Math" panose="02040503050406030204" pitchFamily="18" charset="0"/>
                        <a:cs typeface="Calibri" panose="020F0502020204030204" pitchFamily="34" charset="0"/>
                      </a:rPr>
                      <m:t>𝑞</m:t>
                    </m:r>
                    <m:r>
                      <a:rPr lang="en-US" sz="1800" i="1" dirty="0" smtClean="0">
                        <a:latin typeface="Cambria Math" panose="02040503050406030204" pitchFamily="18" charset="0"/>
                        <a:ea typeface="Cambria Math" panose="02040503050406030204" pitchFamily="18" charset="0"/>
                        <a:cs typeface="Calibri" panose="020F0502020204030204" pitchFamily="34" charset="0"/>
                      </a:rPr>
                      <m:t>).</m:t>
                    </m:r>
                  </m:oMath>
                </a14:m>
                <a:endParaRPr lang="en-US" sz="1800" dirty="0">
                  <a:latin typeface="Calibri" panose="020F0502020204030204" pitchFamily="34" charset="0"/>
                  <a:ea typeface="Cambria Math" panose="02040503050406030204" pitchFamily="18" charset="0"/>
                  <a:cs typeface="Calibri" panose="020F0502020204030204" pitchFamily="34" charset="0"/>
                </a:endParaRPr>
              </a:p>
            </p:txBody>
          </p:sp>
        </mc:Choice>
        <mc:Fallback xmlns="">
          <p:sp>
            <p:nvSpPr>
              <p:cNvPr id="4" name="Textfeld 2">
                <a:extLst>
                  <a:ext uri="{FF2B5EF4-FFF2-40B4-BE49-F238E27FC236}">
                    <a16:creationId xmlns:a16="http://schemas.microsoft.com/office/drawing/2014/main" id="{B1AB2DE2-BFB4-403B-9976-58C0812A00AF}"/>
                  </a:ext>
                </a:extLst>
              </p:cNvPr>
              <p:cNvSpPr txBox="1">
                <a:spLocks noRot="1" noChangeAspect="1" noMove="1" noResize="1" noEditPoints="1" noAdjustHandles="1" noChangeArrowheads="1" noChangeShapeType="1" noTextEdit="1"/>
              </p:cNvSpPr>
              <p:nvPr/>
            </p:nvSpPr>
            <p:spPr>
              <a:xfrm>
                <a:off x="457200" y="1605600"/>
                <a:ext cx="8229600" cy="1754326"/>
              </a:xfrm>
              <a:prstGeom prst="rect">
                <a:avLst/>
              </a:prstGeom>
              <a:blipFill>
                <a:blip r:embed="rId3"/>
                <a:stretch>
                  <a:fillRect l="-593" t="-1736" b="-2083"/>
                </a:stretch>
              </a:blipFill>
            </p:spPr>
            <p:txBody>
              <a:bodyPr/>
              <a:lstStyle/>
              <a:p>
                <a:r>
                  <a:rPr lang="de-AT">
                    <a:noFill/>
                  </a:rPr>
                  <a:t> </a:t>
                </a:r>
              </a:p>
            </p:txBody>
          </p:sp>
        </mc:Fallback>
      </mc:AlternateContent>
    </p:spTree>
    <p:extLst>
      <p:ext uri="{BB962C8B-B14F-4D97-AF65-F5344CB8AC3E}">
        <p14:creationId xmlns:p14="http://schemas.microsoft.com/office/powerpoint/2010/main" val="4105805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313944" y="274320"/>
            <a:ext cx="8458200" cy="1143000"/>
          </a:xfrm>
          <a:prstGeom prst="rect">
            <a:avLst/>
          </a:prstGeom>
          <a:noFill/>
          <a:ln>
            <a:noFill/>
          </a:ln>
        </p:spPr>
        <p:txBody>
          <a:bodyPr spcFirstLastPara="1" wrap="square" lIns="91425" tIns="91425" rIns="91425" bIns="91425" anchor="ctr" anchorCtr="0">
            <a:noAutofit/>
          </a:bodyPr>
          <a:lstStyle/>
          <a:p>
            <a:pPr algn="r">
              <a:buClr>
                <a:schemeClr val="dk1"/>
              </a:buClr>
              <a:buSzPts val="2800"/>
            </a:pPr>
            <a:r>
              <a:rPr lang="en-US" sz="2800" b="1" noProof="0" dirty="0">
                <a:solidFill>
                  <a:schemeClr val="dk1"/>
                </a:solidFill>
                <a:latin typeface="Calibri"/>
                <a:cs typeface="Calibri"/>
                <a:sym typeface="Calibri"/>
              </a:rPr>
              <a:t>Outline</a:t>
            </a:r>
            <a:endParaRPr lang="en-US" noProof="0" dirty="0">
              <a:solidFill>
                <a:schemeClr val="dk1"/>
              </a:solidFill>
            </a:endParaRPr>
          </a:p>
        </p:txBody>
      </p:sp>
      <p:sp>
        <p:nvSpPr>
          <p:cNvPr id="87" name="Google Shape;87;p2"/>
          <p:cNvSpPr txBox="1">
            <a:spLocks noGrp="1"/>
          </p:cNvSpPr>
          <p:nvPr>
            <p:ph type="body" idx="1"/>
          </p:nvPr>
        </p:nvSpPr>
        <p:spPr>
          <a:xfrm>
            <a:off x="457200" y="1606216"/>
            <a:ext cx="8229600" cy="1717429"/>
          </a:xfrm>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
        <p:nvSpPr>
          <p:cNvPr id="5" name="Textfeld 4">
            <a:extLst>
              <a:ext uri="{FF2B5EF4-FFF2-40B4-BE49-F238E27FC236}">
                <a16:creationId xmlns:a16="http://schemas.microsoft.com/office/drawing/2014/main" id="{29E762BB-C30C-4581-B3C1-7319E93FAD44}"/>
              </a:ext>
            </a:extLst>
          </p:cNvPr>
          <p:cNvSpPr txBox="1"/>
          <p:nvPr/>
        </p:nvSpPr>
        <p:spPr>
          <a:xfrm>
            <a:off x="457200" y="1701579"/>
            <a:ext cx="7533861" cy="1477328"/>
          </a:xfrm>
          <a:prstGeom prst="rect">
            <a:avLst/>
          </a:prstGeom>
          <a:noFill/>
        </p:spPr>
        <p:txBody>
          <a:bodyPr wrap="square" rtlCol="0">
            <a:spAutoFit/>
          </a:bodyPr>
          <a:lstStyle/>
          <a:p>
            <a:pPr marL="342900" indent="-342900">
              <a:buFont typeface="+mj-lt"/>
              <a:buAutoNum type="arabicPeriod"/>
            </a:pPr>
            <a:r>
              <a:rPr lang="en-US" sz="1800" dirty="0">
                <a:latin typeface="Calibri" panose="020F0502020204030204" pitchFamily="34" charset="0"/>
                <a:cs typeface="Calibri" panose="020F0502020204030204" pitchFamily="34" charset="0"/>
                <a:hlinkClick r:id="rId3" action="ppaction://hlinksldjump"/>
              </a:rPr>
              <a:t>Linked lists</a:t>
            </a:r>
            <a:endParaRPr lang="en-US" sz="1800" dirty="0">
              <a:latin typeface="Calibri" panose="020F0502020204030204" pitchFamily="34" charset="0"/>
              <a:cs typeface="Calibri" panose="020F0502020204030204" pitchFamily="34" charset="0"/>
            </a:endParaRPr>
          </a:p>
          <a:p>
            <a:pPr marL="342900" indent="-342900">
              <a:buFont typeface="+mj-lt"/>
              <a:buAutoNum type="arabicPeriod"/>
            </a:pPr>
            <a:r>
              <a:rPr lang="en-US" sz="1800" dirty="0">
                <a:latin typeface="Calibri" panose="020F0502020204030204" pitchFamily="34" charset="0"/>
                <a:cs typeface="Calibri" panose="020F0502020204030204" pitchFamily="34" charset="0"/>
                <a:hlinkClick r:id="rId4" action="ppaction://hlinksldjump"/>
              </a:rPr>
              <a:t>Singly linked lists</a:t>
            </a:r>
            <a:endParaRPr lang="en-US" sz="1800" dirty="0">
              <a:latin typeface="Calibri" panose="020F0502020204030204" pitchFamily="34" charset="0"/>
              <a:cs typeface="Calibri" panose="020F0502020204030204" pitchFamily="34" charset="0"/>
            </a:endParaRPr>
          </a:p>
          <a:p>
            <a:pPr marL="342900" indent="-342900">
              <a:buFont typeface="+mj-lt"/>
              <a:buAutoNum type="arabicPeriod"/>
            </a:pPr>
            <a:r>
              <a:rPr lang="en-US" sz="1800" dirty="0">
                <a:latin typeface="Calibri" panose="020F0502020204030204" pitchFamily="34" charset="0"/>
                <a:cs typeface="Calibri" panose="020F0502020204030204" pitchFamily="34" charset="0"/>
                <a:hlinkClick r:id="rId5" action="ppaction://hlinksldjump"/>
              </a:rPr>
              <a:t>Exercise</a:t>
            </a:r>
            <a:endParaRPr lang="en-US" sz="1800" dirty="0">
              <a:latin typeface="Calibri" panose="020F0502020204030204" pitchFamily="34" charset="0"/>
              <a:cs typeface="Calibri" panose="020F0502020204030204" pitchFamily="34" charset="0"/>
            </a:endParaRPr>
          </a:p>
          <a:p>
            <a:pPr marL="342900" indent="-342900">
              <a:buFont typeface="+mj-lt"/>
              <a:buAutoNum type="arabicPeriod"/>
            </a:pPr>
            <a:r>
              <a:rPr lang="en-US" sz="1800" dirty="0">
                <a:latin typeface="Calibri" panose="020F0502020204030204" pitchFamily="34" charset="0"/>
                <a:cs typeface="Calibri" panose="020F0502020204030204" pitchFamily="34" charset="0"/>
                <a:hlinkClick r:id="rId6" action="ppaction://hlinksldjump"/>
              </a:rPr>
              <a:t>Doubly linked lists</a:t>
            </a:r>
            <a:endParaRPr lang="en-US" sz="1800" dirty="0">
              <a:latin typeface="Calibri" panose="020F0502020204030204" pitchFamily="34" charset="0"/>
              <a:cs typeface="Calibri" panose="020F0502020204030204" pitchFamily="34" charset="0"/>
            </a:endParaRPr>
          </a:p>
          <a:p>
            <a:pPr marL="342900" indent="-342900">
              <a:buFont typeface="+mj-lt"/>
              <a:buAutoNum type="arabicPeriod"/>
            </a:pPr>
            <a:r>
              <a:rPr lang="en-US" sz="1800" dirty="0">
                <a:latin typeface="Calibri" panose="020F0502020204030204" pitchFamily="34" charset="0"/>
                <a:cs typeface="Calibri" panose="020F0502020204030204" pitchFamily="34" charset="0"/>
                <a:hlinkClick r:id="rId7" action="ppaction://hlinksldjump"/>
              </a:rPr>
              <a:t>Exercise</a:t>
            </a:r>
            <a:endParaRPr lang="en-US" sz="1800" dirty="0">
              <a:latin typeface="Calibri" panose="020F0502020204030204" pitchFamily="34" charset="0"/>
              <a:cs typeface="Calibri" panose="020F050202020403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Complexity of list based stacks</a:t>
            </a:r>
            <a:endParaRPr lang="en-US" sz="2800" b="1" noProof="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graphicFrame>
            <p:nvGraphicFramePr>
              <p:cNvPr id="7" name="Tabelle 6">
                <a:extLst>
                  <a:ext uri="{FF2B5EF4-FFF2-40B4-BE49-F238E27FC236}">
                    <a16:creationId xmlns:a16="http://schemas.microsoft.com/office/drawing/2014/main" id="{B3903C2A-961F-4E32-958D-778B7FE21E38}"/>
                  </a:ext>
                </a:extLst>
              </p:cNvPr>
              <p:cNvGraphicFramePr/>
              <p:nvPr>
                <p:extLst>
                  <p:ext uri="{D42A27DB-BD31-4B8C-83A1-F6EECF244321}">
                    <p14:modId xmlns:p14="http://schemas.microsoft.com/office/powerpoint/2010/main" val="1106391512"/>
                  </p:ext>
                </p:extLst>
              </p:nvPr>
            </p:nvGraphicFramePr>
            <p:xfrm>
              <a:off x="2330879" y="2188614"/>
              <a:ext cx="4481941" cy="2033676"/>
            </p:xfrm>
            <a:graphic>
              <a:graphicData uri="http://schemas.openxmlformats.org/drawingml/2006/table">
                <a:tbl>
                  <a:tblPr firstRow="1" bandRow="1">
                    <a:tableStyleId>{21E4AEA4-8DFA-4A89-87EB-49C32662AFE0}</a:tableStyleId>
                  </a:tblPr>
                  <a:tblGrid>
                    <a:gridCol w="2953790">
                      <a:extLst>
                        <a:ext uri="{9D8B030D-6E8A-4147-A177-3AD203B41FA5}">
                          <a16:colId xmlns:a16="http://schemas.microsoft.com/office/drawing/2014/main" val="4091769654"/>
                        </a:ext>
                      </a:extLst>
                    </a:gridCol>
                    <a:gridCol w="1528151">
                      <a:extLst>
                        <a:ext uri="{9D8B030D-6E8A-4147-A177-3AD203B41FA5}">
                          <a16:colId xmlns:a16="http://schemas.microsoft.com/office/drawing/2014/main" val="20000"/>
                        </a:ext>
                      </a:extLst>
                    </a:gridCol>
                  </a:tblGrid>
                  <a:tr h="280042">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Operation</a:t>
                          </a:r>
                        </a:p>
                      </a:txBody>
                      <a:tcPr marL="63607" marR="63607" marT="32313" marB="32313" anchor="ctr"/>
                    </a:tc>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Complexity</a:t>
                          </a:r>
                        </a:p>
                      </a:txBody>
                      <a:tcPr marL="63607" marR="63607" marT="32313" marB="32313" anchor="ctr"/>
                    </a:tc>
                    <a:extLst>
                      <a:ext uri="{0D108BD9-81ED-4DB2-BD59-A6C34878D82A}">
                        <a16:rowId xmlns:a16="http://schemas.microsoft.com/office/drawing/2014/main" val="10000"/>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𝑠</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𝑝𝑢𝑠h</m:t>
                                </m:r>
                                <m:r>
                                  <a:rPr lang="en-US" sz="180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en-US" sz="1800" i="1" strike="noStrike" spc="-1" dirty="0" smtClean="0">
                                    <a:latin typeface="Cambria Math" panose="02040503050406030204" pitchFamily="18" charset="0"/>
                                    <a:ea typeface="Calibri" panose="020F0502020204030204" pitchFamily="34" charset="0"/>
                                    <a:cs typeface="Calibri" panose="020F0502020204030204" pitchFamily="34" charset="0"/>
                                  </a:rPr>
                                  <m:t>𝑣𝑎𝑙𝑢𝑒</m:t>
                                </m:r>
                                <m:r>
                                  <a:rPr lang="en-US" sz="180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a14:m>
                            <m:oMathPara xmlns:m="http://schemas.openxmlformats.org/officeDocument/2006/math">
                              <m:oMathParaPr>
                                <m:jc m:val="left"/>
                              </m:oMathParaPr>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d>
                                  <m:dPr>
                                    <m:ctrlP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ctrlPr>
                                  </m:dPr>
                                  <m:e>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e>
                                </m:d>
                              </m:oMath>
                            </m:oMathPara>
                          </a14:m>
                          <a:endParaRPr lang="en-US" sz="1800" b="0" strike="noStrike" spc="-1" baseline="30000"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0002"/>
                      </a:ext>
                    </a:extLst>
                  </a:tr>
                  <a:tr h="280042">
                    <a:tc>
                      <a:txBody>
                        <a:bodyPr/>
                        <a:lstStyle/>
                        <a:p>
                          <a:pPr algn="l"/>
                          <a14:m>
                            <m:oMathPara xmlns:m="http://schemas.openxmlformats.org/officeDocument/2006/math">
                              <m:oMathParaPr>
                                <m:jc m:val="left"/>
                              </m:oMathParaPr>
                              <m:oMath xmlns:m="http://schemas.openxmlformats.org/officeDocument/2006/math">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𝑠</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𝑝𝑜𝑝</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left"/>
                              </m:oMathParaPr>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oMath>
                            </m:oMathPara>
                          </a14:m>
                          <a:endParaRPr lang="en-US" sz="1800" b="0" strike="noStrike" spc="-1" baseline="30000"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0003"/>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𝑠</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𝑡</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𝑜𝑝</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left"/>
                              </m:oMathParaPr>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d>
                                  <m:dPr>
                                    <m:ctrlP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ctrlPr>
                                  </m:dPr>
                                  <m:e>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e>
                                </m:d>
                              </m:oMath>
                            </m:oMathPara>
                          </a14:m>
                          <a:endParaRPr lang="en-US" sz="1800" b="0" strike="noStrike" spc="-1" baseline="30000"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789822921"/>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𝑠</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𝑖𝑠</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_</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𝑒𝑚𝑝𝑡𝑦</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left"/>
                              </m:oMathParaPr>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oMath>
                            </m:oMathPara>
                          </a14:m>
                          <a:endParaRPr lang="en-US" sz="1800" b="0" strike="noStrike" spc="-1" baseline="30000"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427484794"/>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𝑙</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𝑒</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𝑛</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𝑠</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left"/>
                              </m:oMathParaPr>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oMath>
                            </m:oMathPara>
                          </a14:m>
                          <a:endParaRPr lang="en-US" sz="1800" b="0" strike="noStrike" spc="-1" baseline="30000"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746889954"/>
                      </a:ext>
                    </a:extLst>
                  </a:tr>
                </a:tbl>
              </a:graphicData>
            </a:graphic>
          </p:graphicFrame>
        </mc:Choice>
        <mc:Fallback xmlns="">
          <p:graphicFrame>
            <p:nvGraphicFramePr>
              <p:cNvPr id="7" name="Tabelle 6">
                <a:extLst>
                  <a:ext uri="{FF2B5EF4-FFF2-40B4-BE49-F238E27FC236}">
                    <a16:creationId xmlns:a16="http://schemas.microsoft.com/office/drawing/2014/main" id="{B3903C2A-961F-4E32-958D-778B7FE21E38}"/>
                  </a:ext>
                </a:extLst>
              </p:cNvPr>
              <p:cNvGraphicFramePr/>
              <p:nvPr>
                <p:extLst>
                  <p:ext uri="{D42A27DB-BD31-4B8C-83A1-F6EECF244321}">
                    <p14:modId xmlns:p14="http://schemas.microsoft.com/office/powerpoint/2010/main" val="1106391512"/>
                  </p:ext>
                </p:extLst>
              </p:nvPr>
            </p:nvGraphicFramePr>
            <p:xfrm>
              <a:off x="2330879" y="2188614"/>
              <a:ext cx="4481941" cy="2033676"/>
            </p:xfrm>
            <a:graphic>
              <a:graphicData uri="http://schemas.openxmlformats.org/drawingml/2006/table">
                <a:tbl>
                  <a:tblPr firstRow="1" bandRow="1">
                    <a:tableStyleId>{21E4AEA4-8DFA-4A89-87EB-49C32662AFE0}</a:tableStyleId>
                  </a:tblPr>
                  <a:tblGrid>
                    <a:gridCol w="2953790">
                      <a:extLst>
                        <a:ext uri="{9D8B030D-6E8A-4147-A177-3AD203B41FA5}">
                          <a16:colId xmlns:a16="http://schemas.microsoft.com/office/drawing/2014/main" val="4091769654"/>
                        </a:ext>
                      </a:extLst>
                    </a:gridCol>
                    <a:gridCol w="1528151">
                      <a:extLst>
                        <a:ext uri="{9D8B030D-6E8A-4147-A177-3AD203B41FA5}">
                          <a16:colId xmlns:a16="http://schemas.microsoft.com/office/drawing/2014/main" val="20000"/>
                        </a:ext>
                      </a:extLst>
                    </a:gridCol>
                  </a:tblGrid>
                  <a:tr h="338946">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Operation</a:t>
                          </a:r>
                        </a:p>
                      </a:txBody>
                      <a:tcPr marL="63607" marR="63607" marT="32313" marB="32313" anchor="ctr"/>
                    </a:tc>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Complexity</a:t>
                          </a:r>
                        </a:p>
                      </a:txBody>
                      <a:tcPr marL="63607" marR="63607" marT="32313" marB="32313" anchor="ctr"/>
                    </a:tc>
                    <a:extLst>
                      <a:ext uri="{0D108BD9-81ED-4DB2-BD59-A6C34878D82A}">
                        <a16:rowId xmlns:a16="http://schemas.microsoft.com/office/drawing/2014/main" val="10000"/>
                      </a:ext>
                    </a:extLst>
                  </a:tr>
                  <a:tr h="338946">
                    <a:tc>
                      <a:txBody>
                        <a:bodyPr/>
                        <a:lstStyle/>
                        <a:p>
                          <a:endParaRPr lang="de-DE"/>
                        </a:p>
                      </a:txBody>
                      <a:tcPr marL="63607" marR="63607" marT="32313" marB="32313">
                        <a:blipFill>
                          <a:blip r:embed="rId3"/>
                          <a:stretch>
                            <a:fillRect l="-206" t="-116364" r="-52577" b="-425455"/>
                          </a:stretch>
                        </a:blipFill>
                      </a:tcPr>
                    </a:tc>
                    <a:tc>
                      <a:txBody>
                        <a:bodyPr/>
                        <a:lstStyle/>
                        <a:p>
                          <a:endParaRPr lang="de-DE"/>
                        </a:p>
                      </a:txBody>
                      <a:tcPr marL="63607" marR="63607" marT="32313" marB="32313">
                        <a:blipFill>
                          <a:blip r:embed="rId3"/>
                          <a:stretch>
                            <a:fillRect l="-193625" t="-116364" r="-1594" b="-425455"/>
                          </a:stretch>
                        </a:blipFill>
                      </a:tcPr>
                    </a:tc>
                    <a:extLst>
                      <a:ext uri="{0D108BD9-81ED-4DB2-BD59-A6C34878D82A}">
                        <a16:rowId xmlns:a16="http://schemas.microsoft.com/office/drawing/2014/main" val="10002"/>
                      </a:ext>
                    </a:extLst>
                  </a:tr>
                  <a:tr h="338946">
                    <a:tc>
                      <a:txBody>
                        <a:bodyPr/>
                        <a:lstStyle/>
                        <a:p>
                          <a:endParaRPr lang="de-DE"/>
                        </a:p>
                      </a:txBody>
                      <a:tcPr marL="63607" marR="63607" marT="32313" marB="32313">
                        <a:blipFill>
                          <a:blip r:embed="rId3"/>
                          <a:stretch>
                            <a:fillRect l="-206" t="-212500" r="-52577" b="-317857"/>
                          </a:stretch>
                        </a:blipFill>
                      </a:tcPr>
                    </a:tc>
                    <a:tc>
                      <a:txBody>
                        <a:bodyPr/>
                        <a:lstStyle/>
                        <a:p>
                          <a:endParaRPr lang="de-DE"/>
                        </a:p>
                      </a:txBody>
                      <a:tcPr marL="63607" marR="63607" marT="32313" marB="32313">
                        <a:blipFill>
                          <a:blip r:embed="rId3"/>
                          <a:stretch>
                            <a:fillRect l="-193625" t="-212500" r="-1594" b="-317857"/>
                          </a:stretch>
                        </a:blipFill>
                      </a:tcPr>
                    </a:tc>
                    <a:extLst>
                      <a:ext uri="{0D108BD9-81ED-4DB2-BD59-A6C34878D82A}">
                        <a16:rowId xmlns:a16="http://schemas.microsoft.com/office/drawing/2014/main" val="10003"/>
                      </a:ext>
                    </a:extLst>
                  </a:tr>
                  <a:tr h="338946">
                    <a:tc>
                      <a:txBody>
                        <a:bodyPr/>
                        <a:lstStyle/>
                        <a:p>
                          <a:endParaRPr lang="de-DE"/>
                        </a:p>
                      </a:txBody>
                      <a:tcPr marL="63607" marR="63607" marT="32313" marB="32313">
                        <a:blipFill>
                          <a:blip r:embed="rId3"/>
                          <a:stretch>
                            <a:fillRect l="-206" t="-312500" r="-52577" b="-217857"/>
                          </a:stretch>
                        </a:blipFill>
                      </a:tcPr>
                    </a:tc>
                    <a:tc>
                      <a:txBody>
                        <a:bodyPr/>
                        <a:lstStyle/>
                        <a:p>
                          <a:endParaRPr lang="de-DE"/>
                        </a:p>
                      </a:txBody>
                      <a:tcPr marL="63607" marR="63607" marT="32313" marB="32313">
                        <a:blipFill>
                          <a:blip r:embed="rId3"/>
                          <a:stretch>
                            <a:fillRect l="-193625" t="-312500" r="-1594" b="-217857"/>
                          </a:stretch>
                        </a:blipFill>
                      </a:tcPr>
                    </a:tc>
                    <a:extLst>
                      <a:ext uri="{0D108BD9-81ED-4DB2-BD59-A6C34878D82A}">
                        <a16:rowId xmlns:a16="http://schemas.microsoft.com/office/drawing/2014/main" val="1789822921"/>
                      </a:ext>
                    </a:extLst>
                  </a:tr>
                  <a:tr h="338946">
                    <a:tc>
                      <a:txBody>
                        <a:bodyPr/>
                        <a:lstStyle/>
                        <a:p>
                          <a:endParaRPr lang="de-DE"/>
                        </a:p>
                      </a:txBody>
                      <a:tcPr marL="63607" marR="63607" marT="32313" marB="32313">
                        <a:blipFill>
                          <a:blip r:embed="rId3"/>
                          <a:stretch>
                            <a:fillRect l="-206" t="-420000" r="-52577" b="-121818"/>
                          </a:stretch>
                        </a:blipFill>
                      </a:tcPr>
                    </a:tc>
                    <a:tc>
                      <a:txBody>
                        <a:bodyPr/>
                        <a:lstStyle/>
                        <a:p>
                          <a:endParaRPr lang="de-DE"/>
                        </a:p>
                      </a:txBody>
                      <a:tcPr marL="63607" marR="63607" marT="32313" marB="32313">
                        <a:blipFill>
                          <a:blip r:embed="rId3"/>
                          <a:stretch>
                            <a:fillRect l="-193625" t="-420000" r="-1594" b="-121818"/>
                          </a:stretch>
                        </a:blipFill>
                      </a:tcPr>
                    </a:tc>
                    <a:extLst>
                      <a:ext uri="{0D108BD9-81ED-4DB2-BD59-A6C34878D82A}">
                        <a16:rowId xmlns:a16="http://schemas.microsoft.com/office/drawing/2014/main" val="1427484794"/>
                      </a:ext>
                    </a:extLst>
                  </a:tr>
                  <a:tr h="338946">
                    <a:tc>
                      <a:txBody>
                        <a:bodyPr/>
                        <a:lstStyle/>
                        <a:p>
                          <a:endParaRPr lang="de-DE"/>
                        </a:p>
                      </a:txBody>
                      <a:tcPr marL="63607" marR="63607" marT="32313" marB="32313">
                        <a:blipFill>
                          <a:blip r:embed="rId3"/>
                          <a:stretch>
                            <a:fillRect l="-206" t="-510714" r="-52577" b="-19643"/>
                          </a:stretch>
                        </a:blipFill>
                      </a:tcPr>
                    </a:tc>
                    <a:tc>
                      <a:txBody>
                        <a:bodyPr/>
                        <a:lstStyle/>
                        <a:p>
                          <a:endParaRPr lang="de-DE"/>
                        </a:p>
                      </a:txBody>
                      <a:tcPr marL="63607" marR="63607" marT="32313" marB="32313">
                        <a:blipFill>
                          <a:blip r:embed="rId3"/>
                          <a:stretch>
                            <a:fillRect l="-193625" t="-510714" r="-1594" b="-19643"/>
                          </a:stretch>
                        </a:blipFill>
                      </a:tcPr>
                    </a:tc>
                    <a:extLst>
                      <a:ext uri="{0D108BD9-81ED-4DB2-BD59-A6C34878D82A}">
                        <a16:rowId xmlns:a16="http://schemas.microsoft.com/office/drawing/2014/main" val="1746889954"/>
                      </a:ext>
                    </a:extLst>
                  </a:tr>
                </a:tbl>
              </a:graphicData>
            </a:graphic>
          </p:graphicFrame>
        </mc:Fallback>
      </mc:AlternateContent>
    </p:spTree>
    <p:extLst>
      <p:ext uri="{BB962C8B-B14F-4D97-AF65-F5344CB8AC3E}">
        <p14:creationId xmlns:p14="http://schemas.microsoft.com/office/powerpoint/2010/main" val="41642756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Complexity of list based queues</a:t>
            </a:r>
            <a:endParaRPr lang="en-US" sz="2800" b="1" noProof="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graphicFrame>
            <p:nvGraphicFramePr>
              <p:cNvPr id="7" name="Tabelle 6">
                <a:extLst>
                  <a:ext uri="{FF2B5EF4-FFF2-40B4-BE49-F238E27FC236}">
                    <a16:creationId xmlns:a16="http://schemas.microsoft.com/office/drawing/2014/main" id="{B3903C2A-961F-4E32-958D-778B7FE21E38}"/>
                  </a:ext>
                </a:extLst>
              </p:cNvPr>
              <p:cNvGraphicFramePr/>
              <p:nvPr>
                <p:extLst>
                  <p:ext uri="{D42A27DB-BD31-4B8C-83A1-F6EECF244321}">
                    <p14:modId xmlns:p14="http://schemas.microsoft.com/office/powerpoint/2010/main" val="3091671704"/>
                  </p:ext>
                </p:extLst>
              </p:nvPr>
            </p:nvGraphicFramePr>
            <p:xfrm>
              <a:off x="2330879" y="2188614"/>
              <a:ext cx="4481941" cy="2033676"/>
            </p:xfrm>
            <a:graphic>
              <a:graphicData uri="http://schemas.openxmlformats.org/drawingml/2006/table">
                <a:tbl>
                  <a:tblPr firstRow="1" bandRow="1">
                    <a:tableStyleId>{21E4AEA4-8DFA-4A89-87EB-49C32662AFE0}</a:tableStyleId>
                  </a:tblPr>
                  <a:tblGrid>
                    <a:gridCol w="2953790">
                      <a:extLst>
                        <a:ext uri="{9D8B030D-6E8A-4147-A177-3AD203B41FA5}">
                          <a16:colId xmlns:a16="http://schemas.microsoft.com/office/drawing/2014/main" val="4091769654"/>
                        </a:ext>
                      </a:extLst>
                    </a:gridCol>
                    <a:gridCol w="1528151">
                      <a:extLst>
                        <a:ext uri="{9D8B030D-6E8A-4147-A177-3AD203B41FA5}">
                          <a16:colId xmlns:a16="http://schemas.microsoft.com/office/drawing/2014/main" val="20000"/>
                        </a:ext>
                      </a:extLst>
                    </a:gridCol>
                  </a:tblGrid>
                  <a:tr h="280042">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Operation</a:t>
                          </a:r>
                        </a:p>
                      </a:txBody>
                      <a:tcPr marL="63607" marR="63607" marT="32313" marB="32313" anchor="ctr"/>
                    </a:tc>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Complexity</a:t>
                          </a:r>
                        </a:p>
                      </a:txBody>
                      <a:tcPr marL="63607" marR="63607" marT="32313" marB="32313" anchor="ctr"/>
                    </a:tc>
                    <a:extLst>
                      <a:ext uri="{0D108BD9-81ED-4DB2-BD59-A6C34878D82A}">
                        <a16:rowId xmlns:a16="http://schemas.microsoft.com/office/drawing/2014/main" val="10000"/>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𝑞</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𝑒𝑛𝑞𝑢𝑒𝑢𝑒</m:t>
                                </m:r>
                                <m:r>
                                  <a:rPr lang="en-US" sz="180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en-US" sz="1800" i="1" strike="noStrike" spc="-1" dirty="0" smtClean="0">
                                    <a:latin typeface="Cambria Math" panose="02040503050406030204" pitchFamily="18" charset="0"/>
                                    <a:ea typeface="Calibri" panose="020F0502020204030204" pitchFamily="34" charset="0"/>
                                    <a:cs typeface="Calibri" panose="020F0502020204030204" pitchFamily="34" charset="0"/>
                                  </a:rPr>
                                  <m:t>𝑣𝑎𝑙𝑢𝑒</m:t>
                                </m:r>
                                <m:r>
                                  <a:rPr lang="en-US" sz="180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a14:m>
                            <m:oMathPara xmlns:m="http://schemas.openxmlformats.org/officeDocument/2006/math">
                              <m:oMathParaPr>
                                <m:jc m:val="left"/>
                              </m:oMathParaPr>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d>
                                  <m:dPr>
                                    <m:ctrlP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ctrlPr>
                                  </m:dPr>
                                  <m:e>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e>
                                </m:d>
                              </m:oMath>
                            </m:oMathPara>
                          </a14:m>
                          <a:endParaRPr lang="en-US" sz="1800" b="0" strike="noStrike" spc="-1" baseline="30000"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0002"/>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𝑞</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𝑑𝑒𝑞𝑢𝑒𝑢𝑒</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left"/>
                              </m:oMathParaPr>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oMath>
                            </m:oMathPara>
                          </a14:m>
                          <a:endParaRPr lang="en-US" sz="1800" b="0" strike="noStrike" spc="-1" baseline="30000"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0003"/>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𝑞</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𝑓𝑖𝑟𝑠𝑡</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left"/>
                              </m:oMathParaPr>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d>
                                  <m:dPr>
                                    <m:ctrlP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ctrlPr>
                                  </m:dPr>
                                  <m:e>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e>
                                </m:d>
                              </m:oMath>
                            </m:oMathPara>
                          </a14:m>
                          <a:endParaRPr lang="en-US" sz="1800" b="0" strike="noStrike" spc="-1" baseline="30000"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789822921"/>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𝑞</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𝑖𝑠</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_</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𝑒𝑚𝑝𝑡𝑦</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left"/>
                              </m:oMathParaPr>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oMath>
                            </m:oMathPara>
                          </a14:m>
                          <a:endParaRPr lang="en-US" sz="1800" b="0" strike="noStrike" spc="-1" baseline="30000"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427484794"/>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𝑙</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𝑒</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𝑛</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𝑞</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left"/>
                              </m:oMathParaPr>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oMath>
                            </m:oMathPara>
                          </a14:m>
                          <a:endParaRPr lang="en-US" sz="1800" b="0" strike="noStrike" spc="-1" baseline="30000"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746889954"/>
                      </a:ext>
                    </a:extLst>
                  </a:tr>
                </a:tbl>
              </a:graphicData>
            </a:graphic>
          </p:graphicFrame>
        </mc:Choice>
        <mc:Fallback xmlns="">
          <p:graphicFrame>
            <p:nvGraphicFramePr>
              <p:cNvPr id="7" name="Tabelle 6">
                <a:extLst>
                  <a:ext uri="{FF2B5EF4-FFF2-40B4-BE49-F238E27FC236}">
                    <a16:creationId xmlns:a16="http://schemas.microsoft.com/office/drawing/2014/main" id="{B3903C2A-961F-4E32-958D-778B7FE21E38}"/>
                  </a:ext>
                </a:extLst>
              </p:cNvPr>
              <p:cNvGraphicFramePr/>
              <p:nvPr>
                <p:extLst>
                  <p:ext uri="{D42A27DB-BD31-4B8C-83A1-F6EECF244321}">
                    <p14:modId xmlns:p14="http://schemas.microsoft.com/office/powerpoint/2010/main" val="3091671704"/>
                  </p:ext>
                </p:extLst>
              </p:nvPr>
            </p:nvGraphicFramePr>
            <p:xfrm>
              <a:off x="2330879" y="2188614"/>
              <a:ext cx="4481941" cy="2033676"/>
            </p:xfrm>
            <a:graphic>
              <a:graphicData uri="http://schemas.openxmlformats.org/drawingml/2006/table">
                <a:tbl>
                  <a:tblPr firstRow="1" bandRow="1">
                    <a:tableStyleId>{21E4AEA4-8DFA-4A89-87EB-49C32662AFE0}</a:tableStyleId>
                  </a:tblPr>
                  <a:tblGrid>
                    <a:gridCol w="2953790">
                      <a:extLst>
                        <a:ext uri="{9D8B030D-6E8A-4147-A177-3AD203B41FA5}">
                          <a16:colId xmlns:a16="http://schemas.microsoft.com/office/drawing/2014/main" val="4091769654"/>
                        </a:ext>
                      </a:extLst>
                    </a:gridCol>
                    <a:gridCol w="1528151">
                      <a:extLst>
                        <a:ext uri="{9D8B030D-6E8A-4147-A177-3AD203B41FA5}">
                          <a16:colId xmlns:a16="http://schemas.microsoft.com/office/drawing/2014/main" val="20000"/>
                        </a:ext>
                      </a:extLst>
                    </a:gridCol>
                  </a:tblGrid>
                  <a:tr h="338946">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Operation</a:t>
                          </a:r>
                        </a:p>
                      </a:txBody>
                      <a:tcPr marL="63607" marR="63607" marT="32313" marB="32313" anchor="ctr"/>
                    </a:tc>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Complexity</a:t>
                          </a:r>
                        </a:p>
                      </a:txBody>
                      <a:tcPr marL="63607" marR="63607" marT="32313" marB="32313" anchor="ctr"/>
                    </a:tc>
                    <a:extLst>
                      <a:ext uri="{0D108BD9-81ED-4DB2-BD59-A6C34878D82A}">
                        <a16:rowId xmlns:a16="http://schemas.microsoft.com/office/drawing/2014/main" val="10000"/>
                      </a:ext>
                    </a:extLst>
                  </a:tr>
                  <a:tr h="338946">
                    <a:tc>
                      <a:txBody>
                        <a:bodyPr/>
                        <a:lstStyle/>
                        <a:p>
                          <a:endParaRPr lang="de-DE"/>
                        </a:p>
                      </a:txBody>
                      <a:tcPr marL="63607" marR="63607" marT="32313" marB="32313">
                        <a:blipFill>
                          <a:blip r:embed="rId3"/>
                          <a:stretch>
                            <a:fillRect l="-206" t="-116364" r="-52577" b="-425455"/>
                          </a:stretch>
                        </a:blipFill>
                      </a:tcPr>
                    </a:tc>
                    <a:tc>
                      <a:txBody>
                        <a:bodyPr/>
                        <a:lstStyle/>
                        <a:p>
                          <a:endParaRPr lang="de-DE"/>
                        </a:p>
                      </a:txBody>
                      <a:tcPr marL="63607" marR="63607" marT="32313" marB="32313">
                        <a:blipFill>
                          <a:blip r:embed="rId3"/>
                          <a:stretch>
                            <a:fillRect l="-193625" t="-116364" r="-1594" b="-425455"/>
                          </a:stretch>
                        </a:blipFill>
                      </a:tcPr>
                    </a:tc>
                    <a:extLst>
                      <a:ext uri="{0D108BD9-81ED-4DB2-BD59-A6C34878D82A}">
                        <a16:rowId xmlns:a16="http://schemas.microsoft.com/office/drawing/2014/main" val="10002"/>
                      </a:ext>
                    </a:extLst>
                  </a:tr>
                  <a:tr h="338946">
                    <a:tc>
                      <a:txBody>
                        <a:bodyPr/>
                        <a:lstStyle/>
                        <a:p>
                          <a:endParaRPr lang="de-DE"/>
                        </a:p>
                      </a:txBody>
                      <a:tcPr marL="63607" marR="63607" marT="32313" marB="32313">
                        <a:blipFill>
                          <a:blip r:embed="rId3"/>
                          <a:stretch>
                            <a:fillRect l="-206" t="-212500" r="-52577" b="-317857"/>
                          </a:stretch>
                        </a:blipFill>
                      </a:tcPr>
                    </a:tc>
                    <a:tc>
                      <a:txBody>
                        <a:bodyPr/>
                        <a:lstStyle/>
                        <a:p>
                          <a:endParaRPr lang="de-DE"/>
                        </a:p>
                      </a:txBody>
                      <a:tcPr marL="63607" marR="63607" marT="32313" marB="32313">
                        <a:blipFill>
                          <a:blip r:embed="rId3"/>
                          <a:stretch>
                            <a:fillRect l="-193625" t="-212500" r="-1594" b="-317857"/>
                          </a:stretch>
                        </a:blipFill>
                      </a:tcPr>
                    </a:tc>
                    <a:extLst>
                      <a:ext uri="{0D108BD9-81ED-4DB2-BD59-A6C34878D82A}">
                        <a16:rowId xmlns:a16="http://schemas.microsoft.com/office/drawing/2014/main" val="10003"/>
                      </a:ext>
                    </a:extLst>
                  </a:tr>
                  <a:tr h="338946">
                    <a:tc>
                      <a:txBody>
                        <a:bodyPr/>
                        <a:lstStyle/>
                        <a:p>
                          <a:endParaRPr lang="de-DE"/>
                        </a:p>
                      </a:txBody>
                      <a:tcPr marL="63607" marR="63607" marT="32313" marB="32313">
                        <a:blipFill>
                          <a:blip r:embed="rId3"/>
                          <a:stretch>
                            <a:fillRect l="-206" t="-312500" r="-52577" b="-217857"/>
                          </a:stretch>
                        </a:blipFill>
                      </a:tcPr>
                    </a:tc>
                    <a:tc>
                      <a:txBody>
                        <a:bodyPr/>
                        <a:lstStyle/>
                        <a:p>
                          <a:endParaRPr lang="de-DE"/>
                        </a:p>
                      </a:txBody>
                      <a:tcPr marL="63607" marR="63607" marT="32313" marB="32313">
                        <a:blipFill>
                          <a:blip r:embed="rId3"/>
                          <a:stretch>
                            <a:fillRect l="-193625" t="-312500" r="-1594" b="-217857"/>
                          </a:stretch>
                        </a:blipFill>
                      </a:tcPr>
                    </a:tc>
                    <a:extLst>
                      <a:ext uri="{0D108BD9-81ED-4DB2-BD59-A6C34878D82A}">
                        <a16:rowId xmlns:a16="http://schemas.microsoft.com/office/drawing/2014/main" val="1789822921"/>
                      </a:ext>
                    </a:extLst>
                  </a:tr>
                  <a:tr h="338946">
                    <a:tc>
                      <a:txBody>
                        <a:bodyPr/>
                        <a:lstStyle/>
                        <a:p>
                          <a:endParaRPr lang="de-DE"/>
                        </a:p>
                      </a:txBody>
                      <a:tcPr marL="63607" marR="63607" marT="32313" marB="32313">
                        <a:blipFill>
                          <a:blip r:embed="rId3"/>
                          <a:stretch>
                            <a:fillRect l="-206" t="-420000" r="-52577" b="-121818"/>
                          </a:stretch>
                        </a:blipFill>
                      </a:tcPr>
                    </a:tc>
                    <a:tc>
                      <a:txBody>
                        <a:bodyPr/>
                        <a:lstStyle/>
                        <a:p>
                          <a:endParaRPr lang="de-DE"/>
                        </a:p>
                      </a:txBody>
                      <a:tcPr marL="63607" marR="63607" marT="32313" marB="32313">
                        <a:blipFill>
                          <a:blip r:embed="rId3"/>
                          <a:stretch>
                            <a:fillRect l="-193625" t="-420000" r="-1594" b="-121818"/>
                          </a:stretch>
                        </a:blipFill>
                      </a:tcPr>
                    </a:tc>
                    <a:extLst>
                      <a:ext uri="{0D108BD9-81ED-4DB2-BD59-A6C34878D82A}">
                        <a16:rowId xmlns:a16="http://schemas.microsoft.com/office/drawing/2014/main" val="1427484794"/>
                      </a:ext>
                    </a:extLst>
                  </a:tr>
                  <a:tr h="338946">
                    <a:tc>
                      <a:txBody>
                        <a:bodyPr/>
                        <a:lstStyle/>
                        <a:p>
                          <a:endParaRPr lang="de-DE"/>
                        </a:p>
                      </a:txBody>
                      <a:tcPr marL="63607" marR="63607" marT="32313" marB="32313">
                        <a:blipFill>
                          <a:blip r:embed="rId3"/>
                          <a:stretch>
                            <a:fillRect l="-206" t="-510714" r="-52577" b="-19643"/>
                          </a:stretch>
                        </a:blipFill>
                      </a:tcPr>
                    </a:tc>
                    <a:tc>
                      <a:txBody>
                        <a:bodyPr/>
                        <a:lstStyle/>
                        <a:p>
                          <a:endParaRPr lang="de-DE"/>
                        </a:p>
                      </a:txBody>
                      <a:tcPr marL="63607" marR="63607" marT="32313" marB="32313">
                        <a:blipFill>
                          <a:blip r:embed="rId3"/>
                          <a:stretch>
                            <a:fillRect l="-193625" t="-510714" r="-1594" b="-19643"/>
                          </a:stretch>
                        </a:blipFill>
                      </a:tcPr>
                    </a:tc>
                    <a:extLst>
                      <a:ext uri="{0D108BD9-81ED-4DB2-BD59-A6C34878D82A}">
                        <a16:rowId xmlns:a16="http://schemas.microsoft.com/office/drawing/2014/main" val="1746889954"/>
                      </a:ext>
                    </a:extLst>
                  </a:tr>
                </a:tbl>
              </a:graphicData>
            </a:graphic>
          </p:graphicFrame>
        </mc:Fallback>
      </mc:AlternateContent>
    </p:spTree>
    <p:extLst>
      <p:ext uri="{BB962C8B-B14F-4D97-AF65-F5344CB8AC3E}">
        <p14:creationId xmlns:p14="http://schemas.microsoft.com/office/powerpoint/2010/main" val="15692480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8400"/>
            <a:ext cx="8229300" cy="1144800"/>
          </a:xfrm>
        </p:spPr>
        <p:txBody>
          <a:bodyPr/>
          <a:lstStyle/>
          <a:p>
            <a:pPr algn="ctr"/>
            <a:r>
              <a:rPr lang="en-US" sz="4400" b="1" dirty="0">
                <a:latin typeface="Calibri" panose="020F0502020204030204" pitchFamily="34" charset="0"/>
                <a:cs typeface="Calibri" panose="020F0502020204030204" pitchFamily="34" charset="0"/>
              </a:rPr>
              <a:t>Doubly linked lists</a:t>
            </a:r>
            <a:endParaRPr lang="en-US" sz="4400" noProof="0" dirty="0"/>
          </a:p>
        </p:txBody>
      </p:sp>
      <p:sp>
        <p:nvSpPr>
          <p:cNvPr id="87" name="Google Shape;87;p2"/>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050873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a:xfrm>
            <a:off x="457200" y="273600"/>
            <a:ext cx="8229300" cy="1144800"/>
          </a:xfrm>
        </p:spPr>
        <p:txBody>
          <a:bodyPr/>
          <a:lstStyle/>
          <a:p>
            <a:pPr algn="r"/>
            <a:r>
              <a:rPr lang="en-US" sz="2800" b="1" dirty="0" err="1">
                <a:latin typeface="Calibri" panose="020F0502020204030204" pitchFamily="34" charset="0"/>
                <a:cs typeface="Calibri" panose="020F0502020204030204" pitchFamily="34" charset="0"/>
              </a:rPr>
              <a:t>Doub</a:t>
            </a:r>
            <a:r>
              <a:rPr lang="en-US" sz="2800" b="1" noProof="0" dirty="0" err="1">
                <a:latin typeface="Calibri" panose="020F0502020204030204" pitchFamily="34" charset="0"/>
                <a:cs typeface="Calibri" panose="020F0502020204030204" pitchFamily="34" charset="0"/>
              </a:rPr>
              <a:t>ly</a:t>
            </a:r>
            <a:r>
              <a:rPr lang="en-US" sz="2800" b="1" noProof="0" dirty="0">
                <a:latin typeface="Calibri" panose="020F0502020204030204" pitchFamily="34" charset="0"/>
                <a:cs typeface="Calibri" panose="020F0502020204030204" pitchFamily="34" charset="0"/>
              </a:rPr>
              <a:t> linked lists</a:t>
            </a:r>
          </a:p>
        </p:txBody>
      </p:sp>
      <mc:AlternateContent xmlns:mc="http://schemas.openxmlformats.org/markup-compatibility/2006" xmlns:a14="http://schemas.microsoft.com/office/drawing/2010/main">
        <mc:Choice Requires="a14">
          <p:sp>
            <p:nvSpPr>
              <p:cNvPr id="45" name="Textplatzhalter 2">
                <a:extLst>
                  <a:ext uri="{FF2B5EF4-FFF2-40B4-BE49-F238E27FC236}">
                    <a16:creationId xmlns:a16="http://schemas.microsoft.com/office/drawing/2014/main" id="{A8884AE5-3D47-4635-BD0A-863F1B654D33}"/>
                  </a:ext>
                </a:extLst>
              </p:cNvPr>
              <p:cNvSpPr txBox="1">
                <a:spLocks/>
              </p:cNvSpPr>
              <p:nvPr/>
            </p:nvSpPr>
            <p:spPr>
              <a:xfrm>
                <a:off x="487964" y="1492184"/>
                <a:ext cx="8229300" cy="3600077"/>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In a singly linked list each elements keeps the reference to the next element</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There are limitations due to this asymmetry</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For example, we can not efficiently delete the element at the end of the list</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Also, we can not efficiently delete an arbitrary node at an interior position</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We can not determine the node preceding the node to be deleted</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To provide greater symmetry we should keep references to both:</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Element after (</a:t>
                </a:r>
                <a14:m>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𝑛𝑒𝑥𝑡</m:t>
                    </m:r>
                  </m:oMath>
                </a14:m>
                <a:r>
                  <a:rPr lang="en-US" sz="1800" dirty="0">
                    <a:latin typeface="Calibri" panose="020F0502020204030204" pitchFamily="34" charset="0"/>
                    <a:ea typeface="Calibri" panose="020F0502020204030204" pitchFamily="34" charset="0"/>
                    <a:cs typeface="Calibri" panose="020F0502020204030204" pitchFamily="34" charset="0"/>
                  </a:rPr>
                  <a:t>) and element before (</a:t>
                </a:r>
                <a14:m>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𝑝𝑟𝑒𝑣</m:t>
                    </m:r>
                  </m:oMath>
                </a14:m>
                <a:r>
                  <a:rPr lang="en-US" sz="1800" dirty="0">
                    <a:latin typeface="Calibri" panose="020F0502020204030204" pitchFamily="34" charset="0"/>
                    <a:ea typeface="Calibri" panose="020F0502020204030204" pitchFamily="34" charset="0"/>
                    <a:cs typeface="Calibri" panose="020F0502020204030204" pitchFamily="34" charset="0"/>
                  </a:rPr>
                  <a:t>) the current node</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This data structure is known as doubly linked list</a:t>
                </a:r>
              </a:p>
            </p:txBody>
          </p:sp>
        </mc:Choice>
        <mc:Fallback xmlns="">
          <p:sp>
            <p:nvSpPr>
              <p:cNvPr id="45" name="Textplatzhalter 2">
                <a:extLst>
                  <a:ext uri="{FF2B5EF4-FFF2-40B4-BE49-F238E27FC236}">
                    <a16:creationId xmlns:a16="http://schemas.microsoft.com/office/drawing/2014/main" id="{A8884AE5-3D47-4635-BD0A-863F1B654D33}"/>
                  </a:ext>
                </a:extLst>
              </p:cNvPr>
              <p:cNvSpPr txBox="1">
                <a:spLocks noRot="1" noChangeAspect="1" noMove="1" noResize="1" noEditPoints="1" noAdjustHandles="1" noChangeArrowheads="1" noChangeShapeType="1" noTextEdit="1"/>
              </p:cNvSpPr>
              <p:nvPr/>
            </p:nvSpPr>
            <p:spPr>
              <a:xfrm>
                <a:off x="487964" y="1492184"/>
                <a:ext cx="8229300" cy="3600077"/>
              </a:xfrm>
              <a:prstGeom prst="rect">
                <a:avLst/>
              </a:prstGeom>
              <a:blipFill>
                <a:blip r:embed="rId3"/>
                <a:stretch>
                  <a:fillRect/>
                </a:stretch>
              </a:blipFill>
              <a:ln>
                <a:noFill/>
              </a:ln>
            </p:spPr>
            <p:txBody>
              <a:bodyPr/>
              <a:lstStyle/>
              <a:p>
                <a:r>
                  <a:rPr lang="de-AT">
                    <a:noFill/>
                  </a:rPr>
                  <a:t> </a:t>
                </a:r>
              </a:p>
            </p:txBody>
          </p:sp>
        </mc:Fallback>
      </mc:AlternateContent>
    </p:spTree>
    <p:extLst>
      <p:ext uri="{BB962C8B-B14F-4D97-AF65-F5344CB8AC3E}">
        <p14:creationId xmlns:p14="http://schemas.microsoft.com/office/powerpoint/2010/main" val="750430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a:xfrm>
            <a:off x="457200" y="273600"/>
            <a:ext cx="8229300" cy="1144800"/>
          </a:xfrm>
        </p:spPr>
        <p:txBody>
          <a:bodyPr/>
          <a:lstStyle/>
          <a:p>
            <a:pPr algn="r"/>
            <a:r>
              <a:rPr lang="en-US" sz="2800" b="1" dirty="0">
                <a:latin typeface="Calibri" panose="020F0502020204030204" pitchFamily="34" charset="0"/>
                <a:cs typeface="Calibri" panose="020F0502020204030204" pitchFamily="34" charset="0"/>
              </a:rPr>
              <a:t>Header and trailer sentinels</a:t>
            </a:r>
            <a:endParaRPr lang="en-US" sz="2800" b="1" noProof="0" dirty="0">
              <a:latin typeface="Calibri" panose="020F0502020204030204" pitchFamily="34" charset="0"/>
              <a:cs typeface="Calibri" panose="020F0502020204030204" pitchFamily="34" charset="0"/>
            </a:endParaRPr>
          </a:p>
        </p:txBody>
      </p:sp>
      <p:sp>
        <p:nvSpPr>
          <p:cNvPr id="45" name="Textplatzhalter 2">
            <a:extLst>
              <a:ext uri="{FF2B5EF4-FFF2-40B4-BE49-F238E27FC236}">
                <a16:creationId xmlns:a16="http://schemas.microsoft.com/office/drawing/2014/main" id="{A8884AE5-3D47-4635-BD0A-863F1B654D33}"/>
              </a:ext>
            </a:extLst>
          </p:cNvPr>
          <p:cNvSpPr txBox="1">
            <a:spLocks/>
          </p:cNvSpPr>
          <p:nvPr/>
        </p:nvSpPr>
        <p:spPr>
          <a:xfrm>
            <a:off x="551026" y="1247818"/>
            <a:ext cx="8229300" cy="4924382"/>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In order to avoid some special case when operating at the boundaries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We add two special nodes at both ends of the list:</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Header at the beginning of the list</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Trailer at the end of the list</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These dummy nodes are known as sentinels (guards)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They do not store elements of the primary sequence</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For an empty list:</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Header’s next points to the trailer</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Trailer’s </a:t>
            </a:r>
            <a:r>
              <a:rPr lang="en-US" sz="1800" dirty="0" err="1">
                <a:latin typeface="Calibri" panose="020F0502020204030204" pitchFamily="34" charset="0"/>
                <a:ea typeface="Calibri" panose="020F0502020204030204" pitchFamily="34" charset="0"/>
                <a:cs typeface="Calibri" panose="020F0502020204030204" pitchFamily="34" charset="0"/>
              </a:rPr>
              <a:t>prev</a:t>
            </a:r>
            <a:r>
              <a:rPr lang="en-US" sz="1800" dirty="0">
                <a:latin typeface="Calibri" panose="020F0502020204030204" pitchFamily="34" charset="0"/>
                <a:ea typeface="Calibri" panose="020F0502020204030204" pitchFamily="34" charset="0"/>
                <a:cs typeface="Calibri" panose="020F0502020204030204" pitchFamily="34" charset="0"/>
              </a:rPr>
              <a:t> points to the header</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For a nonempty list:</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Header’s next points to a node containing the first real element</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Trailer’s </a:t>
            </a:r>
            <a:r>
              <a:rPr lang="en-US" sz="1800" dirty="0" err="1">
                <a:latin typeface="Calibri" panose="020F0502020204030204" pitchFamily="34" charset="0"/>
                <a:ea typeface="Calibri" panose="020F0502020204030204" pitchFamily="34" charset="0"/>
                <a:cs typeface="Calibri" panose="020F0502020204030204" pitchFamily="34" charset="0"/>
              </a:rPr>
              <a:t>prev</a:t>
            </a:r>
            <a:r>
              <a:rPr lang="en-US" sz="1800" dirty="0">
                <a:latin typeface="Calibri" panose="020F0502020204030204" pitchFamily="34" charset="0"/>
                <a:ea typeface="Calibri" panose="020F0502020204030204" pitchFamily="34" charset="0"/>
                <a:cs typeface="Calibri" panose="020F0502020204030204" pitchFamily="34" charset="0"/>
              </a:rPr>
              <a:t> points to the last element of the sequence</a:t>
            </a:r>
          </a:p>
        </p:txBody>
      </p:sp>
    </p:spTree>
    <p:extLst>
      <p:ext uri="{BB962C8B-B14F-4D97-AF65-F5344CB8AC3E}">
        <p14:creationId xmlns:p14="http://schemas.microsoft.com/office/powerpoint/2010/main" val="26833781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a:xfrm>
            <a:off x="457200" y="273600"/>
            <a:ext cx="8229300" cy="1144800"/>
          </a:xfrm>
        </p:spPr>
        <p:txBody>
          <a:bodyPr/>
          <a:lstStyle/>
          <a:p>
            <a:pPr algn="r"/>
            <a:r>
              <a:rPr lang="en-US" sz="2800" b="1" dirty="0" err="1">
                <a:latin typeface="Calibri" panose="020F0502020204030204" pitchFamily="34" charset="0"/>
                <a:cs typeface="Calibri" panose="020F0502020204030204" pitchFamily="34" charset="0"/>
              </a:rPr>
              <a:t>Doub</a:t>
            </a:r>
            <a:r>
              <a:rPr lang="en-US" sz="2800" b="1" noProof="0" dirty="0" err="1">
                <a:latin typeface="Calibri" panose="020F0502020204030204" pitchFamily="34" charset="0"/>
                <a:cs typeface="Calibri" panose="020F0502020204030204" pitchFamily="34" charset="0"/>
              </a:rPr>
              <a:t>ly</a:t>
            </a:r>
            <a:r>
              <a:rPr lang="en-US" sz="2800" b="1" noProof="0" dirty="0">
                <a:latin typeface="Calibri" panose="020F0502020204030204" pitchFamily="34" charset="0"/>
                <a:cs typeface="Calibri" panose="020F0502020204030204" pitchFamily="34" charset="0"/>
              </a:rPr>
              <a:t> linked lists with sentinels</a:t>
            </a: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2709947" y="4160490"/>
                <a:ext cx="524245" cy="259311"/>
              </a:xfrm>
            </p:spPr>
            <p:txBody>
              <a:body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𝑒𝑙𝑒𝑚</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2709947" y="4160490"/>
                <a:ext cx="524245" cy="259311"/>
              </a:xfrm>
              <a:blipFill>
                <a:blip r:embed="rId3"/>
                <a:stretch>
                  <a:fillRect r="-5814"/>
                </a:stretch>
              </a:blipFill>
            </p:spPr>
            <p:txBody>
              <a:bodyPr/>
              <a:lstStyle/>
              <a:p>
                <a:r>
                  <a:rPr lang="de-AT">
                    <a:noFill/>
                  </a:rPr>
                  <a:t> </a:t>
                </a:r>
              </a:p>
            </p:txBody>
          </p:sp>
        </mc:Fallback>
      </mc:AlternateContent>
      <p:graphicFrame>
        <p:nvGraphicFramePr>
          <p:cNvPr id="5" name="Tabelle 4">
            <a:extLst>
              <a:ext uri="{FF2B5EF4-FFF2-40B4-BE49-F238E27FC236}">
                <a16:creationId xmlns:a16="http://schemas.microsoft.com/office/drawing/2014/main" id="{C9935E72-2E6B-456F-8A77-7BA884207E09}"/>
              </a:ext>
            </a:extLst>
          </p:cNvPr>
          <p:cNvGraphicFramePr>
            <a:graphicFrameLocks noGrp="1"/>
          </p:cNvGraphicFramePr>
          <p:nvPr>
            <p:extLst>
              <p:ext uri="{D42A27DB-BD31-4B8C-83A1-F6EECF244321}">
                <p14:modId xmlns:p14="http://schemas.microsoft.com/office/powerpoint/2010/main" val="1391286148"/>
              </p:ext>
            </p:extLst>
          </p:nvPr>
        </p:nvGraphicFramePr>
        <p:xfrm>
          <a:off x="2433210" y="3770269"/>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16" name="Gerade Verbindung mit Pfeil 15">
            <a:extLst>
              <a:ext uri="{FF2B5EF4-FFF2-40B4-BE49-F238E27FC236}">
                <a16:creationId xmlns:a16="http://schemas.microsoft.com/office/drawing/2014/main" id="{D7B3304E-3EBB-4BD7-9724-18A389CA04B9}"/>
              </a:ext>
            </a:extLst>
          </p:cNvPr>
          <p:cNvCxnSpPr>
            <a:cxnSpLocks/>
          </p:cNvCxnSpPr>
          <p:nvPr/>
        </p:nvCxnSpPr>
        <p:spPr>
          <a:xfrm flipV="1">
            <a:off x="3013943" y="3353221"/>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C3944033-E469-4246-A5F4-D0A61742ED41}"/>
              </a:ext>
            </a:extLst>
          </p:cNvPr>
          <p:cNvCxnSpPr>
            <a:cxnSpLocks/>
          </p:cNvCxnSpPr>
          <p:nvPr/>
        </p:nvCxnSpPr>
        <p:spPr>
          <a:xfrm>
            <a:off x="3353728" y="3876859"/>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33" name="Rechteck: abgerundete Ecken 32">
            <a:extLst>
              <a:ext uri="{FF2B5EF4-FFF2-40B4-BE49-F238E27FC236}">
                <a16:creationId xmlns:a16="http://schemas.microsoft.com/office/drawing/2014/main" id="{E769367C-4023-4C4F-B440-F7FA81D908F0}"/>
              </a:ext>
            </a:extLst>
          </p:cNvPr>
          <p:cNvSpPr/>
          <p:nvPr/>
        </p:nvSpPr>
        <p:spPr>
          <a:xfrm>
            <a:off x="2558218" y="2943857"/>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‘Vienna‘</a:t>
            </a:r>
          </a:p>
        </p:txBody>
      </p:sp>
      <p:sp>
        <p:nvSpPr>
          <p:cNvPr id="34" name="Rechteck: abgerundete Ecken 33">
            <a:extLst>
              <a:ext uri="{FF2B5EF4-FFF2-40B4-BE49-F238E27FC236}">
                <a16:creationId xmlns:a16="http://schemas.microsoft.com/office/drawing/2014/main" id="{3C41A196-4FDC-439F-94CB-1383E2DC2DC2}"/>
              </a:ext>
            </a:extLst>
          </p:cNvPr>
          <p:cNvSpPr/>
          <p:nvPr/>
        </p:nvSpPr>
        <p:spPr>
          <a:xfrm>
            <a:off x="4170537" y="2961449"/>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‘Austria‘</a:t>
            </a:r>
          </a:p>
        </p:txBody>
      </p:sp>
      <p:sp>
        <p:nvSpPr>
          <p:cNvPr id="35" name="Rechteck: abgerundete Ecken 34">
            <a:extLst>
              <a:ext uri="{FF2B5EF4-FFF2-40B4-BE49-F238E27FC236}">
                <a16:creationId xmlns:a16="http://schemas.microsoft.com/office/drawing/2014/main" id="{823C481C-469B-4581-A213-2F40A2836D05}"/>
              </a:ext>
            </a:extLst>
          </p:cNvPr>
          <p:cNvSpPr/>
          <p:nvPr/>
        </p:nvSpPr>
        <p:spPr>
          <a:xfrm>
            <a:off x="5822135" y="2965291"/>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-10</a:t>
            </a:r>
          </a:p>
        </p:txBody>
      </p:sp>
      <p:cxnSp>
        <p:nvCxnSpPr>
          <p:cNvPr id="38" name="Gerade Verbindung mit Pfeil 37">
            <a:extLst>
              <a:ext uri="{FF2B5EF4-FFF2-40B4-BE49-F238E27FC236}">
                <a16:creationId xmlns:a16="http://schemas.microsoft.com/office/drawing/2014/main" id="{7B13FFB9-08A1-4AAA-B93A-34DBA30575EA}"/>
              </a:ext>
            </a:extLst>
          </p:cNvPr>
          <p:cNvCxnSpPr>
            <a:cxnSpLocks/>
          </p:cNvCxnSpPr>
          <p:nvPr/>
        </p:nvCxnSpPr>
        <p:spPr>
          <a:xfrm flipH="1">
            <a:off x="1974427" y="4026636"/>
            <a:ext cx="669692"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platzhalter 2">
                <a:extLst>
                  <a:ext uri="{FF2B5EF4-FFF2-40B4-BE49-F238E27FC236}">
                    <a16:creationId xmlns:a16="http://schemas.microsoft.com/office/drawing/2014/main" id="{23B972AF-DF70-464F-B98C-ECE63097202F}"/>
                  </a:ext>
                </a:extLst>
              </p:cNvPr>
              <p:cNvSpPr txBox="1">
                <a:spLocks/>
              </p:cNvSpPr>
              <p:nvPr/>
            </p:nvSpPr>
            <p:spPr>
              <a:xfrm>
                <a:off x="3182573" y="4167107"/>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4" name="Textplatzhalter 2">
                <a:extLst>
                  <a:ext uri="{FF2B5EF4-FFF2-40B4-BE49-F238E27FC236}">
                    <a16:creationId xmlns:a16="http://schemas.microsoft.com/office/drawing/2014/main" id="{23B972AF-DF70-464F-B98C-ECE63097202F}"/>
                  </a:ext>
                </a:extLst>
              </p:cNvPr>
              <p:cNvSpPr txBox="1">
                <a:spLocks noRot="1" noChangeAspect="1" noMove="1" noResize="1" noEditPoints="1" noAdjustHandles="1" noChangeArrowheads="1" noChangeShapeType="1" noTextEdit="1"/>
              </p:cNvSpPr>
              <p:nvPr/>
            </p:nvSpPr>
            <p:spPr>
              <a:xfrm>
                <a:off x="3182573" y="4167107"/>
                <a:ext cx="524244" cy="259311"/>
              </a:xfrm>
              <a:prstGeom prst="rect">
                <a:avLst/>
              </a:prstGeom>
              <a:blipFill>
                <a:blip r:embed="rId4"/>
                <a:stretch>
                  <a:fillRect/>
                </a:stretch>
              </a:blipFill>
              <a:ln>
                <a:noFill/>
              </a:ln>
            </p:spPr>
            <p:txBody>
              <a:bodyPr/>
              <a:lstStyle/>
              <a:p>
                <a:r>
                  <a:rPr lang="de-AT">
                    <a:noFill/>
                  </a:rPr>
                  <a:t> </a:t>
                </a:r>
              </a:p>
            </p:txBody>
          </p:sp>
        </mc:Fallback>
      </mc:AlternateContent>
      <p:sp>
        <p:nvSpPr>
          <p:cNvPr id="45" name="Textplatzhalter 2">
            <a:extLst>
              <a:ext uri="{FF2B5EF4-FFF2-40B4-BE49-F238E27FC236}">
                <a16:creationId xmlns:a16="http://schemas.microsoft.com/office/drawing/2014/main" id="{A8884AE5-3D47-4635-BD0A-863F1B654D33}"/>
              </a:ext>
            </a:extLst>
          </p:cNvPr>
          <p:cNvSpPr txBox="1">
            <a:spLocks/>
          </p:cNvSpPr>
          <p:nvPr/>
        </p:nvSpPr>
        <p:spPr>
          <a:xfrm>
            <a:off x="487964" y="1492186"/>
            <a:ext cx="8229300" cy="93151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 doubly linked list keeping three elements</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Vienna, Austria, -10</a:t>
            </a:r>
          </a:p>
        </p:txBody>
      </p:sp>
      <mc:AlternateContent xmlns:mc="http://schemas.openxmlformats.org/markup-compatibility/2006" xmlns:a14="http://schemas.microsoft.com/office/drawing/2010/main">
        <mc:Choice Requires="a14">
          <p:sp>
            <p:nvSpPr>
              <p:cNvPr id="24" name="Textplatzhalter 2">
                <a:extLst>
                  <a:ext uri="{FF2B5EF4-FFF2-40B4-BE49-F238E27FC236}">
                    <a16:creationId xmlns:a16="http://schemas.microsoft.com/office/drawing/2014/main" id="{2BF06C84-49AE-4E07-B69C-D45B0F89FA51}"/>
                  </a:ext>
                </a:extLst>
              </p:cNvPr>
              <p:cNvSpPr txBox="1">
                <a:spLocks/>
              </p:cNvSpPr>
              <p:nvPr/>
            </p:nvSpPr>
            <p:spPr>
              <a:xfrm>
                <a:off x="2301390" y="4157414"/>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24" name="Textplatzhalter 2">
                <a:extLst>
                  <a:ext uri="{FF2B5EF4-FFF2-40B4-BE49-F238E27FC236}">
                    <a16:creationId xmlns:a16="http://schemas.microsoft.com/office/drawing/2014/main" id="{2BF06C84-49AE-4E07-B69C-D45B0F89FA51}"/>
                  </a:ext>
                </a:extLst>
              </p:cNvPr>
              <p:cNvSpPr txBox="1">
                <a:spLocks noRot="1" noChangeAspect="1" noMove="1" noResize="1" noEditPoints="1" noAdjustHandles="1" noChangeArrowheads="1" noChangeShapeType="1" noTextEdit="1"/>
              </p:cNvSpPr>
              <p:nvPr/>
            </p:nvSpPr>
            <p:spPr>
              <a:xfrm>
                <a:off x="2301390" y="4157414"/>
                <a:ext cx="524245" cy="259311"/>
              </a:xfrm>
              <a:prstGeom prst="rect">
                <a:avLst/>
              </a:prstGeom>
              <a:blipFill>
                <a:blip r:embed="rId5"/>
                <a:stretch>
                  <a:fillRect r="-3488"/>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8" name="Textplatzhalter 2">
                <a:extLst>
                  <a:ext uri="{FF2B5EF4-FFF2-40B4-BE49-F238E27FC236}">
                    <a16:creationId xmlns:a16="http://schemas.microsoft.com/office/drawing/2014/main" id="{B6621432-4795-4C1E-AA96-DE197A5F527B}"/>
                  </a:ext>
                </a:extLst>
              </p:cNvPr>
              <p:cNvSpPr txBox="1">
                <a:spLocks/>
              </p:cNvSpPr>
              <p:nvPr/>
            </p:nvSpPr>
            <p:spPr>
              <a:xfrm>
                <a:off x="710429" y="3510570"/>
                <a:ext cx="85012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𝑯𝒆𝒂𝒅𝒆𝒓</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8" name="Textplatzhalter 2">
                <a:extLst>
                  <a:ext uri="{FF2B5EF4-FFF2-40B4-BE49-F238E27FC236}">
                    <a16:creationId xmlns:a16="http://schemas.microsoft.com/office/drawing/2014/main" id="{B6621432-4795-4C1E-AA96-DE197A5F527B}"/>
                  </a:ext>
                </a:extLst>
              </p:cNvPr>
              <p:cNvSpPr txBox="1">
                <a:spLocks noRot="1" noChangeAspect="1" noMove="1" noResize="1" noEditPoints="1" noAdjustHandles="1" noChangeArrowheads="1" noChangeShapeType="1" noTextEdit="1"/>
              </p:cNvSpPr>
              <p:nvPr/>
            </p:nvSpPr>
            <p:spPr>
              <a:xfrm>
                <a:off x="710429" y="3510570"/>
                <a:ext cx="850129" cy="259311"/>
              </a:xfrm>
              <a:prstGeom prst="rect">
                <a:avLst/>
              </a:prstGeom>
              <a:blipFill>
                <a:blip r:embed="rId6"/>
                <a:stretch>
                  <a:fillRect t="-4762"/>
                </a:stretch>
              </a:blipFill>
              <a:ln>
                <a:noFill/>
              </a:ln>
            </p:spPr>
            <p:txBody>
              <a:bodyPr/>
              <a:lstStyle/>
              <a:p>
                <a:r>
                  <a:rPr lang="de-AT">
                    <a:noFill/>
                  </a:rPr>
                  <a:t> </a:t>
                </a:r>
              </a:p>
            </p:txBody>
          </p:sp>
        </mc:Fallback>
      </mc:AlternateContent>
      <p:graphicFrame>
        <p:nvGraphicFramePr>
          <p:cNvPr id="49" name="Tabelle 48">
            <a:extLst>
              <a:ext uri="{FF2B5EF4-FFF2-40B4-BE49-F238E27FC236}">
                <a16:creationId xmlns:a16="http://schemas.microsoft.com/office/drawing/2014/main" id="{BA2D8CA3-3BEB-4D0C-9537-F855B506E2F9}"/>
              </a:ext>
            </a:extLst>
          </p:cNvPr>
          <p:cNvGraphicFramePr>
            <a:graphicFrameLocks noGrp="1"/>
          </p:cNvGraphicFramePr>
          <p:nvPr>
            <p:extLst>
              <p:ext uri="{D42A27DB-BD31-4B8C-83A1-F6EECF244321}">
                <p14:modId xmlns:p14="http://schemas.microsoft.com/office/powerpoint/2010/main" val="1606092309"/>
              </p:ext>
            </p:extLst>
          </p:nvPr>
        </p:nvGraphicFramePr>
        <p:xfrm>
          <a:off x="811198" y="3763738"/>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50" name="Gerade Verbindung mit Pfeil 49">
            <a:extLst>
              <a:ext uri="{FF2B5EF4-FFF2-40B4-BE49-F238E27FC236}">
                <a16:creationId xmlns:a16="http://schemas.microsoft.com/office/drawing/2014/main" id="{21924867-F610-4B10-A53D-53EF3E864F50}"/>
              </a:ext>
            </a:extLst>
          </p:cNvPr>
          <p:cNvCxnSpPr>
            <a:cxnSpLocks/>
          </p:cNvCxnSpPr>
          <p:nvPr/>
        </p:nvCxnSpPr>
        <p:spPr>
          <a:xfrm>
            <a:off x="1731716" y="3870328"/>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Textplatzhalter 2">
                <a:extLst>
                  <a:ext uri="{FF2B5EF4-FFF2-40B4-BE49-F238E27FC236}">
                    <a16:creationId xmlns:a16="http://schemas.microsoft.com/office/drawing/2014/main" id="{02EA72A2-E388-4CBA-859F-2E44A087C016}"/>
                  </a:ext>
                </a:extLst>
              </p:cNvPr>
              <p:cNvSpPr txBox="1">
                <a:spLocks/>
              </p:cNvSpPr>
              <p:nvPr/>
            </p:nvSpPr>
            <p:spPr>
              <a:xfrm>
                <a:off x="1560561" y="4160576"/>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52" name="Textplatzhalter 2">
                <a:extLst>
                  <a:ext uri="{FF2B5EF4-FFF2-40B4-BE49-F238E27FC236}">
                    <a16:creationId xmlns:a16="http://schemas.microsoft.com/office/drawing/2014/main" id="{02EA72A2-E388-4CBA-859F-2E44A087C016}"/>
                  </a:ext>
                </a:extLst>
              </p:cNvPr>
              <p:cNvSpPr txBox="1">
                <a:spLocks noRot="1" noChangeAspect="1" noMove="1" noResize="1" noEditPoints="1" noAdjustHandles="1" noChangeArrowheads="1" noChangeShapeType="1" noTextEdit="1"/>
              </p:cNvSpPr>
              <p:nvPr/>
            </p:nvSpPr>
            <p:spPr>
              <a:xfrm>
                <a:off x="1560561" y="4160576"/>
                <a:ext cx="524244" cy="259311"/>
              </a:xfrm>
              <a:prstGeom prst="rect">
                <a:avLst/>
              </a:prstGeom>
              <a:blipFill>
                <a:blip r:embed="rId4"/>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1" name="Textplatzhalter 2">
                <a:extLst>
                  <a:ext uri="{FF2B5EF4-FFF2-40B4-BE49-F238E27FC236}">
                    <a16:creationId xmlns:a16="http://schemas.microsoft.com/office/drawing/2014/main" id="{0DA2FF47-1E1B-4AE8-856A-C1D19C6A23B9}"/>
                  </a:ext>
                </a:extLst>
              </p:cNvPr>
              <p:cNvSpPr txBox="1">
                <a:spLocks/>
              </p:cNvSpPr>
              <p:nvPr/>
            </p:nvSpPr>
            <p:spPr>
              <a:xfrm>
                <a:off x="4340492" y="4160490"/>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1" name="Textplatzhalter 2">
                <a:extLst>
                  <a:ext uri="{FF2B5EF4-FFF2-40B4-BE49-F238E27FC236}">
                    <a16:creationId xmlns:a16="http://schemas.microsoft.com/office/drawing/2014/main" id="{0DA2FF47-1E1B-4AE8-856A-C1D19C6A23B9}"/>
                  </a:ext>
                </a:extLst>
              </p:cNvPr>
              <p:cNvSpPr txBox="1">
                <a:spLocks noRot="1" noChangeAspect="1" noMove="1" noResize="1" noEditPoints="1" noAdjustHandles="1" noChangeArrowheads="1" noChangeShapeType="1" noTextEdit="1"/>
              </p:cNvSpPr>
              <p:nvPr/>
            </p:nvSpPr>
            <p:spPr>
              <a:xfrm>
                <a:off x="4340492" y="4160490"/>
                <a:ext cx="524245" cy="259311"/>
              </a:xfrm>
              <a:prstGeom prst="rect">
                <a:avLst/>
              </a:prstGeom>
              <a:blipFill>
                <a:blip r:embed="rId7"/>
                <a:stretch>
                  <a:fillRect r="-6977"/>
                </a:stretch>
              </a:blipFill>
              <a:ln>
                <a:noFill/>
              </a:ln>
            </p:spPr>
            <p:txBody>
              <a:bodyPr/>
              <a:lstStyle/>
              <a:p>
                <a:r>
                  <a:rPr lang="de-AT">
                    <a:noFill/>
                  </a:rPr>
                  <a:t> </a:t>
                </a:r>
              </a:p>
            </p:txBody>
          </p:sp>
        </mc:Fallback>
      </mc:AlternateContent>
      <p:graphicFrame>
        <p:nvGraphicFramePr>
          <p:cNvPr id="62" name="Tabelle 61">
            <a:extLst>
              <a:ext uri="{FF2B5EF4-FFF2-40B4-BE49-F238E27FC236}">
                <a16:creationId xmlns:a16="http://schemas.microsoft.com/office/drawing/2014/main" id="{AC656FCE-91FB-497B-82CF-F903C83150ED}"/>
              </a:ext>
            </a:extLst>
          </p:cNvPr>
          <p:cNvGraphicFramePr>
            <a:graphicFrameLocks noGrp="1"/>
          </p:cNvGraphicFramePr>
          <p:nvPr>
            <p:extLst>
              <p:ext uri="{D42A27DB-BD31-4B8C-83A1-F6EECF244321}">
                <p14:modId xmlns:p14="http://schemas.microsoft.com/office/powerpoint/2010/main" val="2958383829"/>
              </p:ext>
            </p:extLst>
          </p:nvPr>
        </p:nvGraphicFramePr>
        <p:xfrm>
          <a:off x="4063755" y="3770269"/>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63" name="Gerade Verbindung mit Pfeil 62">
            <a:extLst>
              <a:ext uri="{FF2B5EF4-FFF2-40B4-BE49-F238E27FC236}">
                <a16:creationId xmlns:a16="http://schemas.microsoft.com/office/drawing/2014/main" id="{A0A8C8A1-025C-488E-B189-3C8713C589FD}"/>
              </a:ext>
            </a:extLst>
          </p:cNvPr>
          <p:cNvCxnSpPr>
            <a:cxnSpLocks/>
          </p:cNvCxnSpPr>
          <p:nvPr/>
        </p:nvCxnSpPr>
        <p:spPr>
          <a:xfrm flipV="1">
            <a:off x="4644488" y="3353221"/>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64" name="Gerade Verbindung mit Pfeil 63">
            <a:extLst>
              <a:ext uri="{FF2B5EF4-FFF2-40B4-BE49-F238E27FC236}">
                <a16:creationId xmlns:a16="http://schemas.microsoft.com/office/drawing/2014/main" id="{8FDCAE03-727E-40C9-84DB-2AD77F875EE3}"/>
              </a:ext>
            </a:extLst>
          </p:cNvPr>
          <p:cNvCxnSpPr>
            <a:cxnSpLocks/>
          </p:cNvCxnSpPr>
          <p:nvPr/>
        </p:nvCxnSpPr>
        <p:spPr>
          <a:xfrm>
            <a:off x="4984273" y="3876859"/>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65" name="Gerade Verbindung mit Pfeil 64">
            <a:extLst>
              <a:ext uri="{FF2B5EF4-FFF2-40B4-BE49-F238E27FC236}">
                <a16:creationId xmlns:a16="http://schemas.microsoft.com/office/drawing/2014/main" id="{4C43B9B6-D3CA-4A43-9D04-B50D0D55C9AF}"/>
              </a:ext>
            </a:extLst>
          </p:cNvPr>
          <p:cNvCxnSpPr>
            <a:cxnSpLocks/>
          </p:cNvCxnSpPr>
          <p:nvPr/>
        </p:nvCxnSpPr>
        <p:spPr>
          <a:xfrm flipH="1">
            <a:off x="3604972" y="4026636"/>
            <a:ext cx="669692"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Textplatzhalter 2">
                <a:extLst>
                  <a:ext uri="{FF2B5EF4-FFF2-40B4-BE49-F238E27FC236}">
                    <a16:creationId xmlns:a16="http://schemas.microsoft.com/office/drawing/2014/main" id="{2EC047FD-6D4A-495D-AECC-24E955366327}"/>
                  </a:ext>
                </a:extLst>
              </p:cNvPr>
              <p:cNvSpPr txBox="1">
                <a:spLocks/>
              </p:cNvSpPr>
              <p:nvPr/>
            </p:nvSpPr>
            <p:spPr>
              <a:xfrm>
                <a:off x="4813118" y="4167107"/>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6" name="Textplatzhalter 2">
                <a:extLst>
                  <a:ext uri="{FF2B5EF4-FFF2-40B4-BE49-F238E27FC236}">
                    <a16:creationId xmlns:a16="http://schemas.microsoft.com/office/drawing/2014/main" id="{2EC047FD-6D4A-495D-AECC-24E955366327}"/>
                  </a:ext>
                </a:extLst>
              </p:cNvPr>
              <p:cNvSpPr txBox="1">
                <a:spLocks noRot="1" noChangeAspect="1" noMove="1" noResize="1" noEditPoints="1" noAdjustHandles="1" noChangeArrowheads="1" noChangeShapeType="1" noTextEdit="1"/>
              </p:cNvSpPr>
              <p:nvPr/>
            </p:nvSpPr>
            <p:spPr>
              <a:xfrm>
                <a:off x="4813118" y="4167107"/>
                <a:ext cx="524244" cy="259311"/>
              </a:xfrm>
              <a:prstGeom prst="rect">
                <a:avLst/>
              </a:prstGeom>
              <a:blipFill>
                <a:blip r:embed="rId4"/>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7" name="Textplatzhalter 2">
                <a:extLst>
                  <a:ext uri="{FF2B5EF4-FFF2-40B4-BE49-F238E27FC236}">
                    <a16:creationId xmlns:a16="http://schemas.microsoft.com/office/drawing/2014/main" id="{9CB18AE0-B66C-4A0A-8301-C8E3F42CE6F0}"/>
                  </a:ext>
                </a:extLst>
              </p:cNvPr>
              <p:cNvSpPr txBox="1">
                <a:spLocks/>
              </p:cNvSpPr>
              <p:nvPr/>
            </p:nvSpPr>
            <p:spPr>
              <a:xfrm>
                <a:off x="3931935" y="4157414"/>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7" name="Textplatzhalter 2">
                <a:extLst>
                  <a:ext uri="{FF2B5EF4-FFF2-40B4-BE49-F238E27FC236}">
                    <a16:creationId xmlns:a16="http://schemas.microsoft.com/office/drawing/2014/main" id="{9CB18AE0-B66C-4A0A-8301-C8E3F42CE6F0}"/>
                  </a:ext>
                </a:extLst>
              </p:cNvPr>
              <p:cNvSpPr txBox="1">
                <a:spLocks noRot="1" noChangeAspect="1" noMove="1" noResize="1" noEditPoints="1" noAdjustHandles="1" noChangeArrowheads="1" noChangeShapeType="1" noTextEdit="1"/>
              </p:cNvSpPr>
              <p:nvPr/>
            </p:nvSpPr>
            <p:spPr>
              <a:xfrm>
                <a:off x="3931935" y="4157414"/>
                <a:ext cx="524245" cy="259311"/>
              </a:xfrm>
              <a:prstGeom prst="rect">
                <a:avLst/>
              </a:prstGeom>
              <a:blipFill>
                <a:blip r:embed="rId8"/>
                <a:stretch>
                  <a:fillRect r="-4651"/>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8" name="Textplatzhalter 2">
                <a:extLst>
                  <a:ext uri="{FF2B5EF4-FFF2-40B4-BE49-F238E27FC236}">
                    <a16:creationId xmlns:a16="http://schemas.microsoft.com/office/drawing/2014/main" id="{A87D6558-BCD4-4EE2-AA40-393EE4B3229C}"/>
                  </a:ext>
                </a:extLst>
              </p:cNvPr>
              <p:cNvSpPr txBox="1">
                <a:spLocks/>
              </p:cNvSpPr>
              <p:nvPr/>
            </p:nvSpPr>
            <p:spPr>
              <a:xfrm>
                <a:off x="5968570" y="4150989"/>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8" name="Textplatzhalter 2">
                <a:extLst>
                  <a:ext uri="{FF2B5EF4-FFF2-40B4-BE49-F238E27FC236}">
                    <a16:creationId xmlns:a16="http://schemas.microsoft.com/office/drawing/2014/main" id="{A87D6558-BCD4-4EE2-AA40-393EE4B3229C}"/>
                  </a:ext>
                </a:extLst>
              </p:cNvPr>
              <p:cNvSpPr txBox="1">
                <a:spLocks noRot="1" noChangeAspect="1" noMove="1" noResize="1" noEditPoints="1" noAdjustHandles="1" noChangeArrowheads="1" noChangeShapeType="1" noTextEdit="1"/>
              </p:cNvSpPr>
              <p:nvPr/>
            </p:nvSpPr>
            <p:spPr>
              <a:xfrm>
                <a:off x="5968570" y="4150989"/>
                <a:ext cx="524245" cy="259311"/>
              </a:xfrm>
              <a:prstGeom prst="rect">
                <a:avLst/>
              </a:prstGeom>
              <a:blipFill>
                <a:blip r:embed="rId7"/>
                <a:stretch>
                  <a:fillRect t="-2381" r="-6977"/>
                </a:stretch>
              </a:blipFill>
              <a:ln>
                <a:noFill/>
              </a:ln>
            </p:spPr>
            <p:txBody>
              <a:bodyPr/>
              <a:lstStyle/>
              <a:p>
                <a:r>
                  <a:rPr lang="de-AT">
                    <a:noFill/>
                  </a:rPr>
                  <a:t> </a:t>
                </a:r>
              </a:p>
            </p:txBody>
          </p:sp>
        </mc:Fallback>
      </mc:AlternateContent>
      <p:graphicFrame>
        <p:nvGraphicFramePr>
          <p:cNvPr id="69" name="Tabelle 68">
            <a:extLst>
              <a:ext uri="{FF2B5EF4-FFF2-40B4-BE49-F238E27FC236}">
                <a16:creationId xmlns:a16="http://schemas.microsoft.com/office/drawing/2014/main" id="{CA2EA722-F8B4-457E-86B3-E564189FA456}"/>
              </a:ext>
            </a:extLst>
          </p:cNvPr>
          <p:cNvGraphicFramePr>
            <a:graphicFrameLocks noGrp="1"/>
          </p:cNvGraphicFramePr>
          <p:nvPr>
            <p:extLst>
              <p:ext uri="{D42A27DB-BD31-4B8C-83A1-F6EECF244321}">
                <p14:modId xmlns:p14="http://schemas.microsoft.com/office/powerpoint/2010/main" val="3778948195"/>
              </p:ext>
            </p:extLst>
          </p:nvPr>
        </p:nvGraphicFramePr>
        <p:xfrm>
          <a:off x="5691833" y="3760768"/>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70" name="Gerade Verbindung mit Pfeil 69">
            <a:extLst>
              <a:ext uri="{FF2B5EF4-FFF2-40B4-BE49-F238E27FC236}">
                <a16:creationId xmlns:a16="http://schemas.microsoft.com/office/drawing/2014/main" id="{B51A1A3C-B2E0-440B-AD60-877D75CC4F2C}"/>
              </a:ext>
            </a:extLst>
          </p:cNvPr>
          <p:cNvCxnSpPr>
            <a:cxnSpLocks/>
          </p:cNvCxnSpPr>
          <p:nvPr/>
        </p:nvCxnSpPr>
        <p:spPr>
          <a:xfrm flipV="1">
            <a:off x="6272566" y="3343720"/>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71" name="Gerade Verbindung mit Pfeil 70">
            <a:extLst>
              <a:ext uri="{FF2B5EF4-FFF2-40B4-BE49-F238E27FC236}">
                <a16:creationId xmlns:a16="http://schemas.microsoft.com/office/drawing/2014/main" id="{EF9E3C90-E5DF-4179-AC93-129392182C9D}"/>
              </a:ext>
            </a:extLst>
          </p:cNvPr>
          <p:cNvCxnSpPr>
            <a:cxnSpLocks/>
          </p:cNvCxnSpPr>
          <p:nvPr/>
        </p:nvCxnSpPr>
        <p:spPr>
          <a:xfrm>
            <a:off x="6612351" y="3867358"/>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72" name="Gerade Verbindung mit Pfeil 71">
            <a:extLst>
              <a:ext uri="{FF2B5EF4-FFF2-40B4-BE49-F238E27FC236}">
                <a16:creationId xmlns:a16="http://schemas.microsoft.com/office/drawing/2014/main" id="{5D5262BF-45BF-40DC-B392-DEB9665BC750}"/>
              </a:ext>
            </a:extLst>
          </p:cNvPr>
          <p:cNvCxnSpPr>
            <a:cxnSpLocks/>
          </p:cNvCxnSpPr>
          <p:nvPr/>
        </p:nvCxnSpPr>
        <p:spPr>
          <a:xfrm flipH="1">
            <a:off x="5233050" y="4017135"/>
            <a:ext cx="669692"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3" name="Textplatzhalter 2">
                <a:extLst>
                  <a:ext uri="{FF2B5EF4-FFF2-40B4-BE49-F238E27FC236}">
                    <a16:creationId xmlns:a16="http://schemas.microsoft.com/office/drawing/2014/main" id="{B8777FD9-35F7-4B81-AB3E-3598767096F9}"/>
                  </a:ext>
                </a:extLst>
              </p:cNvPr>
              <p:cNvSpPr txBox="1">
                <a:spLocks/>
              </p:cNvSpPr>
              <p:nvPr/>
            </p:nvSpPr>
            <p:spPr>
              <a:xfrm>
                <a:off x="6441196" y="4157606"/>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73" name="Textplatzhalter 2">
                <a:extLst>
                  <a:ext uri="{FF2B5EF4-FFF2-40B4-BE49-F238E27FC236}">
                    <a16:creationId xmlns:a16="http://schemas.microsoft.com/office/drawing/2014/main" id="{B8777FD9-35F7-4B81-AB3E-3598767096F9}"/>
                  </a:ext>
                </a:extLst>
              </p:cNvPr>
              <p:cNvSpPr txBox="1">
                <a:spLocks noRot="1" noChangeAspect="1" noMove="1" noResize="1" noEditPoints="1" noAdjustHandles="1" noChangeArrowheads="1" noChangeShapeType="1" noTextEdit="1"/>
              </p:cNvSpPr>
              <p:nvPr/>
            </p:nvSpPr>
            <p:spPr>
              <a:xfrm>
                <a:off x="6441196" y="4157606"/>
                <a:ext cx="524244" cy="259311"/>
              </a:xfrm>
              <a:prstGeom prst="rect">
                <a:avLst/>
              </a:prstGeom>
              <a:blipFill>
                <a:blip r:embed="rId9"/>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74" name="Textplatzhalter 2">
                <a:extLst>
                  <a:ext uri="{FF2B5EF4-FFF2-40B4-BE49-F238E27FC236}">
                    <a16:creationId xmlns:a16="http://schemas.microsoft.com/office/drawing/2014/main" id="{04B6A8CD-4C4E-4235-9C91-3E8839C5296C}"/>
                  </a:ext>
                </a:extLst>
              </p:cNvPr>
              <p:cNvSpPr txBox="1">
                <a:spLocks/>
              </p:cNvSpPr>
              <p:nvPr/>
            </p:nvSpPr>
            <p:spPr>
              <a:xfrm>
                <a:off x="5560013" y="4147913"/>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74" name="Textplatzhalter 2">
                <a:extLst>
                  <a:ext uri="{FF2B5EF4-FFF2-40B4-BE49-F238E27FC236}">
                    <a16:creationId xmlns:a16="http://schemas.microsoft.com/office/drawing/2014/main" id="{04B6A8CD-4C4E-4235-9C91-3E8839C5296C}"/>
                  </a:ext>
                </a:extLst>
              </p:cNvPr>
              <p:cNvSpPr txBox="1">
                <a:spLocks noRot="1" noChangeAspect="1" noMove="1" noResize="1" noEditPoints="1" noAdjustHandles="1" noChangeArrowheads="1" noChangeShapeType="1" noTextEdit="1"/>
              </p:cNvSpPr>
              <p:nvPr/>
            </p:nvSpPr>
            <p:spPr>
              <a:xfrm>
                <a:off x="5560013" y="4147913"/>
                <a:ext cx="524245" cy="259311"/>
              </a:xfrm>
              <a:prstGeom prst="rect">
                <a:avLst/>
              </a:prstGeom>
              <a:blipFill>
                <a:blip r:embed="rId8"/>
                <a:stretch>
                  <a:fillRect r="-4651"/>
                </a:stretch>
              </a:blipFill>
              <a:ln>
                <a:noFill/>
              </a:ln>
            </p:spPr>
            <p:txBody>
              <a:bodyPr/>
              <a:lstStyle/>
              <a:p>
                <a:r>
                  <a:rPr lang="de-AT">
                    <a:noFill/>
                  </a:rPr>
                  <a:t> </a:t>
                </a:r>
              </a:p>
            </p:txBody>
          </p:sp>
        </mc:Fallback>
      </mc:AlternateContent>
      <p:graphicFrame>
        <p:nvGraphicFramePr>
          <p:cNvPr id="76" name="Tabelle 75">
            <a:extLst>
              <a:ext uri="{FF2B5EF4-FFF2-40B4-BE49-F238E27FC236}">
                <a16:creationId xmlns:a16="http://schemas.microsoft.com/office/drawing/2014/main" id="{5D568849-DEA4-409C-A1BF-236C1837CF7A}"/>
              </a:ext>
            </a:extLst>
          </p:cNvPr>
          <p:cNvGraphicFramePr>
            <a:graphicFrameLocks noGrp="1"/>
          </p:cNvGraphicFramePr>
          <p:nvPr>
            <p:extLst>
              <p:ext uri="{D42A27DB-BD31-4B8C-83A1-F6EECF244321}">
                <p14:modId xmlns:p14="http://schemas.microsoft.com/office/powerpoint/2010/main" val="1721002262"/>
              </p:ext>
            </p:extLst>
          </p:nvPr>
        </p:nvGraphicFramePr>
        <p:xfrm>
          <a:off x="7322395" y="3770269"/>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79" name="Gerade Verbindung mit Pfeil 78">
            <a:extLst>
              <a:ext uri="{FF2B5EF4-FFF2-40B4-BE49-F238E27FC236}">
                <a16:creationId xmlns:a16="http://schemas.microsoft.com/office/drawing/2014/main" id="{61771541-1DF7-43F3-9704-387A255C41B4}"/>
              </a:ext>
            </a:extLst>
          </p:cNvPr>
          <p:cNvCxnSpPr>
            <a:cxnSpLocks/>
          </p:cNvCxnSpPr>
          <p:nvPr/>
        </p:nvCxnSpPr>
        <p:spPr>
          <a:xfrm flipH="1">
            <a:off x="6863612" y="4026636"/>
            <a:ext cx="669692"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1" name="Textplatzhalter 2">
                <a:extLst>
                  <a:ext uri="{FF2B5EF4-FFF2-40B4-BE49-F238E27FC236}">
                    <a16:creationId xmlns:a16="http://schemas.microsoft.com/office/drawing/2014/main" id="{59B5D4BD-2E01-4D90-B3A3-CB800716CC1C}"/>
                  </a:ext>
                </a:extLst>
              </p:cNvPr>
              <p:cNvSpPr txBox="1">
                <a:spLocks/>
              </p:cNvSpPr>
              <p:nvPr/>
            </p:nvSpPr>
            <p:spPr>
              <a:xfrm>
                <a:off x="7190575" y="4157414"/>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81" name="Textplatzhalter 2">
                <a:extLst>
                  <a:ext uri="{FF2B5EF4-FFF2-40B4-BE49-F238E27FC236}">
                    <a16:creationId xmlns:a16="http://schemas.microsoft.com/office/drawing/2014/main" id="{59B5D4BD-2E01-4D90-B3A3-CB800716CC1C}"/>
                  </a:ext>
                </a:extLst>
              </p:cNvPr>
              <p:cNvSpPr txBox="1">
                <a:spLocks noRot="1" noChangeAspect="1" noMove="1" noResize="1" noEditPoints="1" noAdjustHandles="1" noChangeArrowheads="1" noChangeShapeType="1" noTextEdit="1"/>
              </p:cNvSpPr>
              <p:nvPr/>
            </p:nvSpPr>
            <p:spPr>
              <a:xfrm>
                <a:off x="7190575" y="4157414"/>
                <a:ext cx="524245" cy="259311"/>
              </a:xfrm>
              <a:prstGeom prst="rect">
                <a:avLst/>
              </a:prstGeom>
              <a:blipFill>
                <a:blip r:embed="rId5"/>
                <a:stretch>
                  <a:fillRect r="-3488"/>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82" name="Textplatzhalter 2">
                <a:extLst>
                  <a:ext uri="{FF2B5EF4-FFF2-40B4-BE49-F238E27FC236}">
                    <a16:creationId xmlns:a16="http://schemas.microsoft.com/office/drawing/2014/main" id="{4C88BDE5-BBCB-4662-89E0-E1AF00EEF07C}"/>
                  </a:ext>
                </a:extLst>
              </p:cNvPr>
              <p:cNvSpPr txBox="1">
                <a:spLocks/>
              </p:cNvSpPr>
              <p:nvPr/>
            </p:nvSpPr>
            <p:spPr>
              <a:xfrm>
                <a:off x="7584378" y="3510570"/>
                <a:ext cx="85012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𝑻𝒓𝒂𝒊𝒍𝒆𝒓</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82" name="Textplatzhalter 2">
                <a:extLst>
                  <a:ext uri="{FF2B5EF4-FFF2-40B4-BE49-F238E27FC236}">
                    <a16:creationId xmlns:a16="http://schemas.microsoft.com/office/drawing/2014/main" id="{4C88BDE5-BBCB-4662-89E0-E1AF00EEF07C}"/>
                  </a:ext>
                </a:extLst>
              </p:cNvPr>
              <p:cNvSpPr txBox="1">
                <a:spLocks noRot="1" noChangeAspect="1" noMove="1" noResize="1" noEditPoints="1" noAdjustHandles="1" noChangeArrowheads="1" noChangeShapeType="1" noTextEdit="1"/>
              </p:cNvSpPr>
              <p:nvPr/>
            </p:nvSpPr>
            <p:spPr>
              <a:xfrm>
                <a:off x="7584378" y="3510570"/>
                <a:ext cx="850129" cy="259311"/>
              </a:xfrm>
              <a:prstGeom prst="rect">
                <a:avLst/>
              </a:prstGeom>
              <a:blipFill>
                <a:blip r:embed="rId10"/>
                <a:stretch>
                  <a:fillRect t="-4762"/>
                </a:stretch>
              </a:blipFill>
              <a:ln>
                <a:noFill/>
              </a:ln>
            </p:spPr>
            <p:txBody>
              <a:bodyPr/>
              <a:lstStyle/>
              <a:p>
                <a:r>
                  <a:rPr lang="de-AT">
                    <a:noFill/>
                  </a:rPr>
                  <a:t> </a:t>
                </a:r>
              </a:p>
            </p:txBody>
          </p:sp>
        </mc:Fallback>
      </mc:AlternateContent>
    </p:spTree>
    <p:extLst>
      <p:ext uri="{BB962C8B-B14F-4D97-AF65-F5344CB8AC3E}">
        <p14:creationId xmlns:p14="http://schemas.microsoft.com/office/powerpoint/2010/main" val="3498345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a:xfrm>
            <a:off x="457200" y="273600"/>
            <a:ext cx="8229300" cy="1144800"/>
          </a:xfrm>
        </p:spPr>
        <p:txBody>
          <a:bodyPr/>
          <a:lstStyle/>
          <a:p>
            <a:pPr algn="r"/>
            <a:r>
              <a:rPr lang="en-US" sz="2800" b="1" dirty="0">
                <a:latin typeface="Calibri" panose="020F0502020204030204" pitchFamily="34" charset="0"/>
                <a:cs typeface="Calibri" panose="020F0502020204030204" pitchFamily="34" charset="0"/>
              </a:rPr>
              <a:t>Advantage of sentinels</a:t>
            </a:r>
            <a:endParaRPr lang="en-US" sz="2800" b="1" noProof="0" dirty="0">
              <a:latin typeface="Calibri" panose="020F0502020204030204" pitchFamily="34" charset="0"/>
              <a:cs typeface="Calibri" panose="020F0502020204030204" pitchFamily="34" charset="0"/>
            </a:endParaRPr>
          </a:p>
        </p:txBody>
      </p:sp>
      <p:sp>
        <p:nvSpPr>
          <p:cNvPr id="45" name="Textplatzhalter 2">
            <a:extLst>
              <a:ext uri="{FF2B5EF4-FFF2-40B4-BE49-F238E27FC236}">
                <a16:creationId xmlns:a16="http://schemas.microsoft.com/office/drawing/2014/main" id="{A8884AE5-3D47-4635-BD0A-863F1B654D33}"/>
              </a:ext>
            </a:extLst>
          </p:cNvPr>
          <p:cNvSpPr txBox="1">
            <a:spLocks/>
          </p:cNvSpPr>
          <p:nvPr/>
        </p:nvSpPr>
        <p:spPr>
          <a:xfrm>
            <a:off x="551026" y="1247818"/>
            <a:ext cx="8229300" cy="4924382"/>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We could implement the doubly linked list without sentinels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However, using sentinels simplifies the operation logic</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Header and trailer nodes never change</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All insert operations are treated the same:</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 new node is always placed between a pair of existing nodes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All delete operations are also treated the same:</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Every node that we want to delete has neighbors on each side</a:t>
            </a:r>
          </a:p>
        </p:txBody>
      </p:sp>
    </p:spTree>
    <p:extLst>
      <p:ext uri="{BB962C8B-B14F-4D97-AF65-F5344CB8AC3E}">
        <p14:creationId xmlns:p14="http://schemas.microsoft.com/office/powerpoint/2010/main" val="2140627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a:xfrm>
            <a:off x="457200" y="273600"/>
            <a:ext cx="8229300" cy="1144800"/>
          </a:xfrm>
        </p:spPr>
        <p:txBody>
          <a:bodyPr/>
          <a:lstStyle/>
          <a:p>
            <a:pPr algn="r"/>
            <a:r>
              <a:rPr lang="en-US" sz="2800" b="1" dirty="0">
                <a:latin typeface="Calibri" panose="020F0502020204030204" pitchFamily="34" charset="0"/>
                <a:cs typeface="Calibri" panose="020F0502020204030204" pitchFamily="34" charset="0"/>
              </a:rPr>
              <a:t>Inserting with </a:t>
            </a:r>
            <a:r>
              <a:rPr lang="en-US" sz="2800" b="1" dirty="0" err="1">
                <a:latin typeface="Calibri" panose="020F0502020204030204" pitchFamily="34" charset="0"/>
                <a:cs typeface="Calibri" panose="020F0502020204030204" pitchFamily="34" charset="0"/>
              </a:rPr>
              <a:t>doub</a:t>
            </a:r>
            <a:r>
              <a:rPr lang="en-US" sz="2800" b="1" noProof="0" dirty="0" err="1">
                <a:latin typeface="Calibri" panose="020F0502020204030204" pitchFamily="34" charset="0"/>
                <a:cs typeface="Calibri" panose="020F0502020204030204" pitchFamily="34" charset="0"/>
              </a:rPr>
              <a:t>ly</a:t>
            </a:r>
            <a:r>
              <a:rPr lang="en-US" sz="2800" b="1" noProof="0" dirty="0">
                <a:latin typeface="Calibri" panose="020F0502020204030204" pitchFamily="34" charset="0"/>
                <a:cs typeface="Calibri" panose="020F0502020204030204" pitchFamily="34" charset="0"/>
              </a:rPr>
              <a:t> linked lists</a:t>
            </a: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2709947" y="2635033"/>
                <a:ext cx="524245" cy="259311"/>
              </a:xfrm>
            </p:spPr>
            <p:txBody>
              <a:body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𝑒𝑙𝑒𝑚</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2709947" y="2635033"/>
                <a:ext cx="524245" cy="259311"/>
              </a:xfrm>
              <a:blipFill>
                <a:blip r:embed="rId3"/>
                <a:stretch>
                  <a:fillRect t="-2326" r="-5814"/>
                </a:stretch>
              </a:blipFill>
            </p:spPr>
            <p:txBody>
              <a:bodyPr/>
              <a:lstStyle/>
              <a:p>
                <a:r>
                  <a:rPr lang="de-AT">
                    <a:noFill/>
                  </a:rPr>
                  <a:t> </a:t>
                </a:r>
              </a:p>
            </p:txBody>
          </p:sp>
        </mc:Fallback>
      </mc:AlternateContent>
      <p:graphicFrame>
        <p:nvGraphicFramePr>
          <p:cNvPr id="5" name="Tabelle 4">
            <a:extLst>
              <a:ext uri="{FF2B5EF4-FFF2-40B4-BE49-F238E27FC236}">
                <a16:creationId xmlns:a16="http://schemas.microsoft.com/office/drawing/2014/main" id="{C9935E72-2E6B-456F-8A77-7BA884207E09}"/>
              </a:ext>
            </a:extLst>
          </p:cNvPr>
          <p:cNvGraphicFramePr>
            <a:graphicFrameLocks noGrp="1"/>
          </p:cNvGraphicFramePr>
          <p:nvPr>
            <p:extLst>
              <p:ext uri="{D42A27DB-BD31-4B8C-83A1-F6EECF244321}">
                <p14:modId xmlns:p14="http://schemas.microsoft.com/office/powerpoint/2010/main" val="3844868927"/>
              </p:ext>
            </p:extLst>
          </p:nvPr>
        </p:nvGraphicFramePr>
        <p:xfrm>
          <a:off x="2433210" y="2244812"/>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16" name="Gerade Verbindung mit Pfeil 15">
            <a:extLst>
              <a:ext uri="{FF2B5EF4-FFF2-40B4-BE49-F238E27FC236}">
                <a16:creationId xmlns:a16="http://schemas.microsoft.com/office/drawing/2014/main" id="{D7B3304E-3EBB-4BD7-9724-18A389CA04B9}"/>
              </a:ext>
            </a:extLst>
          </p:cNvPr>
          <p:cNvCxnSpPr>
            <a:cxnSpLocks/>
          </p:cNvCxnSpPr>
          <p:nvPr/>
        </p:nvCxnSpPr>
        <p:spPr>
          <a:xfrm flipV="1">
            <a:off x="3013943" y="1827764"/>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C3944033-E469-4246-A5F4-D0A61742ED41}"/>
              </a:ext>
            </a:extLst>
          </p:cNvPr>
          <p:cNvCxnSpPr>
            <a:cxnSpLocks/>
          </p:cNvCxnSpPr>
          <p:nvPr/>
        </p:nvCxnSpPr>
        <p:spPr>
          <a:xfrm>
            <a:off x="3353728" y="2351402"/>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33" name="Rechteck: abgerundete Ecken 32">
            <a:extLst>
              <a:ext uri="{FF2B5EF4-FFF2-40B4-BE49-F238E27FC236}">
                <a16:creationId xmlns:a16="http://schemas.microsoft.com/office/drawing/2014/main" id="{E769367C-4023-4C4F-B440-F7FA81D908F0}"/>
              </a:ext>
            </a:extLst>
          </p:cNvPr>
          <p:cNvSpPr/>
          <p:nvPr/>
        </p:nvSpPr>
        <p:spPr>
          <a:xfrm>
            <a:off x="2558218" y="1418400"/>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‘Vienna‘</a:t>
            </a:r>
          </a:p>
        </p:txBody>
      </p:sp>
      <p:sp>
        <p:nvSpPr>
          <p:cNvPr id="34" name="Rechteck: abgerundete Ecken 33">
            <a:extLst>
              <a:ext uri="{FF2B5EF4-FFF2-40B4-BE49-F238E27FC236}">
                <a16:creationId xmlns:a16="http://schemas.microsoft.com/office/drawing/2014/main" id="{3C41A196-4FDC-439F-94CB-1383E2DC2DC2}"/>
              </a:ext>
            </a:extLst>
          </p:cNvPr>
          <p:cNvSpPr/>
          <p:nvPr/>
        </p:nvSpPr>
        <p:spPr>
          <a:xfrm>
            <a:off x="4170537" y="1435992"/>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‘Austria‘</a:t>
            </a:r>
          </a:p>
        </p:txBody>
      </p:sp>
      <p:sp>
        <p:nvSpPr>
          <p:cNvPr id="35" name="Rechteck: abgerundete Ecken 34">
            <a:extLst>
              <a:ext uri="{FF2B5EF4-FFF2-40B4-BE49-F238E27FC236}">
                <a16:creationId xmlns:a16="http://schemas.microsoft.com/office/drawing/2014/main" id="{823C481C-469B-4581-A213-2F40A2836D05}"/>
              </a:ext>
            </a:extLst>
          </p:cNvPr>
          <p:cNvSpPr/>
          <p:nvPr/>
        </p:nvSpPr>
        <p:spPr>
          <a:xfrm>
            <a:off x="5822135" y="1439834"/>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-10</a:t>
            </a:r>
          </a:p>
        </p:txBody>
      </p:sp>
      <p:cxnSp>
        <p:nvCxnSpPr>
          <p:cNvPr id="38" name="Gerade Verbindung mit Pfeil 37">
            <a:extLst>
              <a:ext uri="{FF2B5EF4-FFF2-40B4-BE49-F238E27FC236}">
                <a16:creationId xmlns:a16="http://schemas.microsoft.com/office/drawing/2014/main" id="{7B13FFB9-08A1-4AAA-B93A-34DBA30575EA}"/>
              </a:ext>
            </a:extLst>
          </p:cNvPr>
          <p:cNvCxnSpPr>
            <a:cxnSpLocks/>
          </p:cNvCxnSpPr>
          <p:nvPr/>
        </p:nvCxnSpPr>
        <p:spPr>
          <a:xfrm flipH="1">
            <a:off x="1974427" y="2501179"/>
            <a:ext cx="669692"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platzhalter 2">
                <a:extLst>
                  <a:ext uri="{FF2B5EF4-FFF2-40B4-BE49-F238E27FC236}">
                    <a16:creationId xmlns:a16="http://schemas.microsoft.com/office/drawing/2014/main" id="{23B972AF-DF70-464F-B98C-ECE63097202F}"/>
                  </a:ext>
                </a:extLst>
              </p:cNvPr>
              <p:cNvSpPr txBox="1">
                <a:spLocks/>
              </p:cNvSpPr>
              <p:nvPr/>
            </p:nvSpPr>
            <p:spPr>
              <a:xfrm>
                <a:off x="3182573" y="2641650"/>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4" name="Textplatzhalter 2">
                <a:extLst>
                  <a:ext uri="{FF2B5EF4-FFF2-40B4-BE49-F238E27FC236}">
                    <a16:creationId xmlns:a16="http://schemas.microsoft.com/office/drawing/2014/main" id="{23B972AF-DF70-464F-B98C-ECE63097202F}"/>
                  </a:ext>
                </a:extLst>
              </p:cNvPr>
              <p:cNvSpPr txBox="1">
                <a:spLocks noRot="1" noChangeAspect="1" noMove="1" noResize="1" noEditPoints="1" noAdjustHandles="1" noChangeArrowheads="1" noChangeShapeType="1" noTextEdit="1"/>
              </p:cNvSpPr>
              <p:nvPr/>
            </p:nvSpPr>
            <p:spPr>
              <a:xfrm>
                <a:off x="3182573" y="2641650"/>
                <a:ext cx="524244" cy="259311"/>
              </a:xfrm>
              <a:prstGeom prst="rect">
                <a:avLst/>
              </a:prstGeom>
              <a:blipFill>
                <a:blip r:embed="rId4"/>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24" name="Textplatzhalter 2">
                <a:extLst>
                  <a:ext uri="{FF2B5EF4-FFF2-40B4-BE49-F238E27FC236}">
                    <a16:creationId xmlns:a16="http://schemas.microsoft.com/office/drawing/2014/main" id="{2BF06C84-49AE-4E07-B69C-D45B0F89FA51}"/>
                  </a:ext>
                </a:extLst>
              </p:cNvPr>
              <p:cNvSpPr txBox="1">
                <a:spLocks/>
              </p:cNvSpPr>
              <p:nvPr/>
            </p:nvSpPr>
            <p:spPr>
              <a:xfrm>
                <a:off x="2301390" y="2631957"/>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24" name="Textplatzhalter 2">
                <a:extLst>
                  <a:ext uri="{FF2B5EF4-FFF2-40B4-BE49-F238E27FC236}">
                    <a16:creationId xmlns:a16="http://schemas.microsoft.com/office/drawing/2014/main" id="{2BF06C84-49AE-4E07-B69C-D45B0F89FA51}"/>
                  </a:ext>
                </a:extLst>
              </p:cNvPr>
              <p:cNvSpPr txBox="1">
                <a:spLocks noRot="1" noChangeAspect="1" noMove="1" noResize="1" noEditPoints="1" noAdjustHandles="1" noChangeArrowheads="1" noChangeShapeType="1" noTextEdit="1"/>
              </p:cNvSpPr>
              <p:nvPr/>
            </p:nvSpPr>
            <p:spPr>
              <a:xfrm>
                <a:off x="2301390" y="2631957"/>
                <a:ext cx="524245" cy="259311"/>
              </a:xfrm>
              <a:prstGeom prst="rect">
                <a:avLst/>
              </a:prstGeom>
              <a:blipFill>
                <a:blip r:embed="rId5"/>
                <a:stretch>
                  <a:fillRect r="-3488"/>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8" name="Textplatzhalter 2">
                <a:extLst>
                  <a:ext uri="{FF2B5EF4-FFF2-40B4-BE49-F238E27FC236}">
                    <a16:creationId xmlns:a16="http://schemas.microsoft.com/office/drawing/2014/main" id="{B6621432-4795-4C1E-AA96-DE197A5F527B}"/>
                  </a:ext>
                </a:extLst>
              </p:cNvPr>
              <p:cNvSpPr txBox="1">
                <a:spLocks/>
              </p:cNvSpPr>
              <p:nvPr/>
            </p:nvSpPr>
            <p:spPr>
              <a:xfrm>
                <a:off x="710429" y="1985113"/>
                <a:ext cx="85012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𝑯𝒆𝒂𝒅𝒆𝒓</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8" name="Textplatzhalter 2">
                <a:extLst>
                  <a:ext uri="{FF2B5EF4-FFF2-40B4-BE49-F238E27FC236}">
                    <a16:creationId xmlns:a16="http://schemas.microsoft.com/office/drawing/2014/main" id="{B6621432-4795-4C1E-AA96-DE197A5F527B}"/>
                  </a:ext>
                </a:extLst>
              </p:cNvPr>
              <p:cNvSpPr txBox="1">
                <a:spLocks noRot="1" noChangeAspect="1" noMove="1" noResize="1" noEditPoints="1" noAdjustHandles="1" noChangeArrowheads="1" noChangeShapeType="1" noTextEdit="1"/>
              </p:cNvSpPr>
              <p:nvPr/>
            </p:nvSpPr>
            <p:spPr>
              <a:xfrm>
                <a:off x="710429" y="1985113"/>
                <a:ext cx="850129" cy="259311"/>
              </a:xfrm>
              <a:prstGeom prst="rect">
                <a:avLst/>
              </a:prstGeom>
              <a:blipFill>
                <a:blip r:embed="rId6"/>
                <a:stretch>
                  <a:fillRect t="-7143"/>
                </a:stretch>
              </a:blipFill>
              <a:ln>
                <a:noFill/>
              </a:ln>
            </p:spPr>
            <p:txBody>
              <a:bodyPr/>
              <a:lstStyle/>
              <a:p>
                <a:r>
                  <a:rPr lang="de-AT">
                    <a:noFill/>
                  </a:rPr>
                  <a:t> </a:t>
                </a:r>
              </a:p>
            </p:txBody>
          </p:sp>
        </mc:Fallback>
      </mc:AlternateContent>
      <p:graphicFrame>
        <p:nvGraphicFramePr>
          <p:cNvPr id="49" name="Tabelle 48">
            <a:extLst>
              <a:ext uri="{FF2B5EF4-FFF2-40B4-BE49-F238E27FC236}">
                <a16:creationId xmlns:a16="http://schemas.microsoft.com/office/drawing/2014/main" id="{BA2D8CA3-3BEB-4D0C-9537-F855B506E2F9}"/>
              </a:ext>
            </a:extLst>
          </p:cNvPr>
          <p:cNvGraphicFramePr>
            <a:graphicFrameLocks noGrp="1"/>
          </p:cNvGraphicFramePr>
          <p:nvPr>
            <p:extLst>
              <p:ext uri="{D42A27DB-BD31-4B8C-83A1-F6EECF244321}">
                <p14:modId xmlns:p14="http://schemas.microsoft.com/office/powerpoint/2010/main" val="868190440"/>
              </p:ext>
            </p:extLst>
          </p:nvPr>
        </p:nvGraphicFramePr>
        <p:xfrm>
          <a:off x="811198" y="2238281"/>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50" name="Gerade Verbindung mit Pfeil 49">
            <a:extLst>
              <a:ext uri="{FF2B5EF4-FFF2-40B4-BE49-F238E27FC236}">
                <a16:creationId xmlns:a16="http://schemas.microsoft.com/office/drawing/2014/main" id="{21924867-F610-4B10-A53D-53EF3E864F50}"/>
              </a:ext>
            </a:extLst>
          </p:cNvPr>
          <p:cNvCxnSpPr>
            <a:cxnSpLocks/>
          </p:cNvCxnSpPr>
          <p:nvPr/>
        </p:nvCxnSpPr>
        <p:spPr>
          <a:xfrm>
            <a:off x="1731716" y="2344871"/>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Textplatzhalter 2">
                <a:extLst>
                  <a:ext uri="{FF2B5EF4-FFF2-40B4-BE49-F238E27FC236}">
                    <a16:creationId xmlns:a16="http://schemas.microsoft.com/office/drawing/2014/main" id="{02EA72A2-E388-4CBA-859F-2E44A087C016}"/>
                  </a:ext>
                </a:extLst>
              </p:cNvPr>
              <p:cNvSpPr txBox="1">
                <a:spLocks/>
              </p:cNvSpPr>
              <p:nvPr/>
            </p:nvSpPr>
            <p:spPr>
              <a:xfrm>
                <a:off x="1560561" y="2635119"/>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52" name="Textplatzhalter 2">
                <a:extLst>
                  <a:ext uri="{FF2B5EF4-FFF2-40B4-BE49-F238E27FC236}">
                    <a16:creationId xmlns:a16="http://schemas.microsoft.com/office/drawing/2014/main" id="{02EA72A2-E388-4CBA-859F-2E44A087C016}"/>
                  </a:ext>
                </a:extLst>
              </p:cNvPr>
              <p:cNvSpPr txBox="1">
                <a:spLocks noRot="1" noChangeAspect="1" noMove="1" noResize="1" noEditPoints="1" noAdjustHandles="1" noChangeArrowheads="1" noChangeShapeType="1" noTextEdit="1"/>
              </p:cNvSpPr>
              <p:nvPr/>
            </p:nvSpPr>
            <p:spPr>
              <a:xfrm>
                <a:off x="1560561" y="2635119"/>
                <a:ext cx="524244" cy="259311"/>
              </a:xfrm>
              <a:prstGeom prst="rect">
                <a:avLst/>
              </a:prstGeom>
              <a:blipFill>
                <a:blip r:embed="rId4"/>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1" name="Textplatzhalter 2">
                <a:extLst>
                  <a:ext uri="{FF2B5EF4-FFF2-40B4-BE49-F238E27FC236}">
                    <a16:creationId xmlns:a16="http://schemas.microsoft.com/office/drawing/2014/main" id="{0DA2FF47-1E1B-4AE8-856A-C1D19C6A23B9}"/>
                  </a:ext>
                </a:extLst>
              </p:cNvPr>
              <p:cNvSpPr txBox="1">
                <a:spLocks/>
              </p:cNvSpPr>
              <p:nvPr/>
            </p:nvSpPr>
            <p:spPr>
              <a:xfrm>
                <a:off x="4340492" y="2635033"/>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1" name="Textplatzhalter 2">
                <a:extLst>
                  <a:ext uri="{FF2B5EF4-FFF2-40B4-BE49-F238E27FC236}">
                    <a16:creationId xmlns:a16="http://schemas.microsoft.com/office/drawing/2014/main" id="{0DA2FF47-1E1B-4AE8-856A-C1D19C6A23B9}"/>
                  </a:ext>
                </a:extLst>
              </p:cNvPr>
              <p:cNvSpPr txBox="1">
                <a:spLocks noRot="1" noChangeAspect="1" noMove="1" noResize="1" noEditPoints="1" noAdjustHandles="1" noChangeArrowheads="1" noChangeShapeType="1" noTextEdit="1"/>
              </p:cNvSpPr>
              <p:nvPr/>
            </p:nvSpPr>
            <p:spPr>
              <a:xfrm>
                <a:off x="4340492" y="2635033"/>
                <a:ext cx="524245" cy="259311"/>
              </a:xfrm>
              <a:prstGeom prst="rect">
                <a:avLst/>
              </a:prstGeom>
              <a:blipFill>
                <a:blip r:embed="rId7"/>
                <a:stretch>
                  <a:fillRect t="-2326" r="-6977"/>
                </a:stretch>
              </a:blipFill>
              <a:ln>
                <a:noFill/>
              </a:ln>
            </p:spPr>
            <p:txBody>
              <a:bodyPr/>
              <a:lstStyle/>
              <a:p>
                <a:r>
                  <a:rPr lang="de-AT">
                    <a:noFill/>
                  </a:rPr>
                  <a:t> </a:t>
                </a:r>
              </a:p>
            </p:txBody>
          </p:sp>
        </mc:Fallback>
      </mc:AlternateContent>
      <p:graphicFrame>
        <p:nvGraphicFramePr>
          <p:cNvPr id="62" name="Tabelle 61">
            <a:extLst>
              <a:ext uri="{FF2B5EF4-FFF2-40B4-BE49-F238E27FC236}">
                <a16:creationId xmlns:a16="http://schemas.microsoft.com/office/drawing/2014/main" id="{AC656FCE-91FB-497B-82CF-F903C83150ED}"/>
              </a:ext>
            </a:extLst>
          </p:cNvPr>
          <p:cNvGraphicFramePr>
            <a:graphicFrameLocks noGrp="1"/>
          </p:cNvGraphicFramePr>
          <p:nvPr>
            <p:extLst>
              <p:ext uri="{D42A27DB-BD31-4B8C-83A1-F6EECF244321}">
                <p14:modId xmlns:p14="http://schemas.microsoft.com/office/powerpoint/2010/main" val="3727176473"/>
              </p:ext>
            </p:extLst>
          </p:nvPr>
        </p:nvGraphicFramePr>
        <p:xfrm>
          <a:off x="4063755" y="2244812"/>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63" name="Gerade Verbindung mit Pfeil 62">
            <a:extLst>
              <a:ext uri="{FF2B5EF4-FFF2-40B4-BE49-F238E27FC236}">
                <a16:creationId xmlns:a16="http://schemas.microsoft.com/office/drawing/2014/main" id="{A0A8C8A1-025C-488E-B189-3C8713C589FD}"/>
              </a:ext>
            </a:extLst>
          </p:cNvPr>
          <p:cNvCxnSpPr>
            <a:cxnSpLocks/>
          </p:cNvCxnSpPr>
          <p:nvPr/>
        </p:nvCxnSpPr>
        <p:spPr>
          <a:xfrm flipV="1">
            <a:off x="4644488" y="1827764"/>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64" name="Gerade Verbindung mit Pfeil 63">
            <a:extLst>
              <a:ext uri="{FF2B5EF4-FFF2-40B4-BE49-F238E27FC236}">
                <a16:creationId xmlns:a16="http://schemas.microsoft.com/office/drawing/2014/main" id="{8FDCAE03-727E-40C9-84DB-2AD77F875EE3}"/>
              </a:ext>
            </a:extLst>
          </p:cNvPr>
          <p:cNvCxnSpPr>
            <a:cxnSpLocks/>
          </p:cNvCxnSpPr>
          <p:nvPr/>
        </p:nvCxnSpPr>
        <p:spPr>
          <a:xfrm>
            <a:off x="4984273" y="2351402"/>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65" name="Gerade Verbindung mit Pfeil 64">
            <a:extLst>
              <a:ext uri="{FF2B5EF4-FFF2-40B4-BE49-F238E27FC236}">
                <a16:creationId xmlns:a16="http://schemas.microsoft.com/office/drawing/2014/main" id="{4C43B9B6-D3CA-4A43-9D04-B50D0D55C9AF}"/>
              </a:ext>
            </a:extLst>
          </p:cNvPr>
          <p:cNvCxnSpPr>
            <a:cxnSpLocks/>
          </p:cNvCxnSpPr>
          <p:nvPr/>
        </p:nvCxnSpPr>
        <p:spPr>
          <a:xfrm flipH="1">
            <a:off x="3604972" y="2501179"/>
            <a:ext cx="669692"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Textplatzhalter 2">
                <a:extLst>
                  <a:ext uri="{FF2B5EF4-FFF2-40B4-BE49-F238E27FC236}">
                    <a16:creationId xmlns:a16="http://schemas.microsoft.com/office/drawing/2014/main" id="{2EC047FD-6D4A-495D-AECC-24E955366327}"/>
                  </a:ext>
                </a:extLst>
              </p:cNvPr>
              <p:cNvSpPr txBox="1">
                <a:spLocks/>
              </p:cNvSpPr>
              <p:nvPr/>
            </p:nvSpPr>
            <p:spPr>
              <a:xfrm>
                <a:off x="4813118" y="2641650"/>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6" name="Textplatzhalter 2">
                <a:extLst>
                  <a:ext uri="{FF2B5EF4-FFF2-40B4-BE49-F238E27FC236}">
                    <a16:creationId xmlns:a16="http://schemas.microsoft.com/office/drawing/2014/main" id="{2EC047FD-6D4A-495D-AECC-24E955366327}"/>
                  </a:ext>
                </a:extLst>
              </p:cNvPr>
              <p:cNvSpPr txBox="1">
                <a:spLocks noRot="1" noChangeAspect="1" noMove="1" noResize="1" noEditPoints="1" noAdjustHandles="1" noChangeArrowheads="1" noChangeShapeType="1" noTextEdit="1"/>
              </p:cNvSpPr>
              <p:nvPr/>
            </p:nvSpPr>
            <p:spPr>
              <a:xfrm>
                <a:off x="4813118" y="2641650"/>
                <a:ext cx="524244" cy="259311"/>
              </a:xfrm>
              <a:prstGeom prst="rect">
                <a:avLst/>
              </a:prstGeom>
              <a:blipFill>
                <a:blip r:embed="rId4"/>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7" name="Textplatzhalter 2">
                <a:extLst>
                  <a:ext uri="{FF2B5EF4-FFF2-40B4-BE49-F238E27FC236}">
                    <a16:creationId xmlns:a16="http://schemas.microsoft.com/office/drawing/2014/main" id="{9CB18AE0-B66C-4A0A-8301-C8E3F42CE6F0}"/>
                  </a:ext>
                </a:extLst>
              </p:cNvPr>
              <p:cNvSpPr txBox="1">
                <a:spLocks/>
              </p:cNvSpPr>
              <p:nvPr/>
            </p:nvSpPr>
            <p:spPr>
              <a:xfrm>
                <a:off x="3931935" y="2631957"/>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7" name="Textplatzhalter 2">
                <a:extLst>
                  <a:ext uri="{FF2B5EF4-FFF2-40B4-BE49-F238E27FC236}">
                    <a16:creationId xmlns:a16="http://schemas.microsoft.com/office/drawing/2014/main" id="{9CB18AE0-B66C-4A0A-8301-C8E3F42CE6F0}"/>
                  </a:ext>
                </a:extLst>
              </p:cNvPr>
              <p:cNvSpPr txBox="1">
                <a:spLocks noRot="1" noChangeAspect="1" noMove="1" noResize="1" noEditPoints="1" noAdjustHandles="1" noChangeArrowheads="1" noChangeShapeType="1" noTextEdit="1"/>
              </p:cNvSpPr>
              <p:nvPr/>
            </p:nvSpPr>
            <p:spPr>
              <a:xfrm>
                <a:off x="3931935" y="2631957"/>
                <a:ext cx="524245" cy="259311"/>
              </a:xfrm>
              <a:prstGeom prst="rect">
                <a:avLst/>
              </a:prstGeom>
              <a:blipFill>
                <a:blip r:embed="rId8"/>
                <a:stretch>
                  <a:fillRect r="-4651"/>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8" name="Textplatzhalter 2">
                <a:extLst>
                  <a:ext uri="{FF2B5EF4-FFF2-40B4-BE49-F238E27FC236}">
                    <a16:creationId xmlns:a16="http://schemas.microsoft.com/office/drawing/2014/main" id="{A87D6558-BCD4-4EE2-AA40-393EE4B3229C}"/>
                  </a:ext>
                </a:extLst>
              </p:cNvPr>
              <p:cNvSpPr txBox="1">
                <a:spLocks/>
              </p:cNvSpPr>
              <p:nvPr/>
            </p:nvSpPr>
            <p:spPr>
              <a:xfrm>
                <a:off x="5968570" y="2625532"/>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8" name="Textplatzhalter 2">
                <a:extLst>
                  <a:ext uri="{FF2B5EF4-FFF2-40B4-BE49-F238E27FC236}">
                    <a16:creationId xmlns:a16="http://schemas.microsoft.com/office/drawing/2014/main" id="{A87D6558-BCD4-4EE2-AA40-393EE4B3229C}"/>
                  </a:ext>
                </a:extLst>
              </p:cNvPr>
              <p:cNvSpPr txBox="1">
                <a:spLocks noRot="1" noChangeAspect="1" noMove="1" noResize="1" noEditPoints="1" noAdjustHandles="1" noChangeArrowheads="1" noChangeShapeType="1" noTextEdit="1"/>
              </p:cNvSpPr>
              <p:nvPr/>
            </p:nvSpPr>
            <p:spPr>
              <a:xfrm>
                <a:off x="5968570" y="2625532"/>
                <a:ext cx="524245" cy="259311"/>
              </a:xfrm>
              <a:prstGeom prst="rect">
                <a:avLst/>
              </a:prstGeom>
              <a:blipFill>
                <a:blip r:embed="rId9"/>
                <a:stretch>
                  <a:fillRect t="-2381" r="-6977"/>
                </a:stretch>
              </a:blipFill>
              <a:ln>
                <a:noFill/>
              </a:ln>
            </p:spPr>
            <p:txBody>
              <a:bodyPr/>
              <a:lstStyle/>
              <a:p>
                <a:r>
                  <a:rPr lang="de-AT">
                    <a:noFill/>
                  </a:rPr>
                  <a:t> </a:t>
                </a:r>
              </a:p>
            </p:txBody>
          </p:sp>
        </mc:Fallback>
      </mc:AlternateContent>
      <p:graphicFrame>
        <p:nvGraphicFramePr>
          <p:cNvPr id="69" name="Tabelle 68">
            <a:extLst>
              <a:ext uri="{FF2B5EF4-FFF2-40B4-BE49-F238E27FC236}">
                <a16:creationId xmlns:a16="http://schemas.microsoft.com/office/drawing/2014/main" id="{CA2EA722-F8B4-457E-86B3-E564189FA456}"/>
              </a:ext>
            </a:extLst>
          </p:cNvPr>
          <p:cNvGraphicFramePr>
            <a:graphicFrameLocks noGrp="1"/>
          </p:cNvGraphicFramePr>
          <p:nvPr>
            <p:extLst>
              <p:ext uri="{D42A27DB-BD31-4B8C-83A1-F6EECF244321}">
                <p14:modId xmlns:p14="http://schemas.microsoft.com/office/powerpoint/2010/main" val="1256744103"/>
              </p:ext>
            </p:extLst>
          </p:nvPr>
        </p:nvGraphicFramePr>
        <p:xfrm>
          <a:off x="5691833" y="2235311"/>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70" name="Gerade Verbindung mit Pfeil 69">
            <a:extLst>
              <a:ext uri="{FF2B5EF4-FFF2-40B4-BE49-F238E27FC236}">
                <a16:creationId xmlns:a16="http://schemas.microsoft.com/office/drawing/2014/main" id="{B51A1A3C-B2E0-440B-AD60-877D75CC4F2C}"/>
              </a:ext>
            </a:extLst>
          </p:cNvPr>
          <p:cNvCxnSpPr>
            <a:cxnSpLocks/>
          </p:cNvCxnSpPr>
          <p:nvPr/>
        </p:nvCxnSpPr>
        <p:spPr>
          <a:xfrm flipV="1">
            <a:off x="6272566" y="1818263"/>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71" name="Gerade Verbindung mit Pfeil 70">
            <a:extLst>
              <a:ext uri="{FF2B5EF4-FFF2-40B4-BE49-F238E27FC236}">
                <a16:creationId xmlns:a16="http://schemas.microsoft.com/office/drawing/2014/main" id="{EF9E3C90-E5DF-4179-AC93-129392182C9D}"/>
              </a:ext>
            </a:extLst>
          </p:cNvPr>
          <p:cNvCxnSpPr>
            <a:cxnSpLocks/>
          </p:cNvCxnSpPr>
          <p:nvPr/>
        </p:nvCxnSpPr>
        <p:spPr>
          <a:xfrm>
            <a:off x="6612351" y="2341901"/>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72" name="Gerade Verbindung mit Pfeil 71">
            <a:extLst>
              <a:ext uri="{FF2B5EF4-FFF2-40B4-BE49-F238E27FC236}">
                <a16:creationId xmlns:a16="http://schemas.microsoft.com/office/drawing/2014/main" id="{5D5262BF-45BF-40DC-B392-DEB9665BC750}"/>
              </a:ext>
            </a:extLst>
          </p:cNvPr>
          <p:cNvCxnSpPr>
            <a:cxnSpLocks/>
          </p:cNvCxnSpPr>
          <p:nvPr/>
        </p:nvCxnSpPr>
        <p:spPr>
          <a:xfrm flipH="1">
            <a:off x="5233050" y="2491678"/>
            <a:ext cx="669692"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3" name="Textplatzhalter 2">
                <a:extLst>
                  <a:ext uri="{FF2B5EF4-FFF2-40B4-BE49-F238E27FC236}">
                    <a16:creationId xmlns:a16="http://schemas.microsoft.com/office/drawing/2014/main" id="{B8777FD9-35F7-4B81-AB3E-3598767096F9}"/>
                  </a:ext>
                </a:extLst>
              </p:cNvPr>
              <p:cNvSpPr txBox="1">
                <a:spLocks/>
              </p:cNvSpPr>
              <p:nvPr/>
            </p:nvSpPr>
            <p:spPr>
              <a:xfrm>
                <a:off x="6441196" y="2632149"/>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73" name="Textplatzhalter 2">
                <a:extLst>
                  <a:ext uri="{FF2B5EF4-FFF2-40B4-BE49-F238E27FC236}">
                    <a16:creationId xmlns:a16="http://schemas.microsoft.com/office/drawing/2014/main" id="{B8777FD9-35F7-4B81-AB3E-3598767096F9}"/>
                  </a:ext>
                </a:extLst>
              </p:cNvPr>
              <p:cNvSpPr txBox="1">
                <a:spLocks noRot="1" noChangeAspect="1" noMove="1" noResize="1" noEditPoints="1" noAdjustHandles="1" noChangeArrowheads="1" noChangeShapeType="1" noTextEdit="1"/>
              </p:cNvSpPr>
              <p:nvPr/>
            </p:nvSpPr>
            <p:spPr>
              <a:xfrm>
                <a:off x="6441196" y="2632149"/>
                <a:ext cx="524244" cy="259311"/>
              </a:xfrm>
              <a:prstGeom prst="rect">
                <a:avLst/>
              </a:prstGeom>
              <a:blipFill>
                <a:blip r:embed="rId10"/>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74" name="Textplatzhalter 2">
                <a:extLst>
                  <a:ext uri="{FF2B5EF4-FFF2-40B4-BE49-F238E27FC236}">
                    <a16:creationId xmlns:a16="http://schemas.microsoft.com/office/drawing/2014/main" id="{04B6A8CD-4C4E-4235-9C91-3E8839C5296C}"/>
                  </a:ext>
                </a:extLst>
              </p:cNvPr>
              <p:cNvSpPr txBox="1">
                <a:spLocks/>
              </p:cNvSpPr>
              <p:nvPr/>
            </p:nvSpPr>
            <p:spPr>
              <a:xfrm>
                <a:off x="5560013" y="2622456"/>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74" name="Textplatzhalter 2">
                <a:extLst>
                  <a:ext uri="{FF2B5EF4-FFF2-40B4-BE49-F238E27FC236}">
                    <a16:creationId xmlns:a16="http://schemas.microsoft.com/office/drawing/2014/main" id="{04B6A8CD-4C4E-4235-9C91-3E8839C5296C}"/>
                  </a:ext>
                </a:extLst>
              </p:cNvPr>
              <p:cNvSpPr txBox="1">
                <a:spLocks noRot="1" noChangeAspect="1" noMove="1" noResize="1" noEditPoints="1" noAdjustHandles="1" noChangeArrowheads="1" noChangeShapeType="1" noTextEdit="1"/>
              </p:cNvSpPr>
              <p:nvPr/>
            </p:nvSpPr>
            <p:spPr>
              <a:xfrm>
                <a:off x="5560013" y="2622456"/>
                <a:ext cx="524245" cy="259311"/>
              </a:xfrm>
              <a:prstGeom prst="rect">
                <a:avLst/>
              </a:prstGeom>
              <a:blipFill>
                <a:blip r:embed="rId11"/>
                <a:stretch>
                  <a:fillRect r="-4651"/>
                </a:stretch>
              </a:blipFill>
              <a:ln>
                <a:noFill/>
              </a:ln>
            </p:spPr>
            <p:txBody>
              <a:bodyPr/>
              <a:lstStyle/>
              <a:p>
                <a:r>
                  <a:rPr lang="de-AT">
                    <a:noFill/>
                  </a:rPr>
                  <a:t> </a:t>
                </a:r>
              </a:p>
            </p:txBody>
          </p:sp>
        </mc:Fallback>
      </mc:AlternateContent>
      <p:graphicFrame>
        <p:nvGraphicFramePr>
          <p:cNvPr id="76" name="Tabelle 75">
            <a:extLst>
              <a:ext uri="{FF2B5EF4-FFF2-40B4-BE49-F238E27FC236}">
                <a16:creationId xmlns:a16="http://schemas.microsoft.com/office/drawing/2014/main" id="{5D568849-DEA4-409C-A1BF-236C1837CF7A}"/>
              </a:ext>
            </a:extLst>
          </p:cNvPr>
          <p:cNvGraphicFramePr>
            <a:graphicFrameLocks noGrp="1"/>
          </p:cNvGraphicFramePr>
          <p:nvPr>
            <p:extLst>
              <p:ext uri="{D42A27DB-BD31-4B8C-83A1-F6EECF244321}">
                <p14:modId xmlns:p14="http://schemas.microsoft.com/office/powerpoint/2010/main" val="1970457118"/>
              </p:ext>
            </p:extLst>
          </p:nvPr>
        </p:nvGraphicFramePr>
        <p:xfrm>
          <a:off x="7322395" y="2244812"/>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79" name="Gerade Verbindung mit Pfeil 78">
            <a:extLst>
              <a:ext uri="{FF2B5EF4-FFF2-40B4-BE49-F238E27FC236}">
                <a16:creationId xmlns:a16="http://schemas.microsoft.com/office/drawing/2014/main" id="{61771541-1DF7-43F3-9704-387A255C41B4}"/>
              </a:ext>
            </a:extLst>
          </p:cNvPr>
          <p:cNvCxnSpPr>
            <a:cxnSpLocks/>
          </p:cNvCxnSpPr>
          <p:nvPr/>
        </p:nvCxnSpPr>
        <p:spPr>
          <a:xfrm flipH="1">
            <a:off x="6863612" y="2501179"/>
            <a:ext cx="669692"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1" name="Textplatzhalter 2">
                <a:extLst>
                  <a:ext uri="{FF2B5EF4-FFF2-40B4-BE49-F238E27FC236}">
                    <a16:creationId xmlns:a16="http://schemas.microsoft.com/office/drawing/2014/main" id="{59B5D4BD-2E01-4D90-B3A3-CB800716CC1C}"/>
                  </a:ext>
                </a:extLst>
              </p:cNvPr>
              <p:cNvSpPr txBox="1">
                <a:spLocks/>
              </p:cNvSpPr>
              <p:nvPr/>
            </p:nvSpPr>
            <p:spPr>
              <a:xfrm>
                <a:off x="7190575" y="2631957"/>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81" name="Textplatzhalter 2">
                <a:extLst>
                  <a:ext uri="{FF2B5EF4-FFF2-40B4-BE49-F238E27FC236}">
                    <a16:creationId xmlns:a16="http://schemas.microsoft.com/office/drawing/2014/main" id="{59B5D4BD-2E01-4D90-B3A3-CB800716CC1C}"/>
                  </a:ext>
                </a:extLst>
              </p:cNvPr>
              <p:cNvSpPr txBox="1">
                <a:spLocks noRot="1" noChangeAspect="1" noMove="1" noResize="1" noEditPoints="1" noAdjustHandles="1" noChangeArrowheads="1" noChangeShapeType="1" noTextEdit="1"/>
              </p:cNvSpPr>
              <p:nvPr/>
            </p:nvSpPr>
            <p:spPr>
              <a:xfrm>
                <a:off x="7190575" y="2631957"/>
                <a:ext cx="524245" cy="259311"/>
              </a:xfrm>
              <a:prstGeom prst="rect">
                <a:avLst/>
              </a:prstGeom>
              <a:blipFill>
                <a:blip r:embed="rId5"/>
                <a:stretch>
                  <a:fillRect r="-3488"/>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82" name="Textplatzhalter 2">
                <a:extLst>
                  <a:ext uri="{FF2B5EF4-FFF2-40B4-BE49-F238E27FC236}">
                    <a16:creationId xmlns:a16="http://schemas.microsoft.com/office/drawing/2014/main" id="{4C88BDE5-BBCB-4662-89E0-E1AF00EEF07C}"/>
                  </a:ext>
                </a:extLst>
              </p:cNvPr>
              <p:cNvSpPr txBox="1">
                <a:spLocks/>
              </p:cNvSpPr>
              <p:nvPr/>
            </p:nvSpPr>
            <p:spPr>
              <a:xfrm>
                <a:off x="7584378" y="1985113"/>
                <a:ext cx="85012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𝑻𝒓𝒂𝒊𝒍𝒆𝒓</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82" name="Textplatzhalter 2">
                <a:extLst>
                  <a:ext uri="{FF2B5EF4-FFF2-40B4-BE49-F238E27FC236}">
                    <a16:creationId xmlns:a16="http://schemas.microsoft.com/office/drawing/2014/main" id="{4C88BDE5-BBCB-4662-89E0-E1AF00EEF07C}"/>
                  </a:ext>
                </a:extLst>
              </p:cNvPr>
              <p:cNvSpPr txBox="1">
                <a:spLocks noRot="1" noChangeAspect="1" noMove="1" noResize="1" noEditPoints="1" noAdjustHandles="1" noChangeArrowheads="1" noChangeShapeType="1" noTextEdit="1"/>
              </p:cNvSpPr>
              <p:nvPr/>
            </p:nvSpPr>
            <p:spPr>
              <a:xfrm>
                <a:off x="7584378" y="1985113"/>
                <a:ext cx="850129" cy="259311"/>
              </a:xfrm>
              <a:prstGeom prst="rect">
                <a:avLst/>
              </a:prstGeom>
              <a:blipFill>
                <a:blip r:embed="rId12"/>
                <a:stretch>
                  <a:fillRect t="-7143"/>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36" name="Textplatzhalter 2">
                <a:extLst>
                  <a:ext uri="{FF2B5EF4-FFF2-40B4-BE49-F238E27FC236}">
                    <a16:creationId xmlns:a16="http://schemas.microsoft.com/office/drawing/2014/main" id="{CD26044F-ACB8-4DD5-B167-5A58E0AD4AC4}"/>
                  </a:ext>
                </a:extLst>
              </p:cNvPr>
              <p:cNvSpPr txBox="1">
                <a:spLocks/>
              </p:cNvSpPr>
              <p:nvPr/>
            </p:nvSpPr>
            <p:spPr>
              <a:xfrm>
                <a:off x="1898091" y="4890522"/>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36" name="Textplatzhalter 2">
                <a:extLst>
                  <a:ext uri="{FF2B5EF4-FFF2-40B4-BE49-F238E27FC236}">
                    <a16:creationId xmlns:a16="http://schemas.microsoft.com/office/drawing/2014/main" id="{CD26044F-ACB8-4DD5-B167-5A58E0AD4AC4}"/>
                  </a:ext>
                </a:extLst>
              </p:cNvPr>
              <p:cNvSpPr txBox="1">
                <a:spLocks noRot="1" noChangeAspect="1" noMove="1" noResize="1" noEditPoints="1" noAdjustHandles="1" noChangeArrowheads="1" noChangeShapeType="1" noTextEdit="1"/>
              </p:cNvSpPr>
              <p:nvPr/>
            </p:nvSpPr>
            <p:spPr>
              <a:xfrm>
                <a:off x="1898091" y="4890522"/>
                <a:ext cx="524245" cy="259311"/>
              </a:xfrm>
              <a:prstGeom prst="rect">
                <a:avLst/>
              </a:prstGeom>
              <a:blipFill>
                <a:blip r:embed="rId7"/>
                <a:stretch>
                  <a:fillRect t="-2326" r="-6977"/>
                </a:stretch>
              </a:blipFill>
              <a:ln>
                <a:noFill/>
              </a:ln>
            </p:spPr>
            <p:txBody>
              <a:bodyPr/>
              <a:lstStyle/>
              <a:p>
                <a:r>
                  <a:rPr lang="de-AT">
                    <a:noFill/>
                  </a:rPr>
                  <a:t> </a:t>
                </a:r>
              </a:p>
            </p:txBody>
          </p:sp>
        </mc:Fallback>
      </mc:AlternateContent>
      <p:graphicFrame>
        <p:nvGraphicFramePr>
          <p:cNvPr id="37" name="Tabelle 36">
            <a:extLst>
              <a:ext uri="{FF2B5EF4-FFF2-40B4-BE49-F238E27FC236}">
                <a16:creationId xmlns:a16="http://schemas.microsoft.com/office/drawing/2014/main" id="{B72F23FA-E479-4683-A3D0-B86D2D176F11}"/>
              </a:ext>
            </a:extLst>
          </p:cNvPr>
          <p:cNvGraphicFramePr>
            <a:graphicFrameLocks noGrp="1"/>
          </p:cNvGraphicFramePr>
          <p:nvPr>
            <p:extLst>
              <p:ext uri="{D42A27DB-BD31-4B8C-83A1-F6EECF244321}">
                <p14:modId xmlns:p14="http://schemas.microsoft.com/office/powerpoint/2010/main" val="4066653738"/>
              </p:ext>
            </p:extLst>
          </p:nvPr>
        </p:nvGraphicFramePr>
        <p:xfrm>
          <a:off x="1621354" y="4500301"/>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39" name="Gerade Verbindung mit Pfeil 38">
            <a:extLst>
              <a:ext uri="{FF2B5EF4-FFF2-40B4-BE49-F238E27FC236}">
                <a16:creationId xmlns:a16="http://schemas.microsoft.com/office/drawing/2014/main" id="{66023F8B-4B26-435A-BE20-117B715C1AFC}"/>
              </a:ext>
            </a:extLst>
          </p:cNvPr>
          <p:cNvCxnSpPr>
            <a:cxnSpLocks/>
          </p:cNvCxnSpPr>
          <p:nvPr/>
        </p:nvCxnSpPr>
        <p:spPr>
          <a:xfrm flipV="1">
            <a:off x="2202087" y="4083253"/>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40" name="Gerade Verbindung mit Pfeil 39">
            <a:extLst>
              <a:ext uri="{FF2B5EF4-FFF2-40B4-BE49-F238E27FC236}">
                <a16:creationId xmlns:a16="http://schemas.microsoft.com/office/drawing/2014/main" id="{3ACB4767-73AB-4BCE-B48B-B64169B2D2C7}"/>
              </a:ext>
            </a:extLst>
          </p:cNvPr>
          <p:cNvCxnSpPr>
            <a:cxnSpLocks/>
          </p:cNvCxnSpPr>
          <p:nvPr/>
        </p:nvCxnSpPr>
        <p:spPr>
          <a:xfrm>
            <a:off x="2541872" y="4606891"/>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41" name="Rechteck: abgerundete Ecken 40">
            <a:extLst>
              <a:ext uri="{FF2B5EF4-FFF2-40B4-BE49-F238E27FC236}">
                <a16:creationId xmlns:a16="http://schemas.microsoft.com/office/drawing/2014/main" id="{0423DB4B-43AE-45E7-AB18-138CBB793B1D}"/>
              </a:ext>
            </a:extLst>
          </p:cNvPr>
          <p:cNvSpPr/>
          <p:nvPr/>
        </p:nvSpPr>
        <p:spPr>
          <a:xfrm>
            <a:off x="1746362" y="3673889"/>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‘Vienna‘</a:t>
            </a:r>
          </a:p>
        </p:txBody>
      </p:sp>
      <p:sp>
        <p:nvSpPr>
          <p:cNvPr id="42" name="Rechteck: abgerundete Ecken 41">
            <a:extLst>
              <a:ext uri="{FF2B5EF4-FFF2-40B4-BE49-F238E27FC236}">
                <a16:creationId xmlns:a16="http://schemas.microsoft.com/office/drawing/2014/main" id="{014D163E-33C3-4977-BC0D-46B0EAF58A89}"/>
              </a:ext>
            </a:extLst>
          </p:cNvPr>
          <p:cNvSpPr/>
          <p:nvPr/>
        </p:nvSpPr>
        <p:spPr>
          <a:xfrm>
            <a:off x="3358681" y="3691481"/>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‘Austria‘</a:t>
            </a:r>
          </a:p>
        </p:txBody>
      </p:sp>
      <p:sp>
        <p:nvSpPr>
          <p:cNvPr id="43" name="Rechteck: abgerundete Ecken 42">
            <a:extLst>
              <a:ext uri="{FF2B5EF4-FFF2-40B4-BE49-F238E27FC236}">
                <a16:creationId xmlns:a16="http://schemas.microsoft.com/office/drawing/2014/main" id="{09EF00D6-7E31-4FD9-939E-EDB6857FD02C}"/>
              </a:ext>
            </a:extLst>
          </p:cNvPr>
          <p:cNvSpPr/>
          <p:nvPr/>
        </p:nvSpPr>
        <p:spPr>
          <a:xfrm>
            <a:off x="6484370" y="3695323"/>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-10</a:t>
            </a:r>
          </a:p>
        </p:txBody>
      </p:sp>
      <p:cxnSp>
        <p:nvCxnSpPr>
          <p:cNvPr id="46" name="Gerade Verbindung mit Pfeil 45">
            <a:extLst>
              <a:ext uri="{FF2B5EF4-FFF2-40B4-BE49-F238E27FC236}">
                <a16:creationId xmlns:a16="http://schemas.microsoft.com/office/drawing/2014/main" id="{2534E176-4E49-4B43-9577-E2BF5C6C932A}"/>
              </a:ext>
            </a:extLst>
          </p:cNvPr>
          <p:cNvCxnSpPr>
            <a:cxnSpLocks/>
          </p:cNvCxnSpPr>
          <p:nvPr/>
        </p:nvCxnSpPr>
        <p:spPr>
          <a:xfrm flipH="1">
            <a:off x="1162571" y="4756668"/>
            <a:ext cx="669692"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Textplatzhalter 2">
                <a:extLst>
                  <a:ext uri="{FF2B5EF4-FFF2-40B4-BE49-F238E27FC236}">
                    <a16:creationId xmlns:a16="http://schemas.microsoft.com/office/drawing/2014/main" id="{87D6E769-D760-49CB-A093-AB02C7011C95}"/>
                  </a:ext>
                </a:extLst>
              </p:cNvPr>
              <p:cNvSpPr txBox="1">
                <a:spLocks/>
              </p:cNvSpPr>
              <p:nvPr/>
            </p:nvSpPr>
            <p:spPr>
              <a:xfrm>
                <a:off x="2370717" y="4897139"/>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7" name="Textplatzhalter 2">
                <a:extLst>
                  <a:ext uri="{FF2B5EF4-FFF2-40B4-BE49-F238E27FC236}">
                    <a16:creationId xmlns:a16="http://schemas.microsoft.com/office/drawing/2014/main" id="{87D6E769-D760-49CB-A093-AB02C7011C95}"/>
                  </a:ext>
                </a:extLst>
              </p:cNvPr>
              <p:cNvSpPr txBox="1">
                <a:spLocks noRot="1" noChangeAspect="1" noMove="1" noResize="1" noEditPoints="1" noAdjustHandles="1" noChangeArrowheads="1" noChangeShapeType="1" noTextEdit="1"/>
              </p:cNvSpPr>
              <p:nvPr/>
            </p:nvSpPr>
            <p:spPr>
              <a:xfrm>
                <a:off x="2370717" y="4897139"/>
                <a:ext cx="524244" cy="259311"/>
              </a:xfrm>
              <a:prstGeom prst="rect">
                <a:avLst/>
              </a:prstGeom>
              <a:blipFill>
                <a:blip r:embed="rId4"/>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51" name="Textplatzhalter 2">
                <a:extLst>
                  <a:ext uri="{FF2B5EF4-FFF2-40B4-BE49-F238E27FC236}">
                    <a16:creationId xmlns:a16="http://schemas.microsoft.com/office/drawing/2014/main" id="{341C3112-0349-43E1-8FDF-0E7306ECE1FD}"/>
                  </a:ext>
                </a:extLst>
              </p:cNvPr>
              <p:cNvSpPr txBox="1">
                <a:spLocks/>
              </p:cNvSpPr>
              <p:nvPr/>
            </p:nvSpPr>
            <p:spPr>
              <a:xfrm>
                <a:off x="1489534" y="4887446"/>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51" name="Textplatzhalter 2">
                <a:extLst>
                  <a:ext uri="{FF2B5EF4-FFF2-40B4-BE49-F238E27FC236}">
                    <a16:creationId xmlns:a16="http://schemas.microsoft.com/office/drawing/2014/main" id="{341C3112-0349-43E1-8FDF-0E7306ECE1FD}"/>
                  </a:ext>
                </a:extLst>
              </p:cNvPr>
              <p:cNvSpPr txBox="1">
                <a:spLocks noRot="1" noChangeAspect="1" noMove="1" noResize="1" noEditPoints="1" noAdjustHandles="1" noChangeArrowheads="1" noChangeShapeType="1" noTextEdit="1"/>
              </p:cNvSpPr>
              <p:nvPr/>
            </p:nvSpPr>
            <p:spPr>
              <a:xfrm>
                <a:off x="1489534" y="4887446"/>
                <a:ext cx="524245" cy="259311"/>
              </a:xfrm>
              <a:prstGeom prst="rect">
                <a:avLst/>
              </a:prstGeom>
              <a:blipFill>
                <a:blip r:embed="rId8"/>
                <a:stretch>
                  <a:fillRect r="-4651"/>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53" name="Textplatzhalter 2">
                <a:extLst>
                  <a:ext uri="{FF2B5EF4-FFF2-40B4-BE49-F238E27FC236}">
                    <a16:creationId xmlns:a16="http://schemas.microsoft.com/office/drawing/2014/main" id="{E32283F6-186F-43CA-885C-7ABD2E0C90C1}"/>
                  </a:ext>
                </a:extLst>
              </p:cNvPr>
              <p:cNvSpPr txBox="1">
                <a:spLocks/>
              </p:cNvSpPr>
              <p:nvPr/>
            </p:nvSpPr>
            <p:spPr>
              <a:xfrm>
                <a:off x="-101427" y="4240602"/>
                <a:ext cx="85012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𝑯𝒆𝒂𝒅𝒆𝒓</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53" name="Textplatzhalter 2">
                <a:extLst>
                  <a:ext uri="{FF2B5EF4-FFF2-40B4-BE49-F238E27FC236}">
                    <a16:creationId xmlns:a16="http://schemas.microsoft.com/office/drawing/2014/main" id="{E32283F6-186F-43CA-885C-7ABD2E0C90C1}"/>
                  </a:ext>
                </a:extLst>
              </p:cNvPr>
              <p:cNvSpPr txBox="1">
                <a:spLocks noRot="1" noChangeAspect="1" noMove="1" noResize="1" noEditPoints="1" noAdjustHandles="1" noChangeArrowheads="1" noChangeShapeType="1" noTextEdit="1"/>
              </p:cNvSpPr>
              <p:nvPr/>
            </p:nvSpPr>
            <p:spPr>
              <a:xfrm>
                <a:off x="-101427" y="4240602"/>
                <a:ext cx="850129" cy="259311"/>
              </a:xfrm>
              <a:prstGeom prst="rect">
                <a:avLst/>
              </a:prstGeom>
              <a:blipFill>
                <a:blip r:embed="rId13"/>
                <a:stretch>
                  <a:fillRect t="-7143"/>
                </a:stretch>
              </a:blipFill>
              <a:ln>
                <a:noFill/>
              </a:ln>
            </p:spPr>
            <p:txBody>
              <a:bodyPr/>
              <a:lstStyle/>
              <a:p>
                <a:r>
                  <a:rPr lang="de-AT">
                    <a:noFill/>
                  </a:rPr>
                  <a:t> </a:t>
                </a:r>
              </a:p>
            </p:txBody>
          </p:sp>
        </mc:Fallback>
      </mc:AlternateContent>
      <p:graphicFrame>
        <p:nvGraphicFramePr>
          <p:cNvPr id="54" name="Tabelle 53">
            <a:extLst>
              <a:ext uri="{FF2B5EF4-FFF2-40B4-BE49-F238E27FC236}">
                <a16:creationId xmlns:a16="http://schemas.microsoft.com/office/drawing/2014/main" id="{5AED6827-E916-4F56-A57A-9D0C7E2F5D0A}"/>
              </a:ext>
            </a:extLst>
          </p:cNvPr>
          <p:cNvGraphicFramePr>
            <a:graphicFrameLocks noGrp="1"/>
          </p:cNvGraphicFramePr>
          <p:nvPr>
            <p:extLst>
              <p:ext uri="{D42A27DB-BD31-4B8C-83A1-F6EECF244321}">
                <p14:modId xmlns:p14="http://schemas.microsoft.com/office/powerpoint/2010/main" val="3347546875"/>
              </p:ext>
            </p:extLst>
          </p:nvPr>
        </p:nvGraphicFramePr>
        <p:xfrm>
          <a:off x="-658" y="4493770"/>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55" name="Gerade Verbindung mit Pfeil 54">
            <a:extLst>
              <a:ext uri="{FF2B5EF4-FFF2-40B4-BE49-F238E27FC236}">
                <a16:creationId xmlns:a16="http://schemas.microsoft.com/office/drawing/2014/main" id="{D39FBAEC-2B56-4225-8FD1-A02C18E25F4F}"/>
              </a:ext>
            </a:extLst>
          </p:cNvPr>
          <p:cNvCxnSpPr>
            <a:cxnSpLocks/>
          </p:cNvCxnSpPr>
          <p:nvPr/>
        </p:nvCxnSpPr>
        <p:spPr>
          <a:xfrm>
            <a:off x="919860" y="4600360"/>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Textplatzhalter 2">
                <a:extLst>
                  <a:ext uri="{FF2B5EF4-FFF2-40B4-BE49-F238E27FC236}">
                    <a16:creationId xmlns:a16="http://schemas.microsoft.com/office/drawing/2014/main" id="{187BF747-D61E-44F9-8670-55F171EF25F1}"/>
                  </a:ext>
                </a:extLst>
              </p:cNvPr>
              <p:cNvSpPr txBox="1">
                <a:spLocks/>
              </p:cNvSpPr>
              <p:nvPr/>
            </p:nvSpPr>
            <p:spPr>
              <a:xfrm>
                <a:off x="748705" y="4890608"/>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56" name="Textplatzhalter 2">
                <a:extLst>
                  <a:ext uri="{FF2B5EF4-FFF2-40B4-BE49-F238E27FC236}">
                    <a16:creationId xmlns:a16="http://schemas.microsoft.com/office/drawing/2014/main" id="{187BF747-D61E-44F9-8670-55F171EF25F1}"/>
                  </a:ext>
                </a:extLst>
              </p:cNvPr>
              <p:cNvSpPr txBox="1">
                <a:spLocks noRot="1" noChangeAspect="1" noMove="1" noResize="1" noEditPoints="1" noAdjustHandles="1" noChangeArrowheads="1" noChangeShapeType="1" noTextEdit="1"/>
              </p:cNvSpPr>
              <p:nvPr/>
            </p:nvSpPr>
            <p:spPr>
              <a:xfrm>
                <a:off x="748705" y="4890608"/>
                <a:ext cx="524244" cy="259311"/>
              </a:xfrm>
              <a:prstGeom prst="rect">
                <a:avLst/>
              </a:prstGeom>
              <a:blipFill>
                <a:blip r:embed="rId4"/>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57" name="Textplatzhalter 2">
                <a:extLst>
                  <a:ext uri="{FF2B5EF4-FFF2-40B4-BE49-F238E27FC236}">
                    <a16:creationId xmlns:a16="http://schemas.microsoft.com/office/drawing/2014/main" id="{E31AAB2D-2C17-4ECE-A965-69FC14963620}"/>
                  </a:ext>
                </a:extLst>
              </p:cNvPr>
              <p:cNvSpPr txBox="1">
                <a:spLocks/>
              </p:cNvSpPr>
              <p:nvPr/>
            </p:nvSpPr>
            <p:spPr>
              <a:xfrm>
                <a:off x="3528636" y="4890522"/>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57" name="Textplatzhalter 2">
                <a:extLst>
                  <a:ext uri="{FF2B5EF4-FFF2-40B4-BE49-F238E27FC236}">
                    <a16:creationId xmlns:a16="http://schemas.microsoft.com/office/drawing/2014/main" id="{E31AAB2D-2C17-4ECE-A965-69FC14963620}"/>
                  </a:ext>
                </a:extLst>
              </p:cNvPr>
              <p:cNvSpPr txBox="1">
                <a:spLocks noRot="1" noChangeAspect="1" noMove="1" noResize="1" noEditPoints="1" noAdjustHandles="1" noChangeArrowheads="1" noChangeShapeType="1" noTextEdit="1"/>
              </p:cNvSpPr>
              <p:nvPr/>
            </p:nvSpPr>
            <p:spPr>
              <a:xfrm>
                <a:off x="3528636" y="4890522"/>
                <a:ext cx="524245" cy="259311"/>
              </a:xfrm>
              <a:prstGeom prst="rect">
                <a:avLst/>
              </a:prstGeom>
              <a:blipFill>
                <a:blip r:embed="rId3"/>
                <a:stretch>
                  <a:fillRect t="-2326" r="-5814"/>
                </a:stretch>
              </a:blipFill>
              <a:ln>
                <a:noFill/>
              </a:ln>
            </p:spPr>
            <p:txBody>
              <a:bodyPr/>
              <a:lstStyle/>
              <a:p>
                <a:r>
                  <a:rPr lang="de-AT">
                    <a:noFill/>
                  </a:rPr>
                  <a:t> </a:t>
                </a:r>
              </a:p>
            </p:txBody>
          </p:sp>
        </mc:Fallback>
      </mc:AlternateContent>
      <p:graphicFrame>
        <p:nvGraphicFramePr>
          <p:cNvPr id="58" name="Tabelle 57">
            <a:extLst>
              <a:ext uri="{FF2B5EF4-FFF2-40B4-BE49-F238E27FC236}">
                <a16:creationId xmlns:a16="http://schemas.microsoft.com/office/drawing/2014/main" id="{D034B631-455E-4572-A6F4-14B25448DAE1}"/>
              </a:ext>
            </a:extLst>
          </p:cNvPr>
          <p:cNvGraphicFramePr>
            <a:graphicFrameLocks noGrp="1"/>
          </p:cNvGraphicFramePr>
          <p:nvPr>
            <p:extLst>
              <p:ext uri="{D42A27DB-BD31-4B8C-83A1-F6EECF244321}">
                <p14:modId xmlns:p14="http://schemas.microsoft.com/office/powerpoint/2010/main" val="3170951834"/>
              </p:ext>
            </p:extLst>
          </p:nvPr>
        </p:nvGraphicFramePr>
        <p:xfrm>
          <a:off x="3251899" y="4500301"/>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59" name="Gerade Verbindung mit Pfeil 58">
            <a:extLst>
              <a:ext uri="{FF2B5EF4-FFF2-40B4-BE49-F238E27FC236}">
                <a16:creationId xmlns:a16="http://schemas.microsoft.com/office/drawing/2014/main" id="{99AB324E-DCF8-424F-9289-E14F21C5FC16}"/>
              </a:ext>
            </a:extLst>
          </p:cNvPr>
          <p:cNvCxnSpPr>
            <a:cxnSpLocks/>
          </p:cNvCxnSpPr>
          <p:nvPr/>
        </p:nvCxnSpPr>
        <p:spPr>
          <a:xfrm flipV="1">
            <a:off x="3832632" y="4083253"/>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60" name="Gerade Verbindung mit Pfeil 59">
            <a:extLst>
              <a:ext uri="{FF2B5EF4-FFF2-40B4-BE49-F238E27FC236}">
                <a16:creationId xmlns:a16="http://schemas.microsoft.com/office/drawing/2014/main" id="{27DD539D-39A3-4CAA-84A6-74C929CBA35F}"/>
              </a:ext>
            </a:extLst>
          </p:cNvPr>
          <p:cNvCxnSpPr>
            <a:cxnSpLocks/>
          </p:cNvCxnSpPr>
          <p:nvPr/>
        </p:nvCxnSpPr>
        <p:spPr>
          <a:xfrm flipV="1">
            <a:off x="4172417" y="4120550"/>
            <a:ext cx="386361" cy="486341"/>
          </a:xfrm>
          <a:prstGeom prst="straightConnector1">
            <a:avLst/>
          </a:prstGeom>
          <a:ln w="25400">
            <a:solidFill>
              <a:schemeClr val="accent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75" name="Gerade Verbindung mit Pfeil 74">
            <a:extLst>
              <a:ext uri="{FF2B5EF4-FFF2-40B4-BE49-F238E27FC236}">
                <a16:creationId xmlns:a16="http://schemas.microsoft.com/office/drawing/2014/main" id="{167DD60B-149A-403F-BE64-D16A25B1E633}"/>
              </a:ext>
            </a:extLst>
          </p:cNvPr>
          <p:cNvCxnSpPr>
            <a:cxnSpLocks/>
          </p:cNvCxnSpPr>
          <p:nvPr/>
        </p:nvCxnSpPr>
        <p:spPr>
          <a:xfrm flipH="1">
            <a:off x="2793116" y="4756668"/>
            <a:ext cx="669692"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7" name="Textplatzhalter 2">
                <a:extLst>
                  <a:ext uri="{FF2B5EF4-FFF2-40B4-BE49-F238E27FC236}">
                    <a16:creationId xmlns:a16="http://schemas.microsoft.com/office/drawing/2014/main" id="{BBA96EA6-FBF6-4D50-B4C7-B49E17A1101B}"/>
                  </a:ext>
                </a:extLst>
              </p:cNvPr>
              <p:cNvSpPr txBox="1">
                <a:spLocks/>
              </p:cNvSpPr>
              <p:nvPr/>
            </p:nvSpPr>
            <p:spPr>
              <a:xfrm>
                <a:off x="4001262" y="4897139"/>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77" name="Textplatzhalter 2">
                <a:extLst>
                  <a:ext uri="{FF2B5EF4-FFF2-40B4-BE49-F238E27FC236}">
                    <a16:creationId xmlns:a16="http://schemas.microsoft.com/office/drawing/2014/main" id="{BBA96EA6-FBF6-4D50-B4C7-B49E17A1101B}"/>
                  </a:ext>
                </a:extLst>
              </p:cNvPr>
              <p:cNvSpPr txBox="1">
                <a:spLocks noRot="1" noChangeAspect="1" noMove="1" noResize="1" noEditPoints="1" noAdjustHandles="1" noChangeArrowheads="1" noChangeShapeType="1" noTextEdit="1"/>
              </p:cNvSpPr>
              <p:nvPr/>
            </p:nvSpPr>
            <p:spPr>
              <a:xfrm>
                <a:off x="4001262" y="4897139"/>
                <a:ext cx="524244" cy="259311"/>
              </a:xfrm>
              <a:prstGeom prst="rect">
                <a:avLst/>
              </a:prstGeom>
              <a:blipFill>
                <a:blip r:embed="rId4"/>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78" name="Textplatzhalter 2">
                <a:extLst>
                  <a:ext uri="{FF2B5EF4-FFF2-40B4-BE49-F238E27FC236}">
                    <a16:creationId xmlns:a16="http://schemas.microsoft.com/office/drawing/2014/main" id="{13118A97-F6E5-415C-A73E-815FA8C36F70}"/>
                  </a:ext>
                </a:extLst>
              </p:cNvPr>
              <p:cNvSpPr txBox="1">
                <a:spLocks/>
              </p:cNvSpPr>
              <p:nvPr/>
            </p:nvSpPr>
            <p:spPr>
              <a:xfrm>
                <a:off x="3120079" y="4887446"/>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78" name="Textplatzhalter 2">
                <a:extLst>
                  <a:ext uri="{FF2B5EF4-FFF2-40B4-BE49-F238E27FC236}">
                    <a16:creationId xmlns:a16="http://schemas.microsoft.com/office/drawing/2014/main" id="{13118A97-F6E5-415C-A73E-815FA8C36F70}"/>
                  </a:ext>
                </a:extLst>
              </p:cNvPr>
              <p:cNvSpPr txBox="1">
                <a:spLocks noRot="1" noChangeAspect="1" noMove="1" noResize="1" noEditPoints="1" noAdjustHandles="1" noChangeArrowheads="1" noChangeShapeType="1" noTextEdit="1"/>
              </p:cNvSpPr>
              <p:nvPr/>
            </p:nvSpPr>
            <p:spPr>
              <a:xfrm>
                <a:off x="3120079" y="4887446"/>
                <a:ext cx="524245" cy="259311"/>
              </a:xfrm>
              <a:prstGeom prst="rect">
                <a:avLst/>
              </a:prstGeom>
              <a:blipFill>
                <a:blip r:embed="rId5"/>
                <a:stretch>
                  <a:fillRect r="-3488"/>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80" name="Textplatzhalter 2">
                <a:extLst>
                  <a:ext uri="{FF2B5EF4-FFF2-40B4-BE49-F238E27FC236}">
                    <a16:creationId xmlns:a16="http://schemas.microsoft.com/office/drawing/2014/main" id="{64A78558-94C4-4CA3-9B09-5A2E52BD585C}"/>
                  </a:ext>
                </a:extLst>
              </p:cNvPr>
              <p:cNvSpPr txBox="1">
                <a:spLocks/>
              </p:cNvSpPr>
              <p:nvPr/>
            </p:nvSpPr>
            <p:spPr>
              <a:xfrm>
                <a:off x="6630805" y="4881021"/>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80" name="Textplatzhalter 2">
                <a:extLst>
                  <a:ext uri="{FF2B5EF4-FFF2-40B4-BE49-F238E27FC236}">
                    <a16:creationId xmlns:a16="http://schemas.microsoft.com/office/drawing/2014/main" id="{64A78558-94C4-4CA3-9B09-5A2E52BD585C}"/>
                  </a:ext>
                </a:extLst>
              </p:cNvPr>
              <p:cNvSpPr txBox="1">
                <a:spLocks noRot="1" noChangeAspect="1" noMove="1" noResize="1" noEditPoints="1" noAdjustHandles="1" noChangeArrowheads="1" noChangeShapeType="1" noTextEdit="1"/>
              </p:cNvSpPr>
              <p:nvPr/>
            </p:nvSpPr>
            <p:spPr>
              <a:xfrm>
                <a:off x="6630805" y="4881021"/>
                <a:ext cx="524245" cy="259311"/>
              </a:xfrm>
              <a:prstGeom prst="rect">
                <a:avLst/>
              </a:prstGeom>
              <a:blipFill>
                <a:blip r:embed="rId14"/>
                <a:stretch>
                  <a:fillRect t="-2381" r="-5814"/>
                </a:stretch>
              </a:blipFill>
              <a:ln>
                <a:noFill/>
              </a:ln>
            </p:spPr>
            <p:txBody>
              <a:bodyPr/>
              <a:lstStyle/>
              <a:p>
                <a:r>
                  <a:rPr lang="de-AT">
                    <a:noFill/>
                  </a:rPr>
                  <a:t> </a:t>
                </a:r>
              </a:p>
            </p:txBody>
          </p:sp>
        </mc:Fallback>
      </mc:AlternateContent>
      <p:graphicFrame>
        <p:nvGraphicFramePr>
          <p:cNvPr id="83" name="Tabelle 82">
            <a:extLst>
              <a:ext uri="{FF2B5EF4-FFF2-40B4-BE49-F238E27FC236}">
                <a16:creationId xmlns:a16="http://schemas.microsoft.com/office/drawing/2014/main" id="{85A7AACE-F826-4F2D-955B-AA2B5E4DED22}"/>
              </a:ext>
            </a:extLst>
          </p:cNvPr>
          <p:cNvGraphicFramePr>
            <a:graphicFrameLocks noGrp="1"/>
          </p:cNvGraphicFramePr>
          <p:nvPr>
            <p:extLst>
              <p:ext uri="{D42A27DB-BD31-4B8C-83A1-F6EECF244321}">
                <p14:modId xmlns:p14="http://schemas.microsoft.com/office/powerpoint/2010/main" val="630973748"/>
              </p:ext>
            </p:extLst>
          </p:nvPr>
        </p:nvGraphicFramePr>
        <p:xfrm>
          <a:off x="6354068" y="4490800"/>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84" name="Gerade Verbindung mit Pfeil 83">
            <a:extLst>
              <a:ext uri="{FF2B5EF4-FFF2-40B4-BE49-F238E27FC236}">
                <a16:creationId xmlns:a16="http://schemas.microsoft.com/office/drawing/2014/main" id="{F9C82DB9-2B88-4500-92D2-872BEC9804A9}"/>
              </a:ext>
            </a:extLst>
          </p:cNvPr>
          <p:cNvCxnSpPr>
            <a:cxnSpLocks/>
          </p:cNvCxnSpPr>
          <p:nvPr/>
        </p:nvCxnSpPr>
        <p:spPr>
          <a:xfrm flipV="1">
            <a:off x="6934801" y="4073752"/>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85" name="Gerade Verbindung mit Pfeil 84">
            <a:extLst>
              <a:ext uri="{FF2B5EF4-FFF2-40B4-BE49-F238E27FC236}">
                <a16:creationId xmlns:a16="http://schemas.microsoft.com/office/drawing/2014/main" id="{17ADC2F5-BD50-45E9-8015-2310FD0FC1EA}"/>
              </a:ext>
            </a:extLst>
          </p:cNvPr>
          <p:cNvCxnSpPr>
            <a:cxnSpLocks/>
          </p:cNvCxnSpPr>
          <p:nvPr/>
        </p:nvCxnSpPr>
        <p:spPr>
          <a:xfrm>
            <a:off x="7274586" y="4597390"/>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86" name="Gerade Verbindung mit Pfeil 85">
            <a:extLst>
              <a:ext uri="{FF2B5EF4-FFF2-40B4-BE49-F238E27FC236}">
                <a16:creationId xmlns:a16="http://schemas.microsoft.com/office/drawing/2014/main" id="{07C34B39-536B-4DE9-A4F7-88E500B1CE75}"/>
              </a:ext>
            </a:extLst>
          </p:cNvPr>
          <p:cNvCxnSpPr>
            <a:cxnSpLocks/>
          </p:cNvCxnSpPr>
          <p:nvPr/>
        </p:nvCxnSpPr>
        <p:spPr>
          <a:xfrm flipH="1">
            <a:off x="6014417" y="4763472"/>
            <a:ext cx="534020" cy="537038"/>
          </a:xfrm>
          <a:prstGeom prst="straightConnector1">
            <a:avLst/>
          </a:prstGeom>
          <a:ln w="25400">
            <a:solidFill>
              <a:schemeClr val="accent1"/>
            </a:solidFill>
            <a:headEnd type="ova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7" name="Textplatzhalter 2">
                <a:extLst>
                  <a:ext uri="{FF2B5EF4-FFF2-40B4-BE49-F238E27FC236}">
                    <a16:creationId xmlns:a16="http://schemas.microsoft.com/office/drawing/2014/main" id="{D2DD3CB6-13C5-4B12-A85C-BA494FE4D972}"/>
                  </a:ext>
                </a:extLst>
              </p:cNvPr>
              <p:cNvSpPr txBox="1">
                <a:spLocks/>
              </p:cNvSpPr>
              <p:nvPr/>
            </p:nvSpPr>
            <p:spPr>
              <a:xfrm>
                <a:off x="7103431" y="4887638"/>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87" name="Textplatzhalter 2">
                <a:extLst>
                  <a:ext uri="{FF2B5EF4-FFF2-40B4-BE49-F238E27FC236}">
                    <a16:creationId xmlns:a16="http://schemas.microsoft.com/office/drawing/2014/main" id="{D2DD3CB6-13C5-4B12-A85C-BA494FE4D972}"/>
                  </a:ext>
                </a:extLst>
              </p:cNvPr>
              <p:cNvSpPr txBox="1">
                <a:spLocks noRot="1" noChangeAspect="1" noMove="1" noResize="1" noEditPoints="1" noAdjustHandles="1" noChangeArrowheads="1" noChangeShapeType="1" noTextEdit="1"/>
              </p:cNvSpPr>
              <p:nvPr/>
            </p:nvSpPr>
            <p:spPr>
              <a:xfrm>
                <a:off x="7103431" y="4887638"/>
                <a:ext cx="524244" cy="259311"/>
              </a:xfrm>
              <a:prstGeom prst="rect">
                <a:avLst/>
              </a:prstGeom>
              <a:blipFill>
                <a:blip r:embed="rId10"/>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88" name="Textplatzhalter 2">
                <a:extLst>
                  <a:ext uri="{FF2B5EF4-FFF2-40B4-BE49-F238E27FC236}">
                    <a16:creationId xmlns:a16="http://schemas.microsoft.com/office/drawing/2014/main" id="{B5091964-78B1-4EE2-B1D3-1F57BB36B48D}"/>
                  </a:ext>
                </a:extLst>
              </p:cNvPr>
              <p:cNvSpPr txBox="1">
                <a:spLocks/>
              </p:cNvSpPr>
              <p:nvPr/>
            </p:nvSpPr>
            <p:spPr>
              <a:xfrm>
                <a:off x="6222248" y="4877945"/>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88" name="Textplatzhalter 2">
                <a:extLst>
                  <a:ext uri="{FF2B5EF4-FFF2-40B4-BE49-F238E27FC236}">
                    <a16:creationId xmlns:a16="http://schemas.microsoft.com/office/drawing/2014/main" id="{B5091964-78B1-4EE2-B1D3-1F57BB36B48D}"/>
                  </a:ext>
                </a:extLst>
              </p:cNvPr>
              <p:cNvSpPr txBox="1">
                <a:spLocks noRot="1" noChangeAspect="1" noMove="1" noResize="1" noEditPoints="1" noAdjustHandles="1" noChangeArrowheads="1" noChangeShapeType="1" noTextEdit="1"/>
              </p:cNvSpPr>
              <p:nvPr/>
            </p:nvSpPr>
            <p:spPr>
              <a:xfrm>
                <a:off x="6222248" y="4877945"/>
                <a:ext cx="524245" cy="259311"/>
              </a:xfrm>
              <a:prstGeom prst="rect">
                <a:avLst/>
              </a:prstGeom>
              <a:blipFill>
                <a:blip r:embed="rId15"/>
                <a:stretch>
                  <a:fillRect r="-3488"/>
                </a:stretch>
              </a:blipFill>
              <a:ln>
                <a:noFill/>
              </a:ln>
            </p:spPr>
            <p:txBody>
              <a:bodyPr/>
              <a:lstStyle/>
              <a:p>
                <a:r>
                  <a:rPr lang="de-AT">
                    <a:noFill/>
                  </a:rPr>
                  <a:t> </a:t>
                </a:r>
              </a:p>
            </p:txBody>
          </p:sp>
        </mc:Fallback>
      </mc:AlternateContent>
      <p:graphicFrame>
        <p:nvGraphicFramePr>
          <p:cNvPr id="89" name="Tabelle 88">
            <a:extLst>
              <a:ext uri="{FF2B5EF4-FFF2-40B4-BE49-F238E27FC236}">
                <a16:creationId xmlns:a16="http://schemas.microsoft.com/office/drawing/2014/main" id="{79508366-0FA0-4035-AF48-51379C517DAF}"/>
              </a:ext>
            </a:extLst>
          </p:cNvPr>
          <p:cNvGraphicFramePr>
            <a:graphicFrameLocks noGrp="1"/>
          </p:cNvGraphicFramePr>
          <p:nvPr>
            <p:extLst>
              <p:ext uri="{D42A27DB-BD31-4B8C-83A1-F6EECF244321}">
                <p14:modId xmlns:p14="http://schemas.microsoft.com/office/powerpoint/2010/main" val="3972241148"/>
              </p:ext>
            </p:extLst>
          </p:nvPr>
        </p:nvGraphicFramePr>
        <p:xfrm>
          <a:off x="7984630" y="4500301"/>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90" name="Gerade Verbindung mit Pfeil 89">
            <a:extLst>
              <a:ext uri="{FF2B5EF4-FFF2-40B4-BE49-F238E27FC236}">
                <a16:creationId xmlns:a16="http://schemas.microsoft.com/office/drawing/2014/main" id="{03AD61DF-7B6B-45CB-816E-BA2E5F630D83}"/>
              </a:ext>
            </a:extLst>
          </p:cNvPr>
          <p:cNvCxnSpPr>
            <a:cxnSpLocks/>
          </p:cNvCxnSpPr>
          <p:nvPr/>
        </p:nvCxnSpPr>
        <p:spPr>
          <a:xfrm flipH="1">
            <a:off x="7525847" y="4756668"/>
            <a:ext cx="669692"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Textplatzhalter 2">
                <a:extLst>
                  <a:ext uri="{FF2B5EF4-FFF2-40B4-BE49-F238E27FC236}">
                    <a16:creationId xmlns:a16="http://schemas.microsoft.com/office/drawing/2014/main" id="{5E75BDBB-364D-4546-8DCC-925B3F6A1F0D}"/>
                  </a:ext>
                </a:extLst>
              </p:cNvPr>
              <p:cNvSpPr txBox="1">
                <a:spLocks/>
              </p:cNvSpPr>
              <p:nvPr/>
            </p:nvSpPr>
            <p:spPr>
              <a:xfrm>
                <a:off x="7852810" y="4887446"/>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91" name="Textplatzhalter 2">
                <a:extLst>
                  <a:ext uri="{FF2B5EF4-FFF2-40B4-BE49-F238E27FC236}">
                    <a16:creationId xmlns:a16="http://schemas.microsoft.com/office/drawing/2014/main" id="{5E75BDBB-364D-4546-8DCC-925B3F6A1F0D}"/>
                  </a:ext>
                </a:extLst>
              </p:cNvPr>
              <p:cNvSpPr txBox="1">
                <a:spLocks noRot="1" noChangeAspect="1" noMove="1" noResize="1" noEditPoints="1" noAdjustHandles="1" noChangeArrowheads="1" noChangeShapeType="1" noTextEdit="1"/>
              </p:cNvSpPr>
              <p:nvPr/>
            </p:nvSpPr>
            <p:spPr>
              <a:xfrm>
                <a:off x="7852810" y="4887446"/>
                <a:ext cx="524245" cy="259311"/>
              </a:xfrm>
              <a:prstGeom prst="rect">
                <a:avLst/>
              </a:prstGeom>
              <a:blipFill>
                <a:blip r:embed="rId8"/>
                <a:stretch>
                  <a:fillRect r="-4651"/>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92" name="Textplatzhalter 2">
                <a:extLst>
                  <a:ext uri="{FF2B5EF4-FFF2-40B4-BE49-F238E27FC236}">
                    <a16:creationId xmlns:a16="http://schemas.microsoft.com/office/drawing/2014/main" id="{1894049C-66A6-423B-8C94-1F311853BCF0}"/>
                  </a:ext>
                </a:extLst>
              </p:cNvPr>
              <p:cNvSpPr txBox="1">
                <a:spLocks/>
              </p:cNvSpPr>
              <p:nvPr/>
            </p:nvSpPr>
            <p:spPr>
              <a:xfrm>
                <a:off x="8246613" y="4240602"/>
                <a:ext cx="85012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𝑻𝒓𝒂𝒊𝒍𝒆𝒓</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92" name="Textplatzhalter 2">
                <a:extLst>
                  <a:ext uri="{FF2B5EF4-FFF2-40B4-BE49-F238E27FC236}">
                    <a16:creationId xmlns:a16="http://schemas.microsoft.com/office/drawing/2014/main" id="{1894049C-66A6-423B-8C94-1F311853BCF0}"/>
                  </a:ext>
                </a:extLst>
              </p:cNvPr>
              <p:cNvSpPr txBox="1">
                <a:spLocks noRot="1" noChangeAspect="1" noMove="1" noResize="1" noEditPoints="1" noAdjustHandles="1" noChangeArrowheads="1" noChangeShapeType="1" noTextEdit="1"/>
              </p:cNvSpPr>
              <p:nvPr/>
            </p:nvSpPr>
            <p:spPr>
              <a:xfrm>
                <a:off x="8246613" y="4240602"/>
                <a:ext cx="850129" cy="259311"/>
              </a:xfrm>
              <a:prstGeom prst="rect">
                <a:avLst/>
              </a:prstGeom>
              <a:blipFill>
                <a:blip r:embed="rId16"/>
                <a:stretch>
                  <a:fillRect t="-7143"/>
                </a:stretch>
              </a:blipFill>
              <a:ln>
                <a:noFill/>
              </a:ln>
            </p:spPr>
            <p:txBody>
              <a:bodyPr/>
              <a:lstStyle/>
              <a:p>
                <a:r>
                  <a:rPr lang="de-AT">
                    <a:noFill/>
                  </a:rPr>
                  <a:t> </a:t>
                </a:r>
              </a:p>
            </p:txBody>
          </p:sp>
        </mc:Fallback>
      </mc:AlternateContent>
      <p:sp>
        <p:nvSpPr>
          <p:cNvPr id="93" name="Rechteck: abgerundete Ecken 92">
            <a:extLst>
              <a:ext uri="{FF2B5EF4-FFF2-40B4-BE49-F238E27FC236}">
                <a16:creationId xmlns:a16="http://schemas.microsoft.com/office/drawing/2014/main" id="{23215BE0-37E2-47A1-9157-B24BEF15380B}"/>
              </a:ext>
            </a:extLst>
          </p:cNvPr>
          <p:cNvSpPr/>
          <p:nvPr/>
        </p:nvSpPr>
        <p:spPr>
          <a:xfrm>
            <a:off x="4922159" y="3443602"/>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True</a:t>
            </a:r>
          </a:p>
        </p:txBody>
      </p:sp>
      <mc:AlternateContent xmlns:mc="http://schemas.openxmlformats.org/markup-compatibility/2006" xmlns:a14="http://schemas.microsoft.com/office/drawing/2010/main">
        <mc:Choice Requires="a14">
          <p:sp>
            <p:nvSpPr>
              <p:cNvPr id="94" name="Textplatzhalter 2">
                <a:extLst>
                  <a:ext uri="{FF2B5EF4-FFF2-40B4-BE49-F238E27FC236}">
                    <a16:creationId xmlns:a16="http://schemas.microsoft.com/office/drawing/2014/main" id="{18782AE4-9F0D-4765-8993-51224CD55034}"/>
                  </a:ext>
                </a:extLst>
              </p:cNvPr>
              <p:cNvSpPr txBox="1">
                <a:spLocks/>
              </p:cNvSpPr>
              <p:nvPr/>
            </p:nvSpPr>
            <p:spPr>
              <a:xfrm>
                <a:off x="5092114" y="4897326"/>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94" name="Textplatzhalter 2">
                <a:extLst>
                  <a:ext uri="{FF2B5EF4-FFF2-40B4-BE49-F238E27FC236}">
                    <a16:creationId xmlns:a16="http://schemas.microsoft.com/office/drawing/2014/main" id="{18782AE4-9F0D-4765-8993-51224CD55034}"/>
                  </a:ext>
                </a:extLst>
              </p:cNvPr>
              <p:cNvSpPr txBox="1">
                <a:spLocks noRot="1" noChangeAspect="1" noMove="1" noResize="1" noEditPoints="1" noAdjustHandles="1" noChangeArrowheads="1" noChangeShapeType="1" noTextEdit="1"/>
              </p:cNvSpPr>
              <p:nvPr/>
            </p:nvSpPr>
            <p:spPr>
              <a:xfrm>
                <a:off x="5092114" y="4897326"/>
                <a:ext cx="524245" cy="259311"/>
              </a:xfrm>
              <a:prstGeom prst="rect">
                <a:avLst/>
              </a:prstGeom>
              <a:blipFill>
                <a:blip r:embed="rId7"/>
                <a:stretch>
                  <a:fillRect t="-2326" r="-6977"/>
                </a:stretch>
              </a:blipFill>
              <a:ln>
                <a:noFill/>
              </a:ln>
            </p:spPr>
            <p:txBody>
              <a:bodyPr/>
              <a:lstStyle/>
              <a:p>
                <a:r>
                  <a:rPr lang="de-AT">
                    <a:noFill/>
                  </a:rPr>
                  <a:t> </a:t>
                </a:r>
              </a:p>
            </p:txBody>
          </p:sp>
        </mc:Fallback>
      </mc:AlternateContent>
      <p:graphicFrame>
        <p:nvGraphicFramePr>
          <p:cNvPr id="95" name="Tabelle 94">
            <a:extLst>
              <a:ext uri="{FF2B5EF4-FFF2-40B4-BE49-F238E27FC236}">
                <a16:creationId xmlns:a16="http://schemas.microsoft.com/office/drawing/2014/main" id="{287AEC25-992E-43DC-8843-9506CEBDB31C}"/>
              </a:ext>
            </a:extLst>
          </p:cNvPr>
          <p:cNvGraphicFramePr>
            <a:graphicFrameLocks noGrp="1"/>
          </p:cNvGraphicFramePr>
          <p:nvPr>
            <p:extLst>
              <p:ext uri="{D42A27DB-BD31-4B8C-83A1-F6EECF244321}">
                <p14:modId xmlns:p14="http://schemas.microsoft.com/office/powerpoint/2010/main" val="1271245091"/>
              </p:ext>
            </p:extLst>
          </p:nvPr>
        </p:nvGraphicFramePr>
        <p:xfrm>
          <a:off x="4815377" y="4507105"/>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96" name="Gerade Verbindung mit Pfeil 95">
            <a:extLst>
              <a:ext uri="{FF2B5EF4-FFF2-40B4-BE49-F238E27FC236}">
                <a16:creationId xmlns:a16="http://schemas.microsoft.com/office/drawing/2014/main" id="{FDFAA985-580B-4206-8EE4-AFD359E70577}"/>
              </a:ext>
            </a:extLst>
          </p:cNvPr>
          <p:cNvCxnSpPr>
            <a:cxnSpLocks/>
          </p:cNvCxnSpPr>
          <p:nvPr/>
        </p:nvCxnSpPr>
        <p:spPr>
          <a:xfrm flipH="1" flipV="1">
            <a:off x="5385768" y="3800209"/>
            <a:ext cx="8544" cy="892316"/>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97" name="Gerade Verbindung mit Pfeil 96">
            <a:extLst>
              <a:ext uri="{FF2B5EF4-FFF2-40B4-BE49-F238E27FC236}">
                <a16:creationId xmlns:a16="http://schemas.microsoft.com/office/drawing/2014/main" id="{EAB5484D-520E-4139-8FD8-38FE44814E9A}"/>
              </a:ext>
            </a:extLst>
          </p:cNvPr>
          <p:cNvCxnSpPr>
            <a:cxnSpLocks/>
          </p:cNvCxnSpPr>
          <p:nvPr/>
        </p:nvCxnSpPr>
        <p:spPr>
          <a:xfrm>
            <a:off x="5803687" y="4597390"/>
            <a:ext cx="561142"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98" name="Gerade Verbindung mit Pfeil 97">
            <a:extLst>
              <a:ext uri="{FF2B5EF4-FFF2-40B4-BE49-F238E27FC236}">
                <a16:creationId xmlns:a16="http://schemas.microsoft.com/office/drawing/2014/main" id="{ECD9735C-0A08-43F8-B759-FAD34B3B2E2B}"/>
              </a:ext>
            </a:extLst>
          </p:cNvPr>
          <p:cNvCxnSpPr>
            <a:cxnSpLocks/>
          </p:cNvCxnSpPr>
          <p:nvPr/>
        </p:nvCxnSpPr>
        <p:spPr>
          <a:xfrm flipH="1">
            <a:off x="4418299" y="4763472"/>
            <a:ext cx="607987"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00" name="Gerade Verbindung mit Pfeil 99">
            <a:extLst>
              <a:ext uri="{FF2B5EF4-FFF2-40B4-BE49-F238E27FC236}">
                <a16:creationId xmlns:a16="http://schemas.microsoft.com/office/drawing/2014/main" id="{2EECA8A8-225A-4B69-A2CF-9892E4169233}"/>
              </a:ext>
            </a:extLst>
          </p:cNvPr>
          <p:cNvCxnSpPr>
            <a:cxnSpLocks/>
          </p:cNvCxnSpPr>
          <p:nvPr/>
        </p:nvCxnSpPr>
        <p:spPr>
          <a:xfrm>
            <a:off x="4551428" y="4120550"/>
            <a:ext cx="1351314" cy="0"/>
          </a:xfrm>
          <a:prstGeom prst="straightConnector1">
            <a:avLst/>
          </a:prstGeom>
          <a:ln w="254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1" name="Gerade Verbindung mit Pfeil 100">
            <a:extLst>
              <a:ext uri="{FF2B5EF4-FFF2-40B4-BE49-F238E27FC236}">
                <a16:creationId xmlns:a16="http://schemas.microsoft.com/office/drawing/2014/main" id="{6A45A906-0890-4D73-AD30-0D53BA87486E}"/>
              </a:ext>
            </a:extLst>
          </p:cNvPr>
          <p:cNvCxnSpPr>
            <a:cxnSpLocks/>
          </p:cNvCxnSpPr>
          <p:nvPr/>
        </p:nvCxnSpPr>
        <p:spPr>
          <a:xfrm>
            <a:off x="5890474" y="4120322"/>
            <a:ext cx="502647" cy="377964"/>
          </a:xfrm>
          <a:prstGeom prst="straightConnector1">
            <a:avLst/>
          </a:prstGeom>
          <a:ln w="2540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2" name="Gerade Verbindung mit Pfeil 101">
            <a:extLst>
              <a:ext uri="{FF2B5EF4-FFF2-40B4-BE49-F238E27FC236}">
                <a16:creationId xmlns:a16="http://schemas.microsoft.com/office/drawing/2014/main" id="{F925F057-331C-4985-AF2C-E33418D9C8C6}"/>
              </a:ext>
            </a:extLst>
          </p:cNvPr>
          <p:cNvCxnSpPr>
            <a:cxnSpLocks/>
          </p:cNvCxnSpPr>
          <p:nvPr/>
        </p:nvCxnSpPr>
        <p:spPr>
          <a:xfrm>
            <a:off x="4678579" y="5300510"/>
            <a:ext cx="1351314" cy="0"/>
          </a:xfrm>
          <a:prstGeom prst="straightConnector1">
            <a:avLst/>
          </a:prstGeom>
          <a:ln w="254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3" name="Gerade Verbindung mit Pfeil 102">
            <a:extLst>
              <a:ext uri="{FF2B5EF4-FFF2-40B4-BE49-F238E27FC236}">
                <a16:creationId xmlns:a16="http://schemas.microsoft.com/office/drawing/2014/main" id="{534A540C-58A1-4DBE-8572-90D31C1B93BB}"/>
              </a:ext>
            </a:extLst>
          </p:cNvPr>
          <p:cNvCxnSpPr>
            <a:cxnSpLocks/>
          </p:cNvCxnSpPr>
          <p:nvPr/>
        </p:nvCxnSpPr>
        <p:spPr>
          <a:xfrm flipH="1" flipV="1">
            <a:off x="4277999" y="4861640"/>
            <a:ext cx="400580" cy="453492"/>
          </a:xfrm>
          <a:prstGeom prst="straightConnector1">
            <a:avLst/>
          </a:prstGeom>
          <a:ln w="2540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4" name="Textplatzhalter 2">
                <a:extLst>
                  <a:ext uri="{FF2B5EF4-FFF2-40B4-BE49-F238E27FC236}">
                    <a16:creationId xmlns:a16="http://schemas.microsoft.com/office/drawing/2014/main" id="{CD447974-66C8-4476-824E-56CA67C2F831}"/>
                  </a:ext>
                </a:extLst>
              </p:cNvPr>
              <p:cNvSpPr txBox="1">
                <a:spLocks/>
              </p:cNvSpPr>
              <p:nvPr/>
            </p:nvSpPr>
            <p:spPr>
              <a:xfrm>
                <a:off x="5565410" y="4902336"/>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4" name="Textplatzhalter 2">
                <a:extLst>
                  <a:ext uri="{FF2B5EF4-FFF2-40B4-BE49-F238E27FC236}">
                    <a16:creationId xmlns:a16="http://schemas.microsoft.com/office/drawing/2014/main" id="{CD447974-66C8-4476-824E-56CA67C2F831}"/>
                  </a:ext>
                </a:extLst>
              </p:cNvPr>
              <p:cNvSpPr txBox="1">
                <a:spLocks noRot="1" noChangeAspect="1" noMove="1" noResize="1" noEditPoints="1" noAdjustHandles="1" noChangeArrowheads="1" noChangeShapeType="1" noTextEdit="1"/>
              </p:cNvSpPr>
              <p:nvPr/>
            </p:nvSpPr>
            <p:spPr>
              <a:xfrm>
                <a:off x="5565410" y="4902336"/>
                <a:ext cx="524244" cy="259311"/>
              </a:xfrm>
              <a:prstGeom prst="rect">
                <a:avLst/>
              </a:prstGeom>
              <a:blipFill>
                <a:blip r:embed="rId4"/>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105" name="Textplatzhalter 2">
                <a:extLst>
                  <a:ext uri="{FF2B5EF4-FFF2-40B4-BE49-F238E27FC236}">
                    <a16:creationId xmlns:a16="http://schemas.microsoft.com/office/drawing/2014/main" id="{97E055EA-BB00-4DB0-B4E5-F191E7AF4E54}"/>
                  </a:ext>
                </a:extLst>
              </p:cNvPr>
              <p:cNvSpPr txBox="1">
                <a:spLocks/>
              </p:cNvSpPr>
              <p:nvPr/>
            </p:nvSpPr>
            <p:spPr>
              <a:xfrm>
                <a:off x="4699021" y="4890152"/>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5" name="Textplatzhalter 2">
                <a:extLst>
                  <a:ext uri="{FF2B5EF4-FFF2-40B4-BE49-F238E27FC236}">
                    <a16:creationId xmlns:a16="http://schemas.microsoft.com/office/drawing/2014/main" id="{97E055EA-BB00-4DB0-B4E5-F191E7AF4E54}"/>
                  </a:ext>
                </a:extLst>
              </p:cNvPr>
              <p:cNvSpPr txBox="1">
                <a:spLocks noRot="1" noChangeAspect="1" noMove="1" noResize="1" noEditPoints="1" noAdjustHandles="1" noChangeArrowheads="1" noChangeShapeType="1" noTextEdit="1"/>
              </p:cNvSpPr>
              <p:nvPr/>
            </p:nvSpPr>
            <p:spPr>
              <a:xfrm>
                <a:off x="4699021" y="4890152"/>
                <a:ext cx="524245" cy="259311"/>
              </a:xfrm>
              <a:prstGeom prst="rect">
                <a:avLst/>
              </a:prstGeom>
              <a:blipFill>
                <a:blip r:embed="rId15"/>
                <a:stretch>
                  <a:fillRect r="-3488"/>
                </a:stretch>
              </a:blipFill>
              <a:ln>
                <a:noFill/>
              </a:ln>
            </p:spPr>
            <p:txBody>
              <a:bodyPr/>
              <a:lstStyle/>
              <a:p>
                <a:r>
                  <a:rPr lang="de-AT">
                    <a:noFill/>
                  </a:rPr>
                  <a:t> </a:t>
                </a:r>
              </a:p>
            </p:txBody>
          </p:sp>
        </mc:Fallback>
      </mc:AlternateContent>
      <p:cxnSp>
        <p:nvCxnSpPr>
          <p:cNvPr id="106" name="Gerade Verbindung mit Pfeil 105">
            <a:extLst>
              <a:ext uri="{FF2B5EF4-FFF2-40B4-BE49-F238E27FC236}">
                <a16:creationId xmlns:a16="http://schemas.microsoft.com/office/drawing/2014/main" id="{A79C30B0-E3C1-4FF4-8D43-9864192FE411}"/>
              </a:ext>
            </a:extLst>
          </p:cNvPr>
          <p:cNvCxnSpPr>
            <a:cxnSpLocks/>
          </p:cNvCxnSpPr>
          <p:nvPr/>
        </p:nvCxnSpPr>
        <p:spPr>
          <a:xfrm flipH="1">
            <a:off x="5948853" y="4770386"/>
            <a:ext cx="547413" cy="6859"/>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07" name="Gerade Verbindung mit Pfeil 106">
            <a:extLst>
              <a:ext uri="{FF2B5EF4-FFF2-40B4-BE49-F238E27FC236}">
                <a16:creationId xmlns:a16="http://schemas.microsoft.com/office/drawing/2014/main" id="{CB2A79E3-E74C-4732-821A-783B72E649DF}"/>
              </a:ext>
            </a:extLst>
          </p:cNvPr>
          <p:cNvCxnSpPr>
            <a:cxnSpLocks/>
          </p:cNvCxnSpPr>
          <p:nvPr/>
        </p:nvCxnSpPr>
        <p:spPr>
          <a:xfrm flipV="1">
            <a:off x="4177033" y="4597390"/>
            <a:ext cx="687704" cy="9501"/>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9269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6"/>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86"/>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102"/>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103"/>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60"/>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00"/>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10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a:xfrm>
            <a:off x="457200" y="273600"/>
            <a:ext cx="8229300" cy="1144800"/>
          </a:xfrm>
        </p:spPr>
        <p:txBody>
          <a:bodyPr/>
          <a:lstStyle/>
          <a:p>
            <a:pPr algn="r"/>
            <a:r>
              <a:rPr lang="en-US" sz="2800" b="1" dirty="0">
                <a:latin typeface="Calibri" panose="020F0502020204030204" pitchFamily="34" charset="0"/>
                <a:cs typeface="Calibri" panose="020F0502020204030204" pitchFamily="34" charset="0"/>
              </a:rPr>
              <a:t>Deleting with </a:t>
            </a:r>
            <a:r>
              <a:rPr lang="en-US" sz="2800" b="1" dirty="0" err="1">
                <a:latin typeface="Calibri" panose="020F0502020204030204" pitchFamily="34" charset="0"/>
                <a:cs typeface="Calibri" panose="020F0502020204030204" pitchFamily="34" charset="0"/>
              </a:rPr>
              <a:t>doub</a:t>
            </a:r>
            <a:r>
              <a:rPr lang="en-US" sz="2800" b="1" noProof="0" dirty="0" err="1">
                <a:latin typeface="Calibri" panose="020F0502020204030204" pitchFamily="34" charset="0"/>
                <a:cs typeface="Calibri" panose="020F0502020204030204" pitchFamily="34" charset="0"/>
              </a:rPr>
              <a:t>ly</a:t>
            </a:r>
            <a:r>
              <a:rPr lang="en-US" sz="2800" b="1" noProof="0" dirty="0">
                <a:latin typeface="Calibri" panose="020F0502020204030204" pitchFamily="34" charset="0"/>
                <a:cs typeface="Calibri" panose="020F0502020204030204" pitchFamily="34" charset="0"/>
              </a:rPr>
              <a:t> linked lists</a:t>
            </a: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2551190" y="5660228"/>
                <a:ext cx="524245" cy="259311"/>
              </a:xfrm>
            </p:spPr>
            <p:txBody>
              <a:body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𝑒𝑙𝑒𝑚</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2551190" y="5660228"/>
                <a:ext cx="524245" cy="259311"/>
              </a:xfrm>
              <a:blipFill>
                <a:blip r:embed="rId3"/>
                <a:stretch>
                  <a:fillRect t="-2381" r="-5814"/>
                </a:stretch>
              </a:blipFill>
            </p:spPr>
            <p:txBody>
              <a:bodyPr/>
              <a:lstStyle/>
              <a:p>
                <a:r>
                  <a:rPr lang="de-AT">
                    <a:noFill/>
                  </a:rPr>
                  <a:t> </a:t>
                </a:r>
              </a:p>
            </p:txBody>
          </p:sp>
        </mc:Fallback>
      </mc:AlternateContent>
      <p:graphicFrame>
        <p:nvGraphicFramePr>
          <p:cNvPr id="5" name="Tabelle 4">
            <a:extLst>
              <a:ext uri="{FF2B5EF4-FFF2-40B4-BE49-F238E27FC236}">
                <a16:creationId xmlns:a16="http://schemas.microsoft.com/office/drawing/2014/main" id="{C9935E72-2E6B-456F-8A77-7BA884207E09}"/>
              </a:ext>
            </a:extLst>
          </p:cNvPr>
          <p:cNvGraphicFramePr>
            <a:graphicFrameLocks noGrp="1"/>
          </p:cNvGraphicFramePr>
          <p:nvPr>
            <p:extLst>
              <p:ext uri="{D42A27DB-BD31-4B8C-83A1-F6EECF244321}">
                <p14:modId xmlns:p14="http://schemas.microsoft.com/office/powerpoint/2010/main" val="1422978465"/>
              </p:ext>
            </p:extLst>
          </p:nvPr>
        </p:nvGraphicFramePr>
        <p:xfrm>
          <a:off x="2274453" y="5270007"/>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16" name="Gerade Verbindung mit Pfeil 15">
            <a:extLst>
              <a:ext uri="{FF2B5EF4-FFF2-40B4-BE49-F238E27FC236}">
                <a16:creationId xmlns:a16="http://schemas.microsoft.com/office/drawing/2014/main" id="{D7B3304E-3EBB-4BD7-9724-18A389CA04B9}"/>
              </a:ext>
            </a:extLst>
          </p:cNvPr>
          <p:cNvCxnSpPr>
            <a:cxnSpLocks/>
          </p:cNvCxnSpPr>
          <p:nvPr/>
        </p:nvCxnSpPr>
        <p:spPr>
          <a:xfrm flipV="1">
            <a:off x="2855186" y="4852959"/>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C3944033-E469-4246-A5F4-D0A61742ED41}"/>
              </a:ext>
            </a:extLst>
          </p:cNvPr>
          <p:cNvCxnSpPr>
            <a:cxnSpLocks/>
          </p:cNvCxnSpPr>
          <p:nvPr/>
        </p:nvCxnSpPr>
        <p:spPr>
          <a:xfrm>
            <a:off x="3194971" y="5376597"/>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33" name="Rechteck: abgerundete Ecken 32">
            <a:extLst>
              <a:ext uri="{FF2B5EF4-FFF2-40B4-BE49-F238E27FC236}">
                <a16:creationId xmlns:a16="http://schemas.microsoft.com/office/drawing/2014/main" id="{E769367C-4023-4C4F-B440-F7FA81D908F0}"/>
              </a:ext>
            </a:extLst>
          </p:cNvPr>
          <p:cNvSpPr/>
          <p:nvPr/>
        </p:nvSpPr>
        <p:spPr>
          <a:xfrm>
            <a:off x="2399461" y="4443595"/>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‘Vienna‘</a:t>
            </a:r>
          </a:p>
        </p:txBody>
      </p:sp>
      <p:sp>
        <p:nvSpPr>
          <p:cNvPr id="34" name="Rechteck: abgerundete Ecken 33">
            <a:extLst>
              <a:ext uri="{FF2B5EF4-FFF2-40B4-BE49-F238E27FC236}">
                <a16:creationId xmlns:a16="http://schemas.microsoft.com/office/drawing/2014/main" id="{3C41A196-4FDC-439F-94CB-1383E2DC2DC2}"/>
              </a:ext>
            </a:extLst>
          </p:cNvPr>
          <p:cNvSpPr/>
          <p:nvPr/>
        </p:nvSpPr>
        <p:spPr>
          <a:xfrm>
            <a:off x="4011780" y="4461187"/>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‘Austria‘</a:t>
            </a:r>
          </a:p>
        </p:txBody>
      </p:sp>
      <p:sp>
        <p:nvSpPr>
          <p:cNvPr id="35" name="Rechteck: abgerundete Ecken 34">
            <a:extLst>
              <a:ext uri="{FF2B5EF4-FFF2-40B4-BE49-F238E27FC236}">
                <a16:creationId xmlns:a16="http://schemas.microsoft.com/office/drawing/2014/main" id="{823C481C-469B-4581-A213-2F40A2836D05}"/>
              </a:ext>
            </a:extLst>
          </p:cNvPr>
          <p:cNvSpPr/>
          <p:nvPr/>
        </p:nvSpPr>
        <p:spPr>
          <a:xfrm>
            <a:off x="5663378" y="4465029"/>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-10</a:t>
            </a:r>
          </a:p>
        </p:txBody>
      </p:sp>
      <p:cxnSp>
        <p:nvCxnSpPr>
          <p:cNvPr id="38" name="Gerade Verbindung mit Pfeil 37">
            <a:extLst>
              <a:ext uri="{FF2B5EF4-FFF2-40B4-BE49-F238E27FC236}">
                <a16:creationId xmlns:a16="http://schemas.microsoft.com/office/drawing/2014/main" id="{7B13FFB9-08A1-4AAA-B93A-34DBA30575EA}"/>
              </a:ext>
            </a:extLst>
          </p:cNvPr>
          <p:cNvCxnSpPr>
            <a:cxnSpLocks/>
          </p:cNvCxnSpPr>
          <p:nvPr/>
        </p:nvCxnSpPr>
        <p:spPr>
          <a:xfrm flipH="1">
            <a:off x="1815670" y="5526374"/>
            <a:ext cx="669692"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platzhalter 2">
                <a:extLst>
                  <a:ext uri="{FF2B5EF4-FFF2-40B4-BE49-F238E27FC236}">
                    <a16:creationId xmlns:a16="http://schemas.microsoft.com/office/drawing/2014/main" id="{23B972AF-DF70-464F-B98C-ECE63097202F}"/>
                  </a:ext>
                </a:extLst>
              </p:cNvPr>
              <p:cNvSpPr txBox="1">
                <a:spLocks/>
              </p:cNvSpPr>
              <p:nvPr/>
            </p:nvSpPr>
            <p:spPr>
              <a:xfrm>
                <a:off x="3023816" y="5666845"/>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4" name="Textplatzhalter 2">
                <a:extLst>
                  <a:ext uri="{FF2B5EF4-FFF2-40B4-BE49-F238E27FC236}">
                    <a16:creationId xmlns:a16="http://schemas.microsoft.com/office/drawing/2014/main" id="{23B972AF-DF70-464F-B98C-ECE63097202F}"/>
                  </a:ext>
                </a:extLst>
              </p:cNvPr>
              <p:cNvSpPr txBox="1">
                <a:spLocks noRot="1" noChangeAspect="1" noMove="1" noResize="1" noEditPoints="1" noAdjustHandles="1" noChangeArrowheads="1" noChangeShapeType="1" noTextEdit="1"/>
              </p:cNvSpPr>
              <p:nvPr/>
            </p:nvSpPr>
            <p:spPr>
              <a:xfrm>
                <a:off x="3023816" y="5666845"/>
                <a:ext cx="524244" cy="259311"/>
              </a:xfrm>
              <a:prstGeom prst="rect">
                <a:avLst/>
              </a:prstGeom>
              <a:blipFill>
                <a:blip r:embed="rId4"/>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24" name="Textplatzhalter 2">
                <a:extLst>
                  <a:ext uri="{FF2B5EF4-FFF2-40B4-BE49-F238E27FC236}">
                    <a16:creationId xmlns:a16="http://schemas.microsoft.com/office/drawing/2014/main" id="{2BF06C84-49AE-4E07-B69C-D45B0F89FA51}"/>
                  </a:ext>
                </a:extLst>
              </p:cNvPr>
              <p:cNvSpPr txBox="1">
                <a:spLocks/>
              </p:cNvSpPr>
              <p:nvPr/>
            </p:nvSpPr>
            <p:spPr>
              <a:xfrm>
                <a:off x="2142633" y="5657152"/>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24" name="Textplatzhalter 2">
                <a:extLst>
                  <a:ext uri="{FF2B5EF4-FFF2-40B4-BE49-F238E27FC236}">
                    <a16:creationId xmlns:a16="http://schemas.microsoft.com/office/drawing/2014/main" id="{2BF06C84-49AE-4E07-B69C-D45B0F89FA51}"/>
                  </a:ext>
                </a:extLst>
              </p:cNvPr>
              <p:cNvSpPr txBox="1">
                <a:spLocks noRot="1" noChangeAspect="1" noMove="1" noResize="1" noEditPoints="1" noAdjustHandles="1" noChangeArrowheads="1" noChangeShapeType="1" noTextEdit="1"/>
              </p:cNvSpPr>
              <p:nvPr/>
            </p:nvSpPr>
            <p:spPr>
              <a:xfrm>
                <a:off x="2142633" y="5657152"/>
                <a:ext cx="524245" cy="259311"/>
              </a:xfrm>
              <a:prstGeom prst="rect">
                <a:avLst/>
              </a:prstGeom>
              <a:blipFill>
                <a:blip r:embed="rId5"/>
                <a:stretch>
                  <a:fillRect r="-4651"/>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8" name="Textplatzhalter 2">
                <a:extLst>
                  <a:ext uri="{FF2B5EF4-FFF2-40B4-BE49-F238E27FC236}">
                    <a16:creationId xmlns:a16="http://schemas.microsoft.com/office/drawing/2014/main" id="{B6621432-4795-4C1E-AA96-DE197A5F527B}"/>
                  </a:ext>
                </a:extLst>
              </p:cNvPr>
              <p:cNvSpPr txBox="1">
                <a:spLocks/>
              </p:cNvSpPr>
              <p:nvPr/>
            </p:nvSpPr>
            <p:spPr>
              <a:xfrm>
                <a:off x="551672" y="5010308"/>
                <a:ext cx="85012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𝑯𝒆𝒂𝒅𝒆𝒓</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8" name="Textplatzhalter 2">
                <a:extLst>
                  <a:ext uri="{FF2B5EF4-FFF2-40B4-BE49-F238E27FC236}">
                    <a16:creationId xmlns:a16="http://schemas.microsoft.com/office/drawing/2014/main" id="{B6621432-4795-4C1E-AA96-DE197A5F527B}"/>
                  </a:ext>
                </a:extLst>
              </p:cNvPr>
              <p:cNvSpPr txBox="1">
                <a:spLocks noRot="1" noChangeAspect="1" noMove="1" noResize="1" noEditPoints="1" noAdjustHandles="1" noChangeArrowheads="1" noChangeShapeType="1" noTextEdit="1"/>
              </p:cNvSpPr>
              <p:nvPr/>
            </p:nvSpPr>
            <p:spPr>
              <a:xfrm>
                <a:off x="551672" y="5010308"/>
                <a:ext cx="850129" cy="259311"/>
              </a:xfrm>
              <a:prstGeom prst="rect">
                <a:avLst/>
              </a:prstGeom>
              <a:blipFill>
                <a:blip r:embed="rId6"/>
                <a:stretch>
                  <a:fillRect t="-4762"/>
                </a:stretch>
              </a:blipFill>
              <a:ln>
                <a:noFill/>
              </a:ln>
            </p:spPr>
            <p:txBody>
              <a:bodyPr/>
              <a:lstStyle/>
              <a:p>
                <a:r>
                  <a:rPr lang="de-AT">
                    <a:noFill/>
                  </a:rPr>
                  <a:t> </a:t>
                </a:r>
              </a:p>
            </p:txBody>
          </p:sp>
        </mc:Fallback>
      </mc:AlternateContent>
      <p:graphicFrame>
        <p:nvGraphicFramePr>
          <p:cNvPr id="49" name="Tabelle 48">
            <a:extLst>
              <a:ext uri="{FF2B5EF4-FFF2-40B4-BE49-F238E27FC236}">
                <a16:creationId xmlns:a16="http://schemas.microsoft.com/office/drawing/2014/main" id="{BA2D8CA3-3BEB-4D0C-9537-F855B506E2F9}"/>
              </a:ext>
            </a:extLst>
          </p:cNvPr>
          <p:cNvGraphicFramePr>
            <a:graphicFrameLocks noGrp="1"/>
          </p:cNvGraphicFramePr>
          <p:nvPr>
            <p:extLst>
              <p:ext uri="{D42A27DB-BD31-4B8C-83A1-F6EECF244321}">
                <p14:modId xmlns:p14="http://schemas.microsoft.com/office/powerpoint/2010/main" val="1053288051"/>
              </p:ext>
            </p:extLst>
          </p:nvPr>
        </p:nvGraphicFramePr>
        <p:xfrm>
          <a:off x="652441" y="5263476"/>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50" name="Gerade Verbindung mit Pfeil 49">
            <a:extLst>
              <a:ext uri="{FF2B5EF4-FFF2-40B4-BE49-F238E27FC236}">
                <a16:creationId xmlns:a16="http://schemas.microsoft.com/office/drawing/2014/main" id="{21924867-F610-4B10-A53D-53EF3E864F50}"/>
              </a:ext>
            </a:extLst>
          </p:cNvPr>
          <p:cNvCxnSpPr>
            <a:cxnSpLocks/>
          </p:cNvCxnSpPr>
          <p:nvPr/>
        </p:nvCxnSpPr>
        <p:spPr>
          <a:xfrm>
            <a:off x="1572959" y="5370066"/>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Textplatzhalter 2">
                <a:extLst>
                  <a:ext uri="{FF2B5EF4-FFF2-40B4-BE49-F238E27FC236}">
                    <a16:creationId xmlns:a16="http://schemas.microsoft.com/office/drawing/2014/main" id="{02EA72A2-E388-4CBA-859F-2E44A087C016}"/>
                  </a:ext>
                </a:extLst>
              </p:cNvPr>
              <p:cNvSpPr txBox="1">
                <a:spLocks/>
              </p:cNvSpPr>
              <p:nvPr/>
            </p:nvSpPr>
            <p:spPr>
              <a:xfrm>
                <a:off x="1401804" y="5660314"/>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52" name="Textplatzhalter 2">
                <a:extLst>
                  <a:ext uri="{FF2B5EF4-FFF2-40B4-BE49-F238E27FC236}">
                    <a16:creationId xmlns:a16="http://schemas.microsoft.com/office/drawing/2014/main" id="{02EA72A2-E388-4CBA-859F-2E44A087C016}"/>
                  </a:ext>
                </a:extLst>
              </p:cNvPr>
              <p:cNvSpPr txBox="1">
                <a:spLocks noRot="1" noChangeAspect="1" noMove="1" noResize="1" noEditPoints="1" noAdjustHandles="1" noChangeArrowheads="1" noChangeShapeType="1" noTextEdit="1"/>
              </p:cNvSpPr>
              <p:nvPr/>
            </p:nvSpPr>
            <p:spPr>
              <a:xfrm>
                <a:off x="1401804" y="5660314"/>
                <a:ext cx="524244" cy="259311"/>
              </a:xfrm>
              <a:prstGeom prst="rect">
                <a:avLst/>
              </a:prstGeom>
              <a:blipFill>
                <a:blip r:embed="rId4"/>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1" name="Textplatzhalter 2">
                <a:extLst>
                  <a:ext uri="{FF2B5EF4-FFF2-40B4-BE49-F238E27FC236}">
                    <a16:creationId xmlns:a16="http://schemas.microsoft.com/office/drawing/2014/main" id="{0DA2FF47-1E1B-4AE8-856A-C1D19C6A23B9}"/>
                  </a:ext>
                </a:extLst>
              </p:cNvPr>
              <p:cNvSpPr txBox="1">
                <a:spLocks/>
              </p:cNvSpPr>
              <p:nvPr/>
            </p:nvSpPr>
            <p:spPr>
              <a:xfrm>
                <a:off x="4181735" y="5660228"/>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1" name="Textplatzhalter 2">
                <a:extLst>
                  <a:ext uri="{FF2B5EF4-FFF2-40B4-BE49-F238E27FC236}">
                    <a16:creationId xmlns:a16="http://schemas.microsoft.com/office/drawing/2014/main" id="{0DA2FF47-1E1B-4AE8-856A-C1D19C6A23B9}"/>
                  </a:ext>
                </a:extLst>
              </p:cNvPr>
              <p:cNvSpPr txBox="1">
                <a:spLocks noRot="1" noChangeAspect="1" noMove="1" noResize="1" noEditPoints="1" noAdjustHandles="1" noChangeArrowheads="1" noChangeShapeType="1" noTextEdit="1"/>
              </p:cNvSpPr>
              <p:nvPr/>
            </p:nvSpPr>
            <p:spPr>
              <a:xfrm>
                <a:off x="4181735" y="5660228"/>
                <a:ext cx="524245" cy="259311"/>
              </a:xfrm>
              <a:prstGeom prst="rect">
                <a:avLst/>
              </a:prstGeom>
              <a:blipFill>
                <a:blip r:embed="rId3"/>
                <a:stretch>
                  <a:fillRect t="-2381" r="-5814"/>
                </a:stretch>
              </a:blipFill>
              <a:ln>
                <a:noFill/>
              </a:ln>
            </p:spPr>
            <p:txBody>
              <a:bodyPr/>
              <a:lstStyle/>
              <a:p>
                <a:r>
                  <a:rPr lang="de-AT">
                    <a:noFill/>
                  </a:rPr>
                  <a:t> </a:t>
                </a:r>
              </a:p>
            </p:txBody>
          </p:sp>
        </mc:Fallback>
      </mc:AlternateContent>
      <p:graphicFrame>
        <p:nvGraphicFramePr>
          <p:cNvPr id="62" name="Tabelle 61">
            <a:extLst>
              <a:ext uri="{FF2B5EF4-FFF2-40B4-BE49-F238E27FC236}">
                <a16:creationId xmlns:a16="http://schemas.microsoft.com/office/drawing/2014/main" id="{AC656FCE-91FB-497B-82CF-F903C83150ED}"/>
              </a:ext>
            </a:extLst>
          </p:cNvPr>
          <p:cNvGraphicFramePr>
            <a:graphicFrameLocks noGrp="1"/>
          </p:cNvGraphicFramePr>
          <p:nvPr>
            <p:extLst>
              <p:ext uri="{D42A27DB-BD31-4B8C-83A1-F6EECF244321}">
                <p14:modId xmlns:p14="http://schemas.microsoft.com/office/powerpoint/2010/main" val="3453216252"/>
              </p:ext>
            </p:extLst>
          </p:nvPr>
        </p:nvGraphicFramePr>
        <p:xfrm>
          <a:off x="3904998" y="5270007"/>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63" name="Gerade Verbindung mit Pfeil 62">
            <a:extLst>
              <a:ext uri="{FF2B5EF4-FFF2-40B4-BE49-F238E27FC236}">
                <a16:creationId xmlns:a16="http://schemas.microsoft.com/office/drawing/2014/main" id="{A0A8C8A1-025C-488E-B189-3C8713C589FD}"/>
              </a:ext>
            </a:extLst>
          </p:cNvPr>
          <p:cNvCxnSpPr>
            <a:cxnSpLocks/>
          </p:cNvCxnSpPr>
          <p:nvPr/>
        </p:nvCxnSpPr>
        <p:spPr>
          <a:xfrm flipV="1">
            <a:off x="4485731" y="4852959"/>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64" name="Gerade Verbindung mit Pfeil 63">
            <a:extLst>
              <a:ext uri="{FF2B5EF4-FFF2-40B4-BE49-F238E27FC236}">
                <a16:creationId xmlns:a16="http://schemas.microsoft.com/office/drawing/2014/main" id="{8FDCAE03-727E-40C9-84DB-2AD77F875EE3}"/>
              </a:ext>
            </a:extLst>
          </p:cNvPr>
          <p:cNvCxnSpPr>
            <a:cxnSpLocks/>
          </p:cNvCxnSpPr>
          <p:nvPr/>
        </p:nvCxnSpPr>
        <p:spPr>
          <a:xfrm>
            <a:off x="4825516" y="5376597"/>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65" name="Gerade Verbindung mit Pfeil 64">
            <a:extLst>
              <a:ext uri="{FF2B5EF4-FFF2-40B4-BE49-F238E27FC236}">
                <a16:creationId xmlns:a16="http://schemas.microsoft.com/office/drawing/2014/main" id="{4C43B9B6-D3CA-4A43-9D04-B50D0D55C9AF}"/>
              </a:ext>
            </a:extLst>
          </p:cNvPr>
          <p:cNvCxnSpPr>
            <a:cxnSpLocks/>
          </p:cNvCxnSpPr>
          <p:nvPr/>
        </p:nvCxnSpPr>
        <p:spPr>
          <a:xfrm flipH="1">
            <a:off x="3446215" y="5526374"/>
            <a:ext cx="669692"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Textplatzhalter 2">
                <a:extLst>
                  <a:ext uri="{FF2B5EF4-FFF2-40B4-BE49-F238E27FC236}">
                    <a16:creationId xmlns:a16="http://schemas.microsoft.com/office/drawing/2014/main" id="{2EC047FD-6D4A-495D-AECC-24E955366327}"/>
                  </a:ext>
                </a:extLst>
              </p:cNvPr>
              <p:cNvSpPr txBox="1">
                <a:spLocks/>
              </p:cNvSpPr>
              <p:nvPr/>
            </p:nvSpPr>
            <p:spPr>
              <a:xfrm>
                <a:off x="4654361" y="5666845"/>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6" name="Textplatzhalter 2">
                <a:extLst>
                  <a:ext uri="{FF2B5EF4-FFF2-40B4-BE49-F238E27FC236}">
                    <a16:creationId xmlns:a16="http://schemas.microsoft.com/office/drawing/2014/main" id="{2EC047FD-6D4A-495D-AECC-24E955366327}"/>
                  </a:ext>
                </a:extLst>
              </p:cNvPr>
              <p:cNvSpPr txBox="1">
                <a:spLocks noRot="1" noChangeAspect="1" noMove="1" noResize="1" noEditPoints="1" noAdjustHandles="1" noChangeArrowheads="1" noChangeShapeType="1" noTextEdit="1"/>
              </p:cNvSpPr>
              <p:nvPr/>
            </p:nvSpPr>
            <p:spPr>
              <a:xfrm>
                <a:off x="4654361" y="5666845"/>
                <a:ext cx="524244" cy="259311"/>
              </a:xfrm>
              <a:prstGeom prst="rect">
                <a:avLst/>
              </a:prstGeom>
              <a:blipFill>
                <a:blip r:embed="rId4"/>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7" name="Textplatzhalter 2">
                <a:extLst>
                  <a:ext uri="{FF2B5EF4-FFF2-40B4-BE49-F238E27FC236}">
                    <a16:creationId xmlns:a16="http://schemas.microsoft.com/office/drawing/2014/main" id="{9CB18AE0-B66C-4A0A-8301-C8E3F42CE6F0}"/>
                  </a:ext>
                </a:extLst>
              </p:cNvPr>
              <p:cNvSpPr txBox="1">
                <a:spLocks/>
              </p:cNvSpPr>
              <p:nvPr/>
            </p:nvSpPr>
            <p:spPr>
              <a:xfrm>
                <a:off x="3773178" y="5657152"/>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7" name="Textplatzhalter 2">
                <a:extLst>
                  <a:ext uri="{FF2B5EF4-FFF2-40B4-BE49-F238E27FC236}">
                    <a16:creationId xmlns:a16="http://schemas.microsoft.com/office/drawing/2014/main" id="{9CB18AE0-B66C-4A0A-8301-C8E3F42CE6F0}"/>
                  </a:ext>
                </a:extLst>
              </p:cNvPr>
              <p:cNvSpPr txBox="1">
                <a:spLocks noRot="1" noChangeAspect="1" noMove="1" noResize="1" noEditPoints="1" noAdjustHandles="1" noChangeArrowheads="1" noChangeShapeType="1" noTextEdit="1"/>
              </p:cNvSpPr>
              <p:nvPr/>
            </p:nvSpPr>
            <p:spPr>
              <a:xfrm>
                <a:off x="3773178" y="5657152"/>
                <a:ext cx="524245" cy="259311"/>
              </a:xfrm>
              <a:prstGeom prst="rect">
                <a:avLst/>
              </a:prstGeom>
              <a:blipFill>
                <a:blip r:embed="rId7"/>
                <a:stretch>
                  <a:fillRect r="-3488"/>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8" name="Textplatzhalter 2">
                <a:extLst>
                  <a:ext uri="{FF2B5EF4-FFF2-40B4-BE49-F238E27FC236}">
                    <a16:creationId xmlns:a16="http://schemas.microsoft.com/office/drawing/2014/main" id="{A87D6558-BCD4-4EE2-AA40-393EE4B3229C}"/>
                  </a:ext>
                </a:extLst>
              </p:cNvPr>
              <p:cNvSpPr txBox="1">
                <a:spLocks/>
              </p:cNvSpPr>
              <p:nvPr/>
            </p:nvSpPr>
            <p:spPr>
              <a:xfrm>
                <a:off x="5809813" y="5650727"/>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8" name="Textplatzhalter 2">
                <a:extLst>
                  <a:ext uri="{FF2B5EF4-FFF2-40B4-BE49-F238E27FC236}">
                    <a16:creationId xmlns:a16="http://schemas.microsoft.com/office/drawing/2014/main" id="{A87D6558-BCD4-4EE2-AA40-393EE4B3229C}"/>
                  </a:ext>
                </a:extLst>
              </p:cNvPr>
              <p:cNvSpPr txBox="1">
                <a:spLocks noRot="1" noChangeAspect="1" noMove="1" noResize="1" noEditPoints="1" noAdjustHandles="1" noChangeArrowheads="1" noChangeShapeType="1" noTextEdit="1"/>
              </p:cNvSpPr>
              <p:nvPr/>
            </p:nvSpPr>
            <p:spPr>
              <a:xfrm>
                <a:off x="5809813" y="5650727"/>
                <a:ext cx="524245" cy="259311"/>
              </a:xfrm>
              <a:prstGeom prst="rect">
                <a:avLst/>
              </a:prstGeom>
              <a:blipFill>
                <a:blip r:embed="rId8"/>
                <a:stretch>
                  <a:fillRect t="-2381" r="-6977"/>
                </a:stretch>
              </a:blipFill>
              <a:ln>
                <a:noFill/>
              </a:ln>
            </p:spPr>
            <p:txBody>
              <a:bodyPr/>
              <a:lstStyle/>
              <a:p>
                <a:r>
                  <a:rPr lang="de-AT">
                    <a:noFill/>
                  </a:rPr>
                  <a:t> </a:t>
                </a:r>
              </a:p>
            </p:txBody>
          </p:sp>
        </mc:Fallback>
      </mc:AlternateContent>
      <p:graphicFrame>
        <p:nvGraphicFramePr>
          <p:cNvPr id="69" name="Tabelle 68">
            <a:extLst>
              <a:ext uri="{FF2B5EF4-FFF2-40B4-BE49-F238E27FC236}">
                <a16:creationId xmlns:a16="http://schemas.microsoft.com/office/drawing/2014/main" id="{CA2EA722-F8B4-457E-86B3-E564189FA456}"/>
              </a:ext>
            </a:extLst>
          </p:cNvPr>
          <p:cNvGraphicFramePr>
            <a:graphicFrameLocks noGrp="1"/>
          </p:cNvGraphicFramePr>
          <p:nvPr>
            <p:extLst>
              <p:ext uri="{D42A27DB-BD31-4B8C-83A1-F6EECF244321}">
                <p14:modId xmlns:p14="http://schemas.microsoft.com/office/powerpoint/2010/main" val="1239065628"/>
              </p:ext>
            </p:extLst>
          </p:nvPr>
        </p:nvGraphicFramePr>
        <p:xfrm>
          <a:off x="5533076" y="5260506"/>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70" name="Gerade Verbindung mit Pfeil 69">
            <a:extLst>
              <a:ext uri="{FF2B5EF4-FFF2-40B4-BE49-F238E27FC236}">
                <a16:creationId xmlns:a16="http://schemas.microsoft.com/office/drawing/2014/main" id="{B51A1A3C-B2E0-440B-AD60-877D75CC4F2C}"/>
              </a:ext>
            </a:extLst>
          </p:cNvPr>
          <p:cNvCxnSpPr>
            <a:cxnSpLocks/>
          </p:cNvCxnSpPr>
          <p:nvPr/>
        </p:nvCxnSpPr>
        <p:spPr>
          <a:xfrm flipV="1">
            <a:off x="6113809" y="4843458"/>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71" name="Gerade Verbindung mit Pfeil 70">
            <a:extLst>
              <a:ext uri="{FF2B5EF4-FFF2-40B4-BE49-F238E27FC236}">
                <a16:creationId xmlns:a16="http://schemas.microsoft.com/office/drawing/2014/main" id="{EF9E3C90-E5DF-4179-AC93-129392182C9D}"/>
              </a:ext>
            </a:extLst>
          </p:cNvPr>
          <p:cNvCxnSpPr>
            <a:cxnSpLocks/>
          </p:cNvCxnSpPr>
          <p:nvPr/>
        </p:nvCxnSpPr>
        <p:spPr>
          <a:xfrm>
            <a:off x="6453594" y="5367096"/>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72" name="Gerade Verbindung mit Pfeil 71">
            <a:extLst>
              <a:ext uri="{FF2B5EF4-FFF2-40B4-BE49-F238E27FC236}">
                <a16:creationId xmlns:a16="http://schemas.microsoft.com/office/drawing/2014/main" id="{5D5262BF-45BF-40DC-B392-DEB9665BC750}"/>
              </a:ext>
            </a:extLst>
          </p:cNvPr>
          <p:cNvCxnSpPr>
            <a:cxnSpLocks/>
          </p:cNvCxnSpPr>
          <p:nvPr/>
        </p:nvCxnSpPr>
        <p:spPr>
          <a:xfrm flipH="1">
            <a:off x="5074293" y="5516873"/>
            <a:ext cx="669692"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3" name="Textplatzhalter 2">
                <a:extLst>
                  <a:ext uri="{FF2B5EF4-FFF2-40B4-BE49-F238E27FC236}">
                    <a16:creationId xmlns:a16="http://schemas.microsoft.com/office/drawing/2014/main" id="{B8777FD9-35F7-4B81-AB3E-3598767096F9}"/>
                  </a:ext>
                </a:extLst>
              </p:cNvPr>
              <p:cNvSpPr txBox="1">
                <a:spLocks/>
              </p:cNvSpPr>
              <p:nvPr/>
            </p:nvSpPr>
            <p:spPr>
              <a:xfrm>
                <a:off x="6282439" y="5657344"/>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73" name="Textplatzhalter 2">
                <a:extLst>
                  <a:ext uri="{FF2B5EF4-FFF2-40B4-BE49-F238E27FC236}">
                    <a16:creationId xmlns:a16="http://schemas.microsoft.com/office/drawing/2014/main" id="{B8777FD9-35F7-4B81-AB3E-3598767096F9}"/>
                  </a:ext>
                </a:extLst>
              </p:cNvPr>
              <p:cNvSpPr txBox="1">
                <a:spLocks noRot="1" noChangeAspect="1" noMove="1" noResize="1" noEditPoints="1" noAdjustHandles="1" noChangeArrowheads="1" noChangeShapeType="1" noTextEdit="1"/>
              </p:cNvSpPr>
              <p:nvPr/>
            </p:nvSpPr>
            <p:spPr>
              <a:xfrm>
                <a:off x="6282439" y="5657344"/>
                <a:ext cx="524244" cy="259311"/>
              </a:xfrm>
              <a:prstGeom prst="rect">
                <a:avLst/>
              </a:prstGeom>
              <a:blipFill>
                <a:blip r:embed="rId9"/>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74" name="Textplatzhalter 2">
                <a:extLst>
                  <a:ext uri="{FF2B5EF4-FFF2-40B4-BE49-F238E27FC236}">
                    <a16:creationId xmlns:a16="http://schemas.microsoft.com/office/drawing/2014/main" id="{04B6A8CD-4C4E-4235-9C91-3E8839C5296C}"/>
                  </a:ext>
                </a:extLst>
              </p:cNvPr>
              <p:cNvSpPr txBox="1">
                <a:spLocks/>
              </p:cNvSpPr>
              <p:nvPr/>
            </p:nvSpPr>
            <p:spPr>
              <a:xfrm>
                <a:off x="5401256" y="5647651"/>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74" name="Textplatzhalter 2">
                <a:extLst>
                  <a:ext uri="{FF2B5EF4-FFF2-40B4-BE49-F238E27FC236}">
                    <a16:creationId xmlns:a16="http://schemas.microsoft.com/office/drawing/2014/main" id="{04B6A8CD-4C4E-4235-9C91-3E8839C5296C}"/>
                  </a:ext>
                </a:extLst>
              </p:cNvPr>
              <p:cNvSpPr txBox="1">
                <a:spLocks noRot="1" noChangeAspect="1" noMove="1" noResize="1" noEditPoints="1" noAdjustHandles="1" noChangeArrowheads="1" noChangeShapeType="1" noTextEdit="1"/>
              </p:cNvSpPr>
              <p:nvPr/>
            </p:nvSpPr>
            <p:spPr>
              <a:xfrm>
                <a:off x="5401256" y="5647651"/>
                <a:ext cx="524245" cy="259311"/>
              </a:xfrm>
              <a:prstGeom prst="rect">
                <a:avLst/>
              </a:prstGeom>
              <a:blipFill>
                <a:blip r:embed="rId10"/>
                <a:stretch>
                  <a:fillRect r="-4651"/>
                </a:stretch>
              </a:blipFill>
              <a:ln>
                <a:noFill/>
              </a:ln>
            </p:spPr>
            <p:txBody>
              <a:bodyPr/>
              <a:lstStyle/>
              <a:p>
                <a:r>
                  <a:rPr lang="de-AT">
                    <a:noFill/>
                  </a:rPr>
                  <a:t> </a:t>
                </a:r>
              </a:p>
            </p:txBody>
          </p:sp>
        </mc:Fallback>
      </mc:AlternateContent>
      <p:graphicFrame>
        <p:nvGraphicFramePr>
          <p:cNvPr id="76" name="Tabelle 75">
            <a:extLst>
              <a:ext uri="{FF2B5EF4-FFF2-40B4-BE49-F238E27FC236}">
                <a16:creationId xmlns:a16="http://schemas.microsoft.com/office/drawing/2014/main" id="{5D568849-DEA4-409C-A1BF-236C1837CF7A}"/>
              </a:ext>
            </a:extLst>
          </p:cNvPr>
          <p:cNvGraphicFramePr>
            <a:graphicFrameLocks noGrp="1"/>
          </p:cNvGraphicFramePr>
          <p:nvPr>
            <p:extLst>
              <p:ext uri="{D42A27DB-BD31-4B8C-83A1-F6EECF244321}">
                <p14:modId xmlns:p14="http://schemas.microsoft.com/office/powerpoint/2010/main" val="2652409435"/>
              </p:ext>
            </p:extLst>
          </p:nvPr>
        </p:nvGraphicFramePr>
        <p:xfrm>
          <a:off x="7163638" y="5270007"/>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79" name="Gerade Verbindung mit Pfeil 78">
            <a:extLst>
              <a:ext uri="{FF2B5EF4-FFF2-40B4-BE49-F238E27FC236}">
                <a16:creationId xmlns:a16="http://schemas.microsoft.com/office/drawing/2014/main" id="{61771541-1DF7-43F3-9704-387A255C41B4}"/>
              </a:ext>
            </a:extLst>
          </p:cNvPr>
          <p:cNvCxnSpPr>
            <a:cxnSpLocks/>
          </p:cNvCxnSpPr>
          <p:nvPr/>
        </p:nvCxnSpPr>
        <p:spPr>
          <a:xfrm flipH="1">
            <a:off x="6704855" y="5526374"/>
            <a:ext cx="669692"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1" name="Textplatzhalter 2">
                <a:extLst>
                  <a:ext uri="{FF2B5EF4-FFF2-40B4-BE49-F238E27FC236}">
                    <a16:creationId xmlns:a16="http://schemas.microsoft.com/office/drawing/2014/main" id="{59B5D4BD-2E01-4D90-B3A3-CB800716CC1C}"/>
                  </a:ext>
                </a:extLst>
              </p:cNvPr>
              <p:cNvSpPr txBox="1">
                <a:spLocks/>
              </p:cNvSpPr>
              <p:nvPr/>
            </p:nvSpPr>
            <p:spPr>
              <a:xfrm>
                <a:off x="7031818" y="5657152"/>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81" name="Textplatzhalter 2">
                <a:extLst>
                  <a:ext uri="{FF2B5EF4-FFF2-40B4-BE49-F238E27FC236}">
                    <a16:creationId xmlns:a16="http://schemas.microsoft.com/office/drawing/2014/main" id="{59B5D4BD-2E01-4D90-B3A3-CB800716CC1C}"/>
                  </a:ext>
                </a:extLst>
              </p:cNvPr>
              <p:cNvSpPr txBox="1">
                <a:spLocks noRot="1" noChangeAspect="1" noMove="1" noResize="1" noEditPoints="1" noAdjustHandles="1" noChangeArrowheads="1" noChangeShapeType="1" noTextEdit="1"/>
              </p:cNvSpPr>
              <p:nvPr/>
            </p:nvSpPr>
            <p:spPr>
              <a:xfrm>
                <a:off x="7031818" y="5657152"/>
                <a:ext cx="524245" cy="259311"/>
              </a:xfrm>
              <a:prstGeom prst="rect">
                <a:avLst/>
              </a:prstGeom>
              <a:blipFill>
                <a:blip r:embed="rId7"/>
                <a:stretch>
                  <a:fillRect r="-3488"/>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82" name="Textplatzhalter 2">
                <a:extLst>
                  <a:ext uri="{FF2B5EF4-FFF2-40B4-BE49-F238E27FC236}">
                    <a16:creationId xmlns:a16="http://schemas.microsoft.com/office/drawing/2014/main" id="{4C88BDE5-BBCB-4662-89E0-E1AF00EEF07C}"/>
                  </a:ext>
                </a:extLst>
              </p:cNvPr>
              <p:cNvSpPr txBox="1">
                <a:spLocks/>
              </p:cNvSpPr>
              <p:nvPr/>
            </p:nvSpPr>
            <p:spPr>
              <a:xfrm>
                <a:off x="7425621" y="5010308"/>
                <a:ext cx="85012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𝑻𝒓𝒂𝒊𝒍𝒆𝒓</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82" name="Textplatzhalter 2">
                <a:extLst>
                  <a:ext uri="{FF2B5EF4-FFF2-40B4-BE49-F238E27FC236}">
                    <a16:creationId xmlns:a16="http://schemas.microsoft.com/office/drawing/2014/main" id="{4C88BDE5-BBCB-4662-89E0-E1AF00EEF07C}"/>
                  </a:ext>
                </a:extLst>
              </p:cNvPr>
              <p:cNvSpPr txBox="1">
                <a:spLocks noRot="1" noChangeAspect="1" noMove="1" noResize="1" noEditPoints="1" noAdjustHandles="1" noChangeArrowheads="1" noChangeShapeType="1" noTextEdit="1"/>
              </p:cNvSpPr>
              <p:nvPr/>
            </p:nvSpPr>
            <p:spPr>
              <a:xfrm>
                <a:off x="7425621" y="5010308"/>
                <a:ext cx="850129" cy="259311"/>
              </a:xfrm>
              <a:prstGeom prst="rect">
                <a:avLst/>
              </a:prstGeom>
              <a:blipFill>
                <a:blip r:embed="rId11"/>
                <a:stretch>
                  <a:fillRect t="-4762"/>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36" name="Textplatzhalter 2">
                <a:extLst>
                  <a:ext uri="{FF2B5EF4-FFF2-40B4-BE49-F238E27FC236}">
                    <a16:creationId xmlns:a16="http://schemas.microsoft.com/office/drawing/2014/main" id="{CD26044F-ACB8-4DD5-B167-5A58E0AD4AC4}"/>
                  </a:ext>
                </a:extLst>
              </p:cNvPr>
              <p:cNvSpPr txBox="1">
                <a:spLocks/>
              </p:cNvSpPr>
              <p:nvPr/>
            </p:nvSpPr>
            <p:spPr>
              <a:xfrm>
                <a:off x="1909807" y="3448381"/>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36" name="Textplatzhalter 2">
                <a:extLst>
                  <a:ext uri="{FF2B5EF4-FFF2-40B4-BE49-F238E27FC236}">
                    <a16:creationId xmlns:a16="http://schemas.microsoft.com/office/drawing/2014/main" id="{CD26044F-ACB8-4DD5-B167-5A58E0AD4AC4}"/>
                  </a:ext>
                </a:extLst>
              </p:cNvPr>
              <p:cNvSpPr txBox="1">
                <a:spLocks noRot="1" noChangeAspect="1" noMove="1" noResize="1" noEditPoints="1" noAdjustHandles="1" noChangeArrowheads="1" noChangeShapeType="1" noTextEdit="1"/>
              </p:cNvSpPr>
              <p:nvPr/>
            </p:nvSpPr>
            <p:spPr>
              <a:xfrm>
                <a:off x="1909807" y="3448381"/>
                <a:ext cx="524245" cy="259311"/>
              </a:xfrm>
              <a:prstGeom prst="rect">
                <a:avLst/>
              </a:prstGeom>
              <a:blipFill>
                <a:blip r:embed="rId12"/>
                <a:stretch>
                  <a:fillRect t="-2381" r="-6977"/>
                </a:stretch>
              </a:blipFill>
              <a:ln>
                <a:noFill/>
              </a:ln>
            </p:spPr>
            <p:txBody>
              <a:bodyPr/>
              <a:lstStyle/>
              <a:p>
                <a:r>
                  <a:rPr lang="de-AT">
                    <a:noFill/>
                  </a:rPr>
                  <a:t> </a:t>
                </a:r>
              </a:p>
            </p:txBody>
          </p:sp>
        </mc:Fallback>
      </mc:AlternateContent>
      <p:graphicFrame>
        <p:nvGraphicFramePr>
          <p:cNvPr id="37" name="Tabelle 36">
            <a:extLst>
              <a:ext uri="{FF2B5EF4-FFF2-40B4-BE49-F238E27FC236}">
                <a16:creationId xmlns:a16="http://schemas.microsoft.com/office/drawing/2014/main" id="{B72F23FA-E479-4683-A3D0-B86D2D176F11}"/>
              </a:ext>
            </a:extLst>
          </p:cNvPr>
          <p:cNvGraphicFramePr>
            <a:graphicFrameLocks noGrp="1"/>
          </p:cNvGraphicFramePr>
          <p:nvPr>
            <p:extLst>
              <p:ext uri="{D42A27DB-BD31-4B8C-83A1-F6EECF244321}">
                <p14:modId xmlns:p14="http://schemas.microsoft.com/office/powerpoint/2010/main" val="2519478654"/>
              </p:ext>
            </p:extLst>
          </p:nvPr>
        </p:nvGraphicFramePr>
        <p:xfrm>
          <a:off x="1633070" y="3058160"/>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39" name="Gerade Verbindung mit Pfeil 38">
            <a:extLst>
              <a:ext uri="{FF2B5EF4-FFF2-40B4-BE49-F238E27FC236}">
                <a16:creationId xmlns:a16="http://schemas.microsoft.com/office/drawing/2014/main" id="{66023F8B-4B26-435A-BE20-117B715C1AFC}"/>
              </a:ext>
            </a:extLst>
          </p:cNvPr>
          <p:cNvCxnSpPr>
            <a:cxnSpLocks/>
          </p:cNvCxnSpPr>
          <p:nvPr/>
        </p:nvCxnSpPr>
        <p:spPr>
          <a:xfrm flipV="1">
            <a:off x="2213803" y="2641112"/>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40" name="Gerade Verbindung mit Pfeil 39">
            <a:extLst>
              <a:ext uri="{FF2B5EF4-FFF2-40B4-BE49-F238E27FC236}">
                <a16:creationId xmlns:a16="http://schemas.microsoft.com/office/drawing/2014/main" id="{3ACB4767-73AB-4BCE-B48B-B64169B2D2C7}"/>
              </a:ext>
            </a:extLst>
          </p:cNvPr>
          <p:cNvCxnSpPr>
            <a:cxnSpLocks/>
          </p:cNvCxnSpPr>
          <p:nvPr/>
        </p:nvCxnSpPr>
        <p:spPr>
          <a:xfrm>
            <a:off x="2553588" y="3164750"/>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41" name="Rechteck: abgerundete Ecken 40">
            <a:extLst>
              <a:ext uri="{FF2B5EF4-FFF2-40B4-BE49-F238E27FC236}">
                <a16:creationId xmlns:a16="http://schemas.microsoft.com/office/drawing/2014/main" id="{0423DB4B-43AE-45E7-AB18-138CBB793B1D}"/>
              </a:ext>
            </a:extLst>
          </p:cNvPr>
          <p:cNvSpPr/>
          <p:nvPr/>
        </p:nvSpPr>
        <p:spPr>
          <a:xfrm>
            <a:off x="1758078" y="2231748"/>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‘Vienna‘</a:t>
            </a:r>
          </a:p>
        </p:txBody>
      </p:sp>
      <p:sp>
        <p:nvSpPr>
          <p:cNvPr id="42" name="Rechteck: abgerundete Ecken 41">
            <a:extLst>
              <a:ext uri="{FF2B5EF4-FFF2-40B4-BE49-F238E27FC236}">
                <a16:creationId xmlns:a16="http://schemas.microsoft.com/office/drawing/2014/main" id="{014D163E-33C3-4977-BC0D-46B0EAF58A89}"/>
              </a:ext>
            </a:extLst>
          </p:cNvPr>
          <p:cNvSpPr/>
          <p:nvPr/>
        </p:nvSpPr>
        <p:spPr>
          <a:xfrm>
            <a:off x="3370397" y="2249340"/>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‘Austria‘</a:t>
            </a:r>
          </a:p>
        </p:txBody>
      </p:sp>
      <p:sp>
        <p:nvSpPr>
          <p:cNvPr id="43" name="Rechteck: abgerundete Ecken 42">
            <a:extLst>
              <a:ext uri="{FF2B5EF4-FFF2-40B4-BE49-F238E27FC236}">
                <a16:creationId xmlns:a16="http://schemas.microsoft.com/office/drawing/2014/main" id="{09EF00D6-7E31-4FD9-939E-EDB6857FD02C}"/>
              </a:ext>
            </a:extLst>
          </p:cNvPr>
          <p:cNvSpPr/>
          <p:nvPr/>
        </p:nvSpPr>
        <p:spPr>
          <a:xfrm>
            <a:off x="6496086" y="2253182"/>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-10</a:t>
            </a:r>
          </a:p>
        </p:txBody>
      </p:sp>
      <p:cxnSp>
        <p:nvCxnSpPr>
          <p:cNvPr id="46" name="Gerade Verbindung mit Pfeil 45">
            <a:extLst>
              <a:ext uri="{FF2B5EF4-FFF2-40B4-BE49-F238E27FC236}">
                <a16:creationId xmlns:a16="http://schemas.microsoft.com/office/drawing/2014/main" id="{2534E176-4E49-4B43-9577-E2BF5C6C932A}"/>
              </a:ext>
            </a:extLst>
          </p:cNvPr>
          <p:cNvCxnSpPr>
            <a:cxnSpLocks/>
          </p:cNvCxnSpPr>
          <p:nvPr/>
        </p:nvCxnSpPr>
        <p:spPr>
          <a:xfrm flipH="1">
            <a:off x="1174287" y="3314527"/>
            <a:ext cx="669692"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Textplatzhalter 2">
                <a:extLst>
                  <a:ext uri="{FF2B5EF4-FFF2-40B4-BE49-F238E27FC236}">
                    <a16:creationId xmlns:a16="http://schemas.microsoft.com/office/drawing/2014/main" id="{87D6E769-D760-49CB-A093-AB02C7011C95}"/>
                  </a:ext>
                </a:extLst>
              </p:cNvPr>
              <p:cNvSpPr txBox="1">
                <a:spLocks/>
              </p:cNvSpPr>
              <p:nvPr/>
            </p:nvSpPr>
            <p:spPr>
              <a:xfrm>
                <a:off x="2382433" y="3454998"/>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7" name="Textplatzhalter 2">
                <a:extLst>
                  <a:ext uri="{FF2B5EF4-FFF2-40B4-BE49-F238E27FC236}">
                    <a16:creationId xmlns:a16="http://schemas.microsoft.com/office/drawing/2014/main" id="{87D6E769-D760-49CB-A093-AB02C7011C95}"/>
                  </a:ext>
                </a:extLst>
              </p:cNvPr>
              <p:cNvSpPr txBox="1">
                <a:spLocks noRot="1" noChangeAspect="1" noMove="1" noResize="1" noEditPoints="1" noAdjustHandles="1" noChangeArrowheads="1" noChangeShapeType="1" noTextEdit="1"/>
              </p:cNvSpPr>
              <p:nvPr/>
            </p:nvSpPr>
            <p:spPr>
              <a:xfrm>
                <a:off x="2382433" y="3454998"/>
                <a:ext cx="524244" cy="259311"/>
              </a:xfrm>
              <a:prstGeom prst="rect">
                <a:avLst/>
              </a:prstGeom>
              <a:blipFill>
                <a:blip r:embed="rId4"/>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51" name="Textplatzhalter 2">
                <a:extLst>
                  <a:ext uri="{FF2B5EF4-FFF2-40B4-BE49-F238E27FC236}">
                    <a16:creationId xmlns:a16="http://schemas.microsoft.com/office/drawing/2014/main" id="{341C3112-0349-43E1-8FDF-0E7306ECE1FD}"/>
                  </a:ext>
                </a:extLst>
              </p:cNvPr>
              <p:cNvSpPr txBox="1">
                <a:spLocks/>
              </p:cNvSpPr>
              <p:nvPr/>
            </p:nvSpPr>
            <p:spPr>
              <a:xfrm>
                <a:off x="1501250" y="3445305"/>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51" name="Textplatzhalter 2">
                <a:extLst>
                  <a:ext uri="{FF2B5EF4-FFF2-40B4-BE49-F238E27FC236}">
                    <a16:creationId xmlns:a16="http://schemas.microsoft.com/office/drawing/2014/main" id="{341C3112-0349-43E1-8FDF-0E7306ECE1FD}"/>
                  </a:ext>
                </a:extLst>
              </p:cNvPr>
              <p:cNvSpPr txBox="1">
                <a:spLocks noRot="1" noChangeAspect="1" noMove="1" noResize="1" noEditPoints="1" noAdjustHandles="1" noChangeArrowheads="1" noChangeShapeType="1" noTextEdit="1"/>
              </p:cNvSpPr>
              <p:nvPr/>
            </p:nvSpPr>
            <p:spPr>
              <a:xfrm>
                <a:off x="1501250" y="3445305"/>
                <a:ext cx="524245" cy="259311"/>
              </a:xfrm>
              <a:prstGeom prst="rect">
                <a:avLst/>
              </a:prstGeom>
              <a:blipFill>
                <a:blip r:embed="rId10"/>
                <a:stretch>
                  <a:fillRect r="-4651"/>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53" name="Textplatzhalter 2">
                <a:extLst>
                  <a:ext uri="{FF2B5EF4-FFF2-40B4-BE49-F238E27FC236}">
                    <a16:creationId xmlns:a16="http://schemas.microsoft.com/office/drawing/2014/main" id="{E32283F6-186F-43CA-885C-7ABD2E0C90C1}"/>
                  </a:ext>
                </a:extLst>
              </p:cNvPr>
              <p:cNvSpPr txBox="1">
                <a:spLocks/>
              </p:cNvSpPr>
              <p:nvPr/>
            </p:nvSpPr>
            <p:spPr>
              <a:xfrm>
                <a:off x="-164117" y="2812690"/>
                <a:ext cx="85012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𝑯𝒆𝒂𝒅𝒆𝒓</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53" name="Textplatzhalter 2">
                <a:extLst>
                  <a:ext uri="{FF2B5EF4-FFF2-40B4-BE49-F238E27FC236}">
                    <a16:creationId xmlns:a16="http://schemas.microsoft.com/office/drawing/2014/main" id="{E32283F6-186F-43CA-885C-7ABD2E0C90C1}"/>
                  </a:ext>
                </a:extLst>
              </p:cNvPr>
              <p:cNvSpPr txBox="1">
                <a:spLocks noRot="1" noChangeAspect="1" noMove="1" noResize="1" noEditPoints="1" noAdjustHandles="1" noChangeArrowheads="1" noChangeShapeType="1" noTextEdit="1"/>
              </p:cNvSpPr>
              <p:nvPr/>
            </p:nvSpPr>
            <p:spPr>
              <a:xfrm>
                <a:off x="-164117" y="2812690"/>
                <a:ext cx="850129" cy="259311"/>
              </a:xfrm>
              <a:prstGeom prst="rect">
                <a:avLst/>
              </a:prstGeom>
              <a:blipFill>
                <a:blip r:embed="rId13"/>
                <a:stretch>
                  <a:fillRect t="-4651"/>
                </a:stretch>
              </a:blipFill>
              <a:ln>
                <a:noFill/>
              </a:ln>
            </p:spPr>
            <p:txBody>
              <a:bodyPr/>
              <a:lstStyle/>
              <a:p>
                <a:r>
                  <a:rPr lang="de-AT">
                    <a:noFill/>
                  </a:rPr>
                  <a:t> </a:t>
                </a:r>
              </a:p>
            </p:txBody>
          </p:sp>
        </mc:Fallback>
      </mc:AlternateContent>
      <p:graphicFrame>
        <p:nvGraphicFramePr>
          <p:cNvPr id="54" name="Tabelle 53">
            <a:extLst>
              <a:ext uri="{FF2B5EF4-FFF2-40B4-BE49-F238E27FC236}">
                <a16:creationId xmlns:a16="http://schemas.microsoft.com/office/drawing/2014/main" id="{5AED6827-E916-4F56-A57A-9D0C7E2F5D0A}"/>
              </a:ext>
            </a:extLst>
          </p:cNvPr>
          <p:cNvGraphicFramePr>
            <a:graphicFrameLocks noGrp="1"/>
          </p:cNvGraphicFramePr>
          <p:nvPr>
            <p:extLst>
              <p:ext uri="{D42A27DB-BD31-4B8C-83A1-F6EECF244321}">
                <p14:modId xmlns:p14="http://schemas.microsoft.com/office/powerpoint/2010/main" val="1049982258"/>
              </p:ext>
            </p:extLst>
          </p:nvPr>
        </p:nvGraphicFramePr>
        <p:xfrm>
          <a:off x="11058" y="3051629"/>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55" name="Gerade Verbindung mit Pfeil 54">
            <a:extLst>
              <a:ext uri="{FF2B5EF4-FFF2-40B4-BE49-F238E27FC236}">
                <a16:creationId xmlns:a16="http://schemas.microsoft.com/office/drawing/2014/main" id="{D39FBAEC-2B56-4225-8FD1-A02C18E25F4F}"/>
              </a:ext>
            </a:extLst>
          </p:cNvPr>
          <p:cNvCxnSpPr>
            <a:cxnSpLocks/>
          </p:cNvCxnSpPr>
          <p:nvPr/>
        </p:nvCxnSpPr>
        <p:spPr>
          <a:xfrm>
            <a:off x="931576" y="3158219"/>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Textplatzhalter 2">
                <a:extLst>
                  <a:ext uri="{FF2B5EF4-FFF2-40B4-BE49-F238E27FC236}">
                    <a16:creationId xmlns:a16="http://schemas.microsoft.com/office/drawing/2014/main" id="{187BF747-D61E-44F9-8670-55F171EF25F1}"/>
                  </a:ext>
                </a:extLst>
              </p:cNvPr>
              <p:cNvSpPr txBox="1">
                <a:spLocks/>
              </p:cNvSpPr>
              <p:nvPr/>
            </p:nvSpPr>
            <p:spPr>
              <a:xfrm>
                <a:off x="760421" y="3448467"/>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56" name="Textplatzhalter 2">
                <a:extLst>
                  <a:ext uri="{FF2B5EF4-FFF2-40B4-BE49-F238E27FC236}">
                    <a16:creationId xmlns:a16="http://schemas.microsoft.com/office/drawing/2014/main" id="{187BF747-D61E-44F9-8670-55F171EF25F1}"/>
                  </a:ext>
                </a:extLst>
              </p:cNvPr>
              <p:cNvSpPr txBox="1">
                <a:spLocks noRot="1" noChangeAspect="1" noMove="1" noResize="1" noEditPoints="1" noAdjustHandles="1" noChangeArrowheads="1" noChangeShapeType="1" noTextEdit="1"/>
              </p:cNvSpPr>
              <p:nvPr/>
            </p:nvSpPr>
            <p:spPr>
              <a:xfrm>
                <a:off x="760421" y="3448467"/>
                <a:ext cx="524244" cy="259311"/>
              </a:xfrm>
              <a:prstGeom prst="rect">
                <a:avLst/>
              </a:prstGeom>
              <a:blipFill>
                <a:blip r:embed="rId4"/>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57" name="Textplatzhalter 2">
                <a:extLst>
                  <a:ext uri="{FF2B5EF4-FFF2-40B4-BE49-F238E27FC236}">
                    <a16:creationId xmlns:a16="http://schemas.microsoft.com/office/drawing/2014/main" id="{E31AAB2D-2C17-4ECE-A965-69FC14963620}"/>
                  </a:ext>
                </a:extLst>
              </p:cNvPr>
              <p:cNvSpPr txBox="1">
                <a:spLocks/>
              </p:cNvSpPr>
              <p:nvPr/>
            </p:nvSpPr>
            <p:spPr>
              <a:xfrm>
                <a:off x="3540352" y="3448381"/>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57" name="Textplatzhalter 2">
                <a:extLst>
                  <a:ext uri="{FF2B5EF4-FFF2-40B4-BE49-F238E27FC236}">
                    <a16:creationId xmlns:a16="http://schemas.microsoft.com/office/drawing/2014/main" id="{E31AAB2D-2C17-4ECE-A965-69FC14963620}"/>
                  </a:ext>
                </a:extLst>
              </p:cNvPr>
              <p:cNvSpPr txBox="1">
                <a:spLocks noRot="1" noChangeAspect="1" noMove="1" noResize="1" noEditPoints="1" noAdjustHandles="1" noChangeArrowheads="1" noChangeShapeType="1" noTextEdit="1"/>
              </p:cNvSpPr>
              <p:nvPr/>
            </p:nvSpPr>
            <p:spPr>
              <a:xfrm>
                <a:off x="3540352" y="3448381"/>
                <a:ext cx="524245" cy="259311"/>
              </a:xfrm>
              <a:prstGeom prst="rect">
                <a:avLst/>
              </a:prstGeom>
              <a:blipFill>
                <a:blip r:embed="rId3"/>
                <a:stretch>
                  <a:fillRect t="-2381" r="-5814"/>
                </a:stretch>
              </a:blipFill>
              <a:ln>
                <a:noFill/>
              </a:ln>
            </p:spPr>
            <p:txBody>
              <a:bodyPr/>
              <a:lstStyle/>
              <a:p>
                <a:r>
                  <a:rPr lang="de-AT">
                    <a:noFill/>
                  </a:rPr>
                  <a:t> </a:t>
                </a:r>
              </a:p>
            </p:txBody>
          </p:sp>
        </mc:Fallback>
      </mc:AlternateContent>
      <p:graphicFrame>
        <p:nvGraphicFramePr>
          <p:cNvPr id="58" name="Tabelle 57">
            <a:extLst>
              <a:ext uri="{FF2B5EF4-FFF2-40B4-BE49-F238E27FC236}">
                <a16:creationId xmlns:a16="http://schemas.microsoft.com/office/drawing/2014/main" id="{D034B631-455E-4572-A6F4-14B25448DAE1}"/>
              </a:ext>
            </a:extLst>
          </p:cNvPr>
          <p:cNvGraphicFramePr>
            <a:graphicFrameLocks noGrp="1"/>
          </p:cNvGraphicFramePr>
          <p:nvPr>
            <p:extLst>
              <p:ext uri="{D42A27DB-BD31-4B8C-83A1-F6EECF244321}">
                <p14:modId xmlns:p14="http://schemas.microsoft.com/office/powerpoint/2010/main" val="1859936"/>
              </p:ext>
            </p:extLst>
          </p:nvPr>
        </p:nvGraphicFramePr>
        <p:xfrm>
          <a:off x="3263615" y="3058160"/>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59" name="Gerade Verbindung mit Pfeil 58">
            <a:extLst>
              <a:ext uri="{FF2B5EF4-FFF2-40B4-BE49-F238E27FC236}">
                <a16:creationId xmlns:a16="http://schemas.microsoft.com/office/drawing/2014/main" id="{99AB324E-DCF8-424F-9289-E14F21C5FC16}"/>
              </a:ext>
            </a:extLst>
          </p:cNvPr>
          <p:cNvCxnSpPr>
            <a:cxnSpLocks/>
          </p:cNvCxnSpPr>
          <p:nvPr/>
        </p:nvCxnSpPr>
        <p:spPr>
          <a:xfrm flipV="1">
            <a:off x="3844348" y="2641112"/>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75" name="Gerade Verbindung mit Pfeil 74">
            <a:extLst>
              <a:ext uri="{FF2B5EF4-FFF2-40B4-BE49-F238E27FC236}">
                <a16:creationId xmlns:a16="http://schemas.microsoft.com/office/drawing/2014/main" id="{167DD60B-149A-403F-BE64-D16A25B1E633}"/>
              </a:ext>
            </a:extLst>
          </p:cNvPr>
          <p:cNvCxnSpPr>
            <a:cxnSpLocks/>
          </p:cNvCxnSpPr>
          <p:nvPr/>
        </p:nvCxnSpPr>
        <p:spPr>
          <a:xfrm flipH="1">
            <a:off x="2804832" y="3314527"/>
            <a:ext cx="669692"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7" name="Textplatzhalter 2">
                <a:extLst>
                  <a:ext uri="{FF2B5EF4-FFF2-40B4-BE49-F238E27FC236}">
                    <a16:creationId xmlns:a16="http://schemas.microsoft.com/office/drawing/2014/main" id="{BBA96EA6-FBF6-4D50-B4C7-B49E17A1101B}"/>
                  </a:ext>
                </a:extLst>
              </p:cNvPr>
              <p:cNvSpPr txBox="1">
                <a:spLocks/>
              </p:cNvSpPr>
              <p:nvPr/>
            </p:nvSpPr>
            <p:spPr>
              <a:xfrm>
                <a:off x="4012978" y="3454998"/>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77" name="Textplatzhalter 2">
                <a:extLst>
                  <a:ext uri="{FF2B5EF4-FFF2-40B4-BE49-F238E27FC236}">
                    <a16:creationId xmlns:a16="http://schemas.microsoft.com/office/drawing/2014/main" id="{BBA96EA6-FBF6-4D50-B4C7-B49E17A1101B}"/>
                  </a:ext>
                </a:extLst>
              </p:cNvPr>
              <p:cNvSpPr txBox="1">
                <a:spLocks noRot="1" noChangeAspect="1" noMove="1" noResize="1" noEditPoints="1" noAdjustHandles="1" noChangeArrowheads="1" noChangeShapeType="1" noTextEdit="1"/>
              </p:cNvSpPr>
              <p:nvPr/>
            </p:nvSpPr>
            <p:spPr>
              <a:xfrm>
                <a:off x="4012978" y="3454998"/>
                <a:ext cx="524244" cy="259311"/>
              </a:xfrm>
              <a:prstGeom prst="rect">
                <a:avLst/>
              </a:prstGeom>
              <a:blipFill>
                <a:blip r:embed="rId4"/>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78" name="Textplatzhalter 2">
                <a:extLst>
                  <a:ext uri="{FF2B5EF4-FFF2-40B4-BE49-F238E27FC236}">
                    <a16:creationId xmlns:a16="http://schemas.microsoft.com/office/drawing/2014/main" id="{13118A97-F6E5-415C-A73E-815FA8C36F70}"/>
                  </a:ext>
                </a:extLst>
              </p:cNvPr>
              <p:cNvSpPr txBox="1">
                <a:spLocks/>
              </p:cNvSpPr>
              <p:nvPr/>
            </p:nvSpPr>
            <p:spPr>
              <a:xfrm>
                <a:off x="3131795" y="3445305"/>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78" name="Textplatzhalter 2">
                <a:extLst>
                  <a:ext uri="{FF2B5EF4-FFF2-40B4-BE49-F238E27FC236}">
                    <a16:creationId xmlns:a16="http://schemas.microsoft.com/office/drawing/2014/main" id="{13118A97-F6E5-415C-A73E-815FA8C36F70}"/>
                  </a:ext>
                </a:extLst>
              </p:cNvPr>
              <p:cNvSpPr txBox="1">
                <a:spLocks noRot="1" noChangeAspect="1" noMove="1" noResize="1" noEditPoints="1" noAdjustHandles="1" noChangeArrowheads="1" noChangeShapeType="1" noTextEdit="1"/>
              </p:cNvSpPr>
              <p:nvPr/>
            </p:nvSpPr>
            <p:spPr>
              <a:xfrm>
                <a:off x="3131795" y="3445305"/>
                <a:ext cx="524245" cy="259311"/>
              </a:xfrm>
              <a:prstGeom prst="rect">
                <a:avLst/>
              </a:prstGeom>
              <a:blipFill>
                <a:blip r:embed="rId7"/>
                <a:stretch>
                  <a:fillRect r="-3488"/>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80" name="Textplatzhalter 2">
                <a:extLst>
                  <a:ext uri="{FF2B5EF4-FFF2-40B4-BE49-F238E27FC236}">
                    <a16:creationId xmlns:a16="http://schemas.microsoft.com/office/drawing/2014/main" id="{64A78558-94C4-4CA3-9B09-5A2E52BD585C}"/>
                  </a:ext>
                </a:extLst>
              </p:cNvPr>
              <p:cNvSpPr txBox="1">
                <a:spLocks/>
              </p:cNvSpPr>
              <p:nvPr/>
            </p:nvSpPr>
            <p:spPr>
              <a:xfrm>
                <a:off x="6642521" y="3438880"/>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80" name="Textplatzhalter 2">
                <a:extLst>
                  <a:ext uri="{FF2B5EF4-FFF2-40B4-BE49-F238E27FC236}">
                    <a16:creationId xmlns:a16="http://schemas.microsoft.com/office/drawing/2014/main" id="{64A78558-94C4-4CA3-9B09-5A2E52BD585C}"/>
                  </a:ext>
                </a:extLst>
              </p:cNvPr>
              <p:cNvSpPr txBox="1">
                <a:spLocks noRot="1" noChangeAspect="1" noMove="1" noResize="1" noEditPoints="1" noAdjustHandles="1" noChangeArrowheads="1" noChangeShapeType="1" noTextEdit="1"/>
              </p:cNvSpPr>
              <p:nvPr/>
            </p:nvSpPr>
            <p:spPr>
              <a:xfrm>
                <a:off x="6642521" y="3438880"/>
                <a:ext cx="524245" cy="259311"/>
              </a:xfrm>
              <a:prstGeom prst="rect">
                <a:avLst/>
              </a:prstGeom>
              <a:blipFill>
                <a:blip r:embed="rId14"/>
                <a:stretch>
                  <a:fillRect t="-2326" r="-5814"/>
                </a:stretch>
              </a:blipFill>
              <a:ln>
                <a:noFill/>
              </a:ln>
            </p:spPr>
            <p:txBody>
              <a:bodyPr/>
              <a:lstStyle/>
              <a:p>
                <a:r>
                  <a:rPr lang="de-AT">
                    <a:noFill/>
                  </a:rPr>
                  <a:t> </a:t>
                </a:r>
              </a:p>
            </p:txBody>
          </p:sp>
        </mc:Fallback>
      </mc:AlternateContent>
      <p:graphicFrame>
        <p:nvGraphicFramePr>
          <p:cNvPr id="83" name="Tabelle 82">
            <a:extLst>
              <a:ext uri="{FF2B5EF4-FFF2-40B4-BE49-F238E27FC236}">
                <a16:creationId xmlns:a16="http://schemas.microsoft.com/office/drawing/2014/main" id="{85A7AACE-F826-4F2D-955B-AA2B5E4DED22}"/>
              </a:ext>
            </a:extLst>
          </p:cNvPr>
          <p:cNvGraphicFramePr>
            <a:graphicFrameLocks noGrp="1"/>
          </p:cNvGraphicFramePr>
          <p:nvPr>
            <p:extLst>
              <p:ext uri="{D42A27DB-BD31-4B8C-83A1-F6EECF244321}">
                <p14:modId xmlns:p14="http://schemas.microsoft.com/office/powerpoint/2010/main" val="3610127398"/>
              </p:ext>
            </p:extLst>
          </p:nvPr>
        </p:nvGraphicFramePr>
        <p:xfrm>
          <a:off x="6365784" y="3048659"/>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84" name="Gerade Verbindung mit Pfeil 83">
            <a:extLst>
              <a:ext uri="{FF2B5EF4-FFF2-40B4-BE49-F238E27FC236}">
                <a16:creationId xmlns:a16="http://schemas.microsoft.com/office/drawing/2014/main" id="{F9C82DB9-2B88-4500-92D2-872BEC9804A9}"/>
              </a:ext>
            </a:extLst>
          </p:cNvPr>
          <p:cNvCxnSpPr>
            <a:cxnSpLocks/>
          </p:cNvCxnSpPr>
          <p:nvPr/>
        </p:nvCxnSpPr>
        <p:spPr>
          <a:xfrm flipV="1">
            <a:off x="6946517" y="2631611"/>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85" name="Gerade Verbindung mit Pfeil 84">
            <a:extLst>
              <a:ext uri="{FF2B5EF4-FFF2-40B4-BE49-F238E27FC236}">
                <a16:creationId xmlns:a16="http://schemas.microsoft.com/office/drawing/2014/main" id="{17ADC2F5-BD50-45E9-8015-2310FD0FC1EA}"/>
              </a:ext>
            </a:extLst>
          </p:cNvPr>
          <p:cNvCxnSpPr>
            <a:cxnSpLocks/>
          </p:cNvCxnSpPr>
          <p:nvPr/>
        </p:nvCxnSpPr>
        <p:spPr>
          <a:xfrm>
            <a:off x="7286302" y="3155249"/>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7" name="Textplatzhalter 2">
                <a:extLst>
                  <a:ext uri="{FF2B5EF4-FFF2-40B4-BE49-F238E27FC236}">
                    <a16:creationId xmlns:a16="http://schemas.microsoft.com/office/drawing/2014/main" id="{D2DD3CB6-13C5-4B12-A85C-BA494FE4D972}"/>
                  </a:ext>
                </a:extLst>
              </p:cNvPr>
              <p:cNvSpPr txBox="1">
                <a:spLocks/>
              </p:cNvSpPr>
              <p:nvPr/>
            </p:nvSpPr>
            <p:spPr>
              <a:xfrm>
                <a:off x="7115147" y="3445497"/>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87" name="Textplatzhalter 2">
                <a:extLst>
                  <a:ext uri="{FF2B5EF4-FFF2-40B4-BE49-F238E27FC236}">
                    <a16:creationId xmlns:a16="http://schemas.microsoft.com/office/drawing/2014/main" id="{D2DD3CB6-13C5-4B12-A85C-BA494FE4D972}"/>
                  </a:ext>
                </a:extLst>
              </p:cNvPr>
              <p:cNvSpPr txBox="1">
                <a:spLocks noRot="1" noChangeAspect="1" noMove="1" noResize="1" noEditPoints="1" noAdjustHandles="1" noChangeArrowheads="1" noChangeShapeType="1" noTextEdit="1"/>
              </p:cNvSpPr>
              <p:nvPr/>
            </p:nvSpPr>
            <p:spPr>
              <a:xfrm>
                <a:off x="7115147" y="3445497"/>
                <a:ext cx="524244" cy="259311"/>
              </a:xfrm>
              <a:prstGeom prst="rect">
                <a:avLst/>
              </a:prstGeom>
              <a:blipFill>
                <a:blip r:embed="rId9"/>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88" name="Textplatzhalter 2">
                <a:extLst>
                  <a:ext uri="{FF2B5EF4-FFF2-40B4-BE49-F238E27FC236}">
                    <a16:creationId xmlns:a16="http://schemas.microsoft.com/office/drawing/2014/main" id="{B5091964-78B1-4EE2-B1D3-1F57BB36B48D}"/>
                  </a:ext>
                </a:extLst>
              </p:cNvPr>
              <p:cNvSpPr txBox="1">
                <a:spLocks/>
              </p:cNvSpPr>
              <p:nvPr/>
            </p:nvSpPr>
            <p:spPr>
              <a:xfrm>
                <a:off x="6233964" y="3435804"/>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88" name="Textplatzhalter 2">
                <a:extLst>
                  <a:ext uri="{FF2B5EF4-FFF2-40B4-BE49-F238E27FC236}">
                    <a16:creationId xmlns:a16="http://schemas.microsoft.com/office/drawing/2014/main" id="{B5091964-78B1-4EE2-B1D3-1F57BB36B48D}"/>
                  </a:ext>
                </a:extLst>
              </p:cNvPr>
              <p:cNvSpPr txBox="1">
                <a:spLocks noRot="1" noChangeAspect="1" noMove="1" noResize="1" noEditPoints="1" noAdjustHandles="1" noChangeArrowheads="1" noChangeShapeType="1" noTextEdit="1"/>
              </p:cNvSpPr>
              <p:nvPr/>
            </p:nvSpPr>
            <p:spPr>
              <a:xfrm>
                <a:off x="6233964" y="3435804"/>
                <a:ext cx="524245" cy="259311"/>
              </a:xfrm>
              <a:prstGeom prst="rect">
                <a:avLst/>
              </a:prstGeom>
              <a:blipFill>
                <a:blip r:embed="rId15"/>
                <a:stretch>
                  <a:fillRect r="-3488"/>
                </a:stretch>
              </a:blipFill>
              <a:ln>
                <a:noFill/>
              </a:ln>
            </p:spPr>
            <p:txBody>
              <a:bodyPr/>
              <a:lstStyle/>
              <a:p>
                <a:r>
                  <a:rPr lang="de-AT">
                    <a:noFill/>
                  </a:rPr>
                  <a:t> </a:t>
                </a:r>
              </a:p>
            </p:txBody>
          </p:sp>
        </mc:Fallback>
      </mc:AlternateContent>
      <p:graphicFrame>
        <p:nvGraphicFramePr>
          <p:cNvPr id="89" name="Tabelle 88">
            <a:extLst>
              <a:ext uri="{FF2B5EF4-FFF2-40B4-BE49-F238E27FC236}">
                <a16:creationId xmlns:a16="http://schemas.microsoft.com/office/drawing/2014/main" id="{79508366-0FA0-4035-AF48-51379C517DAF}"/>
              </a:ext>
            </a:extLst>
          </p:cNvPr>
          <p:cNvGraphicFramePr>
            <a:graphicFrameLocks noGrp="1"/>
          </p:cNvGraphicFramePr>
          <p:nvPr>
            <p:extLst>
              <p:ext uri="{D42A27DB-BD31-4B8C-83A1-F6EECF244321}">
                <p14:modId xmlns:p14="http://schemas.microsoft.com/office/powerpoint/2010/main" val="2033312507"/>
              </p:ext>
            </p:extLst>
          </p:nvPr>
        </p:nvGraphicFramePr>
        <p:xfrm>
          <a:off x="7996346" y="3058160"/>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90" name="Gerade Verbindung mit Pfeil 89">
            <a:extLst>
              <a:ext uri="{FF2B5EF4-FFF2-40B4-BE49-F238E27FC236}">
                <a16:creationId xmlns:a16="http://schemas.microsoft.com/office/drawing/2014/main" id="{03AD61DF-7B6B-45CB-816E-BA2E5F630D83}"/>
              </a:ext>
            </a:extLst>
          </p:cNvPr>
          <p:cNvCxnSpPr>
            <a:cxnSpLocks/>
          </p:cNvCxnSpPr>
          <p:nvPr/>
        </p:nvCxnSpPr>
        <p:spPr>
          <a:xfrm flipH="1">
            <a:off x="7537563" y="3314527"/>
            <a:ext cx="669692"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Textplatzhalter 2">
                <a:extLst>
                  <a:ext uri="{FF2B5EF4-FFF2-40B4-BE49-F238E27FC236}">
                    <a16:creationId xmlns:a16="http://schemas.microsoft.com/office/drawing/2014/main" id="{5E75BDBB-364D-4546-8DCC-925B3F6A1F0D}"/>
                  </a:ext>
                </a:extLst>
              </p:cNvPr>
              <p:cNvSpPr txBox="1">
                <a:spLocks/>
              </p:cNvSpPr>
              <p:nvPr/>
            </p:nvSpPr>
            <p:spPr>
              <a:xfrm>
                <a:off x="7864526" y="3445305"/>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91" name="Textplatzhalter 2">
                <a:extLst>
                  <a:ext uri="{FF2B5EF4-FFF2-40B4-BE49-F238E27FC236}">
                    <a16:creationId xmlns:a16="http://schemas.microsoft.com/office/drawing/2014/main" id="{5E75BDBB-364D-4546-8DCC-925B3F6A1F0D}"/>
                  </a:ext>
                </a:extLst>
              </p:cNvPr>
              <p:cNvSpPr txBox="1">
                <a:spLocks noRot="1" noChangeAspect="1" noMove="1" noResize="1" noEditPoints="1" noAdjustHandles="1" noChangeArrowheads="1" noChangeShapeType="1" noTextEdit="1"/>
              </p:cNvSpPr>
              <p:nvPr/>
            </p:nvSpPr>
            <p:spPr>
              <a:xfrm>
                <a:off x="7864526" y="3445305"/>
                <a:ext cx="524245" cy="259311"/>
              </a:xfrm>
              <a:prstGeom prst="rect">
                <a:avLst/>
              </a:prstGeom>
              <a:blipFill>
                <a:blip r:embed="rId10"/>
                <a:stretch>
                  <a:fillRect r="-4651"/>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92" name="Textplatzhalter 2">
                <a:extLst>
                  <a:ext uri="{FF2B5EF4-FFF2-40B4-BE49-F238E27FC236}">
                    <a16:creationId xmlns:a16="http://schemas.microsoft.com/office/drawing/2014/main" id="{1894049C-66A6-423B-8C94-1F311853BCF0}"/>
                  </a:ext>
                </a:extLst>
              </p:cNvPr>
              <p:cNvSpPr txBox="1">
                <a:spLocks/>
              </p:cNvSpPr>
              <p:nvPr/>
            </p:nvSpPr>
            <p:spPr>
              <a:xfrm>
                <a:off x="8258329" y="2798461"/>
                <a:ext cx="85012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𝑻𝒓𝒂𝒊𝒍𝒆𝒓</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92" name="Textplatzhalter 2">
                <a:extLst>
                  <a:ext uri="{FF2B5EF4-FFF2-40B4-BE49-F238E27FC236}">
                    <a16:creationId xmlns:a16="http://schemas.microsoft.com/office/drawing/2014/main" id="{1894049C-66A6-423B-8C94-1F311853BCF0}"/>
                  </a:ext>
                </a:extLst>
              </p:cNvPr>
              <p:cNvSpPr txBox="1">
                <a:spLocks noRot="1" noChangeAspect="1" noMove="1" noResize="1" noEditPoints="1" noAdjustHandles="1" noChangeArrowheads="1" noChangeShapeType="1" noTextEdit="1"/>
              </p:cNvSpPr>
              <p:nvPr/>
            </p:nvSpPr>
            <p:spPr>
              <a:xfrm>
                <a:off x="8258329" y="2798461"/>
                <a:ext cx="850129" cy="259311"/>
              </a:xfrm>
              <a:prstGeom prst="rect">
                <a:avLst/>
              </a:prstGeom>
              <a:blipFill>
                <a:blip r:embed="rId16"/>
                <a:stretch>
                  <a:fillRect t="-4651"/>
                </a:stretch>
              </a:blipFill>
              <a:ln>
                <a:noFill/>
              </a:ln>
            </p:spPr>
            <p:txBody>
              <a:bodyPr/>
              <a:lstStyle/>
              <a:p>
                <a:r>
                  <a:rPr lang="de-AT">
                    <a:noFill/>
                  </a:rPr>
                  <a:t> </a:t>
                </a:r>
              </a:p>
            </p:txBody>
          </p:sp>
        </mc:Fallback>
      </mc:AlternateContent>
      <p:sp>
        <p:nvSpPr>
          <p:cNvPr id="93" name="Rechteck: abgerundete Ecken 92">
            <a:extLst>
              <a:ext uri="{FF2B5EF4-FFF2-40B4-BE49-F238E27FC236}">
                <a16:creationId xmlns:a16="http://schemas.microsoft.com/office/drawing/2014/main" id="{23215BE0-37E2-47A1-9157-B24BEF15380B}"/>
              </a:ext>
            </a:extLst>
          </p:cNvPr>
          <p:cNvSpPr/>
          <p:nvPr/>
        </p:nvSpPr>
        <p:spPr>
          <a:xfrm>
            <a:off x="4933875" y="2001461"/>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True</a:t>
            </a:r>
          </a:p>
        </p:txBody>
      </p:sp>
      <mc:AlternateContent xmlns:mc="http://schemas.openxmlformats.org/markup-compatibility/2006" xmlns:a14="http://schemas.microsoft.com/office/drawing/2010/main">
        <mc:Choice Requires="a14">
          <p:sp>
            <p:nvSpPr>
              <p:cNvPr id="94" name="Textplatzhalter 2">
                <a:extLst>
                  <a:ext uri="{FF2B5EF4-FFF2-40B4-BE49-F238E27FC236}">
                    <a16:creationId xmlns:a16="http://schemas.microsoft.com/office/drawing/2014/main" id="{18782AE4-9F0D-4765-8993-51224CD55034}"/>
                  </a:ext>
                </a:extLst>
              </p:cNvPr>
              <p:cNvSpPr txBox="1">
                <a:spLocks/>
              </p:cNvSpPr>
              <p:nvPr/>
            </p:nvSpPr>
            <p:spPr>
              <a:xfrm>
                <a:off x="5103830" y="3455185"/>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94" name="Textplatzhalter 2">
                <a:extLst>
                  <a:ext uri="{FF2B5EF4-FFF2-40B4-BE49-F238E27FC236}">
                    <a16:creationId xmlns:a16="http://schemas.microsoft.com/office/drawing/2014/main" id="{18782AE4-9F0D-4765-8993-51224CD55034}"/>
                  </a:ext>
                </a:extLst>
              </p:cNvPr>
              <p:cNvSpPr txBox="1">
                <a:spLocks noRot="1" noChangeAspect="1" noMove="1" noResize="1" noEditPoints="1" noAdjustHandles="1" noChangeArrowheads="1" noChangeShapeType="1" noTextEdit="1"/>
              </p:cNvSpPr>
              <p:nvPr/>
            </p:nvSpPr>
            <p:spPr>
              <a:xfrm>
                <a:off x="5103830" y="3455185"/>
                <a:ext cx="524245" cy="259311"/>
              </a:xfrm>
              <a:prstGeom prst="rect">
                <a:avLst/>
              </a:prstGeom>
              <a:blipFill>
                <a:blip r:embed="rId12"/>
                <a:stretch>
                  <a:fillRect t="-2381" r="-6977"/>
                </a:stretch>
              </a:blipFill>
              <a:ln>
                <a:noFill/>
              </a:ln>
            </p:spPr>
            <p:txBody>
              <a:bodyPr/>
              <a:lstStyle/>
              <a:p>
                <a:r>
                  <a:rPr lang="de-AT">
                    <a:noFill/>
                  </a:rPr>
                  <a:t> </a:t>
                </a:r>
              </a:p>
            </p:txBody>
          </p:sp>
        </mc:Fallback>
      </mc:AlternateContent>
      <p:graphicFrame>
        <p:nvGraphicFramePr>
          <p:cNvPr id="95" name="Tabelle 94">
            <a:extLst>
              <a:ext uri="{FF2B5EF4-FFF2-40B4-BE49-F238E27FC236}">
                <a16:creationId xmlns:a16="http://schemas.microsoft.com/office/drawing/2014/main" id="{287AEC25-992E-43DC-8843-9506CEBDB31C}"/>
              </a:ext>
            </a:extLst>
          </p:cNvPr>
          <p:cNvGraphicFramePr>
            <a:graphicFrameLocks noGrp="1"/>
          </p:cNvGraphicFramePr>
          <p:nvPr>
            <p:extLst>
              <p:ext uri="{D42A27DB-BD31-4B8C-83A1-F6EECF244321}">
                <p14:modId xmlns:p14="http://schemas.microsoft.com/office/powerpoint/2010/main" val="1340623653"/>
              </p:ext>
            </p:extLst>
          </p:nvPr>
        </p:nvGraphicFramePr>
        <p:xfrm>
          <a:off x="4827093" y="3064964"/>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96" name="Gerade Verbindung mit Pfeil 95">
            <a:extLst>
              <a:ext uri="{FF2B5EF4-FFF2-40B4-BE49-F238E27FC236}">
                <a16:creationId xmlns:a16="http://schemas.microsoft.com/office/drawing/2014/main" id="{FDFAA985-580B-4206-8EE4-AFD359E70577}"/>
              </a:ext>
            </a:extLst>
          </p:cNvPr>
          <p:cNvCxnSpPr>
            <a:cxnSpLocks/>
          </p:cNvCxnSpPr>
          <p:nvPr/>
        </p:nvCxnSpPr>
        <p:spPr>
          <a:xfrm flipH="1" flipV="1">
            <a:off x="5397484" y="2358068"/>
            <a:ext cx="8544" cy="892316"/>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97" name="Gerade Verbindung mit Pfeil 96">
            <a:extLst>
              <a:ext uri="{FF2B5EF4-FFF2-40B4-BE49-F238E27FC236}">
                <a16:creationId xmlns:a16="http://schemas.microsoft.com/office/drawing/2014/main" id="{EAB5484D-520E-4139-8FD8-38FE44814E9A}"/>
              </a:ext>
            </a:extLst>
          </p:cNvPr>
          <p:cNvCxnSpPr>
            <a:cxnSpLocks/>
          </p:cNvCxnSpPr>
          <p:nvPr/>
        </p:nvCxnSpPr>
        <p:spPr>
          <a:xfrm>
            <a:off x="5815403" y="3155249"/>
            <a:ext cx="561142"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98" name="Gerade Verbindung mit Pfeil 97">
            <a:extLst>
              <a:ext uri="{FF2B5EF4-FFF2-40B4-BE49-F238E27FC236}">
                <a16:creationId xmlns:a16="http://schemas.microsoft.com/office/drawing/2014/main" id="{ECD9735C-0A08-43F8-B759-FAD34B3B2E2B}"/>
              </a:ext>
            </a:extLst>
          </p:cNvPr>
          <p:cNvCxnSpPr>
            <a:cxnSpLocks/>
          </p:cNvCxnSpPr>
          <p:nvPr/>
        </p:nvCxnSpPr>
        <p:spPr>
          <a:xfrm flipH="1">
            <a:off x="4430015" y="3321331"/>
            <a:ext cx="607987"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4" name="Textplatzhalter 2">
                <a:extLst>
                  <a:ext uri="{FF2B5EF4-FFF2-40B4-BE49-F238E27FC236}">
                    <a16:creationId xmlns:a16="http://schemas.microsoft.com/office/drawing/2014/main" id="{CD447974-66C8-4476-824E-56CA67C2F831}"/>
                  </a:ext>
                </a:extLst>
              </p:cNvPr>
              <p:cNvSpPr txBox="1">
                <a:spLocks/>
              </p:cNvSpPr>
              <p:nvPr/>
            </p:nvSpPr>
            <p:spPr>
              <a:xfrm>
                <a:off x="5577126" y="3460195"/>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4" name="Textplatzhalter 2">
                <a:extLst>
                  <a:ext uri="{FF2B5EF4-FFF2-40B4-BE49-F238E27FC236}">
                    <a16:creationId xmlns:a16="http://schemas.microsoft.com/office/drawing/2014/main" id="{CD447974-66C8-4476-824E-56CA67C2F831}"/>
                  </a:ext>
                </a:extLst>
              </p:cNvPr>
              <p:cNvSpPr txBox="1">
                <a:spLocks noRot="1" noChangeAspect="1" noMove="1" noResize="1" noEditPoints="1" noAdjustHandles="1" noChangeArrowheads="1" noChangeShapeType="1" noTextEdit="1"/>
              </p:cNvSpPr>
              <p:nvPr/>
            </p:nvSpPr>
            <p:spPr>
              <a:xfrm>
                <a:off x="5577126" y="3460195"/>
                <a:ext cx="524244" cy="259311"/>
              </a:xfrm>
              <a:prstGeom prst="rect">
                <a:avLst/>
              </a:prstGeom>
              <a:blipFill>
                <a:blip r:embed="rId4"/>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105" name="Textplatzhalter 2">
                <a:extLst>
                  <a:ext uri="{FF2B5EF4-FFF2-40B4-BE49-F238E27FC236}">
                    <a16:creationId xmlns:a16="http://schemas.microsoft.com/office/drawing/2014/main" id="{97E055EA-BB00-4DB0-B4E5-F191E7AF4E54}"/>
                  </a:ext>
                </a:extLst>
              </p:cNvPr>
              <p:cNvSpPr txBox="1">
                <a:spLocks/>
              </p:cNvSpPr>
              <p:nvPr/>
            </p:nvSpPr>
            <p:spPr>
              <a:xfrm>
                <a:off x="4710737" y="3448011"/>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5" name="Textplatzhalter 2">
                <a:extLst>
                  <a:ext uri="{FF2B5EF4-FFF2-40B4-BE49-F238E27FC236}">
                    <a16:creationId xmlns:a16="http://schemas.microsoft.com/office/drawing/2014/main" id="{97E055EA-BB00-4DB0-B4E5-F191E7AF4E54}"/>
                  </a:ext>
                </a:extLst>
              </p:cNvPr>
              <p:cNvSpPr txBox="1">
                <a:spLocks noRot="1" noChangeAspect="1" noMove="1" noResize="1" noEditPoints="1" noAdjustHandles="1" noChangeArrowheads="1" noChangeShapeType="1" noTextEdit="1"/>
              </p:cNvSpPr>
              <p:nvPr/>
            </p:nvSpPr>
            <p:spPr>
              <a:xfrm>
                <a:off x="4710737" y="3448011"/>
                <a:ext cx="524245" cy="259311"/>
              </a:xfrm>
              <a:prstGeom prst="rect">
                <a:avLst/>
              </a:prstGeom>
              <a:blipFill>
                <a:blip r:embed="rId15"/>
                <a:stretch>
                  <a:fillRect r="-3488"/>
                </a:stretch>
              </a:blipFill>
              <a:ln>
                <a:noFill/>
              </a:ln>
            </p:spPr>
            <p:txBody>
              <a:bodyPr/>
              <a:lstStyle/>
              <a:p>
                <a:r>
                  <a:rPr lang="de-AT">
                    <a:noFill/>
                  </a:rPr>
                  <a:t> </a:t>
                </a:r>
              </a:p>
            </p:txBody>
          </p:sp>
        </mc:Fallback>
      </mc:AlternateContent>
      <p:cxnSp>
        <p:nvCxnSpPr>
          <p:cNvPr id="106" name="Gerade Verbindung mit Pfeil 105">
            <a:extLst>
              <a:ext uri="{FF2B5EF4-FFF2-40B4-BE49-F238E27FC236}">
                <a16:creationId xmlns:a16="http://schemas.microsoft.com/office/drawing/2014/main" id="{A79C30B0-E3C1-4FF4-8D43-9864192FE411}"/>
              </a:ext>
            </a:extLst>
          </p:cNvPr>
          <p:cNvCxnSpPr>
            <a:cxnSpLocks/>
          </p:cNvCxnSpPr>
          <p:nvPr/>
        </p:nvCxnSpPr>
        <p:spPr>
          <a:xfrm flipH="1">
            <a:off x="5960569" y="3328245"/>
            <a:ext cx="547413" cy="6859"/>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07" name="Gerade Verbindung mit Pfeil 106">
            <a:extLst>
              <a:ext uri="{FF2B5EF4-FFF2-40B4-BE49-F238E27FC236}">
                <a16:creationId xmlns:a16="http://schemas.microsoft.com/office/drawing/2014/main" id="{CB2A79E3-E74C-4732-821A-783B72E649DF}"/>
              </a:ext>
            </a:extLst>
          </p:cNvPr>
          <p:cNvCxnSpPr>
            <a:cxnSpLocks/>
          </p:cNvCxnSpPr>
          <p:nvPr/>
        </p:nvCxnSpPr>
        <p:spPr>
          <a:xfrm flipV="1">
            <a:off x="4188749" y="3155249"/>
            <a:ext cx="687704" cy="9501"/>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3" name="Rechteck 2">
            <a:extLst>
              <a:ext uri="{FF2B5EF4-FFF2-40B4-BE49-F238E27FC236}">
                <a16:creationId xmlns:a16="http://schemas.microsoft.com/office/drawing/2014/main" id="{6301FB4E-021A-493D-975C-8EB57440B8D2}"/>
              </a:ext>
            </a:extLst>
          </p:cNvPr>
          <p:cNvSpPr/>
          <p:nvPr/>
        </p:nvSpPr>
        <p:spPr>
          <a:xfrm>
            <a:off x="4591284" y="1843004"/>
            <a:ext cx="1582964" cy="213204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7816860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7" name="Google Shape;87;p2"/>
          <p:cNvSpPr txBox="1">
            <a:spLocks noGrp="1"/>
          </p:cNvSpPr>
          <p:nvPr>
            <p:ph type="body" idx="1"/>
          </p:nvPr>
        </p:nvSpPr>
        <p:spPr>
          <a:xfrm>
            <a:off x="457200" y="1606216"/>
            <a:ext cx="8229600" cy="1717429"/>
          </a:xfrm>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6600"/>
            <a:ext cx="8229300" cy="1144800"/>
          </a:xfrm>
        </p:spPr>
        <p:txBody>
          <a:bodyPr/>
          <a:lstStyle/>
          <a:p>
            <a:pPr algn="ctr"/>
            <a:r>
              <a:rPr lang="en-US" sz="4400" b="1" noProof="0" dirty="0">
                <a:latin typeface="Calibri" panose="020F0502020204030204" pitchFamily="34" charset="0"/>
                <a:cs typeface="Calibri" panose="020F0502020204030204" pitchFamily="34" charset="0"/>
              </a:rPr>
              <a:t>Exercise</a:t>
            </a:r>
            <a:endParaRPr lang="en-US" sz="4400" b="1" noProof="0" dirty="0"/>
          </a:p>
        </p:txBody>
      </p:sp>
    </p:spTree>
    <p:extLst>
      <p:ext uri="{BB962C8B-B14F-4D97-AF65-F5344CB8AC3E}">
        <p14:creationId xmlns:p14="http://schemas.microsoft.com/office/powerpoint/2010/main" val="3238794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8400"/>
            <a:ext cx="8229300" cy="1144800"/>
          </a:xfrm>
        </p:spPr>
        <p:txBody>
          <a:bodyPr/>
          <a:lstStyle/>
          <a:p>
            <a:pPr algn="ctr"/>
            <a:r>
              <a:rPr lang="en-US" sz="4400" b="1" dirty="0">
                <a:latin typeface="Calibri" panose="020F0502020204030204" pitchFamily="34" charset="0"/>
                <a:cs typeface="Calibri" panose="020F0502020204030204" pitchFamily="34" charset="0"/>
              </a:rPr>
              <a:t>Linked lists</a:t>
            </a:r>
            <a:endParaRPr lang="en-US" sz="4400" noProof="0" dirty="0"/>
          </a:p>
        </p:txBody>
      </p:sp>
      <p:sp>
        <p:nvSpPr>
          <p:cNvPr id="87" name="Google Shape;87;p2"/>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441441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Student task</a:t>
            </a:r>
          </a:p>
        </p:txBody>
      </p:sp>
      <mc:AlternateContent xmlns:mc="http://schemas.openxmlformats.org/markup-compatibility/2006">
        <mc:Choice xmlns:a14="http://schemas.microsoft.com/office/drawing/2010/main" Requires="a14">
          <p:sp>
            <p:nvSpPr>
              <p:cNvPr id="4" name="Textfeld 2">
                <a:extLst>
                  <a:ext uri="{FF2B5EF4-FFF2-40B4-BE49-F238E27FC236}">
                    <a16:creationId xmlns:a16="http://schemas.microsoft.com/office/drawing/2014/main" id="{B1AB2DE2-BFB4-403B-9976-58C0812A00AF}"/>
                  </a:ext>
                </a:extLst>
              </p:cNvPr>
              <p:cNvSpPr txBox="1"/>
              <p:nvPr/>
            </p:nvSpPr>
            <p:spPr>
              <a:xfrm>
                <a:off x="457200" y="1605600"/>
                <a:ext cx="8229600" cy="4524315"/>
              </a:xfrm>
              <a:prstGeom prst="rect">
                <a:avLst/>
              </a:prstGeom>
              <a:solidFill>
                <a:schemeClr val="accent3">
                  <a:lumMod val="60000"/>
                  <a:lumOff val="40000"/>
                </a:schemeClr>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latin typeface="Calibri" panose="020F0502020204030204" pitchFamily="34" charset="0"/>
                    <a:cs typeface="Calibri" panose="020F0502020204030204" pitchFamily="34" charset="0"/>
                  </a:rPr>
                  <a:t>Task</a:t>
                </a: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lang="en-US" sz="1800" b="1" noProof="0" dirty="0">
                    <a:latin typeface="Calibri" panose="020F0502020204030204" pitchFamily="34" charset="0"/>
                    <a:cs typeface="Calibri" panose="020F0502020204030204" pitchFamily="34" charset="0"/>
                  </a:rPr>
                  <a:t>3</a:t>
                </a: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DE"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DE"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Illustrate</a:t>
                </a:r>
                <a:r>
                  <a:rPr kumimoji="0" lang="de-DE"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DE"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the</a:t>
                </a:r>
                <a:r>
                  <a:rPr kumimoji="0" lang="de-DE"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DE"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result</a:t>
                </a:r>
                <a:r>
                  <a:rPr kumimoji="0" lang="de-DE"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DE"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of</a:t>
                </a:r>
                <a:r>
                  <a:rPr kumimoji="0" lang="de-DE"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DE"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each</a:t>
                </a:r>
                <a:r>
                  <a:rPr kumimoji="0" lang="de-DE"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DE"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of</a:t>
                </a:r>
                <a:r>
                  <a:rPr kumimoji="0" lang="de-DE"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DE"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the</a:t>
                </a:r>
                <a:r>
                  <a:rPr kumimoji="0" lang="de-DE"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DE"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operations</a:t>
                </a:r>
                <a:r>
                  <a:rPr kumimoji="0" lang="de-DE"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14:m>
                  <m:oMath xmlns:m="http://schemas.openxmlformats.org/officeDocument/2006/math">
                    <m:r>
                      <a:rPr kumimoji="0" lang="de-DE"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𝑠</m:t>
                    </m:r>
                    <m:r>
                      <a:rPr kumimoji="0" lang="de-DE"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m:t>
                    </m:r>
                    <m:r>
                      <a:rPr kumimoji="0" lang="de-DE"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𝑝𝑢𝑠h</m:t>
                    </m:r>
                    <m:r>
                      <a:rPr kumimoji="0" lang="de-DE"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(4), </m:t>
                    </m:r>
                    <m:r>
                      <a:rPr kumimoji="0" lang="de-DE"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𝑠</m:t>
                    </m:r>
                    <m:r>
                      <a:rPr kumimoji="0" lang="de-DE"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m:t>
                    </m:r>
                    <m:r>
                      <a:rPr kumimoji="0" lang="de-DE"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𝑝𝑢𝑠h</m:t>
                    </m:r>
                    <m:r>
                      <a:rPr kumimoji="0" lang="de-DE"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(1), </m:t>
                    </m:r>
                    <m:r>
                      <a:rPr kumimoji="0" lang="de-DE"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𝑠</m:t>
                    </m:r>
                    <m:r>
                      <a:rPr kumimoji="0" lang="de-DE"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m:t>
                    </m:r>
                    <m:r>
                      <a:rPr kumimoji="0" lang="de-DE"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𝑝𝑢𝑠h</m:t>
                    </m:r>
                    <m:r>
                      <a:rPr kumimoji="0" lang="de-DE"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(3), </m:t>
                    </m:r>
                    <m:r>
                      <a:rPr kumimoji="0" lang="de-DE"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𝑠</m:t>
                    </m:r>
                    <m:r>
                      <a:rPr kumimoji="0" lang="de-DE"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m:t>
                    </m:r>
                    <m:r>
                      <a:rPr kumimoji="0" lang="de-DE"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𝑝𝑢𝑠h</m:t>
                    </m:r>
                    <m:r>
                      <a:rPr kumimoji="0" lang="de-DE"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(8), </m:t>
                    </m:r>
                    <m:r>
                      <a:rPr kumimoji="0" lang="de-DE"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𝑠</m:t>
                    </m:r>
                    <m:r>
                      <a:rPr kumimoji="0" lang="de-DE"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m:t>
                    </m:r>
                    <m:r>
                      <a:rPr kumimoji="0" lang="de-DE"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𝑝𝑜𝑝</m:t>
                    </m:r>
                    <m:r>
                      <a:rPr lang="de-DE" sz="1800" i="1" dirty="0" smtClean="0">
                        <a:latin typeface="Cambria Math" panose="02040503050406030204" pitchFamily="18" charset="0"/>
                        <a:cs typeface="Calibri" panose="020F0502020204030204" pitchFamily="34" charset="0"/>
                      </a:rPr>
                      <m:t>().</m:t>
                    </m:r>
                  </m:oMath>
                </a14:m>
                <a:endPar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latin typeface="Calibri" panose="020F0502020204030204" pitchFamily="34" charset="0"/>
                  <a:cs typeface="Calibri" panose="020F0502020204030204" pitchFamily="34" charset="0"/>
                </a:endParaRPr>
              </a:p>
              <a:p>
                <a:pPr lvl="0">
                  <a:defRPr/>
                </a:pP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Task 4: </a:t>
                </a:r>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Illustrate the result of each of the</a:t>
                </a:r>
                <a:r>
                  <a:rPr kumimoji="0" lang="en-US" sz="1800" i="0" u="none" strike="noStrike" kern="0" cap="none" spc="0" normalizeH="0" noProof="0" dirty="0">
                    <a:ln>
                      <a:noFill/>
                    </a:ln>
                    <a:solidFill>
                      <a:srgbClr val="000000"/>
                    </a:solidFill>
                    <a:effectLst/>
                    <a:uLnTx/>
                    <a:uFillTx/>
                    <a:latin typeface="Calibri" panose="020F0502020204030204" pitchFamily="34" charset="0"/>
                    <a:cs typeface="Calibri" panose="020F0502020204030204" pitchFamily="34" charset="0"/>
                    <a:sym typeface="Arial"/>
                  </a:rPr>
                  <a:t> operations:</a:t>
                </a:r>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14:m>
                  <m:oMath xmlns:m="http://schemas.openxmlformats.org/officeDocument/2006/math">
                    <m:r>
                      <a:rPr lang="en-US" sz="1800" i="1" dirty="0" err="1">
                        <a:latin typeface="Cambria Math" panose="02040503050406030204" pitchFamily="18" charset="0"/>
                        <a:cs typeface="Calibri" panose="020F0502020204030204" pitchFamily="34" charset="0"/>
                      </a:rPr>
                      <m:t>𝑞</m:t>
                    </m:r>
                    <m:r>
                      <a:rPr lang="en-US" sz="1800" i="1" dirty="0" err="1">
                        <a:latin typeface="Cambria Math" panose="02040503050406030204" pitchFamily="18" charset="0"/>
                        <a:cs typeface="Calibri" panose="020F0502020204030204" pitchFamily="34" charset="0"/>
                      </a:rPr>
                      <m:t>.</m:t>
                    </m:r>
                    <m:r>
                      <a:rPr lang="en-US" sz="1800" i="1" dirty="0" err="1">
                        <a:latin typeface="Cambria Math" panose="02040503050406030204" pitchFamily="18" charset="0"/>
                        <a:cs typeface="Calibri" panose="020F0502020204030204" pitchFamily="34" charset="0"/>
                      </a:rPr>
                      <m:t>𝑒𝑛𝑞𝑢𝑒𝑢𝑒</m:t>
                    </m:r>
                    <m:d>
                      <m:dPr>
                        <m:ctrlPr>
                          <a:rPr lang="en-US" sz="1800" i="1" dirty="0" err="1">
                            <a:latin typeface="Cambria Math" panose="02040503050406030204" pitchFamily="18" charset="0"/>
                            <a:cs typeface="Calibri" panose="020F0502020204030204" pitchFamily="34" charset="0"/>
                          </a:rPr>
                        </m:ctrlPr>
                      </m:dPr>
                      <m:e>
                        <m:r>
                          <a:rPr lang="en-US" sz="1800" i="1" dirty="0">
                            <a:latin typeface="Cambria Math" panose="02040503050406030204" pitchFamily="18" charset="0"/>
                            <a:cs typeface="Calibri" panose="020F0502020204030204" pitchFamily="34" charset="0"/>
                          </a:rPr>
                          <m:t>4</m:t>
                        </m:r>
                      </m:e>
                    </m:d>
                    <m:r>
                      <a:rPr lang="en-US" sz="1800" i="1" dirty="0">
                        <a:latin typeface="Cambria Math" panose="02040503050406030204" pitchFamily="18" charset="0"/>
                        <a:cs typeface="Calibri" panose="020F0502020204030204" pitchFamily="34" charset="0"/>
                      </a:rPr>
                      <m:t>, </m:t>
                    </m:r>
                    <m:r>
                      <a:rPr lang="en-US" sz="1800" i="1" dirty="0" err="1">
                        <a:latin typeface="Cambria Math" panose="02040503050406030204" pitchFamily="18" charset="0"/>
                        <a:cs typeface="Calibri" panose="020F0502020204030204" pitchFamily="34" charset="0"/>
                      </a:rPr>
                      <m:t>𝑞</m:t>
                    </m:r>
                    <m:r>
                      <a:rPr lang="en-US" sz="1800" i="1" dirty="0" err="1">
                        <a:latin typeface="Cambria Math" panose="02040503050406030204" pitchFamily="18" charset="0"/>
                        <a:cs typeface="Calibri" panose="020F0502020204030204" pitchFamily="34" charset="0"/>
                      </a:rPr>
                      <m:t>.</m:t>
                    </m:r>
                    <m:r>
                      <a:rPr lang="en-US" sz="1800" i="1" dirty="0" err="1">
                        <a:latin typeface="Cambria Math" panose="02040503050406030204" pitchFamily="18" charset="0"/>
                        <a:cs typeface="Calibri" panose="020F0502020204030204" pitchFamily="34" charset="0"/>
                      </a:rPr>
                      <m:t>𝑒𝑛𝑞𝑢𝑒𝑢𝑒</m:t>
                    </m:r>
                    <m:d>
                      <m:dPr>
                        <m:ctrlPr>
                          <a:rPr lang="en-US" sz="1800" i="1" dirty="0" err="1">
                            <a:latin typeface="Cambria Math" panose="02040503050406030204" pitchFamily="18" charset="0"/>
                            <a:cs typeface="Calibri" panose="020F0502020204030204" pitchFamily="34" charset="0"/>
                          </a:rPr>
                        </m:ctrlPr>
                      </m:dPr>
                      <m:e>
                        <m:r>
                          <a:rPr lang="en-US" sz="1800" i="1" dirty="0">
                            <a:latin typeface="Cambria Math" panose="02040503050406030204" pitchFamily="18" charset="0"/>
                            <a:cs typeface="Calibri" panose="020F0502020204030204" pitchFamily="34" charset="0"/>
                          </a:rPr>
                          <m:t>1</m:t>
                        </m:r>
                      </m:e>
                    </m:d>
                    <m:r>
                      <a:rPr lang="en-US" sz="1800" i="1" dirty="0">
                        <a:latin typeface="Cambria Math" panose="02040503050406030204" pitchFamily="18" charset="0"/>
                        <a:cs typeface="Calibri" panose="020F0502020204030204" pitchFamily="34" charset="0"/>
                      </a:rPr>
                      <m:t>, </m:t>
                    </m:r>
                    <m:r>
                      <a:rPr lang="en-US" sz="1800" i="1" dirty="0" err="1">
                        <a:latin typeface="Cambria Math" panose="02040503050406030204" pitchFamily="18" charset="0"/>
                        <a:cs typeface="Calibri" panose="020F0502020204030204" pitchFamily="34" charset="0"/>
                      </a:rPr>
                      <m:t>𝑞</m:t>
                    </m:r>
                    <m:r>
                      <a:rPr lang="en-US" sz="1800" i="1" dirty="0" err="1">
                        <a:latin typeface="Cambria Math" panose="02040503050406030204" pitchFamily="18" charset="0"/>
                        <a:cs typeface="Calibri" panose="020F0502020204030204" pitchFamily="34" charset="0"/>
                      </a:rPr>
                      <m:t>.</m:t>
                    </m:r>
                    <m:r>
                      <a:rPr lang="en-US" sz="1800" i="1" dirty="0" err="1">
                        <a:latin typeface="Cambria Math" panose="02040503050406030204" pitchFamily="18" charset="0"/>
                        <a:cs typeface="Calibri" panose="020F0502020204030204" pitchFamily="34" charset="0"/>
                      </a:rPr>
                      <m:t>𝑒𝑛𝑞𝑢𝑒𝑢𝑒</m:t>
                    </m:r>
                    <m:d>
                      <m:dPr>
                        <m:ctrlPr>
                          <a:rPr lang="en-US" sz="1800" i="1" dirty="0" err="1">
                            <a:latin typeface="Cambria Math" panose="02040503050406030204" pitchFamily="18" charset="0"/>
                            <a:cs typeface="Calibri" panose="020F0502020204030204" pitchFamily="34" charset="0"/>
                          </a:rPr>
                        </m:ctrlPr>
                      </m:dPr>
                      <m:e>
                        <m:r>
                          <a:rPr lang="en-US" sz="1800" i="1" dirty="0">
                            <a:latin typeface="Cambria Math" panose="02040503050406030204" pitchFamily="18" charset="0"/>
                            <a:cs typeface="Calibri" panose="020F0502020204030204" pitchFamily="34" charset="0"/>
                          </a:rPr>
                          <m:t>3</m:t>
                        </m:r>
                      </m:e>
                    </m:d>
                    <m:r>
                      <a:rPr lang="en-US" sz="1800" i="1" dirty="0">
                        <a:latin typeface="Cambria Math" panose="02040503050406030204" pitchFamily="18" charset="0"/>
                        <a:cs typeface="Calibri" panose="020F0502020204030204" pitchFamily="34" charset="0"/>
                      </a:rPr>
                      <m:t>, </m:t>
                    </m:r>
                  </m:oMath>
                </a14:m>
                <a:endParaRPr lang="de-DE" sz="1800" i="1" dirty="0">
                  <a:latin typeface="Cambria Math" panose="02040503050406030204" pitchFamily="18" charset="0"/>
                  <a:cs typeface="Calibri" panose="020F0502020204030204" pitchFamily="34" charset="0"/>
                </a:endParaRPr>
              </a:p>
              <a:p>
                <a:pPr lvl="0">
                  <a:defRPr/>
                </a:pPr>
                <a14:m>
                  <m:oMathPara xmlns:m="http://schemas.openxmlformats.org/officeDocument/2006/math">
                    <m:oMathParaPr>
                      <m:jc m:val="left"/>
                    </m:oMathParaPr>
                    <m:oMath xmlns:m="http://schemas.openxmlformats.org/officeDocument/2006/math">
                      <m:r>
                        <a:rPr lang="en-US" sz="1800" i="1" dirty="0" err="1">
                          <a:latin typeface="Cambria Math" panose="02040503050406030204" pitchFamily="18" charset="0"/>
                          <a:cs typeface="Calibri" panose="020F0502020204030204" pitchFamily="34" charset="0"/>
                        </a:rPr>
                        <m:t>𝑞</m:t>
                      </m:r>
                      <m:r>
                        <a:rPr lang="en-US" sz="1800" i="1" dirty="0" err="1">
                          <a:latin typeface="Cambria Math" panose="02040503050406030204" pitchFamily="18" charset="0"/>
                          <a:cs typeface="Calibri" panose="020F0502020204030204" pitchFamily="34" charset="0"/>
                        </a:rPr>
                        <m:t>.</m:t>
                      </m:r>
                      <m:r>
                        <a:rPr lang="en-US" sz="1800" i="1" dirty="0" err="1">
                          <a:latin typeface="Cambria Math" panose="02040503050406030204" pitchFamily="18" charset="0"/>
                          <a:cs typeface="Calibri" panose="020F0502020204030204" pitchFamily="34" charset="0"/>
                        </a:rPr>
                        <m:t>𝑑𝑒𝑞𝑢𝑒𝑢𝑒</m:t>
                      </m:r>
                      <m:r>
                        <a:rPr lang="en-US" sz="1800" i="1" dirty="0">
                          <a:latin typeface="Cambria Math" panose="02040503050406030204" pitchFamily="18" charset="0"/>
                          <a:cs typeface="Calibri" panose="020F0502020204030204" pitchFamily="34" charset="0"/>
                        </a:rPr>
                        <m:t>(), </m:t>
                      </m:r>
                      <m:r>
                        <a:rPr lang="en-US" sz="1800" i="1" dirty="0" err="1">
                          <a:latin typeface="Cambria Math" panose="02040503050406030204" pitchFamily="18" charset="0"/>
                          <a:cs typeface="Calibri" panose="020F0502020204030204" pitchFamily="34" charset="0"/>
                        </a:rPr>
                        <m:t>𝑞</m:t>
                      </m:r>
                      <m:r>
                        <a:rPr lang="en-US" sz="1800" i="1" dirty="0" err="1">
                          <a:latin typeface="Cambria Math" panose="02040503050406030204" pitchFamily="18" charset="0"/>
                          <a:cs typeface="Calibri" panose="020F0502020204030204" pitchFamily="34" charset="0"/>
                        </a:rPr>
                        <m:t>.</m:t>
                      </m:r>
                      <m:r>
                        <a:rPr lang="en-US" sz="1800" i="1" dirty="0" err="1">
                          <a:latin typeface="Cambria Math" panose="02040503050406030204" pitchFamily="18" charset="0"/>
                          <a:cs typeface="Calibri" panose="020F0502020204030204" pitchFamily="34" charset="0"/>
                        </a:rPr>
                        <m:t>𝑒𝑛𝑞𝑢𝑒𝑢𝑒</m:t>
                      </m:r>
                      <m:r>
                        <a:rPr lang="en-US" sz="1800" i="1" dirty="0">
                          <a:latin typeface="Cambria Math" panose="02040503050406030204" pitchFamily="18" charset="0"/>
                          <a:cs typeface="Calibri" panose="020F0502020204030204" pitchFamily="34" charset="0"/>
                        </a:rPr>
                        <m:t>(8), </m:t>
                      </m:r>
                      <m:r>
                        <a:rPr lang="en-US" sz="1800" i="1" dirty="0" err="1">
                          <a:latin typeface="Cambria Math" panose="02040503050406030204" pitchFamily="18" charset="0"/>
                          <a:cs typeface="Calibri" panose="020F0502020204030204" pitchFamily="34" charset="0"/>
                        </a:rPr>
                        <m:t>𝑞</m:t>
                      </m:r>
                      <m:r>
                        <a:rPr lang="en-US" sz="1800" i="1" dirty="0" err="1">
                          <a:latin typeface="Cambria Math" panose="02040503050406030204" pitchFamily="18" charset="0"/>
                          <a:cs typeface="Calibri" panose="020F0502020204030204" pitchFamily="34" charset="0"/>
                        </a:rPr>
                        <m:t>.</m:t>
                      </m:r>
                      <m:r>
                        <a:rPr lang="en-US" sz="1800" i="1" dirty="0" err="1">
                          <a:latin typeface="Cambria Math" panose="02040503050406030204" pitchFamily="18" charset="0"/>
                          <a:cs typeface="Calibri" panose="020F0502020204030204" pitchFamily="34" charset="0"/>
                        </a:rPr>
                        <m:t>𝑑𝑒𝑞𝑢𝑒𝑢𝑒</m:t>
                      </m:r>
                      <m:r>
                        <a:rPr lang="en-US" sz="1800" i="1" dirty="0">
                          <a:latin typeface="Cambria Math" panose="02040503050406030204" pitchFamily="18" charset="0"/>
                          <a:cs typeface="Calibri" panose="020F0502020204030204" pitchFamily="34" charset="0"/>
                        </a:rPr>
                        <m:t>().</m:t>
                      </m:r>
                    </m:oMath>
                  </m:oMathPara>
                </a14:m>
                <a:endPar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a:p>
                <a:pPr lvl="0">
                  <a:defRPr/>
                </a:pPr>
                <a:endParaRPr lang="en-US" sz="1800" dirty="0">
                  <a:latin typeface="Calibri" panose="020F0502020204030204" pitchFamily="34" charset="0"/>
                  <a:cs typeface="Calibri" panose="020F0502020204030204" pitchFamily="34" charset="0"/>
                </a:endParaRPr>
              </a:p>
              <a:p>
                <a:pPr lvl="0">
                  <a:defRPr/>
                </a:pP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Task 5: </a:t>
                </a:r>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Show how to implement a queue using two stacks. Analyze the running time of the queue operations.</a:t>
                </a:r>
              </a:p>
              <a:p>
                <a:pPr lvl="0">
                  <a:defRPr/>
                </a:pPr>
                <a:endParaRPr lang="en-US" sz="1800" dirty="0">
                  <a:latin typeface="Calibri" panose="020F0502020204030204" pitchFamily="34" charset="0"/>
                  <a:cs typeface="Calibri" panose="020F0502020204030204" pitchFamily="34" charset="0"/>
                </a:endParaRPr>
              </a:p>
              <a:p>
                <a:pPr lvl="0">
                  <a:defRPr/>
                </a:pP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Task 6: </a:t>
                </a:r>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Show how to implement a stack using two queues. Analyze the running time of the stack operations.</a:t>
                </a:r>
              </a:p>
              <a:p>
                <a:pPr lvl="0">
                  <a:defRPr/>
                </a:pPr>
                <a:endParaRPr lang="en-US" sz="1800" dirty="0">
                  <a:latin typeface="Calibri" panose="020F0502020204030204" pitchFamily="34" charset="0"/>
                  <a:cs typeface="Calibri" panose="020F0502020204030204" pitchFamily="34" charset="0"/>
                </a:endParaRPr>
              </a:p>
              <a:p>
                <a:pPr lvl="0">
                  <a:defRPr/>
                </a:pP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Task 7: </a:t>
                </a:r>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Give a </a:t>
                </a:r>
                <a14:m>
                  <m:oMath xmlns:m="http://schemas.openxmlformats.org/officeDocument/2006/math">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𝑂</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𝑛</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m:t>
                    </m:r>
                  </m:oMath>
                </a14:m>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non-recursive procedure that reverses a singly linked list of </a:t>
                </a:r>
                <a14:m>
                  <m:oMath xmlns:m="http://schemas.openxmlformats.org/officeDocument/2006/math">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𝑛</m:t>
                    </m:r>
                  </m:oMath>
                </a14:m>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elements. The procedure should use no more than a constant storage beyond that needed for the list itself.</a:t>
                </a:r>
              </a:p>
            </p:txBody>
          </p:sp>
        </mc:Choice>
        <mc:Fallback>
          <p:sp>
            <p:nvSpPr>
              <p:cNvPr id="4" name="Textfeld 2">
                <a:extLst>
                  <a:ext uri="{FF2B5EF4-FFF2-40B4-BE49-F238E27FC236}">
                    <a16:creationId xmlns:a16="http://schemas.microsoft.com/office/drawing/2014/main" id="{B1AB2DE2-BFB4-403B-9976-58C0812A00AF}"/>
                  </a:ext>
                </a:extLst>
              </p:cNvPr>
              <p:cNvSpPr txBox="1">
                <a:spLocks noRot="1" noChangeAspect="1" noMove="1" noResize="1" noEditPoints="1" noAdjustHandles="1" noChangeArrowheads="1" noChangeShapeType="1" noTextEdit="1"/>
              </p:cNvSpPr>
              <p:nvPr/>
            </p:nvSpPr>
            <p:spPr>
              <a:xfrm>
                <a:off x="457200" y="1605600"/>
                <a:ext cx="8229600" cy="4524315"/>
              </a:xfrm>
              <a:prstGeom prst="rect">
                <a:avLst/>
              </a:prstGeom>
              <a:blipFill>
                <a:blip r:embed="rId3"/>
                <a:stretch>
                  <a:fillRect l="-617" t="-560" b="-1401"/>
                </a:stretch>
              </a:blipFill>
            </p:spPr>
            <p:txBody>
              <a:bodyPr/>
              <a:lstStyle/>
              <a:p>
                <a:r>
                  <a:rPr lang="en-AT">
                    <a:noFill/>
                  </a:rPr>
                  <a:t> </a:t>
                </a:r>
              </a:p>
            </p:txBody>
          </p:sp>
        </mc:Fallback>
      </mc:AlternateContent>
    </p:spTree>
    <p:extLst>
      <p:ext uri="{BB962C8B-B14F-4D97-AF65-F5344CB8AC3E}">
        <p14:creationId xmlns:p14="http://schemas.microsoft.com/office/powerpoint/2010/main" val="19745856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Student task</a:t>
            </a:r>
          </a:p>
        </p:txBody>
      </p:sp>
      <mc:AlternateContent xmlns:mc="http://schemas.openxmlformats.org/markup-compatibility/2006" xmlns:a14="http://schemas.microsoft.com/office/drawing/2010/main">
        <mc:Choice Requires="a14">
          <p:sp>
            <p:nvSpPr>
              <p:cNvPr id="4" name="Textfeld 2">
                <a:extLst>
                  <a:ext uri="{FF2B5EF4-FFF2-40B4-BE49-F238E27FC236}">
                    <a16:creationId xmlns:a16="http://schemas.microsoft.com/office/drawing/2014/main" id="{B1AB2DE2-BFB4-403B-9976-58C0812A00AF}"/>
                  </a:ext>
                </a:extLst>
              </p:cNvPr>
              <p:cNvSpPr txBox="1"/>
              <p:nvPr/>
            </p:nvSpPr>
            <p:spPr>
              <a:xfrm>
                <a:off x="457200" y="1605600"/>
                <a:ext cx="8229600" cy="3139321"/>
              </a:xfrm>
              <a:prstGeom prst="rect">
                <a:avLst/>
              </a:prstGeom>
              <a:solidFill>
                <a:schemeClr val="accent3">
                  <a:lumMod val="60000"/>
                  <a:lumOff val="40000"/>
                </a:schemeClr>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defRPr/>
                </a:pPr>
                <a:r>
                  <a:rPr lang="en-US" sz="1800" b="1" dirty="0">
                    <a:latin typeface="Calibri" panose="020F0502020204030204" pitchFamily="34" charset="0"/>
                    <a:cs typeface="Calibri" panose="020F0502020204030204" pitchFamily="34" charset="0"/>
                  </a:rPr>
                  <a:t>Task</a:t>
                </a: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lang="en-US" sz="1800" b="1" dirty="0">
                    <a:latin typeface="Calibri" panose="020F0502020204030204" pitchFamily="34" charset="0"/>
                    <a:cs typeface="Calibri" panose="020F0502020204030204" pitchFamily="34" charset="0"/>
                  </a:rPr>
                  <a:t>8</a:t>
                </a: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a:t>
                </a:r>
                <a:r>
                  <a:rPr lang="en-US" sz="1800" b="1" dirty="0">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The Caesar cipher is a simple way to obscure a message written in a language that forms words with an alphabet. The Caesar cipher involves replacing each letter in a message with the letter that is a certain number of letters after it in the alphabet. For example, in an English message, we might replace each A with D, each B with E, each C with F, and so on, if shifting by three characters. We continue this approach all the way up to W, which is replaced with Z. Then, we let the substitution pattern wrap around, so that we replace X with A, Y with B, and Z with C. Implement a class </a:t>
                </a:r>
                <a:r>
                  <a:rPr lang="en-US" sz="1800" dirty="0" err="1">
                    <a:latin typeface="Calibri" panose="020F0502020204030204" pitchFamily="34" charset="0"/>
                    <a:cs typeface="Calibri" panose="020F0502020204030204" pitchFamily="34" charset="0"/>
                  </a:rPr>
                  <a:t>Ceaser</a:t>
                </a:r>
                <a:r>
                  <a:rPr lang="en-US" sz="1800" dirty="0">
                    <a:latin typeface="Calibri" panose="020F0502020204030204" pitchFamily="34" charset="0"/>
                    <a:cs typeface="Calibri" panose="020F0502020204030204" pitchFamily="34" charset="0"/>
                  </a:rPr>
                  <a:t> cipher that can encrypt messages with a given shift step.</a:t>
                </a:r>
              </a:p>
              <a:p>
                <a:pPr lvl="0">
                  <a:defRPr/>
                </a:pPr>
                <a:r>
                  <a:rPr lang="en-US" sz="1800" i="1" dirty="0">
                    <a:latin typeface="Calibri" panose="020F0502020204030204" pitchFamily="34" charset="0"/>
                    <a:cs typeface="Calibri" panose="020F0502020204030204" pitchFamily="34" charset="0"/>
                  </a:rPr>
                  <a:t>Hint: </a:t>
                </a:r>
                <a:r>
                  <a:rPr lang="en-US" sz="1800" dirty="0">
                    <a:latin typeface="Calibri" panose="020F0502020204030204" pitchFamily="34" charset="0"/>
                    <a:cs typeface="Calibri" panose="020F0502020204030204" pitchFamily="34" charset="0"/>
                  </a:rPr>
                  <a:t>Python function </a:t>
                </a:r>
                <a14:m>
                  <m:oMath xmlns:m="http://schemas.openxmlformats.org/officeDocument/2006/math">
                    <m:r>
                      <a:rPr lang="en-US" sz="1800" i="1" dirty="0" smtClean="0">
                        <a:latin typeface="Cambria Math" panose="02040503050406030204" pitchFamily="18" charset="0"/>
                        <a:cs typeface="Calibri" panose="020F0502020204030204" pitchFamily="34" charset="0"/>
                      </a:rPr>
                      <m:t>𝑜𝑟𝑑</m:t>
                    </m:r>
                    <m:r>
                      <a:rPr lang="en-US" sz="1800" i="1" dirty="0" smtClean="0">
                        <a:latin typeface="Cambria Math" panose="02040503050406030204" pitchFamily="18" charset="0"/>
                        <a:cs typeface="Calibri" panose="020F0502020204030204" pitchFamily="34" charset="0"/>
                      </a:rPr>
                      <m:t>(</m:t>
                    </m:r>
                    <m:r>
                      <a:rPr lang="en-US" sz="1800" i="1" dirty="0" smtClean="0">
                        <a:latin typeface="Cambria Math" panose="02040503050406030204" pitchFamily="18" charset="0"/>
                        <a:cs typeface="Calibri" panose="020F0502020204030204" pitchFamily="34" charset="0"/>
                      </a:rPr>
                      <m:t>𝑐</m:t>
                    </m:r>
                    <m:r>
                      <a:rPr lang="en-US" sz="1800" i="1" dirty="0" smtClean="0">
                        <a:latin typeface="Cambria Math" panose="02040503050406030204" pitchFamily="18" charset="0"/>
                        <a:cs typeface="Calibri" panose="020F0502020204030204" pitchFamily="34" charset="0"/>
                      </a:rPr>
                      <m:t>)</m:t>
                    </m:r>
                  </m:oMath>
                </a14:m>
                <a:r>
                  <a:rPr lang="en-US" sz="1800" dirty="0">
                    <a:latin typeface="Calibri" panose="020F0502020204030204" pitchFamily="34" charset="0"/>
                    <a:cs typeface="Calibri" panose="020F0502020204030204" pitchFamily="34" charset="0"/>
                  </a:rPr>
                  <a:t> takes a one character string and return its numerical representation in Unicode, whereas function </a:t>
                </a:r>
                <a14:m>
                  <m:oMath xmlns:m="http://schemas.openxmlformats.org/officeDocument/2006/math">
                    <m:r>
                      <a:rPr lang="en-US" sz="1800" i="1" dirty="0" smtClean="0">
                        <a:latin typeface="Cambria Math" panose="02040503050406030204" pitchFamily="18" charset="0"/>
                        <a:cs typeface="Calibri" panose="020F0502020204030204" pitchFamily="34" charset="0"/>
                      </a:rPr>
                      <m:t>𝑐h𝑟</m:t>
                    </m:r>
                    <m:r>
                      <a:rPr lang="en-US" sz="1800" i="1" dirty="0" smtClean="0">
                        <a:latin typeface="Cambria Math" panose="02040503050406030204" pitchFamily="18" charset="0"/>
                        <a:cs typeface="Calibri" panose="020F0502020204030204" pitchFamily="34" charset="0"/>
                      </a:rPr>
                      <m:t>(</m:t>
                    </m:r>
                    <m:r>
                      <a:rPr lang="en-US" sz="1800" i="1" dirty="0" err="1" smtClean="0">
                        <a:latin typeface="Cambria Math" panose="02040503050406030204" pitchFamily="18" charset="0"/>
                        <a:cs typeface="Calibri" panose="020F0502020204030204" pitchFamily="34" charset="0"/>
                      </a:rPr>
                      <m:t>𝑖</m:t>
                    </m:r>
                    <m:r>
                      <a:rPr lang="en-US" sz="1800" i="1" dirty="0" smtClean="0">
                        <a:latin typeface="Cambria Math" panose="02040503050406030204" pitchFamily="18" charset="0"/>
                        <a:cs typeface="Calibri" panose="020F0502020204030204" pitchFamily="34" charset="0"/>
                      </a:rPr>
                      <m:t>)</m:t>
                    </m:r>
                  </m:oMath>
                </a14:m>
                <a:r>
                  <a:rPr lang="en-US" sz="1800" dirty="0">
                    <a:latin typeface="Calibri" panose="020F0502020204030204" pitchFamily="34" charset="0"/>
                    <a:cs typeface="Calibri" panose="020F0502020204030204" pitchFamily="34" charset="0"/>
                  </a:rPr>
                  <a:t> takes an integer and returns its one character string representation.</a:t>
                </a:r>
              </a:p>
            </p:txBody>
          </p:sp>
        </mc:Choice>
        <mc:Fallback xmlns="">
          <p:sp>
            <p:nvSpPr>
              <p:cNvPr id="4" name="Textfeld 2">
                <a:extLst>
                  <a:ext uri="{FF2B5EF4-FFF2-40B4-BE49-F238E27FC236}">
                    <a16:creationId xmlns:a16="http://schemas.microsoft.com/office/drawing/2014/main" id="{B1AB2DE2-BFB4-403B-9976-58C0812A00AF}"/>
                  </a:ext>
                </a:extLst>
              </p:cNvPr>
              <p:cNvSpPr txBox="1">
                <a:spLocks noRot="1" noChangeAspect="1" noMove="1" noResize="1" noEditPoints="1" noAdjustHandles="1" noChangeArrowheads="1" noChangeShapeType="1" noTextEdit="1"/>
              </p:cNvSpPr>
              <p:nvPr/>
            </p:nvSpPr>
            <p:spPr>
              <a:xfrm>
                <a:off x="457200" y="1605600"/>
                <a:ext cx="8229600" cy="3139321"/>
              </a:xfrm>
              <a:prstGeom prst="rect">
                <a:avLst/>
              </a:prstGeom>
              <a:blipFill>
                <a:blip r:embed="rId3"/>
                <a:stretch>
                  <a:fillRect l="-593" t="-971" r="-593" b="-2136"/>
                </a:stretch>
              </a:blipFill>
            </p:spPr>
            <p:txBody>
              <a:bodyPr/>
              <a:lstStyle/>
              <a:p>
                <a:r>
                  <a:rPr lang="de-AT">
                    <a:noFill/>
                  </a:rPr>
                  <a:t> </a:t>
                </a:r>
              </a:p>
            </p:txBody>
          </p:sp>
        </mc:Fallback>
      </mc:AlternateContent>
    </p:spTree>
    <p:extLst>
      <p:ext uri="{BB962C8B-B14F-4D97-AF65-F5344CB8AC3E}">
        <p14:creationId xmlns:p14="http://schemas.microsoft.com/office/powerpoint/2010/main" val="32391594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Student task</a:t>
            </a:r>
          </a:p>
        </p:txBody>
      </p:sp>
      <mc:AlternateContent xmlns:mc="http://schemas.openxmlformats.org/markup-compatibility/2006" xmlns:a14="http://schemas.microsoft.com/office/drawing/2010/main">
        <mc:Choice Requires="a14">
          <p:sp>
            <p:nvSpPr>
              <p:cNvPr id="4" name="Textfeld 2">
                <a:extLst>
                  <a:ext uri="{FF2B5EF4-FFF2-40B4-BE49-F238E27FC236}">
                    <a16:creationId xmlns:a16="http://schemas.microsoft.com/office/drawing/2014/main" id="{B1AB2DE2-BFB4-403B-9976-58C0812A00AF}"/>
                  </a:ext>
                </a:extLst>
              </p:cNvPr>
              <p:cNvSpPr txBox="1"/>
              <p:nvPr/>
            </p:nvSpPr>
            <p:spPr>
              <a:xfrm>
                <a:off x="457200" y="1605600"/>
                <a:ext cx="8229600" cy="4247317"/>
              </a:xfrm>
              <a:prstGeom prst="rect">
                <a:avLst/>
              </a:prstGeom>
              <a:solidFill>
                <a:schemeClr val="accent3">
                  <a:lumMod val="60000"/>
                  <a:lumOff val="40000"/>
                </a:schemeClr>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defRPr/>
                </a:pPr>
                <a:r>
                  <a:rPr lang="en-US" sz="1800" b="1" dirty="0">
                    <a:latin typeface="Calibri" panose="020F0502020204030204" pitchFamily="34" charset="0"/>
                    <a:cs typeface="Calibri" panose="020F0502020204030204" pitchFamily="34" charset="0"/>
                  </a:rPr>
                  <a:t>Task</a:t>
                </a: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9:</a:t>
                </a:r>
                <a:r>
                  <a:rPr lang="en-US" sz="1800" b="1" dirty="0">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Let </a:t>
                </a:r>
                <a14:m>
                  <m:oMath xmlns:m="http://schemas.openxmlformats.org/officeDocument/2006/math">
                    <m:r>
                      <a:rPr lang="de-DE" sz="1800" b="0" i="1" dirty="0" smtClean="0">
                        <a:latin typeface="Cambria Math" panose="02040503050406030204" pitchFamily="18" charset="0"/>
                        <a:cs typeface="Calibri" panose="020F0502020204030204" pitchFamily="34" charset="0"/>
                      </a:rPr>
                      <m:t>𝑎</m:t>
                    </m:r>
                  </m:oMath>
                </a14:m>
                <a:r>
                  <a:rPr lang="en-US" sz="1800" dirty="0">
                    <a:latin typeface="Calibri" panose="020F0502020204030204" pitchFamily="34" charset="0"/>
                    <a:cs typeface="Calibri" panose="020F0502020204030204" pitchFamily="34" charset="0"/>
                  </a:rPr>
                  <a:t> be an array of size </a:t>
                </a:r>
                <a14:m>
                  <m:oMath xmlns:m="http://schemas.openxmlformats.org/officeDocument/2006/math">
                    <m:r>
                      <a:rPr lang="en-US" sz="1800" i="1" dirty="0" smtClean="0">
                        <a:latin typeface="Cambria Math" panose="02040503050406030204" pitchFamily="18" charset="0"/>
                        <a:cs typeface="Calibri" panose="020F0502020204030204" pitchFamily="34" charset="0"/>
                      </a:rPr>
                      <m:t>𝑛</m:t>
                    </m:r>
                    <m:r>
                      <a:rPr lang="en-US" sz="1800" i="1" dirty="0" smtClean="0">
                        <a:latin typeface="Cambria Math" panose="02040503050406030204" pitchFamily="18" charset="0"/>
                        <a:cs typeface="Calibri" panose="020F0502020204030204" pitchFamily="34" charset="0"/>
                      </a:rPr>
                      <m:t> ≥ 2 </m:t>
                    </m:r>
                  </m:oMath>
                </a14:m>
                <a:r>
                  <a:rPr lang="en-US" sz="1800" dirty="0">
                    <a:latin typeface="Calibri" panose="020F0502020204030204" pitchFamily="34" charset="0"/>
                    <a:cs typeface="Calibri" panose="020F0502020204030204" pitchFamily="34" charset="0"/>
                  </a:rPr>
                  <a:t>containing integers from </a:t>
                </a:r>
                <a14:m>
                  <m:oMath xmlns:m="http://schemas.openxmlformats.org/officeDocument/2006/math">
                    <m:r>
                      <a:rPr lang="en-US" sz="1800" i="1" dirty="0" smtClean="0">
                        <a:latin typeface="Cambria Math" panose="02040503050406030204" pitchFamily="18" charset="0"/>
                        <a:cs typeface="Calibri" panose="020F0502020204030204" pitchFamily="34" charset="0"/>
                      </a:rPr>
                      <m:t>1 </m:t>
                    </m:r>
                  </m:oMath>
                </a14:m>
                <a:r>
                  <a:rPr lang="en-US" sz="1800" dirty="0">
                    <a:latin typeface="Calibri" panose="020F0502020204030204" pitchFamily="34" charset="0"/>
                    <a:cs typeface="Calibri" panose="020F0502020204030204" pitchFamily="34" charset="0"/>
                  </a:rPr>
                  <a:t>to </a:t>
                </a:r>
                <a14:m>
                  <m:oMath xmlns:m="http://schemas.openxmlformats.org/officeDocument/2006/math">
                    <m:r>
                      <a:rPr lang="en-US" sz="1800" i="1" dirty="0" smtClean="0">
                        <a:latin typeface="Cambria Math" panose="02040503050406030204" pitchFamily="18" charset="0"/>
                        <a:cs typeface="Calibri" panose="020F0502020204030204" pitchFamily="34" charset="0"/>
                      </a:rPr>
                      <m:t>𝑛</m:t>
                    </m:r>
                    <m:r>
                      <a:rPr lang="en-US" sz="1800" i="1" dirty="0" smtClean="0">
                        <a:latin typeface="Cambria Math" panose="02040503050406030204" pitchFamily="18" charset="0"/>
                        <a:cs typeface="Calibri" panose="020F0502020204030204" pitchFamily="34" charset="0"/>
                      </a:rPr>
                      <m:t>−1</m:t>
                    </m:r>
                  </m:oMath>
                </a14:m>
                <a:r>
                  <a:rPr lang="en-US" sz="1800" dirty="0">
                    <a:latin typeface="Calibri" panose="020F0502020204030204" pitchFamily="34" charset="0"/>
                    <a:cs typeface="Calibri" panose="020F0502020204030204" pitchFamily="34" charset="0"/>
                  </a:rPr>
                  <a:t>, inclusive,</a:t>
                </a:r>
              </a:p>
              <a:p>
                <a:pPr lvl="0">
                  <a:defRPr/>
                </a:pPr>
                <a:r>
                  <a:rPr lang="en-US" sz="1800" dirty="0">
                    <a:latin typeface="Calibri" panose="020F0502020204030204" pitchFamily="34" charset="0"/>
                    <a:cs typeface="Calibri" panose="020F0502020204030204" pitchFamily="34" charset="0"/>
                  </a:rPr>
                  <a:t>with exactly one repeated. Describe a fast algorithm for finding the integer in </a:t>
                </a:r>
                <a14:m>
                  <m:oMath xmlns:m="http://schemas.openxmlformats.org/officeDocument/2006/math">
                    <m:r>
                      <a:rPr lang="de-DE" sz="1800" b="0" i="1" dirty="0" smtClean="0">
                        <a:latin typeface="Cambria Math" panose="02040503050406030204" pitchFamily="18" charset="0"/>
                        <a:cs typeface="Calibri" panose="020F0502020204030204" pitchFamily="34" charset="0"/>
                      </a:rPr>
                      <m:t>𝑎</m:t>
                    </m:r>
                  </m:oMath>
                </a14:m>
                <a:r>
                  <a:rPr lang="en-US" sz="1800" dirty="0">
                    <a:latin typeface="Calibri" panose="020F0502020204030204" pitchFamily="34" charset="0"/>
                    <a:cs typeface="Calibri" panose="020F0502020204030204" pitchFamily="34" charset="0"/>
                  </a:rPr>
                  <a:t> that is repeated.</a:t>
                </a:r>
              </a:p>
              <a:p>
                <a:pPr lvl="0">
                  <a:defRPr/>
                </a:pPr>
                <a:endParaRPr lang="en-US" sz="1800" dirty="0">
                  <a:latin typeface="Calibri" panose="020F0502020204030204" pitchFamily="34" charset="0"/>
                  <a:cs typeface="Calibri" panose="020F0502020204030204" pitchFamily="34" charset="0"/>
                </a:endParaRPr>
              </a:p>
              <a:p>
                <a:pPr lvl="0">
                  <a:defRPr/>
                </a:pPr>
                <a:r>
                  <a:rPr lang="en-US" sz="1800" b="1" dirty="0">
                    <a:latin typeface="Calibri" panose="020F0502020204030204" pitchFamily="34" charset="0"/>
                    <a:cs typeface="Calibri" panose="020F0502020204030204" pitchFamily="34" charset="0"/>
                  </a:rPr>
                  <a:t>Task 10: </a:t>
                </a:r>
                <a:r>
                  <a:rPr lang="en-US" sz="1800" dirty="0">
                    <a:latin typeface="Calibri" panose="020F0502020204030204" pitchFamily="34" charset="0"/>
                    <a:cs typeface="Calibri" panose="020F0502020204030204" pitchFamily="34" charset="0"/>
                  </a:rPr>
                  <a:t>The shuffle method, supported by the random module, takes a Python list and rearranges it so that every possible ordering is equally likely. Implement your own version of such a function. </a:t>
                </a:r>
              </a:p>
              <a:p>
                <a:pPr lvl="0">
                  <a:defRPr/>
                </a:pPr>
                <a:r>
                  <a:rPr lang="en-US" sz="1800" i="1" dirty="0">
                    <a:latin typeface="Calibri" panose="020F0502020204030204" pitchFamily="34" charset="0"/>
                    <a:cs typeface="Calibri" panose="020F0502020204030204" pitchFamily="34" charset="0"/>
                  </a:rPr>
                  <a:t>Hint: </a:t>
                </a:r>
                <a:r>
                  <a:rPr lang="en-US" sz="1800" dirty="0">
                    <a:latin typeface="Calibri" panose="020F0502020204030204" pitchFamily="34" charset="0"/>
                    <a:cs typeface="Calibri" panose="020F0502020204030204" pitchFamily="34" charset="0"/>
                  </a:rPr>
                  <a:t>You may rely on the </a:t>
                </a:r>
                <a14:m>
                  <m:oMath xmlns:m="http://schemas.openxmlformats.org/officeDocument/2006/math">
                    <m:r>
                      <a:rPr lang="en-US" sz="1800" i="1" dirty="0" smtClean="0">
                        <a:latin typeface="Cambria Math" panose="02040503050406030204" pitchFamily="18" charset="0"/>
                        <a:cs typeface="Calibri" panose="020F0502020204030204" pitchFamily="34" charset="0"/>
                      </a:rPr>
                      <m:t>𝑟𝑎𝑛𝑑𝑟𝑎𝑛𝑔𝑒</m:t>
                    </m:r>
                    <m:r>
                      <a:rPr lang="en-US" sz="1800" i="1" dirty="0">
                        <a:latin typeface="Cambria Math" panose="02040503050406030204" pitchFamily="18" charset="0"/>
                        <a:cs typeface="Calibri" panose="020F0502020204030204" pitchFamily="34" charset="0"/>
                      </a:rPr>
                      <m:t>(</m:t>
                    </m:r>
                    <m:r>
                      <a:rPr lang="en-US" sz="1800" i="1" dirty="0">
                        <a:latin typeface="Cambria Math" panose="02040503050406030204" pitchFamily="18" charset="0"/>
                        <a:cs typeface="Calibri" panose="020F0502020204030204" pitchFamily="34" charset="0"/>
                      </a:rPr>
                      <m:t>𝑛</m:t>
                    </m:r>
                    <m:r>
                      <a:rPr lang="en-US" sz="1800" i="1" dirty="0">
                        <a:latin typeface="Cambria Math" panose="02040503050406030204" pitchFamily="18" charset="0"/>
                        <a:cs typeface="Calibri" panose="020F0502020204030204" pitchFamily="34" charset="0"/>
                      </a:rPr>
                      <m:t>) </m:t>
                    </m:r>
                  </m:oMath>
                </a14:m>
                <a:r>
                  <a:rPr lang="en-US" sz="1800" dirty="0">
                    <a:latin typeface="Calibri" panose="020F0502020204030204" pitchFamily="34" charset="0"/>
                    <a:cs typeface="Calibri" panose="020F0502020204030204" pitchFamily="34" charset="0"/>
                  </a:rPr>
                  <a:t>function of the </a:t>
                </a:r>
                <a14:m>
                  <m:oMath xmlns:m="http://schemas.openxmlformats.org/officeDocument/2006/math">
                    <m:r>
                      <a:rPr lang="en-US" sz="1800" i="1" dirty="0" smtClean="0">
                        <a:latin typeface="Cambria Math" panose="02040503050406030204" pitchFamily="18" charset="0"/>
                        <a:cs typeface="Calibri" panose="020F0502020204030204" pitchFamily="34" charset="0"/>
                      </a:rPr>
                      <m:t>𝑟𝑎𝑛𝑑𝑜𝑚</m:t>
                    </m:r>
                  </m:oMath>
                </a14:m>
                <a:r>
                  <a:rPr lang="en-US" sz="1800" dirty="0">
                    <a:latin typeface="Calibri" panose="020F0502020204030204" pitchFamily="34" charset="0"/>
                    <a:cs typeface="Calibri" panose="020F0502020204030204" pitchFamily="34" charset="0"/>
                  </a:rPr>
                  <a:t> module, which returns a random number between </a:t>
                </a:r>
                <a14:m>
                  <m:oMath xmlns:m="http://schemas.openxmlformats.org/officeDocument/2006/math">
                    <m:r>
                      <a:rPr lang="en-US" sz="1800" i="1" dirty="0" smtClean="0">
                        <a:latin typeface="Cambria Math" panose="02040503050406030204" pitchFamily="18" charset="0"/>
                        <a:cs typeface="Calibri" panose="020F0502020204030204" pitchFamily="34" charset="0"/>
                      </a:rPr>
                      <m:t>0</m:t>
                    </m:r>
                  </m:oMath>
                </a14:m>
                <a:r>
                  <a:rPr lang="en-US" sz="1800" dirty="0">
                    <a:latin typeface="Calibri" panose="020F0502020204030204" pitchFamily="34" charset="0"/>
                    <a:cs typeface="Calibri" panose="020F0502020204030204" pitchFamily="34" charset="0"/>
                  </a:rPr>
                  <a:t> and </a:t>
                </a:r>
                <a14:m>
                  <m:oMath xmlns:m="http://schemas.openxmlformats.org/officeDocument/2006/math">
                    <m:r>
                      <a:rPr lang="en-US" sz="1800" i="1" dirty="0" smtClean="0">
                        <a:latin typeface="Cambria Math" panose="02040503050406030204" pitchFamily="18" charset="0"/>
                        <a:cs typeface="Calibri" panose="020F0502020204030204" pitchFamily="34" charset="0"/>
                      </a:rPr>
                      <m:t>𝑛</m:t>
                    </m:r>
                    <m:r>
                      <a:rPr lang="en-US" sz="1800" i="1" dirty="0" smtClean="0">
                        <a:latin typeface="Cambria Math" panose="02040503050406030204" pitchFamily="18" charset="0"/>
                        <a:cs typeface="Calibri" panose="020F0502020204030204" pitchFamily="34" charset="0"/>
                      </a:rPr>
                      <m:t>−1 </m:t>
                    </m:r>
                  </m:oMath>
                </a14:m>
                <a:r>
                  <a:rPr lang="en-US" sz="1800" dirty="0">
                    <a:latin typeface="Calibri" panose="020F0502020204030204" pitchFamily="34" charset="0"/>
                    <a:cs typeface="Calibri" panose="020F0502020204030204" pitchFamily="34" charset="0"/>
                  </a:rPr>
                  <a:t>inclusive.</a:t>
                </a:r>
              </a:p>
              <a:p>
                <a:pPr lvl="0">
                  <a:defRPr/>
                </a:pPr>
                <a:endParaRPr lang="en-US" sz="1800" dirty="0">
                  <a:latin typeface="Calibri" panose="020F0502020204030204" pitchFamily="34" charset="0"/>
                  <a:cs typeface="Calibri" panose="020F0502020204030204" pitchFamily="34" charset="0"/>
                </a:endParaRPr>
              </a:p>
              <a:p>
                <a:pPr lvl="0">
                  <a:defRPr/>
                </a:pPr>
                <a:r>
                  <a:rPr lang="en-US" sz="1800" b="1" dirty="0">
                    <a:latin typeface="Calibri" panose="020F0502020204030204" pitchFamily="34" charset="0"/>
                    <a:cs typeface="Calibri" panose="020F0502020204030204" pitchFamily="34" charset="0"/>
                  </a:rPr>
                  <a:t>Task 11: </a:t>
                </a:r>
                <a:r>
                  <a:rPr lang="en-US" sz="1800" dirty="0">
                    <a:latin typeface="Calibri" panose="020F0502020204030204" pitchFamily="34" charset="0"/>
                    <a:cs typeface="Calibri" panose="020F0502020204030204" pitchFamily="34" charset="0"/>
                  </a:rPr>
                  <a:t>A useful operation in databases is the natural join. If we view a database as a list of ordered pairs of objects, then the natural join of databases </a:t>
                </a:r>
                <a14:m>
                  <m:oMath xmlns:m="http://schemas.openxmlformats.org/officeDocument/2006/math">
                    <m:r>
                      <a:rPr lang="en-US" sz="1800" i="1" dirty="0" smtClean="0">
                        <a:latin typeface="Cambria Math" panose="02040503050406030204" pitchFamily="18" charset="0"/>
                        <a:cs typeface="Calibri" panose="020F0502020204030204" pitchFamily="34" charset="0"/>
                      </a:rPr>
                      <m:t>𝐴</m:t>
                    </m:r>
                  </m:oMath>
                </a14:m>
                <a:r>
                  <a:rPr lang="en-US" sz="1800" dirty="0">
                    <a:latin typeface="Calibri" panose="020F0502020204030204" pitchFamily="34" charset="0"/>
                    <a:cs typeface="Calibri" panose="020F0502020204030204" pitchFamily="34" charset="0"/>
                  </a:rPr>
                  <a:t> and </a:t>
                </a:r>
                <a14:m>
                  <m:oMath xmlns:m="http://schemas.openxmlformats.org/officeDocument/2006/math">
                    <m:r>
                      <a:rPr lang="en-US" sz="1800" i="1" dirty="0" smtClean="0">
                        <a:latin typeface="Cambria Math" panose="02040503050406030204" pitchFamily="18" charset="0"/>
                        <a:cs typeface="Calibri" panose="020F0502020204030204" pitchFamily="34" charset="0"/>
                      </a:rPr>
                      <m:t>𝐵</m:t>
                    </m:r>
                    <m:r>
                      <a:rPr lang="en-US" sz="1800" i="1" dirty="0" smtClean="0">
                        <a:latin typeface="Cambria Math" panose="02040503050406030204" pitchFamily="18" charset="0"/>
                        <a:cs typeface="Calibri" panose="020F0502020204030204" pitchFamily="34" charset="0"/>
                      </a:rPr>
                      <m:t> </m:t>
                    </m:r>
                  </m:oMath>
                </a14:m>
                <a:r>
                  <a:rPr lang="en-US" sz="1800" dirty="0">
                    <a:latin typeface="Calibri" panose="020F0502020204030204" pitchFamily="34" charset="0"/>
                    <a:cs typeface="Calibri" panose="020F0502020204030204" pitchFamily="34" charset="0"/>
                  </a:rPr>
                  <a:t>is the list of all ordered triples </a:t>
                </a:r>
                <a14:m>
                  <m:oMath xmlns:m="http://schemas.openxmlformats.org/officeDocument/2006/math">
                    <m:r>
                      <a:rPr lang="en-US" sz="1800" i="1" dirty="0" smtClean="0">
                        <a:latin typeface="Cambria Math" panose="02040503050406030204" pitchFamily="18" charset="0"/>
                        <a:cs typeface="Calibri" panose="020F0502020204030204" pitchFamily="34" charset="0"/>
                      </a:rPr>
                      <m:t>(</m:t>
                    </m:r>
                    <m:r>
                      <a:rPr lang="en-US" sz="1800" i="1" dirty="0" err="1">
                        <a:latin typeface="Cambria Math" panose="02040503050406030204" pitchFamily="18" charset="0"/>
                        <a:cs typeface="Calibri" panose="020F0502020204030204" pitchFamily="34" charset="0"/>
                      </a:rPr>
                      <m:t>𝑥</m:t>
                    </m:r>
                    <m:r>
                      <a:rPr lang="en-US" sz="1800" i="1" dirty="0" err="1">
                        <a:latin typeface="Cambria Math" panose="02040503050406030204" pitchFamily="18" charset="0"/>
                        <a:cs typeface="Calibri" panose="020F0502020204030204" pitchFamily="34" charset="0"/>
                      </a:rPr>
                      <m:t>,</m:t>
                    </m:r>
                    <m:r>
                      <a:rPr lang="en-US" sz="1800" i="1" dirty="0" err="1">
                        <a:latin typeface="Cambria Math" panose="02040503050406030204" pitchFamily="18" charset="0"/>
                        <a:cs typeface="Calibri" panose="020F0502020204030204" pitchFamily="34" charset="0"/>
                      </a:rPr>
                      <m:t>𝑦</m:t>
                    </m:r>
                    <m:r>
                      <a:rPr lang="en-US" sz="1800" i="1" dirty="0">
                        <a:latin typeface="Cambria Math" panose="02040503050406030204" pitchFamily="18" charset="0"/>
                        <a:cs typeface="Calibri" panose="020F0502020204030204" pitchFamily="34" charset="0"/>
                      </a:rPr>
                      <m:t>, </m:t>
                    </m:r>
                    <m:r>
                      <a:rPr lang="en-US" sz="1800" i="1" dirty="0">
                        <a:latin typeface="Cambria Math" panose="02040503050406030204" pitchFamily="18" charset="0"/>
                        <a:cs typeface="Calibri" panose="020F0502020204030204" pitchFamily="34" charset="0"/>
                      </a:rPr>
                      <m:t>𝑧</m:t>
                    </m:r>
                    <m:r>
                      <a:rPr lang="en-US" sz="1800" i="1" dirty="0">
                        <a:latin typeface="Cambria Math" panose="02040503050406030204" pitchFamily="18" charset="0"/>
                        <a:cs typeface="Calibri" panose="020F0502020204030204" pitchFamily="34" charset="0"/>
                      </a:rPr>
                      <m:t>)</m:t>
                    </m:r>
                  </m:oMath>
                </a14:m>
                <a:r>
                  <a:rPr lang="en-US" sz="1800" dirty="0">
                    <a:latin typeface="Calibri" panose="020F0502020204030204" pitchFamily="34" charset="0"/>
                    <a:cs typeface="Calibri" panose="020F0502020204030204" pitchFamily="34" charset="0"/>
                  </a:rPr>
                  <a:t> such that the pair </a:t>
                </a:r>
                <a14:m>
                  <m:oMath xmlns:m="http://schemas.openxmlformats.org/officeDocument/2006/math">
                    <m:r>
                      <a:rPr lang="en-US" sz="1800" i="1" dirty="0" smtClean="0">
                        <a:latin typeface="Cambria Math" panose="02040503050406030204" pitchFamily="18" charset="0"/>
                        <a:cs typeface="Calibri" panose="020F0502020204030204" pitchFamily="34" charset="0"/>
                      </a:rPr>
                      <m:t>(</m:t>
                    </m:r>
                    <m:r>
                      <a:rPr lang="en-US" sz="1800" i="1" dirty="0" err="1">
                        <a:latin typeface="Cambria Math" panose="02040503050406030204" pitchFamily="18" charset="0"/>
                        <a:cs typeface="Calibri" panose="020F0502020204030204" pitchFamily="34" charset="0"/>
                      </a:rPr>
                      <m:t>𝑥</m:t>
                    </m:r>
                    <m:r>
                      <a:rPr lang="en-US" sz="1800" i="1" dirty="0" err="1">
                        <a:latin typeface="Cambria Math" panose="02040503050406030204" pitchFamily="18" charset="0"/>
                        <a:cs typeface="Calibri" panose="020F0502020204030204" pitchFamily="34" charset="0"/>
                      </a:rPr>
                      <m:t>,</m:t>
                    </m:r>
                    <m:r>
                      <a:rPr lang="en-US" sz="1800" i="1" dirty="0" err="1">
                        <a:latin typeface="Cambria Math" panose="02040503050406030204" pitchFamily="18" charset="0"/>
                        <a:cs typeface="Calibri" panose="020F0502020204030204" pitchFamily="34" charset="0"/>
                      </a:rPr>
                      <m:t>𝑦</m:t>
                    </m:r>
                    <m:r>
                      <a:rPr lang="en-US" sz="1800" i="1" dirty="0">
                        <a:latin typeface="Cambria Math" panose="02040503050406030204" pitchFamily="18" charset="0"/>
                        <a:cs typeface="Calibri" panose="020F0502020204030204" pitchFamily="34" charset="0"/>
                      </a:rPr>
                      <m:t>)</m:t>
                    </m:r>
                  </m:oMath>
                </a14:m>
                <a:r>
                  <a:rPr lang="en-US" sz="1800" dirty="0">
                    <a:latin typeface="Calibri" panose="020F0502020204030204" pitchFamily="34" charset="0"/>
                    <a:cs typeface="Calibri" panose="020F0502020204030204" pitchFamily="34" charset="0"/>
                  </a:rPr>
                  <a:t> is in </a:t>
                </a:r>
                <a14:m>
                  <m:oMath xmlns:m="http://schemas.openxmlformats.org/officeDocument/2006/math">
                    <m:r>
                      <a:rPr lang="en-US" sz="1800" i="1" dirty="0" smtClean="0">
                        <a:latin typeface="Cambria Math" panose="02040503050406030204" pitchFamily="18" charset="0"/>
                        <a:cs typeface="Calibri" panose="020F0502020204030204" pitchFamily="34" charset="0"/>
                      </a:rPr>
                      <m:t>𝐴</m:t>
                    </m:r>
                  </m:oMath>
                </a14:m>
                <a:r>
                  <a:rPr lang="en-US" sz="1800" dirty="0">
                    <a:latin typeface="Calibri" panose="020F0502020204030204" pitchFamily="34" charset="0"/>
                    <a:cs typeface="Calibri" panose="020F0502020204030204" pitchFamily="34" charset="0"/>
                  </a:rPr>
                  <a:t> and the pair </a:t>
                </a:r>
                <a14:m>
                  <m:oMath xmlns:m="http://schemas.openxmlformats.org/officeDocument/2006/math">
                    <m:r>
                      <a:rPr lang="en-US" sz="1800" i="1" dirty="0" smtClean="0">
                        <a:latin typeface="Cambria Math" panose="02040503050406030204" pitchFamily="18" charset="0"/>
                        <a:cs typeface="Calibri" panose="020F0502020204030204" pitchFamily="34" charset="0"/>
                      </a:rPr>
                      <m:t>(</m:t>
                    </m:r>
                    <m:r>
                      <a:rPr lang="en-US" sz="1800" i="1" dirty="0" smtClean="0">
                        <a:latin typeface="Cambria Math" panose="02040503050406030204" pitchFamily="18" charset="0"/>
                        <a:cs typeface="Calibri" panose="020F0502020204030204" pitchFamily="34" charset="0"/>
                      </a:rPr>
                      <m:t>𝑦</m:t>
                    </m:r>
                    <m:r>
                      <a:rPr lang="en-US" sz="1800" i="1" dirty="0" smtClean="0">
                        <a:latin typeface="Cambria Math" panose="02040503050406030204" pitchFamily="18" charset="0"/>
                        <a:cs typeface="Calibri" panose="020F0502020204030204" pitchFamily="34" charset="0"/>
                      </a:rPr>
                      <m:t>, </m:t>
                    </m:r>
                    <m:r>
                      <a:rPr lang="en-US" sz="1800" i="1" dirty="0" smtClean="0">
                        <a:latin typeface="Cambria Math" panose="02040503050406030204" pitchFamily="18" charset="0"/>
                        <a:cs typeface="Calibri" panose="020F0502020204030204" pitchFamily="34" charset="0"/>
                      </a:rPr>
                      <m:t>𝑧</m:t>
                    </m:r>
                    <m:r>
                      <a:rPr lang="en-US" sz="1800" i="1" dirty="0" smtClean="0">
                        <a:latin typeface="Cambria Math" panose="02040503050406030204" pitchFamily="18" charset="0"/>
                        <a:cs typeface="Calibri" panose="020F0502020204030204" pitchFamily="34" charset="0"/>
                      </a:rPr>
                      <m:t>) </m:t>
                    </m:r>
                  </m:oMath>
                </a14:m>
                <a:r>
                  <a:rPr lang="en-US" sz="1800" dirty="0">
                    <a:latin typeface="Calibri" panose="020F0502020204030204" pitchFamily="34" charset="0"/>
                    <a:cs typeface="Calibri" panose="020F0502020204030204" pitchFamily="34" charset="0"/>
                  </a:rPr>
                  <a:t>is in </a:t>
                </a:r>
                <a14:m>
                  <m:oMath xmlns:m="http://schemas.openxmlformats.org/officeDocument/2006/math">
                    <m:r>
                      <a:rPr lang="en-US" sz="1800" i="1" dirty="0" smtClean="0">
                        <a:latin typeface="Cambria Math" panose="02040503050406030204" pitchFamily="18" charset="0"/>
                        <a:cs typeface="Calibri" panose="020F0502020204030204" pitchFamily="34" charset="0"/>
                      </a:rPr>
                      <m:t>𝐵</m:t>
                    </m:r>
                  </m:oMath>
                </a14:m>
                <a:r>
                  <a:rPr lang="en-US" sz="1800" dirty="0">
                    <a:latin typeface="Calibri" panose="020F0502020204030204" pitchFamily="34" charset="0"/>
                    <a:cs typeface="Calibri" panose="020F0502020204030204" pitchFamily="34" charset="0"/>
                  </a:rPr>
                  <a:t>. Describe and analyze an efficient algorithm for computing the natural join of a list </a:t>
                </a:r>
                <a14:m>
                  <m:oMath xmlns:m="http://schemas.openxmlformats.org/officeDocument/2006/math">
                    <m:r>
                      <a:rPr lang="en-US" sz="1800" i="1" dirty="0" smtClean="0">
                        <a:latin typeface="Cambria Math" panose="02040503050406030204" pitchFamily="18" charset="0"/>
                        <a:cs typeface="Calibri" panose="020F0502020204030204" pitchFamily="34" charset="0"/>
                      </a:rPr>
                      <m:t>𝐴</m:t>
                    </m:r>
                  </m:oMath>
                </a14:m>
                <a:r>
                  <a:rPr lang="en-US" sz="1800" dirty="0">
                    <a:latin typeface="Calibri" panose="020F0502020204030204" pitchFamily="34" charset="0"/>
                    <a:cs typeface="Calibri" panose="020F0502020204030204" pitchFamily="34" charset="0"/>
                  </a:rPr>
                  <a:t> of </a:t>
                </a:r>
                <a14:m>
                  <m:oMath xmlns:m="http://schemas.openxmlformats.org/officeDocument/2006/math">
                    <m:r>
                      <a:rPr lang="en-US" sz="1800" i="1" dirty="0" smtClean="0">
                        <a:latin typeface="Cambria Math" panose="02040503050406030204" pitchFamily="18" charset="0"/>
                        <a:cs typeface="Calibri" panose="020F0502020204030204" pitchFamily="34" charset="0"/>
                      </a:rPr>
                      <m:t>𝑛</m:t>
                    </m:r>
                  </m:oMath>
                </a14:m>
                <a:r>
                  <a:rPr lang="en-US" sz="1800" dirty="0">
                    <a:latin typeface="Calibri" panose="020F0502020204030204" pitchFamily="34" charset="0"/>
                    <a:cs typeface="Calibri" panose="020F0502020204030204" pitchFamily="34" charset="0"/>
                  </a:rPr>
                  <a:t> pairs and a list </a:t>
                </a:r>
                <a14:m>
                  <m:oMath xmlns:m="http://schemas.openxmlformats.org/officeDocument/2006/math">
                    <m:r>
                      <a:rPr lang="en-US" sz="1800" i="1" dirty="0" smtClean="0">
                        <a:latin typeface="Cambria Math" panose="02040503050406030204" pitchFamily="18" charset="0"/>
                        <a:cs typeface="Calibri" panose="020F0502020204030204" pitchFamily="34" charset="0"/>
                      </a:rPr>
                      <m:t>𝐵</m:t>
                    </m:r>
                  </m:oMath>
                </a14:m>
                <a:r>
                  <a:rPr lang="en-US" sz="1800" dirty="0">
                    <a:latin typeface="Calibri" panose="020F0502020204030204" pitchFamily="34" charset="0"/>
                    <a:cs typeface="Calibri" panose="020F0502020204030204" pitchFamily="34" charset="0"/>
                  </a:rPr>
                  <a:t> of </a:t>
                </a:r>
                <a14:m>
                  <m:oMath xmlns:m="http://schemas.openxmlformats.org/officeDocument/2006/math">
                    <m:r>
                      <a:rPr lang="en-US" sz="1800" i="1" dirty="0" smtClean="0">
                        <a:latin typeface="Cambria Math" panose="02040503050406030204" pitchFamily="18" charset="0"/>
                        <a:cs typeface="Calibri" panose="020F0502020204030204" pitchFamily="34" charset="0"/>
                      </a:rPr>
                      <m:t>𝑚</m:t>
                    </m:r>
                  </m:oMath>
                </a14:m>
                <a:r>
                  <a:rPr lang="en-US" sz="1800" dirty="0">
                    <a:latin typeface="Calibri" panose="020F0502020204030204" pitchFamily="34" charset="0"/>
                    <a:cs typeface="Calibri" panose="020F0502020204030204" pitchFamily="34" charset="0"/>
                  </a:rPr>
                  <a:t> pairs.</a:t>
                </a:r>
              </a:p>
            </p:txBody>
          </p:sp>
        </mc:Choice>
        <mc:Fallback xmlns="">
          <p:sp>
            <p:nvSpPr>
              <p:cNvPr id="4" name="Textfeld 2">
                <a:extLst>
                  <a:ext uri="{FF2B5EF4-FFF2-40B4-BE49-F238E27FC236}">
                    <a16:creationId xmlns:a16="http://schemas.microsoft.com/office/drawing/2014/main" id="{B1AB2DE2-BFB4-403B-9976-58C0812A00AF}"/>
                  </a:ext>
                </a:extLst>
              </p:cNvPr>
              <p:cNvSpPr txBox="1">
                <a:spLocks noRot="1" noChangeAspect="1" noMove="1" noResize="1" noEditPoints="1" noAdjustHandles="1" noChangeArrowheads="1" noChangeShapeType="1" noTextEdit="1"/>
              </p:cNvSpPr>
              <p:nvPr/>
            </p:nvSpPr>
            <p:spPr>
              <a:xfrm>
                <a:off x="457200" y="1605600"/>
                <a:ext cx="8229600" cy="4247317"/>
              </a:xfrm>
              <a:prstGeom prst="rect">
                <a:avLst/>
              </a:prstGeom>
              <a:blipFill>
                <a:blip r:embed="rId3"/>
                <a:stretch>
                  <a:fillRect l="-593" t="-717" r="-963" b="-1291"/>
                </a:stretch>
              </a:blipFill>
            </p:spPr>
            <p:txBody>
              <a:bodyPr/>
              <a:lstStyle/>
              <a:p>
                <a:r>
                  <a:rPr lang="de-AT">
                    <a:noFill/>
                  </a:rPr>
                  <a:t> </a:t>
                </a:r>
              </a:p>
            </p:txBody>
          </p:sp>
        </mc:Fallback>
      </mc:AlternateContent>
    </p:spTree>
    <p:extLst>
      <p:ext uri="{BB962C8B-B14F-4D97-AF65-F5344CB8AC3E}">
        <p14:creationId xmlns:p14="http://schemas.microsoft.com/office/powerpoint/2010/main" val="39915458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Student task</a:t>
            </a:r>
          </a:p>
        </p:txBody>
      </p:sp>
      <mc:AlternateContent xmlns:mc="http://schemas.openxmlformats.org/markup-compatibility/2006" xmlns:a14="http://schemas.microsoft.com/office/drawing/2010/main">
        <mc:Choice Requires="a14">
          <p:sp>
            <p:nvSpPr>
              <p:cNvPr id="4" name="Textfeld 2">
                <a:extLst>
                  <a:ext uri="{FF2B5EF4-FFF2-40B4-BE49-F238E27FC236}">
                    <a16:creationId xmlns:a16="http://schemas.microsoft.com/office/drawing/2014/main" id="{B1AB2DE2-BFB4-403B-9976-58C0812A00AF}"/>
                  </a:ext>
                </a:extLst>
              </p:cNvPr>
              <p:cNvSpPr txBox="1"/>
              <p:nvPr/>
            </p:nvSpPr>
            <p:spPr>
              <a:xfrm>
                <a:off x="457200" y="1605600"/>
                <a:ext cx="8229600" cy="3693319"/>
              </a:xfrm>
              <a:prstGeom prst="rect">
                <a:avLst/>
              </a:prstGeom>
              <a:solidFill>
                <a:schemeClr val="accent3">
                  <a:lumMod val="60000"/>
                  <a:lumOff val="40000"/>
                </a:schemeClr>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defRPr/>
                </a:pPr>
                <a:r>
                  <a:rPr lang="en-US" sz="1800" b="1" dirty="0">
                    <a:latin typeface="Calibri" panose="020F0502020204030204" pitchFamily="34" charset="0"/>
                    <a:cs typeface="Calibri" panose="020F0502020204030204" pitchFamily="34" charset="0"/>
                  </a:rPr>
                  <a:t>Task</a:t>
                </a: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lang="en-US" sz="1800" b="1" dirty="0">
                    <a:latin typeface="Calibri" panose="020F0502020204030204" pitchFamily="34" charset="0"/>
                    <a:cs typeface="Calibri" panose="020F0502020204030204" pitchFamily="34" charset="0"/>
                  </a:rPr>
                  <a:t>12</a:t>
                </a: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a:t>
                </a:r>
                <a:r>
                  <a:rPr lang="en-US" sz="1800" b="1" dirty="0">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Give a recursive method for removing all the elements from a stack.</a:t>
                </a:r>
              </a:p>
              <a:p>
                <a:pPr lvl="0">
                  <a:defRPr/>
                </a:pPr>
                <a:endParaRPr lang="en-US" sz="1800" dirty="0">
                  <a:latin typeface="Calibri" panose="020F0502020204030204" pitchFamily="34" charset="0"/>
                  <a:cs typeface="Calibri" panose="020F0502020204030204" pitchFamily="34" charset="0"/>
                </a:endParaRPr>
              </a:p>
              <a:p>
                <a:pPr lvl="0">
                  <a:defRPr/>
                </a:pPr>
                <a:r>
                  <a:rPr lang="en-US" sz="1800" b="1" dirty="0">
                    <a:latin typeface="Calibri" panose="020F0502020204030204" pitchFamily="34" charset="0"/>
                    <a:cs typeface="Calibri" panose="020F0502020204030204" pitchFamily="34" charset="0"/>
                  </a:rPr>
                  <a:t>Task 13: </a:t>
                </a:r>
                <a:r>
                  <a:rPr lang="en-US" sz="1800" dirty="0">
                    <a:latin typeface="Calibri" panose="020F0502020204030204" pitchFamily="34" charset="0"/>
                    <a:cs typeface="Calibri" panose="020F0502020204030204" pitchFamily="34" charset="0"/>
                  </a:rPr>
                  <a:t>In an HTML document, portions of text are delimited by HTML tags. A simple</a:t>
                </a:r>
              </a:p>
              <a:p>
                <a:pPr lvl="0">
                  <a:defRPr/>
                </a:pPr>
                <a:r>
                  <a:rPr lang="en-US" sz="1800" dirty="0">
                    <a:latin typeface="Calibri" panose="020F0502020204030204" pitchFamily="34" charset="0"/>
                    <a:cs typeface="Calibri" panose="020F0502020204030204" pitchFamily="34" charset="0"/>
                  </a:rPr>
                  <a:t>opening HTML tag has the form “&lt;name&gt;” and the corresponding closing tag has the form “&lt;/name&gt;”. Some commonly used HTML tags that are used include:</a:t>
                </a:r>
              </a:p>
              <a:p>
                <a:pPr lvl="0">
                  <a:defRPr/>
                </a:pPr>
                <a:r>
                  <a:rPr lang="en-US" sz="1800" dirty="0">
                    <a:latin typeface="Calibri" panose="020F0502020204030204" pitchFamily="34" charset="0"/>
                    <a:cs typeface="Calibri" panose="020F0502020204030204" pitchFamily="34" charset="0"/>
                  </a:rPr>
                  <a:t>• body: document body</a:t>
                </a:r>
              </a:p>
              <a:p>
                <a:pPr lvl="0">
                  <a:defRPr/>
                </a:pPr>
                <a:r>
                  <a:rPr lang="en-US" sz="1800" dirty="0">
                    <a:latin typeface="Calibri" panose="020F0502020204030204" pitchFamily="34" charset="0"/>
                    <a:cs typeface="Calibri" panose="020F0502020204030204" pitchFamily="34" charset="0"/>
                  </a:rPr>
                  <a:t>• h1: section header</a:t>
                </a:r>
              </a:p>
              <a:p>
                <a:pPr lvl="0">
                  <a:defRPr/>
                </a:pPr>
                <a:r>
                  <a:rPr lang="en-US" sz="1800" dirty="0">
                    <a:latin typeface="Calibri" panose="020F0502020204030204" pitchFamily="34" charset="0"/>
                    <a:cs typeface="Calibri" panose="020F0502020204030204" pitchFamily="34" charset="0"/>
                  </a:rPr>
                  <a:t>• center: center justify</a:t>
                </a:r>
              </a:p>
              <a:p>
                <a:pPr lvl="0">
                  <a:defRPr/>
                </a:pPr>
                <a:r>
                  <a:rPr lang="en-US" sz="1800" dirty="0">
                    <a:latin typeface="Calibri" panose="020F0502020204030204" pitchFamily="34" charset="0"/>
                    <a:cs typeface="Calibri" panose="020F0502020204030204" pitchFamily="34" charset="0"/>
                  </a:rPr>
                  <a:t>• p: paragraph</a:t>
                </a:r>
              </a:p>
              <a:p>
                <a:pPr lvl="0">
                  <a:defRPr/>
                </a:pP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ol</a:t>
                </a:r>
                <a:r>
                  <a:rPr lang="en-US" sz="1800" dirty="0">
                    <a:latin typeface="Calibri" panose="020F0502020204030204" pitchFamily="34" charset="0"/>
                    <a:cs typeface="Calibri" panose="020F0502020204030204" pitchFamily="34" charset="0"/>
                  </a:rPr>
                  <a:t>: numbered (ordered) list</a:t>
                </a:r>
              </a:p>
              <a:p>
                <a:pPr lvl="0">
                  <a:defRPr/>
                </a:pPr>
                <a:r>
                  <a:rPr lang="en-US" sz="1800" dirty="0">
                    <a:latin typeface="Calibri" panose="020F0502020204030204" pitchFamily="34" charset="0"/>
                    <a:cs typeface="Calibri" panose="020F0502020204030204" pitchFamily="34" charset="0"/>
                  </a:rPr>
                  <a:t>• li: list item</a:t>
                </a:r>
              </a:p>
              <a:p>
                <a:pPr lvl="0">
                  <a:defRPr/>
                </a:pPr>
                <a:r>
                  <a:rPr lang="en-US" sz="1800" dirty="0">
                    <a:latin typeface="Calibri" panose="020F0502020204030204" pitchFamily="34" charset="0"/>
                    <a:cs typeface="Calibri" panose="020F0502020204030204" pitchFamily="34" charset="0"/>
                  </a:rPr>
                  <a:t>Write a parser for HTML documents that matches opening and closing tags. The parser should return </a:t>
                </a:r>
                <a14:m>
                  <m:oMath xmlns:m="http://schemas.openxmlformats.org/officeDocument/2006/math">
                    <m:r>
                      <a:rPr lang="en-US" sz="1800" i="1" dirty="0" smtClean="0">
                        <a:latin typeface="Cambria Math" panose="02040503050406030204" pitchFamily="18" charset="0"/>
                        <a:cs typeface="Calibri" panose="020F0502020204030204" pitchFamily="34" charset="0"/>
                      </a:rPr>
                      <m:t>𝑇𝑟𝑢𝑒</m:t>
                    </m:r>
                  </m:oMath>
                </a14:m>
                <a:r>
                  <a:rPr lang="en-US" sz="1800" dirty="0">
                    <a:latin typeface="Calibri" panose="020F0502020204030204" pitchFamily="34" charset="0"/>
                    <a:cs typeface="Calibri" panose="020F0502020204030204" pitchFamily="34" charset="0"/>
                  </a:rPr>
                  <a:t> for properly matched tags and </a:t>
                </a:r>
                <a14:m>
                  <m:oMath xmlns:m="http://schemas.openxmlformats.org/officeDocument/2006/math">
                    <m:r>
                      <a:rPr lang="en-US" sz="1800" i="1" dirty="0" smtClean="0">
                        <a:latin typeface="Cambria Math" panose="02040503050406030204" pitchFamily="18" charset="0"/>
                        <a:cs typeface="Calibri" panose="020F0502020204030204" pitchFamily="34" charset="0"/>
                      </a:rPr>
                      <m:t>𝐹𝑎𝑙𝑠𝑒</m:t>
                    </m:r>
                  </m:oMath>
                </a14:m>
                <a:r>
                  <a:rPr lang="en-US" sz="1800" dirty="0">
                    <a:latin typeface="Calibri" panose="020F0502020204030204" pitchFamily="34" charset="0"/>
                    <a:cs typeface="Calibri" panose="020F0502020204030204" pitchFamily="34" charset="0"/>
                  </a:rPr>
                  <a:t> otherwise.</a:t>
                </a:r>
              </a:p>
            </p:txBody>
          </p:sp>
        </mc:Choice>
        <mc:Fallback xmlns="">
          <p:sp>
            <p:nvSpPr>
              <p:cNvPr id="4" name="Textfeld 2">
                <a:extLst>
                  <a:ext uri="{FF2B5EF4-FFF2-40B4-BE49-F238E27FC236}">
                    <a16:creationId xmlns:a16="http://schemas.microsoft.com/office/drawing/2014/main" id="{B1AB2DE2-BFB4-403B-9976-58C0812A00AF}"/>
                  </a:ext>
                </a:extLst>
              </p:cNvPr>
              <p:cNvSpPr txBox="1">
                <a:spLocks noRot="1" noChangeAspect="1" noMove="1" noResize="1" noEditPoints="1" noAdjustHandles="1" noChangeArrowheads="1" noChangeShapeType="1" noTextEdit="1"/>
              </p:cNvSpPr>
              <p:nvPr/>
            </p:nvSpPr>
            <p:spPr>
              <a:xfrm>
                <a:off x="457200" y="1605600"/>
                <a:ext cx="8229600" cy="3693319"/>
              </a:xfrm>
              <a:prstGeom prst="rect">
                <a:avLst/>
              </a:prstGeom>
              <a:blipFill>
                <a:blip r:embed="rId3"/>
                <a:stretch>
                  <a:fillRect l="-593" t="-825" b="-1650"/>
                </a:stretch>
              </a:blipFill>
            </p:spPr>
            <p:txBody>
              <a:bodyPr/>
              <a:lstStyle/>
              <a:p>
                <a:r>
                  <a:rPr lang="de-AT">
                    <a:noFill/>
                  </a:rPr>
                  <a:t> </a:t>
                </a:r>
              </a:p>
            </p:txBody>
          </p:sp>
        </mc:Fallback>
      </mc:AlternateContent>
    </p:spTree>
    <p:extLst>
      <p:ext uri="{BB962C8B-B14F-4D97-AF65-F5344CB8AC3E}">
        <p14:creationId xmlns:p14="http://schemas.microsoft.com/office/powerpoint/2010/main" val="33418300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Student task</a:t>
            </a:r>
          </a:p>
        </p:txBody>
      </p:sp>
      <mc:AlternateContent xmlns:mc="http://schemas.openxmlformats.org/markup-compatibility/2006" xmlns:a14="http://schemas.microsoft.com/office/drawing/2010/main">
        <mc:Choice Requires="a14">
          <p:sp>
            <p:nvSpPr>
              <p:cNvPr id="4" name="Textfeld 2">
                <a:extLst>
                  <a:ext uri="{FF2B5EF4-FFF2-40B4-BE49-F238E27FC236}">
                    <a16:creationId xmlns:a16="http://schemas.microsoft.com/office/drawing/2014/main" id="{B1AB2DE2-BFB4-403B-9976-58C0812A00AF}"/>
                  </a:ext>
                </a:extLst>
              </p:cNvPr>
              <p:cNvSpPr txBox="1"/>
              <p:nvPr/>
            </p:nvSpPr>
            <p:spPr>
              <a:xfrm>
                <a:off x="457200" y="1605600"/>
                <a:ext cx="8229600" cy="923330"/>
              </a:xfrm>
              <a:prstGeom prst="rect">
                <a:avLst/>
              </a:prstGeom>
              <a:solidFill>
                <a:schemeClr val="accent3">
                  <a:lumMod val="60000"/>
                  <a:lumOff val="40000"/>
                </a:schemeClr>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latin typeface="Calibri" panose="020F0502020204030204" pitchFamily="34" charset="0"/>
                    <a:cs typeface="Calibri" panose="020F0502020204030204" pitchFamily="34" charset="0"/>
                  </a:rPr>
                  <a:t>Task</a:t>
                </a: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lang="en-US" sz="1800" b="1" noProof="0" dirty="0">
                    <a:latin typeface="Calibri" panose="020F0502020204030204" pitchFamily="34" charset="0"/>
                    <a:cs typeface="Calibri" panose="020F0502020204030204" pitchFamily="34" charset="0"/>
                  </a:rPr>
                  <a:t>14</a:t>
                </a: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AT"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Implement </a:t>
                </a:r>
                <a:r>
                  <a:rPr kumimoji="0" lang="de-AT"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the</a:t>
                </a:r>
                <a:r>
                  <a:rPr kumimoji="0" lang="de-AT"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AT"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doubly</a:t>
                </a:r>
                <a:r>
                  <a:rPr kumimoji="0" lang="de-AT"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AT"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linked</a:t>
                </a:r>
                <a:r>
                  <a:rPr kumimoji="0" lang="de-AT" sz="1800" i="0" u="none" strike="noStrike" kern="0" cap="none" spc="0" normalizeH="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AT" sz="1800" i="0" u="none" strike="noStrike" kern="0" cap="none" spc="0" normalizeH="0" noProof="0" dirty="0" err="1">
                    <a:ln>
                      <a:noFill/>
                    </a:ln>
                    <a:solidFill>
                      <a:srgbClr val="000000"/>
                    </a:solidFill>
                    <a:effectLst/>
                    <a:uLnTx/>
                    <a:uFillTx/>
                    <a:latin typeface="Calibri" panose="020F0502020204030204" pitchFamily="34" charset="0"/>
                    <a:cs typeface="Calibri" panose="020F0502020204030204" pitchFamily="34" charset="0"/>
                    <a:sym typeface="Arial"/>
                  </a:rPr>
                  <a:t>list</a:t>
                </a:r>
                <a:r>
                  <a:rPr kumimoji="0" lang="de-AT" sz="1800" i="0" u="none" strike="noStrike" kern="0" cap="none" spc="0" normalizeH="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AT" sz="1800" i="0" u="none" strike="noStrike" kern="0" cap="none" spc="0" normalizeH="0" noProof="0" dirty="0" err="1">
                    <a:ln>
                      <a:noFill/>
                    </a:ln>
                    <a:solidFill>
                      <a:srgbClr val="000000"/>
                    </a:solidFill>
                    <a:effectLst/>
                    <a:uLnTx/>
                    <a:uFillTx/>
                    <a:latin typeface="Calibri" panose="020F0502020204030204" pitchFamily="34" charset="0"/>
                    <a:cs typeface="Calibri" panose="020F0502020204030204" pitchFamily="34" charset="0"/>
                    <a:sym typeface="Arial"/>
                  </a:rPr>
                  <a:t>with</a:t>
                </a:r>
                <a:r>
                  <a:rPr kumimoji="0" lang="de-AT" sz="1800" i="0" u="none" strike="noStrike" kern="0" cap="none" spc="0" normalizeH="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AT" sz="1800" i="0" u="none" strike="noStrike" kern="0" cap="none" spc="0" normalizeH="0" noProof="0" dirty="0" err="1">
                    <a:ln>
                      <a:noFill/>
                    </a:ln>
                    <a:solidFill>
                      <a:srgbClr val="000000"/>
                    </a:solidFill>
                    <a:effectLst/>
                    <a:uLnTx/>
                    <a:uFillTx/>
                    <a:latin typeface="Calibri" panose="020F0502020204030204" pitchFamily="34" charset="0"/>
                    <a:cs typeface="Calibri" panose="020F0502020204030204" pitchFamily="34" charset="0"/>
                    <a:sym typeface="Arial"/>
                  </a:rPr>
                  <a:t>the</a:t>
                </a:r>
                <a:r>
                  <a:rPr kumimoji="0" lang="de-AT" sz="1800" i="0" u="none" strike="noStrike" kern="0" cap="none" spc="0" normalizeH="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AT" sz="1800" i="0" u="none" strike="noStrike" kern="0" cap="none" spc="0" normalizeH="0" noProof="0" dirty="0" err="1">
                    <a:ln>
                      <a:noFill/>
                    </a:ln>
                    <a:solidFill>
                      <a:srgbClr val="000000"/>
                    </a:solidFill>
                    <a:effectLst/>
                    <a:uLnTx/>
                    <a:uFillTx/>
                    <a:latin typeface="Calibri" panose="020F0502020204030204" pitchFamily="34" charset="0"/>
                    <a:cs typeface="Calibri" panose="020F0502020204030204" pitchFamily="34" charset="0"/>
                    <a:sym typeface="Arial"/>
                  </a:rPr>
                  <a:t>following</a:t>
                </a:r>
                <a:r>
                  <a:rPr kumimoji="0" lang="de-AT" sz="1800" i="0" u="none" strike="noStrike" kern="0" cap="none" spc="0" normalizeH="0" noProof="0" dirty="0">
                    <a:ln>
                      <a:noFill/>
                    </a:ln>
                    <a:solidFill>
                      <a:srgbClr val="000000"/>
                    </a:solidFill>
                    <a:effectLst/>
                    <a:uLnTx/>
                    <a:uFillTx/>
                    <a:latin typeface="Calibri" panose="020F0502020204030204" pitchFamily="34" charset="0"/>
                    <a:cs typeface="Calibri" panose="020F0502020204030204" pitchFamily="34" charset="0"/>
                    <a:sym typeface="Arial"/>
                  </a:rPr>
                  <a:t> interface</a:t>
                </a:r>
                <a:r>
                  <a:rPr kumimoji="0" lang="de-AT"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14:m>
                  <m:oMath xmlns:m="http://schemas.openxmlformats.org/officeDocument/2006/math">
                    <m:r>
                      <a:rPr lang="de-AT" sz="1800" b="0" i="1" dirty="0" smtClean="0">
                        <a:latin typeface="Cambria Math" panose="02040503050406030204" pitchFamily="18" charset="0"/>
                        <a:cs typeface="Calibri" panose="020F0502020204030204" pitchFamily="34" charset="0"/>
                      </a:rPr>
                      <m:t>𝐷𝑜𝑢𝑏𝑙𝑦𝐿𝑖𝑛𝑘𝑒𝑑𝐿𝑖𝑠𝑡</m:t>
                    </m:r>
                    <m:r>
                      <a:rPr lang="de-AT" sz="1800" i="1" dirty="0" smtClean="0">
                        <a:latin typeface="Cambria Math" panose="02040503050406030204" pitchFamily="18" charset="0"/>
                        <a:cs typeface="Calibri" panose="020F0502020204030204" pitchFamily="34" charset="0"/>
                      </a:rPr>
                      <m:t>(), </m:t>
                    </m:r>
                    <m:r>
                      <a:rPr kumimoji="0" lang="de-AT"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𝑙𝑒𝑛</m:t>
                    </m:r>
                    <m:r>
                      <a:rPr kumimoji="0" lang="de-AT"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𝑙</m:t>
                    </m:r>
                    <m:r>
                      <a:rPr kumimoji="0" lang="de-AT"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𝑙</m:t>
                    </m:r>
                    <m:r>
                      <a:rPr kumimoji="0" lang="de-AT"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m:t>
                    </m:r>
                    <m:r>
                      <a:rPr kumimoji="0" lang="de-AT"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𝑖𝑠</m:t>
                    </m:r>
                    <m:r>
                      <a:rPr kumimoji="0" lang="de-AT"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_</m:t>
                    </m:r>
                    <m:r>
                      <a:rPr kumimoji="0" lang="de-AT"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𝑒𝑚𝑝𝑡𝑦</m:t>
                    </m:r>
                    <m:r>
                      <a:rPr kumimoji="0" lang="de-AT"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𝑙</m:t>
                    </m:r>
                    <m:r>
                      <a:rPr kumimoji="0" lang="de-AT"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𝑖𝑛𝑠𝑒𝑟𝑡</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_</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𝑏𝑒𝑡𝑤𝑒𝑒𝑛</m:t>
                    </m:r>
                    <m:r>
                      <a:rPr lang="de-AT" sz="1800" i="1" dirty="0" smtClean="0">
                        <a:latin typeface="Cambria Math" panose="02040503050406030204" pitchFamily="18" charset="0"/>
                        <a:cs typeface="Calibri" panose="020F0502020204030204" pitchFamily="34" charset="0"/>
                      </a:rPr>
                      <m:t>(</m:t>
                    </m:r>
                    <m:r>
                      <a:rPr lang="de-AT" sz="1800" i="1" dirty="0" smtClean="0">
                        <a:latin typeface="Cambria Math" panose="02040503050406030204" pitchFamily="18" charset="0"/>
                        <a:cs typeface="Calibri" panose="020F0502020204030204" pitchFamily="34" charset="0"/>
                      </a:rPr>
                      <m:t>𝑒</m:t>
                    </m:r>
                    <m:r>
                      <a:rPr lang="de-AT" sz="1800" b="0" i="1" dirty="0" smtClean="0">
                        <a:latin typeface="Cambria Math" panose="02040503050406030204" pitchFamily="18" charset="0"/>
                        <a:cs typeface="Calibri" panose="020F0502020204030204" pitchFamily="34" charset="0"/>
                      </a:rPr>
                      <m:t>, </m:t>
                    </m:r>
                    <m:r>
                      <a:rPr lang="de-AT" sz="1800" b="0" i="1" dirty="0" smtClean="0">
                        <a:latin typeface="Cambria Math" panose="02040503050406030204" pitchFamily="18" charset="0"/>
                        <a:cs typeface="Calibri" panose="020F0502020204030204" pitchFamily="34" charset="0"/>
                      </a:rPr>
                      <m:t>𝑝𝑟𝑒𝑣</m:t>
                    </m:r>
                    <m:r>
                      <a:rPr lang="de-AT" sz="1800" b="0" i="1" dirty="0" smtClean="0">
                        <a:latin typeface="Cambria Math" panose="02040503050406030204" pitchFamily="18" charset="0"/>
                        <a:cs typeface="Calibri" panose="020F0502020204030204" pitchFamily="34" charset="0"/>
                      </a:rPr>
                      <m:t>, </m:t>
                    </m:r>
                    <m:r>
                      <a:rPr lang="de-AT" sz="1800" b="0" i="1" dirty="0" smtClean="0">
                        <a:latin typeface="Cambria Math" panose="02040503050406030204" pitchFamily="18" charset="0"/>
                        <a:cs typeface="Calibri" panose="020F0502020204030204" pitchFamily="34" charset="0"/>
                      </a:rPr>
                      <m:t>𝑛𝑒𝑥𝑡</m:t>
                    </m:r>
                    <m:r>
                      <a:rPr lang="de-AT" sz="1800" i="1" dirty="0" smtClean="0">
                        <a:latin typeface="Cambria Math" panose="02040503050406030204" pitchFamily="18" charset="0"/>
                        <a:cs typeface="Calibri" panose="020F0502020204030204" pitchFamily="34" charset="0"/>
                      </a:rPr>
                      <m:t>)</m:t>
                    </m:r>
                  </m:oMath>
                </a14:m>
                <a:endPar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 xmlns:m="http://schemas.openxmlformats.org/officeDocument/2006/math">
                    <m:r>
                      <a:rPr kumimoji="0" lang="de-AT" sz="1800" b="0" i="1" u="none" strike="noStrike" kern="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sym typeface="Arial"/>
                      </a:rPr>
                      <m:t>𝑙</m:t>
                    </m:r>
                    <m:r>
                      <a:rPr kumimoji="0" lang="de-AT" sz="1800" b="0" i="1" u="none" strike="noStrike" kern="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sym typeface="Arial"/>
                      </a:rPr>
                      <m:t>.</m:t>
                    </m:r>
                    <m:r>
                      <a:rPr kumimoji="0" lang="de-AT" sz="1800" b="0" i="1" u="none" strike="noStrike" kern="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sym typeface="Arial"/>
                      </a:rPr>
                      <m:t>𝑑𝑒𝑙𝑒𝑡𝑒</m:t>
                    </m:r>
                    <m:r>
                      <a:rPr kumimoji="0" lang="de-AT" sz="1800" b="0" i="1" u="none" strike="noStrike" kern="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sym typeface="Arial"/>
                      </a:rPr>
                      <m:t>_</m:t>
                    </m:r>
                    <m:r>
                      <a:rPr kumimoji="0" lang="de-AT" sz="1800" b="0" i="1" u="none" strike="noStrike" kern="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sym typeface="Arial"/>
                      </a:rPr>
                      <m:t>𝑛𝑜𝑑𝑒</m:t>
                    </m:r>
                    <m:r>
                      <a:rPr kumimoji="0" lang="de-AT" sz="1800" b="0" i="1" u="none" strike="noStrike" kern="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sym typeface="Arial"/>
                      </a:rPr>
                      <m:t>(</m:t>
                    </m:r>
                    <m:r>
                      <a:rPr kumimoji="0" lang="de-AT" sz="1800" b="0" i="1" u="none" strike="noStrike" kern="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sym typeface="Arial"/>
                      </a:rPr>
                      <m:t>𝑛𝑜𝑑𝑒</m:t>
                    </m:r>
                    <m:r>
                      <a:rPr kumimoji="0" lang="de-AT" sz="1800" b="0" i="1" u="none" strike="noStrike" kern="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sym typeface="Arial"/>
                      </a:rPr>
                      <m:t>)</m:t>
                    </m:r>
                  </m:oMath>
                </a14:m>
                <a:r>
                  <a:rPr kumimoji="0" lang="en-US" sz="1800" i="0" u="none" strike="noStrike" kern="0" cap="none" spc="0" normalizeH="0" baseline="0" noProof="0" dirty="0">
                    <a:ln>
                      <a:noFill/>
                    </a:ln>
                    <a:solidFill>
                      <a:srgbClr val="000000"/>
                    </a:solidFill>
                    <a:effectLst/>
                    <a:uLnTx/>
                    <a:uFillTx/>
                    <a:latin typeface="Calibri" panose="020F0502020204030204" pitchFamily="34" charset="0"/>
                    <a:ea typeface="Cambria Math" panose="02040503050406030204" pitchFamily="18" charset="0"/>
                    <a:cs typeface="Calibri" panose="020F0502020204030204" pitchFamily="34" charset="0"/>
                    <a:sym typeface="Arial"/>
                  </a:rPr>
                  <a:t>.</a:t>
                </a:r>
                <a:endPar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p:txBody>
          </p:sp>
        </mc:Choice>
        <mc:Fallback xmlns="">
          <p:sp>
            <p:nvSpPr>
              <p:cNvPr id="4" name="Textfeld 2">
                <a:extLst>
                  <a:ext uri="{FF2B5EF4-FFF2-40B4-BE49-F238E27FC236}">
                    <a16:creationId xmlns:a16="http://schemas.microsoft.com/office/drawing/2014/main" id="{B1AB2DE2-BFB4-403B-9976-58C0812A00AF}"/>
                  </a:ext>
                </a:extLst>
              </p:cNvPr>
              <p:cNvSpPr txBox="1">
                <a:spLocks noRot="1" noChangeAspect="1" noMove="1" noResize="1" noEditPoints="1" noAdjustHandles="1" noChangeArrowheads="1" noChangeShapeType="1" noTextEdit="1"/>
              </p:cNvSpPr>
              <p:nvPr/>
            </p:nvSpPr>
            <p:spPr>
              <a:xfrm>
                <a:off x="457200" y="1605600"/>
                <a:ext cx="8229600" cy="923330"/>
              </a:xfrm>
              <a:prstGeom prst="rect">
                <a:avLst/>
              </a:prstGeom>
              <a:blipFill>
                <a:blip r:embed="rId3"/>
                <a:stretch>
                  <a:fillRect l="-593" t="-3289" b="-9211"/>
                </a:stretch>
              </a:blipFill>
            </p:spPr>
            <p:txBody>
              <a:bodyPr/>
              <a:lstStyle/>
              <a:p>
                <a:r>
                  <a:rPr lang="de-AT">
                    <a:noFill/>
                  </a:rPr>
                  <a:t> </a:t>
                </a:r>
              </a:p>
            </p:txBody>
          </p:sp>
        </mc:Fallback>
      </mc:AlternateContent>
    </p:spTree>
    <p:extLst>
      <p:ext uri="{BB962C8B-B14F-4D97-AF65-F5344CB8AC3E}">
        <p14:creationId xmlns:p14="http://schemas.microsoft.com/office/powerpoint/2010/main" val="526343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Disadvantages of dynamic </a:t>
            </a:r>
            <a:r>
              <a:rPr lang="en-US" sz="2800" b="1" noProof="0" dirty="0">
                <a:latin typeface="Calibri" panose="020F0502020204030204" pitchFamily="34" charset="0"/>
                <a:cs typeface="Calibri" panose="020F0502020204030204" pitchFamily="34" charset="0"/>
              </a:rPr>
              <a:t>arrays</a:t>
            </a:r>
          </a:p>
        </p:txBody>
      </p:sp>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330778"/>
            <a:ext cx="8229300" cy="3078661"/>
          </a:xfrm>
        </p:spPr>
        <p:txBody>
          <a:bodyPr/>
          <a:lstStyle/>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Python’s list class is highly optimized</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It is a great choice for storage, but it has some disadvantages:</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The length typically does not correspond to the actual number of elements</a:t>
            </a:r>
          </a:p>
          <a:p>
            <a:pPr marL="857250" lvl="1"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Amortized complexity may not be acceptable is some systems</a:t>
            </a:r>
          </a:p>
          <a:p>
            <a:pPr marL="857250" lvl="1"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Insertion and deletions at interior positions are </a:t>
            </a:r>
            <a:r>
              <a:rPr lang="en-US" sz="1800" noProof="0" dirty="0" err="1">
                <a:latin typeface="Calibri" panose="020F0502020204030204" pitchFamily="34" charset="0"/>
                <a:ea typeface="Calibri" panose="020F0502020204030204" pitchFamily="34" charset="0"/>
                <a:cs typeface="Calibri" panose="020F0502020204030204" pitchFamily="34" charset="0"/>
              </a:rPr>
              <a:t>expensi</a:t>
            </a:r>
            <a:r>
              <a:rPr lang="en-US" sz="1800" dirty="0" err="1">
                <a:latin typeface="Calibri" panose="020F0502020204030204" pitchFamily="34" charset="0"/>
                <a:ea typeface="Calibri" panose="020F0502020204030204" pitchFamily="34" charset="0"/>
                <a:cs typeface="Calibri" panose="020F0502020204030204" pitchFamily="34" charset="0"/>
              </a:rPr>
              <a:t>ve</a:t>
            </a:r>
            <a:endParaRPr lang="en-US"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We introduce a new data structure: </a:t>
            </a:r>
            <a:r>
              <a:rPr lang="en-US" sz="1800" b="1" noProof="0" dirty="0">
                <a:latin typeface="Calibri" panose="020F0502020204030204" pitchFamily="34" charset="0"/>
                <a:ea typeface="Calibri" panose="020F0502020204030204" pitchFamily="34" charset="0"/>
                <a:cs typeface="Calibri" panose="020F0502020204030204" pitchFamily="34" charset="0"/>
              </a:rPr>
              <a:t>linked list</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As an alternative to dynamic arrays, this data structure solves these problems</a:t>
            </a:r>
            <a:endParaRPr lang="en-US" sz="1800" noProof="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90199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Linked lists</a:t>
            </a:r>
            <a:endParaRPr lang="en-US" sz="2800" b="1" noProof="0" dirty="0">
              <a:latin typeface="Calibri" panose="020F0502020204030204" pitchFamily="34" charset="0"/>
              <a:cs typeface="Calibri" panose="020F0502020204030204" pitchFamily="34" charset="0"/>
            </a:endParaRPr>
          </a:p>
        </p:txBody>
      </p:sp>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330778"/>
            <a:ext cx="8229300" cy="3078661"/>
          </a:xfrm>
        </p:spPr>
        <p:txBody>
          <a:bodyPr/>
          <a:lstStyle/>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A linked list is a distributed representation of a collection of elements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It relies on a lightweight object called node</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For every element a linked list allocates one node</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Each node maintains a reference to its element</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Additionally, each node keeps one or more references to neighboring nodes</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W</a:t>
            </a:r>
            <a:r>
              <a:rPr lang="en-US" sz="1800" dirty="0" err="1">
                <a:latin typeface="Calibri" panose="020F0502020204030204" pitchFamily="34" charset="0"/>
                <a:ea typeface="Calibri" panose="020F0502020204030204" pitchFamily="34" charset="0"/>
                <a:cs typeface="Calibri" panose="020F0502020204030204" pitchFamily="34" charset="0"/>
              </a:rPr>
              <a:t>ith</a:t>
            </a:r>
            <a:r>
              <a:rPr lang="en-US" sz="1800" dirty="0">
                <a:latin typeface="Calibri" panose="020F0502020204030204" pitchFamily="34" charset="0"/>
                <a:ea typeface="Calibri" panose="020F0502020204030204" pitchFamily="34" charset="0"/>
                <a:cs typeface="Calibri" panose="020F0502020204030204" pitchFamily="34" charset="0"/>
              </a:rPr>
              <a:t> this principle a linear order of the sequence is maintained</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Elements </a:t>
            </a:r>
            <a:r>
              <a:rPr lang="en-US" sz="1800" dirty="0">
                <a:latin typeface="Calibri" panose="020F0502020204030204" pitchFamily="34" charset="0"/>
                <a:ea typeface="Calibri" panose="020F0502020204030204" pitchFamily="34" charset="0"/>
                <a:cs typeface="Calibri" panose="020F0502020204030204" pitchFamily="34" charset="0"/>
              </a:rPr>
              <a:t>of a linked list can not be accessed by a numeric index</a:t>
            </a:r>
            <a:endParaRPr lang="en-US" sz="1800" noProof="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12998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8400"/>
            <a:ext cx="8229300" cy="1144800"/>
          </a:xfrm>
        </p:spPr>
        <p:txBody>
          <a:bodyPr/>
          <a:lstStyle/>
          <a:p>
            <a:pPr algn="ctr"/>
            <a:r>
              <a:rPr lang="en-US" sz="4400" b="1" dirty="0">
                <a:latin typeface="Calibri" panose="020F0502020204030204" pitchFamily="34" charset="0"/>
                <a:cs typeface="Calibri" panose="020F0502020204030204" pitchFamily="34" charset="0"/>
              </a:rPr>
              <a:t>Singly linked lists</a:t>
            </a:r>
            <a:endParaRPr lang="en-US" sz="4400" noProof="0" dirty="0"/>
          </a:p>
        </p:txBody>
      </p:sp>
      <p:sp>
        <p:nvSpPr>
          <p:cNvPr id="87" name="Google Shape;87;p2"/>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37967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a:xfrm>
            <a:off x="457200" y="273600"/>
            <a:ext cx="8229300" cy="1144800"/>
          </a:xfrm>
        </p:spPr>
        <p:txBody>
          <a:bodyPr/>
          <a:lstStyle/>
          <a:p>
            <a:pPr algn="r"/>
            <a:r>
              <a:rPr lang="en-US" sz="2800" b="1" noProof="0" dirty="0">
                <a:latin typeface="Calibri" panose="020F0502020204030204" pitchFamily="34" charset="0"/>
                <a:cs typeface="Calibri" panose="020F0502020204030204" pitchFamily="34" charset="0"/>
              </a:rPr>
              <a:t>Singly linked lists</a:t>
            </a: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2474353" y="4652252"/>
                <a:ext cx="844579" cy="259311"/>
              </a:xfrm>
            </p:spPr>
            <p:txBody>
              <a:body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2474353" y="4652252"/>
                <a:ext cx="844579" cy="259311"/>
              </a:xfrm>
              <a:blipFill>
                <a:blip r:embed="rId3"/>
                <a:stretch>
                  <a:fillRect t="-2326"/>
                </a:stretch>
              </a:blipFill>
            </p:spPr>
            <p:txBody>
              <a:bodyPr/>
              <a:lstStyle/>
              <a:p>
                <a:r>
                  <a:rPr lang="de-AT">
                    <a:noFill/>
                  </a:rPr>
                  <a:t> </a:t>
                </a:r>
              </a:p>
            </p:txBody>
          </p:sp>
        </mc:Fallback>
      </mc:AlternateContent>
      <p:graphicFrame>
        <p:nvGraphicFramePr>
          <p:cNvPr id="5" name="Tabelle 4">
            <a:extLst>
              <a:ext uri="{FF2B5EF4-FFF2-40B4-BE49-F238E27FC236}">
                <a16:creationId xmlns:a16="http://schemas.microsoft.com/office/drawing/2014/main" id="{C9935E72-2E6B-456F-8A77-7BA884207E09}"/>
              </a:ext>
            </a:extLst>
          </p:cNvPr>
          <p:cNvGraphicFramePr>
            <a:graphicFrameLocks noGrp="1"/>
          </p:cNvGraphicFramePr>
          <p:nvPr>
            <p:extLst>
              <p:ext uri="{D42A27DB-BD31-4B8C-83A1-F6EECF244321}">
                <p14:modId xmlns:p14="http://schemas.microsoft.com/office/powerpoint/2010/main" val="3017349683"/>
              </p:ext>
            </p:extLst>
          </p:nvPr>
        </p:nvGraphicFramePr>
        <p:xfrm>
          <a:off x="2685203" y="4255412"/>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16" name="Gerade Verbindung mit Pfeil 15">
            <a:extLst>
              <a:ext uri="{FF2B5EF4-FFF2-40B4-BE49-F238E27FC236}">
                <a16:creationId xmlns:a16="http://schemas.microsoft.com/office/drawing/2014/main" id="{D7B3304E-3EBB-4BD7-9724-18A389CA04B9}"/>
              </a:ext>
            </a:extLst>
          </p:cNvPr>
          <p:cNvCxnSpPr>
            <a:cxnSpLocks/>
          </p:cNvCxnSpPr>
          <p:nvPr/>
        </p:nvCxnSpPr>
        <p:spPr>
          <a:xfrm flipV="1">
            <a:off x="3005805" y="3839131"/>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C3944033-E469-4246-A5F4-D0A61742ED41}"/>
              </a:ext>
            </a:extLst>
          </p:cNvPr>
          <p:cNvCxnSpPr>
            <a:cxnSpLocks/>
          </p:cNvCxnSpPr>
          <p:nvPr/>
        </p:nvCxnSpPr>
        <p:spPr>
          <a:xfrm>
            <a:off x="3513609" y="4440832"/>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33" name="Rechteck: abgerundete Ecken 32">
            <a:extLst>
              <a:ext uri="{FF2B5EF4-FFF2-40B4-BE49-F238E27FC236}">
                <a16:creationId xmlns:a16="http://schemas.microsoft.com/office/drawing/2014/main" id="{E769367C-4023-4C4F-B440-F7FA81D908F0}"/>
              </a:ext>
            </a:extLst>
          </p:cNvPr>
          <p:cNvSpPr/>
          <p:nvPr/>
        </p:nvSpPr>
        <p:spPr>
          <a:xfrm>
            <a:off x="2573728" y="3429000"/>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‘Vienna‘</a:t>
            </a:r>
          </a:p>
        </p:txBody>
      </p:sp>
      <p:sp>
        <p:nvSpPr>
          <p:cNvPr id="34" name="Rechteck: abgerundete Ecken 33">
            <a:extLst>
              <a:ext uri="{FF2B5EF4-FFF2-40B4-BE49-F238E27FC236}">
                <a16:creationId xmlns:a16="http://schemas.microsoft.com/office/drawing/2014/main" id="{3C41A196-4FDC-439F-94CB-1383E2DC2DC2}"/>
              </a:ext>
            </a:extLst>
          </p:cNvPr>
          <p:cNvSpPr/>
          <p:nvPr/>
        </p:nvSpPr>
        <p:spPr>
          <a:xfrm>
            <a:off x="4108312" y="3431085"/>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‘Austria‘</a:t>
            </a:r>
          </a:p>
        </p:txBody>
      </p:sp>
      <p:sp>
        <p:nvSpPr>
          <p:cNvPr id="35" name="Rechteck: abgerundete Ecken 34">
            <a:extLst>
              <a:ext uri="{FF2B5EF4-FFF2-40B4-BE49-F238E27FC236}">
                <a16:creationId xmlns:a16="http://schemas.microsoft.com/office/drawing/2014/main" id="{823C481C-469B-4581-A213-2F40A2836D05}"/>
              </a:ext>
            </a:extLst>
          </p:cNvPr>
          <p:cNvSpPr/>
          <p:nvPr/>
        </p:nvSpPr>
        <p:spPr>
          <a:xfrm>
            <a:off x="5642896" y="3442252"/>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-10</a:t>
            </a:r>
          </a:p>
        </p:txBody>
      </p:sp>
      <p:graphicFrame>
        <p:nvGraphicFramePr>
          <p:cNvPr id="27" name="Tabelle 26">
            <a:extLst>
              <a:ext uri="{FF2B5EF4-FFF2-40B4-BE49-F238E27FC236}">
                <a16:creationId xmlns:a16="http://schemas.microsoft.com/office/drawing/2014/main" id="{004DE5D7-7846-4A22-AEEA-83A6A930A570}"/>
              </a:ext>
            </a:extLst>
          </p:cNvPr>
          <p:cNvGraphicFramePr>
            <a:graphicFrameLocks noGrp="1"/>
          </p:cNvGraphicFramePr>
          <p:nvPr>
            <p:extLst>
              <p:ext uri="{D42A27DB-BD31-4B8C-83A1-F6EECF244321}">
                <p14:modId xmlns:p14="http://schemas.microsoft.com/office/powerpoint/2010/main" val="3233219206"/>
              </p:ext>
            </p:extLst>
          </p:nvPr>
        </p:nvGraphicFramePr>
        <p:xfrm>
          <a:off x="4219787" y="4255412"/>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28" name="Gerade Verbindung mit Pfeil 27">
            <a:extLst>
              <a:ext uri="{FF2B5EF4-FFF2-40B4-BE49-F238E27FC236}">
                <a16:creationId xmlns:a16="http://schemas.microsoft.com/office/drawing/2014/main" id="{B9E80C5C-06F1-45F3-A5D2-7123CC32ED69}"/>
              </a:ext>
            </a:extLst>
          </p:cNvPr>
          <p:cNvCxnSpPr>
            <a:cxnSpLocks/>
          </p:cNvCxnSpPr>
          <p:nvPr/>
        </p:nvCxnSpPr>
        <p:spPr>
          <a:xfrm flipV="1">
            <a:off x="4540389" y="3839131"/>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mit Pfeil 28">
            <a:extLst>
              <a:ext uri="{FF2B5EF4-FFF2-40B4-BE49-F238E27FC236}">
                <a16:creationId xmlns:a16="http://schemas.microsoft.com/office/drawing/2014/main" id="{8A848F32-592A-4F90-BEB9-8D0FAD133D2D}"/>
              </a:ext>
            </a:extLst>
          </p:cNvPr>
          <p:cNvCxnSpPr>
            <a:cxnSpLocks/>
          </p:cNvCxnSpPr>
          <p:nvPr/>
        </p:nvCxnSpPr>
        <p:spPr>
          <a:xfrm>
            <a:off x="5048193" y="4440832"/>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graphicFrame>
        <p:nvGraphicFramePr>
          <p:cNvPr id="36" name="Tabelle 35">
            <a:extLst>
              <a:ext uri="{FF2B5EF4-FFF2-40B4-BE49-F238E27FC236}">
                <a16:creationId xmlns:a16="http://schemas.microsoft.com/office/drawing/2014/main" id="{0A01873E-13C3-4959-BB3C-A93DEB8EC338}"/>
              </a:ext>
            </a:extLst>
          </p:cNvPr>
          <p:cNvGraphicFramePr>
            <a:graphicFrameLocks noGrp="1"/>
          </p:cNvGraphicFramePr>
          <p:nvPr>
            <p:extLst>
              <p:ext uri="{D42A27DB-BD31-4B8C-83A1-F6EECF244321}">
                <p14:modId xmlns:p14="http://schemas.microsoft.com/office/powerpoint/2010/main" val="3981498537"/>
              </p:ext>
            </p:extLst>
          </p:nvPr>
        </p:nvGraphicFramePr>
        <p:xfrm>
          <a:off x="5754370" y="4255412"/>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37" name="Gerade Verbindung mit Pfeil 36">
            <a:extLst>
              <a:ext uri="{FF2B5EF4-FFF2-40B4-BE49-F238E27FC236}">
                <a16:creationId xmlns:a16="http://schemas.microsoft.com/office/drawing/2014/main" id="{B386326E-5D0A-4992-B736-CF0F12872046}"/>
              </a:ext>
            </a:extLst>
          </p:cNvPr>
          <p:cNvCxnSpPr>
            <a:cxnSpLocks/>
          </p:cNvCxnSpPr>
          <p:nvPr/>
        </p:nvCxnSpPr>
        <p:spPr>
          <a:xfrm flipV="1">
            <a:off x="6074972" y="3839131"/>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38" name="Gerade Verbindung mit Pfeil 37">
            <a:extLst>
              <a:ext uri="{FF2B5EF4-FFF2-40B4-BE49-F238E27FC236}">
                <a16:creationId xmlns:a16="http://schemas.microsoft.com/office/drawing/2014/main" id="{7B13FFB9-08A1-4AAA-B93A-34DBA30575EA}"/>
              </a:ext>
            </a:extLst>
          </p:cNvPr>
          <p:cNvCxnSpPr>
            <a:cxnSpLocks/>
          </p:cNvCxnSpPr>
          <p:nvPr/>
        </p:nvCxnSpPr>
        <p:spPr>
          <a:xfrm>
            <a:off x="6582776" y="4440832"/>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Textplatzhalter 2">
                <a:extLst>
                  <a:ext uri="{FF2B5EF4-FFF2-40B4-BE49-F238E27FC236}">
                    <a16:creationId xmlns:a16="http://schemas.microsoft.com/office/drawing/2014/main" id="{BD94F543-8582-47F7-8684-137D48A161CB}"/>
                  </a:ext>
                </a:extLst>
              </p:cNvPr>
              <p:cNvSpPr txBox="1">
                <a:spLocks/>
              </p:cNvSpPr>
              <p:nvPr/>
            </p:nvSpPr>
            <p:spPr>
              <a:xfrm>
                <a:off x="4074444" y="4652252"/>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0" name="Textplatzhalter 2">
                <a:extLst>
                  <a:ext uri="{FF2B5EF4-FFF2-40B4-BE49-F238E27FC236}">
                    <a16:creationId xmlns:a16="http://schemas.microsoft.com/office/drawing/2014/main" id="{BD94F543-8582-47F7-8684-137D48A161CB}"/>
                  </a:ext>
                </a:extLst>
              </p:cNvPr>
              <p:cNvSpPr txBox="1">
                <a:spLocks noRot="1" noChangeAspect="1" noMove="1" noResize="1" noEditPoints="1" noAdjustHandles="1" noChangeArrowheads="1" noChangeShapeType="1" noTextEdit="1"/>
              </p:cNvSpPr>
              <p:nvPr/>
            </p:nvSpPr>
            <p:spPr>
              <a:xfrm>
                <a:off x="4074444" y="4652252"/>
                <a:ext cx="844579" cy="259311"/>
              </a:xfrm>
              <a:prstGeom prst="rect">
                <a:avLst/>
              </a:prstGeom>
              <a:blipFill>
                <a:blip r:embed="rId4"/>
                <a:stretch>
                  <a:fillRect t="-2326"/>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1" name="Textplatzhalter 2">
                <a:extLst>
                  <a:ext uri="{FF2B5EF4-FFF2-40B4-BE49-F238E27FC236}">
                    <a16:creationId xmlns:a16="http://schemas.microsoft.com/office/drawing/2014/main" id="{84251D69-A9D9-4CE2-A014-1820F89BC101}"/>
                  </a:ext>
                </a:extLst>
              </p:cNvPr>
              <p:cNvSpPr txBox="1">
                <a:spLocks/>
              </p:cNvSpPr>
              <p:nvPr/>
            </p:nvSpPr>
            <p:spPr>
              <a:xfrm>
                <a:off x="5561596" y="4626252"/>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1" name="Textplatzhalter 2">
                <a:extLst>
                  <a:ext uri="{FF2B5EF4-FFF2-40B4-BE49-F238E27FC236}">
                    <a16:creationId xmlns:a16="http://schemas.microsoft.com/office/drawing/2014/main" id="{84251D69-A9D9-4CE2-A014-1820F89BC101}"/>
                  </a:ext>
                </a:extLst>
              </p:cNvPr>
              <p:cNvSpPr txBox="1">
                <a:spLocks noRot="1" noChangeAspect="1" noMove="1" noResize="1" noEditPoints="1" noAdjustHandles="1" noChangeArrowheads="1" noChangeShapeType="1" noTextEdit="1"/>
              </p:cNvSpPr>
              <p:nvPr/>
            </p:nvSpPr>
            <p:spPr>
              <a:xfrm>
                <a:off x="5561596" y="4626252"/>
                <a:ext cx="844579" cy="259311"/>
              </a:xfrm>
              <a:prstGeom prst="rect">
                <a:avLst/>
              </a:prstGeom>
              <a:blipFill>
                <a:blip r:embed="rId5"/>
                <a:stretch>
                  <a:fillRect t="-2381"/>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2" name="Textplatzhalter 2">
                <a:extLst>
                  <a:ext uri="{FF2B5EF4-FFF2-40B4-BE49-F238E27FC236}">
                    <a16:creationId xmlns:a16="http://schemas.microsoft.com/office/drawing/2014/main" id="{8E7D1C65-DC45-4825-BAC2-0A60293A3114}"/>
                  </a:ext>
                </a:extLst>
              </p:cNvPr>
              <p:cNvSpPr txBox="1">
                <a:spLocks/>
              </p:cNvSpPr>
              <p:nvPr/>
            </p:nvSpPr>
            <p:spPr>
              <a:xfrm>
                <a:off x="6383009" y="4626252"/>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2" name="Textplatzhalter 2">
                <a:extLst>
                  <a:ext uri="{FF2B5EF4-FFF2-40B4-BE49-F238E27FC236}">
                    <a16:creationId xmlns:a16="http://schemas.microsoft.com/office/drawing/2014/main" id="{8E7D1C65-DC45-4825-BAC2-0A60293A3114}"/>
                  </a:ext>
                </a:extLst>
              </p:cNvPr>
              <p:cNvSpPr txBox="1">
                <a:spLocks noRot="1" noChangeAspect="1" noMove="1" noResize="1" noEditPoints="1" noAdjustHandles="1" noChangeArrowheads="1" noChangeShapeType="1" noTextEdit="1"/>
              </p:cNvSpPr>
              <p:nvPr/>
            </p:nvSpPr>
            <p:spPr>
              <a:xfrm>
                <a:off x="6383009" y="4626252"/>
                <a:ext cx="524244" cy="259311"/>
              </a:xfrm>
              <a:prstGeom prst="rect">
                <a:avLst/>
              </a:prstGeom>
              <a:blipFill>
                <a:blip r:embed="rId6"/>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3" name="Textplatzhalter 2">
                <a:extLst>
                  <a:ext uri="{FF2B5EF4-FFF2-40B4-BE49-F238E27FC236}">
                    <a16:creationId xmlns:a16="http://schemas.microsoft.com/office/drawing/2014/main" id="{50108139-9615-444F-839A-63D7452535BB}"/>
                  </a:ext>
                </a:extLst>
              </p:cNvPr>
              <p:cNvSpPr txBox="1">
                <a:spLocks/>
              </p:cNvSpPr>
              <p:nvPr/>
            </p:nvSpPr>
            <p:spPr>
              <a:xfrm>
                <a:off x="4847721" y="4652251"/>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3" name="Textplatzhalter 2">
                <a:extLst>
                  <a:ext uri="{FF2B5EF4-FFF2-40B4-BE49-F238E27FC236}">
                    <a16:creationId xmlns:a16="http://schemas.microsoft.com/office/drawing/2014/main" id="{50108139-9615-444F-839A-63D7452535BB}"/>
                  </a:ext>
                </a:extLst>
              </p:cNvPr>
              <p:cNvSpPr txBox="1">
                <a:spLocks noRot="1" noChangeAspect="1" noMove="1" noResize="1" noEditPoints="1" noAdjustHandles="1" noChangeArrowheads="1" noChangeShapeType="1" noTextEdit="1"/>
              </p:cNvSpPr>
              <p:nvPr/>
            </p:nvSpPr>
            <p:spPr>
              <a:xfrm>
                <a:off x="4847721" y="4652251"/>
                <a:ext cx="524244" cy="259311"/>
              </a:xfrm>
              <a:prstGeom prst="rect">
                <a:avLst/>
              </a:prstGeom>
              <a:blipFill>
                <a:blip r:embed="rId7"/>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4" name="Textplatzhalter 2">
                <a:extLst>
                  <a:ext uri="{FF2B5EF4-FFF2-40B4-BE49-F238E27FC236}">
                    <a16:creationId xmlns:a16="http://schemas.microsoft.com/office/drawing/2014/main" id="{23B972AF-DF70-464F-B98C-ECE63097202F}"/>
                  </a:ext>
                </a:extLst>
              </p:cNvPr>
              <p:cNvSpPr txBox="1">
                <a:spLocks/>
              </p:cNvSpPr>
              <p:nvPr/>
            </p:nvSpPr>
            <p:spPr>
              <a:xfrm>
                <a:off x="3329638" y="4652250"/>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4" name="Textplatzhalter 2">
                <a:extLst>
                  <a:ext uri="{FF2B5EF4-FFF2-40B4-BE49-F238E27FC236}">
                    <a16:creationId xmlns:a16="http://schemas.microsoft.com/office/drawing/2014/main" id="{23B972AF-DF70-464F-B98C-ECE63097202F}"/>
                  </a:ext>
                </a:extLst>
              </p:cNvPr>
              <p:cNvSpPr txBox="1">
                <a:spLocks noRot="1" noChangeAspect="1" noMove="1" noResize="1" noEditPoints="1" noAdjustHandles="1" noChangeArrowheads="1" noChangeShapeType="1" noTextEdit="1"/>
              </p:cNvSpPr>
              <p:nvPr/>
            </p:nvSpPr>
            <p:spPr>
              <a:xfrm>
                <a:off x="3329638" y="4652250"/>
                <a:ext cx="524244" cy="259311"/>
              </a:xfrm>
              <a:prstGeom prst="rect">
                <a:avLst/>
              </a:prstGeom>
              <a:blipFill>
                <a:blip r:embed="rId7"/>
                <a:stretch>
                  <a:fillRect/>
                </a:stretch>
              </a:blipFill>
              <a:ln>
                <a:noFill/>
              </a:ln>
            </p:spPr>
            <p:txBody>
              <a:bodyPr/>
              <a:lstStyle/>
              <a:p>
                <a:r>
                  <a:rPr lang="de-AT">
                    <a:noFill/>
                  </a:rPr>
                  <a:t> </a:t>
                </a:r>
              </a:p>
            </p:txBody>
          </p:sp>
        </mc:Fallback>
      </mc:AlternateContent>
      <p:sp>
        <p:nvSpPr>
          <p:cNvPr id="45" name="Textplatzhalter 2">
            <a:extLst>
              <a:ext uri="{FF2B5EF4-FFF2-40B4-BE49-F238E27FC236}">
                <a16:creationId xmlns:a16="http://schemas.microsoft.com/office/drawing/2014/main" id="{A8884AE5-3D47-4635-BD0A-863F1B654D33}"/>
              </a:ext>
            </a:extLst>
          </p:cNvPr>
          <p:cNvSpPr txBox="1">
            <a:spLocks/>
          </p:cNvSpPr>
          <p:nvPr/>
        </p:nvSpPr>
        <p:spPr>
          <a:xfrm>
            <a:off x="487964" y="1492186"/>
            <a:ext cx="8229300" cy="93151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 singly linked list is a collection of nodes that form a linear sequence</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Each node stores a reference to an element and a reference to the next node</a:t>
            </a:r>
          </a:p>
        </p:txBody>
      </p:sp>
      <mc:AlternateContent xmlns:mc="http://schemas.openxmlformats.org/markup-compatibility/2006" xmlns:a14="http://schemas.microsoft.com/office/drawing/2010/main">
        <mc:Choice Requires="a14">
          <p:sp>
            <p:nvSpPr>
              <p:cNvPr id="46" name="Textplatzhalter 2">
                <a:extLst>
                  <a:ext uri="{FF2B5EF4-FFF2-40B4-BE49-F238E27FC236}">
                    <a16:creationId xmlns:a16="http://schemas.microsoft.com/office/drawing/2014/main" id="{B3614175-390B-44AB-8326-374003E45183}"/>
                  </a:ext>
                </a:extLst>
              </p:cNvPr>
              <p:cNvSpPr txBox="1">
                <a:spLocks/>
              </p:cNvSpPr>
              <p:nvPr/>
            </p:nvSpPr>
            <p:spPr>
              <a:xfrm>
                <a:off x="7273769" y="4366941"/>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𝑁𝑜𝑛𝑒</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6" name="Textplatzhalter 2">
                <a:extLst>
                  <a:ext uri="{FF2B5EF4-FFF2-40B4-BE49-F238E27FC236}">
                    <a16:creationId xmlns:a16="http://schemas.microsoft.com/office/drawing/2014/main" id="{B3614175-390B-44AB-8326-374003E45183}"/>
                  </a:ext>
                </a:extLst>
              </p:cNvPr>
              <p:cNvSpPr txBox="1">
                <a:spLocks noRot="1" noChangeAspect="1" noMove="1" noResize="1" noEditPoints="1" noAdjustHandles="1" noChangeArrowheads="1" noChangeShapeType="1" noTextEdit="1"/>
              </p:cNvSpPr>
              <p:nvPr/>
            </p:nvSpPr>
            <p:spPr>
              <a:xfrm>
                <a:off x="7273769" y="4366941"/>
                <a:ext cx="666987" cy="259311"/>
              </a:xfrm>
              <a:prstGeom prst="rect">
                <a:avLst/>
              </a:prstGeom>
              <a:blipFill>
                <a:blip r:embed="rId8"/>
                <a:stretch>
                  <a:fillRect/>
                </a:stretch>
              </a:blipFill>
              <a:ln>
                <a:noFill/>
              </a:ln>
            </p:spPr>
            <p:txBody>
              <a:bodyPr/>
              <a:lstStyle/>
              <a:p>
                <a:r>
                  <a:rPr lang="de-AT">
                    <a:noFill/>
                  </a:rPr>
                  <a:t> </a:t>
                </a:r>
              </a:p>
            </p:txBody>
          </p:sp>
        </mc:Fallback>
      </mc:AlternateContent>
    </p:spTree>
    <p:extLst>
      <p:ext uri="{BB962C8B-B14F-4D97-AF65-F5344CB8AC3E}">
        <p14:creationId xmlns:p14="http://schemas.microsoft.com/office/powerpoint/2010/main" val="749093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a:xfrm>
            <a:off x="457200" y="273600"/>
            <a:ext cx="8229300" cy="1144800"/>
          </a:xfrm>
        </p:spPr>
        <p:txBody>
          <a:bodyPr/>
          <a:lstStyle/>
          <a:p>
            <a:pPr algn="r"/>
            <a:r>
              <a:rPr lang="en-US" sz="2800" b="1" dirty="0">
                <a:latin typeface="Calibri" panose="020F0502020204030204" pitchFamily="34" charset="0"/>
                <a:cs typeface="Calibri" panose="020F0502020204030204" pitchFamily="34" charset="0"/>
              </a:rPr>
              <a:t>Head and tail</a:t>
            </a:r>
            <a:endParaRPr lang="en-US" sz="2800" b="1" noProof="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2474353" y="3968146"/>
                <a:ext cx="844579" cy="259311"/>
              </a:xfrm>
            </p:spPr>
            <p:txBody>
              <a:body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2474353" y="3968146"/>
                <a:ext cx="844579" cy="259311"/>
              </a:xfrm>
              <a:blipFill>
                <a:blip r:embed="rId3"/>
                <a:stretch>
                  <a:fillRect t="-2381"/>
                </a:stretch>
              </a:blipFill>
            </p:spPr>
            <p:txBody>
              <a:bodyPr/>
              <a:lstStyle/>
              <a:p>
                <a:r>
                  <a:rPr lang="de-AT">
                    <a:noFill/>
                  </a:rPr>
                  <a:t> </a:t>
                </a:r>
              </a:p>
            </p:txBody>
          </p:sp>
        </mc:Fallback>
      </mc:AlternateContent>
      <p:graphicFrame>
        <p:nvGraphicFramePr>
          <p:cNvPr id="5" name="Tabelle 4">
            <a:extLst>
              <a:ext uri="{FF2B5EF4-FFF2-40B4-BE49-F238E27FC236}">
                <a16:creationId xmlns:a16="http://schemas.microsoft.com/office/drawing/2014/main" id="{C9935E72-2E6B-456F-8A77-7BA884207E09}"/>
              </a:ext>
            </a:extLst>
          </p:cNvPr>
          <p:cNvGraphicFramePr>
            <a:graphicFrameLocks noGrp="1"/>
          </p:cNvGraphicFramePr>
          <p:nvPr>
            <p:extLst>
              <p:ext uri="{D42A27DB-BD31-4B8C-83A1-F6EECF244321}">
                <p14:modId xmlns:p14="http://schemas.microsoft.com/office/powerpoint/2010/main" val="2590243820"/>
              </p:ext>
            </p:extLst>
          </p:nvPr>
        </p:nvGraphicFramePr>
        <p:xfrm>
          <a:off x="2685203" y="3571306"/>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16" name="Gerade Verbindung mit Pfeil 15">
            <a:extLst>
              <a:ext uri="{FF2B5EF4-FFF2-40B4-BE49-F238E27FC236}">
                <a16:creationId xmlns:a16="http://schemas.microsoft.com/office/drawing/2014/main" id="{D7B3304E-3EBB-4BD7-9724-18A389CA04B9}"/>
              </a:ext>
            </a:extLst>
          </p:cNvPr>
          <p:cNvCxnSpPr>
            <a:cxnSpLocks/>
          </p:cNvCxnSpPr>
          <p:nvPr/>
        </p:nvCxnSpPr>
        <p:spPr>
          <a:xfrm flipV="1">
            <a:off x="3005805" y="3155025"/>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C3944033-E469-4246-A5F4-D0A61742ED41}"/>
              </a:ext>
            </a:extLst>
          </p:cNvPr>
          <p:cNvCxnSpPr>
            <a:cxnSpLocks/>
          </p:cNvCxnSpPr>
          <p:nvPr/>
        </p:nvCxnSpPr>
        <p:spPr>
          <a:xfrm>
            <a:off x="3513609" y="3756726"/>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33" name="Rechteck: abgerundete Ecken 32">
            <a:extLst>
              <a:ext uri="{FF2B5EF4-FFF2-40B4-BE49-F238E27FC236}">
                <a16:creationId xmlns:a16="http://schemas.microsoft.com/office/drawing/2014/main" id="{E769367C-4023-4C4F-B440-F7FA81D908F0}"/>
              </a:ext>
            </a:extLst>
          </p:cNvPr>
          <p:cNvSpPr/>
          <p:nvPr/>
        </p:nvSpPr>
        <p:spPr>
          <a:xfrm>
            <a:off x="2573728" y="2744894"/>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‘Vienna‘</a:t>
            </a:r>
          </a:p>
        </p:txBody>
      </p:sp>
      <p:sp>
        <p:nvSpPr>
          <p:cNvPr id="34" name="Rechteck: abgerundete Ecken 33">
            <a:extLst>
              <a:ext uri="{FF2B5EF4-FFF2-40B4-BE49-F238E27FC236}">
                <a16:creationId xmlns:a16="http://schemas.microsoft.com/office/drawing/2014/main" id="{3C41A196-4FDC-439F-94CB-1383E2DC2DC2}"/>
              </a:ext>
            </a:extLst>
          </p:cNvPr>
          <p:cNvSpPr/>
          <p:nvPr/>
        </p:nvSpPr>
        <p:spPr>
          <a:xfrm>
            <a:off x="4108312" y="2746979"/>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‘Austria‘</a:t>
            </a:r>
          </a:p>
        </p:txBody>
      </p:sp>
      <p:sp>
        <p:nvSpPr>
          <p:cNvPr id="35" name="Rechteck: abgerundete Ecken 34">
            <a:extLst>
              <a:ext uri="{FF2B5EF4-FFF2-40B4-BE49-F238E27FC236}">
                <a16:creationId xmlns:a16="http://schemas.microsoft.com/office/drawing/2014/main" id="{823C481C-469B-4581-A213-2F40A2836D05}"/>
              </a:ext>
            </a:extLst>
          </p:cNvPr>
          <p:cNvSpPr/>
          <p:nvPr/>
        </p:nvSpPr>
        <p:spPr>
          <a:xfrm>
            <a:off x="5642896" y="2758146"/>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-10</a:t>
            </a:r>
          </a:p>
        </p:txBody>
      </p:sp>
      <p:graphicFrame>
        <p:nvGraphicFramePr>
          <p:cNvPr id="27" name="Tabelle 26">
            <a:extLst>
              <a:ext uri="{FF2B5EF4-FFF2-40B4-BE49-F238E27FC236}">
                <a16:creationId xmlns:a16="http://schemas.microsoft.com/office/drawing/2014/main" id="{004DE5D7-7846-4A22-AEEA-83A6A930A570}"/>
              </a:ext>
            </a:extLst>
          </p:cNvPr>
          <p:cNvGraphicFramePr>
            <a:graphicFrameLocks noGrp="1"/>
          </p:cNvGraphicFramePr>
          <p:nvPr>
            <p:extLst>
              <p:ext uri="{D42A27DB-BD31-4B8C-83A1-F6EECF244321}">
                <p14:modId xmlns:p14="http://schemas.microsoft.com/office/powerpoint/2010/main" val="2515086271"/>
              </p:ext>
            </p:extLst>
          </p:nvPr>
        </p:nvGraphicFramePr>
        <p:xfrm>
          <a:off x="4219787" y="3571306"/>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28" name="Gerade Verbindung mit Pfeil 27">
            <a:extLst>
              <a:ext uri="{FF2B5EF4-FFF2-40B4-BE49-F238E27FC236}">
                <a16:creationId xmlns:a16="http://schemas.microsoft.com/office/drawing/2014/main" id="{B9E80C5C-06F1-45F3-A5D2-7123CC32ED69}"/>
              </a:ext>
            </a:extLst>
          </p:cNvPr>
          <p:cNvCxnSpPr>
            <a:cxnSpLocks/>
          </p:cNvCxnSpPr>
          <p:nvPr/>
        </p:nvCxnSpPr>
        <p:spPr>
          <a:xfrm flipV="1">
            <a:off x="4540389" y="3155025"/>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mit Pfeil 28">
            <a:extLst>
              <a:ext uri="{FF2B5EF4-FFF2-40B4-BE49-F238E27FC236}">
                <a16:creationId xmlns:a16="http://schemas.microsoft.com/office/drawing/2014/main" id="{8A848F32-592A-4F90-BEB9-8D0FAD133D2D}"/>
              </a:ext>
            </a:extLst>
          </p:cNvPr>
          <p:cNvCxnSpPr>
            <a:cxnSpLocks/>
          </p:cNvCxnSpPr>
          <p:nvPr/>
        </p:nvCxnSpPr>
        <p:spPr>
          <a:xfrm>
            <a:off x="5048193" y="3756726"/>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graphicFrame>
        <p:nvGraphicFramePr>
          <p:cNvPr id="36" name="Tabelle 35">
            <a:extLst>
              <a:ext uri="{FF2B5EF4-FFF2-40B4-BE49-F238E27FC236}">
                <a16:creationId xmlns:a16="http://schemas.microsoft.com/office/drawing/2014/main" id="{0A01873E-13C3-4959-BB3C-A93DEB8EC338}"/>
              </a:ext>
            </a:extLst>
          </p:cNvPr>
          <p:cNvGraphicFramePr>
            <a:graphicFrameLocks noGrp="1"/>
          </p:cNvGraphicFramePr>
          <p:nvPr>
            <p:extLst>
              <p:ext uri="{D42A27DB-BD31-4B8C-83A1-F6EECF244321}">
                <p14:modId xmlns:p14="http://schemas.microsoft.com/office/powerpoint/2010/main" val="1060247341"/>
              </p:ext>
            </p:extLst>
          </p:nvPr>
        </p:nvGraphicFramePr>
        <p:xfrm>
          <a:off x="5754370" y="3571306"/>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37" name="Gerade Verbindung mit Pfeil 36">
            <a:extLst>
              <a:ext uri="{FF2B5EF4-FFF2-40B4-BE49-F238E27FC236}">
                <a16:creationId xmlns:a16="http://schemas.microsoft.com/office/drawing/2014/main" id="{B386326E-5D0A-4992-B736-CF0F12872046}"/>
              </a:ext>
            </a:extLst>
          </p:cNvPr>
          <p:cNvCxnSpPr>
            <a:cxnSpLocks/>
          </p:cNvCxnSpPr>
          <p:nvPr/>
        </p:nvCxnSpPr>
        <p:spPr>
          <a:xfrm flipV="1">
            <a:off x="6074972" y="3155025"/>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38" name="Gerade Verbindung mit Pfeil 37">
            <a:extLst>
              <a:ext uri="{FF2B5EF4-FFF2-40B4-BE49-F238E27FC236}">
                <a16:creationId xmlns:a16="http://schemas.microsoft.com/office/drawing/2014/main" id="{7B13FFB9-08A1-4AAA-B93A-34DBA30575EA}"/>
              </a:ext>
            </a:extLst>
          </p:cNvPr>
          <p:cNvCxnSpPr>
            <a:cxnSpLocks/>
          </p:cNvCxnSpPr>
          <p:nvPr/>
        </p:nvCxnSpPr>
        <p:spPr>
          <a:xfrm>
            <a:off x="6582776" y="3756726"/>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Textplatzhalter 2">
                <a:extLst>
                  <a:ext uri="{FF2B5EF4-FFF2-40B4-BE49-F238E27FC236}">
                    <a16:creationId xmlns:a16="http://schemas.microsoft.com/office/drawing/2014/main" id="{BD94F543-8582-47F7-8684-137D48A161CB}"/>
                  </a:ext>
                </a:extLst>
              </p:cNvPr>
              <p:cNvSpPr txBox="1">
                <a:spLocks/>
              </p:cNvSpPr>
              <p:nvPr/>
            </p:nvSpPr>
            <p:spPr>
              <a:xfrm>
                <a:off x="4074444" y="3968146"/>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0" name="Textplatzhalter 2">
                <a:extLst>
                  <a:ext uri="{FF2B5EF4-FFF2-40B4-BE49-F238E27FC236}">
                    <a16:creationId xmlns:a16="http://schemas.microsoft.com/office/drawing/2014/main" id="{BD94F543-8582-47F7-8684-137D48A161CB}"/>
                  </a:ext>
                </a:extLst>
              </p:cNvPr>
              <p:cNvSpPr txBox="1">
                <a:spLocks noRot="1" noChangeAspect="1" noMove="1" noResize="1" noEditPoints="1" noAdjustHandles="1" noChangeArrowheads="1" noChangeShapeType="1" noTextEdit="1"/>
              </p:cNvSpPr>
              <p:nvPr/>
            </p:nvSpPr>
            <p:spPr>
              <a:xfrm>
                <a:off x="4074444" y="3968146"/>
                <a:ext cx="844579" cy="259311"/>
              </a:xfrm>
              <a:prstGeom prst="rect">
                <a:avLst/>
              </a:prstGeom>
              <a:blipFill>
                <a:blip r:embed="rId4"/>
                <a:stretch>
                  <a:fillRect t="-2381"/>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1" name="Textplatzhalter 2">
                <a:extLst>
                  <a:ext uri="{FF2B5EF4-FFF2-40B4-BE49-F238E27FC236}">
                    <a16:creationId xmlns:a16="http://schemas.microsoft.com/office/drawing/2014/main" id="{84251D69-A9D9-4CE2-A014-1820F89BC101}"/>
                  </a:ext>
                </a:extLst>
              </p:cNvPr>
              <p:cNvSpPr txBox="1">
                <a:spLocks/>
              </p:cNvSpPr>
              <p:nvPr/>
            </p:nvSpPr>
            <p:spPr>
              <a:xfrm>
                <a:off x="5561596" y="3942146"/>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1" name="Textplatzhalter 2">
                <a:extLst>
                  <a:ext uri="{FF2B5EF4-FFF2-40B4-BE49-F238E27FC236}">
                    <a16:creationId xmlns:a16="http://schemas.microsoft.com/office/drawing/2014/main" id="{84251D69-A9D9-4CE2-A014-1820F89BC101}"/>
                  </a:ext>
                </a:extLst>
              </p:cNvPr>
              <p:cNvSpPr txBox="1">
                <a:spLocks noRot="1" noChangeAspect="1" noMove="1" noResize="1" noEditPoints="1" noAdjustHandles="1" noChangeArrowheads="1" noChangeShapeType="1" noTextEdit="1"/>
              </p:cNvSpPr>
              <p:nvPr/>
            </p:nvSpPr>
            <p:spPr>
              <a:xfrm>
                <a:off x="5561596" y="3942146"/>
                <a:ext cx="844579" cy="259311"/>
              </a:xfrm>
              <a:prstGeom prst="rect">
                <a:avLst/>
              </a:prstGeom>
              <a:blipFill>
                <a:blip r:embed="rId4"/>
                <a:stretch>
                  <a:fillRect t="-2381"/>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2" name="Textplatzhalter 2">
                <a:extLst>
                  <a:ext uri="{FF2B5EF4-FFF2-40B4-BE49-F238E27FC236}">
                    <a16:creationId xmlns:a16="http://schemas.microsoft.com/office/drawing/2014/main" id="{8E7D1C65-DC45-4825-BAC2-0A60293A3114}"/>
                  </a:ext>
                </a:extLst>
              </p:cNvPr>
              <p:cNvSpPr txBox="1">
                <a:spLocks/>
              </p:cNvSpPr>
              <p:nvPr/>
            </p:nvSpPr>
            <p:spPr>
              <a:xfrm>
                <a:off x="6383009" y="3942146"/>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2" name="Textplatzhalter 2">
                <a:extLst>
                  <a:ext uri="{FF2B5EF4-FFF2-40B4-BE49-F238E27FC236}">
                    <a16:creationId xmlns:a16="http://schemas.microsoft.com/office/drawing/2014/main" id="{8E7D1C65-DC45-4825-BAC2-0A60293A3114}"/>
                  </a:ext>
                </a:extLst>
              </p:cNvPr>
              <p:cNvSpPr txBox="1">
                <a:spLocks noRot="1" noChangeAspect="1" noMove="1" noResize="1" noEditPoints="1" noAdjustHandles="1" noChangeArrowheads="1" noChangeShapeType="1" noTextEdit="1"/>
              </p:cNvSpPr>
              <p:nvPr/>
            </p:nvSpPr>
            <p:spPr>
              <a:xfrm>
                <a:off x="6383009" y="3942146"/>
                <a:ext cx="524244" cy="259311"/>
              </a:xfrm>
              <a:prstGeom prst="rect">
                <a:avLst/>
              </a:prstGeom>
              <a:blipFill>
                <a:blip r:embed="rId5"/>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3" name="Textplatzhalter 2">
                <a:extLst>
                  <a:ext uri="{FF2B5EF4-FFF2-40B4-BE49-F238E27FC236}">
                    <a16:creationId xmlns:a16="http://schemas.microsoft.com/office/drawing/2014/main" id="{50108139-9615-444F-839A-63D7452535BB}"/>
                  </a:ext>
                </a:extLst>
              </p:cNvPr>
              <p:cNvSpPr txBox="1">
                <a:spLocks/>
              </p:cNvSpPr>
              <p:nvPr/>
            </p:nvSpPr>
            <p:spPr>
              <a:xfrm>
                <a:off x="4847721" y="3968145"/>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3" name="Textplatzhalter 2">
                <a:extLst>
                  <a:ext uri="{FF2B5EF4-FFF2-40B4-BE49-F238E27FC236}">
                    <a16:creationId xmlns:a16="http://schemas.microsoft.com/office/drawing/2014/main" id="{50108139-9615-444F-839A-63D7452535BB}"/>
                  </a:ext>
                </a:extLst>
              </p:cNvPr>
              <p:cNvSpPr txBox="1">
                <a:spLocks noRot="1" noChangeAspect="1" noMove="1" noResize="1" noEditPoints="1" noAdjustHandles="1" noChangeArrowheads="1" noChangeShapeType="1" noTextEdit="1"/>
              </p:cNvSpPr>
              <p:nvPr/>
            </p:nvSpPr>
            <p:spPr>
              <a:xfrm>
                <a:off x="4847721" y="3968145"/>
                <a:ext cx="524244" cy="259311"/>
              </a:xfrm>
              <a:prstGeom prst="rect">
                <a:avLst/>
              </a:prstGeom>
              <a:blipFill>
                <a:blip r:embed="rId5"/>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4" name="Textplatzhalter 2">
                <a:extLst>
                  <a:ext uri="{FF2B5EF4-FFF2-40B4-BE49-F238E27FC236}">
                    <a16:creationId xmlns:a16="http://schemas.microsoft.com/office/drawing/2014/main" id="{23B972AF-DF70-464F-B98C-ECE63097202F}"/>
                  </a:ext>
                </a:extLst>
              </p:cNvPr>
              <p:cNvSpPr txBox="1">
                <a:spLocks/>
              </p:cNvSpPr>
              <p:nvPr/>
            </p:nvSpPr>
            <p:spPr>
              <a:xfrm>
                <a:off x="3329638" y="3968144"/>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4" name="Textplatzhalter 2">
                <a:extLst>
                  <a:ext uri="{FF2B5EF4-FFF2-40B4-BE49-F238E27FC236}">
                    <a16:creationId xmlns:a16="http://schemas.microsoft.com/office/drawing/2014/main" id="{23B972AF-DF70-464F-B98C-ECE63097202F}"/>
                  </a:ext>
                </a:extLst>
              </p:cNvPr>
              <p:cNvSpPr txBox="1">
                <a:spLocks noRot="1" noChangeAspect="1" noMove="1" noResize="1" noEditPoints="1" noAdjustHandles="1" noChangeArrowheads="1" noChangeShapeType="1" noTextEdit="1"/>
              </p:cNvSpPr>
              <p:nvPr/>
            </p:nvSpPr>
            <p:spPr>
              <a:xfrm>
                <a:off x="3329638" y="3968144"/>
                <a:ext cx="524244" cy="259311"/>
              </a:xfrm>
              <a:prstGeom prst="rect">
                <a:avLst/>
              </a:prstGeom>
              <a:blipFill>
                <a:blip r:embed="rId5"/>
                <a:stretch>
                  <a:fillRect/>
                </a:stretch>
              </a:blipFill>
              <a:ln>
                <a:noFill/>
              </a:ln>
            </p:spPr>
            <p:txBody>
              <a:bodyPr/>
              <a:lstStyle/>
              <a:p>
                <a:r>
                  <a:rPr lang="de-AT">
                    <a:noFill/>
                  </a:rPr>
                  <a:t> </a:t>
                </a:r>
              </a:p>
            </p:txBody>
          </p:sp>
        </mc:Fallback>
      </mc:AlternateContent>
      <p:sp>
        <p:nvSpPr>
          <p:cNvPr id="45" name="Textplatzhalter 2">
            <a:extLst>
              <a:ext uri="{FF2B5EF4-FFF2-40B4-BE49-F238E27FC236}">
                <a16:creationId xmlns:a16="http://schemas.microsoft.com/office/drawing/2014/main" id="{A8884AE5-3D47-4635-BD0A-863F1B654D33}"/>
              </a:ext>
            </a:extLst>
          </p:cNvPr>
          <p:cNvSpPr txBox="1">
            <a:spLocks/>
          </p:cNvSpPr>
          <p:nvPr/>
        </p:nvSpPr>
        <p:spPr>
          <a:xfrm>
            <a:off x="487964" y="1492186"/>
            <a:ext cx="8229300" cy="93151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The first node is called the </a:t>
            </a:r>
            <a:r>
              <a:rPr lang="en-US" sz="1800" b="1" dirty="0">
                <a:latin typeface="Calibri" panose="020F0502020204030204" pitchFamily="34" charset="0"/>
                <a:ea typeface="Calibri" panose="020F0502020204030204" pitchFamily="34" charset="0"/>
                <a:cs typeface="Calibri" panose="020F0502020204030204" pitchFamily="34" charset="0"/>
              </a:rPr>
              <a:t>head</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The last node is called the </a:t>
            </a:r>
            <a:r>
              <a:rPr lang="en-US" sz="1800" b="1" dirty="0">
                <a:latin typeface="Calibri" panose="020F0502020204030204" pitchFamily="34" charset="0"/>
                <a:ea typeface="Calibri" panose="020F0502020204030204" pitchFamily="34" charset="0"/>
                <a:cs typeface="Calibri" panose="020F0502020204030204" pitchFamily="34" charset="0"/>
              </a:rPr>
              <a:t>tail</a:t>
            </a:r>
          </a:p>
        </p:txBody>
      </p:sp>
      <mc:AlternateContent xmlns:mc="http://schemas.openxmlformats.org/markup-compatibility/2006" xmlns:a14="http://schemas.microsoft.com/office/drawing/2010/main">
        <mc:Choice Requires="a14">
          <p:sp>
            <p:nvSpPr>
              <p:cNvPr id="23" name="Textplatzhalter 2">
                <a:extLst>
                  <a:ext uri="{FF2B5EF4-FFF2-40B4-BE49-F238E27FC236}">
                    <a16:creationId xmlns:a16="http://schemas.microsoft.com/office/drawing/2014/main" id="{6AB9D74F-9CC3-4001-A046-40D30141F80B}"/>
                  </a:ext>
                </a:extLst>
              </p:cNvPr>
              <p:cNvSpPr txBox="1">
                <a:spLocks/>
              </p:cNvSpPr>
              <p:nvPr/>
            </p:nvSpPr>
            <p:spPr>
              <a:xfrm>
                <a:off x="7273769" y="3682835"/>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𝑁𝑜𝑛𝑒</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23" name="Textplatzhalter 2">
                <a:extLst>
                  <a:ext uri="{FF2B5EF4-FFF2-40B4-BE49-F238E27FC236}">
                    <a16:creationId xmlns:a16="http://schemas.microsoft.com/office/drawing/2014/main" id="{6AB9D74F-9CC3-4001-A046-40D30141F80B}"/>
                  </a:ext>
                </a:extLst>
              </p:cNvPr>
              <p:cNvSpPr txBox="1">
                <a:spLocks noRot="1" noChangeAspect="1" noMove="1" noResize="1" noEditPoints="1" noAdjustHandles="1" noChangeArrowheads="1" noChangeShapeType="1" noTextEdit="1"/>
              </p:cNvSpPr>
              <p:nvPr/>
            </p:nvSpPr>
            <p:spPr>
              <a:xfrm>
                <a:off x="7273769" y="3682835"/>
                <a:ext cx="666987" cy="259311"/>
              </a:xfrm>
              <a:prstGeom prst="rect">
                <a:avLst/>
              </a:prstGeom>
              <a:blipFill>
                <a:blip r:embed="rId6"/>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24" name="Textplatzhalter 2">
                <a:extLst>
                  <a:ext uri="{FF2B5EF4-FFF2-40B4-BE49-F238E27FC236}">
                    <a16:creationId xmlns:a16="http://schemas.microsoft.com/office/drawing/2014/main" id="{5A4C71F4-43FC-427A-80BF-6CD7DCA9F17D}"/>
                  </a:ext>
                </a:extLst>
              </p:cNvPr>
              <p:cNvSpPr txBox="1">
                <a:spLocks/>
              </p:cNvSpPr>
              <p:nvPr/>
            </p:nvSpPr>
            <p:spPr>
              <a:xfrm>
                <a:off x="1874813" y="4123801"/>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𝑯𝒆𝒂𝒅</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24" name="Textplatzhalter 2">
                <a:extLst>
                  <a:ext uri="{FF2B5EF4-FFF2-40B4-BE49-F238E27FC236}">
                    <a16:creationId xmlns:a16="http://schemas.microsoft.com/office/drawing/2014/main" id="{5A4C71F4-43FC-427A-80BF-6CD7DCA9F17D}"/>
                  </a:ext>
                </a:extLst>
              </p:cNvPr>
              <p:cNvSpPr txBox="1">
                <a:spLocks noRot="1" noChangeAspect="1" noMove="1" noResize="1" noEditPoints="1" noAdjustHandles="1" noChangeArrowheads="1" noChangeShapeType="1" noTextEdit="1"/>
              </p:cNvSpPr>
              <p:nvPr/>
            </p:nvSpPr>
            <p:spPr>
              <a:xfrm>
                <a:off x="1874813" y="4123801"/>
                <a:ext cx="666987" cy="259311"/>
              </a:xfrm>
              <a:prstGeom prst="rect">
                <a:avLst/>
              </a:prstGeom>
              <a:blipFill>
                <a:blip r:embed="rId7"/>
                <a:stretch>
                  <a:fillRect t="-4651"/>
                </a:stretch>
              </a:blipFill>
              <a:ln>
                <a:noFill/>
              </a:ln>
            </p:spPr>
            <p:txBody>
              <a:bodyPr/>
              <a:lstStyle/>
              <a:p>
                <a:r>
                  <a:rPr lang="de-AT">
                    <a:noFill/>
                  </a:rPr>
                  <a:t> </a:t>
                </a:r>
              </a:p>
            </p:txBody>
          </p:sp>
        </mc:Fallback>
      </mc:AlternateContent>
      <p:cxnSp>
        <p:nvCxnSpPr>
          <p:cNvPr id="25" name="Gerade Verbindung mit Pfeil 24">
            <a:extLst>
              <a:ext uri="{FF2B5EF4-FFF2-40B4-BE49-F238E27FC236}">
                <a16:creationId xmlns:a16="http://schemas.microsoft.com/office/drawing/2014/main" id="{E23F55A7-D448-4235-96A2-3A076808F268}"/>
              </a:ext>
            </a:extLst>
          </p:cNvPr>
          <p:cNvCxnSpPr>
            <a:cxnSpLocks/>
          </p:cNvCxnSpPr>
          <p:nvPr/>
        </p:nvCxnSpPr>
        <p:spPr>
          <a:xfrm flipV="1">
            <a:off x="2208306" y="3942146"/>
            <a:ext cx="476897" cy="181655"/>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Textplatzhalter 2">
                <a:extLst>
                  <a:ext uri="{FF2B5EF4-FFF2-40B4-BE49-F238E27FC236}">
                    <a16:creationId xmlns:a16="http://schemas.microsoft.com/office/drawing/2014/main" id="{37141508-5886-4EBB-9F52-E43FBD01021A}"/>
                  </a:ext>
                </a:extLst>
              </p:cNvPr>
              <p:cNvSpPr txBox="1">
                <a:spLocks/>
              </p:cNvSpPr>
              <p:nvPr/>
            </p:nvSpPr>
            <p:spPr>
              <a:xfrm>
                <a:off x="4919023" y="4343853"/>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𝑻𝒂𝒊𝒍</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30" name="Textplatzhalter 2">
                <a:extLst>
                  <a:ext uri="{FF2B5EF4-FFF2-40B4-BE49-F238E27FC236}">
                    <a16:creationId xmlns:a16="http://schemas.microsoft.com/office/drawing/2014/main" id="{37141508-5886-4EBB-9F52-E43FBD01021A}"/>
                  </a:ext>
                </a:extLst>
              </p:cNvPr>
              <p:cNvSpPr txBox="1">
                <a:spLocks noRot="1" noChangeAspect="1" noMove="1" noResize="1" noEditPoints="1" noAdjustHandles="1" noChangeArrowheads="1" noChangeShapeType="1" noTextEdit="1"/>
              </p:cNvSpPr>
              <p:nvPr/>
            </p:nvSpPr>
            <p:spPr>
              <a:xfrm>
                <a:off x="4919023" y="4343853"/>
                <a:ext cx="666987" cy="259311"/>
              </a:xfrm>
              <a:prstGeom prst="rect">
                <a:avLst/>
              </a:prstGeom>
              <a:blipFill>
                <a:blip r:embed="rId8"/>
                <a:stretch>
                  <a:fillRect t="-7143"/>
                </a:stretch>
              </a:blipFill>
              <a:ln>
                <a:noFill/>
              </a:ln>
            </p:spPr>
            <p:txBody>
              <a:bodyPr/>
              <a:lstStyle/>
              <a:p>
                <a:r>
                  <a:rPr lang="de-AT">
                    <a:noFill/>
                  </a:rPr>
                  <a:t> </a:t>
                </a:r>
              </a:p>
            </p:txBody>
          </p:sp>
        </mc:Fallback>
      </mc:AlternateContent>
      <p:cxnSp>
        <p:nvCxnSpPr>
          <p:cNvPr id="31" name="Gerade Verbindung mit Pfeil 30">
            <a:extLst>
              <a:ext uri="{FF2B5EF4-FFF2-40B4-BE49-F238E27FC236}">
                <a16:creationId xmlns:a16="http://schemas.microsoft.com/office/drawing/2014/main" id="{5B3F9184-1660-4C17-983A-E79082A545DD}"/>
              </a:ext>
            </a:extLst>
          </p:cNvPr>
          <p:cNvCxnSpPr>
            <a:cxnSpLocks/>
            <a:stCxn id="30" idx="0"/>
          </p:cNvCxnSpPr>
          <p:nvPr/>
        </p:nvCxnSpPr>
        <p:spPr>
          <a:xfrm flipV="1">
            <a:off x="5252517" y="3921015"/>
            <a:ext cx="531402" cy="422838"/>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2" name="Textplatzhalter 2">
            <a:extLst>
              <a:ext uri="{FF2B5EF4-FFF2-40B4-BE49-F238E27FC236}">
                <a16:creationId xmlns:a16="http://schemas.microsoft.com/office/drawing/2014/main" id="{64A6889F-382E-4C60-8B53-B70026FB12D5}"/>
              </a:ext>
            </a:extLst>
          </p:cNvPr>
          <p:cNvSpPr txBox="1">
            <a:spLocks/>
          </p:cNvSpPr>
          <p:nvPr/>
        </p:nvSpPr>
        <p:spPr>
          <a:xfrm>
            <a:off x="498409" y="4906084"/>
            <a:ext cx="8229300" cy="1277959"/>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By starting at the head and moving from one node to another</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By following the next reference</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We can reach the tail of the list</a:t>
            </a:r>
          </a:p>
        </p:txBody>
      </p:sp>
    </p:spTree>
    <p:extLst>
      <p:ext uri="{BB962C8B-B14F-4D97-AF65-F5344CB8AC3E}">
        <p14:creationId xmlns:p14="http://schemas.microsoft.com/office/powerpoint/2010/main" val="1881521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a:xfrm>
            <a:off x="457200" y="273600"/>
            <a:ext cx="8229300" cy="1144800"/>
          </a:xfrm>
        </p:spPr>
        <p:txBody>
          <a:bodyPr/>
          <a:lstStyle/>
          <a:p>
            <a:pPr algn="r"/>
            <a:r>
              <a:rPr lang="en-US" sz="2800" b="1" dirty="0">
                <a:latin typeface="Calibri" panose="020F0502020204030204" pitchFamily="34" charset="0"/>
                <a:cs typeface="Calibri" panose="020F0502020204030204" pitchFamily="34" charset="0"/>
              </a:rPr>
              <a:t>Traversing the list</a:t>
            </a:r>
            <a:endParaRPr lang="en-US" sz="2800" b="1" noProof="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2505964" y="2884412"/>
                <a:ext cx="844579" cy="259311"/>
              </a:xfrm>
            </p:spPr>
            <p:txBody>
              <a:body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2505964" y="2884412"/>
                <a:ext cx="844579" cy="259311"/>
              </a:xfrm>
              <a:blipFill>
                <a:blip r:embed="rId3"/>
                <a:stretch>
                  <a:fillRect t="-2326"/>
                </a:stretch>
              </a:blipFill>
            </p:spPr>
            <p:txBody>
              <a:bodyPr/>
              <a:lstStyle/>
              <a:p>
                <a:r>
                  <a:rPr lang="de-AT">
                    <a:noFill/>
                  </a:rPr>
                  <a:t> </a:t>
                </a:r>
              </a:p>
            </p:txBody>
          </p:sp>
        </mc:Fallback>
      </mc:AlternateContent>
      <p:graphicFrame>
        <p:nvGraphicFramePr>
          <p:cNvPr id="5" name="Tabelle 4">
            <a:extLst>
              <a:ext uri="{FF2B5EF4-FFF2-40B4-BE49-F238E27FC236}">
                <a16:creationId xmlns:a16="http://schemas.microsoft.com/office/drawing/2014/main" id="{C9935E72-2E6B-456F-8A77-7BA884207E09}"/>
              </a:ext>
            </a:extLst>
          </p:cNvPr>
          <p:cNvGraphicFramePr>
            <a:graphicFrameLocks noGrp="1"/>
          </p:cNvGraphicFramePr>
          <p:nvPr>
            <p:extLst>
              <p:ext uri="{D42A27DB-BD31-4B8C-83A1-F6EECF244321}">
                <p14:modId xmlns:p14="http://schemas.microsoft.com/office/powerpoint/2010/main" val="3871199488"/>
              </p:ext>
            </p:extLst>
          </p:nvPr>
        </p:nvGraphicFramePr>
        <p:xfrm>
          <a:off x="2716814" y="2487572"/>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16" name="Gerade Verbindung mit Pfeil 15">
            <a:extLst>
              <a:ext uri="{FF2B5EF4-FFF2-40B4-BE49-F238E27FC236}">
                <a16:creationId xmlns:a16="http://schemas.microsoft.com/office/drawing/2014/main" id="{D7B3304E-3EBB-4BD7-9724-18A389CA04B9}"/>
              </a:ext>
            </a:extLst>
          </p:cNvPr>
          <p:cNvCxnSpPr>
            <a:cxnSpLocks/>
          </p:cNvCxnSpPr>
          <p:nvPr/>
        </p:nvCxnSpPr>
        <p:spPr>
          <a:xfrm flipV="1">
            <a:off x="3037416" y="2071291"/>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C3944033-E469-4246-A5F4-D0A61742ED41}"/>
              </a:ext>
            </a:extLst>
          </p:cNvPr>
          <p:cNvCxnSpPr>
            <a:cxnSpLocks/>
          </p:cNvCxnSpPr>
          <p:nvPr/>
        </p:nvCxnSpPr>
        <p:spPr>
          <a:xfrm>
            <a:off x="3545220" y="2672992"/>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33" name="Rechteck: abgerundete Ecken 32">
            <a:extLst>
              <a:ext uri="{FF2B5EF4-FFF2-40B4-BE49-F238E27FC236}">
                <a16:creationId xmlns:a16="http://schemas.microsoft.com/office/drawing/2014/main" id="{E769367C-4023-4C4F-B440-F7FA81D908F0}"/>
              </a:ext>
            </a:extLst>
          </p:cNvPr>
          <p:cNvSpPr/>
          <p:nvPr/>
        </p:nvSpPr>
        <p:spPr>
          <a:xfrm>
            <a:off x="2605339" y="1661160"/>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‘Vienna‘</a:t>
            </a:r>
          </a:p>
        </p:txBody>
      </p:sp>
      <p:sp>
        <p:nvSpPr>
          <p:cNvPr id="34" name="Rechteck: abgerundete Ecken 33">
            <a:extLst>
              <a:ext uri="{FF2B5EF4-FFF2-40B4-BE49-F238E27FC236}">
                <a16:creationId xmlns:a16="http://schemas.microsoft.com/office/drawing/2014/main" id="{3C41A196-4FDC-439F-94CB-1383E2DC2DC2}"/>
              </a:ext>
            </a:extLst>
          </p:cNvPr>
          <p:cNvSpPr/>
          <p:nvPr/>
        </p:nvSpPr>
        <p:spPr>
          <a:xfrm>
            <a:off x="4139923" y="1663245"/>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‘Austria‘</a:t>
            </a:r>
          </a:p>
        </p:txBody>
      </p:sp>
      <p:sp>
        <p:nvSpPr>
          <p:cNvPr id="35" name="Rechteck: abgerundete Ecken 34">
            <a:extLst>
              <a:ext uri="{FF2B5EF4-FFF2-40B4-BE49-F238E27FC236}">
                <a16:creationId xmlns:a16="http://schemas.microsoft.com/office/drawing/2014/main" id="{823C481C-469B-4581-A213-2F40A2836D05}"/>
              </a:ext>
            </a:extLst>
          </p:cNvPr>
          <p:cNvSpPr/>
          <p:nvPr/>
        </p:nvSpPr>
        <p:spPr>
          <a:xfrm>
            <a:off x="5674507" y="1674412"/>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-10</a:t>
            </a:r>
          </a:p>
        </p:txBody>
      </p:sp>
      <p:graphicFrame>
        <p:nvGraphicFramePr>
          <p:cNvPr id="27" name="Tabelle 26">
            <a:extLst>
              <a:ext uri="{FF2B5EF4-FFF2-40B4-BE49-F238E27FC236}">
                <a16:creationId xmlns:a16="http://schemas.microsoft.com/office/drawing/2014/main" id="{004DE5D7-7846-4A22-AEEA-83A6A930A570}"/>
              </a:ext>
            </a:extLst>
          </p:cNvPr>
          <p:cNvGraphicFramePr>
            <a:graphicFrameLocks noGrp="1"/>
          </p:cNvGraphicFramePr>
          <p:nvPr>
            <p:extLst>
              <p:ext uri="{D42A27DB-BD31-4B8C-83A1-F6EECF244321}">
                <p14:modId xmlns:p14="http://schemas.microsoft.com/office/powerpoint/2010/main" val="3806101971"/>
              </p:ext>
            </p:extLst>
          </p:nvPr>
        </p:nvGraphicFramePr>
        <p:xfrm>
          <a:off x="4251398" y="2487572"/>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28" name="Gerade Verbindung mit Pfeil 27">
            <a:extLst>
              <a:ext uri="{FF2B5EF4-FFF2-40B4-BE49-F238E27FC236}">
                <a16:creationId xmlns:a16="http://schemas.microsoft.com/office/drawing/2014/main" id="{B9E80C5C-06F1-45F3-A5D2-7123CC32ED69}"/>
              </a:ext>
            </a:extLst>
          </p:cNvPr>
          <p:cNvCxnSpPr>
            <a:cxnSpLocks/>
          </p:cNvCxnSpPr>
          <p:nvPr/>
        </p:nvCxnSpPr>
        <p:spPr>
          <a:xfrm flipV="1">
            <a:off x="4572000" y="2071291"/>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mit Pfeil 28">
            <a:extLst>
              <a:ext uri="{FF2B5EF4-FFF2-40B4-BE49-F238E27FC236}">
                <a16:creationId xmlns:a16="http://schemas.microsoft.com/office/drawing/2014/main" id="{8A848F32-592A-4F90-BEB9-8D0FAD133D2D}"/>
              </a:ext>
            </a:extLst>
          </p:cNvPr>
          <p:cNvCxnSpPr>
            <a:cxnSpLocks/>
          </p:cNvCxnSpPr>
          <p:nvPr/>
        </p:nvCxnSpPr>
        <p:spPr>
          <a:xfrm>
            <a:off x="5079804" y="2672992"/>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graphicFrame>
        <p:nvGraphicFramePr>
          <p:cNvPr id="36" name="Tabelle 35">
            <a:extLst>
              <a:ext uri="{FF2B5EF4-FFF2-40B4-BE49-F238E27FC236}">
                <a16:creationId xmlns:a16="http://schemas.microsoft.com/office/drawing/2014/main" id="{0A01873E-13C3-4959-BB3C-A93DEB8EC338}"/>
              </a:ext>
            </a:extLst>
          </p:cNvPr>
          <p:cNvGraphicFramePr>
            <a:graphicFrameLocks noGrp="1"/>
          </p:cNvGraphicFramePr>
          <p:nvPr>
            <p:extLst>
              <p:ext uri="{D42A27DB-BD31-4B8C-83A1-F6EECF244321}">
                <p14:modId xmlns:p14="http://schemas.microsoft.com/office/powerpoint/2010/main" val="3203807244"/>
              </p:ext>
            </p:extLst>
          </p:nvPr>
        </p:nvGraphicFramePr>
        <p:xfrm>
          <a:off x="5785981" y="2487572"/>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37" name="Gerade Verbindung mit Pfeil 36">
            <a:extLst>
              <a:ext uri="{FF2B5EF4-FFF2-40B4-BE49-F238E27FC236}">
                <a16:creationId xmlns:a16="http://schemas.microsoft.com/office/drawing/2014/main" id="{B386326E-5D0A-4992-B736-CF0F12872046}"/>
              </a:ext>
            </a:extLst>
          </p:cNvPr>
          <p:cNvCxnSpPr>
            <a:cxnSpLocks/>
          </p:cNvCxnSpPr>
          <p:nvPr/>
        </p:nvCxnSpPr>
        <p:spPr>
          <a:xfrm flipV="1">
            <a:off x="6106583" y="2071291"/>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38" name="Gerade Verbindung mit Pfeil 37">
            <a:extLst>
              <a:ext uri="{FF2B5EF4-FFF2-40B4-BE49-F238E27FC236}">
                <a16:creationId xmlns:a16="http://schemas.microsoft.com/office/drawing/2014/main" id="{7B13FFB9-08A1-4AAA-B93A-34DBA30575EA}"/>
              </a:ext>
            </a:extLst>
          </p:cNvPr>
          <p:cNvCxnSpPr>
            <a:cxnSpLocks/>
          </p:cNvCxnSpPr>
          <p:nvPr/>
        </p:nvCxnSpPr>
        <p:spPr>
          <a:xfrm>
            <a:off x="6614387" y="2672992"/>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Textplatzhalter 2">
                <a:extLst>
                  <a:ext uri="{FF2B5EF4-FFF2-40B4-BE49-F238E27FC236}">
                    <a16:creationId xmlns:a16="http://schemas.microsoft.com/office/drawing/2014/main" id="{BD94F543-8582-47F7-8684-137D48A161CB}"/>
                  </a:ext>
                </a:extLst>
              </p:cNvPr>
              <p:cNvSpPr txBox="1">
                <a:spLocks/>
              </p:cNvSpPr>
              <p:nvPr/>
            </p:nvSpPr>
            <p:spPr>
              <a:xfrm>
                <a:off x="4106055" y="2884412"/>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0" name="Textplatzhalter 2">
                <a:extLst>
                  <a:ext uri="{FF2B5EF4-FFF2-40B4-BE49-F238E27FC236}">
                    <a16:creationId xmlns:a16="http://schemas.microsoft.com/office/drawing/2014/main" id="{BD94F543-8582-47F7-8684-137D48A161CB}"/>
                  </a:ext>
                </a:extLst>
              </p:cNvPr>
              <p:cNvSpPr txBox="1">
                <a:spLocks noRot="1" noChangeAspect="1" noMove="1" noResize="1" noEditPoints="1" noAdjustHandles="1" noChangeArrowheads="1" noChangeShapeType="1" noTextEdit="1"/>
              </p:cNvSpPr>
              <p:nvPr/>
            </p:nvSpPr>
            <p:spPr>
              <a:xfrm>
                <a:off x="4106055" y="2884412"/>
                <a:ext cx="844579" cy="259311"/>
              </a:xfrm>
              <a:prstGeom prst="rect">
                <a:avLst/>
              </a:prstGeom>
              <a:blipFill>
                <a:blip r:embed="rId4"/>
                <a:stretch>
                  <a:fillRect t="-2326"/>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1" name="Textplatzhalter 2">
                <a:extLst>
                  <a:ext uri="{FF2B5EF4-FFF2-40B4-BE49-F238E27FC236}">
                    <a16:creationId xmlns:a16="http://schemas.microsoft.com/office/drawing/2014/main" id="{84251D69-A9D9-4CE2-A014-1820F89BC101}"/>
                  </a:ext>
                </a:extLst>
              </p:cNvPr>
              <p:cNvSpPr txBox="1">
                <a:spLocks/>
              </p:cNvSpPr>
              <p:nvPr/>
            </p:nvSpPr>
            <p:spPr>
              <a:xfrm>
                <a:off x="5593207" y="2858412"/>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1" name="Textplatzhalter 2">
                <a:extLst>
                  <a:ext uri="{FF2B5EF4-FFF2-40B4-BE49-F238E27FC236}">
                    <a16:creationId xmlns:a16="http://schemas.microsoft.com/office/drawing/2014/main" id="{84251D69-A9D9-4CE2-A014-1820F89BC101}"/>
                  </a:ext>
                </a:extLst>
              </p:cNvPr>
              <p:cNvSpPr txBox="1">
                <a:spLocks noRot="1" noChangeAspect="1" noMove="1" noResize="1" noEditPoints="1" noAdjustHandles="1" noChangeArrowheads="1" noChangeShapeType="1" noTextEdit="1"/>
              </p:cNvSpPr>
              <p:nvPr/>
            </p:nvSpPr>
            <p:spPr>
              <a:xfrm>
                <a:off x="5593207" y="2858412"/>
                <a:ext cx="844579" cy="259311"/>
              </a:xfrm>
              <a:prstGeom prst="rect">
                <a:avLst/>
              </a:prstGeom>
              <a:blipFill>
                <a:blip r:embed="rId5"/>
                <a:stretch>
                  <a:fillRect t="-2381"/>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2" name="Textplatzhalter 2">
                <a:extLst>
                  <a:ext uri="{FF2B5EF4-FFF2-40B4-BE49-F238E27FC236}">
                    <a16:creationId xmlns:a16="http://schemas.microsoft.com/office/drawing/2014/main" id="{8E7D1C65-DC45-4825-BAC2-0A60293A3114}"/>
                  </a:ext>
                </a:extLst>
              </p:cNvPr>
              <p:cNvSpPr txBox="1">
                <a:spLocks/>
              </p:cNvSpPr>
              <p:nvPr/>
            </p:nvSpPr>
            <p:spPr>
              <a:xfrm>
                <a:off x="6414620" y="2858412"/>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2" name="Textplatzhalter 2">
                <a:extLst>
                  <a:ext uri="{FF2B5EF4-FFF2-40B4-BE49-F238E27FC236}">
                    <a16:creationId xmlns:a16="http://schemas.microsoft.com/office/drawing/2014/main" id="{8E7D1C65-DC45-4825-BAC2-0A60293A3114}"/>
                  </a:ext>
                </a:extLst>
              </p:cNvPr>
              <p:cNvSpPr txBox="1">
                <a:spLocks noRot="1" noChangeAspect="1" noMove="1" noResize="1" noEditPoints="1" noAdjustHandles="1" noChangeArrowheads="1" noChangeShapeType="1" noTextEdit="1"/>
              </p:cNvSpPr>
              <p:nvPr/>
            </p:nvSpPr>
            <p:spPr>
              <a:xfrm>
                <a:off x="6414620" y="2858412"/>
                <a:ext cx="524244" cy="259311"/>
              </a:xfrm>
              <a:prstGeom prst="rect">
                <a:avLst/>
              </a:prstGeom>
              <a:blipFill>
                <a:blip r:embed="rId6"/>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3" name="Textplatzhalter 2">
                <a:extLst>
                  <a:ext uri="{FF2B5EF4-FFF2-40B4-BE49-F238E27FC236}">
                    <a16:creationId xmlns:a16="http://schemas.microsoft.com/office/drawing/2014/main" id="{50108139-9615-444F-839A-63D7452535BB}"/>
                  </a:ext>
                </a:extLst>
              </p:cNvPr>
              <p:cNvSpPr txBox="1">
                <a:spLocks/>
              </p:cNvSpPr>
              <p:nvPr/>
            </p:nvSpPr>
            <p:spPr>
              <a:xfrm>
                <a:off x="4879332" y="2884411"/>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3" name="Textplatzhalter 2">
                <a:extLst>
                  <a:ext uri="{FF2B5EF4-FFF2-40B4-BE49-F238E27FC236}">
                    <a16:creationId xmlns:a16="http://schemas.microsoft.com/office/drawing/2014/main" id="{50108139-9615-444F-839A-63D7452535BB}"/>
                  </a:ext>
                </a:extLst>
              </p:cNvPr>
              <p:cNvSpPr txBox="1">
                <a:spLocks noRot="1" noChangeAspect="1" noMove="1" noResize="1" noEditPoints="1" noAdjustHandles="1" noChangeArrowheads="1" noChangeShapeType="1" noTextEdit="1"/>
              </p:cNvSpPr>
              <p:nvPr/>
            </p:nvSpPr>
            <p:spPr>
              <a:xfrm>
                <a:off x="4879332" y="2884411"/>
                <a:ext cx="524244" cy="259311"/>
              </a:xfrm>
              <a:prstGeom prst="rect">
                <a:avLst/>
              </a:prstGeom>
              <a:blipFill>
                <a:blip r:embed="rId7"/>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4" name="Textplatzhalter 2">
                <a:extLst>
                  <a:ext uri="{FF2B5EF4-FFF2-40B4-BE49-F238E27FC236}">
                    <a16:creationId xmlns:a16="http://schemas.microsoft.com/office/drawing/2014/main" id="{23B972AF-DF70-464F-B98C-ECE63097202F}"/>
                  </a:ext>
                </a:extLst>
              </p:cNvPr>
              <p:cNvSpPr txBox="1">
                <a:spLocks/>
              </p:cNvSpPr>
              <p:nvPr/>
            </p:nvSpPr>
            <p:spPr>
              <a:xfrm>
                <a:off x="3361249" y="2884410"/>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4" name="Textplatzhalter 2">
                <a:extLst>
                  <a:ext uri="{FF2B5EF4-FFF2-40B4-BE49-F238E27FC236}">
                    <a16:creationId xmlns:a16="http://schemas.microsoft.com/office/drawing/2014/main" id="{23B972AF-DF70-464F-B98C-ECE63097202F}"/>
                  </a:ext>
                </a:extLst>
              </p:cNvPr>
              <p:cNvSpPr txBox="1">
                <a:spLocks noRot="1" noChangeAspect="1" noMove="1" noResize="1" noEditPoints="1" noAdjustHandles="1" noChangeArrowheads="1" noChangeShapeType="1" noTextEdit="1"/>
              </p:cNvSpPr>
              <p:nvPr/>
            </p:nvSpPr>
            <p:spPr>
              <a:xfrm>
                <a:off x="3361249" y="2884410"/>
                <a:ext cx="524244" cy="259311"/>
              </a:xfrm>
              <a:prstGeom prst="rect">
                <a:avLst/>
              </a:prstGeom>
              <a:blipFill>
                <a:blip r:embed="rId7"/>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23" name="Textplatzhalter 2">
                <a:extLst>
                  <a:ext uri="{FF2B5EF4-FFF2-40B4-BE49-F238E27FC236}">
                    <a16:creationId xmlns:a16="http://schemas.microsoft.com/office/drawing/2014/main" id="{6AB9D74F-9CC3-4001-A046-40D30141F80B}"/>
                  </a:ext>
                </a:extLst>
              </p:cNvPr>
              <p:cNvSpPr txBox="1">
                <a:spLocks/>
              </p:cNvSpPr>
              <p:nvPr/>
            </p:nvSpPr>
            <p:spPr>
              <a:xfrm>
                <a:off x="7305380" y="2599101"/>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𝑁𝑜𝑛𝑒</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23" name="Textplatzhalter 2">
                <a:extLst>
                  <a:ext uri="{FF2B5EF4-FFF2-40B4-BE49-F238E27FC236}">
                    <a16:creationId xmlns:a16="http://schemas.microsoft.com/office/drawing/2014/main" id="{6AB9D74F-9CC3-4001-A046-40D30141F80B}"/>
                  </a:ext>
                </a:extLst>
              </p:cNvPr>
              <p:cNvSpPr txBox="1">
                <a:spLocks noRot="1" noChangeAspect="1" noMove="1" noResize="1" noEditPoints="1" noAdjustHandles="1" noChangeArrowheads="1" noChangeShapeType="1" noTextEdit="1"/>
              </p:cNvSpPr>
              <p:nvPr/>
            </p:nvSpPr>
            <p:spPr>
              <a:xfrm>
                <a:off x="7305380" y="2599101"/>
                <a:ext cx="666987" cy="259311"/>
              </a:xfrm>
              <a:prstGeom prst="rect">
                <a:avLst/>
              </a:prstGeom>
              <a:blipFill>
                <a:blip r:embed="rId8"/>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24" name="Textplatzhalter 2">
                <a:extLst>
                  <a:ext uri="{FF2B5EF4-FFF2-40B4-BE49-F238E27FC236}">
                    <a16:creationId xmlns:a16="http://schemas.microsoft.com/office/drawing/2014/main" id="{5A4C71F4-43FC-427A-80BF-6CD7DCA9F17D}"/>
                  </a:ext>
                </a:extLst>
              </p:cNvPr>
              <p:cNvSpPr txBox="1">
                <a:spLocks/>
              </p:cNvSpPr>
              <p:nvPr/>
            </p:nvSpPr>
            <p:spPr>
              <a:xfrm>
                <a:off x="1906424" y="3040067"/>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𝑯𝒆𝒂𝒅</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24" name="Textplatzhalter 2">
                <a:extLst>
                  <a:ext uri="{FF2B5EF4-FFF2-40B4-BE49-F238E27FC236}">
                    <a16:creationId xmlns:a16="http://schemas.microsoft.com/office/drawing/2014/main" id="{5A4C71F4-43FC-427A-80BF-6CD7DCA9F17D}"/>
                  </a:ext>
                </a:extLst>
              </p:cNvPr>
              <p:cNvSpPr txBox="1">
                <a:spLocks noRot="1" noChangeAspect="1" noMove="1" noResize="1" noEditPoints="1" noAdjustHandles="1" noChangeArrowheads="1" noChangeShapeType="1" noTextEdit="1"/>
              </p:cNvSpPr>
              <p:nvPr/>
            </p:nvSpPr>
            <p:spPr>
              <a:xfrm>
                <a:off x="1906424" y="3040067"/>
                <a:ext cx="666987" cy="259311"/>
              </a:xfrm>
              <a:prstGeom prst="rect">
                <a:avLst/>
              </a:prstGeom>
              <a:blipFill>
                <a:blip r:embed="rId9"/>
                <a:stretch>
                  <a:fillRect t="-7143"/>
                </a:stretch>
              </a:blipFill>
              <a:ln>
                <a:noFill/>
              </a:ln>
            </p:spPr>
            <p:txBody>
              <a:bodyPr/>
              <a:lstStyle/>
              <a:p>
                <a:r>
                  <a:rPr lang="de-AT">
                    <a:noFill/>
                  </a:rPr>
                  <a:t> </a:t>
                </a:r>
              </a:p>
            </p:txBody>
          </p:sp>
        </mc:Fallback>
      </mc:AlternateContent>
      <p:cxnSp>
        <p:nvCxnSpPr>
          <p:cNvPr id="25" name="Gerade Verbindung mit Pfeil 24">
            <a:extLst>
              <a:ext uri="{FF2B5EF4-FFF2-40B4-BE49-F238E27FC236}">
                <a16:creationId xmlns:a16="http://schemas.microsoft.com/office/drawing/2014/main" id="{E23F55A7-D448-4235-96A2-3A076808F268}"/>
              </a:ext>
            </a:extLst>
          </p:cNvPr>
          <p:cNvCxnSpPr>
            <a:cxnSpLocks/>
          </p:cNvCxnSpPr>
          <p:nvPr/>
        </p:nvCxnSpPr>
        <p:spPr>
          <a:xfrm flipV="1">
            <a:off x="2239917" y="2858412"/>
            <a:ext cx="476897" cy="181655"/>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Textplatzhalter 2">
                <a:extLst>
                  <a:ext uri="{FF2B5EF4-FFF2-40B4-BE49-F238E27FC236}">
                    <a16:creationId xmlns:a16="http://schemas.microsoft.com/office/drawing/2014/main" id="{37141508-5886-4EBB-9F52-E43FBD01021A}"/>
                  </a:ext>
                </a:extLst>
              </p:cNvPr>
              <p:cNvSpPr txBox="1">
                <a:spLocks/>
              </p:cNvSpPr>
              <p:nvPr/>
            </p:nvSpPr>
            <p:spPr>
              <a:xfrm>
                <a:off x="4950634" y="3260119"/>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𝑻𝒂𝒊𝒍</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30" name="Textplatzhalter 2">
                <a:extLst>
                  <a:ext uri="{FF2B5EF4-FFF2-40B4-BE49-F238E27FC236}">
                    <a16:creationId xmlns:a16="http://schemas.microsoft.com/office/drawing/2014/main" id="{37141508-5886-4EBB-9F52-E43FBD01021A}"/>
                  </a:ext>
                </a:extLst>
              </p:cNvPr>
              <p:cNvSpPr txBox="1">
                <a:spLocks noRot="1" noChangeAspect="1" noMove="1" noResize="1" noEditPoints="1" noAdjustHandles="1" noChangeArrowheads="1" noChangeShapeType="1" noTextEdit="1"/>
              </p:cNvSpPr>
              <p:nvPr/>
            </p:nvSpPr>
            <p:spPr>
              <a:xfrm>
                <a:off x="4950634" y="3260119"/>
                <a:ext cx="666987" cy="259311"/>
              </a:xfrm>
              <a:prstGeom prst="rect">
                <a:avLst/>
              </a:prstGeom>
              <a:blipFill>
                <a:blip r:embed="rId10"/>
                <a:stretch>
                  <a:fillRect t="-4762"/>
                </a:stretch>
              </a:blipFill>
              <a:ln>
                <a:noFill/>
              </a:ln>
            </p:spPr>
            <p:txBody>
              <a:bodyPr/>
              <a:lstStyle/>
              <a:p>
                <a:r>
                  <a:rPr lang="de-AT">
                    <a:noFill/>
                  </a:rPr>
                  <a:t> </a:t>
                </a:r>
              </a:p>
            </p:txBody>
          </p:sp>
        </mc:Fallback>
      </mc:AlternateContent>
      <p:cxnSp>
        <p:nvCxnSpPr>
          <p:cNvPr id="31" name="Gerade Verbindung mit Pfeil 30">
            <a:extLst>
              <a:ext uri="{FF2B5EF4-FFF2-40B4-BE49-F238E27FC236}">
                <a16:creationId xmlns:a16="http://schemas.microsoft.com/office/drawing/2014/main" id="{5B3F9184-1660-4C17-983A-E79082A545DD}"/>
              </a:ext>
            </a:extLst>
          </p:cNvPr>
          <p:cNvCxnSpPr>
            <a:cxnSpLocks/>
            <a:stCxn id="30" idx="0"/>
          </p:cNvCxnSpPr>
          <p:nvPr/>
        </p:nvCxnSpPr>
        <p:spPr>
          <a:xfrm flipV="1">
            <a:off x="5284128" y="2837281"/>
            <a:ext cx="531402" cy="422838"/>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Textplatzhalter 2">
                <a:extLst>
                  <a:ext uri="{FF2B5EF4-FFF2-40B4-BE49-F238E27FC236}">
                    <a16:creationId xmlns:a16="http://schemas.microsoft.com/office/drawing/2014/main" id="{64A6889F-382E-4C60-8B53-B70026FB12D5}"/>
                  </a:ext>
                </a:extLst>
              </p:cNvPr>
              <p:cNvSpPr txBox="1">
                <a:spLocks/>
              </p:cNvSpPr>
              <p:nvPr/>
            </p:nvSpPr>
            <p:spPr>
              <a:xfrm>
                <a:off x="572916" y="3630958"/>
                <a:ext cx="8229300" cy="271565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By starting at the head and moving from one node to another</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By following the </a:t>
                </a:r>
                <a14:m>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𝑛𝑒𝑥𝑡</m:t>
                    </m:r>
                  </m:oMath>
                </a14:m>
                <a:r>
                  <a:rPr lang="en-US" sz="1800" dirty="0">
                    <a:latin typeface="Calibri" panose="020F0502020204030204" pitchFamily="34" charset="0"/>
                    <a:ea typeface="Calibri" panose="020F0502020204030204" pitchFamily="34" charset="0"/>
                    <a:cs typeface="Calibri" panose="020F0502020204030204" pitchFamily="34" charset="0"/>
                  </a:rPr>
                  <a:t> reference</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We can reach the tail of the list</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We can identify the tail as the node having </a:t>
                </a:r>
                <a14:m>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𝑁𝑜𝑛𝑒</m:t>
                    </m:r>
                  </m:oMath>
                </a14:m>
                <a:r>
                  <a:rPr lang="en-US" sz="1800" dirty="0">
                    <a:latin typeface="Calibri" panose="020F0502020204030204" pitchFamily="34" charset="0"/>
                    <a:ea typeface="Calibri" panose="020F0502020204030204" pitchFamily="34" charset="0"/>
                    <a:cs typeface="Calibri" panose="020F0502020204030204" pitchFamily="34" charset="0"/>
                  </a:rPr>
                  <a:t> as the </a:t>
                </a:r>
                <a14:m>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𝑛𝑒𝑥𝑡</m:t>
                    </m:r>
                  </m:oMath>
                </a14:m>
                <a:r>
                  <a:rPr lang="en-US" sz="1800" dirty="0">
                    <a:latin typeface="Calibri" panose="020F0502020204030204" pitchFamily="34" charset="0"/>
                    <a:ea typeface="Calibri" panose="020F0502020204030204" pitchFamily="34" charset="0"/>
                    <a:cs typeface="Calibri" panose="020F0502020204030204" pitchFamily="34" charset="0"/>
                  </a:rPr>
                  <a:t> reference</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This process is called traversing</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Also called link hopping or pointer hopping</a:t>
                </a:r>
              </a:p>
            </p:txBody>
          </p:sp>
        </mc:Choice>
        <mc:Fallback xmlns="">
          <p:sp>
            <p:nvSpPr>
              <p:cNvPr id="32" name="Textplatzhalter 2">
                <a:extLst>
                  <a:ext uri="{FF2B5EF4-FFF2-40B4-BE49-F238E27FC236}">
                    <a16:creationId xmlns:a16="http://schemas.microsoft.com/office/drawing/2014/main" id="{64A6889F-382E-4C60-8B53-B70026FB12D5}"/>
                  </a:ext>
                </a:extLst>
              </p:cNvPr>
              <p:cNvSpPr txBox="1">
                <a:spLocks noRot="1" noChangeAspect="1" noMove="1" noResize="1" noEditPoints="1" noAdjustHandles="1" noChangeArrowheads="1" noChangeShapeType="1" noTextEdit="1"/>
              </p:cNvSpPr>
              <p:nvPr/>
            </p:nvSpPr>
            <p:spPr>
              <a:xfrm>
                <a:off x="572916" y="3630958"/>
                <a:ext cx="8229300" cy="2715651"/>
              </a:xfrm>
              <a:prstGeom prst="rect">
                <a:avLst/>
              </a:prstGeom>
              <a:blipFill>
                <a:blip r:embed="rId11"/>
                <a:stretch>
                  <a:fillRect/>
                </a:stretch>
              </a:blipFill>
              <a:ln>
                <a:noFill/>
              </a:ln>
            </p:spPr>
            <p:txBody>
              <a:bodyPr/>
              <a:lstStyle/>
              <a:p>
                <a:r>
                  <a:rPr lang="de-AT">
                    <a:noFill/>
                  </a:rPr>
                  <a:t> </a:t>
                </a:r>
              </a:p>
            </p:txBody>
          </p:sp>
        </mc:Fallback>
      </mc:AlternateContent>
    </p:spTree>
    <p:extLst>
      <p:ext uri="{BB962C8B-B14F-4D97-AF65-F5344CB8AC3E}">
        <p14:creationId xmlns:p14="http://schemas.microsoft.com/office/powerpoint/2010/main" val="244449980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2169</Words>
  <Application>Microsoft Macintosh PowerPoint</Application>
  <PresentationFormat>On-screen Show (4:3)</PresentationFormat>
  <Paragraphs>419</Paragraphs>
  <Slides>34</Slides>
  <Notes>34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34</vt:i4>
      </vt:variant>
    </vt:vector>
  </HeadingPairs>
  <TitlesOfParts>
    <vt:vector size="42" baseType="lpstr">
      <vt:lpstr>Consolas</vt:lpstr>
      <vt:lpstr>Arial</vt:lpstr>
      <vt:lpstr>Calibri</vt:lpstr>
      <vt:lpstr>Cambria Math</vt:lpstr>
      <vt:lpstr>Blackadder ITC</vt:lpstr>
      <vt:lpstr>Wingdings</vt:lpstr>
      <vt:lpstr>Office Theme</vt:lpstr>
      <vt:lpstr>1_Office Theme</vt:lpstr>
      <vt:lpstr>Algorithms and Data Structures </vt:lpstr>
      <vt:lpstr>Outline</vt:lpstr>
      <vt:lpstr>Linked lists</vt:lpstr>
      <vt:lpstr>Disadvantages of dynamic arrays</vt:lpstr>
      <vt:lpstr>Linked lists</vt:lpstr>
      <vt:lpstr>Singly linked lists</vt:lpstr>
      <vt:lpstr>Singly linked lists</vt:lpstr>
      <vt:lpstr>Head and tail</vt:lpstr>
      <vt:lpstr>Traversing the list</vt:lpstr>
      <vt:lpstr>Representing singly linked lists</vt:lpstr>
      <vt:lpstr>Singly linked lists in python</vt:lpstr>
      <vt:lpstr>Inserting an element at the head of the singly linked list</vt:lpstr>
      <vt:lpstr>Singly linked lists in python</vt:lpstr>
      <vt:lpstr>Inserting an element at the tail of the singly linked list</vt:lpstr>
      <vt:lpstr>Singly linked lists in python</vt:lpstr>
      <vt:lpstr>Removing an element from the singly linked list</vt:lpstr>
      <vt:lpstr>Singly linked lists in python</vt:lpstr>
      <vt:lpstr>Exercise</vt:lpstr>
      <vt:lpstr>Student task</vt:lpstr>
      <vt:lpstr>Complexity of list based stacks</vt:lpstr>
      <vt:lpstr>Complexity of list based queues</vt:lpstr>
      <vt:lpstr>Doubly linked lists</vt:lpstr>
      <vt:lpstr>Doubly linked lists</vt:lpstr>
      <vt:lpstr>Header and trailer sentinels</vt:lpstr>
      <vt:lpstr>Doubly linked lists with sentinels</vt:lpstr>
      <vt:lpstr>Advantage of sentinels</vt:lpstr>
      <vt:lpstr>Inserting with doubly linked lists</vt:lpstr>
      <vt:lpstr>Deleting with doubly linked lists</vt:lpstr>
      <vt:lpstr>Exercise</vt:lpstr>
      <vt:lpstr>Student task</vt:lpstr>
      <vt:lpstr>Student task</vt:lpstr>
      <vt:lpstr>Student task</vt:lpstr>
      <vt:lpstr>Student task</vt:lpstr>
      <vt:lpstr>Student task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FP Basics of Computer Programming</dc:title>
  <dc:creator>Lyndon Nixon</dc:creator>
  <cp:lastModifiedBy>Ingo Frommholz</cp:lastModifiedBy>
  <cp:revision>1013</cp:revision>
  <dcterms:modified xsi:type="dcterms:W3CDTF">2025-03-19T21:50:19Z</dcterms:modified>
</cp:coreProperties>
</file>