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48" r:id="rId1"/>
    <p:sldMasterId id="2147483651" r:id="rId2"/>
  </p:sldMasterIdLst>
  <p:notesMasterIdLst>
    <p:notesMasterId r:id="rId58"/>
  </p:notesMasterIdLst>
  <p:handoutMasterIdLst>
    <p:handoutMasterId r:id="rId59"/>
  </p:handoutMasterIdLst>
  <p:sldIdLst>
    <p:sldId id="256" r:id="rId3"/>
    <p:sldId id="257" r:id="rId4"/>
    <p:sldId id="647" r:id="rId5"/>
    <p:sldId id="723" r:id="rId6"/>
    <p:sldId id="786" r:id="rId7"/>
    <p:sldId id="829" r:id="rId8"/>
    <p:sldId id="787" r:id="rId9"/>
    <p:sldId id="788" r:id="rId10"/>
    <p:sldId id="790" r:id="rId11"/>
    <p:sldId id="789" r:id="rId12"/>
    <p:sldId id="791" r:id="rId13"/>
    <p:sldId id="792" r:id="rId14"/>
    <p:sldId id="793" r:id="rId15"/>
    <p:sldId id="794" r:id="rId16"/>
    <p:sldId id="795" r:id="rId17"/>
    <p:sldId id="796" r:id="rId18"/>
    <p:sldId id="797" r:id="rId19"/>
    <p:sldId id="798" r:id="rId20"/>
    <p:sldId id="799" r:id="rId21"/>
    <p:sldId id="800" r:id="rId22"/>
    <p:sldId id="801" r:id="rId23"/>
    <p:sldId id="834" r:id="rId24"/>
    <p:sldId id="804" r:id="rId25"/>
    <p:sldId id="802" r:id="rId26"/>
    <p:sldId id="803" r:id="rId27"/>
    <p:sldId id="830" r:id="rId28"/>
    <p:sldId id="776" r:id="rId29"/>
    <p:sldId id="742" r:id="rId30"/>
    <p:sldId id="805" r:id="rId31"/>
    <p:sldId id="806" r:id="rId32"/>
    <p:sldId id="807" r:id="rId33"/>
    <p:sldId id="808" r:id="rId34"/>
    <p:sldId id="831" r:id="rId35"/>
    <p:sldId id="809" r:id="rId36"/>
    <p:sldId id="810" r:id="rId37"/>
    <p:sldId id="811" r:id="rId38"/>
    <p:sldId id="832" r:id="rId39"/>
    <p:sldId id="812" r:id="rId40"/>
    <p:sldId id="814" r:id="rId41"/>
    <p:sldId id="813" r:id="rId42"/>
    <p:sldId id="815" r:id="rId43"/>
    <p:sldId id="816" r:id="rId44"/>
    <p:sldId id="817" r:id="rId45"/>
    <p:sldId id="819" r:id="rId46"/>
    <p:sldId id="818" r:id="rId47"/>
    <p:sldId id="833" r:id="rId48"/>
    <p:sldId id="820" r:id="rId49"/>
    <p:sldId id="821" r:id="rId50"/>
    <p:sldId id="822" r:id="rId51"/>
    <p:sldId id="823" r:id="rId52"/>
    <p:sldId id="824" r:id="rId53"/>
    <p:sldId id="825" r:id="rId54"/>
    <p:sldId id="826" r:id="rId55"/>
    <p:sldId id="827" r:id="rId56"/>
    <p:sldId id="828" r:id="rId57"/>
  </p:sldIdLst>
  <p:sldSz cx="9144000" cy="6858000" type="screen4x3"/>
  <p:notesSz cx="7099300" cy="10234613"/>
  <p:embeddedFontLst>
    <p:embeddedFont>
      <p:font typeface="Blackadder ITC" pitchFamily="82" charset="77"/>
      <p:regular r:id="rId60"/>
    </p:embeddedFont>
    <p:embeddedFont>
      <p:font typeface="Cambria Math" panose="02040503050406030204" pitchFamily="18" charset="0"/>
      <p:regular r:id="rId61"/>
    </p:embeddedFont>
    <p:embeddedFont>
      <p:font typeface="Consolas" panose="020B0609020204030204" pitchFamily="49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2" roundtripDataSignature="AMtx7milieXwv5OUJdQk1cj/252aZuX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8D7CD"/>
    <a:srgbClr val="A9D18E"/>
    <a:srgbClr val="E2F0D9"/>
    <a:srgbClr val="EAEFF7"/>
    <a:srgbClr val="E7E6E6"/>
    <a:srgbClr val="F2E6DC"/>
    <a:srgbClr val="ED7D31"/>
    <a:srgbClr val="AE5A21"/>
    <a:srgbClr val="7DC1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2" autoAdjust="0"/>
    <p:restoredTop sz="91293" autoAdjust="0"/>
  </p:normalViewPr>
  <p:slideViewPr>
    <p:cSldViewPr snapToGrid="0">
      <p:cViewPr varScale="1">
        <p:scale>
          <a:sx n="116" d="100"/>
          <a:sy n="116" d="100"/>
        </p:scale>
        <p:origin x="1672" y="192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771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4182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4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microsoft.com/office/2016/11/relationships/changesInfo" Target="changesInfos/changesInfo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102" Type="http://customschemas.google.com/relationships/presentationmetadata" Target="metadata"/><Relationship Id="rId5" Type="http://schemas.openxmlformats.org/officeDocument/2006/relationships/slide" Target="slides/slide3.xml"/><Relationship Id="rId61" Type="http://schemas.openxmlformats.org/officeDocument/2006/relationships/font" Target="fonts/font2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5.fntdata"/><Relationship Id="rId105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103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10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o Frommholz" userId="ee3b4549-206f-4e4f-93a1-b7ff676f0af7" providerId="ADAL" clId="{5C4B688C-8DF9-1B40-98E9-71717FFA133B}"/>
    <pc:docChg chg="undo custSel addSld modSld modMainMaster">
      <pc:chgData name="Ingo Frommholz" userId="ee3b4549-206f-4e4f-93a1-b7ff676f0af7" providerId="ADAL" clId="{5C4B688C-8DF9-1B40-98E9-71717FFA133B}" dt="2025-03-09T23:30:54.774" v="929" actId="20577"/>
      <pc:docMkLst>
        <pc:docMk/>
      </pc:docMkLst>
      <pc:sldChg chg="modSp mod modNotes modNotesTx">
        <pc:chgData name="Ingo Frommholz" userId="ee3b4549-206f-4e4f-93a1-b7ff676f0af7" providerId="ADAL" clId="{5C4B688C-8DF9-1B40-98E9-71717FFA133B}" dt="2025-03-08T16:48:35.509" v="178" actId="20577"/>
        <pc:sldMkLst>
          <pc:docMk/>
          <pc:sldMk cId="3951778169" sldId="786"/>
        </pc:sldMkLst>
        <pc:spChg chg="mod">
          <ac:chgData name="Ingo Frommholz" userId="ee3b4549-206f-4e4f-93a1-b7ff676f0af7" providerId="ADAL" clId="{5C4B688C-8DF9-1B40-98E9-71717FFA133B}" dt="2025-03-08T16:48:35.509" v="178" actId="20577"/>
          <ac:spMkLst>
            <pc:docMk/>
            <pc:sldMk cId="3951778169" sldId="786"/>
            <ac:spMk id="62" creationId="{8F2C2A12-C5B8-4044-847D-FDC4037DD3B8}"/>
          </ac:spMkLst>
        </pc:spChg>
      </pc:sldChg>
      <pc:sldChg chg="modNotes modNotesTx">
        <pc:chgData name="Ingo Frommholz" userId="ee3b4549-206f-4e4f-93a1-b7ff676f0af7" providerId="ADAL" clId="{5C4B688C-8DF9-1B40-98E9-71717FFA133B}" dt="2025-03-09T09:32:28.187" v="435" actId="20577"/>
        <pc:sldMkLst>
          <pc:docMk/>
          <pc:sldMk cId="3389698062" sldId="789"/>
        </pc:sldMkLst>
      </pc:sldChg>
      <pc:sldChg chg="modNotes modNotesTx">
        <pc:chgData name="Ingo Frommholz" userId="ee3b4549-206f-4e4f-93a1-b7ff676f0af7" providerId="ADAL" clId="{5C4B688C-8DF9-1B40-98E9-71717FFA133B}" dt="2025-03-09T09:30:39.890" v="234" actId="20577"/>
        <pc:sldMkLst>
          <pc:docMk/>
          <pc:sldMk cId="2693027020" sldId="791"/>
        </pc:sldMkLst>
      </pc:sldChg>
      <pc:sldChg chg="modSp mod">
        <pc:chgData name="Ingo Frommholz" userId="ee3b4549-206f-4e4f-93a1-b7ff676f0af7" providerId="ADAL" clId="{5C4B688C-8DF9-1B40-98E9-71717FFA133B}" dt="2025-03-08T16:57:13.278" v="182" actId="20577"/>
        <pc:sldMkLst>
          <pc:docMk/>
          <pc:sldMk cId="2640233670" sldId="801"/>
        </pc:sldMkLst>
        <pc:spChg chg="mod">
          <ac:chgData name="Ingo Frommholz" userId="ee3b4549-206f-4e4f-93a1-b7ff676f0af7" providerId="ADAL" clId="{5C4B688C-8DF9-1B40-98E9-71717FFA133B}" dt="2025-03-08T16:57:08.763" v="181" actId="20577"/>
          <ac:spMkLst>
            <pc:docMk/>
            <pc:sldMk cId="2640233670" sldId="801"/>
            <ac:spMk id="10" creationId="{9C27508A-FDE0-4F07-94D8-2863F5AC6627}"/>
          </ac:spMkLst>
        </pc:spChg>
        <pc:spChg chg="mod">
          <ac:chgData name="Ingo Frommholz" userId="ee3b4549-206f-4e4f-93a1-b7ff676f0af7" providerId="ADAL" clId="{5C4B688C-8DF9-1B40-98E9-71717FFA133B}" dt="2025-03-08T16:57:13.278" v="182" actId="20577"/>
          <ac:spMkLst>
            <pc:docMk/>
            <pc:sldMk cId="2640233670" sldId="801"/>
            <ac:spMk id="11" creationId="{A4C5FC73-7B18-4B18-BAB2-9DBEBAFD2851}"/>
          </ac:spMkLst>
        </pc:spChg>
      </pc:sldChg>
      <pc:sldChg chg="modSp mod modNotes modNotesTx">
        <pc:chgData name="Ingo Frommholz" userId="ee3b4549-206f-4e4f-93a1-b7ff676f0af7" providerId="ADAL" clId="{5C4B688C-8DF9-1B40-98E9-71717FFA133B}" dt="2025-03-09T12:59:52.872" v="642" actId="20577"/>
        <pc:sldMkLst>
          <pc:docMk/>
          <pc:sldMk cId="2768411592" sldId="804"/>
        </pc:sldMkLst>
        <pc:spChg chg="mod">
          <ac:chgData name="Ingo Frommholz" userId="ee3b4549-206f-4e4f-93a1-b7ff676f0af7" providerId="ADAL" clId="{5C4B688C-8DF9-1B40-98E9-71717FFA133B}" dt="2025-03-09T12:59:52.872" v="642" actId="20577"/>
          <ac:spMkLst>
            <pc:docMk/>
            <pc:sldMk cId="2768411592" sldId="804"/>
            <ac:spMk id="2" creationId="{AB1EA7F6-CEB4-E947-A101-B48740C76EEB}"/>
          </ac:spMkLst>
        </pc:spChg>
        <pc:spChg chg="mod">
          <ac:chgData name="Ingo Frommholz" userId="ee3b4549-206f-4e4f-93a1-b7ff676f0af7" providerId="ADAL" clId="{5C4B688C-8DF9-1B40-98E9-71717FFA133B}" dt="2025-03-09T10:06:55.478" v="527" actId="20577"/>
          <ac:spMkLst>
            <pc:docMk/>
            <pc:sldMk cId="2768411592" sldId="804"/>
            <ac:spMk id="62" creationId="{8F2C2A12-C5B8-4044-847D-FDC4037DD3B8}"/>
          </ac:spMkLst>
        </pc:spChg>
      </pc:sldChg>
      <pc:sldChg chg="modSp mod">
        <pc:chgData name="Ingo Frommholz" userId="ee3b4549-206f-4e4f-93a1-b7ff676f0af7" providerId="ADAL" clId="{5C4B688C-8DF9-1B40-98E9-71717FFA133B}" dt="2025-03-09T13:37:15.376" v="644" actId="113"/>
        <pc:sldMkLst>
          <pc:docMk/>
          <pc:sldMk cId="4012895534" sldId="809"/>
        </pc:sldMkLst>
        <pc:spChg chg="mod">
          <ac:chgData name="Ingo Frommholz" userId="ee3b4549-206f-4e4f-93a1-b7ff676f0af7" providerId="ADAL" clId="{5C4B688C-8DF9-1B40-98E9-71717FFA133B}" dt="2025-03-09T13:37:15.376" v="644" actId="113"/>
          <ac:spMkLst>
            <pc:docMk/>
            <pc:sldMk cId="4012895534" sldId="809"/>
            <ac:spMk id="4" creationId="{B1AB2DE2-BFB4-403B-9976-58C0812A00AF}"/>
          </ac:spMkLst>
        </pc:spChg>
      </pc:sldChg>
      <pc:sldChg chg="modSp">
        <pc:chgData name="Ingo Frommholz" userId="ee3b4549-206f-4e4f-93a1-b7ff676f0af7" providerId="ADAL" clId="{5C4B688C-8DF9-1B40-98E9-71717FFA133B}" dt="2025-03-09T19:21:33.418" v="646" actId="20577"/>
        <pc:sldMkLst>
          <pc:docMk/>
          <pc:sldMk cId="68097830" sldId="815"/>
        </pc:sldMkLst>
        <pc:spChg chg="mod">
          <ac:chgData name="Ingo Frommholz" userId="ee3b4549-206f-4e4f-93a1-b7ff676f0af7" providerId="ADAL" clId="{5C4B688C-8DF9-1B40-98E9-71717FFA133B}" dt="2025-03-09T19:21:33.418" v="646" actId="20577"/>
          <ac:spMkLst>
            <pc:docMk/>
            <pc:sldMk cId="68097830" sldId="815"/>
            <ac:spMk id="56" creationId="{8CEA290E-797F-4002-8325-6DFFB96B7276}"/>
          </ac:spMkLst>
        </pc:spChg>
      </pc:sldChg>
      <pc:sldChg chg="addSp delSp modSp mod">
        <pc:chgData name="Ingo Frommholz" userId="ee3b4549-206f-4e4f-93a1-b7ff676f0af7" providerId="ADAL" clId="{5C4B688C-8DF9-1B40-98E9-71717FFA133B}" dt="2025-03-09T20:26:04.416" v="649"/>
        <pc:sldMkLst>
          <pc:docMk/>
          <pc:sldMk cId="2329184468" sldId="817"/>
        </pc:sldMkLst>
      </pc:sldChg>
      <pc:sldChg chg="modNotes modNotesTx">
        <pc:chgData name="Ingo Frommholz" userId="ee3b4549-206f-4e4f-93a1-b7ff676f0af7" providerId="ADAL" clId="{5C4B688C-8DF9-1B40-98E9-71717FFA133B}" dt="2025-03-09T20:43:39.538" v="758" actId="20577"/>
        <pc:sldMkLst>
          <pc:docMk/>
          <pc:sldMk cId="2622197213" sldId="818"/>
        </pc:sldMkLst>
      </pc:sldChg>
      <pc:sldChg chg="modSp modNotes modNotesTx">
        <pc:chgData name="Ingo Frommholz" userId="ee3b4549-206f-4e4f-93a1-b7ff676f0af7" providerId="ADAL" clId="{5C4B688C-8DF9-1B40-98E9-71717FFA133B}" dt="2025-03-09T20:45:00.624" v="811" actId="20577"/>
        <pc:sldMkLst>
          <pc:docMk/>
          <pc:sldMk cId="292416375" sldId="819"/>
        </pc:sldMkLst>
        <pc:spChg chg="mod">
          <ac:chgData name="Ingo Frommholz" userId="ee3b4549-206f-4e4f-93a1-b7ff676f0af7" providerId="ADAL" clId="{5C4B688C-8DF9-1B40-98E9-71717FFA133B}" dt="2025-03-09T20:38:46.900" v="650" actId="20577"/>
          <ac:spMkLst>
            <pc:docMk/>
            <pc:sldMk cId="292416375" sldId="819"/>
            <ac:spMk id="56" creationId="{8CEA290E-797F-4002-8325-6DFFB96B7276}"/>
          </ac:spMkLst>
        </pc:spChg>
      </pc:sldChg>
      <pc:sldChg chg="modSp modAnim">
        <pc:chgData name="Ingo Frommholz" userId="ee3b4549-206f-4e4f-93a1-b7ff676f0af7" providerId="ADAL" clId="{5C4B688C-8DF9-1B40-98E9-71717FFA133B}" dt="2025-03-09T22:49:29.665" v="899"/>
        <pc:sldMkLst>
          <pc:docMk/>
          <pc:sldMk cId="1326190462" sldId="820"/>
        </pc:sldMkLst>
        <pc:spChg chg="mod">
          <ac:chgData name="Ingo Frommholz" userId="ee3b4549-206f-4e4f-93a1-b7ff676f0af7" providerId="ADAL" clId="{5C4B688C-8DF9-1B40-98E9-71717FFA133B}" dt="2025-03-09T22:49:29.665" v="899"/>
          <ac:spMkLst>
            <pc:docMk/>
            <pc:sldMk cId="1326190462" sldId="820"/>
            <ac:spMk id="56" creationId="{8CEA290E-797F-4002-8325-6DFFB96B7276}"/>
          </ac:spMkLst>
        </pc:spChg>
      </pc:sldChg>
      <pc:sldChg chg="modSp mod">
        <pc:chgData name="Ingo Frommholz" userId="ee3b4549-206f-4e4f-93a1-b7ff676f0af7" providerId="ADAL" clId="{5C4B688C-8DF9-1B40-98E9-71717FFA133B}" dt="2025-03-09T22:49:00.548" v="865" actId="20577"/>
        <pc:sldMkLst>
          <pc:docMk/>
          <pc:sldMk cId="725428004" sldId="821"/>
        </pc:sldMkLst>
        <pc:spChg chg="mod">
          <ac:chgData name="Ingo Frommholz" userId="ee3b4549-206f-4e4f-93a1-b7ff676f0af7" providerId="ADAL" clId="{5C4B688C-8DF9-1B40-98E9-71717FFA133B}" dt="2025-03-09T22:49:00.548" v="865" actId="20577"/>
          <ac:spMkLst>
            <pc:docMk/>
            <pc:sldMk cId="725428004" sldId="821"/>
            <ac:spMk id="9" creationId="{C8F14778-69E3-4421-9E08-91A3318AD15C}"/>
          </ac:spMkLst>
        </pc:spChg>
      </pc:sldChg>
      <pc:sldChg chg="addSp delSp modSp mod">
        <pc:chgData name="Ingo Frommholz" userId="ee3b4549-206f-4e4f-93a1-b7ff676f0af7" providerId="ADAL" clId="{5C4B688C-8DF9-1B40-98E9-71717FFA133B}" dt="2025-03-09T22:57:16.248" v="926" actId="20577"/>
        <pc:sldMkLst>
          <pc:docMk/>
          <pc:sldMk cId="1605402567" sldId="822"/>
        </pc:sldMkLst>
        <pc:spChg chg="mod">
          <ac:chgData name="Ingo Frommholz" userId="ee3b4549-206f-4e4f-93a1-b7ff676f0af7" providerId="ADAL" clId="{5C4B688C-8DF9-1B40-98E9-71717FFA133B}" dt="2025-03-09T22:57:16.248" v="926" actId="20577"/>
          <ac:spMkLst>
            <pc:docMk/>
            <pc:sldMk cId="1605402567" sldId="822"/>
            <ac:spMk id="56" creationId="{8CEA290E-797F-4002-8325-6DFFB96B7276}"/>
          </ac:spMkLst>
        </pc:spChg>
      </pc:sldChg>
      <pc:sldChg chg="modSp mod modNotes modNotesTx">
        <pc:chgData name="Ingo Frommholz" userId="ee3b4549-206f-4e4f-93a1-b7ff676f0af7" providerId="ADAL" clId="{5C4B688C-8DF9-1B40-98E9-71717FFA133B}" dt="2025-03-09T23:30:54.774" v="929" actId="20577"/>
        <pc:sldMkLst>
          <pc:docMk/>
          <pc:sldMk cId="1928856713" sldId="823"/>
        </pc:sldMkLst>
        <pc:spChg chg="mod">
          <ac:chgData name="Ingo Frommholz" userId="ee3b4549-206f-4e4f-93a1-b7ff676f0af7" providerId="ADAL" clId="{5C4B688C-8DF9-1B40-98E9-71717FFA133B}" dt="2025-03-09T22:44:42.823" v="840" actId="1035"/>
          <ac:spMkLst>
            <pc:docMk/>
            <pc:sldMk cId="1928856713" sldId="823"/>
            <ac:spMk id="4" creationId="{810531D8-1FB0-4C52-8587-18A4776067FE}"/>
          </ac:spMkLst>
        </pc:spChg>
        <pc:spChg chg="mod">
          <ac:chgData name="Ingo Frommholz" userId="ee3b4549-206f-4e4f-93a1-b7ff676f0af7" providerId="ADAL" clId="{5C4B688C-8DF9-1B40-98E9-71717FFA133B}" dt="2025-03-09T22:44:47.774" v="846" actId="1035"/>
          <ac:spMkLst>
            <pc:docMk/>
            <pc:sldMk cId="1928856713" sldId="823"/>
            <ac:spMk id="5" creationId="{1FA0F0DE-9B43-4FB9-90B7-CDC6274F591A}"/>
          </ac:spMkLst>
        </pc:spChg>
        <pc:spChg chg="mod">
          <ac:chgData name="Ingo Frommholz" userId="ee3b4549-206f-4e4f-93a1-b7ff676f0af7" providerId="ADAL" clId="{5C4B688C-8DF9-1B40-98E9-71717FFA133B}" dt="2025-03-09T22:45:02.062" v="851" actId="1035"/>
          <ac:spMkLst>
            <pc:docMk/>
            <pc:sldMk cId="1928856713" sldId="823"/>
            <ac:spMk id="6" creationId="{D0D0BA30-28EE-439C-B8AC-E71EAB70FC9A}"/>
          </ac:spMkLst>
        </pc:spChg>
        <pc:spChg chg="mod">
          <ac:chgData name="Ingo Frommholz" userId="ee3b4549-206f-4e4f-93a1-b7ff676f0af7" providerId="ADAL" clId="{5C4B688C-8DF9-1B40-98E9-71717FFA133B}" dt="2025-03-09T22:44:07.843" v="829" actId="20577"/>
          <ac:spMkLst>
            <pc:docMk/>
            <pc:sldMk cId="1928856713" sldId="823"/>
            <ac:spMk id="7" creationId="{6B1BB155-06B2-4747-B976-8755EC9BC21A}"/>
          </ac:spMkLst>
        </pc:spChg>
      </pc:sldChg>
      <pc:sldChg chg="addSp delSp modSp add mod">
        <pc:chgData name="Ingo Frommholz" userId="ee3b4549-206f-4e4f-93a1-b7ff676f0af7" providerId="ADAL" clId="{5C4B688C-8DF9-1B40-98E9-71717FFA133B}" dt="2025-03-09T12:47:53.159" v="631" actId="12789"/>
        <pc:sldMkLst>
          <pc:docMk/>
          <pc:sldMk cId="986795828" sldId="834"/>
        </pc:sldMkLst>
        <pc:spChg chg="mod">
          <ac:chgData name="Ingo Frommholz" userId="ee3b4549-206f-4e4f-93a1-b7ff676f0af7" providerId="ADAL" clId="{5C4B688C-8DF9-1B40-98E9-71717FFA133B}" dt="2025-03-09T12:36:23.720" v="560" actId="20577"/>
          <ac:spMkLst>
            <pc:docMk/>
            <pc:sldMk cId="986795828" sldId="834"/>
            <ac:spMk id="2" creationId="{C1BA87F4-7AA5-D4E2-EEEF-87D61C41408F}"/>
          </ac:spMkLst>
        </pc:spChg>
        <pc:spChg chg="add mod">
          <ac:chgData name="Ingo Frommholz" userId="ee3b4549-206f-4e4f-93a1-b7ff676f0af7" providerId="ADAL" clId="{5C4B688C-8DF9-1B40-98E9-71717FFA133B}" dt="2025-03-09T12:47:53.159" v="631" actId="12789"/>
          <ac:spMkLst>
            <pc:docMk/>
            <pc:sldMk cId="986795828" sldId="834"/>
            <ac:spMk id="18" creationId="{17068260-EBCF-EA49-4496-D9B14928DC9F}"/>
          </ac:spMkLst>
        </pc:spChg>
        <pc:spChg chg="add mod">
          <ac:chgData name="Ingo Frommholz" userId="ee3b4549-206f-4e4f-93a1-b7ff676f0af7" providerId="ADAL" clId="{5C4B688C-8DF9-1B40-98E9-71717FFA133B}" dt="2025-03-09T12:47:53.159" v="631" actId="12789"/>
          <ac:spMkLst>
            <pc:docMk/>
            <pc:sldMk cId="986795828" sldId="834"/>
            <ac:spMk id="19" creationId="{A0BF7161-B831-A579-9BE3-63CD24ECBD1D}"/>
          </ac:spMkLst>
        </pc:spChg>
        <pc:spChg chg="add mod">
          <ac:chgData name="Ingo Frommholz" userId="ee3b4549-206f-4e4f-93a1-b7ff676f0af7" providerId="ADAL" clId="{5C4B688C-8DF9-1B40-98E9-71717FFA133B}" dt="2025-03-09T12:47:53.159" v="631" actId="12789"/>
          <ac:spMkLst>
            <pc:docMk/>
            <pc:sldMk cId="986795828" sldId="834"/>
            <ac:spMk id="20" creationId="{0973068E-CB90-D441-BA7C-99AF5EBCF60D}"/>
          </ac:spMkLst>
        </pc:spChg>
        <pc:spChg chg="add mod">
          <ac:chgData name="Ingo Frommholz" userId="ee3b4549-206f-4e4f-93a1-b7ff676f0af7" providerId="ADAL" clId="{5C4B688C-8DF9-1B40-98E9-71717FFA133B}" dt="2025-03-09T12:47:53.159" v="631" actId="12789"/>
          <ac:spMkLst>
            <pc:docMk/>
            <pc:sldMk cId="986795828" sldId="834"/>
            <ac:spMk id="21" creationId="{3964306B-D166-ABDF-D161-67D5C3D43DEA}"/>
          </ac:spMkLst>
        </pc:spChg>
        <pc:graphicFrameChg chg="modGraphic">
          <ac:chgData name="Ingo Frommholz" userId="ee3b4549-206f-4e4f-93a1-b7ff676f0af7" providerId="ADAL" clId="{5C4B688C-8DF9-1B40-98E9-71717FFA133B}" dt="2025-03-09T12:42:47.593" v="580" actId="207"/>
          <ac:graphicFrameMkLst>
            <pc:docMk/>
            <pc:sldMk cId="986795828" sldId="834"/>
            <ac:graphicFrameMk id="6" creationId="{88AC264B-8215-CDF3-0416-DC52DD459C37}"/>
          </ac:graphicFrameMkLst>
        </pc:graphicFrameChg>
      </pc:sldChg>
      <pc:sldMasterChg chg="modSldLayout">
        <pc:chgData name="Ingo Frommholz" userId="ee3b4549-206f-4e4f-93a1-b7ff676f0af7" providerId="ADAL" clId="{5C4B688C-8DF9-1B40-98E9-71717FFA133B}" dt="2025-03-09T20:56:39.162" v="823" actId="20577"/>
        <pc:sldMasterMkLst>
          <pc:docMk/>
          <pc:sldMasterMk cId="0" sldId="2147483648"/>
        </pc:sldMasterMkLst>
        <pc:sldLayoutChg chg="modSp mod">
          <pc:chgData name="Ingo Frommholz" userId="ee3b4549-206f-4e4f-93a1-b7ff676f0af7" providerId="ADAL" clId="{5C4B688C-8DF9-1B40-98E9-71717FFA133B}" dt="2025-03-09T20:56:39.162" v="823" actId="20577"/>
          <pc:sldLayoutMkLst>
            <pc:docMk/>
            <pc:sldMasterMk cId="0" sldId="2147483648"/>
            <pc:sldLayoutMk cId="0" sldId="2147483650"/>
          </pc:sldLayoutMkLst>
          <pc:spChg chg="mod">
            <ac:chgData name="Ingo Frommholz" userId="ee3b4549-206f-4e4f-93a1-b7ff676f0af7" providerId="ADAL" clId="{5C4B688C-8DF9-1B40-98E9-71717FFA133B}" dt="2025-03-09T20:56:39.162" v="823" actId="20577"/>
            <ac:spMkLst>
              <pc:docMk/>
              <pc:sldMasterMk cId="0" sldId="2147483648"/>
              <pc:sldLayoutMk cId="0" sldId="2147483650"/>
              <ac:spMk id="2" creationId="{EAB9558B-27C5-4CC8-9685-151D67DE7720}"/>
            </ac:spMkLst>
          </pc:spChg>
        </pc:sldLayoutChg>
      </pc:sldMasterChg>
      <pc:sldMasterChg chg="modSldLayout">
        <pc:chgData name="Ingo Frommholz" userId="ee3b4549-206f-4e4f-93a1-b7ff676f0af7" providerId="ADAL" clId="{5C4B688C-8DF9-1B40-98E9-71717FFA133B}" dt="2025-03-09T20:56:45.208" v="824" actId="20577"/>
        <pc:sldMasterMkLst>
          <pc:docMk/>
          <pc:sldMasterMk cId="246224536" sldId="2147483651"/>
        </pc:sldMasterMkLst>
        <pc:sldLayoutChg chg="modSp mod">
          <pc:chgData name="Ingo Frommholz" userId="ee3b4549-206f-4e4f-93a1-b7ff676f0af7" providerId="ADAL" clId="{5C4B688C-8DF9-1B40-98E9-71717FFA133B}" dt="2025-03-09T20:56:45.208" v="824" actId="20577"/>
          <pc:sldLayoutMkLst>
            <pc:docMk/>
            <pc:sldMasterMk cId="246224536" sldId="2147483651"/>
            <pc:sldLayoutMk cId="2895099428" sldId="2147483652"/>
          </pc:sldLayoutMkLst>
          <pc:spChg chg="mod">
            <ac:chgData name="Ingo Frommholz" userId="ee3b4549-206f-4e4f-93a1-b7ff676f0af7" providerId="ADAL" clId="{5C4B688C-8DF9-1B40-98E9-71717FFA133B}" dt="2025-03-09T20:56:45.208" v="824" actId="20577"/>
            <ac:spMkLst>
              <pc:docMk/>
              <pc:sldMasterMk cId="246224536" sldId="2147483651"/>
              <pc:sldLayoutMk cId="2895099428" sldId="2147483652"/>
              <ac:spMk id="2" creationId="{EAB9558B-27C5-4CC8-9685-151D67DE7720}"/>
            </ac:spMkLst>
          </pc:spChg>
        </pc:sldLayoutChg>
        <pc:sldLayoutChg chg="modSp mod">
          <pc:chgData name="Ingo Frommholz" userId="ee3b4549-206f-4e4f-93a1-b7ff676f0af7" providerId="ADAL" clId="{5C4B688C-8DF9-1B40-98E9-71717FFA133B}" dt="2025-03-09T20:56:27.340" v="819" actId="20577"/>
          <pc:sldLayoutMkLst>
            <pc:docMk/>
            <pc:sldMasterMk cId="246224536" sldId="2147483651"/>
            <pc:sldLayoutMk cId="159592073" sldId="2147483653"/>
          </pc:sldLayoutMkLst>
          <pc:spChg chg="mod">
            <ac:chgData name="Ingo Frommholz" userId="ee3b4549-206f-4e4f-93a1-b7ff676f0af7" providerId="ADAL" clId="{5C4B688C-8DF9-1B40-98E9-71717FFA133B}" dt="2025-03-09T20:56:27.340" v="819" actId="20577"/>
            <ac:spMkLst>
              <pc:docMk/>
              <pc:sldMasterMk cId="246224536" sldId="2147483651"/>
              <pc:sldLayoutMk cId="159592073" sldId="2147483653"/>
              <ac:spMk id="2" creationId="{EAB9558B-27C5-4CC8-9685-151D67DE7720}"/>
            </ac:spMkLst>
          </pc:spChg>
        </pc:sldLayoutChg>
      </pc:sldMasterChg>
    </pc:docChg>
  </pc:docChgLst>
  <pc:docChgLst>
    <pc:chgData name="Ingo Frommholz" userId="ee3b4549-206f-4e4f-93a1-b7ff676f0af7" providerId="ADAL" clId="{27DA26B1-C81A-7243-96DE-FEE8A8E43F78}"/>
    <pc:docChg chg="modSld">
      <pc:chgData name="Ingo Frommholz" userId="ee3b4549-206f-4e4f-93a1-b7ff676f0af7" providerId="ADAL" clId="{27DA26B1-C81A-7243-96DE-FEE8A8E43F78}" dt="2025-03-01T17:50:49.763" v="0" actId="1036"/>
      <pc:docMkLst>
        <pc:docMk/>
      </pc:docMkLst>
      <pc:sldChg chg="modSp mod">
        <pc:chgData name="Ingo Frommholz" userId="ee3b4549-206f-4e4f-93a1-b7ff676f0af7" providerId="ADAL" clId="{27DA26B1-C81A-7243-96DE-FEE8A8E43F78}" dt="2025-03-01T17:50:49.763" v="0" actId="1036"/>
        <pc:sldMkLst>
          <pc:docMk/>
          <pc:sldMk cId="0" sldId="256"/>
        </pc:sldMkLst>
        <pc:picChg chg="mod">
          <ac:chgData name="Ingo Frommholz" userId="ee3b4549-206f-4e4f-93a1-b7ff676f0af7" providerId="ADAL" clId="{27DA26B1-C81A-7243-96DE-FEE8A8E43F78}" dt="2025-03-01T17:50:49.763" v="0" actId="1036"/>
          <ac:picMkLst>
            <pc:docMk/>
            <pc:sldMk cId="0" sldId="256"/>
            <ac:picMk id="78" creationId="{00000000-0000-0000-0000-000000000000}"/>
          </ac:picMkLst>
        </pc:picChg>
      </pc:sldChg>
    </pc:docChg>
  </pc:docChgLst>
  <pc:docChgLst>
    <pc:chgData name="Ingo Frommholz" userId="ee3b4549-206f-4e4f-93a1-b7ff676f0af7" providerId="ADAL" clId="{05A7BD7C-845C-4A46-911C-55B87C9253D1}"/>
    <pc:docChg chg="custSel modSld">
      <pc:chgData name="Ingo Frommholz" userId="ee3b4549-206f-4e4f-93a1-b7ff676f0af7" providerId="ADAL" clId="{05A7BD7C-845C-4A46-911C-55B87C9253D1}" dt="2025-03-17T11:59:41.114" v="0" actId="7634"/>
      <pc:docMkLst>
        <pc:docMk/>
      </pc:docMkLst>
      <pc:sldChg chg="addSp">
        <pc:chgData name="Ingo Frommholz" userId="ee3b4549-206f-4e4f-93a1-b7ff676f0af7" providerId="ADAL" clId="{05A7BD7C-845C-4A46-911C-55B87C9253D1}" dt="2025-03-17T11:59:41.114" v="0" actId="7634"/>
        <pc:sldMkLst>
          <pc:docMk/>
          <pc:sldMk cId="68097830" sldId="815"/>
        </pc:sldMkLst>
        <pc:inkChg chg="add">
          <ac:chgData name="Ingo Frommholz" userId="ee3b4549-206f-4e4f-93a1-b7ff676f0af7" providerId="ADAL" clId="{05A7BD7C-845C-4A46-911C-55B87C9253D1}" dt="2025-03-17T11:59:41.114" v="0" actId="7634"/>
          <ac:inkMkLst>
            <pc:docMk/>
            <pc:sldMk cId="68097830" sldId="815"/>
            <ac:inkMk id="2" creationId="{A4C54DD2-272A-02AA-D82A-570C78E8DE84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4A2C434-A054-4EBF-8388-E049AC0EAE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>
              <a:latin typeface="Blackadder ITC" panose="04020505051007020D02" pitchFamily="82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BE634D-62FB-45E6-853B-82932D9990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D981-3C41-4E48-8B75-4D8577123F2D}" type="datetimeFigureOut">
              <a:rPr lang="de-AT" sz="1400" smtClean="0">
                <a:latin typeface="Calibri" panose="020F0502020204030204" pitchFamily="34" charset="0"/>
                <a:cs typeface="Calibri" panose="020F0502020204030204" pitchFamily="34" charset="0"/>
              </a:rPr>
              <a:t>12.05.25</a:t>
            </a:fld>
            <a:endParaRPr lang="de-A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9ACCF7-6517-46DE-B295-84FC964BBC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>
              <a:latin typeface="Blackadder ITC" panose="04020505051007020D02" pitchFamily="82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E50896-C0DC-4B6A-AB93-D800C089ED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CC917-7134-4DD0-998C-C7645B2DB20B}" type="slidenum">
              <a:rPr lang="de-AT" sz="1400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de-A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0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Blackadder ITC" panose="04020505051007020D02" pitchFamily="82" charset="0"/>
        <a:ea typeface="Blackadder ITC" panose="04020505051007020D02" pitchFamily="82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893934BB-3A6E-6128-B806-1C4DEB999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AT" dirty="0"/>
              <a:t>We need two pointer </a:t>
            </a:r>
            <a:r>
              <a:rPr lang="en-GB" dirty="0" err="1"/>
              <a:t>i</a:t>
            </a:r>
            <a:r>
              <a:rPr lang="en-AT" dirty="0"/>
              <a:t> and j.</a:t>
            </a:r>
          </a:p>
          <a:p>
            <a:endParaRPr lang="en-AT" dirty="0"/>
          </a:p>
          <a:p>
            <a:r>
              <a:rPr lang="en-GB" dirty="0" err="1"/>
              <a:t>i</a:t>
            </a:r>
            <a:r>
              <a:rPr lang="en-GB" dirty="0"/>
              <a:t> runs from the end to the beginning</a:t>
            </a:r>
          </a:p>
          <a:p>
            <a:r>
              <a:rPr lang="en-GB" dirty="0"/>
              <a:t>I denotes the boundary between the lower and upper part. In the end, it is the position of the pivot element.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280090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889B47A-594A-00BA-9418-2E361B9C2A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940702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6204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833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003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67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911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565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327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9249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Blackadder ITC" panose="04020505051007020D02" pitchFamily="82" charset="0"/>
                <a:sym typeface="Arial"/>
              </a:rPr>
              <a:t>1</a:t>
            </a:fld>
            <a:endParaRPr sz="1400" b="0" i="0" u="none" strike="noStrike" cap="none" dirty="0">
              <a:solidFill>
                <a:srgbClr val="000000"/>
              </a:solidFill>
              <a:latin typeface="Blackadder ITC" panose="04020505051007020D02" pitchFamily="82" charset="0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6639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7212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E4646-156D-4708-A2BA-4E86E8E08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51123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88AA3A3D-45DD-F80A-8254-F04B80BBF1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33676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23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80319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35199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25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73374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93579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3014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1798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030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84732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30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36223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8795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32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14562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3121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11035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8540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36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86476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06618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938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0651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20487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06846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41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1477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2045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FB227D93-FD72-A7F0-C8B1-6CF1800D1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T" dirty="0"/>
              <a:t>O(n) for the partition/split operation</a:t>
            </a:r>
          </a:p>
        </p:txBody>
      </p:sp>
    </p:spTree>
    <p:extLst>
      <p:ext uri="{BB962C8B-B14F-4D97-AF65-F5344CB8AC3E}">
        <p14:creationId xmlns:p14="http://schemas.microsoft.com/office/powerpoint/2010/main" val="37656997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9A8F984-6F1B-B54A-9A67-1E65AAFC0B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T" dirty="0"/>
              <a:t>Don’t forget, the first or last element is the pivot element. Permtations create different pivot elements.</a:t>
            </a:r>
          </a:p>
        </p:txBody>
      </p:sp>
    </p:spTree>
    <p:extLst>
      <p:ext uri="{BB962C8B-B14F-4D97-AF65-F5344CB8AC3E}">
        <p14:creationId xmlns:p14="http://schemas.microsoft.com/office/powerpoint/2010/main" val="18957010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45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68970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71827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0486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77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85083D85-3DEE-F620-07DA-32B782D71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1538631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otes Placeholder 1">
                <a:extLst>
                  <a:ext uri="{FF2B5EF4-FFF2-40B4-BE49-F238E27FC236}">
                    <a16:creationId xmlns:a16="http://schemas.microsoft.com/office/drawing/2014/main" id="{51C4AFD2-60DB-8134-0302-8B8042E93EF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1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− 1 −2</m:t>
                    </m:r>
                    <m:r>
                      <a:rPr lang="de-AT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de-AT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partitions in the middle are better balanced than </a:t>
                </a:r>
                <a14:m>
                  <m:oMath xmlns:m="http://schemas.openxmlformats.org/officeDocument/2006/math">
                    <m:r>
                      <a:rPr lang="en-US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de-AT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 1−</m:t>
                    </m:r>
                    <m:r>
                      <a:rPr lang="de-AT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split: that</a:t>
                </a:r>
                <a:r>
                  <a:rPr lang="en-US" sz="1100" baseline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is, the probability or split is somewhere in the middle. Task 13 gives the probability that splits are between first and </a:t>
                </a:r>
                <a:r>
                  <a:rPr lang="en-US" sz="1100" baseline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third quartile.</a:t>
                </a:r>
                <a:endPara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br>
                  <a:rPr lang="en-AT" dirty="0"/>
                </a:br>
                <a:endParaRPr lang="en-AT" dirty="0"/>
              </a:p>
            </p:txBody>
          </p:sp>
        </mc:Choice>
        <mc:Fallback xmlns="">
          <p:sp>
            <p:nvSpPr>
              <p:cNvPr id="2" name="Notes Placeholder 1">
                <a:extLst>
                  <a:ext uri="{FF2B5EF4-FFF2-40B4-BE49-F238E27FC236}">
                    <a16:creationId xmlns:a16="http://schemas.microsoft.com/office/drawing/2014/main" id="{51C4AFD2-60DB-8134-0302-8B8042E93EF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tabLst/>
                  <a:defRPr/>
                </a:pPr>
                <a:r>
                  <a:rPr lang="en-US" sz="1100" i="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𝑛 − 1 −2</a:t>
                </a:r>
                <a:r>
                  <a:rPr lang="de-AT" sz="1100" b="0" i="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𝛼𝑛</a:t>
                </a:r>
                <a:r>
                  <a:rPr lang="en-US" sz="1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partitions in the middle are better balanced than </a:t>
                </a:r>
                <a:r>
                  <a:rPr lang="en-US" sz="1100" i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𝛼</a:t>
                </a:r>
                <a:r>
                  <a:rPr lang="de-AT" sz="1100" b="0" i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1−𝑎</a:t>
                </a:r>
                <a:r>
                  <a:rPr lang="en-US" sz="1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split: that</a:t>
                </a:r>
                <a:r>
                  <a:rPr lang="en-US" sz="1100" baseline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is, the probability or split is somewhere in the middle. Task 13 gives the probability that splits are between first and </a:t>
                </a:r>
                <a:r>
                  <a:rPr lang="en-US" sz="1100" baseline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third quartile.</a:t>
                </a:r>
                <a:endPara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br>
                  <a:rPr lang="en-AT" dirty="0"/>
                </a:br>
                <a:endParaRPr lang="en-AT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8107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50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99748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08440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37247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53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953902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999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5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326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007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399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791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2286000" y="338760"/>
            <a:ext cx="639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34758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baseline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de-AT" sz="160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 54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Title,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2286000" y="338760"/>
            <a:ext cx="639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72798" y="6415123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de-AT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54</a:t>
            </a:r>
          </a:p>
        </p:txBody>
      </p:sp>
    </p:spTree>
    <p:extLst>
      <p:ext uri="{BB962C8B-B14F-4D97-AF65-F5344CB8AC3E}">
        <p14:creationId xmlns:p14="http://schemas.microsoft.com/office/powerpoint/2010/main" val="289509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1_Title,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619431" y="2142979"/>
            <a:ext cx="7934633" cy="352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33200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de-AT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54</a:t>
            </a:r>
          </a:p>
        </p:txBody>
      </p:sp>
    </p:spTree>
    <p:extLst>
      <p:ext uri="{BB962C8B-B14F-4D97-AF65-F5344CB8AC3E}">
        <p14:creationId xmlns:p14="http://schemas.microsoft.com/office/powerpoint/2010/main" val="15959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61e8dd047e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61e8dd04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61e8dd047e_0_0"/>
          <p:cNvSpPr/>
          <p:nvPr/>
        </p:nvSpPr>
        <p:spPr>
          <a:xfrm>
            <a:off x="3657600" y="1481760"/>
            <a:ext cx="184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Blackadder ITC" panose="04020505051007020D02" pitchFamily="82" charset="0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61e8dd04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61e8dd047e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61e8dd047e_0_0"/>
          <p:cNvSpPr/>
          <p:nvPr/>
        </p:nvSpPr>
        <p:spPr>
          <a:xfrm>
            <a:off x="3657600" y="1481760"/>
            <a:ext cx="184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2245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54.xml"/><Relationship Id="rId3" Type="http://schemas.openxmlformats.org/officeDocument/2006/relationships/slide" Target="slide3.xml"/><Relationship Id="rId7" Type="http://schemas.openxmlformats.org/officeDocument/2006/relationships/slide" Target="slide31.xml"/><Relationship Id="rId12" Type="http://schemas.openxmlformats.org/officeDocument/2006/relationships/slide" Target="slide5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6.xml"/><Relationship Id="rId11" Type="http://schemas.openxmlformats.org/officeDocument/2006/relationships/slide" Target="slide46.xml"/><Relationship Id="rId5" Type="http://schemas.openxmlformats.org/officeDocument/2006/relationships/slide" Target="slide24.xml"/><Relationship Id="rId10" Type="http://schemas.openxmlformats.org/officeDocument/2006/relationships/slide" Target="slide42.xml"/><Relationship Id="rId4" Type="http://schemas.openxmlformats.org/officeDocument/2006/relationships/slide" Target="slide6.xml"/><Relationship Id="rId9" Type="http://schemas.openxmlformats.org/officeDocument/2006/relationships/slide" Target="slide3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81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70.png"/><Relationship Id="rId18" Type="http://schemas.openxmlformats.org/officeDocument/2006/relationships/image" Target="../media/image220.png"/><Relationship Id="rId3" Type="http://schemas.openxmlformats.org/officeDocument/2006/relationships/image" Target="../media/image710.png"/><Relationship Id="rId21" Type="http://schemas.openxmlformats.org/officeDocument/2006/relationships/image" Target="../media/image25.png"/><Relationship Id="rId7" Type="http://schemas.openxmlformats.org/officeDocument/2006/relationships/image" Target="../media/image110.png"/><Relationship Id="rId12" Type="http://schemas.openxmlformats.org/officeDocument/2006/relationships/image" Target="../media/image160.png"/><Relationship Id="rId17" Type="http://schemas.openxmlformats.org/officeDocument/2006/relationships/image" Target="../media/image210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20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10.png"/><Relationship Id="rId15" Type="http://schemas.openxmlformats.org/officeDocument/2006/relationships/image" Target="../media/image190.png"/><Relationship Id="rId23" Type="http://schemas.openxmlformats.org/officeDocument/2006/relationships/image" Target="../media/image27.png"/><Relationship Id="rId10" Type="http://schemas.openxmlformats.org/officeDocument/2006/relationships/image" Target="../media/image140.png"/><Relationship Id="rId19" Type="http://schemas.openxmlformats.org/officeDocument/2006/relationships/image" Target="../media/image23.png"/><Relationship Id="rId4" Type="http://schemas.openxmlformats.org/officeDocument/2006/relationships/image" Target="../media/image810.png"/><Relationship Id="rId9" Type="http://schemas.openxmlformats.org/officeDocument/2006/relationships/image" Target="../media/image130.png"/><Relationship Id="rId14" Type="http://schemas.openxmlformats.org/officeDocument/2006/relationships/image" Target="../media/image180.png"/><Relationship Id="rId22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710.png"/><Relationship Id="rId21" Type="http://schemas.openxmlformats.org/officeDocument/2006/relationships/image" Target="../media/image41.png"/><Relationship Id="rId7" Type="http://schemas.openxmlformats.org/officeDocument/2006/relationships/image" Target="../media/image110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910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8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6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52.png"/><Relationship Id="rId5" Type="http://schemas.openxmlformats.org/officeDocument/2006/relationships/image" Target="../media/image910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7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fromm/dsa/blob/main/notebooks/heapsort.ipynb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650.png"/><Relationship Id="rId21" Type="http://schemas.openxmlformats.org/officeDocument/2006/relationships/image" Target="../media/image81.png"/><Relationship Id="rId7" Type="http://schemas.openxmlformats.org/officeDocument/2006/relationships/image" Target="../media/image670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85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71.png"/><Relationship Id="rId24" Type="http://schemas.openxmlformats.org/officeDocument/2006/relationships/image" Target="../media/image84.png"/><Relationship Id="rId5" Type="http://schemas.openxmlformats.org/officeDocument/2006/relationships/image" Target="../media/image910.png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60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fromm/dsa/blob/main/notebooks/heapsort.ipynb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" y="29560"/>
            <a:ext cx="9144000" cy="6858046"/>
          </a:xfrm>
          <a:prstGeom prst="rect">
            <a:avLst/>
          </a:prstGeom>
          <a:solidFill>
            <a:srgbClr val="D3242A"/>
          </a:solidFill>
          <a:ln>
            <a:noFill/>
          </a:ln>
        </p:spPr>
      </p:pic>
      <p:sp>
        <p:nvSpPr>
          <p:cNvPr id="79" name="Google Shape;79;p1"/>
          <p:cNvSpPr txBox="1">
            <a:spLocks noGrp="1"/>
          </p:cNvSpPr>
          <p:nvPr>
            <p:ph type="title"/>
          </p:nvPr>
        </p:nvSpPr>
        <p:spPr>
          <a:xfrm>
            <a:off x="353192" y="4030874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Algorithms and Data Structures</a:t>
            </a:r>
            <a:endParaRPr lang="en-US" sz="4400" b="1" noProof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lang="en-US" sz="4400" b="1" noProof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"/>
          <p:cNvSpPr txBox="1">
            <a:spLocks noGrp="1"/>
          </p:cNvSpPr>
          <p:nvPr>
            <p:ph type="body" idx="1"/>
          </p:nvPr>
        </p:nvSpPr>
        <p:spPr>
          <a:xfrm>
            <a:off x="634701" y="5302785"/>
            <a:ext cx="8170433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800"/>
            </a:pP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Unit 2</a:t>
            </a:r>
            <a:r>
              <a:rPr lang="en-US" sz="32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32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Quicksort and Randomized Algorithms</a:t>
            </a:r>
            <a:endParaRPr lang="en-US" sz="3200" b="0" i="0" u="none" strike="noStrike" cap="none" noProof="0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5EBE914-4CDA-45B5-B72B-D9613B9F4C3F}"/>
              </a:ext>
            </a:extLst>
          </p:cNvPr>
          <p:cNvSpPr/>
          <p:nvPr/>
        </p:nvSpPr>
        <p:spPr>
          <a:xfrm>
            <a:off x="8147261" y="6409467"/>
            <a:ext cx="702051" cy="316357"/>
          </a:xfrm>
          <a:prstGeom prst="rect">
            <a:avLst/>
          </a:prstGeom>
          <a:solidFill>
            <a:srgbClr val="D3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Blackadder ITC" panose="04020505051007020D02" pitchFamily="82" charset="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103986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5997996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6127999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6256400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6388006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91DC2E9E-2D9F-4F18-BF6B-556052314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91DC2E9E-2D9F-4F18-BF6B-556052314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69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140870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5997996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6127999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6256400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6388006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1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5A826819-E968-4955-8663-E2B4A38203A8}"/>
              </a:ext>
            </a:extLst>
          </p:cNvPr>
          <p:cNvSpPr/>
          <p:nvPr/>
        </p:nvSpPr>
        <p:spPr>
          <a:xfrm>
            <a:off x="3017177" y="3457937"/>
            <a:ext cx="3109220" cy="856471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56383CBF-764B-46FC-8370-3533E05FFB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56383CBF-764B-46FC-8370-3533E05FF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027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097919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5530038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5660041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5788442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5920048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2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5A826819-E968-4955-8663-E2B4A38203A8}"/>
              </a:ext>
            </a:extLst>
          </p:cNvPr>
          <p:cNvSpPr/>
          <p:nvPr/>
        </p:nvSpPr>
        <p:spPr>
          <a:xfrm>
            <a:off x="3017178" y="3457938"/>
            <a:ext cx="2635966" cy="796712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1FE6C768-542B-4551-9340-6863D87098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1FE6C768-542B-4551-9340-6863D8709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097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12568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5196551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5326554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5653969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5785575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3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5A826819-E968-4955-8663-E2B4A38203A8}"/>
              </a:ext>
            </a:extLst>
          </p:cNvPr>
          <p:cNvSpPr/>
          <p:nvPr/>
        </p:nvSpPr>
        <p:spPr>
          <a:xfrm>
            <a:off x="3017178" y="3457938"/>
            <a:ext cx="2168005" cy="796712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231BCDB2-988E-4939-9948-2B8E89E640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231BCDB2-988E-4939-9948-2B8E89E64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65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653895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4717836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4847839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5653969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5785575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4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5A826819-E968-4955-8663-E2B4A38203A8}"/>
              </a:ext>
            </a:extLst>
          </p:cNvPr>
          <p:cNvSpPr/>
          <p:nvPr/>
        </p:nvSpPr>
        <p:spPr>
          <a:xfrm>
            <a:off x="3017179" y="3457938"/>
            <a:ext cx="1802244" cy="506255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ED1BB469-B254-4F92-B096-177A5F360A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ED1BB469-B254-4F92-B096-177A5F360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2886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053086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4325181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4455184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5653969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5785575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5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5A826819-E968-4955-8663-E2B4A38203A8}"/>
              </a:ext>
            </a:extLst>
          </p:cNvPr>
          <p:cNvSpPr/>
          <p:nvPr/>
        </p:nvSpPr>
        <p:spPr>
          <a:xfrm>
            <a:off x="3017179" y="3457938"/>
            <a:ext cx="1366558" cy="506255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30E5BAD6-D3D9-49B6-88C3-23EE272159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30E5BAD6-D3D9-49B6-88C3-23EE27215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30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628861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4325181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4455184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5653969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5785575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5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8E29B0B-9773-4F77-9A74-88070CC6D446}"/>
              </a:ext>
            </a:extLst>
          </p:cNvPr>
          <p:cNvSpPr/>
          <p:nvPr/>
        </p:nvSpPr>
        <p:spPr>
          <a:xfrm rot="10800000" flipH="1" flipV="1">
            <a:off x="4511110" y="3483408"/>
            <a:ext cx="1216938" cy="460135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ln w="3672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DE25F89D-FD61-452B-97A8-24F560C28A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DE25F89D-FD61-452B-97A8-24F560C28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30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857612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4325181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4455184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5653969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5785575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5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DC186BC9-8AAE-4912-A7B2-7559C21550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DC186BC9-8AAE-4912-A7B2-7559C2155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453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6803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3824950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3954953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5191388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5322994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6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239FB31F-7F0E-4840-A87F-A91D86BC5A76}"/>
              </a:ext>
            </a:extLst>
          </p:cNvPr>
          <p:cNvSpPr/>
          <p:nvPr/>
        </p:nvSpPr>
        <p:spPr>
          <a:xfrm>
            <a:off x="2926087" y="3457938"/>
            <a:ext cx="984316" cy="354059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26617803-C104-4E29-B82C-FDDA0F612C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26617803-C104-4E29-B82C-FDDA0F612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502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86755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3394643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3524646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5191388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5322994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239FB31F-7F0E-4840-A87F-A91D86BC5A76}"/>
              </a:ext>
            </a:extLst>
          </p:cNvPr>
          <p:cNvSpPr/>
          <p:nvPr/>
        </p:nvSpPr>
        <p:spPr>
          <a:xfrm>
            <a:off x="2926087" y="3457938"/>
            <a:ext cx="521737" cy="205041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F66BCD35-8B8E-4459-8405-D2C1C4A648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F66BCD35-8B8E-4459-8405-D2C1C4A64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19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Outline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9E762BB-C30C-4581-B3C1-7319E93FAD44}"/>
              </a:ext>
            </a:extLst>
          </p:cNvPr>
          <p:cNvSpPr txBox="1"/>
          <p:nvPr/>
        </p:nvSpPr>
        <p:spPr>
          <a:xfrm>
            <a:off x="457200" y="1701579"/>
            <a:ext cx="75338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Quicksort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Partitioning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Complexity of quicksort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8" action="ppaction://hlinksldjump"/>
              </a:rPr>
              <a:t>Exercise: Hoare’s partitioning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9" action="ppaction://hlinksldjump"/>
              </a:rPr>
              <a:t>Average case complexity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10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11" action="ppaction://hlinksldjump"/>
              </a:rPr>
              <a:t>Randomized quicksort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12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13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141751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5191388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5322994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𝐹𝑖𝑛𝑎𝑙</m:t>
                      </m:r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i="1" dirty="0" err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6594FE6D-B2C3-42B2-9355-20C0B5D5FC47}"/>
              </a:ext>
            </a:extLst>
          </p:cNvPr>
          <p:cNvSpPr/>
          <p:nvPr/>
        </p:nvSpPr>
        <p:spPr>
          <a:xfrm rot="10800000" flipH="1" flipV="1">
            <a:off x="2999659" y="3462757"/>
            <a:ext cx="2233935" cy="587497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ln w="3672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05EEC94D-7265-4CF9-A2A6-E2BDE7EE5C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05EEC94D-7265-4CF9-A2A6-E2BDE7EE5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274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platzhalter 2">
                <a:extLst>
                  <a:ext uri="{FF2B5EF4-FFF2-40B4-BE49-F238E27FC236}">
                    <a16:creationId xmlns:a16="http://schemas.microsoft.com/office/drawing/2014/main" id="{A4C5FC73-7B18-4B18-BAB2-9DBEBAFD28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46475" y="3214602"/>
                <a:ext cx="2370921" cy="650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de-AT" sz="32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AT" sz="320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groupChrPr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        </m:t>
                              </m:r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/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[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𝑞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+1 …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]</m:t>
                              </m:r>
                            </m:e>
                          </m:eqArr>
                        </m:lim>
                      </m:limLow>
                    </m:oMath>
                  </m:oMathPara>
                </a14:m>
                <a:endParaRPr lang="de-AT" sz="3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Textplatzhalter 2">
                <a:extLst>
                  <a:ext uri="{FF2B5EF4-FFF2-40B4-BE49-F238E27FC236}">
                    <a16:creationId xmlns:a16="http://schemas.microsoft.com/office/drawing/2014/main" id="{A4C5FC73-7B18-4B18-BAB2-9DBEBAFD2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475" y="3214602"/>
                <a:ext cx="2370921" cy="650466"/>
              </a:xfrm>
              <a:prstGeom prst="rect">
                <a:avLst/>
              </a:prstGeom>
              <a:blipFill>
                <a:blip r:embed="rId3"/>
                <a:stretch>
                  <a:fillRect t="-49057" b="-547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C27508A-FDE0-4F07-94D8-2863F5AC66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67152" y="3207674"/>
                <a:ext cx="2370921" cy="650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de-AT" sz="32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AT" sz="320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groupChrPr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                       </m:t>
                              </m:r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/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[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… 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𝑞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−1]</m:t>
                              </m:r>
                            </m:e>
                          </m:eqArr>
                        </m:lim>
                      </m:limLow>
                    </m:oMath>
                  </m:oMathPara>
                </a14:m>
                <a:endParaRPr lang="de-AT" sz="3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C27508A-FDE0-4F07-94D8-2863F5AC6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152" y="3207674"/>
                <a:ext cx="2370921" cy="650466"/>
              </a:xfrm>
              <a:prstGeom prst="rect">
                <a:avLst/>
              </a:prstGeom>
              <a:blipFill>
                <a:blip r:embed="rId4"/>
                <a:stretch>
                  <a:fillRect l="-3723" t="-51923" r="-3723" b="-5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499392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4893033" y="4191607"/>
            <a:ext cx="7200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 = 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5253068" y="3489875"/>
            <a:ext cx="0" cy="7017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𝑟𝑒𝑡𝑢𝑟𝑛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𝑗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i="1" dirty="0" err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𝑎𝑠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𝑞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B5CCF30C-618F-44ED-8CB9-9CA9AFAC1E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B5CCF30C-618F-44ED-8CB9-9CA9AFAC1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233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B78A9-9A27-DA2D-E35C-9C18187BF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A87F4-7AA5-D4E2-EEEF-87D61C41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4 regions during execution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88AC264B-8215-CDF3-0416-DC52DD459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334721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B189146D-CA06-EDD4-B623-208AB34764ED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9CEF5ED2-79D0-F6AC-4AC4-6B8B91DFFBCA}"/>
              </a:ext>
            </a:extLst>
          </p:cNvPr>
          <p:cNvSpPr/>
          <p:nvPr/>
        </p:nvSpPr>
        <p:spPr>
          <a:xfrm>
            <a:off x="4717836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F990C6F-E72B-C16C-C32E-3AB41ECE571B}"/>
              </a:ext>
            </a:extLst>
          </p:cNvPr>
          <p:cNvCxnSpPr/>
          <p:nvPr/>
        </p:nvCxnSpPr>
        <p:spPr>
          <a:xfrm flipV="1">
            <a:off x="4847839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92203342-1957-54CB-0EE8-5A0D1642EA53}"/>
              </a:ext>
            </a:extLst>
          </p:cNvPr>
          <p:cNvSpPr/>
          <p:nvPr/>
        </p:nvSpPr>
        <p:spPr>
          <a:xfrm>
            <a:off x="5653969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F24FE5E-4590-77A6-C838-52C186268F3F}"/>
              </a:ext>
            </a:extLst>
          </p:cNvPr>
          <p:cNvCxnSpPr/>
          <p:nvPr/>
        </p:nvCxnSpPr>
        <p:spPr>
          <a:xfrm flipV="1">
            <a:off x="5785575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39107939-40D8-8380-0B99-E6E71ABBE4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4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BC5412AD-0A3D-DBC1-E605-3A2CCFC536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ED1BB469-B254-4F92-B096-177A5F360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068260-EBCF-EA49-4496-D9B14928DC9F}"/>
                  </a:ext>
                </a:extLst>
              </p:cNvPr>
              <p:cNvSpPr txBox="1"/>
              <p:nvPr/>
            </p:nvSpPr>
            <p:spPr>
              <a:xfrm>
                <a:off x="5936361" y="2309685"/>
                <a:ext cx="996363" cy="30777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𝑝𝑖𝑣𝑜𝑡</m:t>
                      </m:r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068260-EBCF-EA49-4496-D9B14928D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361" y="2309685"/>
                <a:ext cx="996363" cy="307777"/>
              </a:xfrm>
              <a:prstGeom prst="rect">
                <a:avLst/>
              </a:prstGeom>
              <a:blipFill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BF7161-B831-A579-9BE3-63CD24ECBD1D}"/>
                  </a:ext>
                </a:extLst>
              </p:cNvPr>
              <p:cNvSpPr txBox="1"/>
              <p:nvPr/>
            </p:nvSpPr>
            <p:spPr>
              <a:xfrm>
                <a:off x="4977844" y="2309685"/>
                <a:ext cx="996362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𝑝𝑖𝑣𝑜𝑡</m:t>
                      </m:r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BF7161-B831-A579-9BE3-63CD24ECB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844" y="2309685"/>
                <a:ext cx="996362" cy="307777"/>
              </a:xfrm>
              <a:prstGeom prst="rect">
                <a:avLst/>
              </a:prstGeom>
              <a:blipFill>
                <a:blip r:embed="rId6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973068E-CB90-D441-BA7C-99AF5EBCF60D}"/>
              </a:ext>
            </a:extLst>
          </p:cNvPr>
          <p:cNvSpPr txBox="1"/>
          <p:nvPr/>
        </p:nvSpPr>
        <p:spPr>
          <a:xfrm>
            <a:off x="3670641" y="2309685"/>
            <a:ext cx="90120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AT" dirty="0"/>
              <a:t>unknown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64306B-D166-ABDF-D161-67D5C3D43DEA}"/>
                  </a:ext>
                </a:extLst>
              </p:cNvPr>
              <p:cNvSpPr txBox="1"/>
              <p:nvPr/>
            </p:nvSpPr>
            <p:spPr>
              <a:xfrm>
                <a:off x="2658231" y="2309685"/>
                <a:ext cx="660309" cy="30777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𝑝𝑖𝑣𝑜𝑡</m:t>
                      </m:r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64306B-D166-ABDF-D161-67D5C3D43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231" y="2309685"/>
                <a:ext cx="660309" cy="307777"/>
              </a:xfrm>
              <a:prstGeom prst="rect">
                <a:avLst/>
              </a:prstGeom>
              <a:blipFill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795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Quicksort: Partition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8F2C2A12-C5B8-4044-847D-FDC4037DD3B8}"/>
              </a:ext>
            </a:extLst>
          </p:cNvPr>
          <p:cNvSpPr/>
          <p:nvPr/>
        </p:nvSpPr>
        <p:spPr>
          <a:xfrm>
            <a:off x="654240" y="1615334"/>
            <a:ext cx="7835519" cy="3627332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def partition(a, p, r):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pivot = a[p] # the pivot element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j = r # index of first known element greater than pivot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for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in range(r, p, -1):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if a[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] &gt; pivot: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if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&lt; j: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    a[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], a[j] = a[j], a[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j -= 1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if p &lt; j: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a[p], a[j] = a[j], a[p] # put pivot in place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return j</a:t>
            </a:r>
          </a:p>
        </p:txBody>
      </p:sp>
    </p:spTree>
    <p:extLst>
      <p:ext uri="{BB962C8B-B14F-4D97-AF65-F5344CB8AC3E}">
        <p14:creationId xmlns:p14="http://schemas.microsoft.com/office/powerpoint/2010/main" val="2768411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1038679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457200" y="1605600"/>
                <a:ext cx="8229600" cy="28623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</a:t>
                </a: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: </a:t>
                </a:r>
                <a:r>
                  <a:rPr kumimoji="0" 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Illustrate the operation of partition on the array</a:t>
                </a: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(</a:t>
                </a:r>
                <a:r>
                  <a:rPr kumimoji="0" 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13</a:t>
                </a:r>
                <a:r>
                  <a:rPr kumimoji="0" 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, 19, 9, 5, 12, 8, 7, 4, 11, 2, 6, 21)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lang="en-US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2: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What value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does partition return when all elements in the array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…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]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have the same value?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lang="en-US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3: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What value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does partition return when elements are sorted in the ascending order?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lang="en-US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4: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How would you modify quicksort to sort in descending order?</a:t>
                </a:r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5600"/>
                <a:ext cx="8229600" cy="2862322"/>
              </a:xfrm>
              <a:prstGeom prst="rect">
                <a:avLst/>
              </a:prstGeom>
              <a:blipFill>
                <a:blip r:embed="rId3"/>
                <a:stretch>
                  <a:fillRect l="-593" t="-1064" b="-234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993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Complexity of quicksort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891209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Complexity of quicksort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3C93FB07-64DE-4966-936D-5C84BF8BABB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53135"/>
                <a:ext cx="8229300" cy="2627920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Partitioning is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i.e., in the worst case we need to go through all elements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complexity of the quicksort is: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𝑂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800" b="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de-DE" sz="1800" b="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∗ #</m:t>
                      </m:r>
                      <m:r>
                        <a:rPr lang="en-US" sz="1800" i="1" noProof="0" dirty="0" err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𝑟𝑒𝑐𝑢𝑟𝑠𝑖𝑣𝑒</m:t>
                      </m:r>
                      <m:r>
                        <a:rPr lang="en-US" sz="1800" i="1" noProof="0" dirty="0" err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_</m:t>
                      </m:r>
                      <m:r>
                        <a:rPr lang="en-US" sz="1800" i="1" noProof="0" dirty="0" err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𝑐𝑎𝑙𝑙𝑠</m:t>
                      </m:r>
                      <m:r>
                        <a:rPr lang="en-US" sz="1800" i="1" noProof="0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Number of recursive calls is equivalent to the height of the recursion tree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𝑂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800" i="1" noProof="0" dirty="0" err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de-DE" sz="1800" b="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en-US" sz="1800" i="1" noProof="0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endParaRPr lang="en-US" sz="1800" b="1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3C93FB07-64DE-4966-936D-5C84BF8BA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53135"/>
                <a:ext cx="8229300" cy="262792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643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76314C63-9824-4B5B-AF07-A257852AF4FD}"/>
              </a:ext>
            </a:extLst>
          </p:cNvPr>
          <p:cNvSpPr>
            <a:spLocks noChangeAspect="1"/>
          </p:cNvSpPr>
          <p:nvPr/>
        </p:nvSpPr>
        <p:spPr>
          <a:xfrm>
            <a:off x="4331360" y="157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2C242C1-4D9C-4C41-98B6-81C9B1301F6C}"/>
              </a:ext>
            </a:extLst>
          </p:cNvPr>
          <p:cNvSpPr>
            <a:spLocks noChangeAspect="1"/>
          </p:cNvSpPr>
          <p:nvPr/>
        </p:nvSpPr>
        <p:spPr>
          <a:xfrm>
            <a:off x="2531360" y="229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5A6A383-6DE1-424E-8688-EC3C18FCFBDC}"/>
              </a:ext>
            </a:extLst>
          </p:cNvPr>
          <p:cNvSpPr>
            <a:spLocks noChangeAspect="1"/>
          </p:cNvSpPr>
          <p:nvPr/>
        </p:nvSpPr>
        <p:spPr>
          <a:xfrm>
            <a:off x="6131360" y="229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CE4888A-1AE0-4D1B-9501-A5FFEEBE2F9D}"/>
              </a:ext>
            </a:extLst>
          </p:cNvPr>
          <p:cNvSpPr>
            <a:spLocks noChangeAspect="1"/>
          </p:cNvSpPr>
          <p:nvPr/>
        </p:nvSpPr>
        <p:spPr>
          <a:xfrm>
            <a:off x="1451520" y="301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71442B-4876-404C-97E4-02BBCD902007}"/>
              </a:ext>
            </a:extLst>
          </p:cNvPr>
          <p:cNvSpPr>
            <a:spLocks noChangeAspect="1"/>
          </p:cNvSpPr>
          <p:nvPr/>
        </p:nvSpPr>
        <p:spPr>
          <a:xfrm>
            <a:off x="3611360" y="301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88A0FC0-C4C3-41BC-B391-EE159FB1A72B}"/>
              </a:ext>
            </a:extLst>
          </p:cNvPr>
          <p:cNvSpPr>
            <a:spLocks noChangeAspect="1"/>
          </p:cNvSpPr>
          <p:nvPr/>
        </p:nvSpPr>
        <p:spPr>
          <a:xfrm>
            <a:off x="5051360" y="301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F43EA6C-E5AC-4B2E-A2A3-F1B0D97F459D}"/>
              </a:ext>
            </a:extLst>
          </p:cNvPr>
          <p:cNvSpPr>
            <a:spLocks noChangeAspect="1"/>
          </p:cNvSpPr>
          <p:nvPr/>
        </p:nvSpPr>
        <p:spPr>
          <a:xfrm>
            <a:off x="7211360" y="301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1FC4BB9-C4AA-47C2-B5A5-BE7FF92DB746}"/>
              </a:ext>
            </a:extLst>
          </p:cNvPr>
          <p:cNvSpPr>
            <a:spLocks noChangeAspect="1"/>
          </p:cNvSpPr>
          <p:nvPr/>
        </p:nvSpPr>
        <p:spPr>
          <a:xfrm>
            <a:off x="731520" y="373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1152CD3-585E-4C8D-9DE9-E1E79FA1C0F8}"/>
              </a:ext>
            </a:extLst>
          </p:cNvPr>
          <p:cNvSpPr>
            <a:spLocks noChangeAspect="1"/>
          </p:cNvSpPr>
          <p:nvPr/>
        </p:nvSpPr>
        <p:spPr>
          <a:xfrm>
            <a:off x="2171520" y="373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B6EA091-AFAF-49B7-B837-87B4550E234B}"/>
              </a:ext>
            </a:extLst>
          </p:cNvPr>
          <p:cNvSpPr>
            <a:spLocks noChangeAspect="1"/>
          </p:cNvSpPr>
          <p:nvPr/>
        </p:nvSpPr>
        <p:spPr>
          <a:xfrm>
            <a:off x="2891360" y="373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425CCEB-64BD-479F-A5D2-4360DD72CC9D}"/>
                  </a:ext>
                </a:extLst>
              </p:cNvPr>
              <p:cNvSpPr/>
              <p:nvPr/>
            </p:nvSpPr>
            <p:spPr>
              <a:xfrm>
                <a:off x="4423267" y="1598302"/>
                <a:ext cx="4523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425CCEB-64BD-479F-A5D2-4360DD72C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267" y="1598302"/>
                <a:ext cx="45236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8FAE7ADB-08BB-4BB7-898A-F9BC295ED5A1}"/>
              </a:ext>
            </a:extLst>
          </p:cNvPr>
          <p:cNvCxnSpPr>
            <a:cxnSpLocks noChangeAspect="1"/>
            <a:stCxn id="5" idx="3"/>
            <a:endCxn id="9" idx="7"/>
          </p:cNvCxnSpPr>
          <p:nvPr/>
        </p:nvCxnSpPr>
        <p:spPr>
          <a:xfrm flipH="1">
            <a:off x="2992279" y="2031719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36AA771-6456-4E17-B948-227956EF2521}"/>
              </a:ext>
            </a:extLst>
          </p:cNvPr>
          <p:cNvCxnSpPr>
            <a:cxnSpLocks noChangeAspect="1"/>
            <a:stCxn id="5" idx="5"/>
            <a:endCxn id="11" idx="1"/>
          </p:cNvCxnSpPr>
          <p:nvPr/>
        </p:nvCxnSpPr>
        <p:spPr>
          <a:xfrm>
            <a:off x="4792279" y="2031719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3E18822-FA59-4B1A-B248-33B9670B5158}"/>
              </a:ext>
            </a:extLst>
          </p:cNvPr>
          <p:cNvCxnSpPr>
            <a:cxnSpLocks noChangeAspect="1"/>
            <a:stCxn id="9" idx="3"/>
            <a:endCxn id="12" idx="7"/>
          </p:cNvCxnSpPr>
          <p:nvPr/>
        </p:nvCxnSpPr>
        <p:spPr>
          <a:xfrm flipH="1">
            <a:off x="1912439" y="2751719"/>
            <a:ext cx="69800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8D1951E-4D4C-4B73-9327-5B15618FD8FA}"/>
              </a:ext>
            </a:extLst>
          </p:cNvPr>
          <p:cNvCxnSpPr>
            <a:cxnSpLocks noChangeAspect="1"/>
            <a:stCxn id="9" idx="5"/>
            <a:endCxn id="13" idx="1"/>
          </p:cNvCxnSpPr>
          <p:nvPr/>
        </p:nvCxnSpPr>
        <p:spPr>
          <a:xfrm>
            <a:off x="2992279" y="275171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7FFAB9FE-7191-488A-BBFF-1AB3DE387E39}"/>
              </a:ext>
            </a:extLst>
          </p:cNvPr>
          <p:cNvCxnSpPr>
            <a:cxnSpLocks noChangeAspect="1"/>
            <a:stCxn id="12" idx="3"/>
            <a:endCxn id="16" idx="7"/>
          </p:cNvCxnSpPr>
          <p:nvPr/>
        </p:nvCxnSpPr>
        <p:spPr>
          <a:xfrm flipH="1">
            <a:off x="1192439" y="34717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31F27D5D-1535-431E-909F-5C77AEAA4B86}"/>
              </a:ext>
            </a:extLst>
          </p:cNvPr>
          <p:cNvCxnSpPr>
            <a:cxnSpLocks noChangeAspect="1"/>
            <a:stCxn id="12" idx="5"/>
            <a:endCxn id="17" idx="1"/>
          </p:cNvCxnSpPr>
          <p:nvPr/>
        </p:nvCxnSpPr>
        <p:spPr>
          <a:xfrm>
            <a:off x="1912439" y="34717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948A29A-9A52-446A-8815-6126B9B0DD1B}"/>
              </a:ext>
            </a:extLst>
          </p:cNvPr>
          <p:cNvCxnSpPr>
            <a:stCxn id="13" idx="3"/>
            <a:endCxn id="18" idx="7"/>
          </p:cNvCxnSpPr>
          <p:nvPr/>
        </p:nvCxnSpPr>
        <p:spPr>
          <a:xfrm flipH="1">
            <a:off x="3352279" y="34717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FEBAD28-6B68-4D00-BE1F-828EBAAAB941}"/>
              </a:ext>
            </a:extLst>
          </p:cNvPr>
          <p:cNvCxnSpPr>
            <a:cxnSpLocks noChangeAspect="1"/>
            <a:stCxn id="11" idx="3"/>
            <a:endCxn id="14" idx="7"/>
          </p:cNvCxnSpPr>
          <p:nvPr/>
        </p:nvCxnSpPr>
        <p:spPr>
          <a:xfrm flipH="1">
            <a:off x="5512279" y="275171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948256B9-48B5-4406-944C-132C3B4FE49A}"/>
              </a:ext>
            </a:extLst>
          </p:cNvPr>
          <p:cNvCxnSpPr>
            <a:cxnSpLocks noChangeAspect="1"/>
            <a:stCxn id="11" idx="5"/>
            <a:endCxn id="15" idx="1"/>
          </p:cNvCxnSpPr>
          <p:nvPr/>
        </p:nvCxnSpPr>
        <p:spPr>
          <a:xfrm>
            <a:off x="6592279" y="275171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itel 1">
            <a:extLst>
              <a:ext uri="{FF2B5EF4-FFF2-40B4-BE49-F238E27FC236}">
                <a16:creationId xmlns:a16="http://schemas.microsoft.com/office/drawing/2014/main" id="{48FBEA2E-031D-425A-BC27-A33F024FBE0E}"/>
              </a:ext>
            </a:extLst>
          </p:cNvPr>
          <p:cNvSpPr txBox="1">
            <a:spLocks/>
          </p:cNvSpPr>
          <p:nvPr/>
        </p:nvSpPr>
        <p:spPr>
          <a:xfrm>
            <a:off x="609600" y="4260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32D69F1-9D62-4807-8F68-1E153F2E878E}"/>
              </a:ext>
            </a:extLst>
          </p:cNvPr>
          <p:cNvCxnSpPr>
            <a:cxnSpLocks/>
          </p:cNvCxnSpPr>
          <p:nvPr/>
        </p:nvCxnSpPr>
        <p:spPr>
          <a:xfrm>
            <a:off x="194789" y="1671220"/>
            <a:ext cx="0" cy="415598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61BF7C3B-5D93-4D13-9636-03DFAFBD0E07}"/>
                  </a:ext>
                </a:extLst>
              </p:cNvPr>
              <p:cNvSpPr/>
              <p:nvPr/>
            </p:nvSpPr>
            <p:spPr>
              <a:xfrm>
                <a:off x="283306" y="1545581"/>
                <a:ext cx="4475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𝒉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61BF7C3B-5D93-4D13-9636-03DFAFBD0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06" y="1545581"/>
                <a:ext cx="447558" cy="461665"/>
              </a:xfrm>
              <a:prstGeom prst="rect">
                <a:avLst/>
              </a:prstGeom>
              <a:blipFill>
                <a:blip r:embed="rId4"/>
                <a:stretch>
                  <a:fillRect l="-4054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83E662B-5DB8-477C-B3EA-80E975849C61}"/>
              </a:ext>
            </a:extLst>
          </p:cNvPr>
          <p:cNvCxnSpPr>
            <a:cxnSpLocks/>
          </p:cNvCxnSpPr>
          <p:nvPr/>
        </p:nvCxnSpPr>
        <p:spPr>
          <a:xfrm>
            <a:off x="6776720" y="2489200"/>
            <a:ext cx="1595120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698F5255-D063-47BF-8CBA-D76CDC338B71}"/>
              </a:ext>
            </a:extLst>
          </p:cNvPr>
          <p:cNvCxnSpPr>
            <a:cxnSpLocks/>
          </p:cNvCxnSpPr>
          <p:nvPr/>
        </p:nvCxnSpPr>
        <p:spPr>
          <a:xfrm>
            <a:off x="3621760" y="4000800"/>
            <a:ext cx="4750080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2E1D0499-937B-4AD6-8DDA-57DA4A6D49E9}"/>
                  </a:ext>
                </a:extLst>
              </p:cNvPr>
              <p:cNvSpPr/>
              <p:nvPr/>
            </p:nvSpPr>
            <p:spPr>
              <a:xfrm>
                <a:off x="8437098" y="1598301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2E1D0499-937B-4AD6-8DDA-57DA4A6D4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1598301"/>
                <a:ext cx="51972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C51F681F-231F-4BD4-8F02-B37FB9BFD9E4}"/>
              </a:ext>
            </a:extLst>
          </p:cNvPr>
          <p:cNvCxnSpPr>
            <a:cxnSpLocks/>
          </p:cNvCxnSpPr>
          <p:nvPr/>
        </p:nvCxnSpPr>
        <p:spPr>
          <a:xfrm>
            <a:off x="7904480" y="3250320"/>
            <a:ext cx="467360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F9EAC37-11F2-4AB2-9B04-9736D50307EF}"/>
              </a:ext>
            </a:extLst>
          </p:cNvPr>
          <p:cNvCxnSpPr>
            <a:cxnSpLocks/>
          </p:cNvCxnSpPr>
          <p:nvPr/>
        </p:nvCxnSpPr>
        <p:spPr>
          <a:xfrm>
            <a:off x="4971600" y="1801632"/>
            <a:ext cx="3400240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4AF0683C-B193-4AF9-BA5C-C19C50A1CDD8}"/>
                  </a:ext>
                </a:extLst>
              </p:cNvPr>
              <p:cNvSpPr/>
              <p:nvPr/>
            </p:nvSpPr>
            <p:spPr>
              <a:xfrm>
                <a:off x="8437098" y="2258367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4AF0683C-B193-4AF9-BA5C-C19C50A1C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2258367"/>
                <a:ext cx="51972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21FF6601-7E56-4649-8B82-4560FA78BB8D}"/>
                  </a:ext>
                </a:extLst>
              </p:cNvPr>
              <p:cNvSpPr/>
              <p:nvPr/>
            </p:nvSpPr>
            <p:spPr>
              <a:xfrm>
                <a:off x="8437098" y="3025090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21FF6601-7E56-4649-8B82-4560FA78BB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3025090"/>
                <a:ext cx="51972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528F95F1-F5B2-4FF4-B2F6-EBB8D16B4E35}"/>
                  </a:ext>
                </a:extLst>
              </p:cNvPr>
              <p:cNvSpPr/>
              <p:nvPr/>
            </p:nvSpPr>
            <p:spPr>
              <a:xfrm>
                <a:off x="8457417" y="3730800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528F95F1-F5B2-4FF4-B2F6-EBB8D16B4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417" y="3730800"/>
                <a:ext cx="51972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5FFE39AC-E24D-4F78-BF7A-18CBA0D14899}"/>
                  </a:ext>
                </a:extLst>
              </p:cNvPr>
              <p:cNvSpPr/>
              <p:nvPr/>
            </p:nvSpPr>
            <p:spPr>
              <a:xfrm>
                <a:off x="2484375" y="2322309"/>
                <a:ext cx="734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5FFE39AC-E24D-4F78-BF7A-18CBA0D14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375" y="2322309"/>
                <a:ext cx="734432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hteck 101">
                <a:extLst>
                  <a:ext uri="{FF2B5EF4-FFF2-40B4-BE49-F238E27FC236}">
                    <a16:creationId xmlns:a16="http://schemas.microsoft.com/office/drawing/2014/main" id="{3E4B0EA7-4F1D-4291-B68A-A3FACE161371}"/>
                  </a:ext>
                </a:extLst>
              </p:cNvPr>
              <p:cNvSpPr/>
              <p:nvPr/>
            </p:nvSpPr>
            <p:spPr>
              <a:xfrm>
                <a:off x="6077960" y="2321279"/>
                <a:ext cx="734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2" name="Rechteck 101">
                <a:extLst>
                  <a:ext uri="{FF2B5EF4-FFF2-40B4-BE49-F238E27FC236}">
                    <a16:creationId xmlns:a16="http://schemas.microsoft.com/office/drawing/2014/main" id="{3E4B0EA7-4F1D-4291-B68A-A3FACE161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60" y="2321279"/>
                <a:ext cx="734432" cy="461665"/>
              </a:xfrm>
              <a:prstGeom prst="rect">
                <a:avLst/>
              </a:prstGeom>
              <a:blipFill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98744B79-845A-498B-8FBC-FF884AEE55AF}"/>
                  </a:ext>
                </a:extLst>
              </p:cNvPr>
              <p:cNvSpPr/>
              <p:nvPr/>
            </p:nvSpPr>
            <p:spPr>
              <a:xfrm>
                <a:off x="1416909" y="3019487"/>
                <a:ext cx="734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𝟑</m:t>
                          </m:r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98744B79-845A-498B-8FBC-FF884AEE55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909" y="3019487"/>
                <a:ext cx="734432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F34E07A8-3DFE-4BF5-8736-79A6F942C04E}"/>
                  </a:ext>
                </a:extLst>
              </p:cNvPr>
              <p:cNvSpPr/>
              <p:nvPr/>
            </p:nvSpPr>
            <p:spPr>
              <a:xfrm>
                <a:off x="3571087" y="3019487"/>
                <a:ext cx="734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𝟑𝟐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F34E07A8-3DFE-4BF5-8736-79A6F942C0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087" y="3019487"/>
                <a:ext cx="734432" cy="461665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69315C13-01AB-4387-9E12-368D1576085D}"/>
                  </a:ext>
                </a:extLst>
              </p:cNvPr>
              <p:cNvSpPr/>
              <p:nvPr/>
            </p:nvSpPr>
            <p:spPr>
              <a:xfrm>
                <a:off x="4978311" y="3033686"/>
                <a:ext cx="734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𝟑𝟑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69315C13-01AB-4387-9E12-368D157608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311" y="3033686"/>
                <a:ext cx="734432" cy="461665"/>
              </a:xfrm>
              <a:prstGeom prst="rect">
                <a:avLst/>
              </a:prstGeom>
              <a:blipFill>
                <a:blip r:embed="rId1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35500A08-D390-464D-A80A-9E03A8912ABE}"/>
                  </a:ext>
                </a:extLst>
              </p:cNvPr>
              <p:cNvSpPr/>
              <p:nvPr/>
            </p:nvSpPr>
            <p:spPr>
              <a:xfrm>
                <a:off x="7157960" y="3037725"/>
                <a:ext cx="734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𝟑𝟒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35500A08-D390-464D-A80A-9E03A8912A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960" y="3037725"/>
                <a:ext cx="734432" cy="461665"/>
              </a:xfrm>
              <a:prstGeom prst="rect">
                <a:avLst/>
              </a:prstGeom>
              <a:blipFill>
                <a:blip r:embed="rId1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40E08EA0-8D32-4A9E-BF8E-A23CE681287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792120" y="3460800"/>
            <a:ext cx="338492" cy="3384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2C8118D6-AF05-44CC-AE97-AE6CDF7EBB30}"/>
              </a:ext>
            </a:extLst>
          </p:cNvPr>
          <p:cNvCxnSpPr>
            <a:cxnSpLocks noChangeAspect="1"/>
            <a:stCxn id="15" idx="3"/>
          </p:cNvCxnSpPr>
          <p:nvPr/>
        </p:nvCxnSpPr>
        <p:spPr>
          <a:xfrm flipH="1">
            <a:off x="6941360" y="3471719"/>
            <a:ext cx="349081" cy="3139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F2664FB9-A9A6-490C-8D12-C4305553F1CC}"/>
              </a:ext>
            </a:extLst>
          </p:cNvPr>
          <p:cNvCxnSpPr>
            <a:cxnSpLocks noChangeAspect="1"/>
            <a:stCxn id="15" idx="5"/>
          </p:cNvCxnSpPr>
          <p:nvPr/>
        </p:nvCxnSpPr>
        <p:spPr>
          <a:xfrm>
            <a:off x="7672279" y="3471719"/>
            <a:ext cx="370731" cy="3275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Ellipse 114">
            <a:extLst>
              <a:ext uri="{FF2B5EF4-FFF2-40B4-BE49-F238E27FC236}">
                <a16:creationId xmlns:a16="http://schemas.microsoft.com/office/drawing/2014/main" id="{E2CB1048-AF80-491F-A49C-9CFE5C44D6A3}"/>
              </a:ext>
            </a:extLst>
          </p:cNvPr>
          <p:cNvSpPr>
            <a:spLocks noChangeAspect="1"/>
          </p:cNvSpPr>
          <p:nvPr/>
        </p:nvSpPr>
        <p:spPr>
          <a:xfrm>
            <a:off x="2532880" y="5287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910AC17E-A974-4C40-B323-8E3C915A8026}"/>
              </a:ext>
            </a:extLst>
          </p:cNvPr>
          <p:cNvSpPr>
            <a:spLocks noChangeAspect="1"/>
          </p:cNvSpPr>
          <p:nvPr/>
        </p:nvSpPr>
        <p:spPr>
          <a:xfrm>
            <a:off x="3972880" y="5287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F4C9CD20-BAAD-4411-BEF8-F45717AE1642}"/>
              </a:ext>
            </a:extLst>
          </p:cNvPr>
          <p:cNvCxnSpPr>
            <a:cxnSpLocks noChangeAspect="1"/>
            <a:endCxn id="115" idx="7"/>
          </p:cNvCxnSpPr>
          <p:nvPr/>
        </p:nvCxnSpPr>
        <p:spPr>
          <a:xfrm flipH="1">
            <a:off x="2993799" y="50281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D1481FD3-C736-43EE-BB2B-495AF6DBB241}"/>
              </a:ext>
            </a:extLst>
          </p:cNvPr>
          <p:cNvCxnSpPr>
            <a:cxnSpLocks noChangeAspect="1"/>
            <a:endCxn id="116" idx="1"/>
          </p:cNvCxnSpPr>
          <p:nvPr/>
        </p:nvCxnSpPr>
        <p:spPr>
          <a:xfrm>
            <a:off x="3713799" y="50281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24FAA573-B65E-475F-9681-D578D26564A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84121" y="41917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5F5585E3-E4F0-48B4-B8E7-F4AB953FB2CC}"/>
              </a:ext>
            </a:extLst>
          </p:cNvPr>
          <p:cNvCxnSpPr>
            <a:cxnSpLocks noChangeAspect="1"/>
          </p:cNvCxnSpPr>
          <p:nvPr/>
        </p:nvCxnSpPr>
        <p:spPr>
          <a:xfrm>
            <a:off x="1204121" y="41917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90FBE12C-9C35-4C45-B584-7A8E5AA60435}"/>
              </a:ext>
            </a:extLst>
          </p:cNvPr>
          <p:cNvCxnSpPr/>
          <p:nvPr/>
        </p:nvCxnSpPr>
        <p:spPr>
          <a:xfrm flipH="1">
            <a:off x="2643961" y="41917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hteck 123">
                <a:extLst>
                  <a:ext uri="{FF2B5EF4-FFF2-40B4-BE49-F238E27FC236}">
                    <a16:creationId xmlns:a16="http://schemas.microsoft.com/office/drawing/2014/main" id="{B484F5A9-3CFF-4692-9DBC-5EE647420723}"/>
                  </a:ext>
                </a:extLst>
              </p:cNvPr>
              <p:cNvSpPr/>
              <p:nvPr/>
            </p:nvSpPr>
            <p:spPr>
              <a:xfrm>
                <a:off x="8437097" y="4529881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4" name="Rechteck 123">
                <a:extLst>
                  <a:ext uri="{FF2B5EF4-FFF2-40B4-BE49-F238E27FC236}">
                    <a16:creationId xmlns:a16="http://schemas.microsoft.com/office/drawing/2014/main" id="{B484F5A9-3CFF-4692-9DBC-5EE6474207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7" y="4529881"/>
                <a:ext cx="519723" cy="461665"/>
              </a:xfrm>
              <a:prstGeom prst="rect">
                <a:avLst/>
              </a:prstGeom>
              <a:blipFill>
                <a:blip r:embed="rId15"/>
                <a:stretch>
                  <a:fillRect l="-25882" r="-705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hteck 124">
                <a:extLst>
                  <a:ext uri="{FF2B5EF4-FFF2-40B4-BE49-F238E27FC236}">
                    <a16:creationId xmlns:a16="http://schemas.microsoft.com/office/drawing/2014/main" id="{64BD9E39-CBF5-40C2-A954-36278D181A1C}"/>
                  </a:ext>
                </a:extLst>
              </p:cNvPr>
              <p:cNvSpPr/>
              <p:nvPr/>
            </p:nvSpPr>
            <p:spPr>
              <a:xfrm>
                <a:off x="8371840" y="5217448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5" name="Rechteck 124">
                <a:extLst>
                  <a:ext uri="{FF2B5EF4-FFF2-40B4-BE49-F238E27FC236}">
                    <a16:creationId xmlns:a16="http://schemas.microsoft.com/office/drawing/2014/main" id="{64BD9E39-CBF5-40C2-A954-36278D181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840" y="5217448"/>
                <a:ext cx="519723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7F8FF2FC-1872-4AA1-A43D-D06366589D87}"/>
                  </a:ext>
                </a:extLst>
              </p:cNvPr>
              <p:cNvSpPr/>
              <p:nvPr/>
            </p:nvSpPr>
            <p:spPr>
              <a:xfrm>
                <a:off x="2377924" y="4224359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7F8FF2FC-1872-4AA1-A43D-D06366589D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924" y="4224359"/>
                <a:ext cx="519723" cy="76944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3B02F487-B272-48AE-AE4C-C7DCF82E6AA0}"/>
              </a:ext>
            </a:extLst>
          </p:cNvPr>
          <p:cNvCxnSpPr>
            <a:cxnSpLocks/>
          </p:cNvCxnSpPr>
          <p:nvPr/>
        </p:nvCxnSpPr>
        <p:spPr>
          <a:xfrm>
            <a:off x="3509850" y="4760713"/>
            <a:ext cx="4750080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hteck 128">
                <a:extLst>
                  <a:ext uri="{FF2B5EF4-FFF2-40B4-BE49-F238E27FC236}">
                    <a16:creationId xmlns:a16="http://schemas.microsoft.com/office/drawing/2014/main" id="{B4DAD061-C90B-4444-A1DC-EDBA6C96A225}"/>
                  </a:ext>
                </a:extLst>
              </p:cNvPr>
              <p:cNvSpPr/>
              <p:nvPr/>
            </p:nvSpPr>
            <p:spPr>
              <a:xfrm>
                <a:off x="685176" y="3734028"/>
                <a:ext cx="734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𝟒</m:t>
                          </m:r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9" name="Rechteck 128">
                <a:extLst>
                  <a:ext uri="{FF2B5EF4-FFF2-40B4-BE49-F238E27FC236}">
                    <a16:creationId xmlns:a16="http://schemas.microsoft.com/office/drawing/2014/main" id="{B4DAD061-C90B-4444-A1DC-EDBA6C96A2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76" y="3734028"/>
                <a:ext cx="734432" cy="461665"/>
              </a:xfrm>
              <a:prstGeom prst="rect">
                <a:avLst/>
              </a:prstGeom>
              <a:blipFill>
                <a:blip r:embed="rId18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hteck 129">
                <a:extLst>
                  <a:ext uri="{FF2B5EF4-FFF2-40B4-BE49-F238E27FC236}">
                    <a16:creationId xmlns:a16="http://schemas.microsoft.com/office/drawing/2014/main" id="{BFC94ADC-C61D-42F1-9959-FD5E3292E0BC}"/>
                  </a:ext>
                </a:extLst>
              </p:cNvPr>
              <p:cNvSpPr/>
              <p:nvPr/>
            </p:nvSpPr>
            <p:spPr>
              <a:xfrm>
                <a:off x="2130056" y="3743878"/>
                <a:ext cx="734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𝟒𝟐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0" name="Rechteck 129">
                <a:extLst>
                  <a:ext uri="{FF2B5EF4-FFF2-40B4-BE49-F238E27FC236}">
                    <a16:creationId xmlns:a16="http://schemas.microsoft.com/office/drawing/2014/main" id="{BFC94ADC-C61D-42F1-9959-FD5E3292E0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056" y="3743878"/>
                <a:ext cx="734432" cy="461665"/>
              </a:xfrm>
              <a:prstGeom prst="rect">
                <a:avLst/>
              </a:prstGeom>
              <a:blipFill>
                <a:blip r:embed="rId1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971A5FB7-0CE0-457B-8611-B7091E6CA4D3}"/>
                  </a:ext>
                </a:extLst>
              </p:cNvPr>
              <p:cNvSpPr/>
              <p:nvPr/>
            </p:nvSpPr>
            <p:spPr>
              <a:xfrm>
                <a:off x="2864488" y="3743505"/>
                <a:ext cx="734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𝟒𝟑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971A5FB7-0CE0-457B-8611-B7091E6CA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488" y="3743505"/>
                <a:ext cx="734432" cy="461665"/>
              </a:xfrm>
              <a:prstGeom prst="rect">
                <a:avLst/>
              </a:prstGeom>
              <a:blipFill>
                <a:blip r:embed="rId2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137C8732-A7AB-4795-8605-D178C845FEC0}"/>
                  </a:ext>
                </a:extLst>
              </p:cNvPr>
              <p:cNvSpPr/>
              <p:nvPr/>
            </p:nvSpPr>
            <p:spPr>
              <a:xfrm>
                <a:off x="2499069" y="5287200"/>
                <a:ext cx="7424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𝒉</m:t>
                          </m:r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137C8732-A7AB-4795-8605-D178C845FE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069" y="5287200"/>
                <a:ext cx="742447" cy="461665"/>
              </a:xfrm>
              <a:prstGeom prst="rect">
                <a:avLst/>
              </a:prstGeom>
              <a:blipFill>
                <a:blip r:embed="rId21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53C707BD-70F0-4F05-96AA-9BC53F310170}"/>
                  </a:ext>
                </a:extLst>
              </p:cNvPr>
              <p:cNvSpPr/>
              <p:nvPr/>
            </p:nvSpPr>
            <p:spPr>
              <a:xfrm>
                <a:off x="3934296" y="5299319"/>
                <a:ext cx="7424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𝒉</m:t>
                          </m:r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53C707BD-70F0-4F05-96AA-9BC53F310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296" y="5299319"/>
                <a:ext cx="742447" cy="461665"/>
              </a:xfrm>
              <a:prstGeom prst="rect">
                <a:avLst/>
              </a:prstGeom>
              <a:blipFill>
                <a:blip r:embed="rId2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platzhalter 2">
                <a:extLst>
                  <a:ext uri="{FF2B5EF4-FFF2-40B4-BE49-F238E27FC236}">
                    <a16:creationId xmlns:a16="http://schemas.microsoft.com/office/drawing/2014/main" id="{61213831-766E-41A3-B7BE-9735BC1D5BF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423267" y="5972074"/>
                <a:ext cx="962900" cy="381612"/>
              </a:xfrm>
            </p:spPr>
            <p:txBody>
              <a:bodyPr/>
              <a:lstStyle/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𝑂</m:t>
                      </m:r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𝑛h</m:t>
                      </m:r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4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4" name="Textplatzhalter 2">
                <a:extLst>
                  <a:ext uri="{FF2B5EF4-FFF2-40B4-BE49-F238E27FC236}">
                    <a16:creationId xmlns:a16="http://schemas.microsoft.com/office/drawing/2014/main" id="{61213831-766E-41A3-B7BE-9735BC1D5B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23267" y="5972074"/>
                <a:ext cx="962900" cy="381612"/>
              </a:xfr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itel 1">
            <a:extLst>
              <a:ext uri="{FF2B5EF4-FFF2-40B4-BE49-F238E27FC236}">
                <a16:creationId xmlns:a16="http://schemas.microsoft.com/office/drawing/2014/main" id="{93FC233C-DED6-49E6-AE2F-331464916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Recursion tree</a:t>
            </a:r>
          </a:p>
        </p:txBody>
      </p:sp>
    </p:spTree>
    <p:extLst>
      <p:ext uri="{BB962C8B-B14F-4D97-AF65-F5344CB8AC3E}">
        <p14:creationId xmlns:p14="http://schemas.microsoft.com/office/powerpoint/2010/main" val="79651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76314C63-9824-4B5B-AF07-A257852AF4FD}"/>
              </a:ext>
            </a:extLst>
          </p:cNvPr>
          <p:cNvSpPr>
            <a:spLocks noChangeAspect="1"/>
          </p:cNvSpPr>
          <p:nvPr/>
        </p:nvSpPr>
        <p:spPr>
          <a:xfrm>
            <a:off x="4331360" y="157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2C242C1-4D9C-4C41-98B6-81C9B1301F6C}"/>
              </a:ext>
            </a:extLst>
          </p:cNvPr>
          <p:cNvSpPr>
            <a:spLocks noChangeAspect="1"/>
          </p:cNvSpPr>
          <p:nvPr/>
        </p:nvSpPr>
        <p:spPr>
          <a:xfrm>
            <a:off x="2531360" y="229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5A6A383-6DE1-424E-8688-EC3C18FCFBDC}"/>
              </a:ext>
            </a:extLst>
          </p:cNvPr>
          <p:cNvSpPr>
            <a:spLocks noChangeAspect="1"/>
          </p:cNvSpPr>
          <p:nvPr/>
        </p:nvSpPr>
        <p:spPr>
          <a:xfrm>
            <a:off x="6131360" y="229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CE4888A-1AE0-4D1B-9501-A5FFEEBE2F9D}"/>
              </a:ext>
            </a:extLst>
          </p:cNvPr>
          <p:cNvSpPr>
            <a:spLocks noChangeAspect="1"/>
          </p:cNvSpPr>
          <p:nvPr/>
        </p:nvSpPr>
        <p:spPr>
          <a:xfrm>
            <a:off x="1451520" y="301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71442B-4876-404C-97E4-02BBCD902007}"/>
              </a:ext>
            </a:extLst>
          </p:cNvPr>
          <p:cNvSpPr>
            <a:spLocks noChangeAspect="1"/>
          </p:cNvSpPr>
          <p:nvPr/>
        </p:nvSpPr>
        <p:spPr>
          <a:xfrm>
            <a:off x="3611360" y="301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88A0FC0-C4C3-41BC-B391-EE159FB1A72B}"/>
              </a:ext>
            </a:extLst>
          </p:cNvPr>
          <p:cNvSpPr>
            <a:spLocks noChangeAspect="1"/>
          </p:cNvSpPr>
          <p:nvPr/>
        </p:nvSpPr>
        <p:spPr>
          <a:xfrm>
            <a:off x="5051360" y="301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F43EA6C-E5AC-4B2E-A2A3-F1B0D97F459D}"/>
              </a:ext>
            </a:extLst>
          </p:cNvPr>
          <p:cNvSpPr>
            <a:spLocks noChangeAspect="1"/>
          </p:cNvSpPr>
          <p:nvPr/>
        </p:nvSpPr>
        <p:spPr>
          <a:xfrm>
            <a:off x="7211360" y="301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425CCEB-64BD-479F-A5D2-4360DD72CC9D}"/>
                  </a:ext>
                </a:extLst>
              </p:cNvPr>
              <p:cNvSpPr/>
              <p:nvPr/>
            </p:nvSpPr>
            <p:spPr>
              <a:xfrm>
                <a:off x="4423267" y="1598302"/>
                <a:ext cx="4523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425CCEB-64BD-479F-A5D2-4360DD72C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267" y="1598302"/>
                <a:ext cx="45236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8FAE7ADB-08BB-4BB7-898A-F9BC295ED5A1}"/>
              </a:ext>
            </a:extLst>
          </p:cNvPr>
          <p:cNvCxnSpPr>
            <a:cxnSpLocks noChangeAspect="1"/>
            <a:stCxn id="5" idx="3"/>
            <a:endCxn id="9" idx="7"/>
          </p:cNvCxnSpPr>
          <p:nvPr/>
        </p:nvCxnSpPr>
        <p:spPr>
          <a:xfrm flipH="1">
            <a:off x="2992279" y="2031719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36AA771-6456-4E17-B948-227956EF2521}"/>
              </a:ext>
            </a:extLst>
          </p:cNvPr>
          <p:cNvCxnSpPr>
            <a:cxnSpLocks noChangeAspect="1"/>
            <a:stCxn id="5" idx="5"/>
            <a:endCxn id="11" idx="1"/>
          </p:cNvCxnSpPr>
          <p:nvPr/>
        </p:nvCxnSpPr>
        <p:spPr>
          <a:xfrm>
            <a:off x="4792279" y="2031719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3E18822-FA59-4B1A-B248-33B9670B5158}"/>
              </a:ext>
            </a:extLst>
          </p:cNvPr>
          <p:cNvCxnSpPr>
            <a:cxnSpLocks noChangeAspect="1"/>
            <a:stCxn id="9" idx="3"/>
            <a:endCxn id="12" idx="7"/>
          </p:cNvCxnSpPr>
          <p:nvPr/>
        </p:nvCxnSpPr>
        <p:spPr>
          <a:xfrm flipH="1">
            <a:off x="1912439" y="2751719"/>
            <a:ext cx="69800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8D1951E-4D4C-4B73-9327-5B15618FD8FA}"/>
              </a:ext>
            </a:extLst>
          </p:cNvPr>
          <p:cNvCxnSpPr>
            <a:cxnSpLocks noChangeAspect="1"/>
            <a:stCxn id="9" idx="5"/>
            <a:endCxn id="13" idx="1"/>
          </p:cNvCxnSpPr>
          <p:nvPr/>
        </p:nvCxnSpPr>
        <p:spPr>
          <a:xfrm>
            <a:off x="2992279" y="275171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7FFAB9FE-7191-488A-BBFF-1AB3DE387E39}"/>
              </a:ext>
            </a:extLst>
          </p:cNvPr>
          <p:cNvCxnSpPr>
            <a:cxnSpLocks noChangeAspect="1"/>
            <a:stCxn id="12" idx="3"/>
          </p:cNvCxnSpPr>
          <p:nvPr/>
        </p:nvCxnSpPr>
        <p:spPr>
          <a:xfrm flipH="1">
            <a:off x="1192439" y="34717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31F27D5D-1535-431E-909F-5C77AEAA4B86}"/>
              </a:ext>
            </a:extLst>
          </p:cNvPr>
          <p:cNvCxnSpPr>
            <a:cxnSpLocks noChangeAspect="1"/>
            <a:stCxn id="12" idx="5"/>
          </p:cNvCxnSpPr>
          <p:nvPr/>
        </p:nvCxnSpPr>
        <p:spPr>
          <a:xfrm>
            <a:off x="1912439" y="34717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948A29A-9A52-446A-8815-6126B9B0DD1B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3352279" y="34717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FEBAD28-6B68-4D00-BE1F-828EBAAAB941}"/>
              </a:ext>
            </a:extLst>
          </p:cNvPr>
          <p:cNvCxnSpPr>
            <a:cxnSpLocks noChangeAspect="1"/>
            <a:stCxn id="11" idx="3"/>
            <a:endCxn id="14" idx="7"/>
          </p:cNvCxnSpPr>
          <p:nvPr/>
        </p:nvCxnSpPr>
        <p:spPr>
          <a:xfrm flipH="1">
            <a:off x="5512279" y="275171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948256B9-48B5-4406-944C-132C3B4FE49A}"/>
              </a:ext>
            </a:extLst>
          </p:cNvPr>
          <p:cNvCxnSpPr>
            <a:cxnSpLocks noChangeAspect="1"/>
            <a:stCxn id="11" idx="5"/>
            <a:endCxn id="15" idx="1"/>
          </p:cNvCxnSpPr>
          <p:nvPr/>
        </p:nvCxnSpPr>
        <p:spPr>
          <a:xfrm>
            <a:off x="6592279" y="275171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32D69F1-9D62-4807-8F68-1E153F2E878E}"/>
              </a:ext>
            </a:extLst>
          </p:cNvPr>
          <p:cNvCxnSpPr>
            <a:cxnSpLocks/>
          </p:cNvCxnSpPr>
          <p:nvPr/>
        </p:nvCxnSpPr>
        <p:spPr>
          <a:xfrm>
            <a:off x="447040" y="1671220"/>
            <a:ext cx="0" cy="415598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61BF7C3B-5D93-4D13-9636-03DFAFBD0E07}"/>
                  </a:ext>
                </a:extLst>
              </p:cNvPr>
              <p:cNvSpPr/>
              <p:nvPr/>
            </p:nvSpPr>
            <p:spPr>
              <a:xfrm>
                <a:off x="550675" y="1598301"/>
                <a:ext cx="10198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𝒍𝒐𝒈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61BF7C3B-5D93-4D13-9636-03DFAFBD0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75" y="1598301"/>
                <a:ext cx="1019830" cy="461665"/>
              </a:xfrm>
              <a:prstGeom prst="rect">
                <a:avLst/>
              </a:prstGeom>
              <a:blipFill>
                <a:blip r:embed="rId4"/>
                <a:stretch>
                  <a:fillRect l="-4762" b="-1842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83E662B-5DB8-477C-B3EA-80E975849C61}"/>
              </a:ext>
            </a:extLst>
          </p:cNvPr>
          <p:cNvCxnSpPr>
            <a:cxnSpLocks/>
          </p:cNvCxnSpPr>
          <p:nvPr/>
        </p:nvCxnSpPr>
        <p:spPr>
          <a:xfrm>
            <a:off x="6776720" y="2489200"/>
            <a:ext cx="1595120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2E1D0499-937B-4AD6-8DDA-57DA4A6D49E9}"/>
                  </a:ext>
                </a:extLst>
              </p:cNvPr>
              <p:cNvSpPr/>
              <p:nvPr/>
            </p:nvSpPr>
            <p:spPr>
              <a:xfrm>
                <a:off x="8437098" y="1598301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2E1D0499-937B-4AD6-8DDA-57DA4A6D4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1598301"/>
                <a:ext cx="51972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C51F681F-231F-4BD4-8F02-B37FB9BFD9E4}"/>
              </a:ext>
            </a:extLst>
          </p:cNvPr>
          <p:cNvCxnSpPr>
            <a:cxnSpLocks/>
          </p:cNvCxnSpPr>
          <p:nvPr/>
        </p:nvCxnSpPr>
        <p:spPr>
          <a:xfrm>
            <a:off x="7904480" y="3250320"/>
            <a:ext cx="467360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F9EAC37-11F2-4AB2-9B04-9736D50307EF}"/>
              </a:ext>
            </a:extLst>
          </p:cNvPr>
          <p:cNvCxnSpPr>
            <a:cxnSpLocks/>
          </p:cNvCxnSpPr>
          <p:nvPr/>
        </p:nvCxnSpPr>
        <p:spPr>
          <a:xfrm>
            <a:off x="4971600" y="1801632"/>
            <a:ext cx="3400240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4AF0683C-B193-4AF9-BA5C-C19C50A1CDD8}"/>
                  </a:ext>
                </a:extLst>
              </p:cNvPr>
              <p:cNvSpPr/>
              <p:nvPr/>
            </p:nvSpPr>
            <p:spPr>
              <a:xfrm>
                <a:off x="8437098" y="2258367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4AF0683C-B193-4AF9-BA5C-C19C50A1C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2258367"/>
                <a:ext cx="51972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21FF6601-7E56-4649-8B82-4560FA78BB8D}"/>
                  </a:ext>
                </a:extLst>
              </p:cNvPr>
              <p:cNvSpPr/>
              <p:nvPr/>
            </p:nvSpPr>
            <p:spPr>
              <a:xfrm>
                <a:off x="8437098" y="3025090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21FF6601-7E56-4649-8B82-4560FA78BB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3025090"/>
                <a:ext cx="51972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528F95F1-F5B2-4FF4-B2F6-EBB8D16B4E35}"/>
                  </a:ext>
                </a:extLst>
              </p:cNvPr>
              <p:cNvSpPr/>
              <p:nvPr/>
            </p:nvSpPr>
            <p:spPr>
              <a:xfrm>
                <a:off x="8457417" y="3730800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528F95F1-F5B2-4FF4-B2F6-EBB8D16B4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417" y="3730800"/>
                <a:ext cx="51972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5FFE39AC-E24D-4F78-BF7A-18CBA0D14899}"/>
                  </a:ext>
                </a:extLst>
              </p:cNvPr>
              <p:cNvSpPr/>
              <p:nvPr/>
            </p:nvSpPr>
            <p:spPr>
              <a:xfrm>
                <a:off x="2457894" y="2322309"/>
                <a:ext cx="7873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/</m:t>
                      </m:r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5FFE39AC-E24D-4F78-BF7A-18CBA0D14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894" y="2322309"/>
                <a:ext cx="787395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hteck 101">
                <a:extLst>
                  <a:ext uri="{FF2B5EF4-FFF2-40B4-BE49-F238E27FC236}">
                    <a16:creationId xmlns:a16="http://schemas.microsoft.com/office/drawing/2014/main" id="{3E4B0EA7-4F1D-4291-B68A-A3FACE161371}"/>
                  </a:ext>
                </a:extLst>
              </p:cNvPr>
              <p:cNvSpPr/>
              <p:nvPr/>
            </p:nvSpPr>
            <p:spPr>
              <a:xfrm>
                <a:off x="6051479" y="2321279"/>
                <a:ext cx="7873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/</m:t>
                      </m:r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2" name="Rechteck 101">
                <a:extLst>
                  <a:ext uri="{FF2B5EF4-FFF2-40B4-BE49-F238E27FC236}">
                    <a16:creationId xmlns:a16="http://schemas.microsoft.com/office/drawing/2014/main" id="{3E4B0EA7-4F1D-4291-B68A-A3FACE161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479" y="2321279"/>
                <a:ext cx="787395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98744B79-845A-498B-8FBC-FF884AEE55AF}"/>
                  </a:ext>
                </a:extLst>
              </p:cNvPr>
              <p:cNvSpPr/>
              <p:nvPr/>
            </p:nvSpPr>
            <p:spPr>
              <a:xfrm>
                <a:off x="1390427" y="3019487"/>
                <a:ext cx="7873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/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98744B79-845A-498B-8FBC-FF884AEE55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27" y="3019487"/>
                <a:ext cx="787395" cy="461665"/>
              </a:xfrm>
              <a:prstGeom prst="rect">
                <a:avLst/>
              </a:prstGeom>
              <a:blipFill>
                <a:blip r:embed="rId11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40E08EA0-8D32-4A9E-BF8E-A23CE681287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792120" y="3460800"/>
            <a:ext cx="338492" cy="3384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2C8118D6-AF05-44CC-AE97-AE6CDF7EBB30}"/>
              </a:ext>
            </a:extLst>
          </p:cNvPr>
          <p:cNvCxnSpPr>
            <a:cxnSpLocks noChangeAspect="1"/>
            <a:stCxn id="15" idx="3"/>
          </p:cNvCxnSpPr>
          <p:nvPr/>
        </p:nvCxnSpPr>
        <p:spPr>
          <a:xfrm flipH="1">
            <a:off x="6941360" y="3471719"/>
            <a:ext cx="349081" cy="3139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F2664FB9-A9A6-490C-8D12-C4305553F1CC}"/>
              </a:ext>
            </a:extLst>
          </p:cNvPr>
          <p:cNvCxnSpPr>
            <a:cxnSpLocks noChangeAspect="1"/>
            <a:stCxn id="15" idx="5"/>
          </p:cNvCxnSpPr>
          <p:nvPr/>
        </p:nvCxnSpPr>
        <p:spPr>
          <a:xfrm>
            <a:off x="7672279" y="3471719"/>
            <a:ext cx="370731" cy="3275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Ellipse 114">
            <a:extLst>
              <a:ext uri="{FF2B5EF4-FFF2-40B4-BE49-F238E27FC236}">
                <a16:creationId xmlns:a16="http://schemas.microsoft.com/office/drawing/2014/main" id="{E2CB1048-AF80-491F-A49C-9CFE5C44D6A3}"/>
              </a:ext>
            </a:extLst>
          </p:cNvPr>
          <p:cNvSpPr>
            <a:spLocks noChangeAspect="1"/>
          </p:cNvSpPr>
          <p:nvPr/>
        </p:nvSpPr>
        <p:spPr>
          <a:xfrm>
            <a:off x="1903491" y="52876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910AC17E-A974-4C40-B323-8E3C915A8026}"/>
              </a:ext>
            </a:extLst>
          </p:cNvPr>
          <p:cNvSpPr>
            <a:spLocks noChangeAspect="1"/>
          </p:cNvSpPr>
          <p:nvPr/>
        </p:nvSpPr>
        <p:spPr>
          <a:xfrm>
            <a:off x="3343491" y="52876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F4C9CD20-BAAD-4411-BEF8-F45717AE1642}"/>
              </a:ext>
            </a:extLst>
          </p:cNvPr>
          <p:cNvCxnSpPr>
            <a:cxnSpLocks noChangeAspect="1"/>
            <a:endCxn id="115" idx="7"/>
          </p:cNvCxnSpPr>
          <p:nvPr/>
        </p:nvCxnSpPr>
        <p:spPr>
          <a:xfrm flipH="1">
            <a:off x="2364410" y="50285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D1481FD3-C736-43EE-BB2B-495AF6DBB241}"/>
              </a:ext>
            </a:extLst>
          </p:cNvPr>
          <p:cNvCxnSpPr>
            <a:cxnSpLocks noChangeAspect="1"/>
            <a:endCxn id="116" idx="1"/>
          </p:cNvCxnSpPr>
          <p:nvPr/>
        </p:nvCxnSpPr>
        <p:spPr>
          <a:xfrm>
            <a:off x="3084410" y="50285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7F8FF2FC-1872-4AA1-A43D-D06366589D87}"/>
                  </a:ext>
                </a:extLst>
              </p:cNvPr>
              <p:cNvSpPr/>
              <p:nvPr/>
            </p:nvSpPr>
            <p:spPr>
              <a:xfrm>
                <a:off x="3842951" y="3429000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7F8FF2FC-1872-4AA1-A43D-D06366589D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951" y="3429000"/>
                <a:ext cx="519723" cy="76944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3B02F487-B272-48AE-AE4C-C7DCF82E6AA0}"/>
              </a:ext>
            </a:extLst>
          </p:cNvPr>
          <p:cNvCxnSpPr>
            <a:cxnSpLocks/>
          </p:cNvCxnSpPr>
          <p:nvPr/>
        </p:nvCxnSpPr>
        <p:spPr>
          <a:xfrm>
            <a:off x="4649451" y="3968237"/>
            <a:ext cx="3722389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137C8732-A7AB-4795-8605-D178C845FEC0}"/>
                  </a:ext>
                </a:extLst>
              </p:cNvPr>
              <p:cNvSpPr/>
              <p:nvPr/>
            </p:nvSpPr>
            <p:spPr>
              <a:xfrm>
                <a:off x="1981577" y="5287600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137C8732-A7AB-4795-8605-D178C845FE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577" y="5287600"/>
                <a:ext cx="437940" cy="461665"/>
              </a:xfrm>
              <a:prstGeom prst="rect">
                <a:avLst/>
              </a:prstGeom>
              <a:blipFill>
                <a:blip r:embed="rId1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53C707BD-70F0-4F05-96AA-9BC53F310170}"/>
                  </a:ext>
                </a:extLst>
              </p:cNvPr>
              <p:cNvSpPr/>
              <p:nvPr/>
            </p:nvSpPr>
            <p:spPr>
              <a:xfrm>
                <a:off x="3422572" y="5334888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53C707BD-70F0-4F05-96AA-9BC53F310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572" y="5334888"/>
                <a:ext cx="437940" cy="461665"/>
              </a:xfrm>
              <a:prstGeom prst="rect">
                <a:avLst/>
              </a:prstGeom>
              <a:blipFill>
                <a:blip r:embed="rId14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06C0AD42-735D-40FF-ABC2-A66A1924587D}"/>
                  </a:ext>
                </a:extLst>
              </p:cNvPr>
              <p:cNvSpPr/>
              <p:nvPr/>
            </p:nvSpPr>
            <p:spPr>
              <a:xfrm>
                <a:off x="3517354" y="3037724"/>
                <a:ext cx="7873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/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06C0AD42-735D-40FF-ABC2-A66A192458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354" y="3037724"/>
                <a:ext cx="787395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BA2C89BB-3E28-44D3-81B3-C321981831C8}"/>
                  </a:ext>
                </a:extLst>
              </p:cNvPr>
              <p:cNvSpPr/>
              <p:nvPr/>
            </p:nvSpPr>
            <p:spPr>
              <a:xfrm>
                <a:off x="4974396" y="3026869"/>
                <a:ext cx="7873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/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BA2C89BB-3E28-44D3-81B3-C32198183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396" y="3026869"/>
                <a:ext cx="787395" cy="461665"/>
              </a:xfrm>
              <a:prstGeom prst="rect">
                <a:avLst/>
              </a:prstGeom>
              <a:blipFill>
                <a:blip r:embed="rId1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4870B485-4375-4831-BF5A-DFDEEBF9818B}"/>
                  </a:ext>
                </a:extLst>
              </p:cNvPr>
              <p:cNvSpPr/>
              <p:nvPr/>
            </p:nvSpPr>
            <p:spPr>
              <a:xfrm>
                <a:off x="7122710" y="3037723"/>
                <a:ext cx="7873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/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4870B485-4375-4831-BF5A-DFDEEBF98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710" y="3037723"/>
                <a:ext cx="787395" cy="461665"/>
              </a:xfrm>
              <a:prstGeom prst="rect">
                <a:avLst/>
              </a:prstGeom>
              <a:blipFill>
                <a:blip r:embed="rId1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16C37559-DA9D-47A1-9F48-45ABD5650825}"/>
                  </a:ext>
                </a:extLst>
              </p:cNvPr>
              <p:cNvSpPr/>
              <p:nvPr/>
            </p:nvSpPr>
            <p:spPr>
              <a:xfrm>
                <a:off x="1236470" y="4991543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16C37559-DA9D-47A1-9F48-45ABD5650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470" y="4991543"/>
                <a:ext cx="519723" cy="76944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555FBC1F-977A-40D7-A8B9-641F735E0C30}"/>
                  </a:ext>
                </a:extLst>
              </p:cNvPr>
              <p:cNvSpPr/>
              <p:nvPr/>
            </p:nvSpPr>
            <p:spPr>
              <a:xfrm>
                <a:off x="3842951" y="4112440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555FBC1F-977A-40D7-A8B9-641F735E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951" y="4112440"/>
                <a:ext cx="519723" cy="76944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E5B42108-0135-4E78-92F3-54261636A430}"/>
                  </a:ext>
                </a:extLst>
              </p:cNvPr>
              <p:cNvSpPr/>
              <p:nvPr/>
            </p:nvSpPr>
            <p:spPr>
              <a:xfrm>
                <a:off x="4004079" y="4983731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E5B42108-0135-4E78-92F3-54261636A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079" y="4983731"/>
                <a:ext cx="519723" cy="76944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F6D2E74-6B05-4029-85EB-CB699A9CC6E0}"/>
              </a:ext>
            </a:extLst>
          </p:cNvPr>
          <p:cNvSpPr>
            <a:spLocks noChangeAspect="1"/>
          </p:cNvSpPr>
          <p:nvPr/>
        </p:nvSpPr>
        <p:spPr>
          <a:xfrm>
            <a:off x="4868476" y="522203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983E2AFB-0B83-4240-B1EC-E447B42ABED2}"/>
              </a:ext>
            </a:extLst>
          </p:cNvPr>
          <p:cNvSpPr>
            <a:spLocks noChangeAspect="1"/>
          </p:cNvSpPr>
          <p:nvPr/>
        </p:nvSpPr>
        <p:spPr>
          <a:xfrm>
            <a:off x="6308476" y="522203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A2BC3478-48B1-4A7F-9378-311835727727}"/>
              </a:ext>
            </a:extLst>
          </p:cNvPr>
          <p:cNvCxnSpPr>
            <a:cxnSpLocks noChangeAspect="1"/>
            <a:endCxn id="65" idx="7"/>
          </p:cNvCxnSpPr>
          <p:nvPr/>
        </p:nvCxnSpPr>
        <p:spPr>
          <a:xfrm flipH="1">
            <a:off x="5329395" y="4962953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0A576108-44CE-4A94-94C9-716F773EF443}"/>
              </a:ext>
            </a:extLst>
          </p:cNvPr>
          <p:cNvCxnSpPr>
            <a:cxnSpLocks noChangeAspect="1"/>
          </p:cNvCxnSpPr>
          <p:nvPr/>
        </p:nvCxnSpPr>
        <p:spPr>
          <a:xfrm>
            <a:off x="6049395" y="4962953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5BE9F59B-287B-421A-A196-27521D244E88}"/>
                  </a:ext>
                </a:extLst>
              </p:cNvPr>
              <p:cNvSpPr/>
              <p:nvPr/>
            </p:nvSpPr>
            <p:spPr>
              <a:xfrm>
                <a:off x="4946562" y="5222034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5BE9F59B-287B-421A-A196-27521D244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62" y="5222034"/>
                <a:ext cx="437940" cy="461665"/>
              </a:xfrm>
              <a:prstGeom prst="rect">
                <a:avLst/>
              </a:prstGeom>
              <a:blipFill>
                <a:blip r:embed="rId21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ADB835BC-AE11-4E95-A5AE-A9A47B742FC0}"/>
                  </a:ext>
                </a:extLst>
              </p:cNvPr>
              <p:cNvSpPr/>
              <p:nvPr/>
            </p:nvSpPr>
            <p:spPr>
              <a:xfrm>
                <a:off x="6387557" y="5269322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ADB835BC-AE11-4E95-A5AE-A9A47B742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557" y="5269322"/>
                <a:ext cx="437940" cy="461665"/>
              </a:xfrm>
              <a:prstGeom prst="rect">
                <a:avLst/>
              </a:prstGeom>
              <a:blipFill>
                <a:blip r:embed="rId22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hteck 72">
                <a:extLst>
                  <a:ext uri="{FF2B5EF4-FFF2-40B4-BE49-F238E27FC236}">
                    <a16:creationId xmlns:a16="http://schemas.microsoft.com/office/drawing/2014/main" id="{F9BC0886-B8EA-4DA2-9BAD-ABD331EA03B8}"/>
                  </a:ext>
                </a:extLst>
              </p:cNvPr>
              <p:cNvSpPr/>
              <p:nvPr/>
            </p:nvSpPr>
            <p:spPr>
              <a:xfrm>
                <a:off x="7003737" y="5000615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3" name="Rechteck 72">
                <a:extLst>
                  <a:ext uri="{FF2B5EF4-FFF2-40B4-BE49-F238E27FC236}">
                    <a16:creationId xmlns:a16="http://schemas.microsoft.com/office/drawing/2014/main" id="{F9BC0886-B8EA-4DA2-9BAD-ABD331EA0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737" y="5000615"/>
                <a:ext cx="519723" cy="76944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C524F826-5E6E-4878-86B4-4E797CD60667}"/>
              </a:ext>
            </a:extLst>
          </p:cNvPr>
          <p:cNvCxnSpPr>
            <a:cxnSpLocks/>
          </p:cNvCxnSpPr>
          <p:nvPr/>
        </p:nvCxnSpPr>
        <p:spPr>
          <a:xfrm>
            <a:off x="7672279" y="5560118"/>
            <a:ext cx="704857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EC38225A-A904-41A9-A92C-F8B1DFFBAB5A}"/>
                  </a:ext>
                </a:extLst>
              </p:cNvPr>
              <p:cNvSpPr/>
              <p:nvPr/>
            </p:nvSpPr>
            <p:spPr>
              <a:xfrm>
                <a:off x="8442394" y="5334888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EC38225A-A904-41A9-A92C-F8B1DFFBA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394" y="5334888"/>
                <a:ext cx="519723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platzhalter 2">
                <a:extLst>
                  <a:ext uri="{FF2B5EF4-FFF2-40B4-BE49-F238E27FC236}">
                    <a16:creationId xmlns:a16="http://schemas.microsoft.com/office/drawing/2014/main" id="{805CB138-347A-4A5B-BAFA-CF57D8C8F94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423267" y="5972074"/>
                <a:ext cx="962900" cy="381612"/>
              </a:xfrm>
            </p:spPr>
            <p:txBody>
              <a:bodyPr/>
              <a:lstStyle/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𝑂</m:t>
                      </m:r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  <m:func>
                        <m:funcPr>
                          <m:ctrlPr>
                            <a:rPr lang="en-US" sz="24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</m:func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4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Textplatzhalter 2">
                <a:extLst>
                  <a:ext uri="{FF2B5EF4-FFF2-40B4-BE49-F238E27FC236}">
                    <a16:creationId xmlns:a16="http://schemas.microsoft.com/office/drawing/2014/main" id="{805CB138-347A-4A5B-BAFA-CF57D8C8F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23267" y="5972074"/>
                <a:ext cx="962900" cy="381612"/>
              </a:xfrm>
              <a:blipFill>
                <a:blip r:embed="rId25"/>
                <a:stretch>
                  <a:fillRect r="-4683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itel 1">
            <a:extLst>
              <a:ext uri="{FF2B5EF4-FFF2-40B4-BE49-F238E27FC236}">
                <a16:creationId xmlns:a16="http://schemas.microsoft.com/office/drawing/2014/main" id="{0B1F4BB3-448B-4936-9CCC-9DDFEA95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Recursion tree: best case</a:t>
            </a:r>
          </a:p>
        </p:txBody>
      </p:sp>
    </p:spTree>
    <p:extLst>
      <p:ext uri="{BB962C8B-B14F-4D97-AF65-F5344CB8AC3E}">
        <p14:creationId xmlns:p14="http://schemas.microsoft.com/office/powerpoint/2010/main" val="331789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Quicksort</a:t>
            </a:r>
            <a:endParaRPr lang="en-US" sz="4400" noProof="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44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76314C63-9824-4B5B-AF07-A257852AF4FD}"/>
              </a:ext>
            </a:extLst>
          </p:cNvPr>
          <p:cNvSpPr>
            <a:spLocks noChangeAspect="1"/>
          </p:cNvSpPr>
          <p:nvPr/>
        </p:nvSpPr>
        <p:spPr>
          <a:xfrm>
            <a:off x="1806364" y="1602333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2C242C1-4D9C-4C41-98B6-81C9B1301F6C}"/>
              </a:ext>
            </a:extLst>
          </p:cNvPr>
          <p:cNvSpPr>
            <a:spLocks noChangeAspect="1"/>
          </p:cNvSpPr>
          <p:nvPr/>
        </p:nvSpPr>
        <p:spPr>
          <a:xfrm>
            <a:off x="615600" y="22644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5A6A383-6DE1-424E-8688-EC3C18FCFBDC}"/>
              </a:ext>
            </a:extLst>
          </p:cNvPr>
          <p:cNvSpPr>
            <a:spLocks noChangeAspect="1"/>
          </p:cNvSpPr>
          <p:nvPr/>
        </p:nvSpPr>
        <p:spPr>
          <a:xfrm>
            <a:off x="3113232" y="226495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88A0FC0-C4C3-41BC-B391-EE159FB1A72B}"/>
              </a:ext>
            </a:extLst>
          </p:cNvPr>
          <p:cNvSpPr>
            <a:spLocks noChangeAspect="1"/>
          </p:cNvSpPr>
          <p:nvPr/>
        </p:nvSpPr>
        <p:spPr>
          <a:xfrm>
            <a:off x="2033232" y="298495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F43EA6C-E5AC-4B2E-A2A3-F1B0D97F459D}"/>
              </a:ext>
            </a:extLst>
          </p:cNvPr>
          <p:cNvSpPr>
            <a:spLocks noChangeAspect="1"/>
          </p:cNvSpPr>
          <p:nvPr/>
        </p:nvSpPr>
        <p:spPr>
          <a:xfrm>
            <a:off x="4193232" y="298495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425CCEB-64BD-479F-A5D2-4360DD72CC9D}"/>
                  </a:ext>
                </a:extLst>
              </p:cNvPr>
              <p:cNvSpPr/>
              <p:nvPr/>
            </p:nvSpPr>
            <p:spPr>
              <a:xfrm>
                <a:off x="1898271" y="1598302"/>
                <a:ext cx="4523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425CCEB-64BD-479F-A5D2-4360DD72C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271" y="1598302"/>
                <a:ext cx="45236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8FAE7ADB-08BB-4BB7-898A-F9BC295ED5A1}"/>
              </a:ext>
            </a:extLst>
          </p:cNvPr>
          <p:cNvCxnSpPr>
            <a:cxnSpLocks noChangeAspect="1"/>
            <a:stCxn id="5" idx="3"/>
            <a:endCxn id="9" idx="7"/>
          </p:cNvCxnSpPr>
          <p:nvPr/>
        </p:nvCxnSpPr>
        <p:spPr>
          <a:xfrm flipH="1">
            <a:off x="1076519" y="2063252"/>
            <a:ext cx="808926" cy="2802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36AA771-6456-4E17-B948-227956EF2521}"/>
              </a:ext>
            </a:extLst>
          </p:cNvPr>
          <p:cNvCxnSpPr>
            <a:cxnSpLocks noChangeAspect="1"/>
            <a:stCxn id="5" idx="5"/>
            <a:endCxn id="11" idx="1"/>
          </p:cNvCxnSpPr>
          <p:nvPr/>
        </p:nvCxnSpPr>
        <p:spPr>
          <a:xfrm>
            <a:off x="2267283" y="2063252"/>
            <a:ext cx="925030" cy="2807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FEBAD28-6B68-4D00-BE1F-828EBAAAB941}"/>
              </a:ext>
            </a:extLst>
          </p:cNvPr>
          <p:cNvCxnSpPr>
            <a:cxnSpLocks noChangeAspect="1"/>
            <a:stCxn id="11" idx="3"/>
            <a:endCxn id="14" idx="7"/>
          </p:cNvCxnSpPr>
          <p:nvPr/>
        </p:nvCxnSpPr>
        <p:spPr>
          <a:xfrm flipH="1">
            <a:off x="2494151" y="2725878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948256B9-48B5-4406-944C-132C3B4FE49A}"/>
              </a:ext>
            </a:extLst>
          </p:cNvPr>
          <p:cNvCxnSpPr>
            <a:cxnSpLocks noChangeAspect="1"/>
            <a:stCxn id="11" idx="5"/>
            <a:endCxn id="15" idx="1"/>
          </p:cNvCxnSpPr>
          <p:nvPr/>
        </p:nvCxnSpPr>
        <p:spPr>
          <a:xfrm>
            <a:off x="3574151" y="2725878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32D69F1-9D62-4807-8F68-1E153F2E878E}"/>
              </a:ext>
            </a:extLst>
          </p:cNvPr>
          <p:cNvCxnSpPr>
            <a:cxnSpLocks/>
          </p:cNvCxnSpPr>
          <p:nvPr/>
        </p:nvCxnSpPr>
        <p:spPr>
          <a:xfrm>
            <a:off x="374073" y="1598301"/>
            <a:ext cx="1" cy="483991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61BF7C3B-5D93-4D13-9636-03DFAFBD0E07}"/>
                  </a:ext>
                </a:extLst>
              </p:cNvPr>
              <p:cNvSpPr/>
              <p:nvPr/>
            </p:nvSpPr>
            <p:spPr>
              <a:xfrm>
                <a:off x="530858" y="1598301"/>
                <a:ext cx="4523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61BF7C3B-5D93-4D13-9636-03DFAFBD0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58" y="1598301"/>
                <a:ext cx="45236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83E662B-5DB8-477C-B3EA-80E975849C61}"/>
              </a:ext>
            </a:extLst>
          </p:cNvPr>
          <p:cNvCxnSpPr>
            <a:cxnSpLocks/>
          </p:cNvCxnSpPr>
          <p:nvPr/>
        </p:nvCxnSpPr>
        <p:spPr>
          <a:xfrm>
            <a:off x="3736943" y="2489200"/>
            <a:ext cx="4634897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2E1D0499-937B-4AD6-8DDA-57DA4A6D49E9}"/>
                  </a:ext>
                </a:extLst>
              </p:cNvPr>
              <p:cNvSpPr/>
              <p:nvPr/>
            </p:nvSpPr>
            <p:spPr>
              <a:xfrm>
                <a:off x="8437098" y="1598301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2E1D0499-937B-4AD6-8DDA-57DA4A6D4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1598301"/>
                <a:ext cx="51972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C51F681F-231F-4BD4-8F02-B37FB9BFD9E4}"/>
              </a:ext>
            </a:extLst>
          </p:cNvPr>
          <p:cNvCxnSpPr>
            <a:cxnSpLocks/>
          </p:cNvCxnSpPr>
          <p:nvPr/>
        </p:nvCxnSpPr>
        <p:spPr>
          <a:xfrm>
            <a:off x="4871689" y="3241634"/>
            <a:ext cx="3495138" cy="10588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F9EAC37-11F2-4AB2-9B04-9736D50307EF}"/>
              </a:ext>
            </a:extLst>
          </p:cNvPr>
          <p:cNvCxnSpPr>
            <a:cxnSpLocks/>
          </p:cNvCxnSpPr>
          <p:nvPr/>
        </p:nvCxnSpPr>
        <p:spPr>
          <a:xfrm flipV="1">
            <a:off x="2554376" y="1801632"/>
            <a:ext cx="5817464" cy="27501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4AF0683C-B193-4AF9-BA5C-C19C50A1CDD8}"/>
                  </a:ext>
                </a:extLst>
              </p:cNvPr>
              <p:cNvSpPr/>
              <p:nvPr/>
            </p:nvSpPr>
            <p:spPr>
              <a:xfrm>
                <a:off x="8437098" y="2258367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4AF0683C-B193-4AF9-BA5C-C19C50A1C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2258367"/>
                <a:ext cx="51972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21FF6601-7E56-4649-8B82-4560FA78BB8D}"/>
                  </a:ext>
                </a:extLst>
              </p:cNvPr>
              <p:cNvSpPr/>
              <p:nvPr/>
            </p:nvSpPr>
            <p:spPr>
              <a:xfrm>
                <a:off x="8356742" y="2965762"/>
                <a:ext cx="9650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21FF6601-7E56-4649-8B82-4560FA78BB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742" y="2965762"/>
                <a:ext cx="965056" cy="461665"/>
              </a:xfrm>
              <a:prstGeom prst="rect">
                <a:avLst/>
              </a:prstGeom>
              <a:blipFill>
                <a:blip r:embed="rId7"/>
                <a:stretch>
                  <a:fillRect l="-633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hteck 101">
                <a:extLst>
                  <a:ext uri="{FF2B5EF4-FFF2-40B4-BE49-F238E27FC236}">
                    <a16:creationId xmlns:a16="http://schemas.microsoft.com/office/drawing/2014/main" id="{3E4B0EA7-4F1D-4291-B68A-A3FACE161371}"/>
                  </a:ext>
                </a:extLst>
              </p:cNvPr>
              <p:cNvSpPr/>
              <p:nvPr/>
            </p:nvSpPr>
            <p:spPr>
              <a:xfrm>
                <a:off x="3079724" y="2295572"/>
                <a:ext cx="6335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AT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r>
                  <a:rPr lang="de-AT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-1</a:t>
                </a:r>
              </a:p>
            </p:txBody>
          </p:sp>
        </mc:Choice>
        <mc:Fallback xmlns="">
          <p:sp>
            <p:nvSpPr>
              <p:cNvPr id="102" name="Rechteck 101">
                <a:extLst>
                  <a:ext uri="{FF2B5EF4-FFF2-40B4-BE49-F238E27FC236}">
                    <a16:creationId xmlns:a16="http://schemas.microsoft.com/office/drawing/2014/main" id="{3E4B0EA7-4F1D-4291-B68A-A3FACE161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724" y="2295572"/>
                <a:ext cx="633508" cy="461665"/>
              </a:xfrm>
              <a:prstGeom prst="rect">
                <a:avLst/>
              </a:prstGeom>
              <a:blipFill>
                <a:blip r:embed="rId8"/>
                <a:stretch>
                  <a:fillRect t="-10667" r="-14423" b="-3066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2C8118D6-AF05-44CC-AE97-AE6CDF7EBB30}"/>
              </a:ext>
            </a:extLst>
          </p:cNvPr>
          <p:cNvCxnSpPr>
            <a:cxnSpLocks noChangeAspect="1"/>
            <a:stCxn id="15" idx="3"/>
          </p:cNvCxnSpPr>
          <p:nvPr/>
        </p:nvCxnSpPr>
        <p:spPr>
          <a:xfrm flipH="1">
            <a:off x="3923232" y="3445878"/>
            <a:ext cx="349081" cy="3139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F2664FB9-A9A6-490C-8D12-C4305553F1CC}"/>
              </a:ext>
            </a:extLst>
          </p:cNvPr>
          <p:cNvCxnSpPr>
            <a:cxnSpLocks noChangeAspect="1"/>
            <a:stCxn id="15" idx="5"/>
          </p:cNvCxnSpPr>
          <p:nvPr/>
        </p:nvCxnSpPr>
        <p:spPr>
          <a:xfrm>
            <a:off x="4654151" y="3445878"/>
            <a:ext cx="370731" cy="3275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Ellipse 114">
            <a:extLst>
              <a:ext uri="{FF2B5EF4-FFF2-40B4-BE49-F238E27FC236}">
                <a16:creationId xmlns:a16="http://schemas.microsoft.com/office/drawing/2014/main" id="{E2CB1048-AF80-491F-A49C-9CFE5C44D6A3}"/>
              </a:ext>
            </a:extLst>
          </p:cNvPr>
          <p:cNvSpPr>
            <a:spLocks noChangeAspect="1"/>
          </p:cNvSpPr>
          <p:nvPr/>
        </p:nvSpPr>
        <p:spPr>
          <a:xfrm>
            <a:off x="5260511" y="5898218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F4C9CD20-BAAD-4411-BEF8-F45717AE1642}"/>
              </a:ext>
            </a:extLst>
          </p:cNvPr>
          <p:cNvCxnSpPr>
            <a:cxnSpLocks noChangeAspect="1"/>
            <a:endCxn id="115" idx="7"/>
          </p:cNvCxnSpPr>
          <p:nvPr/>
        </p:nvCxnSpPr>
        <p:spPr>
          <a:xfrm flipH="1">
            <a:off x="5721430" y="5639137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3B02F487-B272-48AE-AE4C-C7DCF82E6AA0}"/>
              </a:ext>
            </a:extLst>
          </p:cNvPr>
          <p:cNvCxnSpPr>
            <a:cxnSpLocks/>
          </p:cNvCxnSpPr>
          <p:nvPr/>
        </p:nvCxnSpPr>
        <p:spPr>
          <a:xfrm>
            <a:off x="7263598" y="3968237"/>
            <a:ext cx="1108242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137C8732-A7AB-4795-8605-D178C845FEC0}"/>
                  </a:ext>
                </a:extLst>
              </p:cNvPr>
              <p:cNvSpPr/>
              <p:nvPr/>
            </p:nvSpPr>
            <p:spPr>
              <a:xfrm>
                <a:off x="5338597" y="5898218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137C8732-A7AB-4795-8605-D178C845FE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597" y="5898218"/>
                <a:ext cx="437940" cy="461665"/>
              </a:xfrm>
              <a:prstGeom prst="rect">
                <a:avLst/>
              </a:prstGeom>
              <a:blipFill>
                <a:blip r:embed="rId9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4870B485-4375-4831-BF5A-DFDEEBF9818B}"/>
                  </a:ext>
                </a:extLst>
              </p:cNvPr>
              <p:cNvSpPr/>
              <p:nvPr/>
            </p:nvSpPr>
            <p:spPr>
              <a:xfrm>
                <a:off x="4169495" y="3021808"/>
                <a:ext cx="6335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AT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r>
                  <a:rPr lang="de-AT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-2</a:t>
                </a:r>
              </a:p>
            </p:txBody>
          </p:sp>
        </mc:Choice>
        <mc:Fallback xmlns=""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4870B485-4375-4831-BF5A-DFDEEBF98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495" y="3021808"/>
                <a:ext cx="633508" cy="461665"/>
              </a:xfrm>
              <a:prstGeom prst="rect">
                <a:avLst/>
              </a:prstGeom>
              <a:blipFill>
                <a:blip r:embed="rId10"/>
                <a:stretch>
                  <a:fillRect t="-10667" r="-14423" b="-3066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E5B42108-0135-4E78-92F3-54261636A430}"/>
                  </a:ext>
                </a:extLst>
              </p:cNvPr>
              <p:cNvSpPr/>
              <p:nvPr/>
            </p:nvSpPr>
            <p:spPr>
              <a:xfrm>
                <a:off x="5384439" y="4247325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E5B42108-0135-4E78-92F3-54261636A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439" y="4247325"/>
                <a:ext cx="519723" cy="7694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F6D2E74-6B05-4029-85EB-CB699A9CC6E0}"/>
              </a:ext>
            </a:extLst>
          </p:cNvPr>
          <p:cNvSpPr>
            <a:spLocks noChangeAspect="1"/>
          </p:cNvSpPr>
          <p:nvPr/>
        </p:nvSpPr>
        <p:spPr>
          <a:xfrm>
            <a:off x="4206356" y="4467952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983E2AFB-0B83-4240-B1EC-E447B42ABED2}"/>
              </a:ext>
            </a:extLst>
          </p:cNvPr>
          <p:cNvSpPr>
            <a:spLocks noChangeAspect="1"/>
          </p:cNvSpPr>
          <p:nvPr/>
        </p:nvSpPr>
        <p:spPr>
          <a:xfrm>
            <a:off x="6607703" y="589911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A2BC3478-48B1-4A7F-9378-311835727727}"/>
              </a:ext>
            </a:extLst>
          </p:cNvPr>
          <p:cNvCxnSpPr>
            <a:cxnSpLocks noChangeAspect="1"/>
            <a:endCxn id="65" idx="7"/>
          </p:cNvCxnSpPr>
          <p:nvPr/>
        </p:nvCxnSpPr>
        <p:spPr>
          <a:xfrm flipH="1">
            <a:off x="4667275" y="4208871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0A576108-44CE-4A94-94C9-716F773EF443}"/>
              </a:ext>
            </a:extLst>
          </p:cNvPr>
          <p:cNvCxnSpPr>
            <a:cxnSpLocks noChangeAspect="1"/>
          </p:cNvCxnSpPr>
          <p:nvPr/>
        </p:nvCxnSpPr>
        <p:spPr>
          <a:xfrm>
            <a:off x="6348622" y="5640033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5BE9F59B-287B-421A-A196-27521D244E88}"/>
                  </a:ext>
                </a:extLst>
              </p:cNvPr>
              <p:cNvSpPr/>
              <p:nvPr/>
            </p:nvSpPr>
            <p:spPr>
              <a:xfrm>
                <a:off x="4284442" y="4467952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5BE9F59B-287B-421A-A196-27521D244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442" y="4467952"/>
                <a:ext cx="437940" cy="461665"/>
              </a:xfrm>
              <a:prstGeom prst="rect">
                <a:avLst/>
              </a:prstGeom>
              <a:blipFill>
                <a:blip r:embed="rId12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ADB835BC-AE11-4E95-A5AE-A9A47B742FC0}"/>
                  </a:ext>
                </a:extLst>
              </p:cNvPr>
              <p:cNvSpPr/>
              <p:nvPr/>
            </p:nvSpPr>
            <p:spPr>
              <a:xfrm>
                <a:off x="6686784" y="5946402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ADB835BC-AE11-4E95-A5AE-A9A47B742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784" y="5946402"/>
                <a:ext cx="437940" cy="461665"/>
              </a:xfrm>
              <a:prstGeom prst="rect">
                <a:avLst/>
              </a:prstGeom>
              <a:blipFill>
                <a:blip r:embed="rId1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C524F826-5E6E-4878-86B4-4E797CD60667}"/>
              </a:ext>
            </a:extLst>
          </p:cNvPr>
          <p:cNvCxnSpPr>
            <a:cxnSpLocks/>
          </p:cNvCxnSpPr>
          <p:nvPr/>
        </p:nvCxnSpPr>
        <p:spPr>
          <a:xfrm>
            <a:off x="6686784" y="5502539"/>
            <a:ext cx="1685056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EC38225A-A904-41A9-A92C-F8B1DFFBAB5A}"/>
                  </a:ext>
                </a:extLst>
              </p:cNvPr>
              <p:cNvSpPr/>
              <p:nvPr/>
            </p:nvSpPr>
            <p:spPr>
              <a:xfrm>
                <a:off x="8436598" y="5256553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𝟑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EC38225A-A904-41A9-A92C-F8B1DFFBA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598" y="5256553"/>
                <a:ext cx="519723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platzhalter 2">
                <a:extLst>
                  <a:ext uri="{FF2B5EF4-FFF2-40B4-BE49-F238E27FC236}">
                    <a16:creationId xmlns:a16="http://schemas.microsoft.com/office/drawing/2014/main" id="{805CB138-347A-4A5B-BAFA-CF57D8C8F94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08002" y="4613478"/>
                <a:ext cx="1970280" cy="381612"/>
              </a:xfrm>
            </p:spPr>
            <p:txBody>
              <a:bodyPr/>
              <a:lstStyle/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𝑂</m:t>
                      </m:r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4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Textplatzhalter 2">
                <a:extLst>
                  <a:ext uri="{FF2B5EF4-FFF2-40B4-BE49-F238E27FC236}">
                    <a16:creationId xmlns:a16="http://schemas.microsoft.com/office/drawing/2014/main" id="{805CB138-347A-4A5B-BAFA-CF57D8C8F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08002" y="4613478"/>
                <a:ext cx="1970280" cy="381612"/>
              </a:xfr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lipse 60">
            <a:extLst>
              <a:ext uri="{FF2B5EF4-FFF2-40B4-BE49-F238E27FC236}">
                <a16:creationId xmlns:a16="http://schemas.microsoft.com/office/drawing/2014/main" id="{EFC3AAEF-4AB2-4F92-AB09-1EC9732BDF62}"/>
              </a:ext>
            </a:extLst>
          </p:cNvPr>
          <p:cNvSpPr>
            <a:spLocks noChangeAspect="1"/>
          </p:cNvSpPr>
          <p:nvPr/>
        </p:nvSpPr>
        <p:spPr>
          <a:xfrm>
            <a:off x="3443232" y="3677112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4B15AFCA-FCA4-4CCF-896D-D27CFDFE5C62}"/>
                  </a:ext>
                </a:extLst>
              </p:cNvPr>
              <p:cNvSpPr/>
              <p:nvPr/>
            </p:nvSpPr>
            <p:spPr>
              <a:xfrm>
                <a:off x="689032" y="2295573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4B15AFCA-FCA4-4CCF-896D-D27CFDFE5C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32" y="2295573"/>
                <a:ext cx="437940" cy="461665"/>
              </a:xfrm>
              <a:prstGeom prst="rect">
                <a:avLst/>
              </a:prstGeom>
              <a:blipFill>
                <a:blip r:embed="rId16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hteck 78">
                <a:extLst>
                  <a:ext uri="{FF2B5EF4-FFF2-40B4-BE49-F238E27FC236}">
                    <a16:creationId xmlns:a16="http://schemas.microsoft.com/office/drawing/2014/main" id="{DE200208-278C-405C-B084-9FEF49E0BDFA}"/>
                  </a:ext>
                </a:extLst>
              </p:cNvPr>
              <p:cNvSpPr/>
              <p:nvPr/>
            </p:nvSpPr>
            <p:spPr>
              <a:xfrm>
                <a:off x="2116436" y="3011882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9" name="Rechteck 78">
                <a:extLst>
                  <a:ext uri="{FF2B5EF4-FFF2-40B4-BE49-F238E27FC236}">
                    <a16:creationId xmlns:a16="http://schemas.microsoft.com/office/drawing/2014/main" id="{DE200208-278C-405C-B084-9FEF49E0BD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436" y="3011882"/>
                <a:ext cx="437940" cy="461665"/>
              </a:xfrm>
              <a:prstGeom prst="rect">
                <a:avLst/>
              </a:prstGeom>
              <a:blipFill>
                <a:blip r:embed="rId17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BC20931A-A33F-47C2-A8D6-AE67D088CFCB}"/>
                  </a:ext>
                </a:extLst>
              </p:cNvPr>
              <p:cNvSpPr/>
              <p:nvPr/>
            </p:nvSpPr>
            <p:spPr>
              <a:xfrm>
                <a:off x="3517973" y="3687991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BC20931A-A33F-47C2-A8D6-AE67D088C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73" y="3687991"/>
                <a:ext cx="437940" cy="461665"/>
              </a:xfrm>
              <a:prstGeom prst="rect">
                <a:avLst/>
              </a:prstGeom>
              <a:blipFill>
                <a:blip r:embed="rId18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Ellipse 81">
            <a:extLst>
              <a:ext uri="{FF2B5EF4-FFF2-40B4-BE49-F238E27FC236}">
                <a16:creationId xmlns:a16="http://schemas.microsoft.com/office/drawing/2014/main" id="{91BF32A5-8570-44F0-A7BE-D49F3B7005C7}"/>
              </a:ext>
            </a:extLst>
          </p:cNvPr>
          <p:cNvSpPr>
            <a:spLocks noChangeAspect="1"/>
          </p:cNvSpPr>
          <p:nvPr/>
        </p:nvSpPr>
        <p:spPr>
          <a:xfrm>
            <a:off x="4909428" y="3732628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DE9CD65E-15BC-4787-BDB2-D32A33BC692D}"/>
                  </a:ext>
                </a:extLst>
              </p:cNvPr>
              <p:cNvSpPr/>
              <p:nvPr/>
            </p:nvSpPr>
            <p:spPr>
              <a:xfrm>
                <a:off x="4862674" y="3738983"/>
                <a:ext cx="6335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AT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r>
                  <a:rPr lang="de-AT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-3</a:t>
                </a:r>
              </a:p>
            </p:txBody>
          </p:sp>
        </mc:Choice>
        <mc:Fallback xmlns=""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DE9CD65E-15BC-4787-BDB2-D32A33BC69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674" y="3738983"/>
                <a:ext cx="633508" cy="461665"/>
              </a:xfrm>
              <a:prstGeom prst="rect">
                <a:avLst/>
              </a:prstGeom>
              <a:blipFill>
                <a:blip r:embed="rId19"/>
                <a:stretch>
                  <a:fillRect t="-10526" r="-13462" b="-2894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Ellipse 83">
            <a:extLst>
              <a:ext uri="{FF2B5EF4-FFF2-40B4-BE49-F238E27FC236}">
                <a16:creationId xmlns:a16="http://schemas.microsoft.com/office/drawing/2014/main" id="{D125DEA6-46A1-4FCB-883A-BCA7273D1A6F}"/>
              </a:ext>
            </a:extLst>
          </p:cNvPr>
          <p:cNvSpPr>
            <a:spLocks noChangeAspect="1"/>
          </p:cNvSpPr>
          <p:nvPr/>
        </p:nvSpPr>
        <p:spPr>
          <a:xfrm>
            <a:off x="5947959" y="5256553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621D72EB-6290-43F2-A5AF-9DE6CD16D282}"/>
              </a:ext>
            </a:extLst>
          </p:cNvPr>
          <p:cNvCxnSpPr>
            <a:cxnSpLocks noChangeAspect="1"/>
          </p:cNvCxnSpPr>
          <p:nvPr/>
        </p:nvCxnSpPr>
        <p:spPr>
          <a:xfrm>
            <a:off x="5876970" y="4919882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hteck 85">
                <a:extLst>
                  <a:ext uri="{FF2B5EF4-FFF2-40B4-BE49-F238E27FC236}">
                    <a16:creationId xmlns:a16="http://schemas.microsoft.com/office/drawing/2014/main" id="{77D35C32-DD8C-47FE-98D4-55DFBB58A511}"/>
                  </a:ext>
                </a:extLst>
              </p:cNvPr>
              <p:cNvSpPr/>
              <p:nvPr/>
            </p:nvSpPr>
            <p:spPr>
              <a:xfrm>
                <a:off x="6038152" y="5291507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6" name="Rechteck 85">
                <a:extLst>
                  <a:ext uri="{FF2B5EF4-FFF2-40B4-BE49-F238E27FC236}">
                    <a16:creationId xmlns:a16="http://schemas.microsoft.com/office/drawing/2014/main" id="{77D35C32-DD8C-47FE-98D4-55DFBB58A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152" y="5291507"/>
                <a:ext cx="437940" cy="461665"/>
              </a:xfrm>
              <a:prstGeom prst="rect">
                <a:avLst/>
              </a:prstGeom>
              <a:blipFill>
                <a:blip r:embed="rId20"/>
                <a:stretch>
                  <a:fillRect l="-281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C1426048-8631-415A-B552-9014253F7C0F}"/>
              </a:ext>
            </a:extLst>
          </p:cNvPr>
          <p:cNvCxnSpPr>
            <a:cxnSpLocks/>
          </p:cNvCxnSpPr>
          <p:nvPr/>
        </p:nvCxnSpPr>
        <p:spPr>
          <a:xfrm>
            <a:off x="7406784" y="6141077"/>
            <a:ext cx="965056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hteck 88">
                <a:extLst>
                  <a:ext uri="{FF2B5EF4-FFF2-40B4-BE49-F238E27FC236}">
                    <a16:creationId xmlns:a16="http://schemas.microsoft.com/office/drawing/2014/main" id="{7C004236-0D07-4E27-819E-30BB6130DA91}"/>
                  </a:ext>
                </a:extLst>
              </p:cNvPr>
              <p:cNvSpPr/>
              <p:nvPr/>
            </p:nvSpPr>
            <p:spPr>
              <a:xfrm>
                <a:off x="8436598" y="5895091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Rechteck 88">
                <a:extLst>
                  <a:ext uri="{FF2B5EF4-FFF2-40B4-BE49-F238E27FC236}">
                    <a16:creationId xmlns:a16="http://schemas.microsoft.com/office/drawing/2014/main" id="{7C004236-0D07-4E27-819E-30BB6130D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598" y="5895091"/>
                <a:ext cx="519723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Ellipse 89">
            <a:extLst>
              <a:ext uri="{FF2B5EF4-FFF2-40B4-BE49-F238E27FC236}">
                <a16:creationId xmlns:a16="http://schemas.microsoft.com/office/drawing/2014/main" id="{9161C088-1B6B-4637-BF38-6B7A5AA38836}"/>
              </a:ext>
            </a:extLst>
          </p:cNvPr>
          <p:cNvSpPr>
            <a:spLocks noChangeAspect="1"/>
          </p:cNvSpPr>
          <p:nvPr/>
        </p:nvSpPr>
        <p:spPr>
          <a:xfrm>
            <a:off x="4754882" y="526176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86B88183-8322-438B-8543-8C07DE479B2D}"/>
              </a:ext>
            </a:extLst>
          </p:cNvPr>
          <p:cNvCxnSpPr>
            <a:cxnSpLocks noChangeAspect="1"/>
            <a:endCxn id="90" idx="7"/>
          </p:cNvCxnSpPr>
          <p:nvPr/>
        </p:nvCxnSpPr>
        <p:spPr>
          <a:xfrm flipH="1">
            <a:off x="5215801" y="500267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EDF982C4-1BC2-4441-94D9-9E337399B94D}"/>
                  </a:ext>
                </a:extLst>
              </p:cNvPr>
              <p:cNvSpPr/>
              <p:nvPr/>
            </p:nvSpPr>
            <p:spPr>
              <a:xfrm>
                <a:off x="4834061" y="5289233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EDF982C4-1BC2-4441-94D9-9E337399B9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061" y="5289233"/>
                <a:ext cx="437940" cy="461665"/>
              </a:xfrm>
              <a:prstGeom prst="rect">
                <a:avLst/>
              </a:prstGeom>
              <a:blipFill>
                <a:blip r:embed="rId22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9B20CE85-D959-45F9-8437-6EA49DB49E09}"/>
                  </a:ext>
                </a:extLst>
              </p:cNvPr>
              <p:cNvSpPr/>
              <p:nvPr/>
            </p:nvSpPr>
            <p:spPr>
              <a:xfrm>
                <a:off x="8276277" y="3694146"/>
                <a:ext cx="9650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AT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  <m:r>
                      <a:rPr lang="de-AT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de-AT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</mc:Choice>
        <mc:Fallback xmlns=""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9B20CE85-D959-45F9-8437-6EA49DB49E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277" y="3694146"/>
                <a:ext cx="965056" cy="461665"/>
              </a:xfrm>
              <a:prstGeom prst="rect">
                <a:avLst/>
              </a:prstGeom>
              <a:blipFill>
                <a:blip r:embed="rId23"/>
                <a:stretch>
                  <a:fillRect t="-10526" r="-2532" b="-2894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itel 1">
            <a:extLst>
              <a:ext uri="{FF2B5EF4-FFF2-40B4-BE49-F238E27FC236}">
                <a16:creationId xmlns:a16="http://schemas.microsoft.com/office/drawing/2014/main" id="{A92E53F2-AB70-4AC3-AE5C-D3286B70E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Recursion tree: worst case</a:t>
            </a:r>
          </a:p>
        </p:txBody>
      </p:sp>
    </p:spTree>
    <p:extLst>
      <p:ext uri="{BB962C8B-B14F-4D97-AF65-F5344CB8AC3E}">
        <p14:creationId xmlns:p14="http://schemas.microsoft.com/office/powerpoint/2010/main" val="2971392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1393763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457200" y="1605600"/>
                <a:ext cx="8229600" cy="147732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5: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What recursion case do we have when all elements in the array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…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]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have the same value?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lang="en-US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6: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What recursion case  do we have when elements are sorted in the ascending order?</a:t>
                </a: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5600"/>
                <a:ext cx="8229600" cy="1477328"/>
              </a:xfrm>
              <a:prstGeom prst="rect">
                <a:avLst/>
              </a:prstGeom>
              <a:blipFill>
                <a:blip r:embed="rId3"/>
                <a:stretch>
                  <a:fillRect l="-593" t="-2058" r="-1111" b="-535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840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Exercise: Hoare’s partitioning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36791654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520262" y="1233534"/>
            <a:ext cx="8229600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Task 7: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What we used so far for quicksort is a so-called </a:t>
            </a:r>
            <a:r>
              <a:rPr lang="en-US" sz="1800" b="1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Lomuto‘s</a:t>
            </a:r>
            <a:r>
              <a:rPr lang="en-US" sz="18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partitioning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scheme. This scheme is a bit more intuitive than the original </a:t>
            </a:r>
            <a:r>
              <a:rPr lang="en-US" sz="18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Hoare‘s partitioning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scheme, which is typically slightly faster on a certain kind of input. Here is the python implementation of the Hoare‘s partitioning scheme.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372B707-F0B5-4DA2-9258-9880AD9FBE1E}"/>
              </a:ext>
            </a:extLst>
          </p:cNvPr>
          <p:cNvSpPr/>
          <p:nvPr/>
        </p:nvSpPr>
        <p:spPr>
          <a:xfrm>
            <a:off x="654090" y="2502577"/>
            <a:ext cx="7835519" cy="3908903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def partition(a, p, r):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pivot = a[p]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</a:t>
            </a:r>
            <a:r>
              <a:rPr lang="en-US" sz="16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= p - 1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j = r + 1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while True: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j -= 1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+= 1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while a[j] &gt; pivot: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    j -= 1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while a[</a:t>
            </a:r>
            <a:r>
              <a:rPr lang="en-US" sz="16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] &lt; pivot: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+= 1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if </a:t>
            </a:r>
            <a:r>
              <a:rPr lang="en-US" sz="16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&gt;= j: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    return j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a[</a:t>
            </a:r>
            <a:r>
              <a:rPr lang="en-US" sz="16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], a[j] = a[j], a[</a:t>
            </a:r>
            <a:r>
              <a:rPr lang="en-US" sz="16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128955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520262" y="1233534"/>
                <a:ext cx="8229600" cy="120032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7 (continued):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Using the array below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=0,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=7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illustrate how this partitioning scheme works. What can you conclude from the illustration? What is different than in </a:t>
                </a:r>
                <a:r>
                  <a:rPr lang="en-US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Lomuto‘s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partitioning scheme? Why do you think Hoare‘s partitioning scheme may work slightly faster in practice?</a:t>
                </a: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62" y="1233534"/>
                <a:ext cx="8229600" cy="1200329"/>
              </a:xfrm>
              <a:prstGeom prst="rect">
                <a:avLst/>
              </a:prstGeom>
              <a:blipFill>
                <a:blip r:embed="rId3"/>
                <a:stretch>
                  <a:fillRect l="-593" t="-2538" b="-710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661B24DC-4993-4853-ACCF-DA0742330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795865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10E5020D-2043-4041-87CC-D9B863A1D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329065"/>
              </p:ext>
            </p:extLst>
          </p:nvPr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8" name="Textfeld 2">
            <a:extLst>
              <a:ext uri="{FF2B5EF4-FFF2-40B4-BE49-F238E27FC236}">
                <a16:creationId xmlns:a16="http://schemas.microsoft.com/office/drawing/2014/main" id="{5119162B-98A5-4F61-BD8B-15D31294344B}"/>
              </a:ext>
            </a:extLst>
          </p:cNvPr>
          <p:cNvSpPr txBox="1"/>
          <p:nvPr/>
        </p:nvSpPr>
        <p:spPr>
          <a:xfrm>
            <a:off x="507811" y="3738149"/>
            <a:ext cx="822960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Task 8: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When using Hoare‘s partitioning scheme we need to slightly modify our implementation of the quicksort.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0B890DC-F325-4E9B-A4D5-223BF00F62EB}"/>
              </a:ext>
            </a:extLst>
          </p:cNvPr>
          <p:cNvSpPr/>
          <p:nvPr/>
        </p:nvSpPr>
        <p:spPr>
          <a:xfrm>
            <a:off x="850981" y="4503122"/>
            <a:ext cx="7835519" cy="1557144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def quicksort(a, p, r):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if p &lt; r: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q = partition(a, p, r)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quicksort(a, p, q)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quicksort(a, q + 1, r)</a:t>
            </a:r>
          </a:p>
        </p:txBody>
      </p:sp>
    </p:spTree>
    <p:extLst>
      <p:ext uri="{BB962C8B-B14F-4D97-AF65-F5344CB8AC3E}">
        <p14:creationId xmlns:p14="http://schemas.microsoft.com/office/powerpoint/2010/main" val="3142016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520262" y="1233534"/>
                <a:ext cx="8229600" cy="341632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8 (continued):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Why the first recursive call in Hoare‘s scheme is </a:t>
                </a:r>
              </a:p>
              <a:p>
                <a:pPr lvl="0" algn="ctr">
                  <a:defRPr/>
                </a:pPr>
                <a:r>
                  <a:rPr lang="en-US" sz="1800" spc="-1" dirty="0">
                    <a:solidFill>
                      <a:srgbClr val="0F0F0F"/>
                    </a:solidFill>
                    <a:latin typeface="Consolas" panose="020B0609020204030204" pitchFamily="49" charset="0"/>
                  </a:rPr>
                  <a:t>quicksort(a, p, q)</a:t>
                </a:r>
              </a:p>
              <a:p>
                <a:pPr lvl="0">
                  <a:defRPr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Instead of </a:t>
                </a:r>
              </a:p>
              <a:p>
                <a:pPr algn="ctr">
                  <a:defRPr/>
                </a:pPr>
                <a:r>
                  <a:rPr lang="en-US" sz="1800" spc="-1" dirty="0">
                    <a:solidFill>
                      <a:srgbClr val="0F0F0F"/>
                    </a:solidFill>
                    <a:latin typeface="Consolas" panose="020B0609020204030204" pitchFamily="49" charset="0"/>
                  </a:rPr>
                  <a:t>quicksort(a, p, q - 1)</a:t>
                </a:r>
              </a:p>
              <a:p>
                <a:pPr lvl="0">
                  <a:defRPr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 in </a:t>
                </a:r>
                <a:r>
                  <a:rPr lang="en-US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Lomuto‘s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scheme?</a:t>
                </a:r>
              </a:p>
              <a:p>
                <a:pPr lvl="0">
                  <a:defRPr/>
                </a:pP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Task 9: 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Suppose that the last element of our array is also the largest one. What will happen if we pick the last element as a pivot in this case? Discuss both Hoare‘s and </a:t>
                </a:r>
                <a:r>
                  <a:rPr lang="en-US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Lomuto‘s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scheme.</a:t>
                </a:r>
              </a:p>
              <a:p>
                <a:pPr lvl="0">
                  <a:defRPr/>
                </a:pP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10: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What recursion case do we have in Hoare‘s scheme when all elements in the array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…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]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have the same value?</a:t>
                </a: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62" y="1233534"/>
                <a:ext cx="8229600" cy="3416320"/>
              </a:xfrm>
              <a:prstGeom prst="rect">
                <a:avLst/>
              </a:prstGeom>
              <a:blipFill>
                <a:blip r:embed="rId3"/>
                <a:stretch>
                  <a:fillRect l="-593" t="-891" r="-148" b="-1783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platzhalter 2">
            <a:extLst>
              <a:ext uri="{FF2B5EF4-FFF2-40B4-BE49-F238E27FC236}">
                <a16:creationId xmlns:a16="http://schemas.microsoft.com/office/drawing/2014/main" id="{AEEB415F-1A7B-4517-94A6-294AE1637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562" y="4902520"/>
            <a:ext cx="8229300" cy="583880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Notebook example</a:t>
            </a:r>
            <a:endParaRPr lang="en-US" sz="1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6903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Average case complexity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1232106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53135"/>
                <a:ext cx="8229300" cy="2627920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saw that the worst-case of quicksort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DE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de-DE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example, the worst-case arises when the list is sorted in ascending order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best-case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log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⁡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example, when we always split in half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average-case will be between those two cases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 turns out that the average-case is much closer to the best than to the worst case</a:t>
                </a:r>
              </a:p>
            </p:txBody>
          </p:sp>
        </mc:Choice>
        <mc:Fallback xmlns="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53135"/>
                <a:ext cx="8229300" cy="2627920"/>
              </a:xfrm>
              <a:blipFill>
                <a:blip r:embed="rId3"/>
                <a:stretch>
                  <a:fillRect b="-139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>
            <a:extLst>
              <a:ext uri="{FF2B5EF4-FFF2-40B4-BE49-F238E27FC236}">
                <a16:creationId xmlns:a16="http://schemas.microsoft.com/office/drawing/2014/main" id="{6E914DC6-18C3-458C-8F5E-522BEF0E4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Average case</a:t>
            </a:r>
          </a:p>
        </p:txBody>
      </p:sp>
    </p:spTree>
    <p:extLst>
      <p:ext uri="{BB962C8B-B14F-4D97-AF65-F5344CB8AC3E}">
        <p14:creationId xmlns:p14="http://schemas.microsoft.com/office/powerpoint/2010/main" val="2807026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platzhalter 2">
            <a:extLst>
              <a:ext uri="{FF2B5EF4-FFF2-40B4-BE49-F238E27FC236}">
                <a16:creationId xmlns:a16="http://schemas.microsoft.com/office/drawing/2014/main" id="{8CEA290E-797F-4002-8325-6DFFB96B7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2551472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Balanced partitioning is a partitioning </a:t>
            </a:r>
            <a:r>
              <a:rPr lang="en-US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s.t.</a:t>
            </a:r>
            <a:r>
              <a:rPr lang="en-US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two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sublists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of similar sizes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example, 47% and 53% split is balanced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unbalanced partitioning the two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sublists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differ substantially in their sizes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example, 10% and 90% split is unbalanced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investigate the recursion tree for an unbalanced split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0CF7F489-02FC-48F7-BE3D-2FF35DD1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Balanced vs. unbalanced partitioning</a:t>
            </a:r>
          </a:p>
        </p:txBody>
      </p:sp>
    </p:spTree>
    <p:extLst>
      <p:ext uri="{BB962C8B-B14F-4D97-AF65-F5344CB8AC3E}">
        <p14:creationId xmlns:p14="http://schemas.microsoft.com/office/powerpoint/2010/main" val="43099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Quicksort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9"/>
                <a:ext cx="8229300" cy="3587278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Similar to merge sort, quicksort also uses divide-and-conquer approach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b="1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Divide: </a:t>
                </a: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array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… 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] 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 divided into two nonempty subarrays: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… 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] 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1800" i="1" noProof="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 noProof="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𝑞</m:t>
                        </m:r>
                        <m:r>
                          <a:rPr lang="en-US" sz="1800" i="1" noProof="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+1 … </m:t>
                        </m:r>
                        <m:r>
                          <a:rPr lang="en-US" sz="1800" i="1" noProof="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d>
                  </m:oMath>
                </a14:m>
                <a:endParaRPr lang="de-DE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ach element of the first subarray is smaller or equal to each element of the second subarray. 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Index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computed as part of this partitioning procedure.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b="1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Conquer: </a:t>
                </a: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two subarrays are sorted recursively.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b="1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Combine: </a:t>
                </a: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Since the subarrays are sorted in-place, no work is needed to combine them.</a:t>
                </a: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9"/>
                <a:ext cx="8229300" cy="3587278"/>
              </a:xfrm>
              <a:blipFill>
                <a:blip r:embed="rId3"/>
                <a:stretch>
                  <a:fillRect b="-118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87;p2">
            <a:extLst>
              <a:ext uri="{FF2B5EF4-FFF2-40B4-BE49-F238E27FC236}">
                <a16:creationId xmlns:a16="http://schemas.microsoft.com/office/drawing/2014/main" id="{5A0A10CE-FF67-475C-B0FF-D2FF489200C1}"/>
              </a:ext>
            </a:extLst>
          </p:cNvPr>
          <p:cNvSpPr txBox="1">
            <a:spLocks/>
          </p:cNvSpPr>
          <p:nvPr/>
        </p:nvSpPr>
        <p:spPr>
          <a:xfrm>
            <a:off x="457200" y="4918057"/>
            <a:ext cx="8229600" cy="143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Remark 1: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Quicksort sorts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in-place, i.e., it does not copy elements into new lists. Merge sort does not sort in-place as it copies the elements of the two </a:t>
            </a:r>
            <a:r>
              <a:rPr kumimoji="0" lang="en-US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sublists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while combining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/merging. Hence, quicksort generally occupies less memory than merge sort.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019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76314C63-9824-4B5B-AF07-A257852AF4FD}"/>
              </a:ext>
            </a:extLst>
          </p:cNvPr>
          <p:cNvSpPr>
            <a:spLocks noChangeAspect="1"/>
          </p:cNvSpPr>
          <p:nvPr/>
        </p:nvSpPr>
        <p:spPr>
          <a:xfrm>
            <a:off x="3235114" y="1602333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2C242C1-4D9C-4C41-98B6-81C9B1301F6C}"/>
              </a:ext>
            </a:extLst>
          </p:cNvPr>
          <p:cNvSpPr>
            <a:spLocks noChangeAspect="1"/>
          </p:cNvSpPr>
          <p:nvPr/>
        </p:nvSpPr>
        <p:spPr>
          <a:xfrm>
            <a:off x="2044350" y="22644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5A6A383-6DE1-424E-8688-EC3C18FCFBDC}"/>
              </a:ext>
            </a:extLst>
          </p:cNvPr>
          <p:cNvSpPr>
            <a:spLocks noChangeAspect="1"/>
          </p:cNvSpPr>
          <p:nvPr/>
        </p:nvSpPr>
        <p:spPr>
          <a:xfrm>
            <a:off x="4541982" y="226495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88A0FC0-C4C3-41BC-B391-EE159FB1A72B}"/>
              </a:ext>
            </a:extLst>
          </p:cNvPr>
          <p:cNvSpPr>
            <a:spLocks noChangeAspect="1"/>
          </p:cNvSpPr>
          <p:nvPr/>
        </p:nvSpPr>
        <p:spPr>
          <a:xfrm>
            <a:off x="3682013" y="303391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F43EA6C-E5AC-4B2E-A2A3-F1B0D97F459D}"/>
              </a:ext>
            </a:extLst>
          </p:cNvPr>
          <p:cNvSpPr>
            <a:spLocks noChangeAspect="1"/>
          </p:cNvSpPr>
          <p:nvPr/>
        </p:nvSpPr>
        <p:spPr>
          <a:xfrm>
            <a:off x="5383897" y="302586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425CCEB-64BD-479F-A5D2-4360DD72CC9D}"/>
                  </a:ext>
                </a:extLst>
              </p:cNvPr>
              <p:cNvSpPr/>
              <p:nvPr/>
            </p:nvSpPr>
            <p:spPr>
              <a:xfrm>
                <a:off x="3359700" y="1693571"/>
                <a:ext cx="36420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425CCEB-64BD-479F-A5D2-4360DD72C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700" y="1693571"/>
                <a:ext cx="36420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8FAE7ADB-08BB-4BB7-898A-F9BC295ED5A1}"/>
              </a:ext>
            </a:extLst>
          </p:cNvPr>
          <p:cNvCxnSpPr>
            <a:cxnSpLocks noChangeAspect="1"/>
            <a:stCxn id="5" idx="3"/>
            <a:endCxn id="9" idx="7"/>
          </p:cNvCxnSpPr>
          <p:nvPr/>
        </p:nvCxnSpPr>
        <p:spPr>
          <a:xfrm flipH="1">
            <a:off x="2505269" y="2063252"/>
            <a:ext cx="808926" cy="2802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36AA771-6456-4E17-B948-227956EF2521}"/>
              </a:ext>
            </a:extLst>
          </p:cNvPr>
          <p:cNvCxnSpPr>
            <a:cxnSpLocks noChangeAspect="1"/>
            <a:stCxn id="5" idx="5"/>
            <a:endCxn id="11" idx="1"/>
          </p:cNvCxnSpPr>
          <p:nvPr/>
        </p:nvCxnSpPr>
        <p:spPr>
          <a:xfrm>
            <a:off x="3696033" y="2063252"/>
            <a:ext cx="925030" cy="2807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FEBAD28-6B68-4D00-BE1F-828EBAAAB941}"/>
              </a:ext>
            </a:extLst>
          </p:cNvPr>
          <p:cNvCxnSpPr>
            <a:cxnSpLocks noChangeAspect="1"/>
            <a:stCxn id="11" idx="3"/>
            <a:endCxn id="14" idx="7"/>
          </p:cNvCxnSpPr>
          <p:nvPr/>
        </p:nvCxnSpPr>
        <p:spPr>
          <a:xfrm flipH="1">
            <a:off x="4142932" y="2725878"/>
            <a:ext cx="478131" cy="3871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948256B9-48B5-4406-944C-132C3B4FE49A}"/>
              </a:ext>
            </a:extLst>
          </p:cNvPr>
          <p:cNvCxnSpPr>
            <a:cxnSpLocks noChangeAspect="1"/>
            <a:stCxn id="11" idx="5"/>
            <a:endCxn id="15" idx="1"/>
          </p:cNvCxnSpPr>
          <p:nvPr/>
        </p:nvCxnSpPr>
        <p:spPr>
          <a:xfrm>
            <a:off x="5002901" y="2725878"/>
            <a:ext cx="460077" cy="3790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32D69F1-9D62-4807-8F68-1E153F2E878E}"/>
              </a:ext>
            </a:extLst>
          </p:cNvPr>
          <p:cNvCxnSpPr>
            <a:cxnSpLocks/>
          </p:cNvCxnSpPr>
          <p:nvPr/>
        </p:nvCxnSpPr>
        <p:spPr>
          <a:xfrm flipH="1">
            <a:off x="552749" y="1671145"/>
            <a:ext cx="8941" cy="267519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61BF7C3B-5D93-4D13-9636-03DFAFBD0E07}"/>
                  </a:ext>
                </a:extLst>
              </p:cNvPr>
              <p:cNvSpPr/>
              <p:nvPr/>
            </p:nvSpPr>
            <p:spPr>
              <a:xfrm>
                <a:off x="625596" y="1608840"/>
                <a:ext cx="12345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𝒍𝒐</m:t>
                      </m:r>
                      <m:sSub>
                        <m:sSubPr>
                          <m:ctrlPr>
                            <a:rPr lang="de-A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𝒈</m:t>
                          </m:r>
                        </m:e>
                        <m:sub>
                          <m:r>
                            <a:rPr lang="de-A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</m:t>
                          </m:r>
                        </m:sub>
                      </m:sSub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61BF7C3B-5D93-4D13-9636-03DFAFBD0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96" y="1608840"/>
                <a:ext cx="1234569" cy="461665"/>
              </a:xfrm>
              <a:prstGeom prst="rect">
                <a:avLst/>
              </a:prstGeom>
              <a:blipFill>
                <a:blip r:embed="rId4"/>
                <a:stretch>
                  <a:fillRect l="-990" b="-10526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83E662B-5DB8-477C-B3EA-80E975849C61}"/>
              </a:ext>
            </a:extLst>
          </p:cNvPr>
          <p:cNvCxnSpPr>
            <a:cxnSpLocks/>
          </p:cNvCxnSpPr>
          <p:nvPr/>
        </p:nvCxnSpPr>
        <p:spPr>
          <a:xfrm>
            <a:off x="5260511" y="2473033"/>
            <a:ext cx="3111329" cy="16167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2E1D0499-937B-4AD6-8DDA-57DA4A6D49E9}"/>
                  </a:ext>
                </a:extLst>
              </p:cNvPr>
              <p:cNvSpPr/>
              <p:nvPr/>
            </p:nvSpPr>
            <p:spPr>
              <a:xfrm>
                <a:off x="8437098" y="1598301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2E1D0499-937B-4AD6-8DDA-57DA4A6D4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1598301"/>
                <a:ext cx="51972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C51F681F-231F-4BD4-8F02-B37FB9BFD9E4}"/>
              </a:ext>
            </a:extLst>
          </p:cNvPr>
          <p:cNvCxnSpPr>
            <a:cxnSpLocks/>
          </p:cNvCxnSpPr>
          <p:nvPr/>
        </p:nvCxnSpPr>
        <p:spPr>
          <a:xfrm>
            <a:off x="6265106" y="3245624"/>
            <a:ext cx="2101721" cy="6598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F9EAC37-11F2-4AB2-9B04-9736D50307EF}"/>
              </a:ext>
            </a:extLst>
          </p:cNvPr>
          <p:cNvCxnSpPr>
            <a:cxnSpLocks/>
          </p:cNvCxnSpPr>
          <p:nvPr/>
        </p:nvCxnSpPr>
        <p:spPr>
          <a:xfrm>
            <a:off x="3923232" y="1839673"/>
            <a:ext cx="4433510" cy="10989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4AF0683C-B193-4AF9-BA5C-C19C50A1CDD8}"/>
                  </a:ext>
                </a:extLst>
              </p:cNvPr>
              <p:cNvSpPr/>
              <p:nvPr/>
            </p:nvSpPr>
            <p:spPr>
              <a:xfrm>
                <a:off x="8437098" y="2258367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4AF0683C-B193-4AF9-BA5C-C19C50A1C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2258367"/>
                <a:ext cx="51972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21FF6601-7E56-4649-8B82-4560FA78BB8D}"/>
                  </a:ext>
                </a:extLst>
              </p:cNvPr>
              <p:cNvSpPr/>
              <p:nvPr/>
            </p:nvSpPr>
            <p:spPr>
              <a:xfrm>
                <a:off x="8214431" y="2974147"/>
                <a:ext cx="9650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21FF6601-7E56-4649-8B82-4560FA78BB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431" y="2974147"/>
                <a:ext cx="96505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2C8118D6-AF05-44CC-AE97-AE6CDF7EBB30}"/>
              </a:ext>
            </a:extLst>
          </p:cNvPr>
          <p:cNvCxnSpPr>
            <a:cxnSpLocks noChangeAspect="1"/>
            <a:stCxn id="15" idx="3"/>
          </p:cNvCxnSpPr>
          <p:nvPr/>
        </p:nvCxnSpPr>
        <p:spPr>
          <a:xfrm flipH="1">
            <a:off x="5113897" y="3486788"/>
            <a:ext cx="349081" cy="3139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F2664FB9-A9A6-490C-8D12-C4305553F1CC}"/>
              </a:ext>
            </a:extLst>
          </p:cNvPr>
          <p:cNvCxnSpPr>
            <a:cxnSpLocks noChangeAspect="1"/>
            <a:stCxn id="15" idx="5"/>
          </p:cNvCxnSpPr>
          <p:nvPr/>
        </p:nvCxnSpPr>
        <p:spPr>
          <a:xfrm>
            <a:off x="5844816" y="3486788"/>
            <a:ext cx="370731" cy="3275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3B02F487-B272-48AE-AE4C-C7DCF82E6AA0}"/>
              </a:ext>
            </a:extLst>
          </p:cNvPr>
          <p:cNvCxnSpPr>
            <a:cxnSpLocks/>
          </p:cNvCxnSpPr>
          <p:nvPr/>
        </p:nvCxnSpPr>
        <p:spPr>
          <a:xfrm>
            <a:off x="7263598" y="3968237"/>
            <a:ext cx="1108242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E5B42108-0135-4E78-92F3-54261636A430}"/>
                  </a:ext>
                </a:extLst>
              </p:cNvPr>
              <p:cNvSpPr/>
              <p:nvPr/>
            </p:nvSpPr>
            <p:spPr>
              <a:xfrm>
                <a:off x="1945867" y="3506597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E5B42108-0135-4E78-92F3-54261636A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867" y="3506597"/>
                <a:ext cx="519723" cy="7694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>
            <a:extLst>
              <a:ext uri="{FF2B5EF4-FFF2-40B4-BE49-F238E27FC236}">
                <a16:creationId xmlns:a16="http://schemas.microsoft.com/office/drawing/2014/main" id="{983E2AFB-0B83-4240-B1EC-E447B42ABED2}"/>
              </a:ext>
            </a:extLst>
          </p:cNvPr>
          <p:cNvSpPr>
            <a:spLocks noChangeAspect="1"/>
          </p:cNvSpPr>
          <p:nvPr/>
        </p:nvSpPr>
        <p:spPr>
          <a:xfrm>
            <a:off x="6738923" y="523253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A2BC3478-48B1-4A7F-9378-311835727727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884269" y="4183486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0A576108-44CE-4A94-94C9-716F773EF443}"/>
              </a:ext>
            </a:extLst>
          </p:cNvPr>
          <p:cNvCxnSpPr>
            <a:cxnSpLocks noChangeAspect="1"/>
          </p:cNvCxnSpPr>
          <p:nvPr/>
        </p:nvCxnSpPr>
        <p:spPr>
          <a:xfrm>
            <a:off x="6479842" y="4973458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C524F826-5E6E-4878-86B4-4E797CD60667}"/>
              </a:ext>
            </a:extLst>
          </p:cNvPr>
          <p:cNvCxnSpPr>
            <a:cxnSpLocks/>
          </p:cNvCxnSpPr>
          <p:nvPr/>
        </p:nvCxnSpPr>
        <p:spPr>
          <a:xfrm>
            <a:off x="7519307" y="5502539"/>
            <a:ext cx="852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platzhalter 2">
                <a:extLst>
                  <a:ext uri="{FF2B5EF4-FFF2-40B4-BE49-F238E27FC236}">
                    <a16:creationId xmlns:a16="http://schemas.microsoft.com/office/drawing/2014/main" id="{805CB138-347A-4A5B-BAFA-CF57D8C8F94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52124" y="5786493"/>
                <a:ext cx="1970280" cy="381612"/>
              </a:xfrm>
            </p:spPr>
            <p:txBody>
              <a:bodyPr/>
              <a:lstStyle/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𝑂</m:t>
                      </m:r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AT" sz="2400" b="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  <m:func>
                        <m:funcPr>
                          <m:ctrlPr>
                            <a:rPr lang="de-AT" sz="24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AT" sz="2400" b="0" i="0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de-AT" sz="24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</m:func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4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Textplatzhalter 2">
                <a:extLst>
                  <a:ext uri="{FF2B5EF4-FFF2-40B4-BE49-F238E27FC236}">
                    <a16:creationId xmlns:a16="http://schemas.microsoft.com/office/drawing/2014/main" id="{805CB138-347A-4A5B-BAFA-CF57D8C8F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2124" y="5786493"/>
                <a:ext cx="1970280" cy="381612"/>
              </a:xfr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lipse 60">
            <a:extLst>
              <a:ext uri="{FF2B5EF4-FFF2-40B4-BE49-F238E27FC236}">
                <a16:creationId xmlns:a16="http://schemas.microsoft.com/office/drawing/2014/main" id="{EFC3AAEF-4AB2-4F92-AB09-1EC9732BDF62}"/>
              </a:ext>
            </a:extLst>
          </p:cNvPr>
          <p:cNvSpPr>
            <a:spLocks noChangeAspect="1"/>
          </p:cNvSpPr>
          <p:nvPr/>
        </p:nvSpPr>
        <p:spPr>
          <a:xfrm>
            <a:off x="4662745" y="371636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4B15AFCA-FCA4-4CCF-896D-D27CFDFE5C62}"/>
                  </a:ext>
                </a:extLst>
              </p:cNvPr>
              <p:cNvSpPr/>
              <p:nvPr/>
            </p:nvSpPr>
            <p:spPr>
              <a:xfrm>
                <a:off x="2098635" y="2270288"/>
                <a:ext cx="478015" cy="517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num>
                        <m:den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</m:t>
                          </m:r>
                        </m:den>
                      </m:f>
                    </m:oMath>
                  </m:oMathPara>
                </a14:m>
                <a:endParaRPr lang="de-AT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4B15AFCA-FCA4-4CCF-896D-D27CFDFE5C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635" y="2270288"/>
                <a:ext cx="478015" cy="517578"/>
              </a:xfrm>
              <a:prstGeom prst="rect">
                <a:avLst/>
              </a:prstGeom>
              <a:blipFill>
                <a:blip r:embed="rId10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Ellipse 81">
            <a:extLst>
              <a:ext uri="{FF2B5EF4-FFF2-40B4-BE49-F238E27FC236}">
                <a16:creationId xmlns:a16="http://schemas.microsoft.com/office/drawing/2014/main" id="{91BF32A5-8570-44F0-A7BE-D49F3B7005C7}"/>
              </a:ext>
            </a:extLst>
          </p:cNvPr>
          <p:cNvSpPr>
            <a:spLocks noChangeAspect="1"/>
          </p:cNvSpPr>
          <p:nvPr/>
        </p:nvSpPr>
        <p:spPr>
          <a:xfrm>
            <a:off x="6096025" y="369880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621D72EB-6290-43F2-A5AF-9DE6CD16D282}"/>
              </a:ext>
            </a:extLst>
          </p:cNvPr>
          <p:cNvCxnSpPr>
            <a:cxnSpLocks noChangeAspect="1"/>
          </p:cNvCxnSpPr>
          <p:nvPr/>
        </p:nvCxnSpPr>
        <p:spPr>
          <a:xfrm>
            <a:off x="6565793" y="4149082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9B20CE85-D959-45F9-8437-6EA49DB49E09}"/>
                  </a:ext>
                </a:extLst>
              </p:cNvPr>
              <p:cNvSpPr/>
              <p:nvPr/>
            </p:nvSpPr>
            <p:spPr>
              <a:xfrm>
                <a:off x="8214431" y="3695103"/>
                <a:ext cx="9650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9B20CE85-D959-45F9-8437-6EA49DB49E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431" y="3695103"/>
                <a:ext cx="965056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Ellipse 72">
            <a:extLst>
              <a:ext uri="{FF2B5EF4-FFF2-40B4-BE49-F238E27FC236}">
                <a16:creationId xmlns:a16="http://schemas.microsoft.com/office/drawing/2014/main" id="{EE0D92CE-D44C-4D32-8B74-935CB28DA07A}"/>
              </a:ext>
            </a:extLst>
          </p:cNvPr>
          <p:cNvSpPr>
            <a:spLocks noChangeAspect="1"/>
          </p:cNvSpPr>
          <p:nvPr/>
        </p:nvSpPr>
        <p:spPr>
          <a:xfrm>
            <a:off x="1369337" y="303708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72AEEDD3-97C7-4335-A815-63A545E80F84}"/>
              </a:ext>
            </a:extLst>
          </p:cNvPr>
          <p:cNvCxnSpPr>
            <a:cxnSpLocks noChangeAspect="1"/>
            <a:endCxn id="73" idx="7"/>
          </p:cNvCxnSpPr>
          <p:nvPr/>
        </p:nvCxnSpPr>
        <p:spPr>
          <a:xfrm flipH="1">
            <a:off x="1830256" y="2778000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Ellipse 93">
            <a:extLst>
              <a:ext uri="{FF2B5EF4-FFF2-40B4-BE49-F238E27FC236}">
                <a16:creationId xmlns:a16="http://schemas.microsoft.com/office/drawing/2014/main" id="{97E1ED99-B2B5-4D54-AF4E-20B7F2343E10}"/>
              </a:ext>
            </a:extLst>
          </p:cNvPr>
          <p:cNvSpPr>
            <a:spLocks noChangeAspect="1"/>
          </p:cNvSpPr>
          <p:nvPr/>
        </p:nvSpPr>
        <p:spPr>
          <a:xfrm>
            <a:off x="2716529" y="303797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B7241B01-9CDA-4AD2-BA94-809E516B941F}"/>
              </a:ext>
            </a:extLst>
          </p:cNvPr>
          <p:cNvCxnSpPr>
            <a:cxnSpLocks noChangeAspect="1"/>
          </p:cNvCxnSpPr>
          <p:nvPr/>
        </p:nvCxnSpPr>
        <p:spPr>
          <a:xfrm>
            <a:off x="2457448" y="2778896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llipse 95">
            <a:extLst>
              <a:ext uri="{FF2B5EF4-FFF2-40B4-BE49-F238E27FC236}">
                <a16:creationId xmlns:a16="http://schemas.microsoft.com/office/drawing/2014/main" id="{442D466D-2CEE-4718-94B0-E8563A22C9A2}"/>
              </a:ext>
            </a:extLst>
          </p:cNvPr>
          <p:cNvSpPr>
            <a:spLocks noChangeAspect="1"/>
          </p:cNvSpPr>
          <p:nvPr/>
        </p:nvSpPr>
        <p:spPr>
          <a:xfrm>
            <a:off x="678110" y="3761416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B423749D-D5D2-42A1-9CFA-753D0D5EB898}"/>
              </a:ext>
            </a:extLst>
          </p:cNvPr>
          <p:cNvCxnSpPr>
            <a:cxnSpLocks noChangeAspect="1"/>
            <a:stCxn id="73" idx="3"/>
            <a:endCxn id="96" idx="7"/>
          </p:cNvCxnSpPr>
          <p:nvPr/>
        </p:nvCxnSpPr>
        <p:spPr>
          <a:xfrm flipH="1">
            <a:off x="1139029" y="3498000"/>
            <a:ext cx="309389" cy="3424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4D6521D5-AD18-4EE8-AA02-BBF687BFFA70}"/>
              </a:ext>
            </a:extLst>
          </p:cNvPr>
          <p:cNvCxnSpPr>
            <a:cxnSpLocks noChangeAspect="1"/>
            <a:stCxn id="73" idx="5"/>
          </p:cNvCxnSpPr>
          <p:nvPr/>
        </p:nvCxnSpPr>
        <p:spPr>
          <a:xfrm>
            <a:off x="1830256" y="3498000"/>
            <a:ext cx="299875" cy="3423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B59D9E2C-D89D-4D3C-9DAC-94BDE4D9B376}"/>
                  </a:ext>
                </a:extLst>
              </p:cNvPr>
              <p:cNvSpPr/>
              <p:nvPr/>
            </p:nvSpPr>
            <p:spPr>
              <a:xfrm>
                <a:off x="1346724" y="3015386"/>
                <a:ext cx="601447" cy="517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num>
                        <m:den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𝟏𝟎𝟎</m:t>
                          </m:r>
                        </m:den>
                      </m:f>
                    </m:oMath>
                  </m:oMathPara>
                </a14:m>
                <a:endParaRPr lang="de-AT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B59D9E2C-D89D-4D3C-9DAC-94BDE4D9B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724" y="3015386"/>
                <a:ext cx="601447" cy="517578"/>
              </a:xfrm>
              <a:prstGeom prst="rect">
                <a:avLst/>
              </a:prstGeom>
              <a:blipFill>
                <a:blip r:embed="rId12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3AD65292-CECB-426C-ADC9-0572A7CEBF62}"/>
                  </a:ext>
                </a:extLst>
              </p:cNvPr>
              <p:cNvSpPr/>
              <p:nvPr/>
            </p:nvSpPr>
            <p:spPr>
              <a:xfrm>
                <a:off x="801388" y="3841901"/>
                <a:ext cx="35458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3AD65292-CECB-426C-ADC9-0572A7CEBF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88" y="3841901"/>
                <a:ext cx="354584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664C4E7F-82F2-413C-96BF-F05D8F2E97E4}"/>
                  </a:ext>
                </a:extLst>
              </p:cNvPr>
              <p:cNvSpPr/>
              <p:nvPr/>
            </p:nvSpPr>
            <p:spPr>
              <a:xfrm>
                <a:off x="2707160" y="3018951"/>
                <a:ext cx="601447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𝟗</m:t>
                          </m:r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num>
                        <m:den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𝟏𝟎𝟎</m:t>
                          </m:r>
                        </m:den>
                      </m:f>
                    </m:oMath>
                  </m:oMathPara>
                </a14:m>
                <a:endParaRPr lang="de-AT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664C4E7F-82F2-413C-96BF-F05D8F2E9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160" y="3018951"/>
                <a:ext cx="601447" cy="55496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5BBE3DBF-70C6-47B6-843F-82E8DC0CCDC9}"/>
                  </a:ext>
                </a:extLst>
              </p:cNvPr>
              <p:cNvSpPr/>
              <p:nvPr/>
            </p:nvSpPr>
            <p:spPr>
              <a:xfrm>
                <a:off x="4594348" y="2264400"/>
                <a:ext cx="487634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𝟗</m:t>
                          </m:r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num>
                        <m:den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</m:t>
                          </m:r>
                        </m:den>
                      </m:f>
                    </m:oMath>
                  </m:oMathPara>
                </a14:m>
                <a:endParaRPr lang="de-AT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5BBE3DBF-70C6-47B6-843F-82E8DC0CC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348" y="2264400"/>
                <a:ext cx="487634" cy="5549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500FA98A-69D9-4BD9-918A-C6A0EE7383B3}"/>
                  </a:ext>
                </a:extLst>
              </p:cNvPr>
              <p:cNvSpPr/>
              <p:nvPr/>
            </p:nvSpPr>
            <p:spPr>
              <a:xfrm>
                <a:off x="3682198" y="3015011"/>
                <a:ext cx="601447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𝟗</m:t>
                          </m:r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num>
                        <m:den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𝟏𝟎𝟎</m:t>
                          </m:r>
                        </m:den>
                      </m:f>
                    </m:oMath>
                  </m:oMathPara>
                </a14:m>
                <a:endParaRPr lang="de-AT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500FA98A-69D9-4BD9-918A-C6A0EE7383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198" y="3015011"/>
                <a:ext cx="601447" cy="55496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1E0F72B0-CBC7-481A-BC46-6AE907455412}"/>
                  </a:ext>
                </a:extLst>
              </p:cNvPr>
              <p:cNvSpPr/>
              <p:nvPr/>
            </p:nvSpPr>
            <p:spPr>
              <a:xfrm>
                <a:off x="5367685" y="3026431"/>
                <a:ext cx="611065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𝟖𝟏</m:t>
                          </m:r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num>
                        <m:den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𝟏𝟎𝟎</m:t>
                          </m:r>
                        </m:den>
                      </m:f>
                    </m:oMath>
                  </m:oMathPara>
                </a14:m>
                <a:endParaRPr lang="de-AT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1E0F72B0-CBC7-481A-BC46-6AE907455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685" y="3026431"/>
                <a:ext cx="611065" cy="55496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hteck 107">
                <a:extLst>
                  <a:ext uri="{FF2B5EF4-FFF2-40B4-BE49-F238E27FC236}">
                    <a16:creationId xmlns:a16="http://schemas.microsoft.com/office/drawing/2014/main" id="{FA84119B-113B-4105-B135-BC63AB52B207}"/>
                  </a:ext>
                </a:extLst>
              </p:cNvPr>
              <p:cNvSpPr/>
              <p:nvPr/>
            </p:nvSpPr>
            <p:spPr>
              <a:xfrm>
                <a:off x="4660003" y="3769648"/>
                <a:ext cx="585417" cy="439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𝟖𝟏</m:t>
                          </m:r>
                          <m:r>
                            <a:rPr lang="de-AT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num>
                        <m:den>
                          <m:r>
                            <a:rPr lang="de-AT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𝟏𝟎𝟎𝟎</m:t>
                          </m:r>
                        </m:den>
                      </m:f>
                    </m:oMath>
                  </m:oMathPara>
                </a14:m>
                <a:endParaRPr lang="de-AT" sz="12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8" name="Rechteck 107">
                <a:extLst>
                  <a:ext uri="{FF2B5EF4-FFF2-40B4-BE49-F238E27FC236}">
                    <a16:creationId xmlns:a16="http://schemas.microsoft.com/office/drawing/2014/main" id="{FA84119B-113B-4105-B135-BC63AB52B2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003" y="3769648"/>
                <a:ext cx="585417" cy="439223"/>
              </a:xfrm>
              <a:prstGeom prst="rect">
                <a:avLst/>
              </a:prstGeom>
              <a:blipFill>
                <a:blip r:embed="rId18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810D3246-009C-40AF-A4B9-F08AD441DE19}"/>
                  </a:ext>
                </a:extLst>
              </p:cNvPr>
              <p:cNvSpPr/>
              <p:nvPr/>
            </p:nvSpPr>
            <p:spPr>
              <a:xfrm>
                <a:off x="6102159" y="3744263"/>
                <a:ext cx="593431" cy="439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𝟕𝟐𝟗</m:t>
                          </m:r>
                          <m:r>
                            <a:rPr lang="de-AT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num>
                        <m:den>
                          <m:r>
                            <a:rPr lang="de-AT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𝟏𝟎𝟎𝟎</m:t>
                          </m:r>
                        </m:den>
                      </m:f>
                    </m:oMath>
                  </m:oMathPara>
                </a14:m>
                <a:endParaRPr lang="de-AT" sz="12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810D3246-009C-40AF-A4B9-F08AD441D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159" y="3744263"/>
                <a:ext cx="593431" cy="439223"/>
              </a:xfrm>
              <a:prstGeom prst="rect">
                <a:avLst/>
              </a:prstGeom>
              <a:blipFill>
                <a:blip r:embed="rId19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A302ED3D-F6E3-45E4-91C2-EF1FDD054A3F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439889" y="421165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9316EAF4-DA48-42FD-A28E-792818E63851}"/>
              </a:ext>
            </a:extLst>
          </p:cNvPr>
          <p:cNvCxnSpPr>
            <a:cxnSpLocks noChangeAspect="1"/>
          </p:cNvCxnSpPr>
          <p:nvPr/>
        </p:nvCxnSpPr>
        <p:spPr>
          <a:xfrm>
            <a:off x="5121413" y="4177255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5E32E352-755A-42F1-A55A-70214A4CC29A}"/>
                  </a:ext>
                </a:extLst>
              </p:cNvPr>
              <p:cNvSpPr/>
              <p:nvPr/>
            </p:nvSpPr>
            <p:spPr>
              <a:xfrm>
                <a:off x="6096025" y="4264069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5E32E352-755A-42F1-A55A-70214A4CC2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25" y="4264069"/>
                <a:ext cx="519723" cy="76944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677B7EDE-294C-4BC0-80C1-9133AE8794B3}"/>
                  </a:ext>
                </a:extLst>
              </p:cNvPr>
              <p:cNvSpPr/>
              <p:nvPr/>
            </p:nvSpPr>
            <p:spPr>
              <a:xfrm>
                <a:off x="4729945" y="4275679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677B7EDE-294C-4BC0-80C1-9133AE879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45" y="4275679"/>
                <a:ext cx="519723" cy="76944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hteck 116">
                <a:extLst>
                  <a:ext uri="{FF2B5EF4-FFF2-40B4-BE49-F238E27FC236}">
                    <a16:creationId xmlns:a16="http://schemas.microsoft.com/office/drawing/2014/main" id="{4A4E575C-33FB-46EF-A0B7-62008F02ABC0}"/>
                  </a:ext>
                </a:extLst>
              </p:cNvPr>
              <p:cNvSpPr/>
              <p:nvPr/>
            </p:nvSpPr>
            <p:spPr>
              <a:xfrm>
                <a:off x="6846481" y="5333262"/>
                <a:ext cx="35458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7" name="Rechteck 116">
                <a:extLst>
                  <a:ext uri="{FF2B5EF4-FFF2-40B4-BE49-F238E27FC236}">
                    <a16:creationId xmlns:a16="http://schemas.microsoft.com/office/drawing/2014/main" id="{4A4E575C-33FB-46EF-A0B7-62008F02A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481" y="5333262"/>
                <a:ext cx="354584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hteck 118">
                <a:extLst>
                  <a:ext uri="{FF2B5EF4-FFF2-40B4-BE49-F238E27FC236}">
                    <a16:creationId xmlns:a16="http://schemas.microsoft.com/office/drawing/2014/main" id="{BAB3DF8E-686F-42D9-9FB6-2CB8C3797BA8}"/>
                  </a:ext>
                </a:extLst>
              </p:cNvPr>
              <p:cNvSpPr/>
              <p:nvPr/>
            </p:nvSpPr>
            <p:spPr>
              <a:xfrm>
                <a:off x="8579038" y="5271706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9" name="Rechteck 118">
                <a:extLst>
                  <a:ext uri="{FF2B5EF4-FFF2-40B4-BE49-F238E27FC236}">
                    <a16:creationId xmlns:a16="http://schemas.microsoft.com/office/drawing/2014/main" id="{BAB3DF8E-686F-42D9-9FB6-2CB8C3797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038" y="5271706"/>
                <a:ext cx="519723" cy="461665"/>
              </a:xfrm>
              <a:prstGeom prst="rect">
                <a:avLst/>
              </a:prstGeom>
              <a:blipFill>
                <a:blip r:embed="rId23"/>
                <a:stretch>
                  <a:fillRect l="-25581" r="-697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B49C6A3C-78BF-47FA-82D0-43A840AB47A0}"/>
              </a:ext>
            </a:extLst>
          </p:cNvPr>
          <p:cNvCxnSpPr>
            <a:cxnSpLocks/>
          </p:cNvCxnSpPr>
          <p:nvPr/>
        </p:nvCxnSpPr>
        <p:spPr>
          <a:xfrm>
            <a:off x="7504209" y="4800315"/>
            <a:ext cx="852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7312D98D-93FE-416B-B633-12F8E6C751CD}"/>
                  </a:ext>
                </a:extLst>
              </p:cNvPr>
              <p:cNvSpPr/>
              <p:nvPr/>
            </p:nvSpPr>
            <p:spPr>
              <a:xfrm>
                <a:off x="8563940" y="4569482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7312D98D-93FE-416B-B633-12F8E6C75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940" y="4569482"/>
                <a:ext cx="519723" cy="461665"/>
              </a:xfrm>
              <a:prstGeom prst="rect">
                <a:avLst/>
              </a:prstGeom>
              <a:blipFill>
                <a:blip r:embed="rId24"/>
                <a:stretch>
                  <a:fillRect l="-25882" r="-705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C7AD578D-A977-45FD-A6B9-4F4D99D0E246}"/>
              </a:ext>
            </a:extLst>
          </p:cNvPr>
          <p:cNvCxnSpPr>
            <a:cxnSpLocks/>
          </p:cNvCxnSpPr>
          <p:nvPr/>
        </p:nvCxnSpPr>
        <p:spPr>
          <a:xfrm flipH="1">
            <a:off x="257654" y="1693571"/>
            <a:ext cx="8068" cy="425002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hteck 122">
                <a:extLst>
                  <a:ext uri="{FF2B5EF4-FFF2-40B4-BE49-F238E27FC236}">
                    <a16:creationId xmlns:a16="http://schemas.microsoft.com/office/drawing/2014/main" id="{12492C70-B693-4286-98FF-DC8E10BBD5E0}"/>
                  </a:ext>
                </a:extLst>
              </p:cNvPr>
              <p:cNvSpPr/>
              <p:nvPr/>
            </p:nvSpPr>
            <p:spPr>
              <a:xfrm>
                <a:off x="412878" y="4663709"/>
                <a:ext cx="1234569" cy="4948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𝒍𝒐</m:t>
                      </m:r>
                      <m:sSub>
                        <m:sSubPr>
                          <m:ctrlPr>
                            <a:rPr lang="de-A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𝒈</m:t>
                          </m:r>
                        </m:e>
                        <m:sub>
                          <m:r>
                            <a:rPr lang="de-A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</m:t>
                          </m:r>
                          <m:r>
                            <a:rPr lang="de-A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/</m:t>
                          </m:r>
                          <m:r>
                            <a:rPr lang="de-A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𝟗</m:t>
                          </m:r>
                        </m:sub>
                      </m:sSub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3" name="Rechteck 122">
                <a:extLst>
                  <a:ext uri="{FF2B5EF4-FFF2-40B4-BE49-F238E27FC236}">
                    <a16:creationId xmlns:a16="http://schemas.microsoft.com/office/drawing/2014/main" id="{12492C70-B693-4286-98FF-DC8E10BBD5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78" y="4663709"/>
                <a:ext cx="1234569" cy="494815"/>
              </a:xfrm>
              <a:prstGeom prst="rect">
                <a:avLst/>
              </a:prstGeom>
              <a:blipFill>
                <a:blip r:embed="rId25"/>
                <a:stretch>
                  <a:fillRect l="-11386" r="-3465" b="-12346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itel 1">
            <a:extLst>
              <a:ext uri="{FF2B5EF4-FFF2-40B4-BE49-F238E27FC236}">
                <a16:creationId xmlns:a16="http://schemas.microsoft.com/office/drawing/2014/main" id="{4B1E172D-7C38-42D8-804E-EE5419C2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Recursion tree: unbalanced partitioning, 9-to-1 split</a:t>
            </a:r>
          </a:p>
        </p:txBody>
      </p:sp>
    </p:spTree>
    <p:extLst>
      <p:ext uri="{BB962C8B-B14F-4D97-AF65-F5344CB8AC3E}">
        <p14:creationId xmlns:p14="http://schemas.microsoft.com/office/powerpoint/2010/main" val="14963611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350" y="1242945"/>
                <a:ext cx="8229300" cy="5059883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When we split in half, i.e. the new sizes are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/2,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the height of the tree is: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800" i="1" noProof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de-AT" sz="1800" b="0" i="1" noProof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AT" sz="1800" b="0" i="1" noProof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sup>
                          </m:sSup>
                          <m: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=(</m:t>
                          </m:r>
                          <m:f>
                            <m:fPr>
                              <m:ctrlPr>
                                <a:rPr lang="en-US" sz="1800" i="1" noProof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de-AT" sz="1800" b="0" i="1" noProof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AT" sz="1800" b="0" i="1" noProof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1/2</m:t>
                              </m:r>
                            </m:den>
                          </m:f>
                          <m: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h</m:t>
                          </m:r>
                        </m:sup>
                      </m:sSup>
                      <m:r>
                        <a:rPr lang="de-AT" sz="1800" b="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AT" sz="1800" b="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</m:oMath>
                  </m:oMathPara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b="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AT" sz="1800" b="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de-AT" sz="1800" b="0" i="1" noProof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AT" sz="1800" b="0" i="0" noProof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de-AT" sz="1800" b="0" i="0" noProof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de-AT" sz="1800" b="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case of an unbalanced s</a:t>
                </a:r>
                <a:r>
                  <a:rPr lang="en-US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plit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e.g.,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/10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9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/10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the minimal leaf depth is: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1/</m:t>
                              </m:r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h</m:t>
                          </m:r>
                        </m:sup>
                      </m:sSup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 </m:t>
                      </m:r>
                      <m:sSup>
                        <m:sSup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h</m:t>
                          </m:r>
                        </m:sup>
                      </m:sSup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AT" sz="18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maximal leaf depth is then: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9</m:t>
                              </m:r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/10</m:t>
                              </m:r>
                            </m:den>
                          </m:f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h</m:t>
                          </m:r>
                        </m:sup>
                      </m:sSup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 </m:t>
                      </m:r>
                      <m:sSup>
                        <m:sSupPr>
                          <m:ctrlPr>
                            <a:rPr lang="de-AT" sz="18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h</m:t>
                          </m:r>
                        </m:sup>
                      </m:sSup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AT" sz="18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10</m:t>
                              </m:r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/9</m:t>
                              </m:r>
                            </m:sub>
                          </m:sSub>
                        </m:fName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maximal depth is still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func>
                      <m:funcPr>
                        <m:ctrlPr>
                          <a:rPr lang="de-AT" sz="1800" b="0" i="1" noProof="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i="0" noProof="0" dirty="0" err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de-AT" sz="1800" b="0" i="1" noProof="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func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350" y="1242945"/>
                <a:ext cx="8229300" cy="505988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>
            <a:extLst>
              <a:ext uri="{FF2B5EF4-FFF2-40B4-BE49-F238E27FC236}">
                <a16:creationId xmlns:a16="http://schemas.microsoft.com/office/drawing/2014/main" id="{7D89EEF6-4025-41C6-A245-6FE32B62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Unbalanced partitioning, 9-to-1 split</a:t>
            </a:r>
          </a:p>
        </p:txBody>
      </p:sp>
    </p:spTree>
    <p:extLst>
      <p:ext uri="{BB962C8B-B14F-4D97-AF65-F5344CB8AC3E}">
        <p14:creationId xmlns:p14="http://schemas.microsoft.com/office/powerpoint/2010/main" val="680978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38762111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457200" y="1605600"/>
                <a:ext cx="8229600" cy="136537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11: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Suppose that the splits at every level of quicksort are in the proportion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1 − 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0&lt; 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&lt;1/2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is a constant. Using the previous argumentation about the minimum and maximum leaf depth show that the minimum leaf depth is approximately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f>
                      <m:f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AT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AT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the maximum leaf depth is approximately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f>
                      <m:f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AT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AT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(1 − </m:t>
                            </m:r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5600"/>
                <a:ext cx="8229600" cy="1365374"/>
              </a:xfrm>
              <a:prstGeom prst="rect">
                <a:avLst/>
              </a:prstGeom>
              <a:blipFill>
                <a:blip r:embed="rId3"/>
                <a:stretch>
                  <a:fillRect l="-593" t="-2232" b="-1786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1844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53133"/>
                <a:ext cx="8229300" cy="4510903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Suppose now that the “good” and “bad” splits alternate during execution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Here, we are assuming that “good” and “bad” splits are equally likely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One “bad” split followed by one “good” split produces three arrays with sizes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1,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,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total cost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which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situation is now even slightly better than a single “good” split: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+1,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cost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which is again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However, the first example is completely balanced in a recursion subtree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Intuitively, the cost of the “bad” split is absorbed in the cost of a “good” split</a:t>
                </a:r>
              </a:p>
            </p:txBody>
          </p:sp>
        </mc:Choice>
        <mc:Fallback xmlns="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53133"/>
                <a:ext cx="8229300" cy="4510903"/>
              </a:xfrm>
              <a:blipFill>
                <a:blip r:embed="rId3"/>
                <a:stretch>
                  <a:fillRect t="-843" b="-252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>
            <a:extLst>
              <a:ext uri="{FF2B5EF4-FFF2-40B4-BE49-F238E27FC236}">
                <a16:creationId xmlns:a16="http://schemas.microsoft.com/office/drawing/2014/main" id="{B4BD6107-13AD-4A8E-A75D-5F5A524E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Average case</a:t>
            </a:r>
          </a:p>
        </p:txBody>
      </p:sp>
    </p:spTree>
    <p:extLst>
      <p:ext uri="{BB962C8B-B14F-4D97-AF65-F5344CB8AC3E}">
        <p14:creationId xmlns:p14="http://schemas.microsoft.com/office/powerpoint/2010/main" val="2924163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53134"/>
                <a:ext cx="8229300" cy="3163795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Hence, even unbalanced splits have the complexity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log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⁡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can make another argument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When we run quicksort the splits will not be same at every level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Some of the splits will be “good” balanced splits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Some of the splits will be “bad” unbalanced splits, e.g., long portions of same number or presorted parts of the array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the average case partition produces a mix of “good” and “bad” splits</a:t>
                </a:r>
              </a:p>
            </p:txBody>
          </p:sp>
        </mc:Choice>
        <mc:Fallback xmlns="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53134"/>
                <a:ext cx="8229300" cy="316379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87;p2">
            <a:extLst>
              <a:ext uri="{FF2B5EF4-FFF2-40B4-BE49-F238E27FC236}">
                <a16:creationId xmlns:a16="http://schemas.microsoft.com/office/drawing/2014/main" id="{8D2EF1AB-A396-4E5B-9ED2-5287AED0349A}"/>
              </a:ext>
            </a:extLst>
          </p:cNvPr>
          <p:cNvSpPr txBox="1">
            <a:spLocks/>
          </p:cNvSpPr>
          <p:nvPr/>
        </p:nvSpPr>
        <p:spPr>
          <a:xfrm>
            <a:off x="527658" y="4901731"/>
            <a:ext cx="8229600" cy="10745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Remark 2: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Important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assumption that we are making: all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permutations are equally likely. Some of these permutations will produce “good” splits and some will produce “bad” splits.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4E2842C7-D1DD-4B2B-95CA-8835ECCF2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Average case</a:t>
            </a:r>
          </a:p>
        </p:txBody>
      </p:sp>
    </p:spTree>
    <p:extLst>
      <p:ext uri="{BB962C8B-B14F-4D97-AF65-F5344CB8AC3E}">
        <p14:creationId xmlns:p14="http://schemas.microsoft.com/office/powerpoint/2010/main" val="262219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Randomized quicksort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20788310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platzhalter 2">
            <a:extLst>
              <a:ext uri="{FF2B5EF4-FFF2-40B4-BE49-F238E27FC236}">
                <a16:creationId xmlns:a16="http://schemas.microsoft.com/office/drawing/2014/main" id="{8CEA290E-797F-4002-8325-6DFFB96B7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4"/>
            <a:ext cx="8229300" cy="3408723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real situations, we can not expect that all permutations are equally likely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many applications, we will have larger presorted parts of the array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example, transaction data sorted for each day combined in monthly data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these cases we can use a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randomized algorithm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impose a distribution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two basic possibilities to have a randomized quicksort:</a:t>
            </a:r>
          </a:p>
          <a:p>
            <a:pPr marL="8572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Before sorting we randomly permute the input array</a:t>
            </a:r>
          </a:p>
          <a:p>
            <a:pPr marL="8572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randomly select the pivot when partitioning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Notebook example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269C7EC7-4A10-4E58-BB71-517B06881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Randomized quicksort</a:t>
            </a:r>
          </a:p>
        </p:txBody>
      </p:sp>
    </p:spTree>
    <p:extLst>
      <p:ext uri="{BB962C8B-B14F-4D97-AF65-F5344CB8AC3E}">
        <p14:creationId xmlns:p14="http://schemas.microsoft.com/office/powerpoint/2010/main" val="132619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53134"/>
                <a:ext cx="8229300" cy="2045287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analysis is same for both versions of the randomized quicksort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will assume that all input numbers are distinct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simplifies the analysis but the concept generalizes for the alternative case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define rank of a number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a set as the number of elements less or equal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53134"/>
                <a:ext cx="8229300" cy="204528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FDB70E3-8B51-4044-AEFE-D6DEB95CF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36668"/>
              </p:ext>
            </p:extLst>
          </p:nvPr>
        </p:nvGraphicFramePr>
        <p:xfrm>
          <a:off x="2647394" y="3878581"/>
          <a:ext cx="362387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4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4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4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4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4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4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4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4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1EE346DB-2FDD-4E25-A4DF-3313F4014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357525"/>
              </p:ext>
            </p:extLst>
          </p:nvPr>
        </p:nvGraphicFramePr>
        <p:xfrm>
          <a:off x="2647394" y="4316005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44472D1D-80DA-43B6-9F69-A231F51F5B36}"/>
              </a:ext>
            </a:extLst>
          </p:cNvPr>
          <p:cNvSpPr txBox="1"/>
          <p:nvPr/>
        </p:nvSpPr>
        <p:spPr>
          <a:xfrm>
            <a:off x="1379764" y="3878581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A0424E7-6B05-4EC5-B515-F8D409A98A58}"/>
              </a:ext>
            </a:extLst>
          </p:cNvPr>
          <p:cNvSpPr txBox="1"/>
          <p:nvPr/>
        </p:nvSpPr>
        <p:spPr>
          <a:xfrm>
            <a:off x="1379764" y="43160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2">
                <a:extLst>
                  <a:ext uri="{FF2B5EF4-FFF2-40B4-BE49-F238E27FC236}">
                    <a16:creationId xmlns:a16="http://schemas.microsoft.com/office/drawing/2014/main" id="{C8F14778-69E3-4421-9E08-91A3318AD1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957" y="5020200"/>
                <a:ext cx="8229300" cy="7437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Probability of picking a number as the pivot with any rank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1/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Probability of the pivot having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𝑟𝑎𝑛𝑘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 = 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=1, 2, …,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1/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 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platzhalter 2">
                <a:extLst>
                  <a:ext uri="{FF2B5EF4-FFF2-40B4-BE49-F238E27FC236}">
                    <a16:creationId xmlns:a16="http://schemas.microsoft.com/office/drawing/2014/main" id="{C8F14778-69E3-4421-9E08-91A3318AD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57" y="5020200"/>
                <a:ext cx="8229300" cy="743786"/>
              </a:xfrm>
              <a:prstGeom prst="rect">
                <a:avLst/>
              </a:prstGeom>
              <a:blipFill>
                <a:blip r:embed="rId4"/>
                <a:stretch>
                  <a:fillRect t="-7377" b="-163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el 1">
            <a:extLst>
              <a:ext uri="{FF2B5EF4-FFF2-40B4-BE49-F238E27FC236}">
                <a16:creationId xmlns:a16="http://schemas.microsoft.com/office/drawing/2014/main" id="{D12E5D1D-34BE-4BAD-A415-F99C0880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Analysis of randomized quicksort</a:t>
            </a:r>
          </a:p>
        </p:txBody>
      </p:sp>
    </p:spTree>
    <p:extLst>
      <p:ext uri="{BB962C8B-B14F-4D97-AF65-F5344CB8AC3E}">
        <p14:creationId xmlns:p14="http://schemas.microsoft.com/office/powerpoint/2010/main" val="7254280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350" y="1216480"/>
                <a:ext cx="8229300" cy="5215520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Let us now compute the probability of partitioning outcomes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𝑟𝑎𝑛𝑘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 = 1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Index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stops at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index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also stops at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AT" sz="1800" b="0" i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pivot</m:t>
                    </m:r>
                    <m:r>
                      <a:rPr lang="de-AT" sz="1800" b="0" i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smallest)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the left partition has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element and the right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elements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event occurs with probability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1/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is the probability that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𝑟𝑎𝑛𝑘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 = 1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𝑟𝑎𝑛𝑘</m:t>
                    </m:r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≥ 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left partition will have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𝑟𝑎𝑛𝑘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 – 1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elements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=1, 2, …,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probability the left side has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elements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den>
                    </m:f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Combining those two cases the probability of the left partition having: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One element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2/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Having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elements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=2, 3, …,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1/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350" y="1216480"/>
                <a:ext cx="8229300" cy="5215520"/>
              </a:xfrm>
              <a:blipFill>
                <a:blip r:embed="rId3"/>
                <a:stretch>
                  <a:fillRect t="-243" r="-1080" b="-1703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>
            <a:extLst>
              <a:ext uri="{FF2B5EF4-FFF2-40B4-BE49-F238E27FC236}">
                <a16:creationId xmlns:a16="http://schemas.microsoft.com/office/drawing/2014/main" id="{D5FFBCD7-15E8-40A1-86E1-D5A8F194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Analysis of randomized quicksort</a:t>
            </a:r>
          </a:p>
        </p:txBody>
      </p:sp>
    </p:spTree>
    <p:extLst>
      <p:ext uri="{BB962C8B-B14F-4D97-AF65-F5344CB8AC3E}">
        <p14:creationId xmlns:p14="http://schemas.microsoft.com/office/powerpoint/2010/main" val="160540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Quicksort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8F2C2A12-C5B8-4044-847D-FDC4037DD3B8}"/>
              </a:ext>
            </a:extLst>
          </p:cNvPr>
          <p:cNvSpPr/>
          <p:nvPr/>
        </p:nvSpPr>
        <p:spPr>
          <a:xfrm>
            <a:off x="850981" y="1742932"/>
            <a:ext cx="7835519" cy="2071657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def quicksort(a, p, r):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if p &lt; r: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q = partition(a, p, r) # partition around the pivot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	 # q is index of pivot element  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quicksort(a, p, q - 1) # sort the low side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quicksort(a, q + 1, r) # sort the high side</a:t>
            </a:r>
          </a:p>
        </p:txBody>
      </p:sp>
    </p:spTree>
    <p:extLst>
      <p:ext uri="{BB962C8B-B14F-4D97-AF65-F5344CB8AC3E}">
        <p14:creationId xmlns:p14="http://schemas.microsoft.com/office/powerpoint/2010/main" val="39517781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350" y="1570799"/>
                <a:ext cx="8229300" cy="2274580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0&lt;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≤1/2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be the fraction of the array size occupied by the left partition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Let us compute the probability of having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 1−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split: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… 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350" y="1570799"/>
                <a:ext cx="8229300" cy="227458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2">
                <a:extLst>
                  <a:ext uri="{FF2B5EF4-FFF2-40B4-BE49-F238E27FC236}">
                    <a16:creationId xmlns:a16="http://schemas.microsoft.com/office/drawing/2014/main" id="{810531D8-1FB0-4C52-8587-18A4776067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7473" y="2957949"/>
                <a:ext cx="1185461" cy="650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de-AT" sz="32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AT" sz="320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groupChrPr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            </m:t>
                              </m:r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de-A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/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e>
                          </m:eqArr>
                        </m:lim>
                      </m:limLow>
                    </m:oMath>
                  </m:oMathPara>
                </a14:m>
                <a:endParaRPr lang="de-AT" sz="3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platzhalter 2">
                <a:extLst>
                  <a:ext uri="{FF2B5EF4-FFF2-40B4-BE49-F238E27FC236}">
                    <a16:creationId xmlns:a16="http://schemas.microsoft.com/office/drawing/2014/main" id="{810531D8-1FB0-4C52-8587-18A477606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473" y="2957949"/>
                <a:ext cx="1185461" cy="650466"/>
              </a:xfrm>
              <a:prstGeom prst="rect">
                <a:avLst/>
              </a:prstGeom>
              <a:blipFill>
                <a:blip r:embed="rId4"/>
                <a:stretch>
                  <a:fillRect l="-7368" t="-45283" r="-23158" b="-415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2">
                <a:extLst>
                  <a:ext uri="{FF2B5EF4-FFF2-40B4-BE49-F238E27FC236}">
                    <a16:creationId xmlns:a16="http://schemas.microsoft.com/office/drawing/2014/main" id="{1FA0F0DE-9B43-4FB9-90B7-CDC6274F59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96628" y="3401856"/>
                <a:ext cx="1185461" cy="650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1</m:t>
                      </m:r>
                    </m:oMath>
                  </m:oMathPara>
                </a14:m>
                <a:endParaRPr lang="de-AT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platzhalter 2">
                <a:extLst>
                  <a:ext uri="{FF2B5EF4-FFF2-40B4-BE49-F238E27FC236}">
                    <a16:creationId xmlns:a16="http://schemas.microsoft.com/office/drawing/2014/main" id="{1FA0F0DE-9B43-4FB9-90B7-CDC6274F5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628" y="3401856"/>
                <a:ext cx="1185461" cy="6504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D0D0BA30-28EE-439C-B8AC-E71EAB70FC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94800" y="2962818"/>
                <a:ext cx="1185461" cy="650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de-AT" sz="32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AT" sz="320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groupChrPr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             </m:t>
                              </m:r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de-A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/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e>
                          </m:eqArr>
                        </m:lim>
                      </m:limLow>
                    </m:oMath>
                  </m:oMathPara>
                </a14:m>
                <a:endParaRPr lang="de-AT" sz="3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D0D0BA30-28EE-439C-B8AC-E71EAB70F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800" y="2962818"/>
                <a:ext cx="1185461" cy="650466"/>
              </a:xfrm>
              <a:prstGeom prst="rect">
                <a:avLst/>
              </a:prstGeom>
              <a:blipFill>
                <a:blip r:embed="rId6"/>
                <a:stretch>
                  <a:fillRect l="-8511" t="-44231" r="-30851" b="-36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2">
                <a:extLst>
                  <a:ext uri="{FF2B5EF4-FFF2-40B4-BE49-F238E27FC236}">
                    <a16:creationId xmlns:a16="http://schemas.microsoft.com/office/drawing/2014/main" id="{6B1BB155-06B2-4747-B976-8755EC9BC2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6458" y="2954580"/>
                <a:ext cx="1281728" cy="650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de-AT" sz="32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AT" sz="320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groupChrPr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               </m:t>
                              </m:r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/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−1 −2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e>
                          </m:eqArr>
                        </m:lim>
                      </m:limLow>
                    </m:oMath>
                  </m:oMathPara>
                </a14:m>
                <a:endParaRPr lang="de-AT" sz="3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platzhalter 2">
                <a:extLst>
                  <a:ext uri="{FF2B5EF4-FFF2-40B4-BE49-F238E27FC236}">
                    <a16:creationId xmlns:a16="http://schemas.microsoft.com/office/drawing/2014/main" id="{6B1BB155-06B2-4747-B976-8755EC9BC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458" y="2954580"/>
                <a:ext cx="1281728" cy="650466"/>
              </a:xfrm>
              <a:prstGeom prst="rect">
                <a:avLst/>
              </a:prstGeom>
              <a:blipFill>
                <a:blip r:embed="rId7"/>
                <a:stretch>
                  <a:fillRect l="-4950" t="-46154" r="-39604" b="-59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60596BBD-7A99-45FC-9A00-106302E05E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350" y="3839581"/>
                <a:ext cx="8229300" cy="2274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− 1 −2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partitions in the middle are better balanced than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 1−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split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Probability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 1−</m:t>
                    </m:r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split: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−1</m:t>
                              </m:r>
                            </m:e>
                          </m:d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𝑎𝑛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+2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large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tends to zero and this probability tends to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Probability of having a more balanced split: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−2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60596BBD-7A99-45FC-9A00-106302E05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50" y="3839581"/>
                <a:ext cx="8229300" cy="2274580"/>
              </a:xfrm>
              <a:prstGeom prst="rect">
                <a:avLst/>
              </a:prstGeom>
              <a:blipFill>
                <a:blip r:embed="rId8"/>
                <a:stretch>
                  <a:fillRect t="-3485" b="-64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el 1">
            <a:extLst>
              <a:ext uri="{FF2B5EF4-FFF2-40B4-BE49-F238E27FC236}">
                <a16:creationId xmlns:a16="http://schemas.microsoft.com/office/drawing/2014/main" id="{D754DA59-907A-4D4C-89AF-E28B087E8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Analysis of randomized quicksort</a:t>
            </a:r>
          </a:p>
        </p:txBody>
      </p:sp>
    </p:spTree>
    <p:extLst>
      <p:ext uri="{BB962C8B-B14F-4D97-AF65-F5344CB8AC3E}">
        <p14:creationId xmlns:p14="http://schemas.microsoft.com/office/powerpoint/2010/main" val="19288567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42431172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457200" y="1605600"/>
                <a:ext cx="8229600" cy="147732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12: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Using the last result for a probability of a more balanced split than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 1−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compute the probability that we will get more balanced splits than 0.1, 0.9.</a:t>
                </a:r>
              </a:p>
              <a:p>
                <a:pPr lvl="0">
                  <a:defRPr/>
                </a:pPr>
                <a:endParaRPr lang="en-US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13: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Using the last result for a probability of a more balanced split than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 1−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compute the probability that we will get more balanced splits than 0.25, 0.75.</a:t>
                </a: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5600"/>
                <a:ext cx="8229600" cy="1477328"/>
              </a:xfrm>
              <a:prstGeom prst="rect">
                <a:avLst/>
              </a:prstGeom>
              <a:blipFill>
                <a:blip r:embed="rId3"/>
                <a:stretch>
                  <a:fillRect l="-593" t="-2058" b="-535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1476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350" y="1570799"/>
                <a:ext cx="8229300" cy="2617480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computed that there is 50% chance (probability of 0.5) that the splits are between the first and the third quartile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Hence, there is 50% chance that we obtain a balanced („good“) split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 there is 50% chance that we obtain an unbalanced („bad“) split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expectation we will obtain 50% of „bad“ and 50% of „good“ splits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Our analysis of the average case showed that in this case we have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log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⁡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350" y="1570799"/>
                <a:ext cx="8229300" cy="261748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>
            <a:extLst>
              <a:ext uri="{FF2B5EF4-FFF2-40B4-BE49-F238E27FC236}">
                <a16:creationId xmlns:a16="http://schemas.microsoft.com/office/drawing/2014/main" id="{EDE7F8C7-0D06-4D08-9E87-A8828076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Analysis of randomized quicksort</a:t>
            </a:r>
          </a:p>
        </p:txBody>
      </p:sp>
    </p:spTree>
    <p:extLst>
      <p:ext uri="{BB962C8B-B14F-4D97-AF65-F5344CB8AC3E}">
        <p14:creationId xmlns:p14="http://schemas.microsoft.com/office/powerpoint/2010/main" val="4507643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24227838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457200" y="1605600"/>
                <a:ext cx="8229600" cy="136537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14: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Using our previous result that the maximum leaf depth of the recursion tree is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(1 −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compute this depth for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lvl="0">
                  <a:defRPr/>
                </a:pPr>
                <a:endParaRPr lang="en-US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15: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Implement both versions of the randomized quicksort.</a:t>
                </a: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5600"/>
                <a:ext cx="8229600" cy="1365374"/>
              </a:xfrm>
              <a:prstGeom prst="rect">
                <a:avLst/>
              </a:prstGeom>
              <a:blipFill>
                <a:blip r:embed="rId3"/>
                <a:stretch>
                  <a:fillRect l="-593" t="-2232" b="-625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11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</a:t>
            </a:r>
            <a:endParaRPr lang="en-US" sz="4400" noProof="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1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53135"/>
                <a:ext cx="8229300" cy="2590757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Partitioning starts by selecting the first element from the array as a </a:t>
                </a:r>
                <a:r>
                  <a:rPr lang="en-US" sz="1800" b="1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pivot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„grow“ two subarrays around the pivot: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… 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−1] 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will keep elements smaller or equal to pivot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+1 … 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] 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will keep elements greater or equal to pivot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the end we will place pivot at the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n-US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</a:t>
                </a: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position and return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endParaRPr lang="en-US" sz="1800" b="1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53135"/>
                <a:ext cx="8229300" cy="259075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546760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667186"/>
              </p:ext>
            </p:extLst>
          </p:nvPr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A822A416-2B3B-4C99-A0AF-669A0504F0D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0155" y="1368057"/>
                <a:ext cx="8229300" cy="919833"/>
              </a:xfrm>
            </p:spPr>
            <p:txBody>
              <a:bodyPr/>
              <a:lstStyle/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A822A416-2B3B-4C99-A0AF-669A0504F0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0155" y="1368057"/>
                <a:ext cx="8229300" cy="91983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12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716304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A822A416-2B3B-4C99-A0AF-669A0504F0D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0155" y="1368057"/>
                <a:ext cx="8229300" cy="919833"/>
              </a:xfrm>
            </p:spPr>
            <p:txBody>
              <a:bodyPr/>
              <a:lstStyle/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A822A416-2B3B-4C99-A0AF-669A0504F0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0155" y="1368057"/>
                <a:ext cx="8229300" cy="91983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685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7251f83-1282-459b-9f3b-cc4b28f1078e}" enabled="0" method="" siteId="{a7251f83-1282-459b-9f3b-cc4b28f1078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2946</TotalTime>
  <Words>3221</Words>
  <Application>Microsoft Macintosh PowerPoint</Application>
  <PresentationFormat>On-screen Show (4:3)</PresentationFormat>
  <Paragraphs>688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Calibri</vt:lpstr>
      <vt:lpstr>Cambria Math</vt:lpstr>
      <vt:lpstr>Blackadder ITC</vt:lpstr>
      <vt:lpstr>Wingdings</vt:lpstr>
      <vt:lpstr>Arial</vt:lpstr>
      <vt:lpstr>Consolas</vt:lpstr>
      <vt:lpstr>Office Theme</vt:lpstr>
      <vt:lpstr>1_Office Theme</vt:lpstr>
      <vt:lpstr>Algorithms and Data Structures </vt:lpstr>
      <vt:lpstr>Outline</vt:lpstr>
      <vt:lpstr>Quicksort</vt:lpstr>
      <vt:lpstr>Quicksort</vt:lpstr>
      <vt:lpstr>Quicksort</vt:lpstr>
      <vt:lpstr>Partitioning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4 regions during execution</vt:lpstr>
      <vt:lpstr>Quicksort: Partition</vt:lpstr>
      <vt:lpstr>Exercise</vt:lpstr>
      <vt:lpstr>Student task</vt:lpstr>
      <vt:lpstr>Complexity of quicksort</vt:lpstr>
      <vt:lpstr>Complexity of quicksort</vt:lpstr>
      <vt:lpstr>Recursion tree</vt:lpstr>
      <vt:lpstr>Recursion tree: best case</vt:lpstr>
      <vt:lpstr>Recursion tree: worst case</vt:lpstr>
      <vt:lpstr>Exercise</vt:lpstr>
      <vt:lpstr>Student task</vt:lpstr>
      <vt:lpstr>Exercise: Hoare’s partitioning</vt:lpstr>
      <vt:lpstr>Student task</vt:lpstr>
      <vt:lpstr>Student task</vt:lpstr>
      <vt:lpstr>Student task</vt:lpstr>
      <vt:lpstr>Average case complexity</vt:lpstr>
      <vt:lpstr>Average case</vt:lpstr>
      <vt:lpstr>Balanced vs. unbalanced partitioning</vt:lpstr>
      <vt:lpstr>Recursion tree: unbalanced partitioning, 9-to-1 split</vt:lpstr>
      <vt:lpstr>Unbalanced partitioning, 9-to-1 split</vt:lpstr>
      <vt:lpstr>Exercise</vt:lpstr>
      <vt:lpstr>Student task</vt:lpstr>
      <vt:lpstr>Average case</vt:lpstr>
      <vt:lpstr>Average case</vt:lpstr>
      <vt:lpstr>Randomized quicksort</vt:lpstr>
      <vt:lpstr>Randomized quicksort</vt:lpstr>
      <vt:lpstr>Analysis of randomized quicksort</vt:lpstr>
      <vt:lpstr>Analysis of randomized quicksort</vt:lpstr>
      <vt:lpstr>Analysis of randomized quicksort</vt:lpstr>
      <vt:lpstr>Exercise</vt:lpstr>
      <vt:lpstr>Student task</vt:lpstr>
      <vt:lpstr>Analysis of randomized quicksort</vt:lpstr>
      <vt:lpstr>Exercise</vt:lpstr>
      <vt:lpstr>Student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 Basics of Computer Programming</dc:title>
  <dc:creator>Lyndon Nixon</dc:creator>
  <cp:lastModifiedBy>Ingo Frommholz</cp:lastModifiedBy>
  <cp:revision>933</cp:revision>
  <dcterms:modified xsi:type="dcterms:W3CDTF">2025-05-12T09:25:55Z</dcterms:modified>
</cp:coreProperties>
</file>