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62" r:id="rId24"/>
    <p:sldId id="963" r:id="rId25"/>
    <p:sldId id="943" r:id="rId26"/>
    <p:sldId id="961" r:id="rId27"/>
    <p:sldId id="944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52" r:id="rId36"/>
    <p:sldId id="953" r:id="rId37"/>
    <p:sldId id="954" r:id="rId38"/>
    <p:sldId id="959" r:id="rId39"/>
    <p:sldId id="960" r:id="rId40"/>
    <p:sldId id="955" r:id="rId41"/>
    <p:sldId id="956" r:id="rId42"/>
    <p:sldId id="893" r:id="rId43"/>
    <p:sldId id="957" r:id="rId44"/>
    <p:sldId id="958" r:id="rId45"/>
  </p:sldIdLst>
  <p:sldSz cx="9144000" cy="6858000" type="screen4x3"/>
  <p:notesSz cx="7099300" cy="10234613"/>
  <p:embeddedFontLst>
    <p:embeddedFont>
      <p:font typeface="Blackadder ITC" pitchFamily="82" charset="77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9BAEC-4633-A948-9C28-B77B3E006DBF}" v="37" dt="2025-04-28T13:18:12.285"/>
    <p1510:client id="{EF3E4179-7AC2-CF47-A08F-3425F4704532}" v="141" dt="2025-04-28T12:54:54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>
      <p:cViewPr>
        <p:scale>
          <a:sx n="95" d="100"/>
          <a:sy n="95" d="100"/>
        </p:scale>
        <p:origin x="536" y="91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10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01C9BAEC-4633-A948-9C28-B77B3E006DBF}"/>
    <pc:docChg chg="undo custSel addSld delSld modSld">
      <pc:chgData name="Ingo Frommholz" userId="ee3b4549-206f-4e4f-93a1-b7ff676f0af7" providerId="ADAL" clId="{01C9BAEC-4633-A948-9C28-B77B3E006DBF}" dt="2025-04-28T13:49:10.595" v="245" actId="1076"/>
      <pc:docMkLst>
        <pc:docMk/>
      </pc:docMkLst>
      <pc:sldChg chg="modSp mod">
        <pc:chgData name="Ingo Frommholz" userId="ee3b4549-206f-4e4f-93a1-b7ff676f0af7" providerId="ADAL" clId="{01C9BAEC-4633-A948-9C28-B77B3E006DBF}" dt="2025-04-28T09:58:33.813" v="206" actId="20577"/>
        <pc:sldMkLst>
          <pc:docMk/>
          <pc:sldMk cId="0" sldId="256"/>
        </pc:sldMkLst>
        <pc:spChg chg="mod">
          <ac:chgData name="Ingo Frommholz" userId="ee3b4549-206f-4e4f-93a1-b7ff676f0af7" providerId="ADAL" clId="{01C9BAEC-4633-A948-9C28-B77B3E006DBF}" dt="2025-04-28T09:58:33.813" v="20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Ingo Frommholz" userId="ee3b4549-206f-4e4f-93a1-b7ff676f0af7" providerId="ADAL" clId="{01C9BAEC-4633-A948-9C28-B77B3E006DBF}" dt="2025-04-27T17:28:39.182" v="15" actId="15"/>
        <pc:sldMkLst>
          <pc:docMk/>
          <pc:sldMk cId="3512998741" sldId="899"/>
        </pc:sldMkLst>
        <pc:spChg chg="mod">
          <ac:chgData name="Ingo Frommholz" userId="ee3b4549-206f-4e4f-93a1-b7ff676f0af7" providerId="ADAL" clId="{01C9BAEC-4633-A948-9C28-B77B3E006DBF}" dt="2025-04-27T17:28:39.182" v="15" actId="15"/>
          <ac:spMkLst>
            <pc:docMk/>
            <pc:sldMk cId="3512998741" sldId="899"/>
            <ac:spMk id="6" creationId="{39A6970D-DC2B-440E-BE48-027EC314B1CF}"/>
          </ac:spMkLst>
        </pc:spChg>
        <pc:spChg chg="mod">
          <ac:chgData name="Ingo Frommholz" userId="ee3b4549-206f-4e4f-93a1-b7ff676f0af7" providerId="ADAL" clId="{01C9BAEC-4633-A948-9C28-B77B3E006DBF}" dt="2025-04-27T17:28:36.361" v="13" actId="15"/>
          <ac:spMkLst>
            <pc:docMk/>
            <pc:sldMk cId="3512998741" sldId="899"/>
            <ac:spMk id="10" creationId="{9254B13C-19D7-4861-A881-548D1903C1E4}"/>
          </ac:spMkLst>
        </pc:spChg>
      </pc:sldChg>
      <pc:sldChg chg="modSp">
        <pc:chgData name="Ingo Frommholz" userId="ee3b4549-206f-4e4f-93a1-b7ff676f0af7" providerId="ADAL" clId="{01C9BAEC-4633-A948-9C28-B77B3E006DBF}" dt="2025-04-27T17:34:47.457" v="24" actId="113"/>
        <pc:sldMkLst>
          <pc:docMk/>
          <pc:sldMk cId="750430681" sldId="916"/>
        </pc:sldMkLst>
        <pc:spChg chg="mod">
          <ac:chgData name="Ingo Frommholz" userId="ee3b4549-206f-4e4f-93a1-b7ff676f0af7" providerId="ADAL" clId="{01C9BAEC-4633-A948-9C28-B77B3E006DBF}" dt="2025-04-27T17:34:47.457" v="24" actId="113"/>
          <ac:spMkLst>
            <pc:docMk/>
            <pc:sldMk cId="750430681" sldId="916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6:22:14.029" v="2" actId="20577"/>
        <pc:sldMkLst>
          <pc:docMk/>
          <pc:sldMk cId="569860981" sldId="930"/>
        </pc:sldMkLst>
        <pc:spChg chg="mod">
          <ac:chgData name="Ingo Frommholz" userId="ee3b4549-206f-4e4f-93a1-b7ff676f0af7" providerId="ADAL" clId="{01C9BAEC-4633-A948-9C28-B77B3E006DBF}" dt="2025-04-27T16:22:14.029" v="2" actId="20577"/>
          <ac:spMkLst>
            <pc:docMk/>
            <pc:sldMk cId="569860981" sldId="930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01C9BAEC-4633-A948-9C28-B77B3E006DBF}" dt="2025-04-27T16:27:57.510" v="7"/>
        <pc:sldMkLst>
          <pc:docMk/>
          <pc:sldMk cId="1962372413" sldId="931"/>
        </pc:sldMkLst>
        <pc:spChg chg="add del mod">
          <ac:chgData name="Ingo Frommholz" userId="ee3b4549-206f-4e4f-93a1-b7ff676f0af7" providerId="ADAL" clId="{01C9BAEC-4633-A948-9C28-B77B3E006DBF}" dt="2025-04-27T16:27:57.510" v="7"/>
          <ac:spMkLst>
            <pc:docMk/>
            <pc:sldMk cId="1962372413" sldId="931"/>
            <ac:spMk id="3" creationId="{1D5714A1-97CB-FCFB-C972-E77774001F2B}"/>
          </ac:spMkLst>
        </pc:spChg>
        <pc:spChg chg="mod">
          <ac:chgData name="Ingo Frommholz" userId="ee3b4549-206f-4e4f-93a1-b7ff676f0af7" providerId="ADAL" clId="{01C9BAEC-4633-A948-9C28-B77B3E006DBF}" dt="2025-04-27T16:27:48.428" v="4" actId="20577"/>
          <ac:spMkLst>
            <pc:docMk/>
            <pc:sldMk cId="1962372413" sldId="931"/>
            <ac:spMk id="4" creationId="{B1AB2DE2-BFB4-403B-9976-58C0812A00AF}"/>
          </ac:spMkLst>
        </pc:spChg>
      </pc:sldChg>
      <pc:sldChg chg="modSp mod">
        <pc:chgData name="Ingo Frommholz" userId="ee3b4549-206f-4e4f-93a1-b7ff676f0af7" providerId="ADAL" clId="{01C9BAEC-4633-A948-9C28-B77B3E006DBF}" dt="2025-04-27T17:30:25.558" v="23" actId="20577"/>
        <pc:sldMkLst>
          <pc:docMk/>
          <pc:sldMk cId="2186029615" sldId="933"/>
        </pc:sldMkLst>
        <pc:spChg chg="mod">
          <ac:chgData name="Ingo Frommholz" userId="ee3b4549-206f-4e4f-93a1-b7ff676f0af7" providerId="ADAL" clId="{01C9BAEC-4633-A948-9C28-B77B3E006DBF}" dt="2025-04-27T17:30:25.558" v="23" actId="20577"/>
          <ac:spMkLst>
            <pc:docMk/>
            <pc:sldMk cId="2186029615" sldId="933"/>
            <ac:spMk id="10" creationId="{9254B13C-19D7-4861-A881-548D1903C1E4}"/>
          </ac:spMkLst>
        </pc:spChg>
      </pc:sldChg>
      <pc:sldChg chg="modSp mod">
        <pc:chgData name="Ingo Frommholz" userId="ee3b4549-206f-4e4f-93a1-b7ff676f0af7" providerId="ADAL" clId="{01C9BAEC-4633-A948-9C28-B77B3E006DBF}" dt="2025-04-27T18:13:16.928" v="51" actId="20577"/>
        <pc:sldMkLst>
          <pc:docMk/>
          <pc:sldMk cId="3233213451" sldId="935"/>
        </pc:sldMkLst>
        <pc:spChg chg="mod">
          <ac:chgData name="Ingo Frommholz" userId="ee3b4549-206f-4e4f-93a1-b7ff676f0af7" providerId="ADAL" clId="{01C9BAEC-4633-A948-9C28-B77B3E006DBF}" dt="2025-04-27T18:13:16.928" v="51" actId="20577"/>
          <ac:spMkLst>
            <pc:docMk/>
            <pc:sldMk cId="3233213451" sldId="935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37:41.904" v="64" actId="20577"/>
        <pc:sldMkLst>
          <pc:docMk/>
          <pc:sldMk cId="2016840938" sldId="937"/>
        </pc:sldMkLst>
        <pc:spChg chg="mod">
          <ac:chgData name="Ingo Frommholz" userId="ee3b4549-206f-4e4f-93a1-b7ff676f0af7" providerId="ADAL" clId="{01C9BAEC-4633-A948-9C28-B77B3E006DBF}" dt="2025-04-27T18:37:41.904" v="64" actId="20577"/>
          <ac:spMkLst>
            <pc:docMk/>
            <pc:sldMk cId="2016840938" sldId="937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22.864" v="75" actId="20577"/>
        <pc:sldMkLst>
          <pc:docMk/>
          <pc:sldMk cId="2892247423" sldId="938"/>
        </pc:sldMkLst>
        <pc:spChg chg="mod">
          <ac:chgData name="Ingo Frommholz" userId="ee3b4549-206f-4e4f-93a1-b7ff676f0af7" providerId="ADAL" clId="{01C9BAEC-4633-A948-9C28-B77B3E006DBF}" dt="2025-04-27T18:48:22.864" v="75" actId="20577"/>
          <ac:spMkLst>
            <pc:docMk/>
            <pc:sldMk cId="2892247423" sldId="938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40.021" v="77" actId="20577"/>
        <pc:sldMkLst>
          <pc:docMk/>
          <pc:sldMk cId="2108297071" sldId="939"/>
        </pc:sldMkLst>
        <pc:spChg chg="mod">
          <ac:chgData name="Ingo Frommholz" userId="ee3b4549-206f-4e4f-93a1-b7ff676f0af7" providerId="ADAL" clId="{01C9BAEC-4633-A948-9C28-B77B3E006DBF}" dt="2025-04-27T18:48:40.021" v="77" actId="20577"/>
          <ac:spMkLst>
            <pc:docMk/>
            <pc:sldMk cId="2108297071" sldId="939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18:49:34.239" v="81" actId="20577"/>
        <pc:sldMkLst>
          <pc:docMk/>
          <pc:sldMk cId="477567396" sldId="940"/>
        </pc:sldMkLst>
        <pc:spChg chg="mod">
          <ac:chgData name="Ingo Frommholz" userId="ee3b4549-206f-4e4f-93a1-b7ff676f0af7" providerId="ADAL" clId="{01C9BAEC-4633-A948-9C28-B77B3E006DBF}" dt="2025-04-27T18:49:34.239" v="81" actId="20577"/>
          <ac:spMkLst>
            <pc:docMk/>
            <pc:sldMk cId="477567396" sldId="940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4-27T19:41:54.537" v="99"/>
        <pc:sldMkLst>
          <pc:docMk/>
          <pc:sldMk cId="1059389305" sldId="941"/>
        </pc:sldMkLst>
        <pc:spChg chg="add del mod">
          <ac:chgData name="Ingo Frommholz" userId="ee3b4549-206f-4e4f-93a1-b7ff676f0af7" providerId="ADAL" clId="{01C9BAEC-4633-A948-9C28-B77B3E006DBF}" dt="2025-04-27T19:41:54.537" v="99"/>
          <ac:spMkLst>
            <pc:docMk/>
            <pc:sldMk cId="1059389305" sldId="941"/>
            <ac:spMk id="3" creationId="{C2F61DD7-0971-8C1A-B9C1-929AB5232A04}"/>
          </ac:spMkLst>
        </pc:spChg>
        <pc:spChg chg="mod">
          <ac:chgData name="Ingo Frommholz" userId="ee3b4549-206f-4e4f-93a1-b7ff676f0af7" providerId="ADAL" clId="{01C9BAEC-4633-A948-9C28-B77B3E006DBF}" dt="2025-04-27T19:36:37.577" v="96" actId="20577"/>
          <ac:spMkLst>
            <pc:docMk/>
            <pc:sldMk cId="1059389305" sldId="941"/>
            <ac:spMk id="45" creationId="{A8884AE5-3D47-4635-BD0A-863F1B654D33}"/>
          </ac:spMkLst>
        </pc:spChg>
      </pc:sldChg>
      <pc:sldChg chg="modSp del mod modClrScheme chgLayout">
        <pc:chgData name="Ingo Frommholz" userId="ee3b4549-206f-4e4f-93a1-b7ff676f0af7" providerId="ADAL" clId="{01C9BAEC-4633-A948-9C28-B77B3E006DBF}" dt="2025-04-28T13:17:31.255" v="212" actId="2696"/>
        <pc:sldMkLst>
          <pc:docMk/>
          <pc:sldMk cId="1839661885" sldId="942"/>
        </pc:sldMkLst>
        <pc:spChg chg="mod ord">
          <ac:chgData name="Ingo Frommholz" userId="ee3b4549-206f-4e4f-93a1-b7ff676f0af7" providerId="ADAL" clId="{01C9BAEC-4633-A948-9C28-B77B3E006DBF}" dt="2025-04-28T13:17:28.617" v="211" actId="700"/>
          <ac:spMkLst>
            <pc:docMk/>
            <pc:sldMk cId="1839661885" sldId="942"/>
            <ac:spMk id="3" creationId="{E91C8A42-093C-4664-A394-225128BADCD0}"/>
          </ac:spMkLst>
        </pc:spChg>
        <pc:spChg chg="mod ord">
          <ac:chgData name="Ingo Frommholz" userId="ee3b4549-206f-4e4f-93a1-b7ff676f0af7" providerId="ADAL" clId="{01C9BAEC-4633-A948-9C28-B77B3E006DBF}" dt="2025-04-28T13:17:28.617" v="211" actId="700"/>
          <ac:spMkLst>
            <pc:docMk/>
            <pc:sldMk cId="1839661885" sldId="942"/>
            <ac:spMk id="87" creationId="{00000000-0000-0000-0000-000000000000}"/>
          </ac:spMkLst>
        </pc:spChg>
      </pc:sldChg>
      <pc:sldChg chg="modSp mod">
        <pc:chgData name="Ingo Frommholz" userId="ee3b4549-206f-4e4f-93a1-b7ff676f0af7" providerId="ADAL" clId="{01C9BAEC-4633-A948-9C28-B77B3E006DBF}" dt="2025-04-28T07:38:18.410" v="199" actId="20577"/>
        <pc:sldMkLst>
          <pc:docMk/>
          <pc:sldMk cId="887298038" sldId="943"/>
        </pc:sldMkLst>
        <pc:spChg chg="mod">
          <ac:chgData name="Ingo Frommholz" userId="ee3b4549-206f-4e4f-93a1-b7ff676f0af7" providerId="ADAL" clId="{01C9BAEC-4633-A948-9C28-B77B3E006DBF}" dt="2025-04-28T07:38:18.410" v="199" actId="20577"/>
          <ac:spMkLst>
            <pc:docMk/>
            <pc:sldMk cId="887298038" sldId="943"/>
            <ac:spMk id="4" creationId="{B1AB2DE2-BFB4-403B-9976-58C0812A00AF}"/>
          </ac:spMkLst>
        </pc:spChg>
      </pc:sldChg>
      <pc:sldChg chg="modSp mod">
        <pc:chgData name="Ingo Frommholz" userId="ee3b4549-206f-4e4f-93a1-b7ff676f0af7" providerId="ADAL" clId="{01C9BAEC-4633-A948-9C28-B77B3E006DBF}" dt="2025-04-27T20:37:03.648" v="149" actId="20577"/>
        <pc:sldMkLst>
          <pc:docMk/>
          <pc:sldMk cId="2999504057" sldId="946"/>
        </pc:sldMkLst>
        <pc:spChg chg="mod">
          <ac:chgData name="Ingo Frommholz" userId="ee3b4549-206f-4e4f-93a1-b7ff676f0af7" providerId="ADAL" clId="{01C9BAEC-4633-A948-9C28-B77B3E006DBF}" dt="2025-04-27T20:37:03.648" v="149" actId="20577"/>
          <ac:spMkLst>
            <pc:docMk/>
            <pc:sldMk cId="2999504057" sldId="946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4-28T09:58:30.547" v="202"/>
        <pc:sldMkLst>
          <pc:docMk/>
          <pc:sldMk cId="3680780438" sldId="949"/>
        </pc:sldMkLst>
        <pc:spChg chg="add del mod">
          <ac:chgData name="Ingo Frommholz" userId="ee3b4549-206f-4e4f-93a1-b7ff676f0af7" providerId="ADAL" clId="{01C9BAEC-4633-A948-9C28-B77B3E006DBF}" dt="2025-04-28T09:58:30.547" v="202"/>
          <ac:spMkLst>
            <pc:docMk/>
            <pc:sldMk cId="3680780438" sldId="949"/>
            <ac:spMk id="2" creationId="{A6FB4AA9-ED4A-B5FC-3F6C-C6EB12C2A6CF}"/>
          </ac:spMkLst>
        </pc:spChg>
      </pc:sldChg>
      <pc:sldChg chg="modSp mod">
        <pc:chgData name="Ingo Frommholz" userId="ee3b4549-206f-4e4f-93a1-b7ff676f0af7" providerId="ADAL" clId="{01C9BAEC-4633-A948-9C28-B77B3E006DBF}" dt="2025-04-27T21:13:00.576" v="152" actId="20577"/>
        <pc:sldMkLst>
          <pc:docMk/>
          <pc:sldMk cId="80388761" sldId="951"/>
        </pc:sldMkLst>
        <pc:spChg chg="mod">
          <ac:chgData name="Ingo Frommholz" userId="ee3b4549-206f-4e4f-93a1-b7ff676f0af7" providerId="ADAL" clId="{01C9BAEC-4633-A948-9C28-B77B3E006DBF}" dt="2025-04-27T21:13:00.576" v="152" actId="20577"/>
          <ac:spMkLst>
            <pc:docMk/>
            <pc:sldMk cId="80388761" sldId="951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1:14:55.300" v="155" actId="20577"/>
        <pc:sldMkLst>
          <pc:docMk/>
          <pc:sldMk cId="662158765" sldId="953"/>
        </pc:sldMkLst>
        <pc:spChg chg="mod">
          <ac:chgData name="Ingo Frommholz" userId="ee3b4549-206f-4e4f-93a1-b7ff676f0af7" providerId="ADAL" clId="{01C9BAEC-4633-A948-9C28-B77B3E006DBF}" dt="2025-04-27T21:14:55.300" v="155" actId="20577"/>
          <ac:spMkLst>
            <pc:docMk/>
            <pc:sldMk cId="662158765" sldId="953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2:15:14.770" v="160" actId="20577"/>
        <pc:sldMkLst>
          <pc:docMk/>
          <pc:sldMk cId="1151524688" sldId="956"/>
        </pc:sldMkLst>
        <pc:spChg chg="mod">
          <ac:chgData name="Ingo Frommholz" userId="ee3b4549-206f-4e4f-93a1-b7ff676f0af7" providerId="ADAL" clId="{01C9BAEC-4633-A948-9C28-B77B3E006DBF}" dt="2025-04-27T22:15:14.770" v="160" actId="20577"/>
          <ac:spMkLst>
            <pc:docMk/>
            <pc:sldMk cId="1151524688" sldId="956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1:15:48.397" v="157" actId="20577"/>
        <pc:sldMkLst>
          <pc:docMk/>
          <pc:sldMk cId="272399731" sldId="960"/>
        </pc:sldMkLst>
        <pc:spChg chg="mod">
          <ac:chgData name="Ingo Frommholz" userId="ee3b4549-206f-4e4f-93a1-b7ff676f0af7" providerId="ADAL" clId="{01C9BAEC-4633-A948-9C28-B77B3E006DBF}" dt="2025-04-27T21:15:48.397" v="157" actId="20577"/>
          <ac:spMkLst>
            <pc:docMk/>
            <pc:sldMk cId="272399731" sldId="960"/>
            <ac:spMk id="4" creationId="{B1AB2DE2-BFB4-403B-9976-58C0812A00AF}"/>
          </ac:spMkLst>
        </pc:spChg>
      </pc:sldChg>
      <pc:sldChg chg="add">
        <pc:chgData name="Ingo Frommholz" userId="ee3b4549-206f-4e4f-93a1-b7ff676f0af7" providerId="ADAL" clId="{01C9BAEC-4633-A948-9C28-B77B3E006DBF}" dt="2025-04-28T13:16:50.066" v="207" actId="2890"/>
        <pc:sldMkLst>
          <pc:docMk/>
          <pc:sldMk cId="3616544710" sldId="962"/>
        </pc:sldMkLst>
      </pc:sldChg>
      <pc:sldChg chg="new del">
        <pc:chgData name="Ingo Frommholz" userId="ee3b4549-206f-4e4f-93a1-b7ff676f0af7" providerId="ADAL" clId="{01C9BAEC-4633-A948-9C28-B77B3E006DBF}" dt="2025-04-28T13:17:09.048" v="209" actId="2696"/>
        <pc:sldMkLst>
          <pc:docMk/>
          <pc:sldMk cId="82790928" sldId="963"/>
        </pc:sldMkLst>
      </pc:sldChg>
      <pc:sldChg chg="addSp delSp modSp add mod">
        <pc:chgData name="Ingo Frommholz" userId="ee3b4549-206f-4e4f-93a1-b7ff676f0af7" providerId="ADAL" clId="{01C9BAEC-4633-A948-9C28-B77B3E006DBF}" dt="2025-04-28T13:49:10.595" v="245" actId="1076"/>
        <pc:sldMkLst>
          <pc:docMk/>
          <pc:sldMk cId="3482836868" sldId="963"/>
        </pc:sldMkLst>
        <pc:spChg chg="mod">
          <ac:chgData name="Ingo Frommholz" userId="ee3b4549-206f-4e4f-93a1-b7ff676f0af7" providerId="ADAL" clId="{01C9BAEC-4633-A948-9C28-B77B3E006DBF}" dt="2025-04-28T13:17:52.393" v="231" actId="20577"/>
          <ac:spMkLst>
            <pc:docMk/>
            <pc:sldMk cId="3482836868" sldId="963"/>
            <ac:spMk id="2" creationId="{B3B32212-BCC2-7550-6D65-AA916CCD4CC8}"/>
          </ac:spMkLst>
        </pc:spChg>
        <pc:spChg chg="add mod">
          <ac:chgData name="Ingo Frommholz" userId="ee3b4549-206f-4e4f-93a1-b7ff676f0af7" providerId="ADAL" clId="{01C9BAEC-4633-A948-9C28-B77B3E006DBF}" dt="2025-04-28T13:49:10.595" v="245" actId="1076"/>
          <ac:spMkLst>
            <pc:docMk/>
            <pc:sldMk cId="3482836868" sldId="963"/>
            <ac:spMk id="3" creationId="{B6AD3CC1-81D6-51B2-2862-7520934951CD}"/>
          </ac:spMkLst>
        </pc:spChg>
        <pc:spChg chg="del mod">
          <ac:chgData name="Ingo Frommholz" userId="ee3b4549-206f-4e4f-93a1-b7ff676f0af7" providerId="ADAL" clId="{01C9BAEC-4633-A948-9C28-B77B3E006DBF}" dt="2025-04-28T13:18:08.044" v="234" actId="478"/>
          <ac:spMkLst>
            <pc:docMk/>
            <pc:sldMk cId="3482836868" sldId="963"/>
            <ac:spMk id="45" creationId="{F126C35D-36CB-A09D-38E5-C1BE1F9C65B7}"/>
          </ac:spMkLst>
        </pc:spChg>
      </pc:sldChg>
    </pc:docChg>
  </pc:docChgLst>
  <pc:docChgLst>
    <pc:chgData name="Ingo Frommholz" userId="ee3b4549-206f-4e4f-93a1-b7ff676f0af7" providerId="ADAL" clId="{CFC83CB3-0CD8-CF43-97D4-8BD3BA17633C}"/>
    <pc:docChg chg="undo custSel delSld modSld">
      <pc:chgData name="Ingo Frommholz" userId="ee3b4549-206f-4e4f-93a1-b7ff676f0af7" providerId="ADAL" clId="{CFC83CB3-0CD8-CF43-97D4-8BD3BA17633C}" dt="2025-03-26T18:07:15.397" v="2" actId="2696"/>
      <pc:docMkLst>
        <pc:docMk/>
      </pc:docMkLst>
      <pc:sldChg chg="modSp del">
        <pc:chgData name="Ingo Frommholz" userId="ee3b4549-206f-4e4f-93a1-b7ff676f0af7" providerId="ADAL" clId="{CFC83CB3-0CD8-CF43-97D4-8BD3BA17633C}" dt="2025-03-26T18:07:15.397" v="2" actId="2696"/>
        <pc:sldMkLst>
          <pc:docMk/>
          <pc:sldMk cId="3951778169" sldId="786"/>
        </pc:sldMkLst>
      </pc:sldChg>
    </pc:docChg>
  </pc:docChgLst>
  <pc:docChgLst>
    <pc:chgData name="Ingo Frommholz" userId="ee3b4549-206f-4e4f-93a1-b7ff676f0af7" providerId="ADAL" clId="{EF3E4179-7AC2-CF47-A08F-3425F4704532}"/>
    <pc:docChg chg="custSel addSld modSld">
      <pc:chgData name="Ingo Frommholz" userId="ee3b4549-206f-4e4f-93a1-b7ff676f0af7" providerId="ADAL" clId="{EF3E4179-7AC2-CF47-A08F-3425F4704532}" dt="2025-04-28T12:54:54.213" v="184" actId="20577"/>
      <pc:docMkLst>
        <pc:docMk/>
      </pc:docMkLst>
      <pc:sldChg chg="addSp">
        <pc:chgData name="Ingo Frommholz" userId="ee3b4549-206f-4e4f-93a1-b7ff676f0af7" providerId="ADAL" clId="{EF3E4179-7AC2-CF47-A08F-3425F4704532}" dt="2025-04-28T12:09:05.756" v="43" actId="7634"/>
        <pc:sldMkLst>
          <pc:docMk/>
          <pc:sldMk cId="569860981" sldId="930"/>
        </pc:sldMkLst>
        <pc:inkChg chg="add">
          <ac:chgData name="Ingo Frommholz" userId="ee3b4549-206f-4e4f-93a1-b7ff676f0af7" providerId="ADAL" clId="{EF3E4179-7AC2-CF47-A08F-3425F4704532}" dt="2025-04-28T12:09:05.756" v="43" actId="7634"/>
          <ac:inkMkLst>
            <pc:docMk/>
            <pc:sldMk cId="569860981" sldId="930"/>
            <ac:inkMk id="3" creationId="{85697ADF-53CF-B943-D343-7FCF71406E6F}"/>
          </ac:inkMkLst>
        </pc:inkChg>
      </pc:sldChg>
      <pc:sldChg chg="addSp">
        <pc:chgData name="Ingo Frommholz" userId="ee3b4549-206f-4e4f-93a1-b7ff676f0af7" providerId="ADAL" clId="{EF3E4179-7AC2-CF47-A08F-3425F4704532}" dt="2025-04-28T12:09:05.756" v="43" actId="7634"/>
        <pc:sldMkLst>
          <pc:docMk/>
          <pc:sldMk cId="1962372413" sldId="931"/>
        </pc:sldMkLst>
        <pc:inkChg chg="add">
          <ac:chgData name="Ingo Frommholz" userId="ee3b4549-206f-4e4f-93a1-b7ff676f0af7" providerId="ADAL" clId="{EF3E4179-7AC2-CF47-A08F-3425F4704532}" dt="2025-04-28T12:09:05.756" v="43" actId="7634"/>
          <ac:inkMkLst>
            <pc:docMk/>
            <pc:sldMk cId="1962372413" sldId="931"/>
            <ac:inkMk id="3" creationId="{6E548A13-B39F-A236-1631-9E44DA1EE1CE}"/>
          </ac:inkMkLst>
        </pc:inkChg>
      </pc:sldChg>
      <pc:sldChg chg="modSp">
        <pc:chgData name="Ingo Frommholz" userId="ee3b4549-206f-4e4f-93a1-b7ff676f0af7" providerId="ADAL" clId="{EF3E4179-7AC2-CF47-A08F-3425F4704532}" dt="2025-04-23T10:42:52.268" v="23" actId="20577"/>
        <pc:sldMkLst>
          <pc:docMk/>
          <pc:sldMk cId="2016840938" sldId="937"/>
        </pc:sldMkLst>
        <pc:spChg chg="mod">
          <ac:chgData name="Ingo Frommholz" userId="ee3b4549-206f-4e4f-93a1-b7ff676f0af7" providerId="ADAL" clId="{EF3E4179-7AC2-CF47-A08F-3425F4704532}" dt="2025-04-23T10:42:52.268" v="23" actId="20577"/>
          <ac:spMkLst>
            <pc:docMk/>
            <pc:sldMk cId="2016840938" sldId="937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EF3E4179-7AC2-CF47-A08F-3425F4704532}" dt="2025-04-23T11:10:10.997" v="41" actId="20577"/>
        <pc:sldMkLst>
          <pc:docMk/>
          <pc:sldMk cId="2892247423" sldId="938"/>
        </pc:sldMkLst>
        <pc:spChg chg="mod">
          <ac:chgData name="Ingo Frommholz" userId="ee3b4549-206f-4e4f-93a1-b7ff676f0af7" providerId="ADAL" clId="{EF3E4179-7AC2-CF47-A08F-3425F4704532}" dt="2025-04-23T11:10:10.997" v="41" actId="20577"/>
          <ac:spMkLst>
            <pc:docMk/>
            <pc:sldMk cId="2892247423" sldId="938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EF3E4179-7AC2-CF47-A08F-3425F4704532}" dt="2025-04-23T11:12:58.503" v="42" actId="20577"/>
        <pc:sldMkLst>
          <pc:docMk/>
          <pc:sldMk cId="2019404222" sldId="954"/>
        </pc:sldMkLst>
        <pc:spChg chg="mod">
          <ac:chgData name="Ingo Frommholz" userId="ee3b4549-206f-4e4f-93a1-b7ff676f0af7" providerId="ADAL" clId="{EF3E4179-7AC2-CF47-A08F-3425F4704532}" dt="2025-04-23T11:12:58.503" v="42" actId="20577"/>
          <ac:spMkLst>
            <pc:docMk/>
            <pc:sldMk cId="2019404222" sldId="954"/>
            <ac:spMk id="45" creationId="{A8884AE5-3D47-4635-BD0A-863F1B654D33}"/>
          </ac:spMkLst>
        </pc:spChg>
      </pc:sldChg>
      <pc:sldChg chg="addSp delSp modSp new">
        <pc:chgData name="Ingo Frommholz" userId="ee3b4549-206f-4e4f-93a1-b7ff676f0af7" providerId="ADAL" clId="{EF3E4179-7AC2-CF47-A08F-3425F4704532}" dt="2025-04-28T12:54:54.213" v="184" actId="20577"/>
        <pc:sldMkLst>
          <pc:docMk/>
          <pc:sldMk cId="704598938" sldId="961"/>
        </pc:sldMkLst>
        <pc:spChg chg="del mod">
          <ac:chgData name="Ingo Frommholz" userId="ee3b4549-206f-4e4f-93a1-b7ff676f0af7" providerId="ADAL" clId="{EF3E4179-7AC2-CF47-A08F-3425F4704532}" dt="2025-04-28T12:54:01.610" v="178" actId="478"/>
          <ac:spMkLst>
            <pc:docMk/>
            <pc:sldMk cId="704598938" sldId="961"/>
            <ac:spMk id="2" creationId="{FA96592A-C8FC-0450-FE0D-B40EC3AD3407}"/>
          </ac:spMkLst>
        </pc:spChg>
        <pc:spChg chg="mod">
          <ac:chgData name="Ingo Frommholz" userId="ee3b4549-206f-4e4f-93a1-b7ff676f0af7" providerId="ADAL" clId="{EF3E4179-7AC2-CF47-A08F-3425F4704532}" dt="2025-04-28T12:54:54.213" v="184" actId="20577"/>
          <ac:spMkLst>
            <pc:docMk/>
            <pc:sldMk cId="704598938" sldId="961"/>
            <ac:spMk id="3" creationId="{40659116-91E7-C036-6A7D-D47DE1FDE788}"/>
          </ac:spMkLst>
        </pc:spChg>
        <pc:spChg chg="add mod">
          <ac:chgData name="Ingo Frommholz" userId="ee3b4549-206f-4e4f-93a1-b7ff676f0af7" providerId="ADAL" clId="{EF3E4179-7AC2-CF47-A08F-3425F4704532}" dt="2025-04-28T12:53:56.314" v="177" actId="20577"/>
          <ac:spMkLst>
            <pc:docMk/>
            <pc:sldMk cId="704598938" sldId="961"/>
            <ac:spMk id="5" creationId="{4508E1EB-2731-3A45-41F7-F946CB536F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28.04.25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2:55:12.11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16857 7651 9751,'0'-7'1665,"-2"-3"-1437,-2 5 0,3 0 0,-5 2 1,0-1 231,-2 1 1,1 1-193,-2 2 1,1 0 86,-5 0 1,0 0-1,-1 0 1,-1 0 300,-2 0 0,-2 2-312,2 2-331,3-3 1,-4 11 0,3-4 362,-2 4-709,3 0 329,-4 7 0,6-5-664,4 3 558,-3-3 1,9 3-1,-2 0 1,3 0-1,1 0-153,0 0 1,0 0-42,0-4 0,5 0 1,2-1 153,0 1 73,5 0 0,-5 0 141,6-1 1,-1 1-66,1 0 0,-2-5 155,-2 1-90,2-1 1,-4 5 0,5 0 44,-4 0 0,-1-2 56,-3-3 1,-2 4 114,2-4 0,-2 4-50,-2 0 121,0 1-161,0 0 1,0 0 133,0-1-28,0 1-78,-6 0 1,3 0-146,-5-1 180,-1 1-376,-4 0 231,1 0 0,4-5 72,4 1-529,-3-7 234,6 4 1,-6-2 34,2 1-694,4-1 223,-5-4-503,6 0 345,0 0 261,6 0 250,-5 0 1,11 0-120,-4 0 1,-1 4-118,2 0 621,-6 1 0,4-1-126,-3 0 765,-3 6 1,5-3-249,-6 6 1,-1 0 0,-2-1 0,-3 0 4,-1-4 0,0 4-235,-2-4 1,-2 8-415,3 1 0,1 0 37,-2-5-209,1 1 211,0 0 33,-3 0-455,4-1 1,0 1 0,1-1-908,1-4 854,3 3 0,-3-8-899,5 6 1032,5-1 0,-2-1 0,6-1-1056,0 0 1042,3-5 0,5 5 1,1-6-137,2 0 0,1 0 0,5-2-931,-1-2 1450,-5-3 0,12-13 0,6-7 0,0 0 0,0-1 0</inkml:trace>
  <inkml:trace contextRef="#ctx0" brushRef="#br0" timeOffset="1">17341 7689 7932,'0'-13'-779,"5"0"1,-1 1 1516,-1-1-207,-2 0 0,-1 0 836,0 1-947,0-1 0,2 0-62,2 0 1,-3 5-16,3-1-173,-2 7 174,-2-4-1,0 6-118,0 0 1,0 6 149,0 2 0,0 3-204,0 2 1,0 6 0,0 0 0,0 4 171,0 3 1,0-4-477,0 8 16,-6-3 0,5-2 0,-5-1 0,2 1 0,0-3-441,1 1-179,1 4 1,2-12 0,0 5-2087,0-1 2823,0 3 0,0-8 0,0 5 0</inkml:trace>
  <inkml:trace contextRef="#ctx0" brushRef="#br0" timeOffset="2">17609 7689 7910,'-7'0'990,"1"-6"874,1 5-1544,3-5 1,-3 8 19,5 2-143,0-3 1,0 12-1,0-2 257,0 5-9,0 7-166,0-4 0,0 8-80,0 3 0,0-2 0,0 6 0,0 2-61,0 1 1,0 2 67,0 4-388,0-4 1,0 5 0,0-7 130,0-3-951,0 3 693,0-10 0,0 4-201,0-5 0,0-2 189,0-3 1,0-3-463,0-5 1,0-4-1,1-2 157,3-2 1,-2-2 285,2-7-535,-3-3 875,-1-6 0,12-45 0,2-11 0</inkml:trace>
  <inkml:trace contextRef="#ctx0" brushRef="#br0" timeOffset="3">17890 7791 7881,'12'-4'0,"1"-1"865,0-5-426,0 3 1,-2-1-46,-3-1 0,0 7-59,-4-3-89,-3 4 0,6 1 494,-2 0-224,-4 0-121,5 0 1,-8 4-69,-2 0 0,1 6 163,-5-1 1,-1 2 164,-4 2-431,1 5-56,-7-4 0,4 9 167,-7-6-351,7 6 0,-8-9 1,5 4-218,-2 1 0,0-4 176,-1 7 0,1-7-228,3 2 1,3-7 80,-3-1 1,3-2-880,1 1 670,6 4 1,-3-10-223,6 7 92,-1-6 536,5 8-23,6-10 0,-5 11 230,11-5 0,-9 4-124,5-2-55,-5 2 129,8-4 0,-5 6-10,2 0-46,4-1 235,-11 1 1,9 4 52,-6 0-236,6 0 0,-4-4 0,4 0 264,-2-1-378,1 1 0,-1 0 0,1 0-353,1-1 235,-5 1 0,7 0 0,-4-2-514,4-2 0,-4 2 255,1-2 1,-1-4-94,5-1 1,-5 2-279,1-2 0,-1 1-1209,5-5 1925,0 0 0,0-34 0,-1-9 0</inkml:trace>
  <inkml:trace contextRef="#ctx0" brushRef="#br0" timeOffset="4">18272 7587 7878,'9'-4'-1519,"-2"-2"3514,-2-1-746,0 4-844,-5-3 0,0 8 114,0 2-397,0 3 0,-2 3 1,-1 1 156,-1 4 0,0 0-56,4-2 1,-4 1 0,-1 3-98,1-3 0,0 6 0,0-4 249,1 1 0,-3 0-188,2-5 1,0-3-131,4-1 1,-2 1-1286,-2 4 804,3-1 1,-5-3-1235,6-1 0,0-3 1658,0 3 0,6-22 0,1-2 0</inkml:trace>
  <inkml:trace contextRef="#ctx0" brushRef="#br0" timeOffset="5">18604 8071 7849,'0'-7'0,"0"-4"24,0 2 1,0 2 0,-2 0 269,-2 2 0,3-5 83,-4 1-298,4-2 1,1 2-1,0 1 177,0-2-116,0 4 174,0-5 47,0 4 1,0-6 137,0 0 0,0 5-161,0-1 1,0 5 65,0-4-74,0 5-109,0-3-107,0 6 0,-6 0-15,-2 0-31,2 6 0,-4 2-153,6 9 0,-5-3 0,4 5-60,-2-1-41,4-4 100,-3 11 0,6-11-205,0 3 0,0-3-8,0-1-57,0-1 159,0 1 127,0 0 9,0-6 1,6-1 0,1-8 147,0-2-148,4-3 0,-4-6-12,6 0 0,-4 1 19,-1-1 1,-4-1 131,5-3 0,-6 3-21,1-3 1,2 2 1205,-2 3-644,0-1 422,-4 0-399,0 0-714,0 6 0,-1-3-81,-3 6 1,2 1-1,-4 6-759,1 1 0,3 6 523,-2-1 1,3-2-555,1 1 1,0-3-55,0 3 62,0 1 935,0 3 0,11 24 0,3 5 0</inkml:trace>
  <inkml:trace contextRef="#ctx0" brushRef="#br0" timeOffset="6">18604 8288 7844,'-7'13'-1055,"-5"-6"527,11 4 264,-5-4 923,1 0 1,3 1 431,-2-4-586,2-3 157,2 5-336,0-6 360,0 0-170,0-6-351,0-1 0,2-1 164,2-1-314,-2 6 109,3-8-177,-5 10 0,2-9 57,2 5 0,-3 0-221,4 0 68,-4 4 158,-1-5 97,0 6 375,0 0 1,0 6-477,0 3 1,0-2 222,0 1-103,-6 1 1,5 3 59,-3 1-1305,2-6 755,2 5 1,2-11 15,2 3 89,-3 3 127,5-5 167,0 3-96,1-5 0,1 0 492,1 0-243,-6 0 0,2-1 534,-5-3-468,6 2 1,-5-5-379,4 3 95,-4 3 0,-1-7-1452,0 4 482,0 3-585,0-5 1585,0 6 0,6-6 0,1-1 0</inkml:trace>
  <inkml:trace contextRef="#ctx0" brushRef="#br0" timeOffset="7">19101 7969 7843,'-7'0'-47,"-4"0"1148,4 0 191,-6 0-463,6-5-430,-5-2 1,11-6-80,-3 0 1,4 0 9,4 1 190,-3-1-151,11 0 1,-5 0-38,0 1 1,4-1-1,-1 0 1,4 2 86,3 2 1,0-1-164,-4 6 1,1-4-1,2 2 1,1 0 128,-2 1 0,0 0-296,-3 5 0,1 6-32,0 3 0,-5 2 0,-1 3 0,-1 3-275,-3 4 1,-2 8 119,-1 0 0,-5 7-433,-4-2 378,-2 3 1,-8 2-1,-2 2 10,-3 2 0,-1-1 0,-1-5 1,1-1-104,-1-2 1,2-3-61,3-1 1,-2-2-317,6-11 0,0-6-591,4-7 431,0 4 0,6-8-155,3 0 1,3-6 83,1-7 476,0-5 1,5 4-1,2-3-663,1 2 1012,3 3 1,-4 3 0,6 1-341,-1-2 852,1 4 0,0 0 1,0 5-1,0-2 747,-1-1 1,1 0-326,0 4 1,0 0-332,-1 0 1,-3 5-233,-1 4 1,1-2-160,4 1 1,-5 1-70,1 4 0,-1-1-86,5 1 1,0-4-272,-1-1 1,-3 1-1383,-1 3 1181,6-5 0,1 3 0,2-5-1948,-3-3 2391,-1 0 0,28-30 0,7-8 0</inkml:trace>
  <inkml:trace contextRef="#ctx0" brushRef="#br0" timeOffset="8">19828 7651 7823,'-13'0'96,"5"0"1,0-2-1,1-1 1,0-2 745,-3-2 0,3 2-504,-1-3 0,5 4 1,-3-3-1,2-1 12,0 1 0,0 3 4,4-4 0,0 3 4,0-3 0,0 4 1,0-5 665,0-1-359,5 5-474,2-7 1,2 9-1,-1-4 1,2 0 74,2 0 0,0 4 0,1-2 0,0 0 308,0 1-523,5 0 0,0 4 0,4 0-109,-5 0 0,-5 6-8,-3 2 1,1-1 0,-6 2 0,-1 2 148,-2 5 0,-1-2 89,0 3 0,-5 3-124,-4 1 11,-2 3 0,-2-3 1,0 0-1,1 2 1,-1 0-111,0-2 0,2 3-70,2-3 1,-1-2-254,6-2 1,0-3 75,4-1 1,0-1-199,0 1 0,4-4 10,0-1 296,6-5 0,-3 4 1,6-4-94,0 1 192,0 0 0,-1-4 0,1 0 205,0 0-70,0 0 1,-5 5 242,1-1-9,-7 0 0,8-2 0,-5 2 663,-3 4-724,0 4 0,-2 0-161,0 1 1,0 0-107,0 0 1,0-1-293,0 1 0,0 0 132,0 0-85,0-1 1,0 1 0,0 0-338,0 0 469,0 5 1,0-4 0,1 3-1,3-3 136,-2-1 1,4 4 0,-5 0-68,3-1 149,-2 4 1,3-6 0,-5 4 136,0 1 0,0-1 0,0 5 0,-1-4 378,-3 0 0,-3 4 233,-6-2 1,0 1-324,0 0 1,1-2 100,-1-3 0,0-3-195,0 3 1,-1 1-360,-3-1 1,3-4 30,-3-5-171,3 1 1,1-1-1,0 0 230,1-3-1084,-1-1 0,0-4-1495,0 0 1817,1 0 1,-1 0 0,1 2 0,3 1 644,0 1 0,-5 0 0,-6-4 0</inkml:trace>
  <inkml:trace contextRef="#ctx0" brushRef="#br0" timeOffset="9">12891 7829 8078,'7'-1'270,"-2"-4"1,-4-3 0,-2-3 0,-2-2 481,-1 0 0,-5 0 0,3 1-471,-1-1 1,0 0 0,-3 2 312,2 2-498,-1 4 0,-3 5-384,-1 0 211,6 5 1,-5 4-1,4 9 1,-3 6-1,-2 7-249,0 6 1,2 0 84,2 10 180,-2 5 1,9 1-1,-2 2 1,3-3-1,1-2-96,0-3 149,5-3 0,7-16 0,6-5 1,3-8-1,5-8 16,2-4 0,3-6-201,-1-5 1,-3-8 0,3-14 0,-3-4-44,-2-2 0,-5-3 174,-3 1 1,-4 0-4,-5 0 0,-2-5-68,-6 1 353,0-1 0,-6 6 1,-4 3 146,-5 5 0,-1 3 0,-5 3 0,-2 5 65,-1 4 0,0 2-471,3 8 1,-2 3-240,6-3 1,0 8-143,5 4 1,0 5-477,4 4 0,2 3-378,6 5 1274,0 7 0,23 23 0,-9-22 0,0 0 0</inkml:trace>
  <inkml:trace contextRef="#ctx0" brushRef="#br0" timeOffset="10">16232 8747 8078,'6'-7'57,"-5"-4"1,3 2-1,-2-2 265,-2-2 0,0 0 1,-2 2-1,0 1 1,-3 2-1,1-1 317,-2 2 1,4 0-103,-7 3-347,1 2 1,-5-8 0,0 6 0,0 1 151,1 2 0,-3 2-217,-2 4 1,3 2 240,-3 5-340,-3 1 0,6 4 0,-3 2 1,2-1-1,-1 2-31,-1 0-20,6-5 1,1 5-1,6-4 1,1 1 0,1-2-582,2-1 420,0-6 0,6 3 0,2-4 0,5 0 0,3-1-929,1-1 795,5-3 0,-3 3 0,2-3 0,-2 1 88,-1 1 0,-4 4 215,3-3 95,-8-1 1,-2 2 0,-4 2 0,-1 3 622,-3 2 0,0 0-237,-8 0 0,5-2-229,-5-2 0,2 2 99,-1-3-289,-4 4 0,10 0-542,-7 1-306,6-6 510,-2 5 1,5-10-234,0 7 310,0-1 0,0 1 10,0-1 194,0 1 0,0 4 0,0-1 1,0 1 214,0 0 1,0 4 75,0 0 0,0 0-30,0-4 1,-5 1-103,1 3 0,-2-2-108,2 7 0,3-5-46,-4 4 0,4-5-200,1 1 0,-4 1 88,0-1 0,-1 0-246,5-4 233,0-1 1,0 1-1,0 0-453,0 0 426,6-1 1,-3 0-1,4-2-536,-1-2 426,3-5 0,-1 4 1,4-4-1,1 1 269,0-1 0,17-24 0,4-8 0</inkml:trace>
  <inkml:trace contextRef="#ctx0" brushRef="#br0" timeOffset="11">16589 8747 8078,'0'-13'620,"-6"5"0,-2 1 1388,-3 1-1873,3 2 1,3 10-277,5 2 1,0 8 62,0 1 193,0 5 0,0-2 0,0 6 1,0-1-1,0 1 176,0-1 1,0 1-232,0-1 1,0 2-10,0 3 1,0-3 0,0 3-1,0-2-276,0 2 0,0-3 93,0 2 1,0-2 103,0-1 1,0-5-1,0 0 1,0 0-1543,0-1 1,1-1 94,3-7 1475,-2-4 0,9-20 0,-4-9 0</inkml:trace>
  <inkml:trace contextRef="#ctx0" brushRef="#br0" timeOffset="12">16908 8824 8078,'0'-7'1887,"0"1"-1541,0 0 53,0 5-299,0-5-32,0 12 0,0-3 0,-2 7 1,0 2-1,-4 5 39,-1 3 1,-2 1-17,-3 5 1,-3-1-93,-2 1 0,2 4 0,-5-1 0,0 0-4,0-2 0,5-3 18,-2-3 0,0-3 1,3-5-1,2-1-880,1-4-89,5-2 351,1-6 0,6-2-13,3-2 568,3 3 0,6-5 203,0 6 339,0 0-157,-1 6-204,1 1 0,-4 5 0,-2 1 0,0 0 185,0 0 0,-3-1-383,5 1 0,-5 0-51,4 0 1,-3-1-215,3 1 1,-1 0 23,2 0 0,2-2-635,-3-2 641,4 2 302,1-10 0,28-18 0,7-11 0</inkml:trace>
  <inkml:trace contextRef="#ctx0" brushRef="#br0" timeOffset="13">17265 8977 8051,'-13'-7'2984,"0"-3"-1490,1 5-2359,-1-4 1,7 7 864,6-2 0,23 19 0,11 7 0</inkml:trace>
  <inkml:trace contextRef="#ctx0" brushRef="#br0" timeOffset="14">17252 9295 8051,'-7'12'0,"-6"-4"0,1 4 100,-5-4 1,2 2 180,3-1-262,5-4 1,1-3-20,6 2 0,28-20 0,8 1 0</inkml:trace>
  <inkml:trace contextRef="#ctx0" brushRef="#br0" timeOffset="15">17176 8683 8043,'7'-5'426,"-2"2"0,-3-4 1005,2 1-1382,-3 2 1,5 5-28,-6 4 1,-1 6 0,-2 6 0,-1 0-239,1 1 0,0-2 185,-1 5 0,1-1-611,-6 1 462,7 3 1,-6-8 0,6 4 0,-3 0 0,3-2 179,0 0 0,-4-1 0,-1-4 0</inkml:trace>
  <inkml:trace contextRef="#ctx0" brushRef="#br0" timeOffset="16">16513 8556 8043,'-13'-6'51,"0"-1"0,0 0 410,1 3 1,3 2-1,1 2-354,-2 0 0,3 6 0,-1 3 1,1 3-316,0 5 1,4-1 20,-1 5 162,-3 0 1,4 5-1,-4-2 1,2-1 0,0-2-92,0 2 0,3-1-134,-2 0 0,3 0 0,1-3 0,0-1 250,0 0 0,11-6 0,3-7 0</inkml:trace>
  <inkml:trace contextRef="#ctx0" brushRef="#br0" timeOffset="17">17813 8824 7468,'0'-9'-1301,"0"1"1301,0 5 0,4-4 0,1 3-12,-1-4 1,0 0 227,0-1-28,1 1 1,-1-1 163,0 1 0,0 4 0,-2-5 660,2-1-773,-3-1 0,7 0 0,-6 1 0,3 1 388,-3-1 0,1 3-128,2-1-153,-4-1 0,5 1 0,-5-1 282,3-1-507,-2 5 0,3-2-23,-5 2-15,0 10 1,0-3-105,0 15 34,0-2 0,0 9 1,-1-3-1,-2 3 1,-3 1 2,-1 1 0,3-1 55,-4 1 0,1-1 47,-2 1 1,2-1 1,3 1 1,1 2-93,-6-2 0,7 1 10,-3-10 0,4 4 0,1-4 0,0 0-14,0-4 0,1-2-140,4-2 1,-3 0 160,7-4 0,-1 3-47,5-4 0,0 1-311,0-5 1,-1 0 97,1 0 0,4 0-364,0 0 1,0 0 80,-4 0 0,4-2-429,0-2 549,0-3 1,-3-4 0,2-1-1340,1 0 1348,0 2 0,-5-10 369,1 3 0,0-48 0,-7 24 0,1-1 0</inkml:trace>
  <inkml:trace contextRef="#ctx0" brushRef="#br0" timeOffset="18">18145 8836 8011,'0'-12'-695,"0"-1"0,-5 0 785,1 0 1,0 5 842,4-1 0,-1 2-365,-4-1 0,4 1 700,-3 3-1105,2 2 0,2 2 34,0 9 1,0 3-141,0 5 1,-4 3 82,0 6-91,-1-1 0,1 6 0,0 3 360,1 3-433,-4-4 0,1 4 1,-4-3 134,2 2-250,5 3 0,-7-2 0,6-2-1029,1-1 907,2-6 1,-4 5 0,1-5-1716,1 2 1976,2-6 0,18-17 0,4-8 0</inkml:trace>
  <inkml:trace contextRef="#ctx0" brushRef="#br0" timeOffset="19">17839 8709 7841,'1'-9'982,"2"1"-13,1-2 0,6-1 1,-3-2-629,0 0 0,5 5 0,-4-1 0,3 1 97,2 1 0,0-3-88,0 5-173,-1 1 0,5 0 0,0 0 1,0 1-1,0 1 20,0 2 0,5 2 0,-5 1 0,-2 2 8,-1 2 0,2 6-353,-3 4 35,2 6 0,-9-3 1,4 5-1,-3 2 1,-1 3-448,-3 4 425,-2 3 1,-11 5 0,-4 2 0,-3 1 0,-3 2-564,0-1 626,-1-3 0,-6-4 0,-1-1 1,-2-1-1,2-3-134,1-4 0,1-5 59,1-4-83,5-2 0,1-8 1,7-2-1,-1-5-232,0-3 1,2-11 209,2-2 1,-1-5-167,6 0 0,0-3-236,4-6 490,6 1 0,1-1 0,5 1 399,1-1-196,0 6 0,0-2 0,1 5 1358,3 1-967,-3 2 1,6 1-1,-5 2 801,2 2-902,0 4 1,-2 5-1,0 0 155,2 0 1,0 5 0,-4 5 0,0 6 6,-1 5 1,0-1-403,-4 1 0,4-1 96,-4 1 0,-1 2-263,2-6 0,-2 4-12,1-4-402,4 0 1,-7-4 0,5 0 44,-1-1-22,-1 1 1,5-4 0,0-2-1,1 0 1,1-1-1039,2-1 0,5 4 1507,-5-5 0,22-17 0,2-8 0</inkml:trace>
  <inkml:trace contextRef="#ctx0" brushRef="#br0" timeOffset="20">18757 9219 7948,'-13'0'2013,"0"1"-1452,0 4 1,6 2 0,2 7 0,0 4-560,1 8 0,-4 1 1,2 7-1,0 1-451,1 2 0,-4-3 315,5 0 1,-5 3-418,5 1 0,-1 2 0,2-10 551,-2-2 0,13-7 0,6-2 0</inkml:trace>
  <inkml:trace contextRef="#ctx0" brushRef="#br0" timeOffset="21">19331 8722 7904,'0'-13'638,"-6"0"0,-1 0 1,-2 2 374,1 3 1,5 3-1,-1 10-1078,2 3 1,2 9-1,-1 4 1,-2 3-1025,-1 2 1,0 4 445,4-1 0,-5 7 352,1-2 0,-2-3 1,4 0-1,-3 0-656,2 3 947,2-2 0,1 4 0,0-3 0</inkml:trace>
  <inkml:trace contextRef="#ctx0" brushRef="#br0" timeOffset="22">19509 8900 7900,'-1'-11'0,"-2"1"1390,-1 1 1,-1 5 546,5-4-1715,0 5-484,0-3 0,5 18 0,0 5 0,1 5 0,0 4 0,-4-1-628,0 1 1,-2 1 636,0 2 154,0-2 1,0 6-1,0-5 1,0 1 0,-2-4 366,-2-2-62,3-8 1,-6 4 0,2-8 635,-3-2-798,2-9 0,1-9 0,5-9 0,0-6 0,0-6-29,0-3 1,4-1 0,1-4 0,3 1-270,1 3 0,3-1 366,1 5 0,1 0-16,3 5 113,-3-6 1,10 9-1,-4 1 1,1 5 0,-1 5 357,-2 3 1,1 2-469,-2 6 0,-7 1-84,2 4 0,-3 3 63,-1 9 1,-2-1-229,-6 5 1,0-4 437,0 4-287,0 0 0,-6 5 0,-1-1 322,0 1-232,-4-1 1,5 0-1,-2-3-234,3-1 99,-2-5 1,6 7-411,-3-6 281,2 0 1,2-5 0,2 1-509,2 0 1,3-5 0,6 0-720,0-3 1403,-1 5 150,1-8 1,-4 7 183,-1-4 1,-5 5-78,1-2 1,-2 1 130,-2 3 1,-2-2 8,-2 7-222,-3-3 1,-2 3-1,1 2-26,-2 1-42,-1-5 0,-2 5 1,1-4-87,4 1 20,-3 0 0,4-5 0,-6 0-45,0-4 0,0 2 0,1-6 0,-1-1-247,0-1 1,0-2 52,1 0 0,-1-2-191,0-2 1,5-2-1870,-1-2 2255,1-3 0,0-19 0,3-11 0</inkml:trace>
  <inkml:trace contextRef="#ctx0" brushRef="#br0" timeOffset="23">20045 8989 7900,'-13'0'208,"0"0"0,2 2 492,2 2 0,4-1-700,5 5 0,11 24 0,3 9 0</inkml:trace>
  <inkml:trace contextRef="#ctx0" brushRef="#br0" timeOffset="24">20006 9321 7895,'-12'7'453,"-1"3"0,0-4 1566,0 1-2019,1-4 0,33-9 0,9-8 0</inkml:trace>
  <inkml:trace contextRef="#ctx0" brushRef="#br0" timeOffset="25">20121 8709 7884,'0'-13'1210,"0"0"-371,0 1 1,0-1-610,0 0 0,0 0 287,0 1-294,0 5 1,-1 1 112,-4 6-289,4 0 0,-5 1 0,5 4 1,-2 3-426,-1 3 0,-2 2 41,2 0 202,2 5 0,-5 1 1,5 3-1,-3 0 0,1-1-430,-2-1 1,5 2-54,-3-5 1,2 2 617,2-2 0,0-14 0,0 1 0</inkml:trace>
  <inkml:trace contextRef="#ctx0" brushRef="#br0" timeOffset="26">20261 8977 7884,'-12'0'24,"-1"1"1,0 2 0,0 1 0,1-1 323,-1-2 0,0 1 1,0 1-185,1 1 0,0 2 1,2-4-118,2 3 1,5 5-51,-1-2 0,2-1-270,2 2 190,0-1 1,0 1 0,0-1 0,0 2-9,0 1 1,2-2 85,2-1 61,-3-5 0,11 3 0,-4-6 19,4 0 0,0 0 0,1 0 0,0-1-4,0-4 1,-5-2-20,1-6 0,-1 5 401,5-1-221,-6 1 0,3-1 0,-4 1 0,-1-2 796,1-1-507,4 4-105,-9-5 1,5 9-139,-6-5-218,0 5-667,0-3 12,-6 6-111,5 0 91,-11 0-196,11 0 280,-5 0 123,6 0 1331,0 0-715,0 6-361,0-4-178,0 3 0,0-3-488,0 2 452,0-3 367,0 11 0,12 12 0,2 10 0</inkml:trace>
  <inkml:trace contextRef="#ctx0" brushRef="#br0" timeOffset="27">20223 9219 7884,'-11'1'-1344,"2"4"1234,-2-4 689,4 5 0,-2-2-7,1 0-744,5 0 0,-3-2 0,5 1 359,-3 1 544,2 0-243,-3 2-242,5-5 0,0 11 176,0-4 1,0-1-309,0 2-79,0-6 0,4 4 0,2-5-128,1 3 186,1-1 0,5-4 0,-2-1 51,-2-4 1,-2 4 291,-3-3-258,-3 2 693,5 2-240,-6-5-723,0 3 263,0-4-545,-6 6 252,-1 0-55,-5 0 1,3 5-315,1-1-797,5 6 607,-9-9 387,11 5 1,-3-6-1,8 0 140,5 0 1,-2 0 266,1 0 0,-4 0-43,5 0 1,-6-1 191,1-4 1,-1 4-17,1-3 1783,-3 2-1114,5-3-315,-6 3 0,-1-4-393,-4 6 1,-2 0-1,-5 0-648,-1 0-492,0 6-912,0 1 1313,1 6 1,5 0-189,2-1 1,4-3 16,1-1 703,6-5 0,40 3 0,17-6 0</inkml:trace>
  <inkml:trace contextRef="#ctx0" brushRef="#br0" timeOffset="28">20657 8900 7884,'0'-8'206,"0"-1"1,-2 1-1,-1-1 1,-1 1 1650,1-2-1603,2-2 1,1 4 0,0-1-1,0 0 1,0-3 221,0-1 1,0 5 225,0-1-241,0 7 1,1-4 286,4 6-514,-4 0 1,5 6 101,-6 2-237,0 9 0,0-1 1,0 5-1,0 2 0,0 1 41,0 1 0,-5 5 1,0 0-1,-1-2-55,0-1 0,1-2-64,0 1 1,4-1 0,-3 1 0,2-2-125,2-3 0,0-2-288,0-7-8,0 7 0,2-6 0,2-1 1,5-6-246,2-5 1,2-1-709,-1 0 0,5 0 629,0 0 0,6-5 723,-2-4 0,20-30 0,6-10 0</inkml:trace>
  <inkml:trace contextRef="#ctx0" brushRef="#br0" timeOffset="29">20912 8977 7884,'-9'11'460,"1"-2"1,-1 2 673,-4-3 0,1 4-574,-1 0 0,4 3-2,1 2 0,1 1-267,-2 3 0,-1 8 45,6-4-353,0 3 0,4 4 0,0 0 1,0 2-1,0-1-612,0-2 1,0 3-292,0-4 0,6-5 920,2-4 0,9-11 0,3 2 0</inkml:trace>
  <inkml:trace contextRef="#ctx0" brushRef="#br0" timeOffset="30">20988 8594 7880,'-1'-13'3831,"-4"1"-2337,4-1-810,-5 0-657,12 0 0,5 6 0,6 3 0,0 3 0,2 1 106,2 0 1,-1 0-55,1 0-3,0 0 1,-1 0-1,-3 1 1,-3 3 0,-2 5 131,-4 2 1,-2 2 59,-6 0 0,0-1-73,0 1 1,-6 4 0,-4 2 0,-2-1 130,-1 0 1,-6 4-352,11-5 0,-6 4-217,5-4 1,2 0 0,0-3 0,1 2-405,4 1 0,0-5 297,2-3 0,2-1 40,2 5 1,3-4-219,6-1 489,-1-5 0,1 3 1,0-5-331,0 3 434,-1-2 0,1 5 0,0-4 1,-2 2-1,-1 1 201,-1 0 1,-6 4 314,1-2 0,-3 3-60,-1 2 0,-1 1 137,-3 3 1,-2 2-266,-3 2 0,-3 3 34,-1-3 1,0 8-140,-4 0 0,-1 3-42,1-3 1,0-2-158,4 3 1,-4-3 132,0-2 1,0 4-1,4-4 1,2 2 112,2-10-1440,-2 0 0,8-4 1,-4 0-55,1-1-769,2-4 865,-2-3-1344,5 1 2406,-5-5 0,12-6 0,1-10 0</inkml:trace>
  <inkml:trace contextRef="#ctx0" brushRef="#br0" timeOffset="31">17456 9704 7937,'-13'0'733,"1"0"0,-1 0 373,0 0-1117,6 0 0,1 1 0,5 2 0,-2 2 0,-1 3 1,1 1-221,2 3 0,1-4-219,0 1 250,0-6 1,1 7-53,3-6 1,-1 0 585,6-4-38,-7 0-138,10 0 0,-9 0 0,5-1 344,2-4-179,-4 4 1,1-5 307,-3 6-628,-3 0-1061,5 0 571,-6 0-1388,0 0 1875,0 6 0,0 29 0,0 14 0</inkml:trace>
  <inkml:trace contextRef="#ctx0" brushRef="#br0" timeOffset="32">17558 9946 7937,'-13'0'592,"1"1"1,-1 2 0,0 1 263,0-1 1,1 0-398,-1 1-1036,6-2-1135,1 3 1098,6-5 614,6 0 0,12 6 0,9 1 0</inkml:trace>
  <inkml:trace contextRef="#ctx0" brushRef="#br0" timeOffset="33">15837 10405 7972,'0'-9'-23,"0"1"1,0-2 32,0-1 588,0 3 0,-2-3 0,-2 4 1,-4 0 257,-4 3 0,4 2-669,-1 2 0,1 5 184,-5-1-329,-5 6 0,2 1 0,-4 7 0,2 2 0,2 3 32,2 1 1,-3 2 0,0-1-1,3 1-364,4-1 1,3-4-154,3 1 314,2-1 0,-2-1 0,8-3 1,6-3-1,4-1-202,3-1 117,6 1 0,-3-6 0,5-1 0,1-2 0,-1 0-194,1-1 1,-6 3 0,-3 0 251,-3 1 0,-7 1 824,-3 5 1,-3 0-122,-1-1-214,-11 1 1,1 6 0,-11 0 0,-2 3 0,1-1 696,0 2 0,0-4-850,5 3 0,0-7 208,4 2-1038,6-3 1,1-5 391,6-1 0,2-5-689,2 1 1,4-2 285,9-2 0,-2-4 72,2-1 1,-3-3 208,-2 4 0,1-1 10,0 5 981,-6 0-569,-1 0 1,-8 6 928,-2 3 1,-4 6-429,-9 2 0,1 6 446,-5-2 0,5 3 6,-1 2-760,-3-1 1,8-1 0,-3-1 245,5-2-456,2-5 0,1 6 0,3-5-553,2-1 396,2-2 0,6-1 0,2 0-1017,4-1 751,0-5 1,3 3 0,0-5-892,2-3 1020,0 6 1,0-7-1,2 3-499,0-2 430,3-2 0,-1 0 0,0 0-657,2 0 995,1 0 0,19-17 0,3-5 0</inkml:trace>
  <inkml:trace contextRef="#ctx0" brushRef="#br0" timeOffset="34">16347 10456 8040,'-4'-13'129,"-2"0"1,0 1 0,-1 0 1809,0 4-1454,4-4 0,-2 10 0,5-4-701,0 4 0,0 7 134,0 12 1,4 3 21,0 5 0,0 5 0,-2 1 1,1 3-18,1 6 1,0-1-41,-4 8 1,0-4 0,0 5 0,0 3-66,0 3 0,0 1 11,0-4 0,-1-6 0,-2-2 0,-1-5-434,1-4 1,1 0-47,2-9 0,0-2 651,0-10 0,0-12 0,0-2 0</inkml:trace>
  <inkml:trace contextRef="#ctx0" brushRef="#br0" timeOffset="35">16717 10532 8037,'12'-12'532,"-5"-7"0,3 5-903,-5-3 1442,-1 8-480,-4 4 0,-2 6-714,-2 3 0,1 5 101,-5 8 0,-1-1 0,-3 5 0,-3 1-51,-2 3 0,2 2 139,-6 2 1,-1 0 0,-2 3 0,2-1-2,0-2 0,1-1 30,-4 2-105,-1-3 1,1 4-1,0-7 1,4-3-1,4-4-60,3-3-257,1-7 0,5-1 212,-1-6 0,11-6 0,-1-1 0,5-1 114,4-1 0,1 1 141,2-5 0,-2 5-179,-2-1 276,2 6 1,-4-7-1,6 6 114,0 1 0,-1 2-416,1 1 0,-4 4 167,-1 0 0,1 5-414,3-5 1,-3 6 63,-1-1 1,1 2-86,4 2 1,-1-1 2,1 1-156,0 0 1,4-5-1,0 1 486,-2 1 0,17 1 0,2 2 0</inkml:trace>
  <inkml:trace contextRef="#ctx0" brushRef="#br0" timeOffset="36">16984 10405 8004,'-12'7'80,"0"4"1,2-2-1,3 2 1,2 3 0,2 3 227,1 4 1,2 5-1,0 2 1,0 4-685,0 0 1,0 1-130,0 1 1,0-3-1,0-6 505,0 1 0,6 11 0,1 2 0</inkml:trace>
  <inkml:trace contextRef="#ctx0" brushRef="#br0" timeOffset="37">16054 10277 7998,'-8'-7'2018,"3"2"1,13 14-2035,1 4 0,4 4 1,-8-1-1,1 2-189,0 2 0,-2-3 0,-4 4 0,0 2-162,0 1 1,0 6-1246,0 0 1612,0 5 0,0 26 0,0-24 0,0 0 0</inkml:trace>
  <inkml:trace contextRef="#ctx0" brushRef="#br0" timeOffset="38">17316 10787 7998,'-26'-5'315,"7"3"1,2-2 0,2 1 1600,3-1 1,6 3-2350,6-4 1,6 4 0,6 1 432,1 0 0,17 11 0,4 3 0</inkml:trace>
  <inkml:trace contextRef="#ctx0" brushRef="#br0" timeOffset="39">17329 10991 7984,'-13'6'0,"0"-3"712,0 5 0,1-1 1,-1 3-1,0-3 99,0-1-475,6-2-336,2 2 0,39-16 0,8 2 0</inkml:trace>
  <inkml:trace contextRef="#ctx0" brushRef="#br0" timeOffset="40">17673 10698 7984,'-7'-6'156,"-5"-1"1,4-5 0,-2-1 0,2 0 0,3 0 561,4 1 1,1-1 0,1 0 0,5 0-642,7 1 1,1-5 0,6 1 0,0 3-374,-1 3 1,-2 3 240,5-1 0,-3 2 0,3 6 1,-5 0 75,-3 0 1,-1 6 157,-1 2-81,7 4 1,-9 6 0,1 5-1,-4 5 1,-4 5 376,-2-1-392,-1 11 1,-5-9-1,-4 8 1,-2-2-1,-2 0 226,0 2-405,-5-2 1,2 4 0,-3-8-1,-1-2 1,1-4 0,1-4-1,1-5-647,-2-4 0,10-4-89,-4-5 0,3 2-463,-3-6 823,6-5 1,1-6 194,6-6 0,0 5 207,0-1 339,6 6 0,1-2-39,6 5 1,-5 0 355,1 0-472,-1 5 0,7-2 0,0 6-275,2 1 78,0-5 1,0 5 0,2-4-415,0 1 497,3 1 0,20-1 0,5-1 0</inkml:trace>
  <inkml:trace contextRef="#ctx0" brushRef="#br0" timeOffset="41">18196 11093 7935,'0'13'235,"-5"0"-32,1 0 1,0-5 277,4 1 1,-1-1 680,-4 5 0,4-3-905,-3 3 1,2-4-1,2 10 1,0-2-758,0 0 1,4 6-94,1-2 0,0-1-280,0 1 1,-3 0 872,7 5 0,5 10 0,6 4 0</inkml:trace>
  <inkml:trace contextRef="#ctx0" brushRef="#br0" timeOffset="42">18795 10443 7958,'0'-13'65,"0"1"0,-1-3 0,-2 0 1,-3-2 2136,-1 1-1815,-2 2 0,1 3 0,1 1 0,0 3 1,1 0 364,0 0 1,1 4-776,1-2 1,2 11-140,-2 7 1,2 5-112,2 8 0,-4 4 1,0 1-1,1 1-765,2 4 0,1-1 561,0-1 1,0 2 0,0-5 0,0 0 476,0 0 0,11 5 0,3-4 0</inkml:trace>
  <inkml:trace contextRef="#ctx0" brushRef="#br0" timeOffset="43">18961 10673 7964,'5'-13'2886,"-3"0"-2042,3 6-646,-10-4-216,3 9 0,-3 7 1,5 9-1,0 4 1,-2 6-254,-2 5 0,1-1-208,-5 6 1,5 0 157,-1 4 0,-2-1 0,0-3 0,1-3-304,-1 0 1,-3-8 273,5 2 1,0-8 216,4 0 0,-4-9 165,-1-8 0,1-12-51,4-9 0,0-5 3,0-3 0,0 0 1,2-3-1,0-1 176,3 1 0,5 3 227,-2 0 0,3-3-193,2 3 0,0-1 532,0 4-501,-1 1 1,1-1 0,1 2 480,3 3-221,-2 3 1,-1 6 476,-6 4-868,-5 2 1,3 12-154,-6 2 0,-6 5 58,-2 4 0,1-1-425,-2 5 270,6 0 0,-7 0 0,6 1-557,1 0 572,2-3 0,1 3 0,1-5-430,3-1 468,3 4 1,6-6 0,0 3 0,1-3-1,2-1-41,1 0 1,4-1 20,-4 1 0,4 0 272,-4 0 1,-5-1 215,-8 1 0,-3 1 263,-1 3 0,-1 3-289,-3 6 0,-8-5 96,-5 0 0,-4 0-21,4 5 1,-4-2 276,4-3-592,0 3 0,4-10 0,0 3-218,1-2-228,-1-3 0,4-5-604,1-2-1470,5-4 481,-3-1 1941,6 0 0,6-28 0,1-8 0</inkml:trace>
  <inkml:trace contextRef="#ctx0" brushRef="#br0" timeOffset="44">19369 10341 7964,'0'-20'890,"0"3"1,-2 9-524,-2 3 1,3 5-1,-5 3 1,2 4-258,0 5 1,-1-1-94,5 10 0,-4 1-484,0 3 1,0 1 0,4 0 0,-2 3-659,-2 1 1,2 1 1124,-2-2 0,-3 27 0,0 10 0</inkml:trace>
  <inkml:trace contextRef="#ctx0" brushRef="#br0" timeOffset="45">19688 10813 7964,'-13'-4'783,"0"-1"0,0 1 1152,1-2 0,4 4-1651,4-7-1167,3 6 1,6-2 882,4 5 0,25 0 0,7 0 0</inkml:trace>
  <inkml:trace contextRef="#ctx0" brushRef="#br0" timeOffset="46">19688 10991 7944,'-17'12'997,"0"-4"0,-5 4-249,5-4 0,0 2 763,5-2-1254,4-2 1,4-6 0,8 0-258,5 0 0,25-11 0,7-3 0</inkml:trace>
  <inkml:trace contextRef="#ctx0" brushRef="#br0" timeOffset="47">19981 10596 8270,'0'-13'2287,"0"1"-756,0-1 0,0 4-1224,0 1 0,-2 5 0,0 0-520,-3 6 1,1 4 83,4 6 0,-1 5 0,-2 4 1,-3 2-4,-1 1 1,3 5 161,-5 0 1,5 1-1,-3-3 1,1 2 201,3-2 0,2 3-159,1-1 1,0 0-1,0-6 1,0-1-445,0-2 1,1-6-144,4 2 1,2-7-985,6-1 1078,-1-6 0,2 2 1,2-5-1,2-1 0,1-3 420,-1-5 0,16-47 0,-17 21 0,0 0 0</inkml:trace>
  <inkml:trace contextRef="#ctx0" brushRef="#br0" timeOffset="48">20172 10724 7930,'-8'4'2832,"-1"0"-2667,1 6 1,-5-3 62,0 6 1,5 5-156,-1 4 0,6 2 1,-2 1-1,0 2-635,1 3 1,0 2 138,4 7 0,0-1-523,0 0 0,0-4 946,0 0 0,0 6 0,0 5 0</inkml:trace>
  <inkml:trace contextRef="#ctx0" brushRef="#br0" timeOffset="49">20606 11081 7923,'8'-2'-850,"-1"-2"2357,-1-5-1054,-2 4 0,-4-2 0,0 2 0,-1-2 802,-4 0-1139,4 2 1,-6 5 225,3 0-253,2 5 0,-3 4 0,3 6 0,-1 4 0,-1 1-129,1 2 0,-2 7-924,0 0 0,1 3 525,4-3 0,-4-2 1,0 3-1,1-3-1098,1-2 1537,2-5 0,6-7 0,1-7 0</inkml:trace>
  <inkml:trace contextRef="#ctx0" brushRef="#br0" timeOffset="50">20975 10328 7944,'0'-12'243,"0"-1"0,0 0 726,0 0 0,-1 2-742,-3 2 1,1 4-1,-4 6-589,1 3 0,2 8 332,4 5 1,0 7-372,0 1 136,0 1 0,-4 9 0,-1-4 0,3 1 0,0-1 265,2-3 0,0 27 0,0 6 0</inkml:trace>
  <inkml:trace contextRef="#ctx0" brushRef="#br0" timeOffset="51">21077 10571 7944,'7'-13'943,"-1"6"0,-6 7-928,0 8 0,-4 9 0,0 5 0,1 3-235,1 5 0,-2 2 1,0 7-1,0-1-11,-2 0 1,5 0 287,-4 1 1,4-1 0,1-1 0,0-3-46,0-5 1,1-3 11,4-5 0,2-4 1,5-8 61,1-5 0,4-5-42,0-8 1,0-1 0,-4-11-1,0-2 18,-1-1 0,1-6 195,0 1-188,0-1 0,-1 3 1,0-1-1,-2-2 1,-2 2 238,2 1 1,-4 7 0,-2 3 0,-3 3 147,-1 1-493,0 6 0,0 3 1,0 8-1,0 6-181,0 5 0,-4 5-142,0 6 1,-5 3 7,5 1 1,-1 4-438,0-4 549,4 5 0,-5-8 0,6 3-533,0-3 520,0-2 0,0 1 0,2-2 253,2-3 0,26-36 0,11-15 0</inkml:trace>
  <inkml:trace contextRef="#ctx0" brushRef="#br0" timeOffset="52">21524 10303 7944,'-9'0'740,"2"1"0,0 2-457,0 1 1,3 5 0,-3-4 0,1 3-280,3 1 0,0 7 0,0 2 0,-1 2-360,1 3 0,2 1-534,1 2 0,0-1 890,0 1 0,6 22 0,1 6 0</inkml:trace>
  <inkml:trace contextRef="#ctx0" brushRef="#br0" timeOffset="53">21664 10736 7944,'-9'0'737,"1"0"1,-2 0-132,-1 0 0,2-1-2451,1-3 1845,5 2 0,14 25 0,10 12 0</inkml:trace>
  <inkml:trace contextRef="#ctx0" brushRef="#br0" timeOffset="54">21626 11017 7944,'-13'6'292,"0"2"1,2-1 1223,2 2-1237,-2-7-279,10 10 0,23-39 0,14-3 0</inkml:trace>
  <inkml:trace contextRef="#ctx0" brushRef="#br0" timeOffset="55">21932 10507 7564,'-12'-2'1246,"4"-2"1,2-3-920,6-6 0,2 5 0,2-1 0,4-1 153,4-1 1,0 3 99,1-1-487,0 6 0,0-7 0,-1 6 0,1 1 0,0 2 128,0 1 0,-2 5-205,-2 4 0,2 7 0,-4 3 1,0 4-282,-3 4 0,-2 7 64,-2 0 0,-3 4 0,-4 5 1,-6 2-319,-1 0 1,-6 5 303,-1-3 1,-2-2 0,0 0 0,2-1-163,-1-3 0,-1-8 156,2-7 0,2-2 1,6-7-1,1-3-295,-1-4 0,4-5-360,1-5 385,5 0 402,-3-5 1,6-7-1,2-6 1,1 0 0,2-2 88,2 0 0,2 4-39,4-1 0,-2 3-22,-2 1 1,2 2-7,-3 3 827,4-4 0,0 11 417,1-3-906,-6 2 0,5 2 0,-5 2 478,0 2-513,4 3 1,-5 6 0,4-1-45,-2 1-209,1 0 1,-1 4 0,1 0-540,1-2 418,1 0 1,2-3 0,-1 1-417,1 0 1,0-5-1,0-1 1,-1-1 553,1-3 0,11-19 0,3-5 0</inkml:trace>
  <inkml:trace contextRef="#ctx0" brushRef="#br0" timeOffset="56">22404 10966 7944,'-13'0'243,"0"1"0,0 2 0,2 3 369,2 1 1,2 1-1,5 5 1,-3 0-824,2 0 1,-2 5-122,1 3 1,-1 3 0,5 2 0,0-1-378,0 1 1,0-1 212,0 1 496,0-1 0,12 12 0,2 3 0</inkml:trace>
  <inkml:trace contextRef="#ctx0" brushRef="#br0" timeOffset="57">22595 10379 7932,'0'-8'164,"0"-1"1,0-1 528,0-1 0,0 3 0,0-1 1427,0-1-2208,0 4 1,0 6 24,0 9 0,0 4-67,0 4 0,-4 3 1,-1 5-1,2 1-895,2-1 0,1 1 165,0-1 1,0 1 183,0-1 676,0 1 0,0-1 0,0 1 0</inkml:trace>
  <inkml:trace contextRef="#ctx0" brushRef="#br0" timeOffset="58">22697 10507 7932,'7'5'1006,"-1"-3"0,-6 5-707,0-3 0,0-1 1,0 6-1,0 0-145,0 3 0,0 2 0,1 3 0,2 4-68,1 3 1,0 8-338,-4 2 0,5 4 200,-1 4 0,1 2 0,-2 3 0,2-3-183,-3 0 1,1-9 81,1 3 1,-2-5-58,2-3 363,3-6 1,-5-11 0,3-2 202,1-3 0,-5-3 0,5-10 0,-2-4 329,1-7 0,3 0-290,-4-5 1,6-4 150,-1-5-531,-4 0 1,7-1 0,-4-2-1,4-1 1,0 2-160,1 1 1,0-3-331,0 4 1,-1-4-581,1 4 1,0 0-1683,0 5 2735,-1 5 0,12-15 0,3 1 0</inkml:trace>
  <inkml:trace contextRef="#ctx0" brushRef="#br0" timeOffset="59">23156 10379 7923,'4'-12'376,"0"-1"1632,-1 0-1620,-1 0 1,-2 8-384,0 5 1,0 7 0,0 8 0,0 4-191,0 1 1,-5 1-340,1 4 1,-6 1 186,2-1 32,2 1 0,-4-1 1,4 1-1,1-1 1,-1 1 304,3-1 0,-4 12 0,0 3 0</inkml:trace>
  <inkml:trace contextRef="#ctx0" brushRef="#br0" timeOffset="60">23385 10685 7921,'-5'12'1033,"-4"-4"0,-2-2 171,-2 0 1,0-5-1014,1 3-191,5 3 0,18 12 0,10 8 0</inkml:trace>
  <inkml:trace contextRef="#ctx0" brushRef="#br0" timeOffset="61">23271 11081 7909,'0'18'10,"-6"-4"-34,-3 3 1,2-4-1,0-3 24,2-2 0,17-33 0,10-5 0</inkml:trace>
  <inkml:trace contextRef="#ctx0" brushRef="#br0" timeOffset="62">23857 10558 7909,'-13'0'617,"5"0"0,-1 0 0,-1 0 0,-1 0 0,-2-2-52,1-2 1,-1 3 0,0-5-1,0 2-230,1 0-477,-1-1 0,4 5 682,1 0-1383,5 0 1,-3 6-67,6 2 827,0-2 1,0 5-1,0-2 1,2 4 0,2 2 99,5 2 9,2 6 1,2-3 0,-1 5 0,1 1 0,1-1 0,2 1 0,1 1 90,-2 3 1,0-2 18,-3 6 1,0-6-1,-2 3 1,-3-1 290,-2 0 1,0 0-213,-5-5-21,0 1 1,-2-7 0,-2 0-1,-5-2 1,-2-2 552,-2-3 0,-1-1-360,-3-7 0,3 1-8,-3-5-545,3 0 0,1 0 1,2-2-1,1-2 1,1-5-839,-1-2 1,5-7 506,1-4 1,-2-2-329,2-1 1,1-2 301,7-3 0,0 2-28,9-6 0,-3 6 226,7-2 0,1 3 98,-1 1 1,10-3 533,-1-1-165,2 0 0,-1 0 0,1-1 1061,2-1-946,6-2 0,-8 0 0,3 1 1367,-4 2-1297,1 1 1,-14 0 0,3 1 561,-2 0-745,-8 8 0,-2-2 0,-6 5-2,-3-2 0,-3 6 1,-8 0-1,-2 5-19,-4 4 0,-3 0-151,-1 5 1,-5 0-156,0 0 0,0 6-264,5 2 1,-2 8 123,-3 1 0,3 7-232,-2 2 1,3-1-1719,5 5 2272,-3 2 0,10 24 0,-5 10 0</inkml:trace>
  <inkml:trace contextRef="#ctx0" brushRef="#br0" timeOffset="63">24686 10112 8072,'-13'0'37,"0"0"0,1 0 0,-1 0 0,0 0 1,0 0 196,1 0 0,-1 0 0,0 0 125,0 0 0,1 0 0,-1-2-27,0-2 1,5 2 344,-1-2 375,1 3-417,1 1-387,-5 0 1,17 0-205,-1 0 1,6 1 0,4 2 0,3 3 23,4 1 1,3 1-132,2 5 1,-2-2-1,-2 1 1,-2-1-92,-1 3 0,2 2 59,-4-3 1,-1 4 0,-8 1 0,-4 2-1,-2 2 1,-4 4 103,-2 4 1,-4-3 126,-9 2 0,1 0-44,-5 0-76,5-2 1,-7 3-1,8-9 1,2-2 0,5-2-36,2 0 0,2 0 9,4-4 1,5-1-189,4 1 1,4-4 154,4-1 0,-3-1-19,3 2 0,-3-2 70,-1-3 0,-1 2-83,1 2 410,-6 4 1,-1-5 34,-6 5 0,-3 5 184,-5 0 1,-1 5-242,-8-5 0,3 4-106,1-4 0,0 6 261,1-2-464,-1-3 1,6 5-1,3-5-596,2 2 452,2-4 0,0 4 0,0-5-769,0 2 639,6 0 1,-5 0 0,4 0-388,-4-1 553,-1 4 0,-7-2 1,-4 5 142,-5-2-77,-7 0 1,-1 2-1,-6-1 584,2 1-422,1 4 1,3-9 0,3 5-165,4-2 0,3-1 0,2 1 0,4-4-622,4-2 0,8 2-679,4 0 1,5 0 64,4-5 1276,-3 1 0,39-34 0,2-9 0</inkml:trace>
  <inkml:trace contextRef="#ctx0" brushRef="#br0" timeOffset="64">12777 11514 8116,'7'-6'0,"-2"-1"0,-5-5 0,5-1 0,-1 0 0,-1 0 0,-2 1 627,-1-1-442,0 0 1,1 0 0,2 1-1,3-1 1,0 0 125,-1 0 0,1 6 162,-2 3 63,-2-3 0,5 6 928,-3-4-559,-3 4-405,5 1-83,-6 0 0,0 6 0,0 2-25,0 3 0,0 2 1,-1 0-1,-2 0 22,-1-1 1,-1 1-293,5 0 0,-4 0 250,0-1-300,0 1 1,-1 0 0,1 1-1,0 2 1,0 1 59,-1-2 1,-3 4-122,4-2 1,-5 5-10,5 0 1,-5-3 91,5 3 0,-4-1-8,3 4 1,-3-3-110,4-1 90,-1-5 1,4 3 0,-2-3-72,-1 1 62,0 0 0,4-9 0,0 1 29,0 1-16,5-4 0,-2-1 89,6-5-116,-1 0 1,5 0-22,0 0 14,-1 0 1,1 0-28,0 0-173,5-5 0,-8 2 0,3-4-446,-2 1 76,1-4 1,5 3-1,0-4-1126,-2 2 805,-1-2 0,3 5 0,0-4 1,0 2-1,0-2-2783,0-2 3637,0 0 0,2-18 0,1-4 0</inkml:trace>
  <inkml:trace contextRef="#ctx0" brushRef="#br0" timeOffset="65">13159 11552 8058,'-13'13'0,"1"0"0,-1 0 0,0 1 2080,0 3-1648,1 3 0,3 5 1,2 1-1,0-1 0,1 2-59,1 3 1,-4-2-460,5 6 0,0-5-640,4 0 1,-5 2 236,1-1 236,0 0 0,4-6 1,0-1 252,0-2 0,0 0 0,0 5 0</inkml:trace>
  <inkml:trace contextRef="#ctx0" brushRef="#br0" timeOffset="66">17851 11616 7997,'7'0'2164,"-1"0"-2350,-6 0 0,-1 6 0,-2 2 58,-1 4 0,-1 0-172,5 1 229,0 0 1,-4 4-1,0 0 1,1-1-1,2-2-228,1-2 1,0 1 52,0 0 1,0-5 38,0 1 1,1-6 98,3 1 1,2-4 99,2-4 55,4-3 1,-7-2-1,5 1 1,-1-2 176,1-2 0,-3 5 317,1 3-484,-5 3 1,3 6-1,-6 4 1,0 4-52,0 4 1,0-3-210,0 3 0,0 1-319,0-1 302,0 0 0,0-4 220,0 0 0,17-40 0,4-10 0</inkml:trace>
  <inkml:trace contextRef="#ctx0" brushRef="#br0" timeOffset="67">18030 12560 7932,'0'-13'-1425,"0"0"1814,0 0 0,0 5 0,0-1 0,0 0 0,0-3-37,0-1 1,0 5 0,0-1-31,0 0-77,0-3-95,0 5 1,1 0-234,4 3 128,-4 2 0,5 2-116,-6 9-23,0 2 0,0 6 1,0 2-1,0 0 1,0 4-782,0 1 700,-6 2 1,5-2-1,-4-3 1,4-3 0,1-1-816,0 0 739,0 0 1,0-8 0,1-2-185,4-1 462,2-2 1,4-5 0,-1-4 332,-2-3 1,-5 1-90,2-2 0,-4 5 239,-1-5-203,0 7-255,0-4-27,0 6-554,0 0 383,0 6 0,0-4 146,0 7 0,17-1 0,4 5 0</inkml:trace>
  <inkml:trace contextRef="#ctx0" brushRef="#br0" timeOffset="68">12623 13580 8517,'-12'0'-316,"-1"-2"0,0 0-298,0-3 715,6 1 0,-4 0 1,4-2-1,-2 0 0,2-1 970,2 0-773,0-1 1,5-5 4,0 0-220,0 1 1,0-1 0,0 0-1,2 0 140,2 1 1,3-1-39,6 0 1,1 0-112,3 1 0,-1 0 1,5 2-1,0 2 95,-1-2 0,8 0 53,-2 1 1,4 0 140,-1 4-249,-2-5 0,10 9 1,-3-3-1,3 2 1,1 2 77,1 0 0,-3 0-71,-2 0 0,-4 6-63,-9 2 0,2 8-354,-6 1 157,0 6 0,-10-8 0,-3 8-308,-2 4 272,-8-2 1,-7 8 0,-9-5 69,-7 2 89,-3 0 0,-12 0 0,-3-1 38,-2 0 0,-2-2 0,-2-3 0,-1-2-1,-1 0 0,-9-7-152,5 2 0,-1-3 16,9-1 0,0 0-207,0 0 1,7-5-12,6 1 1,7-5-169,10 4 1,2-3 16,6 3 289,6 1 1,3-1 1,8 1 1,5-5 487,8 4-180,-3 1 1,10-1 0,-3-1 98,3-1 18,8 4 1,-4-7 0,6 4 599,1-1-601,-3 4 0,0-8 1,-4 5 445,2-1-667,6-2 1,-9-4-1,1 2 1,-4 1-1,-3 1-101,2-1 1,-3 2-201,1 0 0,-5-1 134,1-4 1,-2 4-1008,2 0 1177,3 6 0,34-25 0,7-1 0</inkml:trace>
  <inkml:trace contextRef="#ctx0" brushRef="#br0" timeOffset="69">18004 13542 7916,'-5'-8'827,"2"-1"1,-4 3 0,0-1-194,0-3 1,4 6-1,-1 4-304,2 7 1,2 4 10,0 2-201,0 5 0,0 1 0,0 3 0,0 0 0,0-1-647,0-1 1,0 4-125,0-3 0,0-3 218,0-1 1,0-2 0,0-3-392,0 1 1,6-2 212,2-2 0,4-5 318,0-8 0,1-3 0,0-6 0,0 0-14,-1 1 0,1-1 321,0 0 0,-2 5 167,-2-1-217,2 6 325,-9-2 0,5 10 0,-5 4 0,3 2 0,-2 3 684,-2 3 1,-5 3-775,-1 6 1,1-2-262,4-3 1,-4 2-47,0-6 1,-1 0-908,5-5 995,0 7 0,29-50 0,6-8 0</inkml:trace>
  <inkml:trace contextRef="#ctx0" brushRef="#br0" timeOffset="70">12509 13223 7915,'-13'-6'350,"-4"-1"-71,0-6 1,0 2 0,4 1-1,0 2 1,2-2 0,1-2 241,2 0 1,5-1-1,-1 0 1,2 0 122,2 1 0,0-1-49,0 0-493,6 6 0,2-4 0,8 4 0,2-2 0,2 2 23,3 1 1,2-2 0,4 4 0,2 1 95,1 1 1,-2 2-196,4 0 1,-5 2 19,0 2-35,4-3 0,-6 12 0,3-2 1,-3 6-1,-2 3 0,-1 3 1,-3 1-78,-4 2 1,0 5-71,-4 3 0,1 3 116,-9 1 1,-3 6 0,-6 2 0,-6 5-165,-5 5 0,-5-4 148,-6 3 0,-5 2-355,-3-2 1,-3 5 261,-1-5 0,4-1-328,0-7 352,0-3 0,-4-6 1,1-3-27,3-5 88,3-6 1,7-13 0,2-2-43,5-5 12,3-2 0,3-8 0,1-4-133,1-6 45,7 2 1,-4-11-1,6 1-417,0-5 367,6-6 0,1 7 0,5-5-234,1 2 434,6 1 1,-4 6-1,6 1-327,2 2 435,-4 5 1,3 2 0,-3 7 35,0 2-111,-3 0 0,7 8 1,-6 4 742,-2 6-631,-1 8 1,-1-1 0,-1 6 529,-4-1-496,3 1 1,-8-1-1,4 1 484,-1-1-459,-2-5 0,-2 3 0,1-6 200,1-2-380,6 5 0,-7-6 0,5 2-41,2-6 29,-4 1 0,6-8 1,0 4-107,3-1-129,2-2 0,0-4 0,2-2-75,1-2 70,1 3 1,4-11 0,1 5-259,-1 0 131,1-4 1,-1 4 0,1-6-1107,-1 0 1086,-5 1 0,4-1 1,-3-1 385,4-3 0,11-31 0,-16 17 0,0 1 0</inkml:trace>
  <inkml:trace contextRef="#ctx0" brushRef="#br1" timeOffset="71">12432 14472 10207,'12'-8'-302,"-3"-1"1,-1-1-1,-1-1 1,-2-2 135,1 1 0,-2-1 0,-4 0 284,0 0 0,0 5 0,0-1 225,0-1-230,0-1 0,0-2 0,0 1 134,0-1 0,0 4-72,0 1 0,0 4-86,0-5 218,0 6 1,0-8 353,0 2 0,0 2 176,0-1-109,0 5-58,0-3-573,0 6-1286,0 0 950,0 6 1,0-3 135,0 5 1,-1-3 151,-3 3-48,2 1 1,-8 3 0,5 1 28,-3 0 1,4 0 0,-3-1-1,0 1 50,0 0 0,0 4-32,-2 0 1,-2 1-58,3-1 1,-2 3 16,1 6 0,-2-5-2,2 0 1,-1 0-51,2 5 0,-3-1-23,2 1 1,2-5 59,-2 0 0,5-5-5,-4 1 0,3 1 5,-3-1 0,5-4-54,-1-4 56,2-1 0,-2 1 13,0-1 42,0-5 149,4 3-186,0-6 372,0 0-66,5 0-77,-3 0 1,5 0 40,-3 0-132,-2 0 0,5 0 76,-3 0-53,-3 0-172,11 0 41,-5 0-306,5 0 257,1-6 1,0 5-20,0-4 0,-1 0 18,1 0 1,0 0-8,0 0 0,4 4-151,0-3 167,5-3 0,-3 4 0,3-4-211,0 1 90,-1-4 0,4 7 1,1-4-359,-1 2 382,1 0 0,-1 1 0,1-2-669,0-1 609,-7 5 1,5-4 0,-4 6-749,0 0 591,4-6 0,-10 5 0,3-3-505,-2 2 499,-3 2 0,1 4 1,0 2-1014,0 1 1215,-1-4 116,-5 8 0,-18-15 1,-10 3-1</inkml:trace>
  <inkml:trace contextRef="#ctx0" brushRef="#br0" timeOffset="72">12802 14511 8551,'0'12'-749,"-6"1"0,4-4 1052,-7-1 0,5-4 219,-5 5-220,6-1-180,-8 5 0,10 4 0,-5 0 0,2 0 0,0 2 163,1 2 1,-3-1-220,2 1 0,-5 0 0,4 6 0,-1 1 40,0 2 0,1 1-405,0-1 0,4 3 0,-3 5 299,2 0 0,2 29 0,0-30 0,0-1 0</inkml:trace>
  <inkml:trace contextRef="#ctx0" brushRef="#br0" timeOffset="73">16130 14166 8559,'1'-12'-294,"2"-1"0,2 0 561,-3 0-29,0 6 1,-2-4 219,0 2-281,0-2 1,-6 4-1,-2 1 128,-4 1 0,0 3-306,-1-2 0,0 3 108,0 1-137,-5 0 1,2 4 0,-4 2 0,1 1 0,-1 3 53,-3 1 0,3 2-13,-1-1 1,0 5 18,-5 0 1,2 0-1,3-2 1,4 0 31,3 2 1,1 4-315,0-4 275,6 0 0,1 0 1,6 0-1,2 0 1,2 0-87,5 0 0,8 0-329,4-4 297,3 0 1,3 0 0,1-1-21,2 1 66,0 0 1,-5 0 0,1-1-102,-1 1 157,-5 0 1,-1-2-1,-8-1-89,-3-1 157,-2-1 1,-6 5 0,-1 0 51,-4-1 0,-7 1 1,-8 0-1,-1 1-46,-1 3 0,2-3-60,-1 3 1,1-3-20,3-1 1,5 4-46,-1 0 0,0 0-319,5-4 203,2 0 0,-1 1 0,4 1-233,-1 2 347,-1 0 1,5-4 0,0 0-160,0 0 221,-5-1 1,2 3-1,-6 0-27,0 2 0,-3 0 1,-1-3-1,1 2 90,-1 1 0,-4 4 228,0-4 0,0 0-110,4-4 0,0 4-62,1 0 0,-1 4-128,0-4 36,0 0 0,5-4 0,1 0-222,1-1 27,2 7 1,4-5 1,0 3 121,0-3 0,4-1 1,2 0-116,1-1 1,1-3 0,5-1 0,1 2-222,3 2 1,3-4-580,6 1 943,-1-1 0,20-6 0,9-2 0,5-1 0,0 0 0</inkml:trace>
  <inkml:trace contextRef="#ctx0" brushRef="#br0" timeOffset="74">16602 14256 8347,'-9'0'312,"1"1"0,-2 2-71,-1 1 0,-2 6 1,0-1-246,0 2 0,2 6 0,1 0 0,3-2-26,1 0 0,2-1-132,4 3 1,0-2-354,0 7 1,0-5 514,0 4 0,23 0 0,5 5 0</inkml:trace>
  <inkml:trace contextRef="#ctx0" brushRef="#br0" timeOffset="75">16857 14154 8299,'-6'-9'-103,"-2"1"1,-4 1 102,0-2 0,3 2 1499,1 3-1149,5 2 0,-3 2-219,6 9 0,0 2 0,0 2 0,0 1-43,0 3 0,1 3 41,4 5-160,-4 1 1,6 1 0,-4 1 0,1 3 0,-1 0-509,-1 1 444,-2 3 0,0-2 0,0 5 0,0 0 1,0 0-254,0 1 0,0-1 1,0 0-1,0-1-1316,0-3 1664,0-3 0,-17-11 0,-5-2 0</inkml:trace>
  <inkml:trace contextRef="#ctx0" brushRef="#br0" timeOffset="76">17265 14192 8277,'0'-7'516,"0"1"0,-4 12-303,-1 2 1,-5 5 25,2 4 0,-3 3-119,-2 5 1,-1 1-1,-2-1 1,-2 1 123,-2-1 1,0 5-131,-1 0 0,-6 4-154,6-4 0,-6-2 0,5-5 0,0-4-124,1 0 0,1-2-76,3-4 0,7-6-299,-3-3 300,9-3 1,-6-2-98,6-3 182,-1 2 0,7-8 0,2 5 1,4-1-289,4 0 493,1 2 1,-1 4 9,1 0 1,0 6 246,0 2-295,-6-2 1,4 5 0,-2-2 424,2 2-410,2 2 1,-5-5 0,1 1 178,1 1-185,1 1 1,2 2-1,-2 0 10,-3-1-159,4 1 1,-5 0-1,6 0-519,-1-1 88,1 1 1,0-4 557,0-1 0,5-11 0,2 2 0</inkml:trace>
  <inkml:trace contextRef="#ctx0" brushRef="#br0" timeOffset="77">17456 14294 8241,'-13'-13'214,"5"0"128,-1 1 1,5 5 0,-3 1 42,1 0 0,1 5 7,0-3-327,4 2 0,-5 4-143,6 2 0,0 3 1,0 6-1,0-1 15,0 1 1,5 4 89,-1 0 1,0 2-356,-4-2 1,0-2 0,0 6 0,2 1-451,2-3 0,-3 4 364,3-6 0,-2 4 414,-2-4 0,-6 17 0,-1 0 0</inkml:trace>
  <inkml:trace contextRef="#ctx0" brushRef="#br0" timeOffset="78">17775 14689 7905,'-9'7'-364,"1"-3"0,11 21 0,-2 3 1</inkml:trace>
  <inkml:trace contextRef="#ctx0" brushRef="#br0" timeOffset="79">17813 14931 8225,'-13'0'0,"-4"5"0,0 0 0,2 1 629,1 0 0,2-1-462,4 0-167,2-4 0,34-24 0,8-12 0</inkml:trace>
  <inkml:trace contextRef="#ctx0" brushRef="#br0" timeOffset="80">18055 14523 8217,'-25'-5'0,"5"-2"0,3-6 0,3 0 0,1 0 600,6 1 0,1 3 1,8 1-1,2-4 0,6-2-80,6-3 0,-1 0 1,6 4-1,4 1-511,3-1 0,0 6-89,6 3 1,-5-2 61,0 2 1,2 1 0,-1 7 0,-1 6-376,-3 6 0,-4 3 217,-1 7 0,-10 1 1,1 3-1,-5 5 42,-4 6 1,-8-1 165,-3 2 0,-5 2 0,-4 0 0,-4-1 177,-3-4 1,-6 2-132,0-7 0,0-2-42,5-3-55,-6-2 1,8-11 0,-1-5-1,4-4-408,5-4 1,0-2-272,3-1 490,5-5 1,1-2 0,6-7 0,0-2 0,1-1-213,4 1 0,-3-2 250,7 1 1,-1 4 186,5 5 1,0 1-113,0-2 314,-1 3 0,5 6-23,0 0 0,0 0 66,-4 0 0,0 2-169,0 2 1,4 2-91,0 2 0,4 4-360,-4-4 0,6 3 149,-2 2 1,-1-1-140,1-4 0,0 3-32,5-2 379,-1-3 0,18-18 0,3-9 0</inkml:trace>
  <inkml:trace contextRef="#ctx0" brushRef="#br0" timeOffset="81">18961 14957 8158,'7'-1'1037,"-3"-4"-226,-3 4-613,-1-5 0,-1 8 0,-2 2-194,-1 4 0,-5 5-163,5 4 1,-1-3 0,2 5-1,-3-2-292,-1 0 0,4 5-1,-1 0 1,-2 2-295,2 1 390,0-5 356,4 4 0,-6 2 0,-1 6 0</inkml:trace>
  <inkml:trace contextRef="#ctx0" brushRef="#br0" timeOffset="82">19356 14128 8086,'7'-13'-126,"-1"1"1,-6-1 0,0 0 642,0 0 0,0 1 705,0-1-1056,0 6 0,0 7 3,0 8 0,0 4-124,0 0 0,0 5 0,0 3 0,0 3-48,0 4 1,0 1-368,0-2 95,0 5 1,-4-3 0,-1 5 0,1-2 0,0-3-762,0-1 0,-1-1 1036,5-1 0,-5 1 0,-2-1 0</inkml:trace>
  <inkml:trace contextRef="#ctx0" brushRef="#br0" timeOffset="83">19649 14587 8086,'-12'-13'105,"3"5"1,1-1-1,-2 1 1,0-1 1654,1 1-1727,4 5 1,5 3-1,1 10 1,2 7-456,1 8 0,2 1 79,-2 4 0,-3 2 172,4 2 209,-4-3 0,3 6 0,1-4 0,-3 0 0,0-4-827,-2-2 770,0-7 0,0 0 192,0-3-135,-6-9 1,5-2 0,-5-16 0,2-5 0,0-7-102,1-2 101,1-1 1,-2-5 0,0-1-1,1 0 1,2-1 50,1 4-51,0-5 0,0 5 0,0-4 0,0 0 0,1 3 226,3-3 1,3 6 0,6-4 0,0 4 313,0 5 1,-1 3-428,1 5 1,4 4-279,0 1 103,0 5 1,-4-3-1,0 6 1,-1 0-1,1 2-296,0 2 0,-5 3 45,1 6 1,-6 4-34,1 0 1,-3 6 157,-1-2 1,0 3 99,0 1 1,-1 1 21,-3-1 0,1 1 176,-6-1 1,2 1 16,-1-1 1,-2-1-92,6-2 1,-5 0-24,5-5 1,0 0-5,4-4 1,0 0-58,0 0 0,1-2-26,3-2 0,2 2-22,2-3 1,4-2 57,-4-2-105,4 3 0,0-5 0,0 3 36,-4 1 37,3-4 1,-9 5 134,2-3-133,-2 3 1,-2 6 233,0-1-85,0 1 1,0 0-1,-2 1 153,-2 3-229,2-3 0,-5 6 0,5-4 150,-3 1-92,-5 5 0,5-7 0,-5 2 134,1-3-160,1-2 0,-5 1 0,0 0 119,1 0-138,-1-6 0,0 3 0,0-6 143,1-1-835,-1 4 1,-1-6 0,-2 4 635,-1-4 0,-23-52 0,20 19 0,-1 0 0</inkml:trace>
  <inkml:trace contextRef="#ctx0" brushRef="#br0" timeOffset="84">19968 14128 8086,'7'-13'0,"3"-4"0,-6 0 90,1 0 217,-5 5 0,0 10-74,0 6-124,0 6 1,0 9 0,0 2 0,0 5 0,0 2-34,0 2 0,0 1-59,0-1 0,0-4-341,0 4 109,-6 3 1,4-6 0,-2 2 0,3-2 0,1-1 214,0-1 0,0-10 0,0-4 0</inkml:trace>
  <inkml:trace contextRef="#ctx0" brushRef="#br0" timeOffset="85">20261 14600 8067,'-8'0'585,"-1"0"0,1-2 85,1-2 1,-5 3-279,4-3 0,1 2-363,-2 2 1,5 0 114,-4 0 221,5 0-664,-3 0 1,2 6-1,0 2-170,1 4 1,1-4 137,2 1 0,0-5-134,0 4 355,0-5 0,2 3 105,2-6 83,-3 0 0,7 0 0,-6-2 306,3-2-365,-1-3 1,-4-1 1079,0-1-582,0 6-867,0-8-948,0 4 329,0 0-55,0 1 1024,0 6 0,6 28 0,1 8 0</inkml:trace>
  <inkml:trace contextRef="#ctx0" brushRef="#br0" timeOffset="86">20198 14906 7996,'0'8'0,"0"1"260,0-6 1037,0 2-118,-6-5-1073,5 0 0,-5-1 365,6-3-684,0 2-78,0-9 0,1 5 168,4-2 1,-4 1-71,3 3 0,-2 1-31,-2-6 337,0 6 1,1-7-26,3 6 128,-2 0 94,3 4-149,-5-6 1,0 3-1,0-5-126,0 5-259,0-3-125,0 6-215,0 0-53,0 6 198,0 1 0,0 2 162,0-1 1,0-4 256,0 5 0,29-18 0,6 1 0</inkml:trace>
  <inkml:trace contextRef="#ctx0" brushRef="#br0" timeOffset="87">20542 14549 7996,'7'-6'0,"-1"3"664,-6-5-354,0 5 1,0-8-1,0 2 1,0-2 0,1 0 412,3 2 0,-2-2-601,2 2 1,-1 4 113,1 0 0,-3 2-210,4-1 0,-2 3 0,-1-2 39,3 6 0,-1 4 28,-4 6 0,0-1 1,0 3-1,0 2 109,0 4 1,-4 1-125,-1 0 0,-5 5 0,3-5 0,-1 1 18,-1 1 1,7 0-122,-3 2 1,0-1-1,0-1 1,3-3-552,0-3 0,2-4-599,0-2-186,0 7 986,6-11 1,1 8-1,6-12 1,1-2-1,1-5-1441,2-6 1816,6-2 0,8-47 0,-11 23 0,0 0 0</inkml:trace>
  <inkml:trace contextRef="#ctx0" brushRef="#br0" timeOffset="88">20720 14651 7996,'5'-13'285,"-1"0"602,0 1-131,-4-1-2,0 0-552,0 6 1,-1 3-105,-4 8-6,4 9 0,-5 2 0,5 7 185,-3 0-333,2 8 1,-8-3 0,6 4-198,1 0-136,-4-4 1,6 6-1,-3-5-1115,2 2 223,2 0 1281,0 1 0,6 7 0,1 7 0</inkml:trace>
  <inkml:trace contextRef="#ctx0" brushRef="#br0" timeOffset="89">21001 14868 7996,'0'12'0,"0"1"0,0 0 0,0 1 113,0 3 0,0-1 1,-2 5-1,0 2 287,-3 1 0,-5 1-56,2 1 1,-3 3-5,-2 1-269,0 0 1,0-5-1,2 1 1,3-1-1,3 1-259,4-1 1,1-3-1218,0-1 1405,0-5 0,28-26 0,8-13 0</inkml:trace>
  <inkml:trace contextRef="#ctx0" brushRef="#br0" timeOffset="90">21689 14217 7960,'6'-7'99,"-4"0"1,2 3 0,-3-5 306,-1-2 1,0 3-1,-1 1 192,-3 1 1,2-4 220,-2 1-486,2 4 0,2-7-83,0 4-393,0 2 194,0 1 1,0 6 0,0 5-191,0 6 1,0 3-150,0 6 1,-1 0 54,-3 5 0,2-1 0,-3 1 0,0 1-161,1 2 0,-4-2 10,3 3 1,0-3-138,1-2 0,2-3 7,-2-1 514,2 0 0,-3-35 0,-2-10 0</inkml:trace>
  <inkml:trace contextRef="#ctx0" brushRef="#br0" timeOffset="91">22034 14447 7960,'0'-13'-11,"0"0"0,0 1 167,0-1 0,0 0 0,0 0 0,0 1 358,0-1 1,0 4-26,0 1 1,-5-1 508,1-3-609,0-1-238,4 6 1,0 3 55,0 8 1,0 3-81,0 6-102,0 5 1,1 2 0,2 7 0,3 1 0,0 3-1,-1 2 0,4 1 0,-5 4 0,0-1-65,2-3 0,-3 3-39,5-3 0,-1 5 0,3 1 0,-1-3-2,1 0 1,0-6-14,-2-1 1,3-3-14,-2-2 96,2-5 1,2-2 0,0-5 25,-1 0 1,1-2 201,0-2 46,0-4 0,-2-6 19,-2-3 0,1-3 213,-6-6 0,4-1-133,-3-3 1,3-3-99,-4-6 1,5 1-308,-5-1 0,5 0 26,-5-4 1,4-3 7,-3-5 0,-1 4 25,-4 0 0,0 0-188,0-4 0,0-1-8,0 1 1,0 6-69,0 2 0,-2 4 29,-2 5 0,3 3-92,-4 5-235,-2 0 425,6 6-391,-10 1-137,9 6-88,-3 0 1,5 6-1,0 3-911,0 2 1304,0 2 0,0 4 1,0 0 343,0-2 0,11 16 0,3 3 0</inkml:trace>
  <inkml:trace contextRef="#ctx0" brushRef="#br0" timeOffset="92">22569 14243 8222,'0'8'241,"0"1"0,-1-1-67,-3-1 1,2 5 0,-2-4 0,1 4-64,-1 0 1,2 5-163,-2 0 1,3 5 0,-1-4-1,0 0-135,-3 1 1,1 4-348,4-2 1,0-3 231,0-1 0,0 2 301,0-2 0,17 0 0,4-5 0</inkml:trace>
  <inkml:trace contextRef="#ctx0" brushRef="#br0" timeOffset="93">22863 14791 7960,'-19'0'1108,"5"-4"-2070,-3 0 1,10-5 961,7 5 0,28 5 0,13 6 0</inkml:trace>
  <inkml:trace contextRef="#ctx0" brushRef="#br0" timeOffset="94">22850 14944 7960,'0'13'0,"-2"-2"0,-2-2 105,-3 2 0,0-8 0,1 5-105,1 2 0,3-15 0,-3-4 0</inkml:trace>
  <inkml:trace contextRef="#ctx0" brushRef="#br0" timeOffset="95">23334 14396 5884,'7'6'51,"-1"-5"161,-6 5 3,0-6-204,0 0-298,6 0 74,-5 0 88,5 0 125,-6 0 0,0-12 0,0-2 0</inkml:trace>
  <inkml:trace contextRef="#ctx0" brushRef="#br0" timeOffset="96">23322 14434 7960,'-7'2'-1466,"1"0"1703,0 3 1,3-1 383,-5-4-194,-1 0-35,-3 0-120,5 0 0,-3-6 99,5-2 1,1 1-190,4-2 0,1 1 1,4-4 89,3 4 1,-1-4-124,2 4-69,-1 2 0,9-4 0,0 6 0,-1 1 0,0 2-58,1 1 1,-2 0 0,5 1 0,-2 5-125,-2 7 1,-3 5-29,-5 8 1,2 5-1,-6 3 1,-2 3-295,-5 1 1,-10 2 152,-8 2 0,-5-2 50,-3 2 1,0-8 335,-5-4-182,0-3 1,0-6-1,2-1 1,1-3-1,4-6-192,4-5 1,0-5 6,6-1 0,0 0 51,5 0 0,3-1-37,1-3 86,5-3 0,-3-6 1,6 0 223,0 6 0,1-3-221,4 6 208,2 0 1,6 4-13,-1 0 0,5 1 166,0 3 1,2-1-138,-2 6 0,-2-2-42,7 1 1,-1 2-382,4-6 0,1 5 347,-1-5 0,41-17 0,-29 3 0,1-1 0</inkml:trace>
  <inkml:trace contextRef="#ctx0" brushRef="#br0" timeOffset="97">23768 14319 7960,'-6'-12'0,"3"-5"175,-5 0 1,4 0 0,-3 4 543,1 0 0,0 5 162,2-1-334,3 6-525,-5-2 1,6 6 0,0 3 0,1 5 161,4 2 0,-3 2-329,7 0 1,-1-1 48,5 1 0,-2 4 0,-1 0 0,-1-1-127,1-2 1,-3-1-28,1-1 170,-5 1 0,4 0 1,-4 0-1,1-1 0,1 0-132,0-4 1,-3 4 49,2-4 78,-3 3-222,-1 2 0,0-4 217,0-1 0,2-5 1,1 3-1,2-2 143,2 0 0,-4 2-4,1-2 0,4-1 163,0 5 1,-1-3 10,2 3 1,-5 1 11,4 3 0,-3 1-91,3 0 0,-4 0-17,5-1 1,-6 1-150,1 0 0,-3 4 111,-1 0 1,-1 6-2,-3-2 1,-3-1-23,-6 1 1,-1 0 134,-3 5 1,1-5-167,-5 0 1,1-4-69,-1 4 1,-3-1 23,2 2 0,3-4 84,-3-5 0,7-1-191,-2 1 0,3-1-124,1-4 0,4 2-543,1-6-2,5 6 216,-3-8 0,8 3 208,2-5 0,3 4 360,6 1 0,34-18 0,8-8 0</inkml:trace>
  <inkml:trace contextRef="#ctx0" brushRef="#br0" timeOffset="98">23628 14294 7960,'-7'-6'-6,"-5"-1"0,5-6 0,0 1 0,3-1 400,2 0 0,4 5 0,2-1 0,5 1 370,2 1 1,6-3-582,0 5 1,4 1 0,-2 4 0,0 0-70,4 0 1,0 6 116,-2 2 1,2 5 116,-6 4-409,5-3 0,-9 10 1,1-2-1,-5 2 0,-4 0-411,-2-3 1,-3 3 304,-4-3 1,-3 3 132,-6 2 1,0-2 0,1-3 0,-1-2-153,0-1 1,5-5-10,-1 0 4,6 5 0,-1-10 1,8 8 62,5-6 1,6 0 149,2-6 1,6 2-80,-2-2 1,-1-1 201,1 5-42,-5-5 0,2 9 0,-5-4 321,0 3-319,-6 2 0,-1 0 0,-6 0 8,0-1 13,-12 7 0,2-1 0,-11 5 559,-2-2-579,-1 0 1,0 5 0,2-1 112,0 1-345,1-1 1,1-3 0,3-1-423,3 2-145,1-5 1,6 0 0,3-5-167,3 0 859,1 0 0,22-23 0,7-6 0</inkml:trace>
  <inkml:trace contextRef="#ctx0" brushRef="#br0" timeOffset="99">21256 15135 8046,'8'-1'-390,"1"-2"527,1-1 0,-3 0 0,1 4 658,2 0 1,-3 0-230,2 0 1,-5 1-271,5 3 0,-5 3-76,4 6 1,-5-4-165,2-1 1,-4 1-1,-1 3 1,0 1 72,0 0 0,-4 0-104,-1-1 0,-4 5 1,-1 0-1,-5 0-8,-2 2 0,-5-4-89,1 7 1,-4-5-1,-1 4 1,-3 0-127,-1-1 1,-5 0 93,1-3 0,-4-3 0,-5 4 0,-4-1 25,-2 0 1,-2-4 25,0-4 0,0-2-1049,0 1 1083,-6 4 1,10-7 0,1 4 0,5-4 0,2 0-213,1-1 0,1 2 49,3-2-41,3-3 1,11 9-1,2-6-164,-1-1 1,5 3 0,-1 0-720,5 1 1106,4-4 0,17-3 0,4-8 0</inkml:trace>
  <inkml:trace contextRef="#ctx0" brushRef="#br0" timeOffset="100">20491 15339 8046,'-13'0'-15,"0"5"0,1-1 0,-1 0 132,0 2 0,0 1 1,1 6-1,-3-1 251,-2 1 0,3 1-158,-3 3 1,-1-1 0,1 4 0,0-2 26,-2-2 0,4 4-128,-6 1 1,1-1-64,-1 1 0,1-5 1,4 1-1,-1-2 27,2 2 0,-2-3-144,4 3 1,-3 2-1,9-2 1,0 0-211,3 1 1,2-4 130,2 3 0,2-1 0,2-1 0,6 2-53,6-1 0,3-2 87,7-1 0,1 0 107,3 0-60,-4-1 0,13 1 1,-4-2-1,5-1 1,-1-1-304,3 1 1,0-5-319,1 0 690,8 2 0,12-18 0,11-5 0,-20 6 0,1 0 0,-1 0 0</inkml:trace>
  <inkml:trace contextRef="#ctx0" brushRef="#br0" timeOffset="101">12611 16270 8335,'-9'0'151,"2"-1"271,1-3 1,2 1-85,4-6 1,0 1-150,0-5 1,0 5-90,0-1 1,4 5 21,1-5 1,0 5 132,0-4-142,2 5 0,5-7 0,1 6 52,0 1 1,0-3-126,-1 2 0,1 0 0,0 4 0,0 0-73,0 0 0,4 0-15,0 0 0,5 0 0,-2 0 0,1 0 24,1 0 1,-5 5-132,4 4 0,-4 2 0,3 2 0,-2 0-98,-2-1 1,-4 2 156,-3 3 1,1-1-80,-6 5 133,0 1 0,-7 3 1,-4 1-1,-7 0 0,-4 3 75,-5 1 1,-2-1 0,-5-3 1,-1-1 15,-3 1 1,-7-1-16,2 1 1,-2-5 8,3 0 1,1-7-89,3-1 0,-3 0 71,3-5-146,3-2 0,4 0 1,7-6-440,2 0 208,1 0 0,6-2-108,2-2 321,3-3 0,6-6 0,2 2-242,2 2 398,3-2 1,10 5 0,2-3-5,0 0-10,3 1 1,2 0 0,-2 4-103,0 3 169,-1-5 0,4 5 0,1-4 985,-1 4-840,-5 1 1,4 4-1,-4 2 624,0 1-658,4-4 1,-10 8 0,3-2 114,-2 2-294,-3 2 1,1 1 0,0 2-45,0 1 44,-1 0 1,1-9 0,0 1-37,0 0-350,-1 3 0,2-1 0,3-1-75,5-1-822,2-7 1279,-4 10 0,49-17 0,-31 5 0,1-1 0</inkml:trace>
  <inkml:trace contextRef="#ctx0" brushRef="#br0" timeOffset="102">16283 15913 8336,'0'-12'-17,"0"3"1,-1 1-1,-4-2 249,-3-2 1,-3 1 0,-4 2-1,0 5 267,-2 3 0,-6 1-287,2 0 0,-5 5 0,-2 4 0,-3 2 251,-2 2 1,1 0-272,-2 0 0,3-1-110,5 1 0,1 4 0,-1 0 1,2-1 4,3-2 0,4 0-168,8 3 0,3-3 0,6 5 0,0-2-5,0 0 1,12 1-75,5-1 0,5-3 1,5 5-1,3-2-195,4 0 0,2 0 228,-2-5 0,2 5 0,-3 0 0,0-1-146,-4-2 0,-2 3 127,-1 0 1,-6 0 296,-3-4-186,-9 0 1,-2-1 0,-6 1 0,-2 0 0,-2 0 183,-4-1 0,-8 4 211,-1-3 0,-4 2-171,4-6 0,-4 1 288,4-2-445,-6 3 1,10-8 0,-1 4-367,4-1-65,7-2-129,-2 2 410,5-5 1,5 9 0,4-5-219,2-3 190,7 0 0,-3-2 0,2 0-209,-3 0 334,-1 0 0,-2 1-221,-3 3 459,-2-2 0,-6 5 0,-1-4 1,-4 1 0,-3 6 0,-9-2 0,-4 4 243,-3 1 1,-2-1-218,1 1 0,-1 4-43,1 0 0,3 0-9,1-4 1,5 1 25,-1 3 1,9-3-148,4 3 0,2-3-304,2-1 0,2 0-108,2 0 1,3-1-287,6 1 0,1 0-337,3 0 699,-3-1 1,9 1-1,-5 0-558,2 0 506,1-1 0,5 1 317,-1 0 0,18 5 0,4 2 0</inkml:trace>
  <inkml:trace contextRef="#ctx0" brushRef="#br0" timeOffset="103">17099 16079 8355,'-7'-6'-251,"0"5"0,4-5 0,-3 2-616,-1 0 1039,-1 0 1,1 5-1,1 3 1,2 5 0,0 3-1,1 4 236,1 1 1,2 4-413,0-4 1,0 6-63,0-2 0,0 3 0,0 0 0,2-1-118,2-2 184,-3 1 0,16 26 0,-2 6 0</inkml:trace>
  <inkml:trace contextRef="#ctx0" brushRef="#br0" timeOffset="104">17469 16194 8355,'-13'0'0,"0"0"0,1 0-437,-1 0 1,4 0-1,1 0 996,-2 0-406,4 5-116,1 3 1,5 6 0,0 1-1,0 4 1,1 1-80,3 2 0,-2 2 0,2 3 0,-3 2-199,-1 0 0,0 1 206,0-4 0,-1-1 0,-3 1 0,-3-2-44,0-3 0,-5-4 65,4-9 0,-4 2 1,0-5 91,-1-3 0,0 0 1,2-9-1,1-5 1,3-5-18,1-2 1,2-3-25,4-3 1,0-1 0,0-1 0,0-1 93,0-2 1,1 5-17,4 4 1,2-1 197,5-3-239,1-1 0,6 6 0,2 2 0,3 1 1,3 0 319,3 1 0,-2 4-252,6 3 1,-2 4-74,2 5 1,2 0-190,-6 0 1,4 5 101,-5 4 0,-5 6-217,-7 2 0,-4 2 65,-4-2 0,-4 1 94,-5 3 0,-1 2 55,-3-6 1,-3 4-50,-6-4 1,-6 5 262,-2-5 0,-1 4 19,0-4 0,0 0-96,5-4 0,-5-1-72,5 1 0,5 0 13,3 0-56,6-1 0,-2 1-169,5 0 1,5-5 86,4 1 0,4-2 15,4 1-60,2 4 0,3-5 0,-3 6-4,0-1 58,-2 1 0,-4 0 0,-1 0-135,1-1 248,-6 1 1,3 0 0,-6 0-145,-1-1 265,-1 1 0,-7-4 0,0-1 249,-2 2-308,-2-4 0,-4 4 1,1-6 373,-1-1-351,0 4 1,0-6-1,1 3 1,-3-2 0,0-2-38,-2 0 1,0 0-317,4 0 0,0-4-416,1-1 0,-1-3 287,0 4 1,5-2-1025,-1 2 1380,1-3 0,12-40 0,4-8 0</inkml:trace>
  <inkml:trace contextRef="#ctx0" brushRef="#br0" timeOffset="105">18208 16028 8355,'-11'1'-180,"3"4"0,-4-4-24,4 3 0,1 3 0,0 2 1,0 4 685,-1 4 1,1 1-465,-1 3 0,-2 5 13,6-1 1,-5-2-182,5 7 1,0-6-1,2 6 1,-1-3-293,-1-2 1,0-1 441,4-3 0,6 3 0,1-4 0</inkml:trace>
  <inkml:trace contextRef="#ctx0" brushRef="#br0" timeOffset="106">18578 16513 8355,'-11'-9'88,"1"2"1,1 1-91,0 3 0,3 3 0,2 5 1,2 3-547,2 4 548,0 0 0,12 18 0,2 4 0</inkml:trace>
  <inkml:trace contextRef="#ctx0" brushRef="#br0" timeOffset="107">18604 16678 8355,'-19'6'0,"1"-3"-302,-3 5 1,2-3 0,6 3 301,1 2 0,-1 1 0,12-4 0,2-1 0</inkml:trace>
  <inkml:trace contextRef="#ctx0" brushRef="#br0" timeOffset="108">19076 16270 8355,'0'-12'57,"0"-1"1,0 0 731,0 0-722,0 6 1,0 7 185,0 9-172,0 8 0,0-2 0,-2 7 0,-1-1 1,-2 0-1,-1 0 0,-1 2 238,0 1 1,3-3-171,-5 1 0,6-5 0,-2 4 0,0 0-125,1-1 0,0-2-51,4-5 0,0 1 0,0 2 0,0 1-432,0-2 0,1-5 129,3-1 1,3-5 0,6 3 0,1-1-555,3-3 0,-1 2 884,5 0 0,18-30 0,7-10 0</inkml:trace>
  <inkml:trace contextRef="#ctx0" brushRef="#br0" timeOffset="109">19356 16385 8279,'-13'0'693,"1"6"-490,-1 2 1,0 5-176,0 4 44,1 3 1,-1 5-1,0 2 1,0 2-1,1 2-191,-1 1 1,1 1-1,3 1 1,1-4-439,3-3 1,1-3 153,4-3 403,0 3 0,17-4 0,4 5 0</inkml:trace>
  <inkml:trace contextRef="#ctx0" brushRef="#br0" timeOffset="110">19624 16895 8266,'-17'13'-81,"0"0"0,1 1 0,2 1 1,1 2-405,1-1 0,0 2 677,4-1 0,-2 5 0,6-5 0,1 0-874,1 1 682,2-4 0,17 5 0,5-7 0</inkml:trace>
  <inkml:trace contextRef="#ctx0" brushRef="#br0" timeOffset="111">20542 16117 9812,'0'9'223,"0"-1"0,-2 1-319,-2 4 1,3-1 0,-3 2 0,2 3-295,2 5 1,-4-2-1,0 1 1,1 1 389,1 3 0,-3 28 0,-2 8 0</inkml:trace>
  <inkml:trace contextRef="#ctx0" brushRef="#br0" timeOffset="112">20784 16181 9072,'0'-7'962,"0"1"0,6 12-860,2 2 1,4 9 0,0 5 0,1 3-254,0 5 1,0 3 32,-1 5 101,1 6 1,3 1 0,-2 5 0,-3-2 0,1-3-1,-1-1 1,0-4-98,-2-5 0,2-5 144,-2-9 0,-4-2 0,1-8 242,0-3 0,-4-3-45,7-10 17,-6-2 0,7-7 0,-5-1 1,2-4-1,3-1 153,2-2 0,0-7 1,1-2-1,0 0-211,0 0 0,-1-3-430,1 4 226,0-5 1,4 3-1,0-2 1,-1 5-1,-2 2-325,-2 1 0,4 6 0,-2 5 0,-2 5-2430,-1 6 2773,0 2 0,2 31 0,0 6 0</inkml:trace>
  <inkml:trace contextRef="#ctx0" brushRef="#br0" timeOffset="113">21651 16181 8254,'0'-13'-37,"2"2"0,0 1-197,3 2 720,-1 5 0,-3-3 0,2 7 70,1 4 0,1 6-538,-5 6 1,0 4-19,0-4 0,0 6 0,-2 0 0,-1 4-146,-1 2 0,-4 1-375,3-4 388,1-7 1,0 7 0,-2-3 0,1 2 0,-1-1-1525,3 0 1657,-4-5 0,0-7 0,-6-6 0</inkml:trace>
  <inkml:trace contextRef="#ctx0" brushRef="#br0" timeOffset="114">22187 16474 8254,'-5'-8'9,"1"-1"0,0 1 309,-2 1-207,5 1 1,-9 7 0,6 4-112,1 3 0,1 32 0,2 8 0</inkml:trace>
  <inkml:trace contextRef="#ctx0" brushRef="#br0" timeOffset="115">22085 16717 8232,'-13'-2'-561,"0"-2"0,0 2 81,1-2 0,-1 3 311,0 1 169,6 0 0,-4 0 0,26 5 0,1 3 0</inkml:trace>
  <inkml:trace contextRef="#ctx0" brushRef="#br0" timeOffset="116">22595 16258 8304,'5'-13'-40,"3"-4"0,4 0 0,1 1 0,0 2 0,1 3 188,3 2 0,1-1 0,5 6 1,-2 1 279,2 2 0,1 2 0,2 3 0,-1 6-227,1 6 0,-5 4 51,0 5-289,-5 6 0,1-2 0,-9 3 0,-4 1 0,-2 0-192,-2 2 227,-12 2 0,-2 0 1,-11-2-1,-2-2 0,-3-2-66,-4-3 1,-1-2 0,-1-5 0,4-4 89,1-3 1,-3-3-8,4-2-80,0 2 1,6-9 0,1 0-1,3-4-167,2-7 1,2-2-1,8-3 1,4-2-144,2-1 1,2 0-18,0 4 1,6-2 188,2 2 1,4-3 0,2 9-1,2 0 205,1 3 1,0-2 363,-5 2 1,5 0-304,0 4 0,2 0 60,-2 0-24,3 0 1,1 5 0,-1 4 1189,-2 2-1098,5 2 0,-8 0 0,7 0-444,0-1-62,2 7 1,-2-5 0,-3 3-692,0-3 1006,9 4 0,10-3 0,15 3 0</inkml:trace>
  <inkml:trace contextRef="#ctx0" brushRef="#br0" timeOffset="117">23564 16041 8231,'-6'-19'-244,"5"5"1,-5-3-346,0 3 1405,5 1 0,1 6-134,9 3-502,2 8 1,7-1-1,4 7 1,2 3-1,1 2 101,1 1 1,1 2-362,2-1 1,-2 5 0,3-4 0,-5 0-14,-3 1 1,-4-1 41,-5-1 0,-2-3 1,-2 3-1,-5-2-38,-3-3 0,-6 1-4,-4 0 107,-8 0 0,-7-5 0,-6 1 0,2-1 0,1 1 221,2-1 0,-1 1 0,2 3 0,3 1-277,4 0 1,4 0-235,5-1 208,2 1 1,7 1 0,4 2 0,4 1 0,7 0-63,5 1 1,-1-2 88,1 5 1,1 0 2,3 5 0,-1-5 45,-3 0-7,-2-5 0,-6 8 0,-2-4 23,-3 0 99,-2-2 0,-7-1 0,-4 1 450,-3 2-553,-9-4 1,-3 7 0,-5-5 190,-1 2 0,1-3 0,-2 4 0,0 0 270,1-1 1,-2 0-318,7-3 0,2-3-223,2 3 1,-1 2-302,1-2 1,4 0 0,5-6 0,-1-1-303,2-2 0,-4 1 171,2 4 1,-2-1-44,-2 1 1,0 0-627,1 0 1161,-7-1 0,-23-22 0,-12-5 0</inkml:trace>
  <inkml:trace contextRef="#ctx0" brushRef="#br1" timeOffset="118">16704 17061 14936,'-9'-9'-1824,"1"1"1430,-2-2 418,-1-1 1,2 2-1,1 2 1,-2 0 0,-2 1-1,0 1 184,-1 2 1,0 0-72,0-1 1,1 2 0,-3-2-1,0 3 309,-2 1-398,0 0 0,4 4 212,0 0-256,6 6 0,-3-7 1,6 5-126,1 2 1,7 0-37,5-1 0,4 1 124,4-6 0,-2 6 0,7-3 1,-1 1-64,-1 1 0,2-5 1,-5 5 1,5-5-42,-5 4 15,0 1 0,-6-1 0,-1 1 0,-3 1-162,-1 1 1,-9 2 614,-10 0 0,-5-1 74,-8 1 1,-4 0-88,1 0 0,-7-1-106,2 1 0,-1 1-31,1 3 0,4-3-112,9 3 0,-1-2-95,10-3 1,2 1 226,10 0-704,0 0 0,7-1-40,6 1 0,-1-2 269,5-2 0,2 2-235,-2-2 341,0-4 0,-4 7 0,-1-5-183,1 0 226,-6 4 1,-1-8 105,-6 6 168,0-1 0,-3 1 0,-4-2 759,-6-2-658,-2 5 0,-2-7 1,-2 4 288,-1-1-436,5 4 0,-8-7 0,6 4 1,1 0 338,2 0-497,2 1-100,4 5 0,3-4-105,5-1 1,1-4-358,3 5 1,4-5-1,4 5 0,1-5 204,0 4 0,1-3 94,3 3 305,-3-5 1,33-9 0,1-8 0</inkml:trace>
  <inkml:trace contextRef="#ctx0" brushRef="#br1" timeOffset="119">16844 17150 15169,'9'-4'58,"-1"0"0,1-1 1,-1 1-1,1-2-581,1-1 548,-5 5 1,2-6-1,-3 6 335,5-3 252,-3 1-230,-1 4-208,-5 0-147,-5 0 0,-2 0 0,-6 0 0,0 0-125,0 0 0,1 2 126,-1 2 0,-6-3 0,0 5 0,-3-2-33,1 0 0,0 5 23,-5-5 0,-1 2 0,-1-3 0,-2 2-53,2 2 1,-3-4-3,1 1 0,0 2 1,5-2-1,1-1-80,2-1 1,0 2 162,5 0 97,0 0-181,10-4-48,-5 0 1,12-4-316,0 0 0,6 0 408,7 4 0,-5-5-31,1 1 56,-1 0-23,5 4 1,0 0-16,0 0 1,-5 0-156,1 0 168,-7 0 318,10 0 0,-9 0-376,5 0 51,-5 0 3,8 0 0,-9 1-558,2 4 115,3-4 216,-6 5 0,6-1-185,-2 4 163,-4-4 0,5 7 1,-6-4-371,0 4 406,0 0 0,0 1 1,-2 1-348,-2 3 557,3 3 1,-11 1 0,4 1 103,-3 0-84,3 2 0,-3 2 1,3-1-15,-4 1 79,0-1 1,-3 1 0,0-2-1,-2-1 1,1-2 99,2 2 1,1-5 8,1-1 1,-1 1-31,0-1 0,5 0-90,-1-4 0,5-2-13,-5-2 0,5 2-77,-4-2 285,5-4-311,-3 7-45,6-11-106,0 5 0,0-5-191,0 4 61,0-4-31,6 5 429,1-6 0,1 0 54,1 0-4,-1 0 1,5 0 153,0 0-265,0 0 0,-1 0 0,2 0 425,3 0-559,-2 5 0,9-3 1,-2 2-1,5-1 1,4 0-388,2 1 560,1 0 0,30-17 0,12-8 0,-20 7 0,-1 0 0,0 0 0</inkml:trace>
  <inkml:trace contextRef="#ctx0" brushRef="#br1" timeOffset="120">17647 17214 17313,'-7'-6'-567,"-4"5"0,2-3 0,-3 2 0,-4 4 1203,-1 2 0,-1 3 1,2 7-1,-2 3-880,-2 4 1,4 3-21,-1 2 244,-3-1 0,6 1 0,-1-1 0,3 1 0,4-2-9,-2-3 1,4-2-74,2-7 1,3 1 0,2-2-329,3-2 0,-1 1 210,6-6 0,3 0 158,5-4 0,5-1 1,-4-2-1,3-3-51,6-1 0,-1 3 132,3-4 0,0 3-309,1-3 1,-4 4 0,4-3 0,-3-1-257,-1 1 690,-1-1 1,1-22 0,-1-4 0</inkml:trace>
  <inkml:trace contextRef="#ctx0" brushRef="#br1" timeOffset="121">17800 17431 17210,'-12'0'-1301,"-1"1"1404,0 3 0,5-2 470,-1 2 0,2 3-428,-1 2 0,-4-2 134,4 1 0,2 1-405,2 3 1,-2 5-171,2 0 1,0 2-213,4-2 0,0-2-430,0 7 438,0-1 1,5 3 0,4-1-1469,2-2 698,2-6 1230,0 4 1,39-29 0,10-6 0</inkml:trace>
  <inkml:trace contextRef="#ctx0" brushRef="#br1" timeOffset="122">18183 17596 13254,'0'-12'-739,"0"-1"0,0 0-268,0 0 643,0 6 443,0 2 1,0 6-16,0 3-76,0-2 0,-1 13 0,-2-2-51,-2 1 0,1 0 0,3-1 1,-2 1-291,-1 3 1,-1-3 330,5 3 0,0-2 31,0-3 0,29 1 1,6 0-1</inkml:trace>
  <inkml:trace contextRef="#ctx0" brushRef="#br1" timeOffset="123">18795 17316 11922,'0'-13'-335,"4"5"1,2-1 0,0-1 901,-1-1-355,5-2 1,-7 2 0,5 1 0,2 1 843,2-1-1083,0 5 1,1-1 0,0 8-1,0 2-253,-1 4 0,-3 4-35,-1 0 1,-5 1 155,2 0 0,0 0 0,-1 1 0,-1 1 47,-1 2 1,-7 0 141,1-4 0,-6 4-7,2 0 39,-4 0 1,0-4-1,-1 0 1,0 1 0,0 0-48,1-1 12,-1 2 0,0-8 1,0 6-1,2 0 1,1 0-27,2-1 0,5-3 59,-1-1 0,4-3-310,4 3 1,3-4 43,6 5-17,5-6 1,3 2-1,8-5-25,0 0-524,7 6 772,-4-5 1,15-2 0,7-3 0,4-3 0,0 0-1</inkml:trace>
  <inkml:trace contextRef="#ctx0" brushRef="#br1" timeOffset="124">19522 17227 11907,'13'-5'193,"-1"1"1,1 0-156,0-2 1,1 5 0,2-3-1,2 1 22,2-2 0,-3 4-54,4-3 0,0 2 259,5 2-235,-1 0 1,-1 0 0,-1 0 0,-2 0-1,2 0 50,1 0 1,-4 5-40,-3-1 0,1 0-180,-1-4 278,0 0 1,-8 0 52,-1 0-122,1 0 0,-2 2-146,-3 2 1,-7-1-54,-1 5 0,0-4 42,4 5 1,-2-2-284,-2 1 338,3 4 1,-5-5 0,6 6 0,-1-1 0,-2 1-98,-1 0 1,-2 4 25,2 0 1,2 1-33,-2-1 1,1-1 76,-1 5 1,2-1-155,-2 1 1,1 3 164,-1-2 1,3 0-99,-4-1 0,4 4 54,1-4 1,-1 1-2,-4 0 1,4 2-42,-3-3 1,2-1-6,2 1 1,-4-5 253,0 1-136,-6 3 1,7-6-1,-4 3 181,1-3-136,-4-1 0,8-5 281,-7 1-205,1-7 1,-1 6 0,1-6 339,-2 3-249,4-1 0,-5-4 51,2 0-177,-2 0 0,-2 0 0,2-2 114,2-2-468,-2 3 1,4-5-504,-6 6 153,0 0 0,-1 0 626,-3 0 1,-42 11-1,21-3 1,1-1 0</inkml:trace>
  <inkml:trace contextRef="#ctx0" brushRef="#br1" timeOffset="125">15773 17482 27511,'1'-7'-7729,"2"1"8112,1 0-200,1 5 0,-5-11 1,1 5-1,2-1 270,1-1 1,0 5-375,-4-4 1,-1 5-42,-3-1 0,-5-2 0,-9 0 0,-8 1 330,-6-1 1,-12 2-399,-7 4 1,-17 0 637,28 0 1,-1 0-564,-5 0 0,0 0 0,1 0 0,-1 1 0,0 0 0,0 1 0,3 1 0,0 0 0,2-1 0,1 1 411,1 0 1,0 0-322,0 2 0,2 0 0,-27-2 1,9 4-1,11 0 0,10 0-325,8 3 0,2 5 0,7 2 0,3 0 190,4 2 0,-1-5 0,4 4 0</inkml:trace>
  <inkml:trace contextRef="#ctx0" brushRef="#br1" timeOffset="126">14804 17303 27657,'0'-23'-4022,"0"-2"1,6-8 3323,2 4 0,2 3 948,-1 5 1,0 1 323,-4-1-545,5-3 1,-9 10 0,3-3 0,-4 2-436,-4 3 1,-7 5 531,-6 2 0,-6 4 0,0 1 0,-4 0-279,-2 0 0,-7 1 2476,2 4-2154,-3 2 0,-1 5 1,0 1-1,-2 0 1,1 0 41,0-1 0,0-3 0,9-1 1,2 2 334,1 2 1,1 0-73,1 1 0,5-4 1,3-1 1545,3 2-2187,1 1-464,0 2 297,6 0 0,1-5 0,6 1-717,0 1 1,0-3-1099,0 1 479,0-5 793,0 9 0,0-10 26,0 7 1,0-5 155,0 5 1,0-5 112,0 4 1,2-3-450,2 3 1080,-3 1 1,9 3 0,-4 1-100,1 0 135,2 0 1,3-1 0,3 1 152,2 0-231,-3 5 0,10-2 0,-4 4-432,-1-2 590,11 5 1,-9-3 45,9 5 0,18-1 0,10 0 1,5 3-1,-1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2:55:12.23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5343 9346 8181,'-9'-4'0,"1"0"1313,5-6 1,-7 7 20,6-5-1341,-1 5 0,5-1 1,0 8-1,0 4 1,0 4-1,0 2 0,0 1 118,0 2 0,0 6 0,0-2 1,-1 5-98,-3 4 1,-2-2-196,-2 6 1,0-6-407,4 2 334,3 3 0,-9-6 1,6 2 252,1-2 0,7-1 0,3-1 0</inkml:trace>
  <inkml:trace contextRef="#ctx0" brushRef="#br0" timeOffset="1">6376 9704 8140,'-13'-13'150,"0"0"1,2 0 0,1 1 1493,1-1 0,2 0-898,-1 0 0,-4 1 0,5-1-264,0 0 1,-3 5 72,6-1-277,-6 6 0,3-2 77,-6 5 0,0 0 0,-1 1 232,-3 3-458,-3 3 121,1 6-62,-5 5 1,4 7-38,-6 4 0,1 7 0,1-4 162,2 1-227,4 4 1,5-6-1,0 4-268,1-1 1,0-5 26,4 0-357,2-2 1,12-3-1,2-1 1,4-3-1,2-2-599,3-2 1,3-3-1,5-3-939,1-2 1486,-1-5 1,5 7-190,0-6 0,1 0 753,-1-4 0,25-28 0,-22 10 0,0 1 0</inkml:trace>
  <inkml:trace contextRef="#ctx0" brushRef="#br0" timeOffset="2">6618 9704 8133,'-13'-6'708,"0"-3"1,1 2-199,-1-1 1,0 4 108,0-5 1,5 6 261,-1-1-705,6 3 91,-8 1-615,10 5 307,-11 2 1,10 7 252,-7 3-262,1 3 0,-1 2 0,1 0 1,-1 4 519,2 2-360,-4 2 1,5 0-44,-3-1 0,2 1 0,5-4 1,-3-2 38,2-3 1,3 3 217,5-3-739,-4-2 274,10-1 46,-3-5 0,4-5 0,1 1 0,0-1 0,0-1-579,-1-2 465,1-4-154,0-1 406,0 0 0,-1-6-120,1-2 0,-2 1 177,-2-2 1,1 1-41,-6-5-27,6 0 1,-9-4 0,5-1-45,0-2-35,-5 4 1,9-3 0,-6 3 60,-1-1-248,-1 0 0,2 3 112,0-3 0,5 3 47,-5-3 1,1 7 117,0 1-109,-4 6 0,6-2 103,-3 5 1,-1 0-14,6 0 0,-5 0 160,5 0 0,-5 4-164,4 0 211,-5 6-98,8-3 1,-8 2 98,6-1-132,-1 1 0,1 4 0,-2-1 232,-1 1-266,3 0 1,-6 4 11,6 0 0,-5 1 0,3-2 105,-1 1-9,-2 5-106,2-7 0,-5 7 70,3-5 122,-2 0 60,3-4 211,-3 5-239,4-3-121,-6-3 683,0-6-209,0-6-77,0 0 1,0-6 278,0-2-591,0-3 1,1-4-1,2-2 1,1-2 0,0-3 209,2 1 0,-3 0-507,5-5 0,-1 1 116,2-1 1,2 5-855,-2 0 1,2 0-2,2-5-3593,0 6 2896,-1 2 1,2 1 69,3 0 65,-2 0 1341,9 4 0,1 6 0,8 1 0</inkml:trace>
  <inkml:trace contextRef="#ctx0" brushRef="#br0" timeOffset="3">7434 9308 8077,'-9'-8'1379,"1"-1"-828,5 6-84,-8-2 1,9 6-1,-2 3 1,3 6-1,1 4 1,0 5-1,0 2 63,0 6 0,-2-1-404,-2 3 0,2 2-1191,-2-1 1,1 6 0,1-2-1182,-3 3 1731,1-5 1,4-1 514,0-5 0,-6 16 0,-1 5 0</inkml:trace>
  <inkml:trace contextRef="#ctx0" brushRef="#br0" timeOffset="4">7906 9729 8077,'-26'0'0,"5"0"0,1 0 4099,2 0-2239,6 0-1243,7 0-664,5 6 0,1-5 1,5 3 46,6-2 0,24 9 0,11 3 0</inkml:trace>
  <inkml:trace contextRef="#ctx0" brushRef="#br0" timeOffset="5">7893 10112 8075,'-26'12'0,"1"1"0,5-2 3862,3-2-2098,3 2-1170,7-9-2472,1 3 0,17-5 1878,6 0 0,10-20 0,3-11 0,4-1 0,0 1 0</inkml:trace>
  <inkml:trace contextRef="#ctx0" brushRef="#br0" timeOffset="6">9474 9487 8075,'0'-9'-237,"0"1"1582,0-2 0,4 3-423,0-2 0,1 1 481,-5-5-685,0 6-130,0 1-361,0 1 0,0 9-116,0 0 1,-5 6 0,1 4 0,0 3-44,-2 4 0,3 3-5,-5 2 0,1 4 1,-3 1-1,1 2 216,0 2 1,-1-2-166,1 1 0,-1-2 0,5 2 0,-1-4-79,0-3 0,2-2-8,4 1 0,0-6-200,0-3 0,1-5 1,4-2-1,3-3-133,3-1 0,6-2-4,0-4 0,2-1-520,-2-3 477,3 2 0,5-13 0,1 0 1,-1-2-1,1-4-1437,-1-3 0,1 1 1165,-1-6 1,5-4-816,0-1 1440,0-3 0,-11-12 0,-2-8 0,3-5 0,0 1 0</inkml:trace>
  <inkml:trace contextRef="#ctx0" brushRef="#br0" timeOffset="7">9844 9423 8075,'-2'-11'-932,"-2"2"0,1-1 1475,-5 6 0,4 0 1270,-5 4 0,2 1-985,-2 3 0,-2 6-379,3 12 0,-4 4-259,0 13 0,-1 5 176,0 2-286,0 4 1,-4 7-1,0 4 161,2 5-569,1-1 1,1 3 0,1-8-357,4-5 1,-2-2 683,6-2 0,-1-16 0,0 3 0,1 2 0,1 0 0</inkml:trace>
  <inkml:trace contextRef="#ctx0" brushRef="#br0" timeOffset="8">5534 11527 8075,'-20'-2'111,"3"0"1,3-3 0,0 3 0,-2 0 659,-1 2 1,2 6-1,5 4 1,3 4 832,1 3-1834,-4 6 0,9-4 0,-4 8 0,4 2 1,1 2-199,0 1 0,0 1 0,0 2 0,0-2 79,0-2 1,0-1-901,0-5 1249,0 1 0,0-12 0,0-3 0</inkml:trace>
  <inkml:trace contextRef="#ctx0" brushRef="#br0" timeOffset="9">6159 11960 8075,'-6'-12'143,"-1"-1"1,-6 0-1,0 0 1,1 1-1,-1 0 562,0 4 0,5-2 0,-1 6 1,-1 1-837,-1 1 0,-2 4 1,0 4-1,1 6-236,-1 8 1,-1 10 168,-3 4 0,3 4 197,-3 5 1,2-2 0,4 5 0,1 1 188,2-1 0,5-3-140,-1-4 1,4-2-44,4-3 68,3-3 0,10-13 0,1-5 0,2-7 0,3-5 0,2-4 0,4-5 347,0-9 0,1-13-214,-4-8 1,3-2-1,1-8 1,-1-5 299,-3-5 0,-4-4-294,-1-2 1,-5-5 0,-8 33 0,1 0 0,-2-1 0,0 0 150,0 1 0,-2 0 0,3-32-186,-4 8 0,-3 9 189,-1 9 150,0 8 0,-1 11 0,-2 14-500,-1 12 0,-5 14-555,5 9 1,-6 11-510,2 9 0,0 10 475,0 3 0,1 3-1825,-2 2 1939,4-6 0,0 5 0,1-4-1405,1 3 1260,2 8 1,1-11 0,1 1 603,4-6 0,-5 1 0,5-3 0,5-3 0,3-6 0,4 0 0</inkml:trace>
  <inkml:trace contextRef="#ctx0" brushRef="#br0" timeOffset="10">6809 12050 8075,'-8'-17'555,"-1"0"1,1-2 209,-5 2 1,4 3 563,1-3 0,-1 7-481,-3 2-669,-1 5 0,4-3 1,1 6-1,-2 2 1,-1 2-44,-2 4 0,0 5-789,0 4 1,1 7 304,-1 6 1,1 5-1,3-1 1,1 2-185,3-2 0,1 3 148,4-3 1,0-3-274,0-1 556,0-4 0,5-6 0,5-3 0,4-3 0,5-2 109,1-4 0,-3-3 263,4-10 1,-4-2-124,4-6 1,-5-4 410,1 0 1,-5-9-85,-3 0 0,1-2 529,-6 2-763,6 1 0,-9-1 1,4 1 617,-4-1-789,-7 1 1,1 3-1,-5 3 117,1 0-514,1 8 1,-5 1-1,0 6-657,1 1 0,0 3 0,4 4 0,3 6-621,4 6 1,1 3 1604,0 7 0,17 33 0,4 9 0</inkml:trace>
  <inkml:trace contextRef="#ctx0" brushRef="#br0" timeOffset="11">7039 12113 8075,'-13'-12'0,"0"-5"1314,0 0 1,5-2-788,-1 2 1,2 3 0,-3-4 0,3 1 798,2 0-1348,0 0 43,5 4 0,-5 2-825,-4 2 1,2 5 512,-1 8 0,3 7-71,-3 6 240,5 6 0,-7-3 0,6 5 0,1 2 0,2 2-58,1 0 1,0 1 318,0-4 1,0-2-92,0-3 1,4 3 271,0-3-259,6-2 1,-2-1-1,8-5 511,1 0-493,6-1 0,-8-3 0,5-2-3,-1-1-68,3-2 0,-6-4 0,4 0 0,-2 0 0,-2 0-21,-2 0 1,-1 0 47,-1 0-39,1-6 1,-4 5 54,-1-3 0,-5 4-5,1 4 1,-2 4-63,-2 9 1,0-1 42,0 5 1,0 2-102,0 7 0,0-2 110,0 6 93,0 0 1,-5 4-1,0 0-12,-2 1 287,-2-1 0,-2-4 1,1-1 270,1-2-330,1-1 0,-4-9 0,3-1-166,0-2 1,2-1 0,-3-4 0,2-2-165,-2-2 0,3-4-54,-2-5 0,1 0-91,-5 0 1,3-7-294,-3-6 1,3-1-305,-7-7 0,2 0 39,-2-5 1,2 1-431,-2-1 0,-1 5 265,1 0 603,0 5 1,9-2-1,-1 5-433,-1 0 310,-1 0 0,4 5-242,2-1 431,-2 7 1,6-5-1,-2 4 184,6-2 0,4-4 0,40-16 0,8-9 0</inkml:trace>
  <inkml:trace contextRef="#ctx0" brushRef="#br0" timeOffset="12">6949 12547 8038,'17'-17'-288,"0"0"0,5 0-360,-5 4 0,4-4 648,-4 0 0,5-4 0,0 4 0,-4-6 0,29-31 0,-23 20 0,0 0 0</inkml:trace>
  <inkml:trace contextRef="#ctx0" brushRef="#br0" timeOffset="13">7600 11603 8038,'-13'-5'524,"0"-2"1,0-5 3570,1 4-3879,5 2 1,1 12-422,6 2 1,0 5-1,0 3 1,0 2-265,0 2 0,0 1 155,0 5 0,0 3 12,0 1 1,-4 0 0,-1-5 0,3 2-535,0 3 1,2-3 835,0 3 0,0 8 0,0 2 0</inkml:trace>
  <inkml:trace contextRef="#ctx0" brushRef="#br0" timeOffset="14">7995 11999 8038,'-24'-7'175,"3"2"0,4 4 0,2 1 4150,3 0-4633,5 0 0,2 0 0,10 0 0,3 0 308,3 0 0,25 11 0,5 3 0</inkml:trace>
  <inkml:trace contextRef="#ctx0" brushRef="#br0" timeOffset="15">7957 12292 7999,'-26'0'0,"2"4"0,3 2 0,4 0 1213,3-1 0,9 4-1213,10-5 0,47-34 0,-14 9 0,-1 0 0</inkml:trace>
  <inkml:trace contextRef="#ctx0" brushRef="#br0" timeOffset="16">9423 11807 7999,'-6'-11'96,"-2"1"0,-4 2 0,1-2 1,3-2 3099,3 0-2894,4-7 0,1 4 0,0-5 0,1 0 0,4 2 0,3-1 0,3 4 249,2 0 0,0 3-537,0-1 1,-1 4 0,1 2-1,0 2 60,0 2 0,-1 8-141,1 8 0,-4 3-368,-1 9 319,-5-2 1,3 15 0,-6 1 0,0 6 0,-2 4 0,-2 2 0,-6 0-291,-5 0 0,-1 5 415,-5-1 0,-2 4 1,-5-5-1,-2-4-86,2-6 1,-4-2 84,3-3 0,0-10 0,8-13 1,4-6 131,3-6 1,3-4-182,2-4 1,3-5-209,6-8 0,0-4 0,0-9 0,2-2-636,2-1 1,3-2 471,6 5 1,0 0 397,-1 5-39,1-1 1,0 6 0,0 3 163,-1 3 0,1 6 0,0 1 0,0 1 558,-1 3 1,1 7-249,0 5 0,0 6 233,-1 2 1,5 6-3,0-2-415,6-2 0,-7-1 0,5-5 315,2 0-501,1-1 1,-3 0 0,0-2-377,2-2 1,-3-5 0,1 3 0,2-2-654,1 0 0,0 0 241,-3-4 1,3 0 737,-3 0 0,15-5 0,4-2 0</inkml:trace>
  <inkml:trace contextRef="#ctx0" brushRef="#br0" timeOffset="17">8263 13325 7999,'-15'-2'231,"0"0"1,-2-3-1,1 2 1,4 1 2023,3-3 0,2 4-1665,3-3 1,4 2 0,0 2-1378,7 0 0,4 0-564,2 0 0,1 0 665,3 0 686,-3 6 0,22 7 0,-2 7 0</inkml:trace>
  <inkml:trace contextRef="#ctx0" brushRef="#br0" timeOffset="18">8212 13873 7999,'-13'6'1149,"0"-3"-689,0 5-492,1-5 0,7 7-1993,10-6 2025,2-5 0,51-29 0,-27 9 0,0 1 0</inkml:trace>
  <inkml:trace contextRef="#ctx0" brushRef="#br0" timeOffset="19">8237 14064 7999,'-17'13'0,"0"0"0,-3 0 891,8-1 1008,-4 1-2010,15 0 1,2-6-1,12-3 1,7-2 110,4-2 0,29-17 0,8-5 0</inkml:trace>
  <inkml:trace contextRef="#ctx0" brushRef="#br0" timeOffset="20">8288 14307 7999,'-31'25'0,"-2"1"0,-5-1 1608,6 1 1,6-7 0,10-2-585,7-2-1625,9-3 1,12-5-1,10-2 1,2-4 600,1-1 0,18-23 0,3-5 0</inkml:trace>
  <inkml:trace contextRef="#ctx0" brushRef="#br0" timeOffset="21">15237 8556 7908,'-1'-13'-196,"-3"0"0,2 1 578,-2-1 1,3 4 0,1 1 0,0-2 0,0-1 0,0-2 264,0 0 0,0 5 1,0-1 632,0-1-1116,0 5 1,0 0 0,0 10 0,0 4-281,0 13 64,0-1 0,0 16 0,-2-3 1,-1 3-1,-1 1-324,1 0 0,-2-1 0,0-2 1,3-3-495,0-5 1,2-1 229,0-9 1,2-1 0,2-7 0,4-5-106,4-3 1,-4-6 744,1-4 0,-1-8 0,5-4 0,-2-3 0,-1 0 0,-3 2 63,-1 5-20,4-2 0,-9 4 439,4-2 1,-3 9 1292,3 4-405,-4 2-405,5 2-1032,-6 6 0,0 2 0,0 8 1,0 2-1,0 1-2022,0-1 2089,0 5 0,17 8 0,4 9 0</inkml:trace>
  <inkml:trace contextRef="#ctx0" brushRef="#br0" timeOffset="22">16079 8722 7922,'1'-22'0,"2"1"0,2 3 0,-3 2 0,0 3 1286,-2 1-462,0 5 1,0 2-540,0 10 0,4 7 0,0 10 0,1 3-4,0 5 0,-3 4-165,2 8 1,2 2 35,-2 3-164,0 3 1,-4-9-1,0 5 1,0 1-1,0-1-196,0-4 0,0-2-225,0-2-37,0-5 1,4-2 0,1-7-773,-3-3 1,0-10 1241,-2-11 0,-12-34 0,-2-14 0</inkml:trace>
  <inkml:trace contextRef="#ctx0" brushRef="#br0" timeOffset="23">15786 8594 7922,'-13'-13'1926,"-4"-2"-1032,0 2 339,6-2 0,6 13-768,10-2 0,3 2-294,9 2 0,4-4-121,9 0-167,8-6 0,2 7 0,4-4 1,-1 0-1,0 1-801,3 1 1,1-1 584,4 2 0,-5 2-1567,1-2 183,-6 8 1717,9 3 0,-21 26 0,-2 10 0,6 2 0,0 0 0</inkml:trace>
  <inkml:trace contextRef="#ctx0" brushRef="#br0" timeOffset="24">16334 9321 9693,'-7'0'924,"3"-1"-820,8-4 1,4 2 0,9-5 0,5-2-196,2-1 1,1-2 100,1 0 0,-1-1 4,1-3 1,-1 1 0,1-3-1,-1-1 400,1 0 1,-6 4-187,-3-1 1,0-1 0,-3 0-1,-4-1 445,-3 1 0,-3 1 329,-4 4-827,0-5 0,0 3 0,0-2 0,-1 3-220,-4 1 0,-2 1 1,-5 0-1,-1 4-394,0 4 0,0 2 41,1 2 1,-1 3-490,0 6 708,0-1 0,1 12 0,-1-3 0,0 4 0,2 3-163,2 2 0,-1-5 332,6 0 1,0 0 57,4 5 1,0-5-29,0 0 0,0-4-2,0 5-44,5-7 1,3 4 0,4-7-90,1 1 62,0-6 1,0 3-1,1-4-80,3 1 1,-3-3 0,3 3-170,-3-1-34,-1-2 0,0-4-188,-1 0-555,-5 0 1079,-1 0 0,-12-22 0,-1-7 0</inkml:trace>
  <inkml:trace contextRef="#ctx0" brushRef="#br0" timeOffset="25">16678 8428 7969,'-12'-12'340,"-1"-1"1,0 0 0,2 0 0,1 2 0,1 1 3325,-1 2-3257,5 5 1,-1 4-1,6 12 1,0 8-302,0 8 0,0 5-132,0 8 0,0 8 192,0 5 2,-6 6 0,4-7 1,-6 5-1,3 4 0,1 0 188,-2 1 1,4-4-133,-2-14 0,3 1-222,1-9 47,0 3 1,4-15 0,2-1 0,1-6 0,3-6-665,1-5 0,2-2-740,0-6 1121,-6 0 0,4 0 0,-4-2 0,2-1 0,-1-2-7,2-2 1,-3 2 205,2-3 1,-5 5 524,4-1-383,-5-3 0,7 4 110,-6-6-45,6 7 1,-7-4 67,6 6-224,-1 0 0,1 0 1,-1 0-49,2 0 1,1 0-230,2 0-162,0 0 226,5 0 109,-4 0 1,6 0-93,-3 0 142,3 0 0,0-1 0,-3-2 0,-3-2 260,-1 3 1,0-5-93,-1-2 0,1 2 424,0-2-286,0 1 1,-1-5-107,1 0 1,-4 1 128,-1-1-133,-5 0 1,4 0 0,-4 1-23,1-1 0,0 0 0,-4 0 0,0 1-33,0-1 0,-1 0-28,-3 0 1,1 5-19,-6-1 0,5 7-78,-4-3 0,3 0 115,-3 0-570,-1 1 0,-2 10 60,3 2 189,-4 9 1,9-2 0,-4 3-212,2 0 95,0 2 1,1 6 0,0-2 0,1-2-1,2 0-716,1 0 1,1-2 92,3 1 1,3 1 69,6 3 894,0-5 0,34 10 0,8-3 0</inkml:trace>
  <inkml:trace contextRef="#ctx0" brushRef="#br0" timeOffset="26">17992 8977 7948,'-13'-6'998,"0"-1"0,0-2 0,1 2-104,-1 2 0,0-4 0,0 5 0,1 1-306,-1 2 1,0-4-1,0 1 1,1 1-224,-1 2 1,0 7-972,0 2 443,1 3 1,-1 6-1,2 2 1,2-1-1,5 2-433,2 0 362,2-4 0,0 6 0,0-5 0,0-1 0,2-3 0,3-4 0,7-1-53,3-3 1,8-1 447,-2-4 17,-2-5 0,5-2 0,-3-7 1,3-3-1,0-5 927,-3-2-919,4-1 0,-11-1 1,3 1-1,-2-2 1,0-2 231,-3 0 0,2 0 1,-9 8-1,-2 4 212,-2 3-402,-1 1 0,0 8-569,0 5 0,-4 12 0,-2 15 0,0 10-367,1 8 0,0 6 334,5 5 0,-4 6-2283,0 6 2476,1-29 0,2 1 0,2 33 0,0-33 0,1 0-259,0 0 0,0-2 227,8 33 1,-3 0-1,5-7 1,-3-3 0,0-9-666,1-5 1,-4-10 228,-2-8 0,1-7-939,0-5 1588,-1-9 0,-4-2 0</inkml:trace>
  <inkml:trace contextRef="#ctx0" brushRef="#br0" timeOffset="27">18081 9538 7929,'1'-30'0,"4"0"0,-3 0 438,7 5 0,-1-5 647,5 0 1,4-4 245,0 5 1,2-1-183,-2 4-828,-3 1 1,10-5-1,-4 0 1,0 4 0,-3 1 588,-3 4 0,0 1-545,3-1 0,-4-2-177,-1 6 1,0 0 142,-8 5-368,0 5 79,-4 1-190,0 6 276,0 0 1,0 7-129,0 6-256,0 0 0,-1 9 1,-2-3-1,-1 0 0,1 3-1302,1-2 0,2-1 1060,0-2 1,0-2 131,0 2 1,2-3 374,2-2 0,-1-3-181,5-1 551,1-5 0,4 3-107,-1-6-72,1 0 0,1-6 0,2-2 421,1-4-96,0 0 0,-4-5 0,-1-2 0,1 1 0,0-2 362,0 0 1,-5 5-1041,1-2 1,-5 2 166,4 3 1,-5 3-1512,2 1 861,-4 5-262,-1-3 427,0 6 1,1 2-570,4 2 848,-4 3 0,5 6 0,-5-2 1,2-1-17,1-2 1,2-3 456,-2 3 272,-2-5 1,7 4-285,-4-3 1,0-2 741,0 2-473,-4-3 1305,10-1-776,-9 0-325,9 0 1,-8 0-40,5 0-695,-5 0 193,9 0-535,-11 0 0,6 2 69,-3 2-210,-2-2 0,5 5-26,-3-3-340,-2-3 1,5 9-1,-5-4 1,4 0-2235,1-1 1771,-4-1 1,7-2 145,-6 2 1190,6-2 0,9-14 0,7-9 0</inkml:trace>
  <inkml:trace contextRef="#ctx0" brushRef="#br0" timeOffset="28">18922 9002 7861,'0'7'697,"0"5"0,0-10 277,0 7-456,0-6 1,-1 2-126,-3-5-999,2 0-989,-3 0 1072,5 0 1,1 2 522,3 2 0,3 3 0</inkml:trace>
  <inkml:trace contextRef="#ctx0" brushRef="#br0" timeOffset="29">18961 9028 7861,'-17'-5'0,"0"1"0,1 1 973,2 2 0,5 1-600,1 0 1,5 10-1,-1 3 1,2 1-1041,2 0 0,0 3 146,0 0 0,0 1 205,0-1 1,0-2 0,0 2-1,0-3 316,0-2 0,17-38 0,5-11 0</inkml:trace>
  <inkml:trace contextRef="#ctx0" brushRef="#br0" timeOffset="30">19037 8734 7861,'-1'-14'296,"-2"-1"0,-3-1 3154,-1 5-4287,4-2 271,-2 12 566,5-5 0,17 46 0,4 9 0</inkml:trace>
  <inkml:trace contextRef="#ctx0" brushRef="#br0" timeOffset="31">19343 8951 7861,'-18'0'0,"-2"0"0,-1 0 1432,0 0 0,5 0 1,-2 0-1,1 0 1244,0 0 0,4 0-1865,4 0-1101,6 6 0,-4 0 0,5 5 0,-3 0 1,2 3-1604,2 1 1497,1-1 0,4 0 0,2 1 1,1 2-1,3-1 0,1-2 1,2-2-473,0-4 0,4 2 1138,0-6 1,1 0-1,-1-4 1,4 0 549,4 0 0,0-7 20,1-5-538,-1-1 1,1-11 0,-1 1 0,1-5 0,-1-6 1134,1-3-1335,-1-1 1,1-6 0,-2-3 0,-2-3 0,-3-1-257,-5 0 52,1 0 0,-13 6 1,1 4-1,-6 4 0,-6 6-390,-2 4 1,-2 10 266,1 13 1,-7 2 0,-2 4 0,-2 3-304,2 8 1,-3 6 188,3 6 1,1 2-20,-1 3 1,5-2-313,-1 6 447,3-5 1,2 6-1,4-4 79,4 2 0,2-5 0,2 2 0,3-3-54,6-2 1,-1-4 83,9 1 1,2-2 83,-2 1 0,4-3 107,-4-5 1,0 0 490,-4-1 81,-1-4 1,1 1 786,0-4-250,-6 5 693,4-9-1170,-9 5-612,3-6 60,-5 0 1,0 1-101,0 3 275,0-2-191,6 3 1,-5 1-214,4 3 49,-4-4 1,-1 7-651,0-4 0,1 3 0,2 2 0,3-1-1520,1-4 0,-3 3 2193,5-2 0,45 19 0,-20-11 0,1 0 0</inkml:trace>
  <inkml:trace contextRef="#ctx0" brushRef="#br0" timeOffset="32">20542 8492 7862,'0'-22'657,"-2"-4"0,0 0 1,-4 2-1,-1 5 1696,-3 0-2194,4 2 1,-4 9 0,5 8-373,-2 12 1,4 15 122,-1 7 0,1 9 50,-2 4 0,3 6 0,-5 3 0,-1-1-406,1 2 1,-1-4 757,-5 7-146,0-1 1,5-2 0,1-6 0,0-7 0,1-6 679,0-4 0,2-4-694,4-9 1,4-9-680,1-12 431,5-6 1,1-12 0,6-4 0,-2-2 0,1-1-291,1-1 0,-1 1 296,5-1 1,-6 6 0,4 3-1,-2 3 60,0 1 0,4 6 108,-4 3 1,2 3-19,-2 1 1,-3 1 66,3 3-71,-3 3 1,-7 12 0,-1 2 274,-1 3 0,-3 2 0,2-1 0,-4 1 297,-4-1 0,-5 1-245,-8-1 0,3 1-129,-3-1 1,-1-1-43,1-2 0,-5-4-294,5-5 0,-1-2-838,1-2 141,3-4 1,-9-5 0,6 0-1853,2 0 2150,0-5 481,3-3 0,5-33 0,1-7 0</inkml:trace>
  <inkml:trace contextRef="#ctx0" brushRef="#br0" timeOffset="33">20631 9040 7862,'11'-5'1714,"-2"-4"0,-2 2-1099,-3-1 0,-1-1-164,6-4 0,1 1 0,5-2 0,2-1 257,-1 3 1,4-4-611,1 8 0,1 0 41,0 0 1,-2 5-1,-5 0 1,2 6 86,-1 6 0,1 2-57,-5 2 0,3 5-125,-11 3 0,4 3 0,-3 3 0,-3 3-377,0 4 1,-2-1 199,0 1 0,-2-6-470,-2 2 355,3 2 1,-9-6 0,6 1 0,-1-6-1500,0-3 806,3-1 600,-3-9 1,5-6 63,0-10 151,0-1 0,0-10 0,1 3 11,3-1 115,-2-6 1,9 5 0,-2-5 171,2 2 0,0 4 1,1-4-1,-1-1 499,3 3 0,2-4-314,-4 6 0,3-4-77,2 4 1,-2 0 22,6 4 1,-1-4-60,1 0 1,-1 0 127,-3 4-213,-2 0 0,3 5 0,-5-1 138,-1 0-22,-4 3 0,1-1 442,-4 3-202,-1 2-357,-4-4-420,0 6-270,-6 6 0,3 0-68,-5 2 0,1 4 249,-2-4 1,-2 2-21,3-1 260,2 2 1,-5-5 0,3 3-103,1 0 102,-4-1 1,8 4 0,-4-2 0,0-2-136,0 2 1,4 1 77,-1 2 0,1-4-281,-1-1 292,2 1 0,-3 3 118,5 1 0,1-4 9,3-1 1,-1-4 103,6 5 1,-5-5-159,4 5 37,-5-6 0,9 2 227,-4-5 142,3 0 0,-2 0-62,-1 0 0,-3 0 0,3 0-98,2 0 0,-3 0-98,2 0-154,-6-5-143,8-3-127,-4-4 1,1 3 52,1 1 0,-6 3-79,1-3 156,3 5 0,-5-8-124,2 2 60,3 4 0,-6-7 390,4 4-84,2-4 1,-6 4 213,3-1-582,-2 7 144,3-10-187,-3 11 158,3-5 247,-5 6 1,0-1 219,0-3 204,0 2 1,0-5 448,0 3-244,0 2-124,0-9 11,0 4-335,0-6 0,0 0 209,0 1-167,0 5 1,0-5 46,0 4-136,0-4 1,0 4-171,0-1 0,0 5 1,0-4-149,0-2 147,-5 4 1,3-1-2,-2 3-165,3 2 190,1-3 0,1 5 114,3 0-65,-2 0 1,9 0 125,-2 0-139,-4 0 0,7 0 1,-4 0-1,3 0 1,1 1 94,-4 3 0,4-1-38,-4 6 1,3-1-3,2 5 0,-4 0-14,-1-1 0,-4 5 47,5 0-103,-6 6 0,4-4 1,-4 3-76,1-1-11,0 1 1,-4 2 0,0-2 0,0-2 0,0 0-233,0 0 0,0-4 140,0 1 1,2-8-196,2 0 224,-3-6 89,11 2 0,-5-10-131,5-4 327,-4-2 0,3-7 0,-3-2 230,4 0-259,0-4 0,1 5 0,0-3 1,0 2-1,-1 1 450,1 4 1,-1 1-219,-4 1 0,3 0-173,-2 0 0,-2 6-202,1 3 16,-5 3 1,4 2-545,-2 3 391,-4 3 1,5 10-1,-5 2-314,3 1 314,-2-5 1,5 8 0,-4-5-44,1 2 1,4-4-1,-2 1 1,1-3-30,3-1 0,-3-2 132,2-2 0,-1 0 330,5-4 1,-5-1 404,1-4 1,-1-1 171,5-4-592,0-2 1,0-6-1,-2-1-240,-2-3 1,2-1-1,-3-3 1,4 2-528,0 1 0,-3 4-229,-1-3-82,1 2 411,4 3-1237,-6-1 630,4 6 972,-4 7 1,0 3-1,-2 5 1,-4 2 0,0 1-145,4 2 300,-4 6 1,6-5-31,-3 3 0,-2-3 85,2-1 1,2-5 58,-2 1 330,0-6 1,0 4 112,1-3 1,5-4 0,-3 0 340,0-7 1,3-5-556,-6 0 0,2-2-312,-2-3 0,2 1 46,2-5 1,2 5 117,-6-1-133,6-3 1,-7 6 0,5-3 83,2 3-191,-4 1 1,5 0-1,-2 2-297,2 3 1,-2 2 177,-1 6 1,-3 0-217,3 0-47,-5 0 62,8 6 187,-9 1 1,5 5 0,-4 1-105,1 0 165,0 0 1,0-1-1,1 1 1,-3 1-1,0 2 100,-2 1 0,1 0-47,3-4 1,-2-1 205,2 1 1,-2 0 128,-2 0-276,0-1 16,0 1 1,0-4 68,0-1-242,0-5-116,5 3 374,-3-6 1,3-2-62,-5-2 1,0 1-97,0-5 1,0-1 13,0-4 0,5 1 86,-1-1 0,1 0 9,0 0 1,-4 1 242,3-1-230,3 0 1,-4 0 0,4 1 132,-1-1 0,0 2 0,-3 1 2,1 1 0,4 5-531,-3-5-900,-1 7 927,1-4 1,-3 7-78,2 4 0,2 2 114,-2 5 0,0 1 52,-4 0-11,0 0 1,0-1 0,2 1-228,2 0 549,-3 0 1,5-1-1,-6 1 1,0 1-1,0 2 166,0 1 0,0-4-619,0-5 1,0 1-436,0 3 0,0 1-213,0 0 1,4-5-197,1 1 1135,4-6 0,16-9 0,9-8 0</inkml:trace>
  <inkml:trace contextRef="#ctx0" brushRef="#br0" timeOffset="34">23475 8913 7858,'-13'0'403,"0"-1"1,0-4 0,1-3 580,-1-4 1,4-2 0,2-3 0,2-5-148,2-7 1,1-5-518,2-8 1,6-4 0,3-5-1,3-1 258,5-3 0,-3-2-247,3-2 1,-7 6-195,-1 6 1,-6 8 0,1-1 0,-3 7-98,-1 7 1,0 7 33,0 11 1,-4 6-184,0 2-107,-6 12 0,3 10 0,-6 14 0,0 10 0,1 12-338,-1 9 1,7-29 0,1 1 490,0 3 0,1 1 0,1 0 0,0 1 0,3 2 0,0-1 0,0 2 0,0 1-240,0 3 0,0 0 0,0 4 1,0 1 391,0 1 1,0 0 0,0 1-1,0-1-90,0-6 1,0 0 254,0 2 1,0-1-1,0-8 1,0-2-1,0 1 1,0-1 42,1-3 1,-2-3 0,-3 27 0,-2-19 0,-1-5 18,-3-6 0,3-6 52,-1-6-1146,5-8 578,-8-7 0,4-18 1,-5-6-1,2-9-371,2-7 0,5-9-190,-1-3 0,2-4 311,2-1 1,2-4-1,2 0 1,5 1 48,2 1 1,6 2 243,0 0 1,6 4 618,-2 1 1,9 0-443,4 0 0,2-7 136,3 6-130,-1 1 1,0 7 0,-1 1 111,-3 0 258,3 5 0,-16 2 0,0 7 932,-5 3-723,-9 2 1,-1 7 0,-6-1 590,0 0 0,-2 6-744,-2 3 1,-2 4-392,-2 4 1,-4 0 159,4 9 1,-8-2 143,-1 11 1,0 0-1772,5 8 1,-1-3 162,0 3 830,0 2 1,1 0 0,0 3-627,4-1 863,-4-6 0,11 3 0,-3-5 88,2-1 0,2 1 1,3-2-1,4-4 4,6-7 0,4-2 103,0-7 0,1 0 154,4-4 0,0-5 213,-5-4 1,2-2 236,-2-2 1,-3-5-276,3-3 1,-7 1-22,-2-2 0,-5 1-169,1-4 0,2 1-383,-2 2 225,1-2 1,-5 4-1,-2-5-177,-2-1-54,3 1 0,-11 1 0,5 1-108,0 2 1,-3 5 0,6-1 0,0 3-180,-2 1 0,5 5-24,-4-1 343,4 7 301,1-4 24,0 6 0,1 0 291,4 0 0,-3 0-27,7 0 0,-5 4-53,5 0 240,-1 1 0,1-5 670,-1 0-834,1 0 0,-1 0 1,1 0-1,1 0 289,1 0 0,-3 0-189,1 0-188,-1 0 1,5 4-88,0 0 0,0 5 126,-1-5-242,1 6 1,0-3 0,0 4 13,-1-2 1,1 2 0,0-2 0,-2 2-30,-2 2 0,6-2-293,-2-2 0,1 2 9,-5-3 1,2 4-115,-2 0 0,2 1 55,2 0 1,-1 0-265,1-1-26,0-4 0,0 3 0,-1-3-1312,1 4 828,-6 0 1,5 1-205,-4 0 0,-2 0 0,-1-1 1,0 1 1213,-1 0 0,-40 28 0,-13 7 0</inkml:trace>
  <inkml:trace contextRef="#ctx0" brushRef="#br0" timeOffset="35">23997 9321 7858,'0'-9'1180,"0"1"1,0 4-291,0-5 1,0 1-362,0-5 1,0-5 263,0-4 0,10-3 0,4-5 0,6-4 129,7-3 1,0-1-951,7 0 1,0-1-1890,4 1 1486,1 0 0,-5 5 0,-2 5 0,-1 5 431,-2 6 0,-2 9 0,-2 2 0</inkml:trace>
  <inkml:trace contextRef="#ctx0" brushRef="#br0" timeOffset="36">24558 9066 7858,'-8'4'594,"-1"0"0,0-1 1632,-3-1 1,2-2-1954,6 0 1,5-6-1813,12-2 0,1 0 1539,3 0 0,37-12 0,-20 7 0,0-1 0</inkml:trace>
  <inkml:trace contextRef="#ctx0" brushRef="#br0" timeOffset="37">24711 9130 7831,'-12'0'0,"-1"0"0,6 0 4442,1 0-4442,23-6 0,15-14 0,8-7 0,11-4 0,0 0 0</inkml:trace>
  <inkml:trace contextRef="#ctx0" brushRef="#br0" timeOffset="38">24928 9104 7831,'-13'0'750,"1"0"0,3 0-246,1 0-504,5 0 0,48-28 0,-13 10 0,0 0 0</inkml:trace>
  <inkml:trace contextRef="#ctx0" brushRef="#br0" timeOffset="39">25196 8110 7831,'-9'-20'1829,"2"3"1,0 3 1323,0 1-3121,4 6 1,-1 8 0,7 12 0,1 7-412,-1 4 0,3 6-482,-2-1 1,0 5-1,-2-4 1,0-2-823,3-1 1,0-1 664,0-1 1018,-4-5 0,6 3 0,-4-6 0,3-3 0,-1-3 0,1-2 0,0-6 0,-4 0 0,4-8 0,1-7 0,-4-3 143,1-6 0,2 6 0,-2-2 0,-1 2 1460,-2 3 1,-1-1-842,0 0 0,2 6-1113,2 3 211,-2 2 0,3 4 1,-5 2-1,0 5-175,0 2 1,2 2 314,2-1 0,3-5 0,6-1 0</inkml:trace>
  <inkml:trace contextRef="#ctx0" brushRef="#br0" timeOffset="40">25119 8275 7833,'0'-12'257,"0"-1"1,2 0 0,2 0 0,5-1 245,2-3 0,5 2 1,3-7-1,8 1 1144,4 1-1404,3-4 1,6 4 0,1-4 0,2 3-1,-40 20-209</inkml:trace>
  <inkml:trace contextRef="#ctx0" brushRef="#br0" timeOffset="41">25399 8088 9797,'-3'2'3,"-14"6"-139,0-2 0,5 1 0,2-4-48,2 1 68,5 0 1,5-4 0,10-1 0,10-3 0,6-5-1,-22 7 95</inkml:trace>
  <inkml:trace contextRef="#ctx0" brushRef="#br0" timeOffset="42">16576 10634 7897,'9'0'383,"-1"0"141,2 0 0,-4-5 0,-2-4 1,-2-4-1,-2-2 306,0-2 1,0-2-134,0 2-523,0 3 0,-2-4 0,-1 5 0,-2 0 0,-2 1 10,-3-1 1,-2 6-105,0 2-189,-7 4 0,4 4 0,-5 5 0,0 9 0,1 6-394,1 3 1,-3 5 291,4 3 0,-4 7 99,4 1 0,5 5 0,8-4 1,3-2 13,1-2 1,1-3-2,3-6 1,8-4 58,5-13 0,5 1 136,-1-9-53,9-1 1,-3-11-1,3-7 263,-3-10-218,-2-8 0,5-7 1,0-4-1,-3-4 1,-3-2 149,-3-2 0,-4 0 143,4 0 0,-5-6-206,1-2 1,-3 2 319,-1 2 1,0 2-28,-1 2 0,0 7 303,-4 6-698,-2 6 139,-6 17-189,0 4 1,0 14-1,0 7 352,0 11-813,-6 9 1,3 15 0,-5 5-27,-2 4-175,-1 1 0,-1-4 1,2 1-1410,2 3 1645,5 4 0,-7-1 0,6-3 0,1-3 0,3-1-2018,4 0 2421,9-5 0,20-27 0,10-6 0,6-1 0,-1 0 0</inkml:trace>
  <inkml:trace contextRef="#ctx0" brushRef="#br0" timeOffset="43">17265 10736 7897,'4'-17'1452,"0"0"1,-1-4-957,-7 4 1,-3-4 216,-6 4 0,-1 0-50,-3 4 54,3 0 0,-5 1 1,5 0-1,-1 2 1,-2 3 94,1 2 0,0 0-1375,-1 5 0,3 7 56,-3 6 1,5 6-862,3 6 1177,-2 6 1,9-2 0,-2 3-839,3-1 624,1 5 1,1-9 0,3 2-1,5-3 1,2-5-153,2-4 0,4 0 331,0-4 1,6-3 188,-2-10 1,3 0 95,1 0 0,-1-6 138,-2-2 1,0-8 138,-5-1 0,-4-6 362,-4 2 0,-7-3-318,3-1-50,-4 5 0,-1-4 1,0 4-463,0 0 105,-6-4 0,1 10 1,-4-3-2565,5 3 2591,-3 1 0,-6 11 0,-7 4 0</inkml:trace>
  <inkml:trace contextRef="#ctx0" brushRef="#br0" timeOffset="44">17584 10609 7897,'-13'-2'2499,"0"-2"0,0 3-2065,1-3 0,-1-2-138,0 2 1391,0-1 0,5 1-63,-1 0-2436,7 0-859,-4 4 236,6 0-123,0 0 738,6 0 541,-5 0-172,5 0 490,-6 0 1255,0 0-525,0-6-224,0 4-235,0-9-312,0 10 272,0-5-360,0 6 43,5 0 1,-2 6 0,6 2-197,1 4 247,-5 0 1,7 3 0,-4 2-167,3 4 140,2 3 1,0 7-1,1 3 15,3 3 0,-3 7 0,3 4 0,-4 4 8,-5 4 0,2 0 638,-5 0 1,3-4-69,-4 3 1,1 0 393,-5-4 1,0-2-240,0-11-62,0-6 0,-6 4 1,-3-8 297,-2-4-762,4-4 0,-4-7 0,1-2-325,-6-2 131,2-4 1,-6-5-1,5 0-33,-2 0-118,-6-5 0,3-7 0,-5-6 0,-1-3 0,1-6-768,-1-6 0,1-1-67,-1-4 0,6 3 340,3-8 0,5 5 333,3 4 0,3-2-111,6 7 0,3-5 128,6 4 0,1 2-94,11 6 1,4 0-272,5 5 1,6-6-417,-2 2 0,2 2 1071,3 2 0,10 3 0,4 1 0</inkml:trace>
  <inkml:trace contextRef="#ctx0" brushRef="#br0" timeOffset="45">18234 10520 7897,'0'-8'1833,"0"-3"1,-1 5-1338,-4-2 1,4-3-245,-3 2 1,-2 2 0,0 0 0,1 0 357,-1 0 1,-4 4-116,2-1 0,-4-2-151,-1 2 1,-1 0 0,-1 4-1,-4 0 376,-1 0 1,3 1-559,-4 3 0,6 3 1,-2 6-1,2 0-256,3 0 0,0 4 3,4 0 1,2 1 0,6-2 0,0 2-447,0 2 1,2-3-198,2 4 584,9-5 0,1 6 1,4-3-1,-1-1 1,2 2 186,0 0 1,-3-5 172,1 2 1,-3-1 0,-1 0-1,0 1 497,-1-2 1,-4-1 331,-4-1 0,-3 0-343,-1 0 0,0-1-174,0 1 0,-5 0-65,-4 0-307,-2-6 0,-6 4 0,0-4 121,1 0-884,-4-1 0,6-2 0,-4 0 0,1-1 0,0-1-1639,1-2 0,2 0-27,1 0 0,0-5 2279,1 1 0,16-6 0,4 3 0</inkml:trace>
  <inkml:trace contextRef="#ctx0" brushRef="#br0" timeOffset="46">19535 10660 7897,'0'-13'282,"4"-4"1,0 0 0,-1 2-16,-2 0 1,-1 3 0,0-3 1388,0-2 1,-4 3-476,0-3 0,-6 3-115,1 1 0,-3 5 1,-4 1-1,-2 1-292,-2 3 0,3 3-850,-4 4 1,-1 4 0,-3 4 0,1 2-289,2 3 0,0 3 65,5 6 0,-3 4 0,6-1 1,4-2-468,3-4 0,3 1-361,4-3 901,0-2 1,5 2 0,5-7 0,4-3 0,5-1 62,1-3 0,5-1 0,5-6 1,-2-1 181,-1-4 0,0-6 87,3-6-128,-3 0 0,0-1 0,-8-2 0,0-1 0,-5-1 140,-4 0 1,0 3 255,-6 2 0,0 3-34,-4 1-93,0 1 0,0 3 160,0 1-1180,-5 5 0,3-2-1185,-2 10 1542,3 2 1,1 6 0,0-1-434,0 1 951,0 0 1,5 4 0,2 0 0,2-2-1,-1 0 599,2-3 0,-3-3-68,2-1 0,-2 1 211,1 4 205,4-1 1,-9 0-374,5-4 1,-5 4-139,1-4 1,-1-2-96,1-2-126,-2 3-467,3-6 240,-5 5-434,0-6 785,0 0-170,0-6 70,0-1 0,5-1-169,-1-1 0,4 5-184,-3-4-172,4 5 1,-1-4 0,4 2-522,1-3 636,0 2 0,4-1 1,1 4-171,2-1 0,0-4 0,3 2 0,-4 0-180,0 1 0,2-1 455,-4 2 0,0 2-102,-4-2 0,0-2 341,-1 2 49,1 0-247,0 4 1,-6-2-335,-3-2-49,-2 3-400,-2-5 255,0 6-98,0 0 185,0 6 94,-6 1 0,3 1 0,-4 1-498,1 1 546,2-5 1,0 7 0,-2-4 135,-1 4 80,4 0 1,-4 1 0,4 0 0,-1 0 0,0-1 95,-2 1 1,5 1 304,-4 3 0,4-3 133,1 3 0,-1-7-229,-4-1 0,4-1 469,-3 5-163,2 0-590,2 0 0,0-5 102,0 1-149,0-7 0,2 4-150,2-6-550,-3 0 515,5 0-623,-6 0 253,6 0 60,-5 0 554,5 0 16,-6 0-1709,0 0 445,0-6 0,0 4-108,0-7-377,0 6 677,0-8 159,0 4 870,0-6 0,0 0 0,-17-28 0,-4-7 0</inkml:trace>
  <inkml:trace contextRef="#ctx0" brushRef="#br0" timeOffset="47">19904 10685 7845,'0'9'403,"0"-1"37,0-5-390,0 9 149,0-11-262,0 5-361,0-1 390,0-3 34,0 3 0,6-16 0,1-3 0</inkml:trace>
  <inkml:trace contextRef="#ctx0" brushRef="#br0" timeOffset="48">19994 10736 7845,'7'7'-968,"4"-1"1,-8-6 2797,5 0-849,-5 0-430,3 0 1,-5 0 382,3 0 1,-1-4 509,6 0-1014,-6-6 1,8 7 0,-3-4 0,4 1 15,1 3 1,-5-2 0,1-1 0,1 0-117,1 1 1,6-1-60,0 2-186,0 2 0,-3-8 1,2 5-1,1-1 1,0-1 34,1 0 1,-4 3-467,3-5 249,3 1 1,-6-1-1,3 1 1,-3-2-1,-1 0-510,0 1 1,-2-2 256,-2 2 0,1 2-196,-6-1 227,0-1 1,-4 1-231,0-1 417,0 1 1,-1 1 0,-4 1 0,-3 2 0,-5 0-219,-4 1 0,3 7 175,-3 4 0,-1 1 189,1 4 0,0-3 24,4 7 0,0 1 62,0-1 1,2 4-165,3-4 1,-2 6-35,5-2 0,1 2-1153,4-2 1,3 3 1250,5-2 0,30-4 0,12-1 0,9 3 0,0 0 0</inkml:trace>
  <inkml:trace contextRef="#ctx0" brushRef="#br0" timeOffset="49">21651 10558 7882,'-11'-13'245,"-5"0"0,-4 1 0,1-1 0,0 0 2444,4 0-2448,-5 1 0,4 3 1,-4 2-1,1 1 0,0 3 1,1 2-1,2 1 294,2 0 1,1 7-200,0 6-396,1 0 0,3 11 0,2-3 0,0 4 1,1 4 222,1 1 0,0-2-122,5-7 0,6 3 0,3-4 0,2-1 130,2-7 1,1 0-29,3-8 0,3 0 0,4-4 0,-2-1 147,0-4 1,-2-3-102,1-9 0,1 1-63,-5-5 0,0 0 0,-4-5 1,-1 1 95,-4-1 0,2 1-49,-6-1 0,0 6-260,-4 3 4,0-2 1,0 9-1,-1-2-609,-3 5 549,2 3 0,-9 11 0,4 7 0,-2 10 0,2 10-504,2 7 0,0 11 356,5 7 0,0 5-440,0 4 1,6 3 584,-2-33 1,1 0 0,0 0 0,1-1 0,0 0 0,1 0 0,5 34-374,1-2 0,0-4-29,0-9 1,-1-8 58,1-14 1,-6-3 0,-2-7-811,-4-3 897,-1-8 0,0-9 215,0-8 1,-6-9 0,-2-8 0,-4-3 186,0-2 0,-1-5 0,0-3 0,0-1 338,1 1 1,3-2-339,1 7 0,5-5 0,-1 4 0,2 0 568,2 5-216,0-1 1,2 5 0,3 0 2299,8-2-2039,0-1 0,11 3 0,-3 1 886,3 1-1137,2-3 1,1 2 0,1-6 694,2 1-799,5-1 1,-8 1 0,3-2 0,-3-1-1,-3-2 524,-3 2 1,-3 2-508,-5 5 1,0-2-130,0 6 0,-2-6 0,-2 4 0,-5-1-69,-3 3 1,-1 7-394,0 1-650,0 1 132,0 1 0,0 2 17,0 10 1,0-2 315,0 5 0,0 5 137,0 4 1,-1 4 228,-3-4 1,2 4 0,-2-2-1,2 1-28,2 2 1,5-2 205,-1 1 1,4-4 29,-3 5 1,5-7 0,-2 2 0,3-3 296,2-1 1,0-4 157,0-1 0,4-5-228,0 1 0,1-2 0,-2-2 0,1-2 358,-2-2 1,1-5-328,1-8 0,-3 2-189,3-6 0,-3 5 1,-1-2-1,-2-1-175,-2-2 0,2 3-2,-2 1 1,-4 2-211,0 3 0,0-1 118,0 0-108,-1 0 146,-4 6 0,0 3 0,-2 8 53,-2 5 1,3 2 71,-4 2 0,4 0-51,1-1 0,0-3-9,0-1 0,4 1 197,1 4 1,-1-5-1,-3 1 45,3 1 34,4 1 1,3-3 754,-3 1-483,4-6-116,-5 2 0,1-5 0,1 0 393,1 0-652,-5-5 1,5 2-1,-4-6 299,1-1-322,2-1 1,2-2-1,-1 1 1,-2-3-67,2-2-191,2-2 1,-1-1 28,-3 3-16,4 8 9,-11-2 0,6 9-230,-3-2 1,-2 4-343,2 4 0,2 4 73,-2 4 388,6 1 0,-7 1 1,4 2-562,-1 1 286,3 6 0,-6-8 1,4 5-1,0-2 0,-1-1-858,0 2 1,2-5-182,-3 3-733,4-3 2267,-1-1 0,-1-29 0,-2-6 0</inkml:trace>
  <inkml:trace contextRef="#ctx0" brushRef="#br0" timeOffset="50">22710 10379 7882,'-6'-8'2279,"-3"-1"-1720,4 1-1607,-7-5 312,11 6 64,-5 1 672,12 12 0,41 35 0,-16-13 0,0-1 0</inkml:trace>
  <inkml:trace contextRef="#ctx0" brushRef="#br0" timeOffset="51">23245 10596 7881,'-7'-1'5028,"3"-4"-1928,-3 4-2004,0-10 0,-6 8-644,0-6 1,5 2 0,-1-1-1,-1 2-44,-1 0 0,2 5-769,1-3 1,-1 2-1247,-3 2 1301,4 0 0,-1 2 1,3 2-1,0 4 0,-1 4-723,0 1 1,4 1 813,-1 3 0,3-3 0,2 3 1,3-3 103,5-1 0,2 0 194,2-1 0,5 0 712,3-4-495,-2 4 1,6-11 0,-1 3-1,5-4 1,1-4 751,1-5 1,0-8-586,3-4 1,3-4-65,-3-5 0,1-1-59,-1-3 0,-1-7 66,-3 2 1,-5-7-230,1-1 1,-4-1 198,-9 1-377,3-3 0,-15 5 0,3-5-181,-2 4 14,-8 7 0,-3 4 1,-6 7-588,-2 4 84,-6 4 0,8 13 0,-7 2-142,0 4 110,3 7 1,-5 6 0,3 10-302,-3 2 801,4 1 0,2 5 0,5 1-55,0 2 148,0 1 1,6 0-1,3-2 1,3 0 0,1-4-16,0-1 0,5 3 153,4-1 1,6 0 201,2-8 1,6 2 84,-2-6 0,2 4-84,-2-4 0,2 0 218,-6-4-54,6-1 1,-8-3 0,5-1 889,-2 2-1012,-1-4 0,-8 1 160,-1-3-694,1-2 0,-2 5 82,-3-3 1,-2-1-62,-2 5-67,0-5-114,0 9 116,-6-5-49,5 5 0,-7 0-107,4-4 92,3 4 0,-5-5 1,6 5-306,0 1 227,-6-6 1,5 5 0,-3-4-381,2 3 535,2 2 0,0 0 0,0 0-490,0-1 565,0-5 0,2 5 0,1-4-539,1 4 0,4-4 752,-3 1 0,39-18 0,5 1 0</inkml:trace>
  <inkml:trace contextRef="#ctx0" brushRef="#br0" timeOffset="52">18578 11909 7827,'-13'-5'223,"-1"-7"1,-1-5-1,-2 0 1,1 0-1,2 0 969,1 2 0,5 1 0,-1 1 0,1 0-859,1 0 1,-3 1 0,4 0 0,0 2-178,1 2 0,-1 5-303,2-1 7,2 8 1,-9 5 0,3 8-1,-4 5 1,1 5-383,2 3 1,-1 5 405,6-1 0,0 3 0,4 0 0,0-3 26,0-4 0,6-3 44,2-2 1,9-1-1,4-4 1,3-7-2,2-7 0,-1-5 23,1-1 1,2-3-1,-1-4 1,-3-7-18,0-5 0,-5-2 90,-2-4 1,-3-2 115,-1-3 0,-6 3 1,-3-3-1,-3 5 426,-1 4 1,0-2-213,0 6 0,-5 1-53,-4 8 1,-2 2-196,-2 6 1,5 0 184,-1 0-433,6 0 1,-7 6-1,6 4-515,1 5 605,-4 0 0,6 4 1,-2-3 32,6 1-1755,-2 0 0,12 0 1,-2 0-255,5-1 2003,7-2 0,36-7 0,-21-4 0,-1-1 0</inkml:trace>
  <inkml:trace contextRef="#ctx0" brushRef="#br0" timeOffset="53">19267 11871 7900,'-2'-13'0,"-2"1"0,1 0 1621,-5 4 0,4-3-450,-5 2 1,2-2-126,-2-2 0,-2 2-342,3 2-499,-4-2 0,0 8 1,-1-4-1,0 1-98,0 3 0,1 2-74,-1 1 1,0 0 76,0 0 1,6 6-670,3 2 370,-3 9 1,5 2 0,-2 3 10,3-1 0,1 1 0,0 5 0,1 1 336,3 2 0,-1-1 55,6-3 0,-5 1 343,5 3 0,-5-3-45,4 2 0,-5-2-98,1-1 1,-2-2 110,-2-3 0,0 2 116,0-6-774,0 0 1,-4-5 0,-2 0 233,-1-4-1529,-2-2 0,1-6 348,-1 0-1074,6 0 1,-6-1 2154,4-4 0,41-36 0,-12 14 0,1-1 0</inkml:trace>
  <inkml:trace contextRef="#ctx0" brushRef="#br0" timeOffset="54">20236 11909 7896,'0'-21'1320,"0"0"0,0-2 1337,0-1 0,0 3-1741,0 0 0,0 4 0,0-3 0,0 1 1897,0 4-2252,0-5 1,1 7 693,4 1-1295,-4-1 0,5 13-2083,-6 0 1867,5 5 1,-3 12-520,2 0 1,-3 2-294,-1-2 698,6 3 0,-3 1 0,4 0 0,-1 0 0,-2 1-171,2-1 1,-1-4 271,4 4 1,2-4-87,-2 4 0,2-4-43,2 5 1,-1-2 68,1 1 0,4-1 211,0-3 0,0-2-220,-4 6 273,5 1 1,-4-2-1,3-2-334,-2 0 385,-3-3 1,-3 3-1,-1-5 151,2-1-124,-4 1 1,4-4 137,-6-1 1,2-5 663,-2 1-609,-3-2 1,5-8-125,-6-2 0,0-5 134,0-4 0,0 3 178,0-3 1,0-2 67,0 2-443,0 0 0,0 3 1,0-2-903,0-1 638,-6 0 0,5 5 1,-3-1-573,2 0-340,2 6 77,-5-4 962,3 9 0,-3-2 18,5 8 0,0-1 237,0 6 0,5-5 131,4 4 1,-2 0-92,1 0-68,1 3 1,4-9-1,-1 3 40,1 1-88,6-4 1,-5 5-1,3-5-48,-3 3 1,0-1 0,2-4 0,1 0-7,-2 0 1,4 0-13,-2 0 0,0 0-18,-5 0 0,1 0 25,0 0 1,0-4 131,-1-1 0,0-4-33,-4 0 0,6 2 61,-5-2 0,5 2-98,-5-1 62,2-3 0,-3 3 0,1-4 70,1-1-53,1 0 1,-2-4 0,-2 0 367,-2 2-338,5 0 0,-4-2 0,2 0 423,-3 2-306,2 1 1,-6 1-109,3 0 1,-2 0-1,-2 1-240,0-1 99,0 6-205,-6 1-878,-1 6 767,-6 0 1,2 6-52,3 2 1,-4 5-132,4 4 409,2-3 0,-4 9 0,6-5-231,1 2 169,2-4 0,1 8 1,0-3-1,0 2 1,0-1-171,0 0 0,5-2-129,4 1 1,2 1 71,2-5 0,5 0 281,4-4 1,2 0 97,1 0 0,5-6 470,0-3-496,5-3 1,-7-6 0,6-4-177,2-2 301,1-2 0,-3-5 0,-2-3 1268,-1-4-936,5 0 1,-4-1 0,5 0 34,-3-4 1,-3 3 0,-5-4-1,-1 0 448,1-3 1,-1-2-245,1 2 1,-6-1-363,-3 5 1,-3-4-165,-1 4 0,-2-4-292,-2 4 0,0 1-869,-4 3 675,-1 1 0,-5-1 0,-4 2-502,-3 3 272,2 8 1,-7 7 0,2 6-1245,-5 0 1361,-1 6 1,0 7 0,0 8-361,2 3 738,1 2 0,1 5 1,0 1-1,2 2 0,2 0-251,5 2 0,3-4 189,1 2 0,1 0 16,3 5 1,6-2 126,12-3 0,0-3 88,12-6 1,6-1 195,7-2-209,2-4 0,2-11 0,0-4 684,0-6-671,6-10 0,-6-4 1,1-7 281,-3-3-519,-8-7 0,4 0 1,-5-5-1,-1-1 1,-3 2-29,-4-3 0,-3 2 265,-8-3 1,2-4 219,-6 0 1,-6 0-354,-7 0 0,-2 5-105,-2-2 0,-6 9 214,-3 4 502,-8 15 0,2 3 1,-8 14 492,-4 2-849,-4 3 0,-3 17 0,0 5-176,-1 2 0,3 10 1,3-2-1,2 4-193,1 1 0,6 0-4,3-2 1,7-1-305,2 6 0,7-1-261,1 0 0,7 2-735,10-5 1,10 4 1416,11-5 0,13-16 0,10-4 0,7 1 0,0 0 0</inkml:trace>
  <inkml:trace contextRef="#ctx0" brushRef="#br0" timeOffset="55">23640 11081 7789,'-8'4'784,"-1"0"125,-1-1 1,3 0-752,-1 1 1,5-1-493,-1 5 0,4-5-61,4 1 0,-1-1-754,5 2 945,1-4 1,4 5-1,-1-6 1,1-2 0,0-1 203,0-1 0,-1-4 0,1 3 0,-4 1 0,-1 4 0,1-4 0,2 1-25,-3 4 0,-2 1 612,-6 6 0,0 5 812,0 4-1136,0 6 1,-4-3 0,0 4 0,1-2 0,0 0 94,-1 0 0,2-2-490,-2 1 0,4-5 1,4 0 131,5-7 0,30-26 0,10-11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EE8F5-8DD2-05E7-9A1B-88DE86AED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66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EA94-5F0B-001E-A21A-132BD001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64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4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9.xml"/><Relationship Id="rId5" Type="http://schemas.openxmlformats.org/officeDocument/2006/relationships/slide" Target="slide10.xml"/><Relationship Id="rId10" Type="http://schemas.openxmlformats.org/officeDocument/2006/relationships/slide" Target="slide37.xml"/><Relationship Id="rId4" Type="http://schemas.openxmlformats.org/officeDocument/2006/relationships/slide" Target="slide7.xml"/><Relationship Id="rId9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data/words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if we have fewer elements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 b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convenient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 we need to cut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approach can be extended to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object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represented as bits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s.t.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91BD-F2E7-65B5-76CC-EDF165F5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0A94-A9C8-F823-65AD-E03872E2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DE8242A1-A5E3-1917-50AF-B4102698BE3C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CCF7A-B7D6-5130-FDA9-FF295CAA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2212-BCC2-7550-6D65-AA916CCD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D3CC1-81D6-51B2-2862-7520934951CD}"/>
              </a:ext>
            </a:extLst>
          </p:cNvPr>
          <p:cNvSpPr txBox="1"/>
          <p:nvPr/>
        </p:nvSpPr>
        <p:spPr>
          <a:xfrm>
            <a:off x="170538" y="2053994"/>
            <a:ext cx="8802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cyclic_shift_hash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(word, shift):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c in word: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shift) |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(32 - shift)))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3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 file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 (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combination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required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?)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de-AT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blipFill>
                <a:blip r:embed="rId4"/>
                <a:stretch>
                  <a:fillRect l="-593" t="-1165" r="-667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9116-91E7-C036-6A7D-D47DE1FD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34" y="1858900"/>
            <a:ext cx="8902927" cy="3525317"/>
          </a:xfrm>
        </p:spPr>
        <p:txBody>
          <a:bodyPr/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cyclic_shift_hash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b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endParaRPr lang="en-US" sz="1600" b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508E1EB-2731-3A45-41F7-F946CB536F87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de-DE" sz="2800" b="1" err="1">
                <a:latin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DE" sz="2800" b="1">
                <a:latin typeface="Calibri" panose="020F0502020204030204" pitchFamily="34" charset="0"/>
                <a:cs typeface="Calibri" panose="020F0502020204030204" pitchFamily="34" charset="0"/>
              </a:rPr>
              <a:t> shift in Python</a:t>
            </a:r>
            <a:endParaRPr lang="en-US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9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The multiply and divide method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sophisticated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load factor 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556" b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double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a[h(k)]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Python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697ADF-53CF-B943-D343-7FCF71406E6F}"/>
                  </a:ext>
                </a:extLst>
              </p14:cNvPr>
              <p14:cNvContentPartPr/>
              <p14:nvPr/>
            </p14:nvContentPartPr>
            <p14:xfrm>
              <a:off x="4393440" y="2694600"/>
              <a:ext cx="4516920" cy="374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697ADF-53CF-B943-D343-7FCF71406E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7240" y="2678400"/>
                <a:ext cx="4549320" cy="37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occurrances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548A13-B39F-A236-1631-9E44DA1EE1CE}"/>
                  </a:ext>
                </a:extLst>
              </p14:cNvPr>
              <p14:cNvContentPartPr/>
              <p14:nvPr/>
            </p14:nvContentPartPr>
            <p14:xfrm>
              <a:off x="1891800" y="2888640"/>
              <a:ext cx="7252200" cy="232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548A13-B39F-A236-1631-9E44DA1EE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600" y="2872440"/>
                <a:ext cx="728460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2886</Words>
  <Application>Microsoft Macintosh PowerPoint</Application>
  <PresentationFormat>On-screen Show (4:3)</PresentationFormat>
  <Paragraphs>383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Blackadder ITC</vt:lpstr>
      <vt:lpstr>Wingdings</vt:lpstr>
      <vt:lpstr>Courier New</vt:lpstr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Cyclic-shift hash codes</vt:lpstr>
      <vt:lpstr>Python example</vt:lpstr>
      <vt:lpstr>Student task</vt:lpstr>
      <vt:lpstr>PowerPoint Presentation</vt:lpstr>
      <vt:lpstr>Compression functions</vt:lpstr>
      <vt:lpstr>The division method</vt:lpstr>
      <vt:lpstr>The multiply and divide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</cp:revision>
  <dcterms:modified xsi:type="dcterms:W3CDTF">2025-04-28T13:49:20Z</dcterms:modified>
</cp:coreProperties>
</file>