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62" r:id="rId24"/>
    <p:sldId id="963" r:id="rId25"/>
    <p:sldId id="943" r:id="rId26"/>
    <p:sldId id="961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3" r:id="rId37"/>
    <p:sldId id="954" r:id="rId38"/>
    <p:sldId id="959" r:id="rId39"/>
    <p:sldId id="960" r:id="rId40"/>
    <p:sldId id="955" r:id="rId41"/>
    <p:sldId id="956" r:id="rId42"/>
    <p:sldId id="893" r:id="rId43"/>
    <p:sldId id="957" r:id="rId44"/>
    <p:sldId id="958" r:id="rId45"/>
  </p:sldIdLst>
  <p:sldSz cx="9144000" cy="6858000" type="screen4x3"/>
  <p:notesSz cx="7099300" cy="10234613"/>
  <p:embeddedFontLst>
    <p:embeddedFont>
      <p:font typeface="Blackadder ITC" pitchFamily="82" charset="77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9BAEC-4633-A948-9C28-B77B3E006DBF}" v="157" dt="2025-05-04T20:04:08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795"/>
  </p:normalViewPr>
  <p:slideViewPr>
    <p:cSldViewPr snapToGrid="0">
      <p:cViewPr varScale="1">
        <p:scale>
          <a:sx n="103" d="100"/>
          <a:sy n="103" d="100"/>
        </p:scale>
        <p:origin x="176" y="55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10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04.05.25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EE8F5-8DD2-05E7-9A1B-88DE86AED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66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EA94-5F0B-001E-A21A-132BD001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64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4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9.xml"/><Relationship Id="rId5" Type="http://schemas.openxmlformats.org/officeDocument/2006/relationships/slide" Target="slide10.xml"/><Relationship Id="rId10" Type="http://schemas.openxmlformats.org/officeDocument/2006/relationships/slide" Target="slide37.xml"/><Relationship Id="rId4" Type="http://schemas.openxmlformats.org/officeDocument/2006/relationships/slide" Target="slide7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data/words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F1F2-DCD9-25A9-DB30-24B849C34EFF}"/>
              </a:ext>
            </a:extLst>
          </p:cNvPr>
          <p:cNvSpPr txBox="1"/>
          <p:nvPr/>
        </p:nvSpPr>
        <p:spPr>
          <a:xfrm>
            <a:off x="-447261" y="26835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if we have fewer elements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 b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𝒌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convenient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 we need to cut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approach can be extended to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object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represented as bits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s.t.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91BD-F2E7-65B5-76CC-EDF165F5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0A94-A9C8-F823-65AD-E03872E2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DE8242A1-A5E3-1917-50AF-B4102698BE3C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CCF7A-B7D6-5130-FDA9-FF295CAA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2212-BCC2-7550-6D65-AA916CCD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D3CC1-81D6-51B2-2862-7520934951CD}"/>
              </a:ext>
            </a:extLst>
          </p:cNvPr>
          <p:cNvSpPr txBox="1"/>
          <p:nvPr/>
        </p:nvSpPr>
        <p:spPr>
          <a:xfrm>
            <a:off x="170538" y="2053994"/>
            <a:ext cx="8802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cyclic_shift_hash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(word, shift):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c in word: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shift) |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(32 - shift)))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3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 file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 (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combination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required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?)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de-AT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blipFill>
                <a:blip r:embed="rId4"/>
                <a:stretch>
                  <a:fillRect l="-593" t="-1165" r="-667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9116-91E7-C036-6A7D-D47DE1FD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34" y="1858900"/>
            <a:ext cx="8902927" cy="3525317"/>
          </a:xfrm>
        </p:spPr>
        <p:txBody>
          <a:bodyPr/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cyclic_shift_hash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508E1EB-2731-3A45-41F7-F946CB536F87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de-DE" sz="2800" b="1" err="1">
                <a:latin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DE" sz="2800" b="1">
                <a:latin typeface="Calibri" panose="020F0502020204030204" pitchFamily="34" charset="0"/>
                <a:cs typeface="Calibri" panose="020F0502020204030204" pitchFamily="34" charset="0"/>
              </a:rPr>
              <a:t> shift in Python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9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often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08" b="-1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MAD (multiply, add, divide)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sophisticated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 factor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212" b="-48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(and not just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6608" r="-924" b="-92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556" b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double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also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Python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occurrances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2911</Words>
  <Application>Microsoft Macintosh PowerPoint</Application>
  <PresentationFormat>On-screen Show (4:3)</PresentationFormat>
  <Paragraphs>383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Cambria Math</vt:lpstr>
      <vt:lpstr>Blackadder ITC</vt:lpstr>
      <vt:lpstr>Wingdings</vt:lpstr>
      <vt:lpstr>Courier New</vt:lpstr>
      <vt:lpstr>Arial</vt:lpstr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Cyclic-shift hash codes</vt:lpstr>
      <vt:lpstr>Python example</vt:lpstr>
      <vt:lpstr>Student task</vt:lpstr>
      <vt:lpstr>PowerPoint Presentation</vt:lpstr>
      <vt:lpstr>Compression functions</vt:lpstr>
      <vt:lpstr>The division method</vt:lpstr>
      <vt:lpstr>The MAD (multiply, add, divide)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2</cp:revision>
  <dcterms:modified xsi:type="dcterms:W3CDTF">2025-05-04T21:34:28Z</dcterms:modified>
</cp:coreProperties>
</file>