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37"/>
  </p:notesMasterIdLst>
  <p:handoutMasterIdLst>
    <p:handoutMasterId r:id="rId38"/>
  </p:handoutMasterIdLst>
  <p:sldIdLst>
    <p:sldId id="256" r:id="rId3"/>
    <p:sldId id="257" r:id="rId4"/>
    <p:sldId id="647" r:id="rId5"/>
    <p:sldId id="723" r:id="rId6"/>
    <p:sldId id="899" r:id="rId7"/>
    <p:sldId id="900" r:id="rId8"/>
    <p:sldId id="837" r:id="rId9"/>
    <p:sldId id="901" r:id="rId10"/>
    <p:sldId id="902" r:id="rId11"/>
    <p:sldId id="903" r:id="rId12"/>
    <p:sldId id="904" r:id="rId13"/>
    <p:sldId id="905" r:id="rId14"/>
    <p:sldId id="906" r:id="rId15"/>
    <p:sldId id="907" r:id="rId16"/>
    <p:sldId id="908" r:id="rId17"/>
    <p:sldId id="909" r:id="rId18"/>
    <p:sldId id="910" r:id="rId19"/>
    <p:sldId id="911" r:id="rId20"/>
    <p:sldId id="912" r:id="rId21"/>
    <p:sldId id="913" r:id="rId22"/>
    <p:sldId id="914" r:id="rId23"/>
    <p:sldId id="915" r:id="rId24"/>
    <p:sldId id="916" r:id="rId25"/>
    <p:sldId id="917" r:id="rId26"/>
    <p:sldId id="918" r:id="rId27"/>
    <p:sldId id="919" r:id="rId28"/>
    <p:sldId id="920" r:id="rId29"/>
    <p:sldId id="921" r:id="rId30"/>
    <p:sldId id="922" r:id="rId31"/>
    <p:sldId id="923" r:id="rId32"/>
    <p:sldId id="925" r:id="rId33"/>
    <p:sldId id="926" r:id="rId34"/>
    <p:sldId id="927" r:id="rId35"/>
    <p:sldId id="924" r:id="rId36"/>
  </p:sldIdLst>
  <p:sldSz cx="9144000" cy="6858000" type="screen4x3"/>
  <p:notesSz cx="7099300" cy="10234613"/>
  <p:embeddedFontLst>
    <p:embeddedFont>
      <p:font typeface="Blackadder ITC" pitchFamily="82" charset="77"/>
      <p:regular r:id="rId39"/>
    </p:embeddedFont>
    <p:embeddedFont>
      <p:font typeface="Cambria Math" panose="02040503050406030204" pitchFamily="18" charset="0"/>
      <p:regular r:id="rId40"/>
    </p:embeddedFont>
    <p:embeddedFont>
      <p:font typeface="Consolas" panose="020B0609020204030204" pitchFamily="49"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BF3DC-7F01-694B-82AD-9488810F8373}" v="115" dt="2025-03-31T12:43:28.6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39" autoAdjust="0"/>
    <p:restoredTop sz="96189" autoAdjust="0"/>
  </p:normalViewPr>
  <p:slideViewPr>
    <p:cSldViewPr snapToGrid="0">
      <p:cViewPr varScale="1">
        <p:scale>
          <a:sx n="130" d="100"/>
          <a:sy n="130" d="100"/>
        </p:scale>
        <p:origin x="1512" y="184"/>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4.fntdata"/><Relationship Id="rId104"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2.fntdata"/><Relationship Id="rId102" Type="http://customschemas.google.com/relationships/presentationmetadata" Target="meta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5.fntdata"/><Relationship Id="rId10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 Id="rId103" Type="http://schemas.openxmlformats.org/officeDocument/2006/relationships/presProps" Target="presProps.xml"/><Relationship Id="rId108"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5ABBF3DC-7F01-694B-82AD-9488810F8373}"/>
    <pc:docChg chg="undo custSel modSld">
      <pc:chgData name="Ingo Frommholz" userId="ee3b4549-206f-4e4f-93a1-b7ff676f0af7" providerId="ADAL" clId="{5ABBF3DC-7F01-694B-82AD-9488810F8373}" dt="2025-03-31T12:43:28.617" v="277"/>
      <pc:docMkLst>
        <pc:docMk/>
      </pc:docMkLst>
      <pc:sldChg chg="addSp delSp modSp mod">
        <pc:chgData name="Ingo Frommholz" userId="ee3b4549-206f-4e4f-93a1-b7ff676f0af7" providerId="ADAL" clId="{5ABBF3DC-7F01-694B-82AD-9488810F8373}" dt="2025-03-30T08:04:39.968" v="42" actId="1036"/>
        <pc:sldMkLst>
          <pc:docMk/>
          <pc:sldMk cId="749093034" sldId="837"/>
        </pc:sldMkLst>
        <pc:spChg chg="mod">
          <ac:chgData name="Ingo Frommholz" userId="ee3b4549-206f-4e4f-93a1-b7ff676f0af7" providerId="ADAL" clId="{5ABBF3DC-7F01-694B-82AD-9488810F8373}" dt="2025-03-30T08:04:39.968" v="42" actId="1036"/>
          <ac:spMkLst>
            <pc:docMk/>
            <pc:sldMk cId="749093034" sldId="837"/>
            <ac:spMk id="10" creationId="{9254B13C-19D7-4861-A881-548D1903C1E4}"/>
          </ac:spMkLst>
        </pc:spChg>
        <pc:spChg chg="mod">
          <ac:chgData name="Ingo Frommholz" userId="ee3b4549-206f-4e4f-93a1-b7ff676f0af7" providerId="ADAL" clId="{5ABBF3DC-7F01-694B-82AD-9488810F8373}" dt="2025-03-30T08:04:39.968" v="42" actId="1036"/>
          <ac:spMkLst>
            <pc:docMk/>
            <pc:sldMk cId="749093034" sldId="837"/>
            <ac:spMk id="33" creationId="{E769367C-4023-4C4F-B440-F7FA81D908F0}"/>
          </ac:spMkLst>
        </pc:spChg>
        <pc:spChg chg="mod">
          <ac:chgData name="Ingo Frommholz" userId="ee3b4549-206f-4e4f-93a1-b7ff676f0af7" providerId="ADAL" clId="{5ABBF3DC-7F01-694B-82AD-9488810F8373}" dt="2025-03-30T08:04:39.968" v="42" actId="1036"/>
          <ac:spMkLst>
            <pc:docMk/>
            <pc:sldMk cId="749093034" sldId="837"/>
            <ac:spMk id="34" creationId="{3C41A196-4FDC-439F-94CB-1383E2DC2DC2}"/>
          </ac:spMkLst>
        </pc:spChg>
        <pc:spChg chg="mod">
          <ac:chgData name="Ingo Frommholz" userId="ee3b4549-206f-4e4f-93a1-b7ff676f0af7" providerId="ADAL" clId="{5ABBF3DC-7F01-694B-82AD-9488810F8373}" dt="2025-03-30T08:04:39.968" v="42" actId="1036"/>
          <ac:spMkLst>
            <pc:docMk/>
            <pc:sldMk cId="749093034" sldId="837"/>
            <ac:spMk id="35" creationId="{823C481C-469B-4581-A213-2F40A2836D05}"/>
          </ac:spMkLst>
        </pc:spChg>
        <pc:spChg chg="mod">
          <ac:chgData name="Ingo Frommholz" userId="ee3b4549-206f-4e4f-93a1-b7ff676f0af7" providerId="ADAL" clId="{5ABBF3DC-7F01-694B-82AD-9488810F8373}" dt="2025-03-30T08:04:39.968" v="42" actId="1036"/>
          <ac:spMkLst>
            <pc:docMk/>
            <pc:sldMk cId="749093034" sldId="837"/>
            <ac:spMk id="40" creationId="{BD94F543-8582-47F7-8684-137D48A161CB}"/>
          </ac:spMkLst>
        </pc:spChg>
        <pc:spChg chg="mod">
          <ac:chgData name="Ingo Frommholz" userId="ee3b4549-206f-4e4f-93a1-b7ff676f0af7" providerId="ADAL" clId="{5ABBF3DC-7F01-694B-82AD-9488810F8373}" dt="2025-03-30T08:04:39.968" v="42" actId="1036"/>
          <ac:spMkLst>
            <pc:docMk/>
            <pc:sldMk cId="749093034" sldId="837"/>
            <ac:spMk id="41" creationId="{84251D69-A9D9-4CE2-A014-1820F89BC101}"/>
          </ac:spMkLst>
        </pc:spChg>
        <pc:spChg chg="mod">
          <ac:chgData name="Ingo Frommholz" userId="ee3b4549-206f-4e4f-93a1-b7ff676f0af7" providerId="ADAL" clId="{5ABBF3DC-7F01-694B-82AD-9488810F8373}" dt="2025-03-30T08:04:39.968" v="42" actId="1036"/>
          <ac:spMkLst>
            <pc:docMk/>
            <pc:sldMk cId="749093034" sldId="837"/>
            <ac:spMk id="42" creationId="{8E7D1C65-DC45-4825-BAC2-0A60293A3114}"/>
          </ac:spMkLst>
        </pc:spChg>
        <pc:spChg chg="mod">
          <ac:chgData name="Ingo Frommholz" userId="ee3b4549-206f-4e4f-93a1-b7ff676f0af7" providerId="ADAL" clId="{5ABBF3DC-7F01-694B-82AD-9488810F8373}" dt="2025-03-30T08:04:39.968" v="42" actId="1036"/>
          <ac:spMkLst>
            <pc:docMk/>
            <pc:sldMk cId="749093034" sldId="837"/>
            <ac:spMk id="43" creationId="{50108139-9615-444F-839A-63D7452535BB}"/>
          </ac:spMkLst>
        </pc:spChg>
        <pc:spChg chg="mod">
          <ac:chgData name="Ingo Frommholz" userId="ee3b4549-206f-4e4f-93a1-b7ff676f0af7" providerId="ADAL" clId="{5ABBF3DC-7F01-694B-82AD-9488810F8373}" dt="2025-03-30T08:04:39.968" v="42" actId="1036"/>
          <ac:spMkLst>
            <pc:docMk/>
            <pc:sldMk cId="749093034" sldId="837"/>
            <ac:spMk id="44" creationId="{23B972AF-DF70-464F-B98C-ECE63097202F}"/>
          </ac:spMkLst>
        </pc:spChg>
        <pc:spChg chg="add del mod">
          <ac:chgData name="Ingo Frommholz" userId="ee3b4549-206f-4e4f-93a1-b7ff676f0af7" providerId="ADAL" clId="{5ABBF3DC-7F01-694B-82AD-9488810F8373}" dt="2025-03-30T08:04:22.010" v="14" actId="20577"/>
          <ac:spMkLst>
            <pc:docMk/>
            <pc:sldMk cId="749093034" sldId="837"/>
            <ac:spMk id="45" creationId="{A8884AE5-3D47-4635-BD0A-863F1B654D33}"/>
          </ac:spMkLst>
        </pc:spChg>
        <pc:spChg chg="mod">
          <ac:chgData name="Ingo Frommholz" userId="ee3b4549-206f-4e4f-93a1-b7ff676f0af7" providerId="ADAL" clId="{5ABBF3DC-7F01-694B-82AD-9488810F8373}" dt="2025-03-30T08:04:39.968" v="42" actId="1036"/>
          <ac:spMkLst>
            <pc:docMk/>
            <pc:sldMk cId="749093034" sldId="837"/>
            <ac:spMk id="46" creationId="{B3614175-390B-44AB-8326-374003E45183}"/>
          </ac:spMkLst>
        </pc:spChg>
      </pc:sldChg>
      <pc:sldChg chg="modSp mod">
        <pc:chgData name="Ingo Frommholz" userId="ee3b4549-206f-4e4f-93a1-b7ff676f0af7" providerId="ADAL" clId="{5ABBF3DC-7F01-694B-82AD-9488810F8373}" dt="2025-03-30T08:03:33.974" v="2" actId="20577"/>
        <pc:sldMkLst>
          <pc:docMk/>
          <pc:sldMk cId="3512998741" sldId="899"/>
        </pc:sldMkLst>
        <pc:spChg chg="mod">
          <ac:chgData name="Ingo Frommholz" userId="ee3b4549-206f-4e4f-93a1-b7ff676f0af7" providerId="ADAL" clId="{5ABBF3DC-7F01-694B-82AD-9488810F8373}" dt="2025-03-30T08:03:33.974" v="2" actId="20577"/>
          <ac:spMkLst>
            <pc:docMk/>
            <pc:sldMk cId="3512998741" sldId="899"/>
            <ac:spMk id="10" creationId="{9254B13C-19D7-4861-A881-548D1903C1E4}"/>
          </ac:spMkLst>
        </pc:spChg>
      </pc:sldChg>
      <pc:sldChg chg="delSp modSp mod">
        <pc:chgData name="Ingo Frommholz" userId="ee3b4549-206f-4e4f-93a1-b7ff676f0af7" providerId="ADAL" clId="{5ABBF3DC-7F01-694B-82AD-9488810F8373}" dt="2025-03-30T08:06:02.704" v="82" actId="1035"/>
        <pc:sldMkLst>
          <pc:docMk/>
          <pc:sldMk cId="1881521154" sldId="901"/>
        </pc:sldMkLst>
        <pc:spChg chg="mod">
          <ac:chgData name="Ingo Frommholz" userId="ee3b4549-206f-4e4f-93a1-b7ff676f0af7" providerId="ADAL" clId="{5ABBF3DC-7F01-694B-82AD-9488810F8373}" dt="2025-03-30T08:06:02.704" v="82" actId="1035"/>
          <ac:spMkLst>
            <pc:docMk/>
            <pc:sldMk cId="1881521154" sldId="901"/>
            <ac:spMk id="10" creationId="{9254B13C-19D7-4861-A881-548D1903C1E4}"/>
          </ac:spMkLst>
        </pc:spChg>
        <pc:spChg chg="mod">
          <ac:chgData name="Ingo Frommholz" userId="ee3b4549-206f-4e4f-93a1-b7ff676f0af7" providerId="ADAL" clId="{5ABBF3DC-7F01-694B-82AD-9488810F8373}" dt="2025-03-30T08:06:02.704" v="82" actId="1035"/>
          <ac:spMkLst>
            <pc:docMk/>
            <pc:sldMk cId="1881521154" sldId="901"/>
            <ac:spMk id="23" creationId="{6AB9D74F-9CC3-4001-A046-40D30141F80B}"/>
          </ac:spMkLst>
        </pc:spChg>
        <pc:spChg chg="mod">
          <ac:chgData name="Ingo Frommholz" userId="ee3b4549-206f-4e4f-93a1-b7ff676f0af7" providerId="ADAL" clId="{5ABBF3DC-7F01-694B-82AD-9488810F8373}" dt="2025-03-30T08:06:02.704" v="82" actId="1035"/>
          <ac:spMkLst>
            <pc:docMk/>
            <pc:sldMk cId="1881521154" sldId="901"/>
            <ac:spMk id="30" creationId="{37141508-5886-4EBB-9F52-E43FBD01021A}"/>
          </ac:spMkLst>
        </pc:spChg>
        <pc:spChg chg="del">
          <ac:chgData name="Ingo Frommholz" userId="ee3b4549-206f-4e4f-93a1-b7ff676f0af7" providerId="ADAL" clId="{5ABBF3DC-7F01-694B-82AD-9488810F8373}" dt="2025-03-30T08:05:56.292" v="57" actId="478"/>
          <ac:spMkLst>
            <pc:docMk/>
            <pc:sldMk cId="1881521154" sldId="901"/>
            <ac:spMk id="32" creationId="{64A6889F-382E-4C60-8B53-B70026FB12D5}"/>
          </ac:spMkLst>
        </pc:spChg>
        <pc:spChg chg="mod">
          <ac:chgData name="Ingo Frommholz" userId="ee3b4549-206f-4e4f-93a1-b7ff676f0af7" providerId="ADAL" clId="{5ABBF3DC-7F01-694B-82AD-9488810F8373}" dt="2025-03-30T08:06:02.704" v="82" actId="1035"/>
          <ac:spMkLst>
            <pc:docMk/>
            <pc:sldMk cId="1881521154" sldId="901"/>
            <ac:spMk id="33" creationId="{E769367C-4023-4C4F-B440-F7FA81D908F0}"/>
          </ac:spMkLst>
        </pc:spChg>
        <pc:spChg chg="mod">
          <ac:chgData name="Ingo Frommholz" userId="ee3b4549-206f-4e4f-93a1-b7ff676f0af7" providerId="ADAL" clId="{5ABBF3DC-7F01-694B-82AD-9488810F8373}" dt="2025-03-30T08:06:02.704" v="82" actId="1035"/>
          <ac:spMkLst>
            <pc:docMk/>
            <pc:sldMk cId="1881521154" sldId="901"/>
            <ac:spMk id="34" creationId="{3C41A196-4FDC-439F-94CB-1383E2DC2DC2}"/>
          </ac:spMkLst>
        </pc:spChg>
        <pc:spChg chg="mod">
          <ac:chgData name="Ingo Frommholz" userId="ee3b4549-206f-4e4f-93a1-b7ff676f0af7" providerId="ADAL" clId="{5ABBF3DC-7F01-694B-82AD-9488810F8373}" dt="2025-03-30T08:06:02.704" v="82" actId="1035"/>
          <ac:spMkLst>
            <pc:docMk/>
            <pc:sldMk cId="1881521154" sldId="901"/>
            <ac:spMk id="35" creationId="{823C481C-469B-4581-A213-2F40A2836D05}"/>
          </ac:spMkLst>
        </pc:spChg>
        <pc:spChg chg="mod">
          <ac:chgData name="Ingo Frommholz" userId="ee3b4549-206f-4e4f-93a1-b7ff676f0af7" providerId="ADAL" clId="{5ABBF3DC-7F01-694B-82AD-9488810F8373}" dt="2025-03-30T08:06:02.704" v="82" actId="1035"/>
          <ac:spMkLst>
            <pc:docMk/>
            <pc:sldMk cId="1881521154" sldId="901"/>
            <ac:spMk id="40" creationId="{BD94F543-8582-47F7-8684-137D48A161CB}"/>
          </ac:spMkLst>
        </pc:spChg>
        <pc:spChg chg="mod">
          <ac:chgData name="Ingo Frommholz" userId="ee3b4549-206f-4e4f-93a1-b7ff676f0af7" providerId="ADAL" clId="{5ABBF3DC-7F01-694B-82AD-9488810F8373}" dt="2025-03-30T08:06:02.704" v="82" actId="1035"/>
          <ac:spMkLst>
            <pc:docMk/>
            <pc:sldMk cId="1881521154" sldId="901"/>
            <ac:spMk id="42" creationId="{8E7D1C65-DC45-4825-BAC2-0A60293A3114}"/>
          </ac:spMkLst>
        </pc:spChg>
        <pc:spChg chg="mod">
          <ac:chgData name="Ingo Frommholz" userId="ee3b4549-206f-4e4f-93a1-b7ff676f0af7" providerId="ADAL" clId="{5ABBF3DC-7F01-694B-82AD-9488810F8373}" dt="2025-03-30T08:06:02.704" v="82" actId="1035"/>
          <ac:spMkLst>
            <pc:docMk/>
            <pc:sldMk cId="1881521154" sldId="901"/>
            <ac:spMk id="43" creationId="{50108139-9615-444F-839A-63D7452535BB}"/>
          </ac:spMkLst>
        </pc:spChg>
        <pc:spChg chg="mod">
          <ac:chgData name="Ingo Frommholz" userId="ee3b4549-206f-4e4f-93a1-b7ff676f0af7" providerId="ADAL" clId="{5ABBF3DC-7F01-694B-82AD-9488810F8373}" dt="2025-03-30T08:06:02.704" v="82" actId="1035"/>
          <ac:spMkLst>
            <pc:docMk/>
            <pc:sldMk cId="1881521154" sldId="901"/>
            <ac:spMk id="44" creationId="{23B972AF-DF70-464F-B98C-ECE63097202F}"/>
          </ac:spMkLst>
        </pc:spChg>
      </pc:sldChg>
      <pc:sldChg chg="modSp mod">
        <pc:chgData name="Ingo Frommholz" userId="ee3b4549-206f-4e4f-93a1-b7ff676f0af7" providerId="ADAL" clId="{5ABBF3DC-7F01-694B-82AD-9488810F8373}" dt="2025-03-30T08:06:15.043" v="83" actId="113"/>
        <pc:sldMkLst>
          <pc:docMk/>
          <pc:sldMk cId="2444499806" sldId="902"/>
        </pc:sldMkLst>
        <pc:spChg chg="mod">
          <ac:chgData name="Ingo Frommholz" userId="ee3b4549-206f-4e4f-93a1-b7ff676f0af7" providerId="ADAL" clId="{5ABBF3DC-7F01-694B-82AD-9488810F8373}" dt="2025-03-30T08:06:15.043" v="83" actId="113"/>
          <ac:spMkLst>
            <pc:docMk/>
            <pc:sldMk cId="2444499806" sldId="902"/>
            <ac:spMk id="32" creationId="{64A6889F-382E-4C60-8B53-B70026FB12D5}"/>
          </ac:spMkLst>
        </pc:spChg>
      </pc:sldChg>
      <pc:sldChg chg="modSp mod">
        <pc:chgData name="Ingo Frommholz" userId="ee3b4549-206f-4e4f-93a1-b7ff676f0af7" providerId="ADAL" clId="{5ABBF3DC-7F01-694B-82AD-9488810F8373}" dt="2025-03-30T08:06:36.003" v="84" actId="20577"/>
        <pc:sldMkLst>
          <pc:docMk/>
          <pc:sldMk cId="3306294557" sldId="903"/>
        </pc:sldMkLst>
        <pc:spChg chg="mod">
          <ac:chgData name="Ingo Frommholz" userId="ee3b4549-206f-4e4f-93a1-b7ff676f0af7" providerId="ADAL" clId="{5ABBF3DC-7F01-694B-82AD-9488810F8373}" dt="2025-03-30T08:06:36.003" v="84" actId="20577"/>
          <ac:spMkLst>
            <pc:docMk/>
            <pc:sldMk cId="3306294557" sldId="903"/>
            <ac:spMk id="32" creationId="{64A6889F-382E-4C60-8B53-B70026FB12D5}"/>
          </ac:spMkLst>
        </pc:spChg>
      </pc:sldChg>
      <pc:sldChg chg="modSp mod">
        <pc:chgData name="Ingo Frommholz" userId="ee3b4549-206f-4e4f-93a1-b7ff676f0af7" providerId="ADAL" clId="{5ABBF3DC-7F01-694B-82AD-9488810F8373}" dt="2025-03-30T08:07:15.437" v="99" actId="1036"/>
        <pc:sldMkLst>
          <pc:docMk/>
          <pc:sldMk cId="2598267120" sldId="905"/>
        </pc:sldMkLst>
        <pc:spChg chg="mod">
          <ac:chgData name="Ingo Frommholz" userId="ee3b4549-206f-4e4f-93a1-b7ff676f0af7" providerId="ADAL" clId="{5ABBF3DC-7F01-694B-82AD-9488810F8373}" dt="2025-03-30T08:07:15.437" v="99" actId="1036"/>
          <ac:spMkLst>
            <pc:docMk/>
            <pc:sldMk cId="2598267120" sldId="905"/>
            <ac:spMk id="10" creationId="{9254B13C-19D7-4861-A881-548D1903C1E4}"/>
          </ac:spMkLst>
        </pc:spChg>
        <pc:spChg chg="mod">
          <ac:chgData name="Ingo Frommholz" userId="ee3b4549-206f-4e4f-93a1-b7ff676f0af7" providerId="ADAL" clId="{5ABBF3DC-7F01-694B-82AD-9488810F8373}" dt="2025-03-30T08:07:15.437" v="99" actId="1036"/>
          <ac:spMkLst>
            <pc:docMk/>
            <pc:sldMk cId="2598267120" sldId="905"/>
            <ac:spMk id="33" creationId="{E769367C-4023-4C4F-B440-F7FA81D908F0}"/>
          </ac:spMkLst>
        </pc:spChg>
        <pc:spChg chg="mod">
          <ac:chgData name="Ingo Frommholz" userId="ee3b4549-206f-4e4f-93a1-b7ff676f0af7" providerId="ADAL" clId="{5ABBF3DC-7F01-694B-82AD-9488810F8373}" dt="2025-03-30T08:07:15.437" v="99" actId="1036"/>
          <ac:spMkLst>
            <pc:docMk/>
            <pc:sldMk cId="2598267120" sldId="905"/>
            <ac:spMk id="35" creationId="{823C481C-469B-4581-A213-2F40A2836D05}"/>
          </ac:spMkLst>
        </pc:spChg>
        <pc:spChg chg="mod">
          <ac:chgData name="Ingo Frommholz" userId="ee3b4549-206f-4e4f-93a1-b7ff676f0af7" providerId="ADAL" clId="{5ABBF3DC-7F01-694B-82AD-9488810F8373}" dt="2025-03-30T08:07:15.437" v="99" actId="1036"/>
          <ac:spMkLst>
            <pc:docMk/>
            <pc:sldMk cId="2598267120" sldId="905"/>
            <ac:spMk id="42" creationId="{8E7D1C65-DC45-4825-BAC2-0A60293A3114}"/>
          </ac:spMkLst>
        </pc:spChg>
        <pc:spChg chg="mod">
          <ac:chgData name="Ingo Frommholz" userId="ee3b4549-206f-4e4f-93a1-b7ff676f0af7" providerId="ADAL" clId="{5ABBF3DC-7F01-694B-82AD-9488810F8373}" dt="2025-03-30T08:07:15.437" v="99" actId="1036"/>
          <ac:spMkLst>
            <pc:docMk/>
            <pc:sldMk cId="2598267120" sldId="905"/>
            <ac:spMk id="43" creationId="{50108139-9615-444F-839A-63D7452535BB}"/>
          </ac:spMkLst>
        </pc:spChg>
        <pc:spChg chg="mod">
          <ac:chgData name="Ingo Frommholz" userId="ee3b4549-206f-4e4f-93a1-b7ff676f0af7" providerId="ADAL" clId="{5ABBF3DC-7F01-694B-82AD-9488810F8373}" dt="2025-03-30T08:07:15.437" v="99" actId="1036"/>
          <ac:spMkLst>
            <pc:docMk/>
            <pc:sldMk cId="2598267120" sldId="905"/>
            <ac:spMk id="50" creationId="{2370267B-3B3D-4394-84BB-B4E4A37F597B}"/>
          </ac:spMkLst>
        </pc:spChg>
        <pc:spChg chg="mod">
          <ac:chgData name="Ingo Frommholz" userId="ee3b4549-206f-4e4f-93a1-b7ff676f0af7" providerId="ADAL" clId="{5ABBF3DC-7F01-694B-82AD-9488810F8373}" dt="2025-03-30T08:07:15.437" v="99" actId="1036"/>
          <ac:spMkLst>
            <pc:docMk/>
            <pc:sldMk cId="2598267120" sldId="905"/>
            <ac:spMk id="61" creationId="{53A2B48D-54BB-4D9C-A7EA-9A2C2D5E388E}"/>
          </ac:spMkLst>
        </pc:spChg>
        <pc:spChg chg="mod">
          <ac:chgData name="Ingo Frommholz" userId="ee3b4549-206f-4e4f-93a1-b7ff676f0af7" providerId="ADAL" clId="{5ABBF3DC-7F01-694B-82AD-9488810F8373}" dt="2025-03-30T08:07:15.437" v="99" actId="1036"/>
          <ac:spMkLst>
            <pc:docMk/>
            <pc:sldMk cId="2598267120" sldId="905"/>
            <ac:spMk id="63" creationId="{F588D579-FE9C-463C-BC17-5AF74F075E07}"/>
          </ac:spMkLst>
        </pc:spChg>
        <pc:spChg chg="mod">
          <ac:chgData name="Ingo Frommholz" userId="ee3b4549-206f-4e4f-93a1-b7ff676f0af7" providerId="ADAL" clId="{5ABBF3DC-7F01-694B-82AD-9488810F8373}" dt="2025-03-30T08:07:15.437" v="99" actId="1036"/>
          <ac:spMkLst>
            <pc:docMk/>
            <pc:sldMk cId="2598267120" sldId="905"/>
            <ac:spMk id="64" creationId="{1A5AF156-CA7C-4EE8-A336-0B6339A06DDA}"/>
          </ac:spMkLst>
        </pc:spChg>
        <pc:spChg chg="mod">
          <ac:chgData name="Ingo Frommholz" userId="ee3b4549-206f-4e4f-93a1-b7ff676f0af7" providerId="ADAL" clId="{5ABBF3DC-7F01-694B-82AD-9488810F8373}" dt="2025-03-30T08:07:15.437" v="99" actId="1036"/>
          <ac:spMkLst>
            <pc:docMk/>
            <pc:sldMk cId="2598267120" sldId="905"/>
            <ac:spMk id="66" creationId="{98A1F585-655F-476E-A058-F88E51D633E5}"/>
          </ac:spMkLst>
        </pc:spChg>
      </pc:sldChg>
      <pc:sldChg chg="modSp mod">
        <pc:chgData name="Ingo Frommholz" userId="ee3b4549-206f-4e4f-93a1-b7ff676f0af7" providerId="ADAL" clId="{5ABBF3DC-7F01-694B-82AD-9488810F8373}" dt="2025-03-30T08:08:18.276" v="150" actId="1037"/>
        <pc:sldMkLst>
          <pc:docMk/>
          <pc:sldMk cId="1094053873" sldId="907"/>
        </pc:sldMkLst>
        <pc:spChg chg="mod">
          <ac:chgData name="Ingo Frommholz" userId="ee3b4549-206f-4e4f-93a1-b7ff676f0af7" providerId="ADAL" clId="{5ABBF3DC-7F01-694B-82AD-9488810F8373}" dt="2025-03-30T08:08:18.276" v="150" actId="1037"/>
          <ac:spMkLst>
            <pc:docMk/>
            <pc:sldMk cId="1094053873" sldId="907"/>
            <ac:spMk id="10" creationId="{9254B13C-19D7-4861-A881-548D1903C1E4}"/>
          </ac:spMkLst>
        </pc:spChg>
        <pc:spChg chg="mod">
          <ac:chgData name="Ingo Frommholz" userId="ee3b4549-206f-4e4f-93a1-b7ff676f0af7" providerId="ADAL" clId="{5ABBF3DC-7F01-694B-82AD-9488810F8373}" dt="2025-03-30T08:08:18.276" v="150" actId="1037"/>
          <ac:spMkLst>
            <pc:docMk/>
            <pc:sldMk cId="1094053873" sldId="907"/>
            <ac:spMk id="24" creationId="{5A4C71F4-43FC-427A-80BF-6CD7DCA9F17D}"/>
          </ac:spMkLst>
        </pc:spChg>
        <pc:spChg chg="mod">
          <ac:chgData name="Ingo Frommholz" userId="ee3b4549-206f-4e4f-93a1-b7ff676f0af7" providerId="ADAL" clId="{5ABBF3DC-7F01-694B-82AD-9488810F8373}" dt="2025-03-30T08:08:18.276" v="150" actId="1037"/>
          <ac:spMkLst>
            <pc:docMk/>
            <pc:sldMk cId="1094053873" sldId="907"/>
            <ac:spMk id="34" creationId="{3C41A196-4FDC-439F-94CB-1383E2DC2DC2}"/>
          </ac:spMkLst>
        </pc:spChg>
        <pc:spChg chg="mod">
          <ac:chgData name="Ingo Frommholz" userId="ee3b4549-206f-4e4f-93a1-b7ff676f0af7" providerId="ADAL" clId="{5ABBF3DC-7F01-694B-82AD-9488810F8373}" dt="2025-03-30T08:08:18.276" v="150" actId="1037"/>
          <ac:spMkLst>
            <pc:docMk/>
            <pc:sldMk cId="1094053873" sldId="907"/>
            <ac:spMk id="39" creationId="{97741083-6393-48B7-9A77-067E414EAE90}"/>
          </ac:spMkLst>
        </pc:spChg>
        <pc:spChg chg="mod">
          <ac:chgData name="Ingo Frommholz" userId="ee3b4549-206f-4e4f-93a1-b7ff676f0af7" providerId="ADAL" clId="{5ABBF3DC-7F01-694B-82AD-9488810F8373}" dt="2025-03-30T08:08:18.276" v="150" actId="1037"/>
          <ac:spMkLst>
            <pc:docMk/>
            <pc:sldMk cId="1094053873" sldId="907"/>
            <ac:spMk id="44" creationId="{23B972AF-DF70-464F-B98C-ECE63097202F}"/>
          </ac:spMkLst>
        </pc:spChg>
        <pc:spChg chg="mod">
          <ac:chgData name="Ingo Frommholz" userId="ee3b4549-206f-4e4f-93a1-b7ff676f0af7" providerId="ADAL" clId="{5ABBF3DC-7F01-694B-82AD-9488810F8373}" dt="2025-03-30T08:08:18.276" v="150" actId="1037"/>
          <ac:spMkLst>
            <pc:docMk/>
            <pc:sldMk cId="1094053873" sldId="907"/>
            <ac:spMk id="59" creationId="{08B7DB25-AC8B-4BCF-8775-246D11168E2F}"/>
          </ac:spMkLst>
        </pc:spChg>
        <pc:spChg chg="mod">
          <ac:chgData name="Ingo Frommholz" userId="ee3b4549-206f-4e4f-93a1-b7ff676f0af7" providerId="ADAL" clId="{5ABBF3DC-7F01-694B-82AD-9488810F8373}" dt="2025-03-30T08:08:18.276" v="150" actId="1037"/>
          <ac:spMkLst>
            <pc:docMk/>
            <pc:sldMk cId="1094053873" sldId="907"/>
            <ac:spMk id="68" creationId="{88360141-B75B-4D7D-8055-4946A3A7A564}"/>
          </ac:spMkLst>
        </pc:spChg>
        <pc:spChg chg="mod">
          <ac:chgData name="Ingo Frommholz" userId="ee3b4549-206f-4e4f-93a1-b7ff676f0af7" providerId="ADAL" clId="{5ABBF3DC-7F01-694B-82AD-9488810F8373}" dt="2025-03-30T08:08:18.276" v="150" actId="1037"/>
          <ac:spMkLst>
            <pc:docMk/>
            <pc:sldMk cId="1094053873" sldId="907"/>
            <ac:spMk id="72" creationId="{466ADE06-09A5-4F83-8598-5B367FE3B13D}"/>
          </ac:spMkLst>
        </pc:spChg>
        <pc:spChg chg="mod">
          <ac:chgData name="Ingo Frommholz" userId="ee3b4549-206f-4e4f-93a1-b7ff676f0af7" providerId="ADAL" clId="{5ABBF3DC-7F01-694B-82AD-9488810F8373}" dt="2025-03-30T08:08:18.276" v="150" actId="1037"/>
          <ac:spMkLst>
            <pc:docMk/>
            <pc:sldMk cId="1094053873" sldId="907"/>
            <ac:spMk id="74" creationId="{359A888B-DBC1-4BDE-80AC-20175E3E6BC1}"/>
          </ac:spMkLst>
        </pc:spChg>
        <pc:spChg chg="mod">
          <ac:chgData name="Ingo Frommholz" userId="ee3b4549-206f-4e4f-93a1-b7ff676f0af7" providerId="ADAL" clId="{5ABBF3DC-7F01-694B-82AD-9488810F8373}" dt="2025-03-30T08:08:18.276" v="150" actId="1037"/>
          <ac:spMkLst>
            <pc:docMk/>
            <pc:sldMk cId="1094053873" sldId="907"/>
            <ac:spMk id="77" creationId="{7C7AC375-6705-46E6-9CC2-F8F860AFB1F1}"/>
          </ac:spMkLst>
        </pc:spChg>
      </pc:sldChg>
      <pc:sldChg chg="modSp">
        <pc:chgData name="Ingo Frommholz" userId="ee3b4549-206f-4e4f-93a1-b7ff676f0af7" providerId="ADAL" clId="{5ABBF3DC-7F01-694B-82AD-9488810F8373}" dt="2025-03-30T19:35:40.185" v="269" actId="20577"/>
        <pc:sldMkLst>
          <pc:docMk/>
          <pc:sldMk cId="4105805608" sldId="912"/>
        </pc:sldMkLst>
        <pc:spChg chg="mod">
          <ac:chgData name="Ingo Frommholz" userId="ee3b4549-206f-4e4f-93a1-b7ff676f0af7" providerId="ADAL" clId="{5ABBF3DC-7F01-694B-82AD-9488810F8373}" dt="2025-03-30T19:35:40.185" v="269" actId="20577"/>
          <ac:spMkLst>
            <pc:docMk/>
            <pc:sldMk cId="4105805608" sldId="912"/>
            <ac:spMk id="4" creationId="{B1AB2DE2-BFB4-403B-9976-58C0812A00AF}"/>
          </ac:spMkLst>
        </pc:spChg>
      </pc:sldChg>
      <pc:sldChg chg="modSp mod">
        <pc:chgData name="Ingo Frommholz" userId="ee3b4549-206f-4e4f-93a1-b7ff676f0af7" providerId="ADAL" clId="{5ABBF3DC-7F01-694B-82AD-9488810F8373}" dt="2025-03-30T08:09:36.213" v="152" actId="20577"/>
        <pc:sldMkLst>
          <pc:docMk/>
          <pc:sldMk cId="4164275612" sldId="913"/>
        </pc:sldMkLst>
        <pc:spChg chg="mod">
          <ac:chgData name="Ingo Frommholz" userId="ee3b4549-206f-4e4f-93a1-b7ff676f0af7" providerId="ADAL" clId="{5ABBF3DC-7F01-694B-82AD-9488810F8373}" dt="2025-03-30T08:09:36.213" v="152" actId="20577"/>
          <ac:spMkLst>
            <pc:docMk/>
            <pc:sldMk cId="4164275612" sldId="913"/>
            <ac:spMk id="2" creationId="{AB1EA7F6-CEB4-E947-A101-B48740C76EEB}"/>
          </ac:spMkLst>
        </pc:spChg>
      </pc:sldChg>
      <pc:sldChg chg="modSp mod">
        <pc:chgData name="Ingo Frommholz" userId="ee3b4549-206f-4e4f-93a1-b7ff676f0af7" providerId="ADAL" clId="{5ABBF3DC-7F01-694B-82AD-9488810F8373}" dt="2025-03-30T08:09:51.351" v="154" actId="20577"/>
        <pc:sldMkLst>
          <pc:docMk/>
          <pc:sldMk cId="1569248098" sldId="914"/>
        </pc:sldMkLst>
        <pc:spChg chg="mod">
          <ac:chgData name="Ingo Frommholz" userId="ee3b4549-206f-4e4f-93a1-b7ff676f0af7" providerId="ADAL" clId="{5ABBF3DC-7F01-694B-82AD-9488810F8373}" dt="2025-03-30T08:09:51.351" v="154" actId="20577"/>
          <ac:spMkLst>
            <pc:docMk/>
            <pc:sldMk cId="1569248098" sldId="914"/>
            <ac:spMk id="2" creationId="{AB1EA7F6-CEB4-E947-A101-B48740C76EEB}"/>
          </ac:spMkLst>
        </pc:spChg>
      </pc:sldChg>
      <pc:sldChg chg="modSp mod">
        <pc:chgData name="Ingo Frommholz" userId="ee3b4549-206f-4e4f-93a1-b7ff676f0af7" providerId="ADAL" clId="{5ABBF3DC-7F01-694B-82AD-9488810F8373}" dt="2025-03-30T08:10:50.423" v="157" actId="113"/>
        <pc:sldMkLst>
          <pc:docMk/>
          <pc:sldMk cId="750430681" sldId="916"/>
        </pc:sldMkLst>
        <pc:spChg chg="mod">
          <ac:chgData name="Ingo Frommholz" userId="ee3b4549-206f-4e4f-93a1-b7ff676f0af7" providerId="ADAL" clId="{5ABBF3DC-7F01-694B-82AD-9488810F8373}" dt="2025-03-30T08:10:50.423" v="157" actId="113"/>
          <ac:spMkLst>
            <pc:docMk/>
            <pc:sldMk cId="750430681" sldId="916"/>
            <ac:spMk id="45" creationId="{A8884AE5-3D47-4635-BD0A-863F1B654D33}"/>
          </ac:spMkLst>
        </pc:spChg>
      </pc:sldChg>
      <pc:sldChg chg="modSp mod">
        <pc:chgData name="Ingo Frommholz" userId="ee3b4549-206f-4e4f-93a1-b7ff676f0af7" providerId="ADAL" clId="{5ABBF3DC-7F01-694B-82AD-9488810F8373}" dt="2025-03-30T08:11:53.848" v="160" actId="113"/>
        <pc:sldMkLst>
          <pc:docMk/>
          <pc:sldMk cId="2683378113" sldId="917"/>
        </pc:sldMkLst>
        <pc:spChg chg="mod">
          <ac:chgData name="Ingo Frommholz" userId="ee3b4549-206f-4e4f-93a1-b7ff676f0af7" providerId="ADAL" clId="{5ABBF3DC-7F01-694B-82AD-9488810F8373}" dt="2025-03-30T08:11:53.848" v="160" actId="113"/>
          <ac:spMkLst>
            <pc:docMk/>
            <pc:sldMk cId="2683378113" sldId="917"/>
            <ac:spMk id="45" creationId="{A8884AE5-3D47-4635-BD0A-863F1B654D33}"/>
          </ac:spMkLst>
        </pc:spChg>
      </pc:sldChg>
      <pc:sldChg chg="modSp mod modNotes">
        <pc:chgData name="Ingo Frommholz" userId="ee3b4549-206f-4e4f-93a1-b7ff676f0af7" providerId="ADAL" clId="{5ABBF3DC-7F01-694B-82AD-9488810F8373}" dt="2025-03-31T12:43:28.617" v="277"/>
        <pc:sldMkLst>
          <pc:docMk/>
          <pc:sldMk cId="1974585694" sldId="923"/>
        </pc:sldMkLst>
        <pc:spChg chg="mod">
          <ac:chgData name="Ingo Frommholz" userId="ee3b4549-206f-4e4f-93a1-b7ff676f0af7" providerId="ADAL" clId="{5ABBF3DC-7F01-694B-82AD-9488810F8373}" dt="2025-03-19T21:50:08.662" v="0" actId="20577"/>
          <ac:spMkLst>
            <pc:docMk/>
            <pc:sldMk cId="1974585694" sldId="923"/>
            <ac:spMk id="4" creationId="{B1AB2DE2-BFB4-403B-9976-58C0812A00AF}"/>
          </ac:spMkLst>
        </pc:spChg>
      </pc:sldChg>
      <pc:sldChg chg="modSp">
        <pc:chgData name="Ingo Frommholz" userId="ee3b4549-206f-4e4f-93a1-b7ff676f0af7" providerId="ADAL" clId="{5ABBF3DC-7F01-694B-82AD-9488810F8373}" dt="2025-03-30T20:52:33.002" v="276" actId="20577"/>
        <pc:sldMkLst>
          <pc:docMk/>
          <pc:sldMk cId="526343918" sldId="924"/>
        </pc:sldMkLst>
        <pc:spChg chg="mod">
          <ac:chgData name="Ingo Frommholz" userId="ee3b4549-206f-4e4f-93a1-b7ff676f0af7" providerId="ADAL" clId="{5ABBF3DC-7F01-694B-82AD-9488810F8373}" dt="2025-03-30T20:52:33.002" v="276" actId="20577"/>
          <ac:spMkLst>
            <pc:docMk/>
            <pc:sldMk cId="526343918" sldId="924"/>
            <ac:spMk id="4" creationId="{B1AB2DE2-BFB4-403B-9976-58C0812A00AF}"/>
          </ac:spMkLst>
        </pc:spChg>
      </pc:sldChg>
      <pc:sldChg chg="modSp">
        <pc:chgData name="Ingo Frommholz" userId="ee3b4549-206f-4e4f-93a1-b7ff676f0af7" providerId="ADAL" clId="{5ABBF3DC-7F01-694B-82AD-9488810F8373}" dt="2025-03-30T20:52:22.581" v="270" actId="20577"/>
        <pc:sldMkLst>
          <pc:docMk/>
          <pc:sldMk cId="3991545889" sldId="926"/>
        </pc:sldMkLst>
        <pc:spChg chg="mod">
          <ac:chgData name="Ingo Frommholz" userId="ee3b4549-206f-4e4f-93a1-b7ff676f0af7" providerId="ADAL" clId="{5ABBF3DC-7F01-694B-82AD-9488810F8373}" dt="2025-03-30T20:52:22.581" v="270" actId="20577"/>
          <ac:spMkLst>
            <pc:docMk/>
            <pc:sldMk cId="3991545889" sldId="926"/>
            <ac:spMk id="4" creationId="{B1AB2DE2-BFB4-403B-9976-58C0812A00AF}"/>
          </ac:spMkLst>
        </pc:spChg>
      </pc:sldChg>
      <pc:sldChg chg="modSp mod">
        <pc:chgData name="Ingo Frommholz" userId="ee3b4549-206f-4e4f-93a1-b7ff676f0af7" providerId="ADAL" clId="{5ABBF3DC-7F01-694B-82AD-9488810F8373}" dt="2025-03-30T20:52:28.798" v="274" actId="20577"/>
        <pc:sldMkLst>
          <pc:docMk/>
          <pc:sldMk cId="3341830023" sldId="927"/>
        </pc:sldMkLst>
        <pc:spChg chg="mod">
          <ac:chgData name="Ingo Frommholz" userId="ee3b4549-206f-4e4f-93a1-b7ff676f0af7" providerId="ADAL" clId="{5ABBF3DC-7F01-694B-82AD-9488810F8373}" dt="2025-03-30T20:52:28.798" v="274" actId="20577"/>
          <ac:spMkLst>
            <pc:docMk/>
            <pc:sldMk cId="3341830023" sldId="927"/>
            <ac:spMk id="4" creationId="{B1AB2DE2-BFB4-403B-9976-58C0812A00A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31.03.25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71892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3761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73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4768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4726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9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83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35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40447622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09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265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9470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27474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1450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7875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25590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3524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13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13626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3253347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485B1BDE-145F-14E9-B8DC-B1307E96155A}"/>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969211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26405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135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89757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6812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4210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922667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198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332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2088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33</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33</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66.png"/><Relationship Id="rId7" Type="http://schemas.openxmlformats.org/officeDocument/2006/relationships/image" Target="../media/image9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9.png"/><Relationship Id="rId5" Type="http://schemas.openxmlformats.org/officeDocument/2006/relationships/image" Target="../media/image110.png"/><Relationship Id="rId10" Type="http://schemas.openxmlformats.org/officeDocument/2006/relationships/image" Target="../media/image140.png"/><Relationship Id="rId4" Type="http://schemas.openxmlformats.org/officeDocument/2006/relationships/image" Target="../media/image510.png"/><Relationship Id="rId9" Type="http://schemas.openxmlformats.org/officeDocument/2006/relationships/image" Target="../media/image12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 Type="http://schemas.openxmlformats.org/officeDocument/2006/relationships/notesSlide" Target="../notesSlides/notesSlide12.xml"/><Relationship Id="rId16" Type="http://schemas.openxmlformats.org/officeDocument/2006/relationships/image" Target="../media/image33.png"/><Relationship Id="rId20"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41.png"/><Relationship Id="rId21" Type="http://schemas.openxmlformats.org/officeDocument/2006/relationships/image" Target="../media/image58.png"/><Relationship Id="rId7" Type="http://schemas.openxmlformats.org/officeDocument/2006/relationships/image" Target="../media/image45.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notesSlide" Target="../notesSlides/notesSlide14.xml"/><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4.png"/><Relationship Id="rId11" Type="http://schemas.openxmlformats.org/officeDocument/2006/relationships/image" Target="../media/image37.png"/><Relationship Id="rId5" Type="http://schemas.openxmlformats.org/officeDocument/2006/relationships/image" Target="../media/image43.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8.png"/><Relationship Id="rId19" Type="http://schemas.openxmlformats.org/officeDocument/2006/relationships/image" Target="../media/image56.png"/><Relationship Id="rId4" Type="http://schemas.openxmlformats.org/officeDocument/2006/relationships/image" Target="../media/image42.png"/><Relationship Id="rId9" Type="http://schemas.openxmlformats.org/officeDocument/2006/relationships/image" Target="../media/image47.png"/><Relationship Id="rId14" Type="http://schemas.openxmlformats.org/officeDocument/2006/relationships/image" Target="../media/image51.png"/><Relationship Id="rId22" Type="http://schemas.openxmlformats.org/officeDocument/2006/relationships/image" Target="../media/image5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130.png"/><Relationship Id="rId3" Type="http://schemas.openxmlformats.org/officeDocument/2006/relationships/image" Target="../media/image66.png"/><Relationship Id="rId7" Type="http://schemas.openxmlformats.org/officeDocument/2006/relationships/image" Target="../media/image90.png"/><Relationship Id="rId12" Type="http://schemas.openxmlformats.org/officeDocument/2006/relationships/image" Target="../media/image23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70.png"/><Relationship Id="rId5" Type="http://schemas.openxmlformats.org/officeDocument/2006/relationships/image" Target="../media/image110.png"/><Relationship Id="rId10" Type="http://schemas.openxmlformats.org/officeDocument/2006/relationships/image" Target="../media/image220.png"/><Relationship Id="rId4" Type="http://schemas.openxmlformats.org/officeDocument/2006/relationships/image" Target="../media/image510.png"/><Relationship Id="rId9" Type="http://schemas.openxmlformats.org/officeDocument/2006/relationships/image" Target="../media/image210.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ifromm/dsa/blob/main/notebooks/dspython.ipyn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29.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22.xml"/><Relationship Id="rId5" Type="http://schemas.openxmlformats.org/officeDocument/2006/relationships/slide" Target="slide18.xml"/><Relationship Id="rId4" Type="http://schemas.openxmlformats.org/officeDocument/2006/relationships/slide" Target="slide6.xml"/></Relationships>
</file>

<file path=ppt/slides/_rels/slide20.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20.png"/><Relationship Id="rId3" Type="http://schemas.openxmlformats.org/officeDocument/2006/relationships/image" Target="../media/image280.png"/><Relationship Id="rId7" Type="http://schemas.openxmlformats.org/officeDocument/2006/relationships/image" Target="../media/image31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00.png"/><Relationship Id="rId5" Type="http://schemas.openxmlformats.org/officeDocument/2006/relationships/image" Target="../media/image290.png"/><Relationship Id="rId10" Type="http://schemas.openxmlformats.org/officeDocument/2006/relationships/image" Target="../media/image330.png"/><Relationship Id="rId4" Type="http://schemas.openxmlformats.org/officeDocument/2006/relationships/image" Target="../media/image80.png"/><Relationship Id="rId9" Type="http://schemas.openxmlformats.org/officeDocument/2006/relationships/image" Target="../media/image9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80.png"/><Relationship Id="rId13" Type="http://schemas.openxmlformats.org/officeDocument/2006/relationships/image" Target="../media/image400.png"/><Relationship Id="rId3" Type="http://schemas.openxmlformats.org/officeDocument/2006/relationships/image" Target="../media/image340.png"/><Relationship Id="rId7" Type="http://schemas.openxmlformats.org/officeDocument/2006/relationships/image" Target="../media/image370.png"/><Relationship Id="rId12" Type="http://schemas.openxmlformats.org/officeDocument/2006/relationships/image" Target="../media/image390.png"/><Relationship Id="rId2" Type="http://schemas.openxmlformats.org/officeDocument/2006/relationships/notesSlide" Target="../notesSlides/notesSlide27.xml"/><Relationship Id="rId1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360.png"/><Relationship Id="rId11" Type="http://schemas.openxmlformats.org/officeDocument/2006/relationships/image" Target="../media/image320.png"/><Relationship Id="rId5" Type="http://schemas.openxmlformats.org/officeDocument/2006/relationships/image" Target="../media/image350.png"/><Relationship Id="rId15" Type="http://schemas.openxmlformats.org/officeDocument/2006/relationships/image" Target="../media/image290.png"/><Relationship Id="rId10" Type="http://schemas.openxmlformats.org/officeDocument/2006/relationships/image" Target="../media/image80.png"/><Relationship Id="rId4" Type="http://schemas.openxmlformats.org/officeDocument/2006/relationships/image" Target="../media/image90.png"/><Relationship Id="rId9" Type="http://schemas.openxmlformats.org/officeDocument/2006/relationships/image" Target="../media/image310.png"/><Relationship Id="rId14" Type="http://schemas.openxmlformats.org/officeDocument/2006/relationships/image" Target="../media/image280.png"/></Relationships>
</file>

<file path=ppt/slides/_rels/slide28.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400.png"/><Relationship Id="rId3" Type="http://schemas.openxmlformats.org/officeDocument/2006/relationships/image" Target="../media/image280.png"/><Relationship Id="rId7" Type="http://schemas.openxmlformats.org/officeDocument/2006/relationships/image" Target="../media/image290.png"/><Relationship Id="rId12" Type="http://schemas.openxmlformats.org/officeDocument/2006/relationships/image" Target="../media/image310.png"/><Relationship Id="rId2" Type="http://schemas.openxmlformats.org/officeDocument/2006/relationships/notesSlide" Target="../notesSlides/notesSlide28.xml"/><Relationship Id="rId16" Type="http://schemas.openxmlformats.org/officeDocument/2006/relationships/image" Target="../media/image410.png"/><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330.png"/><Relationship Id="rId5" Type="http://schemas.openxmlformats.org/officeDocument/2006/relationships/image" Target="../media/image420.png"/><Relationship Id="rId15" Type="http://schemas.openxmlformats.org/officeDocument/2006/relationships/image" Target="../media/image350.png"/><Relationship Id="rId10" Type="http://schemas.openxmlformats.org/officeDocument/2006/relationships/image" Target="../media/image320.png"/><Relationship Id="rId4" Type="http://schemas.openxmlformats.org/officeDocument/2006/relationships/image" Target="../media/image80.png"/><Relationship Id="rId9" Type="http://schemas.openxmlformats.org/officeDocument/2006/relationships/image" Target="../media/image90.png"/><Relationship Id="rId14" Type="http://schemas.openxmlformats.org/officeDocument/2006/relationships/image" Target="../media/image34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7.png"/><Relationship Id="rId4" Type="http://schemas.openxmlformats.org/officeDocument/2006/relationships/image" Target="../media/image1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66.png"/><Relationship Id="rId7" Type="http://schemas.openxmlformats.org/officeDocument/2006/relationships/image" Target="../media/image9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0.png"/><Relationship Id="rId11" Type="http://schemas.openxmlformats.org/officeDocument/2006/relationships/image" Target="../media/image18.png"/><Relationship Id="rId5" Type="http://schemas.openxmlformats.org/officeDocument/2006/relationships/image" Target="../media/image110.png"/><Relationship Id="rId10" Type="http://schemas.openxmlformats.org/officeDocument/2006/relationships/image" Target="../media/image140.png"/><Relationship Id="rId4" Type="http://schemas.openxmlformats.org/officeDocument/2006/relationships/image" Target="../media/image510.png"/><Relationship Id="rId9" Type="http://schemas.openxmlformats.org/officeDocument/2006/relationships/image" Target="../media/image1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0"/>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1454509" y="5175674"/>
            <a:ext cx="6838154"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4</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Elementary Data Structures II</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Representing singly linked lists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9"/>
                <a:ext cx="8229300" cy="19638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nodes are represented as instances 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𝑁𝑜𝑑𝑒</m:t>
                    </m:r>
                  </m:oMath>
                </a14:m>
                <a:r>
                  <a:rPr lang="en-US" sz="1800" dirty="0">
                    <a:latin typeface="Calibri" panose="020F0502020204030204" pitchFamily="34" charset="0"/>
                    <a:ea typeface="Calibri" panose="020F0502020204030204" pitchFamily="34" charset="0"/>
                    <a:cs typeface="Calibri" panose="020F0502020204030204" pitchFamily="34" charset="0"/>
                  </a:rPr>
                  <a:t> class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Another object represents the list as a whole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Minimally, the list object keeps a reference to the 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Commonly, the list object also stores the list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𝑠𝑖𝑧𝑒</m:t>
                    </m:r>
                  </m:oMath>
                </a14:m>
                <a:r>
                  <a:rPr lang="en-US" sz="1800" dirty="0">
                    <a:latin typeface="Calibri" panose="020F0502020204030204" pitchFamily="34" charset="0"/>
                    <a:ea typeface="Calibri" panose="020F0502020204030204" pitchFamily="34" charset="0"/>
                    <a:cs typeface="Calibri" panose="020F0502020204030204" pitchFamily="34" charset="0"/>
                  </a:rPr>
                  <a:t> and the tail</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9"/>
                <a:ext cx="8229300" cy="1963814"/>
              </a:xfrm>
              <a:prstGeom prst="rect">
                <a:avLst/>
              </a:prstGeom>
              <a:blipFill>
                <a:blip r:embed="rId11"/>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330629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4470613"/>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class </a:t>
            </a:r>
            <a:r>
              <a:rPr lang="en-US" sz="1800" spc="-1" dirty="0" err="1">
                <a:solidFill>
                  <a:srgbClr val="0F0F0F"/>
                </a:solidFill>
                <a:latin typeface="Consolas" panose="020B0609020204030204" pitchFamily="49" charset="0"/>
              </a:rPr>
              <a:t>SinglyLinkedList</a:t>
            </a:r>
            <a:r>
              <a:rPr lang="en-US" sz="1800" spc="-1" dirty="0">
                <a:solidFill>
                  <a:srgbClr val="0F0F0F"/>
                </a:solidFill>
                <a:latin typeface="Consolas" panose="020B0609020204030204" pitchFamily="49" charset="0"/>
              </a:rPr>
              <a:t>:</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class _Node:</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self._element</a:t>
            </a:r>
            <a:r>
              <a:rPr lang="en-US" sz="1800" spc="-1" dirty="0">
                <a:solidFill>
                  <a:srgbClr val="0F0F0F"/>
                </a:solidFill>
                <a:latin typeface="Consolas" panose="020B0609020204030204" pitchFamily="49" charset="0"/>
              </a:rPr>
              <a:t> = 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self._next</a:t>
            </a:r>
            <a:r>
              <a:rPr lang="en-US" sz="1800" spc="-1" dirty="0">
                <a:solidFill>
                  <a:srgbClr val="0F0F0F"/>
                </a:solidFill>
                <a:latin typeface="Consolas" panose="020B0609020204030204" pitchFamily="49" charset="0"/>
              </a:rPr>
              <a:t> = None</a:t>
            </a:r>
          </a:p>
          <a:p>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p>
          <a:p>
            <a:r>
              <a:rPr lang="en-US" sz="1800" spc="-1" dirty="0">
                <a:solidFill>
                  <a:srgbClr val="0F0F0F"/>
                </a:solidFill>
                <a:latin typeface="Consolas" panose="020B0609020204030204" pitchFamily="49" charset="0"/>
              </a:rPr>
              <a:t>    def __</a:t>
            </a:r>
            <a:r>
              <a:rPr lang="en-US" sz="1800" spc="-1" dirty="0" err="1">
                <a:solidFill>
                  <a:srgbClr val="0F0F0F"/>
                </a:solidFill>
                <a:latin typeface="Consolas" panose="020B0609020204030204" pitchFamily="49" charset="0"/>
              </a:rPr>
              <a:t>init</a:t>
            </a:r>
            <a:r>
              <a:rPr lang="en-US" sz="1800" spc="-1" dirty="0">
                <a:solidFill>
                  <a:srgbClr val="0F0F0F"/>
                </a:solidFill>
                <a:latin typeface="Consolas" panose="020B0609020204030204" pitchFamily="49" charset="0"/>
              </a:rPr>
              <a:t>__(self):</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p:txBody>
      </p:sp>
    </p:spTree>
    <p:extLst>
      <p:ext uri="{BB962C8B-B14F-4D97-AF65-F5344CB8AC3E}">
        <p14:creationId xmlns:p14="http://schemas.microsoft.com/office/powerpoint/2010/main" val="1458552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head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379526" y="2987557"/>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379526" y="2987557"/>
                <a:ext cx="844579" cy="259311"/>
              </a:xfrm>
              <a:blipFill>
                <a:blip r:embed="rId3"/>
                <a:stretch>
                  <a:fillRect t="-4762"/>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773778003"/>
              </p:ext>
            </p:extLst>
          </p:nvPr>
        </p:nvGraphicFramePr>
        <p:xfrm>
          <a:off x="2590376" y="2590717"/>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10978" y="2174436"/>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18782" y="277613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478901" y="176430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3485" y="176639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48069" y="17775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616872817"/>
              </p:ext>
            </p:extLst>
          </p:nvPr>
        </p:nvGraphicFramePr>
        <p:xfrm>
          <a:off x="4124960" y="2590717"/>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45562" y="2174436"/>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953366" y="277613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435492224"/>
              </p:ext>
            </p:extLst>
          </p:nvPr>
        </p:nvGraphicFramePr>
        <p:xfrm>
          <a:off x="5659543" y="2590717"/>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980145" y="2174436"/>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487949" y="277613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979617" y="2987557"/>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979617" y="2987557"/>
                <a:ext cx="844579" cy="259311"/>
              </a:xfrm>
              <a:prstGeom prst="rect">
                <a:avLst/>
              </a:prstGeom>
              <a:blipFill>
                <a:blip r:embed="rId4"/>
                <a:stretch>
                  <a:fillRect t="-4762"/>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466769" y="2961557"/>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466769" y="2961557"/>
                <a:ext cx="844579" cy="259311"/>
              </a:xfrm>
              <a:prstGeom prst="rect">
                <a:avLst/>
              </a:prstGeom>
              <a:blipFill>
                <a:blip r:embed="rId5"/>
                <a:stretch>
                  <a:fillRect t="-4762"/>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288182" y="296155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288182" y="2961557"/>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752894" y="298755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752894" y="2987556"/>
                <a:ext cx="524244" cy="259311"/>
              </a:xfrm>
              <a:prstGeom prst="rect">
                <a:avLst/>
              </a:prstGeom>
              <a:blipFill>
                <a:blip r:embed="rId7"/>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34811" y="298755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34811" y="2987555"/>
                <a:ext cx="524244" cy="259311"/>
              </a:xfrm>
              <a:prstGeom prst="rect">
                <a:avLst/>
              </a:prstGeom>
              <a:blipFill>
                <a:blip r:embed="rId8"/>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178942" y="2702246"/>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178942" y="2702246"/>
                <a:ext cx="666987" cy="259311"/>
              </a:xfrm>
              <a:prstGeom prst="rect">
                <a:avLst/>
              </a:prstGeom>
              <a:blipFill>
                <a:blip r:embed="rId9"/>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779986" y="314321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779986" y="3143212"/>
                <a:ext cx="666987" cy="259311"/>
              </a:xfrm>
              <a:prstGeom prst="rect">
                <a:avLst/>
              </a:prstGeom>
              <a:blipFill>
                <a:blip r:embed="rId10"/>
                <a:stretch>
                  <a:fillRect t="-4762"/>
                </a:stretch>
              </a:blipFill>
              <a:ln>
                <a:noFill/>
              </a:ln>
            </p:spPr>
            <p:txBody>
              <a:bodyPr/>
              <a:lstStyle/>
              <a:p>
                <a:r>
                  <a:rPr lang="en-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13479" y="2961557"/>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24196" y="336326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24196" y="3363264"/>
                <a:ext cx="666987" cy="259311"/>
              </a:xfrm>
              <a:prstGeom prst="rect">
                <a:avLst/>
              </a:prstGeom>
              <a:blipFill>
                <a:blip r:embed="rId11"/>
                <a:stretch>
                  <a:fillRect/>
                </a:stretch>
              </a:blipFill>
              <a:ln>
                <a:noFill/>
              </a:ln>
            </p:spPr>
            <p:txBody>
              <a:bodyPr/>
              <a:lstStyle/>
              <a:p>
                <a:r>
                  <a:rPr lang="en-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157690" y="2940426"/>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381781" y="5215825"/>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381781" y="5215825"/>
                <a:ext cx="844579" cy="259311"/>
              </a:xfrm>
              <a:prstGeom prst="rect">
                <a:avLst/>
              </a:prstGeom>
              <a:blipFill>
                <a:blip r:embed="rId12"/>
                <a:stretch>
                  <a:fillRect t="-4545"/>
                </a:stretch>
              </a:blipFill>
              <a:ln>
                <a:noFill/>
              </a:ln>
            </p:spPr>
            <p:txBody>
              <a:bodyPr/>
              <a:lstStyle/>
              <a:p>
                <a:r>
                  <a:rPr lang="en-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2050659902"/>
              </p:ext>
            </p:extLst>
          </p:nvPr>
        </p:nvGraphicFramePr>
        <p:xfrm>
          <a:off x="2592631" y="4818985"/>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913233" y="440270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421037" y="5004405"/>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481156" y="399257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015740" y="399465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550324" y="400582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755044581"/>
              </p:ext>
            </p:extLst>
          </p:nvPr>
        </p:nvGraphicFramePr>
        <p:xfrm>
          <a:off x="4127215" y="4818985"/>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447817" y="440270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955621" y="5004405"/>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1041354766"/>
              </p:ext>
            </p:extLst>
          </p:nvPr>
        </p:nvGraphicFramePr>
        <p:xfrm>
          <a:off x="5661798" y="4818985"/>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982400" y="440270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490204" y="5004405"/>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981872" y="5215825"/>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981872" y="5215825"/>
                <a:ext cx="844579" cy="259311"/>
              </a:xfrm>
              <a:prstGeom prst="rect">
                <a:avLst/>
              </a:prstGeom>
              <a:blipFill>
                <a:blip r:embed="rId13"/>
                <a:stretch>
                  <a:fillRect t="-4545"/>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469024" y="5189825"/>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469024" y="5189825"/>
                <a:ext cx="844579" cy="259311"/>
              </a:xfrm>
              <a:prstGeom prst="rect">
                <a:avLst/>
              </a:prstGeom>
              <a:blipFill>
                <a:blip r:embed="rId14"/>
                <a:stretch>
                  <a:fillRect t="-4545"/>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290437" y="518982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290437" y="5189825"/>
                <a:ext cx="524244" cy="259311"/>
              </a:xfrm>
              <a:prstGeom prst="rect">
                <a:avLst/>
              </a:prstGeom>
              <a:blipFill>
                <a:blip r:embed="rId15"/>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755149" y="521582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755149" y="5215824"/>
                <a:ext cx="524244" cy="259311"/>
              </a:xfrm>
              <a:prstGeom prst="rect">
                <a:avLst/>
              </a:prstGeom>
              <a:blipFill>
                <a:blip r:embed="rId16"/>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237066" y="521582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237066" y="5215823"/>
                <a:ext cx="524244" cy="259311"/>
              </a:xfrm>
              <a:prstGeom prst="rect">
                <a:avLst/>
              </a:prstGeom>
              <a:blipFill>
                <a:blip r:embed="rId17"/>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181197" y="4930514"/>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181197" y="4930514"/>
                <a:ext cx="666987" cy="259311"/>
              </a:xfrm>
              <a:prstGeom prst="rect">
                <a:avLst/>
              </a:prstGeom>
              <a:blipFill>
                <a:blip r:embed="rId18"/>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737397" y="563079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737397" y="5630791"/>
                <a:ext cx="666987" cy="259311"/>
              </a:xfrm>
              <a:prstGeom prst="rect">
                <a:avLst/>
              </a:prstGeom>
              <a:blipFill>
                <a:blip r:embed="rId19"/>
                <a:stretch>
                  <a:fillRect t="-4762"/>
                </a:stretch>
              </a:blipFill>
              <a:ln>
                <a:noFill/>
              </a:ln>
            </p:spPr>
            <p:txBody>
              <a:bodyPr/>
              <a:lstStyle/>
              <a:p>
                <a:r>
                  <a:rPr lang="en-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2070890" y="5164201"/>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826451" y="559153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826451" y="5591532"/>
                <a:ext cx="666987" cy="259311"/>
              </a:xfrm>
              <a:prstGeom prst="rect">
                <a:avLst/>
              </a:prstGeom>
              <a:blipFill>
                <a:blip r:embed="rId20"/>
                <a:stretch>
                  <a:fillRect t="-4762"/>
                </a:stretch>
              </a:blipFill>
              <a:ln>
                <a:noFill/>
              </a:ln>
            </p:spPr>
            <p:txBody>
              <a:bodyPr/>
              <a:lstStyle/>
              <a:p>
                <a:r>
                  <a:rPr lang="en-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159945" y="5168694"/>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859179" y="5219966"/>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859179" y="5219966"/>
                <a:ext cx="844579" cy="259311"/>
              </a:xfrm>
              <a:prstGeom prst="rect">
                <a:avLst/>
              </a:prstGeom>
              <a:blipFill>
                <a:blip r:embed="rId21"/>
                <a:stretch>
                  <a:fillRect t="-4545"/>
                </a:stretch>
              </a:blipFill>
              <a:ln>
                <a:noFill/>
              </a:ln>
            </p:spPr>
            <p:txBody>
              <a:bodyPr/>
              <a:lstStyle/>
              <a:p>
                <a:r>
                  <a:rPr lang="en-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4269529129"/>
              </p:ext>
            </p:extLst>
          </p:nvPr>
        </p:nvGraphicFramePr>
        <p:xfrm>
          <a:off x="1070029" y="4823126"/>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390631" y="4406845"/>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1898435" y="500854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958554" y="399671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1714464" y="521996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1714464" y="5219964"/>
                <a:ext cx="524244" cy="259311"/>
              </a:xfrm>
              <a:prstGeom prst="rect">
                <a:avLst/>
              </a:prstGeom>
              <a:blipFill>
                <a:blip r:embed="rId22"/>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259639" y="53756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259639" y="5375621"/>
                <a:ext cx="666987" cy="259311"/>
              </a:xfrm>
              <a:prstGeom prst="rect">
                <a:avLst/>
              </a:prstGeom>
              <a:blipFill>
                <a:blip r:embed="rId23"/>
                <a:stretch>
                  <a:fillRect/>
                </a:stretch>
              </a:blipFill>
              <a:ln>
                <a:noFill/>
              </a:ln>
            </p:spPr>
            <p:txBody>
              <a:bodyPr/>
              <a:lstStyle/>
              <a:p>
                <a:r>
                  <a:rPr lang="en-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p:cNvCxnSpPr>
          <p:nvPr/>
        </p:nvCxnSpPr>
        <p:spPr>
          <a:xfrm flipV="1">
            <a:off x="593132" y="5193966"/>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1259660" y="5198108"/>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26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2325505"/>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add_first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239054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an element at the tail of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1823941" y="2813941"/>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1823941" y="2813941"/>
                <a:ext cx="844579" cy="259311"/>
              </a:xfrm>
              <a:blipFill>
                <a:blip r:embed="rId3"/>
                <a:stretch>
                  <a:fillRect t="-4762"/>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4105494975"/>
              </p:ext>
            </p:extLst>
          </p:nvPr>
        </p:nvGraphicFramePr>
        <p:xfrm>
          <a:off x="2034791" y="241710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355393" y="20008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2863197" y="260252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1923316" y="15906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457900" y="159277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4992484" y="160394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138545990"/>
              </p:ext>
            </p:extLst>
          </p:nvPr>
        </p:nvGraphicFramePr>
        <p:xfrm>
          <a:off x="3569375" y="241710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3889977" y="20008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397781" y="260252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2655574496"/>
              </p:ext>
            </p:extLst>
          </p:nvPr>
        </p:nvGraphicFramePr>
        <p:xfrm>
          <a:off x="5103958" y="241710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424560" y="20008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5932364" y="260252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424032" y="281394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424032" y="2813941"/>
                <a:ext cx="844579" cy="259311"/>
              </a:xfrm>
              <a:prstGeom prst="rect">
                <a:avLst/>
              </a:prstGeom>
              <a:blipFill>
                <a:blip r:embed="rId4"/>
                <a:stretch>
                  <a:fillRect t="-4762"/>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4911184" y="278794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4911184" y="2787941"/>
                <a:ext cx="844579" cy="259311"/>
              </a:xfrm>
              <a:prstGeom prst="rect">
                <a:avLst/>
              </a:prstGeom>
              <a:blipFill>
                <a:blip r:embed="rId5"/>
                <a:stretch>
                  <a:fillRect t="-4545"/>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5732597" y="278794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5732597" y="2787941"/>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197309" y="281394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197309" y="2813940"/>
                <a:ext cx="524244" cy="259311"/>
              </a:xfrm>
              <a:prstGeom prst="rect">
                <a:avLst/>
              </a:prstGeom>
              <a:blipFill>
                <a:blip r:embed="rId7"/>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2679226" y="28139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2679226" y="2813939"/>
                <a:ext cx="524244" cy="259311"/>
              </a:xfrm>
              <a:prstGeom prst="rect">
                <a:avLst/>
              </a:prstGeom>
              <a:blipFill>
                <a:blip r:embed="rId8"/>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6623357" y="2528630"/>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6623357" y="2528630"/>
                <a:ext cx="666987" cy="259311"/>
              </a:xfrm>
              <a:prstGeom prst="rect">
                <a:avLst/>
              </a:prstGeom>
              <a:blipFill>
                <a:blip r:embed="rId9"/>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224401" y="2969596"/>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224401" y="2969596"/>
                <a:ext cx="666987" cy="259311"/>
              </a:xfrm>
              <a:prstGeom prst="rect">
                <a:avLst/>
              </a:prstGeom>
              <a:blipFill>
                <a:blip r:embed="rId10"/>
                <a:stretch>
                  <a:fillRect t="-4545"/>
                </a:stretch>
              </a:blipFill>
              <a:ln>
                <a:noFill/>
              </a:ln>
            </p:spPr>
            <p:txBody>
              <a:bodyPr/>
              <a:lstStyle/>
              <a:p>
                <a:r>
                  <a:rPr lang="en-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1557894" y="2787941"/>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268611" y="318964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268611" y="3189648"/>
                <a:ext cx="666987" cy="259311"/>
              </a:xfrm>
              <a:prstGeom prst="rect">
                <a:avLst/>
              </a:prstGeom>
              <a:blipFill>
                <a:blip r:embed="rId11"/>
                <a:stretch>
                  <a:fillRect t="-4762"/>
                </a:stretch>
              </a:blipFill>
              <a:ln>
                <a:noFill/>
              </a:ln>
            </p:spPr>
            <p:txBody>
              <a:bodyPr/>
              <a:lstStyle/>
              <a:p>
                <a:r>
                  <a:rPr lang="en-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4602105" y="2766810"/>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1826196" y="504220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1826196" y="5042209"/>
                <a:ext cx="844579" cy="259311"/>
              </a:xfrm>
              <a:prstGeom prst="rect">
                <a:avLst/>
              </a:prstGeom>
              <a:blipFill>
                <a:blip r:embed="rId12"/>
                <a:stretch>
                  <a:fillRect/>
                </a:stretch>
              </a:blipFill>
              <a:ln>
                <a:noFill/>
              </a:ln>
            </p:spPr>
            <p:txBody>
              <a:bodyPr/>
              <a:lstStyle/>
              <a:p>
                <a:r>
                  <a:rPr lang="en-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197149367"/>
              </p:ext>
            </p:extLst>
          </p:nvPr>
        </p:nvGraphicFramePr>
        <p:xfrm>
          <a:off x="2037046" y="464536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2357648" y="422908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2865452" y="483078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1925571" y="38189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3460155" y="382104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4994739" y="38322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2171609417"/>
              </p:ext>
            </p:extLst>
          </p:nvPr>
        </p:nvGraphicFramePr>
        <p:xfrm>
          <a:off x="3571630" y="464536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3892232" y="422908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4400036" y="483078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88912244"/>
              </p:ext>
            </p:extLst>
          </p:nvPr>
        </p:nvGraphicFramePr>
        <p:xfrm>
          <a:off x="5106213" y="464536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5426815" y="422908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5934619" y="483078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3426287" y="504220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3426287" y="5042209"/>
                <a:ext cx="844579" cy="259311"/>
              </a:xfrm>
              <a:prstGeom prst="rect">
                <a:avLst/>
              </a:prstGeom>
              <a:blipFill>
                <a:blip r:embed="rId13"/>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4913439" y="501620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4913439" y="5016209"/>
                <a:ext cx="844579" cy="259311"/>
              </a:xfrm>
              <a:prstGeom prst="rect">
                <a:avLst/>
              </a:prstGeom>
              <a:blipFill>
                <a:blip r:embed="rId14"/>
                <a:stretch>
                  <a:fillRect t="-4762"/>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5734852" y="501620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5734852" y="5016209"/>
                <a:ext cx="524244" cy="259311"/>
              </a:xfrm>
              <a:prstGeom prst="rect">
                <a:avLst/>
              </a:prstGeom>
              <a:blipFill>
                <a:blip r:embed="rId15"/>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4199564" y="50422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4199564" y="5042208"/>
                <a:ext cx="524244" cy="259311"/>
              </a:xfrm>
              <a:prstGeom prst="rect">
                <a:avLst/>
              </a:prstGeom>
              <a:blipFill>
                <a:blip r:embed="rId16"/>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2681481" y="50422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2681481" y="5042207"/>
                <a:ext cx="524244" cy="259311"/>
              </a:xfrm>
              <a:prstGeom prst="rect">
                <a:avLst/>
              </a:prstGeom>
              <a:blipFill>
                <a:blip r:embed="rId17"/>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1181812" y="545717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1181812" y="5457175"/>
                <a:ext cx="666987" cy="259311"/>
              </a:xfrm>
              <a:prstGeom prst="rect">
                <a:avLst/>
              </a:prstGeom>
              <a:blipFill>
                <a:blip r:embed="rId18"/>
                <a:stretch>
                  <a:fillRect t="-4545"/>
                </a:stretch>
              </a:blipFill>
              <a:ln>
                <a:noFill/>
              </a:ln>
            </p:spPr>
            <p:txBody>
              <a:bodyPr/>
              <a:lstStyle/>
              <a:p>
                <a:r>
                  <a:rPr lang="en-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1515305" y="499058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4347062" y="5421932"/>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4347062" y="5421932"/>
                <a:ext cx="666987" cy="259311"/>
              </a:xfrm>
              <a:prstGeom prst="rect">
                <a:avLst/>
              </a:prstGeom>
              <a:blipFill>
                <a:blip r:embed="rId19"/>
                <a:stretch>
                  <a:fillRect t="-4545"/>
                </a:stretch>
              </a:blipFill>
              <a:ln>
                <a:noFill/>
              </a:ln>
            </p:spPr>
            <p:txBody>
              <a:bodyPr/>
              <a:lstStyle/>
              <a:p>
                <a:r>
                  <a:rPr lang="en-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4680556" y="4999094"/>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6446543" y="5055461"/>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6446543" y="5055461"/>
                <a:ext cx="844579" cy="259311"/>
              </a:xfrm>
              <a:prstGeom prst="rect">
                <a:avLst/>
              </a:prstGeom>
              <a:blipFill>
                <a:blip r:embed="rId20"/>
                <a:stretch>
                  <a:fillRect t="-4545"/>
                </a:stretch>
              </a:blipFill>
              <a:ln>
                <a:noFill/>
              </a:ln>
            </p:spPr>
            <p:txBody>
              <a:bodyPr/>
              <a:lstStyle/>
              <a:p>
                <a:r>
                  <a:rPr lang="en-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2827437599"/>
              </p:ext>
            </p:extLst>
          </p:nvPr>
        </p:nvGraphicFramePr>
        <p:xfrm>
          <a:off x="6657393" y="4658621"/>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6977995" y="424234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7541716" y="484480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6545918" y="383220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7301828" y="505545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7301828" y="5055459"/>
                <a:ext cx="524244" cy="259311"/>
              </a:xfrm>
              <a:prstGeom prst="rect">
                <a:avLst/>
              </a:prstGeom>
              <a:blipFill>
                <a:blip r:embed="rId21"/>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359A888B-DBC1-4BDE-80AC-20175E3E6BC1}"/>
                  </a:ext>
                </a:extLst>
              </p:cNvPr>
              <p:cNvSpPr txBox="1">
                <a:spLocks/>
              </p:cNvSpPr>
              <p:nvPr/>
            </p:nvSpPr>
            <p:spPr>
              <a:xfrm>
                <a:off x="5878931" y="538704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𝑵𝒆𝒘</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359A888B-DBC1-4BDE-80AC-20175E3E6BC1}"/>
                  </a:ext>
                </a:extLst>
              </p:cNvPr>
              <p:cNvSpPr txBox="1">
                <a:spLocks noRot="1" noChangeAspect="1" noMove="1" noResize="1" noEditPoints="1" noAdjustHandles="1" noChangeArrowheads="1" noChangeShapeType="1" noTextEdit="1"/>
              </p:cNvSpPr>
              <p:nvPr/>
            </p:nvSpPr>
            <p:spPr>
              <a:xfrm>
                <a:off x="5878931" y="5387049"/>
                <a:ext cx="666987" cy="259311"/>
              </a:xfrm>
              <a:prstGeom prst="rect">
                <a:avLst/>
              </a:prstGeom>
              <a:blipFill>
                <a:blip r:embed="rId22"/>
                <a:stretch>
                  <a:fillRect/>
                </a:stretch>
              </a:blipFill>
              <a:ln>
                <a:noFill/>
              </a:ln>
            </p:spPr>
            <p:txBody>
              <a:bodyPr/>
              <a:lstStyle/>
              <a:p>
                <a:r>
                  <a:rPr lang="en-AT">
                    <a:noFill/>
                  </a:rPr>
                  <a:t> </a:t>
                </a:r>
              </a:p>
            </p:txBody>
          </p:sp>
        </mc:Fallback>
      </mc:AlternateContent>
      <p:cxnSp>
        <p:nvCxnSpPr>
          <p:cNvPr id="75" name="Gerade Verbindung mit Pfeil 74">
            <a:extLst>
              <a:ext uri="{FF2B5EF4-FFF2-40B4-BE49-F238E27FC236}">
                <a16:creationId xmlns:a16="http://schemas.microsoft.com/office/drawing/2014/main" id="{7F8B471B-C17A-4108-9A8E-A43A99BF0C7C}"/>
              </a:ext>
            </a:extLst>
          </p:cNvPr>
          <p:cNvCxnSpPr>
            <a:cxnSpLocks/>
            <a:stCxn id="74" idx="0"/>
          </p:cNvCxnSpPr>
          <p:nvPr/>
        </p:nvCxnSpPr>
        <p:spPr>
          <a:xfrm flipV="1">
            <a:off x="6212425" y="5029463"/>
            <a:ext cx="444968" cy="357586"/>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92E64894-DC4D-4A92-B731-3B1FA3FEB7A1}"/>
              </a:ext>
            </a:extLst>
          </p:cNvPr>
          <p:cNvCxnSpPr>
            <a:cxnSpLocks/>
          </p:cNvCxnSpPr>
          <p:nvPr/>
        </p:nvCxnSpPr>
        <p:spPr>
          <a:xfrm flipH="1" flipV="1">
            <a:off x="6934967" y="5031938"/>
            <a:ext cx="687614" cy="406683"/>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7C7AC375-6705-46E6-9CC2-F8F860AFB1F1}"/>
                  </a:ext>
                </a:extLst>
              </p:cNvPr>
              <p:cNvSpPr txBox="1">
                <a:spLocks/>
              </p:cNvSpPr>
              <p:nvPr/>
            </p:nvSpPr>
            <p:spPr>
              <a:xfrm>
                <a:off x="7301828" y="54646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7C7AC375-6705-46E6-9CC2-F8F860AFB1F1}"/>
                  </a:ext>
                </a:extLst>
              </p:cNvPr>
              <p:cNvSpPr txBox="1">
                <a:spLocks noRot="1" noChangeAspect="1" noMove="1" noResize="1" noEditPoints="1" noAdjustHandles="1" noChangeArrowheads="1" noChangeShapeType="1" noTextEdit="1"/>
              </p:cNvSpPr>
              <p:nvPr/>
            </p:nvSpPr>
            <p:spPr>
              <a:xfrm>
                <a:off x="7301828" y="5464619"/>
                <a:ext cx="666987" cy="259311"/>
              </a:xfrm>
              <a:prstGeom prst="rect">
                <a:avLst/>
              </a:prstGeom>
              <a:blipFill>
                <a:blip r:embed="rId23"/>
                <a:stretch>
                  <a:fillRect t="-4762"/>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109405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6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7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599"/>
            <a:ext cx="7835519" cy="3226154"/>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add_last</a:t>
            </a:r>
            <a:r>
              <a:rPr lang="en-US" sz="1800" spc="-1" dirty="0">
                <a:solidFill>
                  <a:srgbClr val="0F0F0F"/>
                </a:solidFill>
                <a:latin typeface="Consolas" panose="020B0609020204030204" pitchFamily="49" charset="0"/>
              </a:rPr>
              <a:t>(self, element):</a:t>
            </a:r>
          </a:p>
          <a:p>
            <a:r>
              <a:rPr lang="en-US" sz="1800" spc="-1" dirty="0">
                <a:solidFill>
                  <a:srgbClr val="0F0F0F"/>
                </a:solidFill>
                <a:latin typeface="Consolas" panose="020B0609020204030204" pitchFamily="49" charset="0"/>
              </a:rPr>
              <a:t>        new = </a:t>
            </a:r>
            <a:r>
              <a:rPr lang="en-US" sz="1800" spc="-1" dirty="0" err="1">
                <a:solidFill>
                  <a:srgbClr val="0F0F0F"/>
                </a:solidFill>
                <a:latin typeface="Consolas" panose="020B0609020204030204" pitchFamily="49" charset="0"/>
              </a:rPr>
              <a:t>self._Node</a:t>
            </a:r>
            <a:r>
              <a:rPr lang="en-US" sz="1800" spc="-1" dirty="0">
                <a:solidFill>
                  <a:srgbClr val="0F0F0F"/>
                </a:solidFill>
                <a:latin typeface="Consolas" panose="020B0609020204030204" pitchFamily="49" charset="0"/>
              </a:rPr>
              <a:t>(element)</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new._next</a:t>
            </a:r>
            <a:r>
              <a:rPr lang="en-US" sz="1800" spc="-1" dirty="0">
                <a:solidFill>
                  <a:srgbClr val="0F0F0F"/>
                </a:solidFill>
                <a:latin typeface="Consolas" panose="020B0609020204030204" pitchFamily="49" charset="0"/>
              </a:rPr>
              <a:t> = None</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&gt; 0:</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self._tail._next</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else:</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self._tail</a:t>
            </a:r>
            <a:r>
              <a:rPr lang="en-US" sz="1800" spc="-1" dirty="0">
                <a:solidFill>
                  <a:srgbClr val="0F0F0F"/>
                </a:solidFill>
                <a:latin typeface="Consolas" panose="020B0609020204030204" pitchFamily="49" charset="0"/>
              </a:rPr>
              <a:t> = new</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Tree>
    <p:extLst>
      <p:ext uri="{BB962C8B-B14F-4D97-AF65-F5344CB8AC3E}">
        <p14:creationId xmlns:p14="http://schemas.microsoft.com/office/powerpoint/2010/main" val="167138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Removing an element from the singly linked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70461" y="517043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70461" y="517043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77722795"/>
              </p:ext>
            </p:extLst>
          </p:nvPr>
        </p:nvGraphicFramePr>
        <p:xfrm>
          <a:off x="2481311"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01913"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09717"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69836" y="394718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904420" y="394926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439004" y="396043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2172092522"/>
              </p:ext>
            </p:extLst>
          </p:nvPr>
        </p:nvGraphicFramePr>
        <p:xfrm>
          <a:off x="4015895"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336497"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44301"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481324777"/>
              </p:ext>
            </p:extLst>
          </p:nvPr>
        </p:nvGraphicFramePr>
        <p:xfrm>
          <a:off x="5550478" y="477359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71080" y="43573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78884" y="495901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70552" y="5170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70552" y="517043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57704" y="514443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57704" y="514443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79117" y="514443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79117" y="514443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43829" y="517043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43829" y="517043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25746" y="517043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25746" y="517043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069877" y="488512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069877" y="488512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670921" y="532608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670921" y="532608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004414" y="514443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715131" y="554613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715131" y="554613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048625" y="512330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platzhalter 2">
                <a:extLst>
                  <a:ext uri="{FF2B5EF4-FFF2-40B4-BE49-F238E27FC236}">
                    <a16:creationId xmlns:a16="http://schemas.microsoft.com/office/drawing/2014/main" id="{97741083-6393-48B7-9A77-067E414EAE90}"/>
                  </a:ext>
                </a:extLst>
              </p:cNvPr>
              <p:cNvSpPr txBox="1">
                <a:spLocks/>
              </p:cNvSpPr>
              <p:nvPr/>
            </p:nvSpPr>
            <p:spPr>
              <a:xfrm>
                <a:off x="2778265"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9" name="Textplatzhalter 2">
                <a:extLst>
                  <a:ext uri="{FF2B5EF4-FFF2-40B4-BE49-F238E27FC236}">
                    <a16:creationId xmlns:a16="http://schemas.microsoft.com/office/drawing/2014/main" id="{97741083-6393-48B7-9A77-067E414EAE90}"/>
                  </a:ext>
                </a:extLst>
              </p:cNvPr>
              <p:cNvSpPr txBox="1">
                <a:spLocks noRot="1" noChangeAspect="1" noMove="1" noResize="1" noEditPoints="1" noAdjustHandles="1" noChangeArrowheads="1" noChangeShapeType="1" noTextEdit="1"/>
              </p:cNvSpPr>
              <p:nvPr/>
            </p:nvSpPr>
            <p:spPr>
              <a:xfrm>
                <a:off x="2778265" y="2834188"/>
                <a:ext cx="844579" cy="259311"/>
              </a:xfrm>
              <a:prstGeom prst="rect">
                <a:avLst/>
              </a:prstGeom>
              <a:blipFill>
                <a:blip r:embed="rId5"/>
                <a:stretch>
                  <a:fillRect t="-2381"/>
                </a:stretch>
              </a:blipFill>
              <a:ln>
                <a:noFill/>
              </a:ln>
            </p:spPr>
            <p:txBody>
              <a:bodyPr/>
              <a:lstStyle/>
              <a:p>
                <a:r>
                  <a:rPr lang="de-AT">
                    <a:noFill/>
                  </a:rPr>
                  <a:t> </a:t>
                </a:r>
              </a:p>
            </p:txBody>
          </p:sp>
        </mc:Fallback>
      </mc:AlternateContent>
      <p:graphicFrame>
        <p:nvGraphicFramePr>
          <p:cNvPr id="46" name="Tabelle 45">
            <a:extLst>
              <a:ext uri="{FF2B5EF4-FFF2-40B4-BE49-F238E27FC236}">
                <a16:creationId xmlns:a16="http://schemas.microsoft.com/office/drawing/2014/main" id="{DC2F1595-0CC3-401C-B35A-BD41FA5618C1}"/>
              </a:ext>
            </a:extLst>
          </p:cNvPr>
          <p:cNvGraphicFramePr>
            <a:graphicFrameLocks noGrp="1"/>
          </p:cNvGraphicFramePr>
          <p:nvPr>
            <p:extLst>
              <p:ext uri="{D42A27DB-BD31-4B8C-83A1-F6EECF244321}">
                <p14:modId xmlns:p14="http://schemas.microsoft.com/office/powerpoint/2010/main" val="3577234925"/>
              </p:ext>
            </p:extLst>
          </p:nvPr>
        </p:nvGraphicFramePr>
        <p:xfrm>
          <a:off x="2989115"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47" name="Gerade Verbindung mit Pfeil 46">
            <a:extLst>
              <a:ext uri="{FF2B5EF4-FFF2-40B4-BE49-F238E27FC236}">
                <a16:creationId xmlns:a16="http://schemas.microsoft.com/office/drawing/2014/main" id="{A402DC40-141B-4E37-B30E-563BD0966F21}"/>
              </a:ext>
            </a:extLst>
          </p:cNvPr>
          <p:cNvCxnSpPr>
            <a:cxnSpLocks/>
          </p:cNvCxnSpPr>
          <p:nvPr/>
        </p:nvCxnSpPr>
        <p:spPr>
          <a:xfrm flipV="1">
            <a:off x="3309717"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BD664A0D-0AF6-42BC-9A95-BC38D99EBA4D}"/>
              </a:ext>
            </a:extLst>
          </p:cNvPr>
          <p:cNvCxnSpPr>
            <a:cxnSpLocks/>
          </p:cNvCxnSpPr>
          <p:nvPr/>
        </p:nvCxnSpPr>
        <p:spPr>
          <a:xfrm>
            <a:off x="3817521"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9" name="Rechteck: abgerundete Ecken 48">
            <a:extLst>
              <a:ext uri="{FF2B5EF4-FFF2-40B4-BE49-F238E27FC236}">
                <a16:creationId xmlns:a16="http://schemas.microsoft.com/office/drawing/2014/main" id="{A252B560-353C-4B2F-8EA4-443A99B168D3}"/>
              </a:ext>
            </a:extLst>
          </p:cNvPr>
          <p:cNvSpPr/>
          <p:nvPr/>
        </p:nvSpPr>
        <p:spPr>
          <a:xfrm>
            <a:off x="2877640" y="1610936"/>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50" name="Rechteck: abgerundete Ecken 49">
            <a:extLst>
              <a:ext uri="{FF2B5EF4-FFF2-40B4-BE49-F238E27FC236}">
                <a16:creationId xmlns:a16="http://schemas.microsoft.com/office/drawing/2014/main" id="{2370267B-3B3D-4394-84BB-B4E4A37F597B}"/>
              </a:ext>
            </a:extLst>
          </p:cNvPr>
          <p:cNvSpPr/>
          <p:nvPr/>
        </p:nvSpPr>
        <p:spPr>
          <a:xfrm>
            <a:off x="4412224" y="161302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51" name="Rechteck: abgerundete Ecken 50">
            <a:extLst>
              <a:ext uri="{FF2B5EF4-FFF2-40B4-BE49-F238E27FC236}">
                <a16:creationId xmlns:a16="http://schemas.microsoft.com/office/drawing/2014/main" id="{5BC5A4AA-7985-4089-98F8-152D0D5AD0AB}"/>
              </a:ext>
            </a:extLst>
          </p:cNvPr>
          <p:cNvSpPr/>
          <p:nvPr/>
        </p:nvSpPr>
        <p:spPr>
          <a:xfrm>
            <a:off x="5946808" y="162418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52" name="Tabelle 51">
            <a:extLst>
              <a:ext uri="{FF2B5EF4-FFF2-40B4-BE49-F238E27FC236}">
                <a16:creationId xmlns:a16="http://schemas.microsoft.com/office/drawing/2014/main" id="{E2E84E24-F9CE-4DB9-9735-5B824C61FF08}"/>
              </a:ext>
            </a:extLst>
          </p:cNvPr>
          <p:cNvGraphicFramePr>
            <a:graphicFrameLocks noGrp="1"/>
          </p:cNvGraphicFramePr>
          <p:nvPr>
            <p:extLst>
              <p:ext uri="{D42A27DB-BD31-4B8C-83A1-F6EECF244321}">
                <p14:modId xmlns:p14="http://schemas.microsoft.com/office/powerpoint/2010/main" val="1458029613"/>
              </p:ext>
            </p:extLst>
          </p:nvPr>
        </p:nvGraphicFramePr>
        <p:xfrm>
          <a:off x="4523699"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3" name="Gerade Verbindung mit Pfeil 52">
            <a:extLst>
              <a:ext uri="{FF2B5EF4-FFF2-40B4-BE49-F238E27FC236}">
                <a16:creationId xmlns:a16="http://schemas.microsoft.com/office/drawing/2014/main" id="{ABB45942-BB01-41E5-860F-8CD0BF11CF85}"/>
              </a:ext>
            </a:extLst>
          </p:cNvPr>
          <p:cNvCxnSpPr>
            <a:cxnSpLocks/>
          </p:cNvCxnSpPr>
          <p:nvPr/>
        </p:nvCxnSpPr>
        <p:spPr>
          <a:xfrm flipV="1">
            <a:off x="4844301"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2FCA469D-24D6-4DEA-82A8-881CF0C0337E}"/>
              </a:ext>
            </a:extLst>
          </p:cNvPr>
          <p:cNvCxnSpPr>
            <a:cxnSpLocks/>
          </p:cNvCxnSpPr>
          <p:nvPr/>
        </p:nvCxnSpPr>
        <p:spPr>
          <a:xfrm>
            <a:off x="5352105"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55" name="Tabelle 54">
            <a:extLst>
              <a:ext uri="{FF2B5EF4-FFF2-40B4-BE49-F238E27FC236}">
                <a16:creationId xmlns:a16="http://schemas.microsoft.com/office/drawing/2014/main" id="{E20B0CBD-5D96-48D9-BCD7-37EB508930D8}"/>
              </a:ext>
            </a:extLst>
          </p:cNvPr>
          <p:cNvGraphicFramePr>
            <a:graphicFrameLocks noGrp="1"/>
          </p:cNvGraphicFramePr>
          <p:nvPr>
            <p:extLst>
              <p:ext uri="{D42A27DB-BD31-4B8C-83A1-F6EECF244321}">
                <p14:modId xmlns:p14="http://schemas.microsoft.com/office/powerpoint/2010/main" val="2741909314"/>
              </p:ext>
            </p:extLst>
          </p:nvPr>
        </p:nvGraphicFramePr>
        <p:xfrm>
          <a:off x="6058282" y="2437348"/>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6" name="Gerade Verbindung mit Pfeil 55">
            <a:extLst>
              <a:ext uri="{FF2B5EF4-FFF2-40B4-BE49-F238E27FC236}">
                <a16:creationId xmlns:a16="http://schemas.microsoft.com/office/drawing/2014/main" id="{F877786D-BB0B-414C-8071-12CEDDEB28E1}"/>
              </a:ext>
            </a:extLst>
          </p:cNvPr>
          <p:cNvCxnSpPr>
            <a:cxnSpLocks/>
          </p:cNvCxnSpPr>
          <p:nvPr/>
        </p:nvCxnSpPr>
        <p:spPr>
          <a:xfrm flipV="1">
            <a:off x="6378884" y="2021067"/>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35E94575-4344-4853-B1C9-8271B9554184}"/>
              </a:ext>
            </a:extLst>
          </p:cNvPr>
          <p:cNvCxnSpPr>
            <a:cxnSpLocks/>
          </p:cNvCxnSpPr>
          <p:nvPr/>
        </p:nvCxnSpPr>
        <p:spPr>
          <a:xfrm>
            <a:off x="6886688" y="262276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Textplatzhalter 2">
                <a:extLst>
                  <a:ext uri="{FF2B5EF4-FFF2-40B4-BE49-F238E27FC236}">
                    <a16:creationId xmlns:a16="http://schemas.microsoft.com/office/drawing/2014/main" id="{C3B06DE6-7A91-4D88-BF9F-3E241E08ADB8}"/>
                  </a:ext>
                </a:extLst>
              </p:cNvPr>
              <p:cNvSpPr txBox="1">
                <a:spLocks/>
              </p:cNvSpPr>
              <p:nvPr/>
            </p:nvSpPr>
            <p:spPr>
              <a:xfrm>
                <a:off x="4378356" y="2834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8" name="Textplatzhalter 2">
                <a:extLst>
                  <a:ext uri="{FF2B5EF4-FFF2-40B4-BE49-F238E27FC236}">
                    <a16:creationId xmlns:a16="http://schemas.microsoft.com/office/drawing/2014/main" id="{C3B06DE6-7A91-4D88-BF9F-3E241E08ADB8}"/>
                  </a:ext>
                </a:extLst>
              </p:cNvPr>
              <p:cNvSpPr txBox="1">
                <a:spLocks noRot="1" noChangeAspect="1" noMove="1" noResize="1" noEditPoints="1" noAdjustHandles="1" noChangeArrowheads="1" noChangeShapeType="1" noTextEdit="1"/>
              </p:cNvSpPr>
              <p:nvPr/>
            </p:nvSpPr>
            <p:spPr>
              <a:xfrm>
                <a:off x="4378356" y="2834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9" name="Textplatzhalter 2">
                <a:extLst>
                  <a:ext uri="{FF2B5EF4-FFF2-40B4-BE49-F238E27FC236}">
                    <a16:creationId xmlns:a16="http://schemas.microsoft.com/office/drawing/2014/main" id="{08B7DB25-AC8B-4BCF-8775-246D11168E2F}"/>
                  </a:ext>
                </a:extLst>
              </p:cNvPr>
              <p:cNvSpPr txBox="1">
                <a:spLocks/>
              </p:cNvSpPr>
              <p:nvPr/>
            </p:nvSpPr>
            <p:spPr>
              <a:xfrm>
                <a:off x="5865508" y="2808188"/>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9" name="Textplatzhalter 2">
                <a:extLst>
                  <a:ext uri="{FF2B5EF4-FFF2-40B4-BE49-F238E27FC236}">
                    <a16:creationId xmlns:a16="http://schemas.microsoft.com/office/drawing/2014/main" id="{08B7DB25-AC8B-4BCF-8775-246D11168E2F}"/>
                  </a:ext>
                </a:extLst>
              </p:cNvPr>
              <p:cNvSpPr txBox="1">
                <a:spLocks noRot="1" noChangeAspect="1" noMove="1" noResize="1" noEditPoints="1" noAdjustHandles="1" noChangeArrowheads="1" noChangeShapeType="1" noTextEdit="1"/>
              </p:cNvSpPr>
              <p:nvPr/>
            </p:nvSpPr>
            <p:spPr>
              <a:xfrm>
                <a:off x="5865508" y="2808188"/>
                <a:ext cx="844579" cy="259311"/>
              </a:xfrm>
              <a:prstGeom prst="rect">
                <a:avLst/>
              </a:prstGeom>
              <a:blipFill>
                <a:blip r:embed="rId11"/>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0" name="Textplatzhalter 2">
                <a:extLst>
                  <a:ext uri="{FF2B5EF4-FFF2-40B4-BE49-F238E27FC236}">
                    <a16:creationId xmlns:a16="http://schemas.microsoft.com/office/drawing/2014/main" id="{E19571CD-CA1C-467B-B6CB-E01333BCC8C9}"/>
                  </a:ext>
                </a:extLst>
              </p:cNvPr>
              <p:cNvSpPr txBox="1">
                <a:spLocks/>
              </p:cNvSpPr>
              <p:nvPr/>
            </p:nvSpPr>
            <p:spPr>
              <a:xfrm>
                <a:off x="6686921" y="280818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0" name="Textplatzhalter 2">
                <a:extLst>
                  <a:ext uri="{FF2B5EF4-FFF2-40B4-BE49-F238E27FC236}">
                    <a16:creationId xmlns:a16="http://schemas.microsoft.com/office/drawing/2014/main" id="{E19571CD-CA1C-467B-B6CB-E01333BCC8C9}"/>
                  </a:ext>
                </a:extLst>
              </p:cNvPr>
              <p:cNvSpPr txBox="1">
                <a:spLocks noRot="1" noChangeAspect="1" noMove="1" noResize="1" noEditPoints="1" noAdjustHandles="1" noChangeArrowheads="1" noChangeShapeType="1" noTextEdit="1"/>
              </p:cNvSpPr>
              <p:nvPr/>
            </p:nvSpPr>
            <p:spPr>
              <a:xfrm>
                <a:off x="6686921" y="2808188"/>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53A2B48D-54BB-4D9C-A7EA-9A2C2D5E388E}"/>
                  </a:ext>
                </a:extLst>
              </p:cNvPr>
              <p:cNvSpPr txBox="1">
                <a:spLocks/>
              </p:cNvSpPr>
              <p:nvPr/>
            </p:nvSpPr>
            <p:spPr>
              <a:xfrm>
                <a:off x="5151633" y="283418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53A2B48D-54BB-4D9C-A7EA-9A2C2D5E388E}"/>
                  </a:ext>
                </a:extLst>
              </p:cNvPr>
              <p:cNvSpPr txBox="1">
                <a:spLocks noRot="1" noChangeAspect="1" noMove="1" noResize="1" noEditPoints="1" noAdjustHandles="1" noChangeArrowheads="1" noChangeShapeType="1" noTextEdit="1"/>
              </p:cNvSpPr>
              <p:nvPr/>
            </p:nvSpPr>
            <p:spPr>
              <a:xfrm>
                <a:off x="5151633" y="2834187"/>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2" name="Textplatzhalter 2">
                <a:extLst>
                  <a:ext uri="{FF2B5EF4-FFF2-40B4-BE49-F238E27FC236}">
                    <a16:creationId xmlns:a16="http://schemas.microsoft.com/office/drawing/2014/main" id="{2817E881-0B77-4CA5-A1DA-FBFD6404D2EB}"/>
                  </a:ext>
                </a:extLst>
              </p:cNvPr>
              <p:cNvSpPr txBox="1">
                <a:spLocks/>
              </p:cNvSpPr>
              <p:nvPr/>
            </p:nvSpPr>
            <p:spPr>
              <a:xfrm>
                <a:off x="3633550" y="283418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Textplatzhalter 2">
                <a:extLst>
                  <a:ext uri="{FF2B5EF4-FFF2-40B4-BE49-F238E27FC236}">
                    <a16:creationId xmlns:a16="http://schemas.microsoft.com/office/drawing/2014/main" id="{2817E881-0B77-4CA5-A1DA-FBFD6404D2EB}"/>
                  </a:ext>
                </a:extLst>
              </p:cNvPr>
              <p:cNvSpPr txBox="1">
                <a:spLocks noRot="1" noChangeAspect="1" noMove="1" noResize="1" noEditPoints="1" noAdjustHandles="1" noChangeArrowheads="1" noChangeShapeType="1" noTextEdit="1"/>
              </p:cNvSpPr>
              <p:nvPr/>
            </p:nvSpPr>
            <p:spPr>
              <a:xfrm>
                <a:off x="3633550" y="2834186"/>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Textplatzhalter 2">
                <a:extLst>
                  <a:ext uri="{FF2B5EF4-FFF2-40B4-BE49-F238E27FC236}">
                    <a16:creationId xmlns:a16="http://schemas.microsoft.com/office/drawing/2014/main" id="{F588D579-FE9C-463C-BC17-5AF74F075E07}"/>
                  </a:ext>
                </a:extLst>
              </p:cNvPr>
              <p:cNvSpPr txBox="1">
                <a:spLocks/>
              </p:cNvSpPr>
              <p:nvPr/>
            </p:nvSpPr>
            <p:spPr>
              <a:xfrm>
                <a:off x="7577681" y="254887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Textplatzhalter 2">
                <a:extLst>
                  <a:ext uri="{FF2B5EF4-FFF2-40B4-BE49-F238E27FC236}">
                    <a16:creationId xmlns:a16="http://schemas.microsoft.com/office/drawing/2014/main" id="{F588D579-FE9C-463C-BC17-5AF74F075E07}"/>
                  </a:ext>
                </a:extLst>
              </p:cNvPr>
              <p:cNvSpPr txBox="1">
                <a:spLocks noRot="1" noChangeAspect="1" noMove="1" noResize="1" noEditPoints="1" noAdjustHandles="1" noChangeArrowheads="1" noChangeShapeType="1" noTextEdit="1"/>
              </p:cNvSpPr>
              <p:nvPr/>
            </p:nvSpPr>
            <p:spPr>
              <a:xfrm>
                <a:off x="7577681" y="2548877"/>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4" name="Textplatzhalter 2">
                <a:extLst>
                  <a:ext uri="{FF2B5EF4-FFF2-40B4-BE49-F238E27FC236}">
                    <a16:creationId xmlns:a16="http://schemas.microsoft.com/office/drawing/2014/main" id="{1A5AF156-CA7C-4EE8-A336-0B6339A06DDA}"/>
                  </a:ext>
                </a:extLst>
              </p:cNvPr>
              <p:cNvSpPr txBox="1">
                <a:spLocks/>
              </p:cNvSpPr>
              <p:nvPr/>
            </p:nvSpPr>
            <p:spPr>
              <a:xfrm>
                <a:off x="574858" y="324765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4" name="Textplatzhalter 2">
                <a:extLst>
                  <a:ext uri="{FF2B5EF4-FFF2-40B4-BE49-F238E27FC236}">
                    <a16:creationId xmlns:a16="http://schemas.microsoft.com/office/drawing/2014/main" id="{1A5AF156-CA7C-4EE8-A336-0B6339A06DDA}"/>
                  </a:ext>
                </a:extLst>
              </p:cNvPr>
              <p:cNvSpPr txBox="1">
                <a:spLocks noRot="1" noChangeAspect="1" noMove="1" noResize="1" noEditPoints="1" noAdjustHandles="1" noChangeArrowheads="1" noChangeShapeType="1" noTextEdit="1"/>
              </p:cNvSpPr>
              <p:nvPr/>
            </p:nvSpPr>
            <p:spPr>
              <a:xfrm>
                <a:off x="574858" y="3247655"/>
                <a:ext cx="666987" cy="259311"/>
              </a:xfrm>
              <a:prstGeom prst="rect">
                <a:avLst/>
              </a:prstGeom>
              <a:blipFill>
                <a:blip r:embed="rId12"/>
                <a:stretch>
                  <a:fillRect t="-4762"/>
                </a:stretch>
              </a:blipFill>
              <a:ln>
                <a:noFill/>
              </a:ln>
            </p:spPr>
            <p:txBody>
              <a:bodyPr/>
              <a:lstStyle/>
              <a:p>
                <a:r>
                  <a:rPr lang="de-AT">
                    <a:noFill/>
                  </a:rPr>
                  <a:t> </a:t>
                </a:r>
              </a:p>
            </p:txBody>
          </p:sp>
        </mc:Fallback>
      </mc:AlternateContent>
      <p:cxnSp>
        <p:nvCxnSpPr>
          <p:cNvPr id="65" name="Gerade Verbindung mit Pfeil 64">
            <a:extLst>
              <a:ext uri="{FF2B5EF4-FFF2-40B4-BE49-F238E27FC236}">
                <a16:creationId xmlns:a16="http://schemas.microsoft.com/office/drawing/2014/main" id="{C46D58C0-D253-4B0F-9301-1269BFFE0588}"/>
              </a:ext>
            </a:extLst>
          </p:cNvPr>
          <p:cNvCxnSpPr>
            <a:cxnSpLocks/>
          </p:cNvCxnSpPr>
          <p:nvPr/>
        </p:nvCxnSpPr>
        <p:spPr>
          <a:xfrm flipV="1">
            <a:off x="908351" y="2781065"/>
            <a:ext cx="519486" cy="466591"/>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98A1F585-655F-476E-A058-F88E51D633E5}"/>
                  </a:ext>
                </a:extLst>
              </p:cNvPr>
              <p:cNvSpPr txBox="1">
                <a:spLocks/>
              </p:cNvSpPr>
              <p:nvPr/>
            </p:nvSpPr>
            <p:spPr>
              <a:xfrm>
                <a:off x="5222935" y="3209895"/>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98A1F585-655F-476E-A058-F88E51D633E5}"/>
                  </a:ext>
                </a:extLst>
              </p:cNvPr>
              <p:cNvSpPr txBox="1">
                <a:spLocks noRot="1" noChangeAspect="1" noMove="1" noResize="1" noEditPoints="1" noAdjustHandles="1" noChangeArrowheads="1" noChangeShapeType="1" noTextEdit="1"/>
              </p:cNvSpPr>
              <p:nvPr/>
            </p:nvSpPr>
            <p:spPr>
              <a:xfrm>
                <a:off x="5222935" y="3209895"/>
                <a:ext cx="666987" cy="259311"/>
              </a:xfrm>
              <a:prstGeom prst="rect">
                <a:avLst/>
              </a:prstGeom>
              <a:blipFill>
                <a:blip r:embed="rId13"/>
                <a:stretch>
                  <a:fillRect t="-7143"/>
                </a:stretch>
              </a:blipFill>
              <a:ln>
                <a:noFill/>
              </a:ln>
            </p:spPr>
            <p:txBody>
              <a:bodyPr/>
              <a:lstStyle/>
              <a:p>
                <a:r>
                  <a:rPr lang="de-AT">
                    <a:noFill/>
                  </a:rPr>
                  <a:t> </a:t>
                </a:r>
              </a:p>
            </p:txBody>
          </p:sp>
        </mc:Fallback>
      </mc:AlternateContent>
      <p:cxnSp>
        <p:nvCxnSpPr>
          <p:cNvPr id="67" name="Gerade Verbindung mit Pfeil 66">
            <a:extLst>
              <a:ext uri="{FF2B5EF4-FFF2-40B4-BE49-F238E27FC236}">
                <a16:creationId xmlns:a16="http://schemas.microsoft.com/office/drawing/2014/main" id="{E8D5AE00-7D26-4759-AF50-D99A15177889}"/>
              </a:ext>
            </a:extLst>
          </p:cNvPr>
          <p:cNvCxnSpPr>
            <a:cxnSpLocks/>
            <a:stCxn id="66" idx="0"/>
          </p:cNvCxnSpPr>
          <p:nvPr/>
        </p:nvCxnSpPr>
        <p:spPr>
          <a:xfrm flipV="1">
            <a:off x="5556429" y="2787057"/>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88360141-B75B-4D7D-8055-4946A3A7A564}"/>
                  </a:ext>
                </a:extLst>
              </p:cNvPr>
              <p:cNvSpPr txBox="1">
                <a:spLocks/>
              </p:cNvSpPr>
              <p:nvPr/>
            </p:nvSpPr>
            <p:spPr>
              <a:xfrm>
                <a:off x="1255663" y="283832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88360141-B75B-4D7D-8055-4946A3A7A564}"/>
                  </a:ext>
                </a:extLst>
              </p:cNvPr>
              <p:cNvSpPr txBox="1">
                <a:spLocks noRot="1" noChangeAspect="1" noMove="1" noResize="1" noEditPoints="1" noAdjustHandles="1" noChangeArrowheads="1" noChangeShapeType="1" noTextEdit="1"/>
              </p:cNvSpPr>
              <p:nvPr/>
            </p:nvSpPr>
            <p:spPr>
              <a:xfrm>
                <a:off x="1255663" y="2838329"/>
                <a:ext cx="844579" cy="259311"/>
              </a:xfrm>
              <a:prstGeom prst="rect">
                <a:avLst/>
              </a:prstGeom>
              <a:blipFill>
                <a:blip r:embed="rId11"/>
                <a:stretch>
                  <a:fillRect t="-2381"/>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491AA783-5982-448F-AABB-E80179305973}"/>
              </a:ext>
            </a:extLst>
          </p:cNvPr>
          <p:cNvGraphicFramePr>
            <a:graphicFrameLocks noGrp="1"/>
          </p:cNvGraphicFramePr>
          <p:nvPr>
            <p:extLst>
              <p:ext uri="{D42A27DB-BD31-4B8C-83A1-F6EECF244321}">
                <p14:modId xmlns:p14="http://schemas.microsoft.com/office/powerpoint/2010/main" val="3712091110"/>
              </p:ext>
            </p:extLst>
          </p:nvPr>
        </p:nvGraphicFramePr>
        <p:xfrm>
          <a:off x="1466513" y="244148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A3703ED2-F059-4DCA-9745-7F4264129080}"/>
              </a:ext>
            </a:extLst>
          </p:cNvPr>
          <p:cNvCxnSpPr>
            <a:cxnSpLocks/>
          </p:cNvCxnSpPr>
          <p:nvPr/>
        </p:nvCxnSpPr>
        <p:spPr>
          <a:xfrm flipV="1">
            <a:off x="1787115" y="202520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201A1553-27E1-475E-8AC2-B409E463DBFC}"/>
              </a:ext>
            </a:extLst>
          </p:cNvPr>
          <p:cNvCxnSpPr>
            <a:cxnSpLocks/>
          </p:cNvCxnSpPr>
          <p:nvPr/>
        </p:nvCxnSpPr>
        <p:spPr>
          <a:xfrm>
            <a:off x="2294919" y="262690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72" name="Rechteck: abgerundete Ecken 71">
            <a:extLst>
              <a:ext uri="{FF2B5EF4-FFF2-40B4-BE49-F238E27FC236}">
                <a16:creationId xmlns:a16="http://schemas.microsoft.com/office/drawing/2014/main" id="{466ADE06-09A5-4F83-8598-5B367FE3B13D}"/>
              </a:ext>
            </a:extLst>
          </p:cNvPr>
          <p:cNvSpPr/>
          <p:nvPr/>
        </p:nvSpPr>
        <p:spPr>
          <a:xfrm>
            <a:off x="1355038" y="161507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‘Europe‘</a:t>
            </a:r>
          </a:p>
        </p:txBody>
      </p: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6B97BFF1-78DE-425F-8A32-E6B65CE221A9}"/>
                  </a:ext>
                </a:extLst>
              </p:cNvPr>
              <p:cNvSpPr txBox="1">
                <a:spLocks/>
              </p:cNvSpPr>
              <p:nvPr/>
            </p:nvSpPr>
            <p:spPr>
              <a:xfrm>
                <a:off x="2110948" y="283832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6B97BFF1-78DE-425F-8A32-E6B65CE221A9}"/>
                  </a:ext>
                </a:extLst>
              </p:cNvPr>
              <p:cNvSpPr txBox="1">
                <a:spLocks noRot="1" noChangeAspect="1" noMove="1" noResize="1" noEditPoints="1" noAdjustHandles="1" noChangeArrowheads="1" noChangeShapeType="1" noTextEdit="1"/>
              </p:cNvSpPr>
              <p:nvPr/>
            </p:nvSpPr>
            <p:spPr>
              <a:xfrm>
                <a:off x="2110948" y="2838327"/>
                <a:ext cx="524244" cy="259311"/>
              </a:xfrm>
              <a:prstGeom prst="rect">
                <a:avLst/>
              </a:prstGeom>
              <a:blipFill>
                <a:blip r:embed="rId6"/>
                <a:stretch>
                  <a:fillRect/>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067740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Singly linked lists in python</a:t>
            </a:r>
            <a:endParaRPr lang="en-US" sz="2800" b="1" noProof="0" dirty="0">
              <a:latin typeface="Calibri" panose="020F0502020204030204" pitchFamily="34" charset="0"/>
              <a:cs typeface="Calibri" panose="020F0502020204030204" pitchFamily="34" charset="0"/>
            </a:endParaRPr>
          </a:p>
        </p:txBody>
      </p:sp>
      <p:sp>
        <p:nvSpPr>
          <p:cNvPr id="62" name="Rechteck 61">
            <a:extLst>
              <a:ext uri="{FF2B5EF4-FFF2-40B4-BE49-F238E27FC236}">
                <a16:creationId xmlns:a16="http://schemas.microsoft.com/office/drawing/2014/main" id="{8F2C2A12-C5B8-4044-847D-FDC4037DD3B8}"/>
              </a:ext>
            </a:extLst>
          </p:cNvPr>
          <p:cNvSpPr/>
          <p:nvPr/>
        </p:nvSpPr>
        <p:spPr>
          <a:xfrm>
            <a:off x="654240" y="1469600"/>
            <a:ext cx="7835519" cy="1802990"/>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z="1800" spc="-1" dirty="0">
                <a:solidFill>
                  <a:srgbClr val="0F0F0F"/>
                </a:solidFill>
                <a:latin typeface="Consolas" panose="020B0609020204030204" pitchFamily="49" charset="0"/>
              </a:rPr>
              <a:t> def </a:t>
            </a:r>
            <a:r>
              <a:rPr lang="en-US" sz="1800" spc="-1" dirty="0" err="1">
                <a:solidFill>
                  <a:srgbClr val="0F0F0F"/>
                </a:solidFill>
                <a:latin typeface="Consolas" panose="020B0609020204030204" pitchFamily="49" charset="0"/>
              </a:rPr>
              <a:t>remove_first</a:t>
            </a:r>
            <a:r>
              <a:rPr lang="en-US" sz="1800" spc="-1" dirty="0">
                <a:solidFill>
                  <a:srgbClr val="0F0F0F"/>
                </a:solidFill>
                <a:latin typeface="Consolas" panose="020B0609020204030204" pitchFamily="49" charset="0"/>
              </a:rPr>
              <a:t>(self):</a:t>
            </a:r>
          </a:p>
          <a:p>
            <a:r>
              <a:rPr lang="en-US" sz="1800" spc="-1" dirty="0">
                <a:solidFill>
                  <a:srgbClr val="0F0F0F"/>
                </a:solidFill>
                <a:latin typeface="Consolas" panose="020B0609020204030204" pitchFamily="49" charset="0"/>
              </a:rPr>
              <a:t>        if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0:</a:t>
            </a:r>
          </a:p>
          <a:p>
            <a:r>
              <a:rPr lang="en-US" sz="1800" spc="-1" dirty="0">
                <a:solidFill>
                  <a:srgbClr val="0F0F0F"/>
                </a:solidFill>
                <a:latin typeface="Consolas" panose="020B0609020204030204" pitchFamily="49" charset="0"/>
              </a:rPr>
              <a:t>            raise Empty('Singly linked list is empty')</a:t>
            </a: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self._head</a:t>
            </a:r>
            <a:r>
              <a:rPr lang="en-US" sz="1800" spc="-1" dirty="0">
                <a:solidFill>
                  <a:srgbClr val="0F0F0F"/>
                </a:solidFill>
                <a:latin typeface="Consolas" panose="020B0609020204030204" pitchFamily="49" charset="0"/>
              </a:rPr>
              <a:t> = </a:t>
            </a:r>
            <a:r>
              <a:rPr lang="en-US" sz="1800" spc="-1" dirty="0" err="1">
                <a:solidFill>
                  <a:srgbClr val="0F0F0F"/>
                </a:solidFill>
                <a:latin typeface="Consolas" panose="020B0609020204030204" pitchFamily="49" charset="0"/>
              </a:rPr>
              <a:t>self._head._next</a:t>
            </a:r>
            <a:endParaRPr lang="en-US" sz="1800" spc="-1" dirty="0">
              <a:solidFill>
                <a:srgbClr val="0F0F0F"/>
              </a:solidFill>
              <a:latin typeface="Consolas" panose="020B0609020204030204" pitchFamily="49" charset="0"/>
            </a:endParaRPr>
          </a:p>
          <a:p>
            <a:r>
              <a:rPr lang="en-US" sz="1800" spc="-1" dirty="0">
                <a:solidFill>
                  <a:srgbClr val="0F0F0F"/>
                </a:solidFill>
                <a:latin typeface="Consolas" panose="020B0609020204030204" pitchFamily="49" charset="0"/>
              </a:rPr>
              <a:t>        </a:t>
            </a:r>
            <a:r>
              <a:rPr lang="en-US" sz="1800" spc="-1" dirty="0" err="1">
                <a:solidFill>
                  <a:srgbClr val="0F0F0F"/>
                </a:solidFill>
                <a:latin typeface="Consolas" panose="020B0609020204030204" pitchFamily="49" charset="0"/>
              </a:rPr>
              <a:t>self._size</a:t>
            </a:r>
            <a:r>
              <a:rPr lang="en-US" sz="1800" spc="-1" dirty="0">
                <a:solidFill>
                  <a:srgbClr val="0F0F0F"/>
                </a:solidFill>
                <a:latin typeface="Consolas" panose="020B0609020204030204" pitchFamily="49" charset="0"/>
              </a:rPr>
              <a:t> -= 1</a:t>
            </a:r>
          </a:p>
        </p:txBody>
      </p:sp>
      <p:sp>
        <p:nvSpPr>
          <p:cNvPr id="4" name="Textplatzhalter 2">
            <a:extLst>
              <a:ext uri="{FF2B5EF4-FFF2-40B4-BE49-F238E27FC236}">
                <a16:creationId xmlns:a16="http://schemas.microsoft.com/office/drawing/2014/main" id="{3BB83357-A7FF-4096-B7F3-4F58545EEAA8}"/>
              </a:ext>
            </a:extLst>
          </p:cNvPr>
          <p:cNvSpPr txBox="1">
            <a:spLocks/>
          </p:cNvSpPr>
          <p:nvPr/>
        </p:nvSpPr>
        <p:spPr>
          <a:xfrm>
            <a:off x="457200" y="3515049"/>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21484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31572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1754326"/>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singly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Recollect</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stack</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i="1" dirty="0" smtClean="0">
                        <a:latin typeface="Cambria Math" panose="02040503050406030204" pitchFamily="18" charset="0"/>
                        <a:cs typeface="Calibri" panose="020F0502020204030204" pitchFamily="34" charset="0"/>
                      </a:rPr>
                      <m:t>𝑆𝑡𝑎𝑐𝑘</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𝑡𝑜𝑝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𝑠</m:t>
                    </m:r>
                    <m:r>
                      <a:rPr lang="de-AT" sz="1800" i="1" dirty="0" err="1" smtClean="0">
                        <a:latin typeface="Cambria Math" panose="02040503050406030204" pitchFamily="18" charset="0"/>
                        <a:cs typeface="Calibri" panose="020F0502020204030204" pitchFamily="34" charset="0"/>
                      </a:rPr>
                      <m:t>.</m:t>
                    </m:r>
                    <m:r>
                      <a:rPr lang="de-AT" sz="1800" i="1" dirty="0" err="1" smtClean="0">
                        <a:latin typeface="Cambria Math" panose="02040503050406030204" pitchFamily="18" charset="0"/>
                        <a:cs typeface="Calibri" panose="020F0502020204030204" pitchFamily="34" charset="0"/>
                      </a:rPr>
                      <m:t>𝑝𝑜𝑝</m:t>
                    </m:r>
                    <m:r>
                      <a:rPr lang="de-AT" sz="1800" i="1" dirty="0" smtClean="0">
                        <a:latin typeface="Cambria Math" panose="02040503050406030204" pitchFamily="18" charset="0"/>
                        <a:cs typeface="Calibri" panose="020F0502020204030204" pitchFamily="34" charset="0"/>
                      </a:rPr>
                      <m:t>(), </m:t>
                    </m:r>
                    <m:r>
                      <a:rPr lang="de-AT" sz="1800" i="1" dirty="0" err="1" smtClean="0">
                        <a:latin typeface="Cambria Math" panose="02040503050406030204" pitchFamily="18" charset="0"/>
                        <a:cs typeface="Calibri" panose="020F0502020204030204" pitchFamily="34" charset="0"/>
                      </a:rPr>
                      <m:t>𝑝𝑟𝑖𝑛𝑡</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𝑠</m:t>
                    </m:r>
                    <m:r>
                      <a:rPr lang="de-AT" sz="1800" i="1" dirty="0" smtClean="0">
                        <a:latin typeface="Cambria Math" panose="02040503050406030204" pitchFamily="18" charset="0"/>
                        <a:cs typeface="Calibri" panose="020F0502020204030204" pitchFamily="34" charset="0"/>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ea typeface="Cambria Math" panose="02040503050406030204" pitchFamily="18"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ea typeface="Cambria Math" panose="02040503050406030204" pitchFamily="18" charset="0"/>
                    <a:cs typeface="Calibri" panose="020F0502020204030204" pitchFamily="34" charset="0"/>
                  </a:rPr>
                  <a:t>Task 2: </a:t>
                </a:r>
                <a:r>
                  <a:rPr lang="en-US" sz="1800" dirty="0">
                    <a:latin typeface="Calibri" panose="020F0502020204030204" pitchFamily="34" charset="0"/>
                    <a:ea typeface="Cambria Math" panose="02040503050406030204" pitchFamily="18" charset="0"/>
                    <a:cs typeface="Calibri" panose="020F0502020204030204" pitchFamily="34" charset="0"/>
                  </a:rPr>
                  <a:t>Implement the queue with a singly linked list. Recollect the interface of the queue: </a:t>
                </a:r>
                <a14:m>
                  <m:oMath xmlns:m="http://schemas.openxmlformats.org/officeDocument/2006/math">
                    <m:r>
                      <a:rPr lang="en-US" sz="1800" i="1" dirty="0" smtClean="0">
                        <a:latin typeface="Cambria Math" panose="02040503050406030204" pitchFamily="18" charset="0"/>
                        <a:ea typeface="Cambria Math" panose="02040503050406030204" pitchFamily="18" charset="0"/>
                        <a:cs typeface="Calibri" panose="020F0502020204030204" pitchFamily="34" charset="0"/>
                      </a:rPr>
                      <m:t>𝑄𝑢𝑒𝑢𝑒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𝑙𝑒𝑛</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𝑖𝑠</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_</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𝑒𝑚𝑝𝑡𝑦</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𝑓𝑖𝑟𝑠𝑡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𝑑𝑒𝑞𝑢𝑒𝑢𝑒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ea typeface="Cambria Math" panose="02040503050406030204" pitchFamily="18" charset="0"/>
                        <a:cs typeface="Calibri" panose="020F0502020204030204" pitchFamily="34" charset="0"/>
                      </a:rPr>
                      <m:t>𝑒𝑛𝑞𝑢𝑒𝑢𝑒</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 </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𝑝𝑟𝑖𝑛𝑡</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𝑞</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1800" dirty="0">
                  <a:latin typeface="Calibri" panose="020F0502020204030204" pitchFamily="34" charset="0"/>
                  <a:ea typeface="Cambria Math" panose="02040503050406030204" pitchFamily="18"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1754326"/>
              </a:xfrm>
              <a:prstGeom prst="rect">
                <a:avLst/>
              </a:prstGeom>
              <a:blipFill>
                <a:blip r:embed="rId3"/>
                <a:stretch>
                  <a:fillRect l="-617" t="-1439" b="-2158"/>
                </a:stretch>
              </a:blipFill>
            </p:spPr>
            <p:txBody>
              <a:bodyPr/>
              <a:lstStyle/>
              <a:p>
                <a:r>
                  <a:rPr lang="en-AT">
                    <a:noFill/>
                  </a:rPr>
                  <a:t> </a:t>
                </a:r>
              </a:p>
            </p:txBody>
          </p:sp>
        </mc:Fallback>
      </mc:AlternateContent>
    </p:spTree>
    <p:extLst>
      <p:ext uri="{BB962C8B-B14F-4D97-AF65-F5344CB8AC3E}">
        <p14:creationId xmlns:p14="http://schemas.microsoft.com/office/powerpoint/2010/main" val="4105805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1477328"/>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Singly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Doubly linked lists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list-based stacks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𝑝𝑢𝑠h</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𝑝𝑜𝑝</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𝑜𝑝</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𝑠</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1106391512"/>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4164275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Complexity of list-based queues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𝑒𝑛𝑞𝑢𝑒𝑢𝑒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𝑣𝑎𝑙𝑢𝑒</m:t>
                                </m:r>
                                <m:r>
                                  <a:rPr lang="en-US" sz="180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𝑑𝑒𝑞𝑢𝑒𝑢𝑒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𝑓𝑖𝑟𝑠𝑡</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d>
                                  <m:d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d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e>
                                </m:d>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8982292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𝑖𝑠</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𝑒𝑚𝑝𝑡𝑦</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427484794"/>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𝑙</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𝑛</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𝑂</m:t>
                                </m:r>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(1)</m:t>
                                </m:r>
                              </m:oMath>
                            </m:oMathPara>
                          </a14:m>
                          <a:endParaRPr lang="en-US" sz="1800" b="0" strike="noStrike" spc="-1" baseline="3000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746889954"/>
                      </a:ext>
                    </a:extLst>
                  </a:tr>
                </a:tbl>
              </a:graphicData>
            </a:graphic>
          </p:graphicFrame>
        </mc:Choice>
        <mc:Fallback xmlns="">
          <p:graphicFrame>
            <p:nvGraphicFramePr>
              <p:cNvPr id="7" name="Tabelle 6">
                <a:extLst>
                  <a:ext uri="{FF2B5EF4-FFF2-40B4-BE49-F238E27FC236}">
                    <a16:creationId xmlns:a16="http://schemas.microsoft.com/office/drawing/2014/main" id="{B3903C2A-961F-4E32-958D-778B7FE21E38}"/>
                  </a:ext>
                </a:extLst>
              </p:cNvPr>
              <p:cNvGraphicFramePr/>
              <p:nvPr>
                <p:extLst>
                  <p:ext uri="{D42A27DB-BD31-4B8C-83A1-F6EECF244321}">
                    <p14:modId xmlns:p14="http://schemas.microsoft.com/office/powerpoint/2010/main" val="3091671704"/>
                  </p:ext>
                </p:extLst>
              </p:nvPr>
            </p:nvGraphicFramePr>
            <p:xfrm>
              <a:off x="2330879" y="2188614"/>
              <a:ext cx="4481941" cy="2033676"/>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1528151">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Operation</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Complexity</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6364" r="-52577" b="-425455"/>
                          </a:stretch>
                        </a:blipFill>
                      </a:tcPr>
                    </a:tc>
                    <a:tc>
                      <a:txBody>
                        <a:bodyPr/>
                        <a:lstStyle/>
                        <a:p>
                          <a:endParaRPr lang="de-DE"/>
                        </a:p>
                      </a:txBody>
                      <a:tcPr marL="63607" marR="63607" marT="32313" marB="32313">
                        <a:blipFill>
                          <a:blip r:embed="rId3"/>
                          <a:stretch>
                            <a:fillRect l="-193625" t="-116364" r="-1594" b="-425455"/>
                          </a:stretch>
                        </a:blipFill>
                      </a:tcPr>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3"/>
                          <a:stretch>
                            <a:fillRect l="-206" t="-212500" r="-52577" b="-317857"/>
                          </a:stretch>
                        </a:blipFill>
                      </a:tcPr>
                    </a:tc>
                    <a:tc>
                      <a:txBody>
                        <a:bodyPr/>
                        <a:lstStyle/>
                        <a:p>
                          <a:endParaRPr lang="de-DE"/>
                        </a:p>
                      </a:txBody>
                      <a:tcPr marL="63607" marR="63607" marT="32313" marB="32313">
                        <a:blipFill>
                          <a:blip r:embed="rId3"/>
                          <a:stretch>
                            <a:fillRect l="-193625" t="-212500" r="-1594" b="-317857"/>
                          </a:stretch>
                        </a:blipFill>
                      </a:tcPr>
                    </a:tc>
                    <a:extLst>
                      <a:ext uri="{0D108BD9-81ED-4DB2-BD59-A6C34878D82A}">
                        <a16:rowId xmlns:a16="http://schemas.microsoft.com/office/drawing/2014/main" val="10003"/>
                      </a:ext>
                    </a:extLst>
                  </a:tr>
                  <a:tr h="338946">
                    <a:tc>
                      <a:txBody>
                        <a:bodyPr/>
                        <a:lstStyle/>
                        <a:p>
                          <a:endParaRPr lang="de-DE"/>
                        </a:p>
                      </a:txBody>
                      <a:tcPr marL="63607" marR="63607" marT="32313" marB="32313">
                        <a:blipFill>
                          <a:blip r:embed="rId3"/>
                          <a:stretch>
                            <a:fillRect l="-206" t="-312500" r="-52577" b="-217857"/>
                          </a:stretch>
                        </a:blipFill>
                      </a:tcPr>
                    </a:tc>
                    <a:tc>
                      <a:txBody>
                        <a:bodyPr/>
                        <a:lstStyle/>
                        <a:p>
                          <a:endParaRPr lang="de-DE"/>
                        </a:p>
                      </a:txBody>
                      <a:tcPr marL="63607" marR="63607" marT="32313" marB="32313">
                        <a:blipFill>
                          <a:blip r:embed="rId3"/>
                          <a:stretch>
                            <a:fillRect l="-193625" t="-312500" r="-1594" b="-217857"/>
                          </a:stretch>
                        </a:blipFill>
                      </a:tcPr>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3"/>
                          <a:stretch>
                            <a:fillRect l="-206" t="-420000" r="-52577" b="-121818"/>
                          </a:stretch>
                        </a:blipFill>
                      </a:tcPr>
                    </a:tc>
                    <a:tc>
                      <a:txBody>
                        <a:bodyPr/>
                        <a:lstStyle/>
                        <a:p>
                          <a:endParaRPr lang="de-DE"/>
                        </a:p>
                      </a:txBody>
                      <a:tcPr marL="63607" marR="63607" marT="32313" marB="32313">
                        <a:blipFill>
                          <a:blip r:embed="rId3"/>
                          <a:stretch>
                            <a:fillRect l="-193625" t="-420000" r="-1594" b="-121818"/>
                          </a:stretch>
                        </a:blipFill>
                      </a:tcPr>
                    </a:tc>
                    <a:extLst>
                      <a:ext uri="{0D108BD9-81ED-4DB2-BD59-A6C34878D82A}">
                        <a16:rowId xmlns:a16="http://schemas.microsoft.com/office/drawing/2014/main" val="1427484794"/>
                      </a:ext>
                    </a:extLst>
                  </a:tr>
                  <a:tr h="338946">
                    <a:tc>
                      <a:txBody>
                        <a:bodyPr/>
                        <a:lstStyle/>
                        <a:p>
                          <a:endParaRPr lang="de-DE"/>
                        </a:p>
                      </a:txBody>
                      <a:tcPr marL="63607" marR="63607" marT="32313" marB="32313">
                        <a:blipFill>
                          <a:blip r:embed="rId3"/>
                          <a:stretch>
                            <a:fillRect l="-206" t="-510714" r="-52577" b="-19643"/>
                          </a:stretch>
                        </a:blipFill>
                      </a:tcPr>
                    </a:tc>
                    <a:tc>
                      <a:txBody>
                        <a:bodyPr/>
                        <a:lstStyle/>
                        <a:p>
                          <a:endParaRPr lang="de-DE"/>
                        </a:p>
                      </a:txBody>
                      <a:tcPr marL="63607" marR="63607" marT="32313" marB="32313">
                        <a:blipFill>
                          <a:blip r:embed="rId3"/>
                          <a:stretch>
                            <a:fillRect l="-193625" t="-510714" r="-1594" b="-19643"/>
                          </a:stretch>
                        </a:blipFill>
                      </a:tcPr>
                    </a:tc>
                    <a:extLst>
                      <a:ext uri="{0D108BD9-81ED-4DB2-BD59-A6C34878D82A}">
                        <a16:rowId xmlns:a16="http://schemas.microsoft.com/office/drawing/2014/main" val="1746889954"/>
                      </a:ext>
                    </a:extLst>
                  </a:tr>
                </a:tbl>
              </a:graphicData>
            </a:graphic>
          </p:graphicFrame>
        </mc:Fallback>
      </mc:AlternateContent>
    </p:spTree>
    <p:extLst>
      <p:ext uri="{BB962C8B-B14F-4D97-AF65-F5344CB8AC3E}">
        <p14:creationId xmlns:p14="http://schemas.microsoft.com/office/powerpoint/2010/main" val="1569248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Doubly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508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4"/>
                <a:ext cx="8229300" cy="3600077"/>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a singly linked list, each element keeps the reference to the next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There are limitations due to this asymmetry</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can not efficiently delete the element 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we can not efficiently delete an arbitrary node at an interior position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not determine the node preceding the node to be deleted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To provide greater symmetry we should keep references to both:</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Element after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and element before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𝑝𝑟𝑒𝑣</m:t>
                    </m:r>
                  </m:oMath>
                </a14:m>
                <a:r>
                  <a:rPr lang="en-US" sz="1800" dirty="0">
                    <a:latin typeface="Calibri" panose="020F0502020204030204" pitchFamily="34" charset="0"/>
                    <a:ea typeface="Calibri" panose="020F0502020204030204" pitchFamily="34" charset="0"/>
                    <a:cs typeface="Calibri" panose="020F0502020204030204" pitchFamily="34" charset="0"/>
                  </a:rPr>
                  <a:t>) the current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data structure is known as </a:t>
                </a:r>
                <a:r>
                  <a:rPr lang="en-US" sz="1800" b="1" dirty="0">
                    <a:latin typeface="Calibri" panose="020F0502020204030204" pitchFamily="34" charset="0"/>
                    <a:ea typeface="Calibri" panose="020F0502020204030204" pitchFamily="34" charset="0"/>
                    <a:cs typeface="Calibri" panose="020F0502020204030204" pitchFamily="34" charset="0"/>
                  </a:rPr>
                  <a:t>doubly linked list</a:t>
                </a:r>
              </a:p>
            </p:txBody>
          </p:sp>
        </mc:Choice>
        <mc:Fallback xmlns="">
          <p:sp>
            <p:nvSpPr>
              <p:cNvPr id="45" name="Textplatzhalter 2">
                <a:extLst>
                  <a:ext uri="{FF2B5EF4-FFF2-40B4-BE49-F238E27FC236}">
                    <a16:creationId xmlns:a16="http://schemas.microsoft.com/office/drawing/2014/main" id="{A8884AE5-3D47-4635-BD0A-863F1B654D33}"/>
                  </a:ext>
                </a:extLst>
              </p:cNvPr>
              <p:cNvSpPr txBox="1">
                <a:spLocks noRot="1" noChangeAspect="1" noMove="1" noResize="1" noEditPoints="1" noAdjustHandles="1" noChangeArrowheads="1" noChangeShapeType="1" noTextEdit="1"/>
              </p:cNvSpPr>
              <p:nvPr/>
            </p:nvSpPr>
            <p:spPr>
              <a:xfrm>
                <a:off x="487964" y="1492184"/>
                <a:ext cx="8229300" cy="3600077"/>
              </a:xfrm>
              <a:prstGeom prst="rect">
                <a:avLst/>
              </a:prstGeom>
              <a:blipFill>
                <a:blip r:embed="rId3"/>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750430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Header and trailer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In order to avoid some special case when operating at the boundaries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add two special nodes at both ends of the list:</a:t>
            </a:r>
          </a:p>
          <a:p>
            <a:pPr marL="857250" lvl="1" indent="-285750">
              <a:spcBef>
                <a:spcPts val="600"/>
              </a:spcBef>
              <a:spcAft>
                <a:spcPts val="600"/>
              </a:spcAft>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Header</a:t>
            </a:r>
            <a:r>
              <a:rPr lang="en-US" sz="1800" dirty="0">
                <a:latin typeface="Calibri" panose="020F0502020204030204" pitchFamily="34" charset="0"/>
                <a:ea typeface="Calibri" panose="020F0502020204030204" pitchFamily="34" charset="0"/>
                <a:cs typeface="Calibri" panose="020F0502020204030204" pitchFamily="34" charset="0"/>
              </a:rPr>
              <a:t> at the beginning of the list</a:t>
            </a:r>
          </a:p>
          <a:p>
            <a:pPr marL="857250" lvl="1" indent="-285750">
              <a:spcBef>
                <a:spcPts val="600"/>
              </a:spcBef>
              <a:spcAft>
                <a:spcPts val="600"/>
              </a:spcAft>
              <a:buFont typeface="Wingdings" panose="05000000000000000000" pitchFamily="2" charset="2"/>
              <a:buChar char="v"/>
            </a:pPr>
            <a:r>
              <a:rPr lang="en-US" sz="1800" b="1" dirty="0">
                <a:latin typeface="Calibri" panose="020F0502020204030204" pitchFamily="34" charset="0"/>
                <a:ea typeface="Calibri" panose="020F0502020204030204" pitchFamily="34" charset="0"/>
                <a:cs typeface="Calibri" panose="020F0502020204030204" pitchFamily="34" charset="0"/>
              </a:rPr>
              <a:t>Trailer </a:t>
            </a:r>
            <a:r>
              <a:rPr lang="en-US" sz="1800" dirty="0">
                <a:latin typeface="Calibri" panose="020F0502020204030204" pitchFamily="34" charset="0"/>
                <a:ea typeface="Calibri" panose="020F0502020204030204" pitchFamily="34" charset="0"/>
                <a:cs typeface="Calibri" panose="020F0502020204030204" pitchFamily="34" charset="0"/>
              </a:rPr>
              <a:t>at the end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These dummy nodes are known as </a:t>
            </a:r>
            <a:r>
              <a:rPr lang="en-US" sz="1800" b="1" dirty="0">
                <a:latin typeface="Calibri" panose="020F0502020204030204" pitchFamily="34" charset="0"/>
                <a:ea typeface="Calibri" panose="020F0502020204030204" pitchFamily="34" charset="0"/>
                <a:cs typeface="Calibri" panose="020F0502020204030204" pitchFamily="34" charset="0"/>
              </a:rPr>
              <a:t>sentinels (guards)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do not store elements of the primary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an 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the trailer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header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a nonempty list: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Header’s next points to a node containing the first real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Trailer’s </a:t>
            </a:r>
            <a:r>
              <a:rPr lang="en-US" sz="1800" dirty="0" err="1">
                <a:latin typeface="Calibri" panose="020F0502020204030204" pitchFamily="34" charset="0"/>
                <a:ea typeface="Calibri" panose="020F0502020204030204" pitchFamily="34" charset="0"/>
                <a:cs typeface="Calibri" panose="020F0502020204030204" pitchFamily="34" charset="0"/>
              </a:rPr>
              <a:t>prev</a:t>
            </a:r>
            <a:r>
              <a:rPr lang="en-US" sz="1800" dirty="0">
                <a:latin typeface="Calibri" panose="020F0502020204030204" pitchFamily="34" charset="0"/>
                <a:ea typeface="Calibri" panose="020F0502020204030204" pitchFamily="34" charset="0"/>
                <a:cs typeface="Calibri" panose="020F0502020204030204" pitchFamily="34" charset="0"/>
              </a:rPr>
              <a:t> points to the last element of the sequence</a:t>
            </a:r>
          </a:p>
        </p:txBody>
      </p:sp>
    </p:spTree>
    <p:extLst>
      <p:ext uri="{BB962C8B-B14F-4D97-AF65-F5344CB8AC3E}">
        <p14:creationId xmlns:p14="http://schemas.microsoft.com/office/powerpoint/2010/main" val="2683378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 with sentinels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4160490"/>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4160490"/>
                <a:ext cx="524245" cy="259311"/>
              </a:xfrm>
              <a:blipFill>
                <a:blip r:embed="rId3"/>
                <a:stretch>
                  <a:fillRect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391286148"/>
              </p:ext>
            </p:extLst>
          </p:nvPr>
        </p:nvGraphicFramePr>
        <p:xfrm>
          <a:off x="2433210"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29438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296144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296529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4167107"/>
                <a:ext cx="524244" cy="259311"/>
              </a:xfrm>
              <a:prstGeom prst="rect">
                <a:avLst/>
              </a:prstGeom>
              <a:blipFill>
                <a:blip r:embed="rId4"/>
                <a:stretch>
                  <a:fillRect/>
                </a:stretch>
              </a:blipFill>
              <a:ln>
                <a:noFill/>
              </a:ln>
            </p:spPr>
            <p:txBody>
              <a:bodyPr/>
              <a:lstStyle/>
              <a:p>
                <a:r>
                  <a:rPr lang="de-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doubly linked list keeping three elements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Vienna, Austria, -10</a:t>
            </a:r>
          </a:p>
        </p:txBody>
      </p:sp>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3510570"/>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606092309"/>
              </p:ext>
            </p:extLst>
          </p:nvPr>
        </p:nvGraphicFramePr>
        <p:xfrm>
          <a:off x="811198" y="376373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387032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416057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416057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416049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4160490"/>
                <a:ext cx="524245" cy="259311"/>
              </a:xfrm>
              <a:prstGeom prst="rect">
                <a:avLst/>
              </a:prstGeom>
              <a:blipFill>
                <a:blip r:embed="rId7"/>
                <a:stretch>
                  <a:fillRect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2958383829"/>
              </p:ext>
            </p:extLst>
          </p:nvPr>
        </p:nvGraphicFramePr>
        <p:xfrm>
          <a:off x="406375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335322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387685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416710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416710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4157414"/>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4150989"/>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4150989"/>
                <a:ext cx="524245" cy="259311"/>
              </a:xfrm>
              <a:prstGeom prst="rect">
                <a:avLst/>
              </a:prstGeom>
              <a:blipFill>
                <a:blip r:embed="rId7"/>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3778948195"/>
              </p:ext>
            </p:extLst>
          </p:nvPr>
        </p:nvGraphicFramePr>
        <p:xfrm>
          <a:off x="5691833" y="3760768"/>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3343720"/>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3867358"/>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4017135"/>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415760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4157606"/>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414791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4147913"/>
                <a:ext cx="524245" cy="259311"/>
              </a:xfrm>
              <a:prstGeom prst="rect">
                <a:avLst/>
              </a:prstGeom>
              <a:blipFill>
                <a:blip r:embed="rId8"/>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721002262"/>
              </p:ext>
            </p:extLst>
          </p:nvPr>
        </p:nvGraphicFramePr>
        <p:xfrm>
          <a:off x="7322395" y="377026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4026636"/>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415741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4157414"/>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351057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3510570"/>
                <a:ext cx="850129" cy="259311"/>
              </a:xfrm>
              <a:prstGeom prst="rect">
                <a:avLst/>
              </a:prstGeom>
              <a:blipFill>
                <a:blip r:embed="rId10"/>
                <a:stretch>
                  <a:fillRect t="-4762"/>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49834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Advantage of sentinels</a:t>
            </a:r>
            <a:endParaRPr lang="en-US" sz="2800" b="1" noProof="0" dirty="0">
              <a:latin typeface="Calibri" panose="020F0502020204030204" pitchFamily="34" charset="0"/>
              <a:cs typeface="Calibri" panose="020F0502020204030204" pitchFamily="34" charset="0"/>
            </a:endParaRPr>
          </a:p>
        </p:txBody>
      </p:sp>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551026" y="1247818"/>
            <a:ext cx="8229300" cy="49243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could implement the doubly linked list without sentinels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However, using sentinels simplifies the operation logic</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Header and trailer nodes never change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insert operations are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node is always placed between a pair of existing nodes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All delete operations are also treated the same: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Every node that we want to delete has neighbors on each side</a:t>
            </a:r>
          </a:p>
        </p:txBody>
      </p:sp>
    </p:spTree>
    <p:extLst>
      <p:ext uri="{BB962C8B-B14F-4D97-AF65-F5344CB8AC3E}">
        <p14:creationId xmlns:p14="http://schemas.microsoft.com/office/powerpoint/2010/main" val="214062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Inserting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709947" y="2635033"/>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709947" y="2635033"/>
                <a:ext cx="524245" cy="259311"/>
              </a:xfrm>
              <a:blipFill>
                <a:blip r:embed="rId3"/>
                <a:stretch>
                  <a:fillRect t="-2326"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44868927"/>
              </p:ext>
            </p:extLst>
          </p:nvPr>
        </p:nvGraphicFramePr>
        <p:xfrm>
          <a:off x="2433210"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13943"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353728"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58218" y="141840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70537" y="143599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822135" y="143983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974427"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182573"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182573"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301390"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301390"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710429"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710429" y="1985113"/>
                <a:ext cx="850129" cy="259311"/>
              </a:xfrm>
              <a:prstGeom prst="rect">
                <a:avLst/>
              </a:prstGeom>
              <a:blipFill>
                <a:blip r:embed="rId6"/>
                <a:stretch>
                  <a:fillRect t="-7143"/>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868190440"/>
              </p:ext>
            </p:extLst>
          </p:nvPr>
        </p:nvGraphicFramePr>
        <p:xfrm>
          <a:off x="811198" y="223828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731716" y="234487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560561" y="263511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560561" y="263511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340492" y="2635033"/>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340492" y="2635033"/>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727176473"/>
              </p:ext>
            </p:extLst>
          </p:nvPr>
        </p:nvGraphicFramePr>
        <p:xfrm>
          <a:off x="406375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644488" y="1827764"/>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984273" y="235140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60497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813118" y="264165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813118" y="2641650"/>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93193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931935" y="2631957"/>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968570" y="262553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968570" y="2625532"/>
                <a:ext cx="524245" cy="259311"/>
              </a:xfrm>
              <a:prstGeom prst="rect">
                <a:avLst/>
              </a:prstGeom>
              <a:blipFill>
                <a:blip r:embed="rId9"/>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56744103"/>
              </p:ext>
            </p:extLst>
          </p:nvPr>
        </p:nvGraphicFramePr>
        <p:xfrm>
          <a:off x="5691833" y="223531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272566" y="181826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612351" y="234190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233050" y="249167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441196" y="263214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441196" y="2632149"/>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560013" y="262245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560013" y="2622456"/>
                <a:ext cx="524245" cy="259311"/>
              </a:xfrm>
              <a:prstGeom prst="rect">
                <a:avLst/>
              </a:prstGeom>
              <a:blipFill>
                <a:blip r:embed="rId11"/>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1970457118"/>
              </p:ext>
            </p:extLst>
          </p:nvPr>
        </p:nvGraphicFramePr>
        <p:xfrm>
          <a:off x="7322395" y="2244812"/>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863612" y="2501179"/>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190575" y="263195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190575" y="2631957"/>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584378" y="1985113"/>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584378" y="1985113"/>
                <a:ext cx="850129" cy="259311"/>
              </a:xfrm>
              <a:prstGeom prst="rect">
                <a:avLst/>
              </a:prstGeom>
              <a:blipFill>
                <a:blip r:embed="rId12"/>
                <a:stretch>
                  <a:fillRect t="-7143"/>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898091"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898091" y="4890522"/>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4066653738"/>
              </p:ext>
            </p:extLst>
          </p:nvPr>
        </p:nvGraphicFramePr>
        <p:xfrm>
          <a:off x="1621354"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02087"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41872" y="4606891"/>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46362" y="367388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58681" y="369148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84370" y="3695323"/>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62571"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70717"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70717"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489534"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489534"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01427"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01427" y="4240602"/>
                <a:ext cx="850129" cy="259311"/>
              </a:xfrm>
              <a:prstGeom prst="rect">
                <a:avLst/>
              </a:prstGeom>
              <a:blipFill>
                <a:blip r:embed="rId13"/>
                <a:stretch>
                  <a:fillRect t="-7143"/>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3347546875"/>
              </p:ext>
            </p:extLst>
          </p:nvPr>
        </p:nvGraphicFramePr>
        <p:xfrm>
          <a:off x="-658" y="449377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19860" y="460036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48705" y="489060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48705" y="489060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28636" y="489052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28636" y="4890522"/>
                <a:ext cx="524245" cy="259311"/>
              </a:xfrm>
              <a:prstGeom prst="rect">
                <a:avLst/>
              </a:prstGeom>
              <a:blipFill>
                <a:blip r:embed="rId3"/>
                <a:stretch>
                  <a:fillRect t="-2326"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3170951834"/>
              </p:ext>
            </p:extLst>
          </p:nvPr>
        </p:nvGraphicFramePr>
        <p:xfrm>
          <a:off x="3251899"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32632" y="408325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0" name="Gerade Verbindung mit Pfeil 59">
            <a:extLst>
              <a:ext uri="{FF2B5EF4-FFF2-40B4-BE49-F238E27FC236}">
                <a16:creationId xmlns:a16="http://schemas.microsoft.com/office/drawing/2014/main" id="{27DD539D-39A3-4CAA-84A6-74C929CBA35F}"/>
              </a:ext>
            </a:extLst>
          </p:cNvPr>
          <p:cNvCxnSpPr>
            <a:cxnSpLocks/>
          </p:cNvCxnSpPr>
          <p:nvPr/>
        </p:nvCxnSpPr>
        <p:spPr>
          <a:xfrm flipV="1">
            <a:off x="4172417" y="4120550"/>
            <a:ext cx="386361" cy="486341"/>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793116"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01262" y="489713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01262" y="4897139"/>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20079"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20079" y="4887446"/>
                <a:ext cx="524245" cy="259311"/>
              </a:xfrm>
              <a:prstGeom prst="rect">
                <a:avLst/>
              </a:prstGeom>
              <a:blipFill>
                <a:blip r:embed="rId5"/>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30805" y="488102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30805" y="4881021"/>
                <a:ext cx="524245" cy="259311"/>
              </a:xfrm>
              <a:prstGeom prst="rect">
                <a:avLst/>
              </a:prstGeom>
              <a:blipFill>
                <a:blip r:embed="rId14"/>
                <a:stretch>
                  <a:fillRect t="-2381"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630973748"/>
              </p:ext>
            </p:extLst>
          </p:nvPr>
        </p:nvGraphicFramePr>
        <p:xfrm>
          <a:off x="6354068" y="449080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34801" y="407375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74586" y="459739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a:extLst>
              <a:ext uri="{FF2B5EF4-FFF2-40B4-BE49-F238E27FC236}">
                <a16:creationId xmlns:a16="http://schemas.microsoft.com/office/drawing/2014/main" id="{07C34B39-536B-4DE9-A4F7-88E500B1CE75}"/>
              </a:ext>
            </a:extLst>
          </p:cNvPr>
          <p:cNvCxnSpPr>
            <a:cxnSpLocks/>
          </p:cNvCxnSpPr>
          <p:nvPr/>
        </p:nvCxnSpPr>
        <p:spPr>
          <a:xfrm flipH="1">
            <a:off x="6014417" y="4763472"/>
            <a:ext cx="534020" cy="537038"/>
          </a:xfrm>
          <a:prstGeom prst="straightConnector1">
            <a:avLst/>
          </a:prstGeom>
          <a:ln w="25400">
            <a:solidFill>
              <a:schemeClr val="accent1"/>
            </a:solidFill>
            <a:headEnd type="ova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03431" y="488763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03431" y="4887638"/>
                <a:ext cx="524244" cy="259311"/>
              </a:xfrm>
              <a:prstGeom prst="rect">
                <a:avLst/>
              </a:prstGeom>
              <a:blipFill>
                <a:blip r:embed="rId10"/>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22248" y="487794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22248" y="4877945"/>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3972241148"/>
              </p:ext>
            </p:extLst>
          </p:nvPr>
        </p:nvGraphicFramePr>
        <p:xfrm>
          <a:off x="7984630" y="4500301"/>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25847" y="4756668"/>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52810" y="488744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52810" y="4887446"/>
                <a:ext cx="524245" cy="259311"/>
              </a:xfrm>
              <a:prstGeom prst="rect">
                <a:avLst/>
              </a:prstGeom>
              <a:blipFill>
                <a:blip r:embed="rId8"/>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46613" y="4240602"/>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46613" y="4240602"/>
                <a:ext cx="850129" cy="259311"/>
              </a:xfrm>
              <a:prstGeom prst="rect">
                <a:avLst/>
              </a:prstGeom>
              <a:blipFill>
                <a:blip r:embed="rId16"/>
                <a:stretch>
                  <a:fillRect t="-7143"/>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22159" y="34436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092114" y="4897326"/>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092114" y="4897326"/>
                <a:ext cx="524245" cy="259311"/>
              </a:xfrm>
              <a:prstGeom prst="rect">
                <a:avLst/>
              </a:prstGeom>
              <a:blipFill>
                <a:blip r:embed="rId7"/>
                <a:stretch>
                  <a:fillRect t="-2326"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271245091"/>
              </p:ext>
            </p:extLst>
          </p:nvPr>
        </p:nvGraphicFramePr>
        <p:xfrm>
          <a:off x="4815377" y="4507105"/>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85768" y="3800209"/>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03687" y="4597390"/>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18299" y="4763472"/>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2EECA8A8-225A-4B69-A2CF-9892E4169233}"/>
              </a:ext>
            </a:extLst>
          </p:cNvPr>
          <p:cNvCxnSpPr>
            <a:cxnSpLocks/>
          </p:cNvCxnSpPr>
          <p:nvPr/>
        </p:nvCxnSpPr>
        <p:spPr>
          <a:xfrm>
            <a:off x="4551428" y="412055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6A45A906-0890-4D73-AD30-0D53BA87486E}"/>
              </a:ext>
            </a:extLst>
          </p:cNvPr>
          <p:cNvCxnSpPr>
            <a:cxnSpLocks/>
          </p:cNvCxnSpPr>
          <p:nvPr/>
        </p:nvCxnSpPr>
        <p:spPr>
          <a:xfrm>
            <a:off x="5890474" y="4120322"/>
            <a:ext cx="502647" cy="377964"/>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F925F057-331C-4985-AF2C-E33418D9C8C6}"/>
              </a:ext>
            </a:extLst>
          </p:cNvPr>
          <p:cNvCxnSpPr>
            <a:cxnSpLocks/>
          </p:cNvCxnSpPr>
          <p:nvPr/>
        </p:nvCxnSpPr>
        <p:spPr>
          <a:xfrm>
            <a:off x="4678579" y="5300510"/>
            <a:ext cx="1351314" cy="0"/>
          </a:xfrm>
          <a:prstGeom prst="straightConnector1">
            <a:avLst/>
          </a:prstGeom>
          <a:ln w="25400">
            <a:solidFill>
              <a:schemeClr val="accent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3" name="Gerade Verbindung mit Pfeil 102">
            <a:extLst>
              <a:ext uri="{FF2B5EF4-FFF2-40B4-BE49-F238E27FC236}">
                <a16:creationId xmlns:a16="http://schemas.microsoft.com/office/drawing/2014/main" id="{534A540C-58A1-4DBE-8572-90D31C1B93BB}"/>
              </a:ext>
            </a:extLst>
          </p:cNvPr>
          <p:cNvCxnSpPr>
            <a:cxnSpLocks/>
          </p:cNvCxnSpPr>
          <p:nvPr/>
        </p:nvCxnSpPr>
        <p:spPr>
          <a:xfrm flipH="1" flipV="1">
            <a:off x="4277999" y="4861640"/>
            <a:ext cx="400580" cy="453492"/>
          </a:xfrm>
          <a:prstGeom prst="straightConnector1">
            <a:avLst/>
          </a:prstGeom>
          <a:ln w="254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65410" y="4902336"/>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65410" y="4902336"/>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699021" y="4890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699021" y="4890152"/>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48853" y="4770386"/>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77033" y="4597390"/>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926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8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10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60"/>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10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Deleting with </a:t>
            </a:r>
            <a:r>
              <a:rPr lang="en-US" sz="2800" b="1" dirty="0" err="1">
                <a:latin typeface="Calibri" panose="020F0502020204030204" pitchFamily="34" charset="0"/>
                <a:cs typeface="Calibri" panose="020F0502020204030204" pitchFamily="34" charset="0"/>
              </a:rPr>
              <a:t>doub</a:t>
            </a:r>
            <a:r>
              <a:rPr lang="en-US" sz="2800" b="1" noProof="0" dirty="0" err="1">
                <a:latin typeface="Calibri" panose="020F0502020204030204" pitchFamily="34" charset="0"/>
                <a:cs typeface="Calibri" panose="020F0502020204030204" pitchFamily="34" charset="0"/>
              </a:rPr>
              <a:t>ly</a:t>
            </a:r>
            <a:r>
              <a:rPr lang="en-US" sz="2800" b="1" noProof="0" dirty="0">
                <a:latin typeface="Calibri" panose="020F0502020204030204" pitchFamily="34" charset="0"/>
                <a:cs typeface="Calibri" panose="020F0502020204030204" pitchFamily="34" charset="0"/>
              </a:rPr>
              <a:t>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51190" y="5660228"/>
                <a:ext cx="524245"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51190" y="5660228"/>
                <a:ext cx="524245" cy="259311"/>
              </a:xfrm>
              <a:blipFill>
                <a:blip r:embed="rId3"/>
                <a:stretch>
                  <a:fillRect t="-2381" r="-5814"/>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1422978465"/>
              </p:ext>
            </p:extLst>
          </p:nvPr>
        </p:nvGraphicFramePr>
        <p:xfrm>
          <a:off x="2274453"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855186"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194971"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99461" y="444359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11780" y="446118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63378" y="446502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flipH="1">
            <a:off x="1815670"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23816"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23816"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2BF06C84-49AE-4E07-B69C-D45B0F89FA51}"/>
                  </a:ext>
                </a:extLst>
              </p:cNvPr>
              <p:cNvSpPr txBox="1">
                <a:spLocks/>
              </p:cNvSpPr>
              <p:nvPr/>
            </p:nvSpPr>
            <p:spPr>
              <a:xfrm>
                <a:off x="2142633"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2BF06C84-49AE-4E07-B69C-D45B0F89FA51}"/>
                  </a:ext>
                </a:extLst>
              </p:cNvPr>
              <p:cNvSpPr txBox="1">
                <a:spLocks noRot="1" noChangeAspect="1" noMove="1" noResize="1" noEditPoints="1" noAdjustHandles="1" noChangeArrowheads="1" noChangeShapeType="1" noTextEdit="1"/>
              </p:cNvSpPr>
              <p:nvPr/>
            </p:nvSpPr>
            <p:spPr>
              <a:xfrm>
                <a:off x="2142633" y="5657152"/>
                <a:ext cx="524245" cy="259311"/>
              </a:xfrm>
              <a:prstGeom prst="rect">
                <a:avLst/>
              </a:prstGeom>
              <a:blipFill>
                <a:blip r:embed="rId5"/>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8" name="Textplatzhalter 2">
                <a:extLst>
                  <a:ext uri="{FF2B5EF4-FFF2-40B4-BE49-F238E27FC236}">
                    <a16:creationId xmlns:a16="http://schemas.microsoft.com/office/drawing/2014/main" id="{B6621432-4795-4C1E-AA96-DE197A5F527B}"/>
                  </a:ext>
                </a:extLst>
              </p:cNvPr>
              <p:cNvSpPr txBox="1">
                <a:spLocks/>
              </p:cNvSpPr>
              <p:nvPr/>
            </p:nvSpPr>
            <p:spPr>
              <a:xfrm>
                <a:off x="551672"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8" name="Textplatzhalter 2">
                <a:extLst>
                  <a:ext uri="{FF2B5EF4-FFF2-40B4-BE49-F238E27FC236}">
                    <a16:creationId xmlns:a16="http://schemas.microsoft.com/office/drawing/2014/main" id="{B6621432-4795-4C1E-AA96-DE197A5F527B}"/>
                  </a:ext>
                </a:extLst>
              </p:cNvPr>
              <p:cNvSpPr txBox="1">
                <a:spLocks noRot="1" noChangeAspect="1" noMove="1" noResize="1" noEditPoints="1" noAdjustHandles="1" noChangeArrowheads="1" noChangeShapeType="1" noTextEdit="1"/>
              </p:cNvSpPr>
              <p:nvPr/>
            </p:nvSpPr>
            <p:spPr>
              <a:xfrm>
                <a:off x="551672" y="5010308"/>
                <a:ext cx="850129" cy="259311"/>
              </a:xfrm>
              <a:prstGeom prst="rect">
                <a:avLst/>
              </a:prstGeom>
              <a:blipFill>
                <a:blip r:embed="rId6"/>
                <a:stretch>
                  <a:fillRect t="-4762"/>
                </a:stretch>
              </a:blipFill>
              <a:ln>
                <a:noFill/>
              </a:ln>
            </p:spPr>
            <p:txBody>
              <a:bodyPr/>
              <a:lstStyle/>
              <a:p>
                <a:r>
                  <a:rPr lang="de-AT">
                    <a:noFill/>
                  </a:rPr>
                  <a:t> </a:t>
                </a:r>
              </a:p>
            </p:txBody>
          </p:sp>
        </mc:Fallback>
      </mc:AlternateContent>
      <p:graphicFrame>
        <p:nvGraphicFramePr>
          <p:cNvPr id="49" name="Tabelle 48">
            <a:extLst>
              <a:ext uri="{FF2B5EF4-FFF2-40B4-BE49-F238E27FC236}">
                <a16:creationId xmlns:a16="http://schemas.microsoft.com/office/drawing/2014/main" id="{BA2D8CA3-3BEB-4D0C-9537-F855B506E2F9}"/>
              </a:ext>
            </a:extLst>
          </p:cNvPr>
          <p:cNvGraphicFramePr>
            <a:graphicFrameLocks noGrp="1"/>
          </p:cNvGraphicFramePr>
          <p:nvPr>
            <p:extLst>
              <p:ext uri="{D42A27DB-BD31-4B8C-83A1-F6EECF244321}">
                <p14:modId xmlns:p14="http://schemas.microsoft.com/office/powerpoint/2010/main" val="1053288051"/>
              </p:ext>
            </p:extLst>
          </p:nvPr>
        </p:nvGraphicFramePr>
        <p:xfrm>
          <a:off x="652441" y="526347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0" name="Gerade Verbindung mit Pfeil 49">
            <a:extLst>
              <a:ext uri="{FF2B5EF4-FFF2-40B4-BE49-F238E27FC236}">
                <a16:creationId xmlns:a16="http://schemas.microsoft.com/office/drawing/2014/main" id="{21924867-F610-4B10-A53D-53EF3E864F50}"/>
              </a:ext>
            </a:extLst>
          </p:cNvPr>
          <p:cNvCxnSpPr>
            <a:cxnSpLocks/>
          </p:cNvCxnSpPr>
          <p:nvPr/>
        </p:nvCxnSpPr>
        <p:spPr>
          <a:xfrm>
            <a:off x="1572959" y="537006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platzhalter 2">
                <a:extLst>
                  <a:ext uri="{FF2B5EF4-FFF2-40B4-BE49-F238E27FC236}">
                    <a16:creationId xmlns:a16="http://schemas.microsoft.com/office/drawing/2014/main" id="{02EA72A2-E388-4CBA-859F-2E44A087C016}"/>
                  </a:ext>
                </a:extLst>
              </p:cNvPr>
              <p:cNvSpPr txBox="1">
                <a:spLocks/>
              </p:cNvSpPr>
              <p:nvPr/>
            </p:nvSpPr>
            <p:spPr>
              <a:xfrm>
                <a:off x="1401804" y="566031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2" name="Textplatzhalter 2">
                <a:extLst>
                  <a:ext uri="{FF2B5EF4-FFF2-40B4-BE49-F238E27FC236}">
                    <a16:creationId xmlns:a16="http://schemas.microsoft.com/office/drawing/2014/main" id="{02EA72A2-E388-4CBA-859F-2E44A087C016}"/>
                  </a:ext>
                </a:extLst>
              </p:cNvPr>
              <p:cNvSpPr txBox="1">
                <a:spLocks noRot="1" noChangeAspect="1" noMove="1" noResize="1" noEditPoints="1" noAdjustHandles="1" noChangeArrowheads="1" noChangeShapeType="1" noTextEdit="1"/>
              </p:cNvSpPr>
              <p:nvPr/>
            </p:nvSpPr>
            <p:spPr>
              <a:xfrm>
                <a:off x="1401804" y="5660314"/>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1" name="Textplatzhalter 2">
                <a:extLst>
                  <a:ext uri="{FF2B5EF4-FFF2-40B4-BE49-F238E27FC236}">
                    <a16:creationId xmlns:a16="http://schemas.microsoft.com/office/drawing/2014/main" id="{0DA2FF47-1E1B-4AE8-856A-C1D19C6A23B9}"/>
                  </a:ext>
                </a:extLst>
              </p:cNvPr>
              <p:cNvSpPr txBox="1">
                <a:spLocks/>
              </p:cNvSpPr>
              <p:nvPr/>
            </p:nvSpPr>
            <p:spPr>
              <a:xfrm>
                <a:off x="4181735" y="5660228"/>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1" name="Textplatzhalter 2">
                <a:extLst>
                  <a:ext uri="{FF2B5EF4-FFF2-40B4-BE49-F238E27FC236}">
                    <a16:creationId xmlns:a16="http://schemas.microsoft.com/office/drawing/2014/main" id="{0DA2FF47-1E1B-4AE8-856A-C1D19C6A23B9}"/>
                  </a:ext>
                </a:extLst>
              </p:cNvPr>
              <p:cNvSpPr txBox="1">
                <a:spLocks noRot="1" noChangeAspect="1" noMove="1" noResize="1" noEditPoints="1" noAdjustHandles="1" noChangeArrowheads="1" noChangeShapeType="1" noTextEdit="1"/>
              </p:cNvSpPr>
              <p:nvPr/>
            </p:nvSpPr>
            <p:spPr>
              <a:xfrm>
                <a:off x="4181735" y="5660228"/>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62" name="Tabelle 61">
            <a:extLst>
              <a:ext uri="{FF2B5EF4-FFF2-40B4-BE49-F238E27FC236}">
                <a16:creationId xmlns:a16="http://schemas.microsoft.com/office/drawing/2014/main" id="{AC656FCE-91FB-497B-82CF-F903C83150ED}"/>
              </a:ext>
            </a:extLst>
          </p:cNvPr>
          <p:cNvGraphicFramePr>
            <a:graphicFrameLocks noGrp="1"/>
          </p:cNvGraphicFramePr>
          <p:nvPr>
            <p:extLst>
              <p:ext uri="{D42A27DB-BD31-4B8C-83A1-F6EECF244321}">
                <p14:modId xmlns:p14="http://schemas.microsoft.com/office/powerpoint/2010/main" val="3453216252"/>
              </p:ext>
            </p:extLst>
          </p:nvPr>
        </p:nvGraphicFramePr>
        <p:xfrm>
          <a:off x="390499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63" name="Gerade Verbindung mit Pfeil 62">
            <a:extLst>
              <a:ext uri="{FF2B5EF4-FFF2-40B4-BE49-F238E27FC236}">
                <a16:creationId xmlns:a16="http://schemas.microsoft.com/office/drawing/2014/main" id="{A0A8C8A1-025C-488E-B189-3C8713C589FD}"/>
              </a:ext>
            </a:extLst>
          </p:cNvPr>
          <p:cNvCxnSpPr>
            <a:cxnSpLocks/>
          </p:cNvCxnSpPr>
          <p:nvPr/>
        </p:nvCxnSpPr>
        <p:spPr>
          <a:xfrm flipV="1">
            <a:off x="4485731" y="4852959"/>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8FDCAE03-727E-40C9-84DB-2AD77F875EE3}"/>
              </a:ext>
            </a:extLst>
          </p:cNvPr>
          <p:cNvCxnSpPr>
            <a:cxnSpLocks/>
          </p:cNvCxnSpPr>
          <p:nvPr/>
        </p:nvCxnSpPr>
        <p:spPr>
          <a:xfrm>
            <a:off x="4825516" y="5376597"/>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4C43B9B6-D3CA-4A43-9D04-B50D0D55C9AF}"/>
              </a:ext>
            </a:extLst>
          </p:cNvPr>
          <p:cNvCxnSpPr>
            <a:cxnSpLocks/>
          </p:cNvCxnSpPr>
          <p:nvPr/>
        </p:nvCxnSpPr>
        <p:spPr>
          <a:xfrm flipH="1">
            <a:off x="344621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platzhalter 2">
                <a:extLst>
                  <a:ext uri="{FF2B5EF4-FFF2-40B4-BE49-F238E27FC236}">
                    <a16:creationId xmlns:a16="http://schemas.microsoft.com/office/drawing/2014/main" id="{2EC047FD-6D4A-495D-AECC-24E955366327}"/>
                  </a:ext>
                </a:extLst>
              </p:cNvPr>
              <p:cNvSpPr txBox="1">
                <a:spLocks/>
              </p:cNvSpPr>
              <p:nvPr/>
            </p:nvSpPr>
            <p:spPr>
              <a:xfrm>
                <a:off x="4654361" y="566684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6" name="Textplatzhalter 2">
                <a:extLst>
                  <a:ext uri="{FF2B5EF4-FFF2-40B4-BE49-F238E27FC236}">
                    <a16:creationId xmlns:a16="http://schemas.microsoft.com/office/drawing/2014/main" id="{2EC047FD-6D4A-495D-AECC-24E955366327}"/>
                  </a:ext>
                </a:extLst>
              </p:cNvPr>
              <p:cNvSpPr txBox="1">
                <a:spLocks noRot="1" noChangeAspect="1" noMove="1" noResize="1" noEditPoints="1" noAdjustHandles="1" noChangeArrowheads="1" noChangeShapeType="1" noTextEdit="1"/>
              </p:cNvSpPr>
              <p:nvPr/>
            </p:nvSpPr>
            <p:spPr>
              <a:xfrm>
                <a:off x="4654361" y="566684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7" name="Textplatzhalter 2">
                <a:extLst>
                  <a:ext uri="{FF2B5EF4-FFF2-40B4-BE49-F238E27FC236}">
                    <a16:creationId xmlns:a16="http://schemas.microsoft.com/office/drawing/2014/main" id="{9CB18AE0-B66C-4A0A-8301-C8E3F42CE6F0}"/>
                  </a:ext>
                </a:extLst>
              </p:cNvPr>
              <p:cNvSpPr txBox="1">
                <a:spLocks/>
              </p:cNvSpPr>
              <p:nvPr/>
            </p:nvSpPr>
            <p:spPr>
              <a:xfrm>
                <a:off x="377317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7" name="Textplatzhalter 2">
                <a:extLst>
                  <a:ext uri="{FF2B5EF4-FFF2-40B4-BE49-F238E27FC236}">
                    <a16:creationId xmlns:a16="http://schemas.microsoft.com/office/drawing/2014/main" id="{9CB18AE0-B66C-4A0A-8301-C8E3F42CE6F0}"/>
                  </a:ext>
                </a:extLst>
              </p:cNvPr>
              <p:cNvSpPr txBox="1">
                <a:spLocks noRot="1" noChangeAspect="1" noMove="1" noResize="1" noEditPoints="1" noAdjustHandles="1" noChangeArrowheads="1" noChangeShapeType="1" noTextEdit="1"/>
              </p:cNvSpPr>
              <p:nvPr/>
            </p:nvSpPr>
            <p:spPr>
              <a:xfrm>
                <a:off x="377317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8" name="Textplatzhalter 2">
                <a:extLst>
                  <a:ext uri="{FF2B5EF4-FFF2-40B4-BE49-F238E27FC236}">
                    <a16:creationId xmlns:a16="http://schemas.microsoft.com/office/drawing/2014/main" id="{A87D6558-BCD4-4EE2-AA40-393EE4B3229C}"/>
                  </a:ext>
                </a:extLst>
              </p:cNvPr>
              <p:cNvSpPr txBox="1">
                <a:spLocks/>
              </p:cNvSpPr>
              <p:nvPr/>
            </p:nvSpPr>
            <p:spPr>
              <a:xfrm>
                <a:off x="5809813" y="5650727"/>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8" name="Textplatzhalter 2">
                <a:extLst>
                  <a:ext uri="{FF2B5EF4-FFF2-40B4-BE49-F238E27FC236}">
                    <a16:creationId xmlns:a16="http://schemas.microsoft.com/office/drawing/2014/main" id="{A87D6558-BCD4-4EE2-AA40-393EE4B3229C}"/>
                  </a:ext>
                </a:extLst>
              </p:cNvPr>
              <p:cNvSpPr txBox="1">
                <a:spLocks noRot="1" noChangeAspect="1" noMove="1" noResize="1" noEditPoints="1" noAdjustHandles="1" noChangeArrowheads="1" noChangeShapeType="1" noTextEdit="1"/>
              </p:cNvSpPr>
              <p:nvPr/>
            </p:nvSpPr>
            <p:spPr>
              <a:xfrm>
                <a:off x="5809813" y="5650727"/>
                <a:ext cx="524245" cy="259311"/>
              </a:xfrm>
              <a:prstGeom prst="rect">
                <a:avLst/>
              </a:prstGeom>
              <a:blipFill>
                <a:blip r:embed="rId8"/>
                <a:stretch>
                  <a:fillRect t="-2381" r="-6977"/>
                </a:stretch>
              </a:blipFill>
              <a:ln>
                <a:noFill/>
              </a:ln>
            </p:spPr>
            <p:txBody>
              <a:bodyPr/>
              <a:lstStyle/>
              <a:p>
                <a:r>
                  <a:rPr lang="de-AT">
                    <a:noFill/>
                  </a:rPr>
                  <a:t> </a:t>
                </a:r>
              </a:p>
            </p:txBody>
          </p:sp>
        </mc:Fallback>
      </mc:AlternateContent>
      <p:graphicFrame>
        <p:nvGraphicFramePr>
          <p:cNvPr id="69" name="Tabelle 68">
            <a:extLst>
              <a:ext uri="{FF2B5EF4-FFF2-40B4-BE49-F238E27FC236}">
                <a16:creationId xmlns:a16="http://schemas.microsoft.com/office/drawing/2014/main" id="{CA2EA722-F8B4-457E-86B3-E564189FA456}"/>
              </a:ext>
            </a:extLst>
          </p:cNvPr>
          <p:cNvGraphicFramePr>
            <a:graphicFrameLocks noGrp="1"/>
          </p:cNvGraphicFramePr>
          <p:nvPr>
            <p:extLst>
              <p:ext uri="{D42A27DB-BD31-4B8C-83A1-F6EECF244321}">
                <p14:modId xmlns:p14="http://schemas.microsoft.com/office/powerpoint/2010/main" val="1239065628"/>
              </p:ext>
            </p:extLst>
          </p:nvPr>
        </p:nvGraphicFramePr>
        <p:xfrm>
          <a:off x="5533076" y="5260506"/>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0" name="Gerade Verbindung mit Pfeil 69">
            <a:extLst>
              <a:ext uri="{FF2B5EF4-FFF2-40B4-BE49-F238E27FC236}">
                <a16:creationId xmlns:a16="http://schemas.microsoft.com/office/drawing/2014/main" id="{B51A1A3C-B2E0-440B-AD60-877D75CC4F2C}"/>
              </a:ext>
            </a:extLst>
          </p:cNvPr>
          <p:cNvCxnSpPr>
            <a:cxnSpLocks/>
          </p:cNvCxnSpPr>
          <p:nvPr/>
        </p:nvCxnSpPr>
        <p:spPr>
          <a:xfrm flipV="1">
            <a:off x="6113809" y="484345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F9E3C90-E5DF-4179-AC93-129392182C9D}"/>
              </a:ext>
            </a:extLst>
          </p:cNvPr>
          <p:cNvCxnSpPr>
            <a:cxnSpLocks/>
          </p:cNvCxnSpPr>
          <p:nvPr/>
        </p:nvCxnSpPr>
        <p:spPr>
          <a:xfrm>
            <a:off x="6453594" y="5367096"/>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5D5262BF-45BF-40DC-B392-DEB9665BC750}"/>
              </a:ext>
            </a:extLst>
          </p:cNvPr>
          <p:cNvCxnSpPr>
            <a:cxnSpLocks/>
          </p:cNvCxnSpPr>
          <p:nvPr/>
        </p:nvCxnSpPr>
        <p:spPr>
          <a:xfrm flipH="1">
            <a:off x="5074293" y="5516873"/>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platzhalter 2">
                <a:extLst>
                  <a:ext uri="{FF2B5EF4-FFF2-40B4-BE49-F238E27FC236}">
                    <a16:creationId xmlns:a16="http://schemas.microsoft.com/office/drawing/2014/main" id="{B8777FD9-35F7-4B81-AB3E-3598767096F9}"/>
                  </a:ext>
                </a:extLst>
              </p:cNvPr>
              <p:cNvSpPr txBox="1">
                <a:spLocks/>
              </p:cNvSpPr>
              <p:nvPr/>
            </p:nvSpPr>
            <p:spPr>
              <a:xfrm>
                <a:off x="6282439" y="565734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3" name="Textplatzhalter 2">
                <a:extLst>
                  <a:ext uri="{FF2B5EF4-FFF2-40B4-BE49-F238E27FC236}">
                    <a16:creationId xmlns:a16="http://schemas.microsoft.com/office/drawing/2014/main" id="{B8777FD9-35F7-4B81-AB3E-3598767096F9}"/>
                  </a:ext>
                </a:extLst>
              </p:cNvPr>
              <p:cNvSpPr txBox="1">
                <a:spLocks noRot="1" noChangeAspect="1" noMove="1" noResize="1" noEditPoints="1" noAdjustHandles="1" noChangeArrowheads="1" noChangeShapeType="1" noTextEdit="1"/>
              </p:cNvSpPr>
              <p:nvPr/>
            </p:nvSpPr>
            <p:spPr>
              <a:xfrm>
                <a:off x="6282439" y="5657344"/>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4" name="Textplatzhalter 2">
                <a:extLst>
                  <a:ext uri="{FF2B5EF4-FFF2-40B4-BE49-F238E27FC236}">
                    <a16:creationId xmlns:a16="http://schemas.microsoft.com/office/drawing/2014/main" id="{04B6A8CD-4C4E-4235-9C91-3E8839C5296C}"/>
                  </a:ext>
                </a:extLst>
              </p:cNvPr>
              <p:cNvSpPr txBox="1">
                <a:spLocks/>
              </p:cNvSpPr>
              <p:nvPr/>
            </p:nvSpPr>
            <p:spPr>
              <a:xfrm>
                <a:off x="5401256" y="564765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4" name="Textplatzhalter 2">
                <a:extLst>
                  <a:ext uri="{FF2B5EF4-FFF2-40B4-BE49-F238E27FC236}">
                    <a16:creationId xmlns:a16="http://schemas.microsoft.com/office/drawing/2014/main" id="{04B6A8CD-4C4E-4235-9C91-3E8839C5296C}"/>
                  </a:ext>
                </a:extLst>
              </p:cNvPr>
              <p:cNvSpPr txBox="1">
                <a:spLocks noRot="1" noChangeAspect="1" noMove="1" noResize="1" noEditPoints="1" noAdjustHandles="1" noChangeArrowheads="1" noChangeShapeType="1" noTextEdit="1"/>
              </p:cNvSpPr>
              <p:nvPr/>
            </p:nvSpPr>
            <p:spPr>
              <a:xfrm>
                <a:off x="5401256" y="5647651"/>
                <a:ext cx="524245" cy="259311"/>
              </a:xfrm>
              <a:prstGeom prst="rect">
                <a:avLst/>
              </a:prstGeom>
              <a:blipFill>
                <a:blip r:embed="rId10"/>
                <a:stretch>
                  <a:fillRect r="-4651"/>
                </a:stretch>
              </a:blipFill>
              <a:ln>
                <a:noFill/>
              </a:ln>
            </p:spPr>
            <p:txBody>
              <a:bodyPr/>
              <a:lstStyle/>
              <a:p>
                <a:r>
                  <a:rPr lang="de-AT">
                    <a:noFill/>
                  </a:rPr>
                  <a:t> </a:t>
                </a:r>
              </a:p>
            </p:txBody>
          </p:sp>
        </mc:Fallback>
      </mc:AlternateContent>
      <p:graphicFrame>
        <p:nvGraphicFramePr>
          <p:cNvPr id="76" name="Tabelle 75">
            <a:extLst>
              <a:ext uri="{FF2B5EF4-FFF2-40B4-BE49-F238E27FC236}">
                <a16:creationId xmlns:a16="http://schemas.microsoft.com/office/drawing/2014/main" id="{5D568849-DEA4-409C-A1BF-236C1837CF7A}"/>
              </a:ext>
            </a:extLst>
          </p:cNvPr>
          <p:cNvGraphicFramePr>
            <a:graphicFrameLocks noGrp="1"/>
          </p:cNvGraphicFramePr>
          <p:nvPr>
            <p:extLst>
              <p:ext uri="{D42A27DB-BD31-4B8C-83A1-F6EECF244321}">
                <p14:modId xmlns:p14="http://schemas.microsoft.com/office/powerpoint/2010/main" val="2652409435"/>
              </p:ext>
            </p:extLst>
          </p:nvPr>
        </p:nvGraphicFramePr>
        <p:xfrm>
          <a:off x="7163638" y="5270007"/>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79" name="Gerade Verbindung mit Pfeil 78">
            <a:extLst>
              <a:ext uri="{FF2B5EF4-FFF2-40B4-BE49-F238E27FC236}">
                <a16:creationId xmlns:a16="http://schemas.microsoft.com/office/drawing/2014/main" id="{61771541-1DF7-43F3-9704-387A255C41B4}"/>
              </a:ext>
            </a:extLst>
          </p:cNvPr>
          <p:cNvCxnSpPr>
            <a:cxnSpLocks/>
          </p:cNvCxnSpPr>
          <p:nvPr/>
        </p:nvCxnSpPr>
        <p:spPr>
          <a:xfrm flipH="1">
            <a:off x="6704855" y="5526374"/>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1" name="Textplatzhalter 2">
                <a:extLst>
                  <a:ext uri="{FF2B5EF4-FFF2-40B4-BE49-F238E27FC236}">
                    <a16:creationId xmlns:a16="http://schemas.microsoft.com/office/drawing/2014/main" id="{59B5D4BD-2E01-4D90-B3A3-CB800716CC1C}"/>
                  </a:ext>
                </a:extLst>
              </p:cNvPr>
              <p:cNvSpPr txBox="1">
                <a:spLocks/>
              </p:cNvSpPr>
              <p:nvPr/>
            </p:nvSpPr>
            <p:spPr>
              <a:xfrm>
                <a:off x="7031818" y="5657152"/>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1" name="Textplatzhalter 2">
                <a:extLst>
                  <a:ext uri="{FF2B5EF4-FFF2-40B4-BE49-F238E27FC236}">
                    <a16:creationId xmlns:a16="http://schemas.microsoft.com/office/drawing/2014/main" id="{59B5D4BD-2E01-4D90-B3A3-CB800716CC1C}"/>
                  </a:ext>
                </a:extLst>
              </p:cNvPr>
              <p:cNvSpPr txBox="1">
                <a:spLocks noRot="1" noChangeAspect="1" noMove="1" noResize="1" noEditPoints="1" noAdjustHandles="1" noChangeArrowheads="1" noChangeShapeType="1" noTextEdit="1"/>
              </p:cNvSpPr>
              <p:nvPr/>
            </p:nvSpPr>
            <p:spPr>
              <a:xfrm>
                <a:off x="7031818" y="5657152"/>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2" name="Textplatzhalter 2">
                <a:extLst>
                  <a:ext uri="{FF2B5EF4-FFF2-40B4-BE49-F238E27FC236}">
                    <a16:creationId xmlns:a16="http://schemas.microsoft.com/office/drawing/2014/main" id="{4C88BDE5-BBCB-4662-89E0-E1AF00EEF07C}"/>
                  </a:ext>
                </a:extLst>
              </p:cNvPr>
              <p:cNvSpPr txBox="1">
                <a:spLocks/>
              </p:cNvSpPr>
              <p:nvPr/>
            </p:nvSpPr>
            <p:spPr>
              <a:xfrm>
                <a:off x="7425621" y="5010308"/>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2" name="Textplatzhalter 2">
                <a:extLst>
                  <a:ext uri="{FF2B5EF4-FFF2-40B4-BE49-F238E27FC236}">
                    <a16:creationId xmlns:a16="http://schemas.microsoft.com/office/drawing/2014/main" id="{4C88BDE5-BBCB-4662-89E0-E1AF00EEF07C}"/>
                  </a:ext>
                </a:extLst>
              </p:cNvPr>
              <p:cNvSpPr txBox="1">
                <a:spLocks noRot="1" noChangeAspect="1" noMove="1" noResize="1" noEditPoints="1" noAdjustHandles="1" noChangeArrowheads="1" noChangeShapeType="1" noTextEdit="1"/>
              </p:cNvSpPr>
              <p:nvPr/>
            </p:nvSpPr>
            <p:spPr>
              <a:xfrm>
                <a:off x="7425621" y="5010308"/>
                <a:ext cx="850129" cy="259311"/>
              </a:xfrm>
              <a:prstGeom prst="rect">
                <a:avLst/>
              </a:prstGeom>
              <a:blipFill>
                <a:blip r:embed="rId11"/>
                <a:stretch>
                  <a:fillRect t="-4762"/>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6" name="Textplatzhalter 2">
                <a:extLst>
                  <a:ext uri="{FF2B5EF4-FFF2-40B4-BE49-F238E27FC236}">
                    <a16:creationId xmlns:a16="http://schemas.microsoft.com/office/drawing/2014/main" id="{CD26044F-ACB8-4DD5-B167-5A58E0AD4AC4}"/>
                  </a:ext>
                </a:extLst>
              </p:cNvPr>
              <p:cNvSpPr txBox="1">
                <a:spLocks/>
              </p:cNvSpPr>
              <p:nvPr/>
            </p:nvSpPr>
            <p:spPr>
              <a:xfrm>
                <a:off x="1909807"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6" name="Textplatzhalter 2">
                <a:extLst>
                  <a:ext uri="{FF2B5EF4-FFF2-40B4-BE49-F238E27FC236}">
                    <a16:creationId xmlns:a16="http://schemas.microsoft.com/office/drawing/2014/main" id="{CD26044F-ACB8-4DD5-B167-5A58E0AD4AC4}"/>
                  </a:ext>
                </a:extLst>
              </p:cNvPr>
              <p:cNvSpPr txBox="1">
                <a:spLocks noRot="1" noChangeAspect="1" noMove="1" noResize="1" noEditPoints="1" noAdjustHandles="1" noChangeArrowheads="1" noChangeShapeType="1" noTextEdit="1"/>
              </p:cNvSpPr>
              <p:nvPr/>
            </p:nvSpPr>
            <p:spPr>
              <a:xfrm>
                <a:off x="1909807" y="3448381"/>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37" name="Tabelle 36">
            <a:extLst>
              <a:ext uri="{FF2B5EF4-FFF2-40B4-BE49-F238E27FC236}">
                <a16:creationId xmlns:a16="http://schemas.microsoft.com/office/drawing/2014/main" id="{B72F23FA-E479-4683-A3D0-B86D2D176F11}"/>
              </a:ext>
            </a:extLst>
          </p:cNvPr>
          <p:cNvGraphicFramePr>
            <a:graphicFrameLocks noGrp="1"/>
          </p:cNvGraphicFramePr>
          <p:nvPr>
            <p:extLst>
              <p:ext uri="{D42A27DB-BD31-4B8C-83A1-F6EECF244321}">
                <p14:modId xmlns:p14="http://schemas.microsoft.com/office/powerpoint/2010/main" val="2519478654"/>
              </p:ext>
            </p:extLst>
          </p:nvPr>
        </p:nvGraphicFramePr>
        <p:xfrm>
          <a:off x="1633070"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9" name="Gerade Verbindung mit Pfeil 38">
            <a:extLst>
              <a:ext uri="{FF2B5EF4-FFF2-40B4-BE49-F238E27FC236}">
                <a16:creationId xmlns:a16="http://schemas.microsoft.com/office/drawing/2014/main" id="{66023F8B-4B26-435A-BE20-117B715C1AFC}"/>
              </a:ext>
            </a:extLst>
          </p:cNvPr>
          <p:cNvCxnSpPr>
            <a:cxnSpLocks/>
          </p:cNvCxnSpPr>
          <p:nvPr/>
        </p:nvCxnSpPr>
        <p:spPr>
          <a:xfrm flipV="1">
            <a:off x="2213803"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40" name="Gerade Verbindung mit Pfeil 39">
            <a:extLst>
              <a:ext uri="{FF2B5EF4-FFF2-40B4-BE49-F238E27FC236}">
                <a16:creationId xmlns:a16="http://schemas.microsoft.com/office/drawing/2014/main" id="{3ACB4767-73AB-4BCE-B48B-B64169B2D2C7}"/>
              </a:ext>
            </a:extLst>
          </p:cNvPr>
          <p:cNvCxnSpPr>
            <a:cxnSpLocks/>
          </p:cNvCxnSpPr>
          <p:nvPr/>
        </p:nvCxnSpPr>
        <p:spPr>
          <a:xfrm>
            <a:off x="2553588" y="3164750"/>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41" name="Rechteck: abgerundete Ecken 40">
            <a:extLst>
              <a:ext uri="{FF2B5EF4-FFF2-40B4-BE49-F238E27FC236}">
                <a16:creationId xmlns:a16="http://schemas.microsoft.com/office/drawing/2014/main" id="{0423DB4B-43AE-45E7-AB18-138CBB793B1D}"/>
              </a:ext>
            </a:extLst>
          </p:cNvPr>
          <p:cNvSpPr/>
          <p:nvPr/>
        </p:nvSpPr>
        <p:spPr>
          <a:xfrm>
            <a:off x="1758078" y="2231748"/>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42" name="Rechteck: abgerundete Ecken 41">
            <a:extLst>
              <a:ext uri="{FF2B5EF4-FFF2-40B4-BE49-F238E27FC236}">
                <a16:creationId xmlns:a16="http://schemas.microsoft.com/office/drawing/2014/main" id="{014D163E-33C3-4977-BC0D-46B0EAF58A89}"/>
              </a:ext>
            </a:extLst>
          </p:cNvPr>
          <p:cNvSpPr/>
          <p:nvPr/>
        </p:nvSpPr>
        <p:spPr>
          <a:xfrm>
            <a:off x="3370397" y="224934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43" name="Rechteck: abgerundete Ecken 42">
            <a:extLst>
              <a:ext uri="{FF2B5EF4-FFF2-40B4-BE49-F238E27FC236}">
                <a16:creationId xmlns:a16="http://schemas.microsoft.com/office/drawing/2014/main" id="{09EF00D6-7E31-4FD9-939E-EDB6857FD02C}"/>
              </a:ext>
            </a:extLst>
          </p:cNvPr>
          <p:cNvSpPr/>
          <p:nvPr/>
        </p:nvSpPr>
        <p:spPr>
          <a:xfrm>
            <a:off x="6496086" y="225318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cxnSp>
        <p:nvCxnSpPr>
          <p:cNvPr id="46" name="Gerade Verbindung mit Pfeil 45">
            <a:extLst>
              <a:ext uri="{FF2B5EF4-FFF2-40B4-BE49-F238E27FC236}">
                <a16:creationId xmlns:a16="http://schemas.microsoft.com/office/drawing/2014/main" id="{2534E176-4E49-4B43-9577-E2BF5C6C932A}"/>
              </a:ext>
            </a:extLst>
          </p:cNvPr>
          <p:cNvCxnSpPr>
            <a:cxnSpLocks/>
          </p:cNvCxnSpPr>
          <p:nvPr/>
        </p:nvCxnSpPr>
        <p:spPr>
          <a:xfrm flipH="1">
            <a:off x="1174287"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platzhalter 2">
                <a:extLst>
                  <a:ext uri="{FF2B5EF4-FFF2-40B4-BE49-F238E27FC236}">
                    <a16:creationId xmlns:a16="http://schemas.microsoft.com/office/drawing/2014/main" id="{87D6E769-D760-49CB-A093-AB02C7011C95}"/>
                  </a:ext>
                </a:extLst>
              </p:cNvPr>
              <p:cNvSpPr txBox="1">
                <a:spLocks/>
              </p:cNvSpPr>
              <p:nvPr/>
            </p:nvSpPr>
            <p:spPr>
              <a:xfrm>
                <a:off x="2382433"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7" name="Textplatzhalter 2">
                <a:extLst>
                  <a:ext uri="{FF2B5EF4-FFF2-40B4-BE49-F238E27FC236}">
                    <a16:creationId xmlns:a16="http://schemas.microsoft.com/office/drawing/2014/main" id="{87D6E769-D760-49CB-A093-AB02C7011C95}"/>
                  </a:ext>
                </a:extLst>
              </p:cNvPr>
              <p:cNvSpPr txBox="1">
                <a:spLocks noRot="1" noChangeAspect="1" noMove="1" noResize="1" noEditPoints="1" noAdjustHandles="1" noChangeArrowheads="1" noChangeShapeType="1" noTextEdit="1"/>
              </p:cNvSpPr>
              <p:nvPr/>
            </p:nvSpPr>
            <p:spPr>
              <a:xfrm>
                <a:off x="2382433"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1" name="Textplatzhalter 2">
                <a:extLst>
                  <a:ext uri="{FF2B5EF4-FFF2-40B4-BE49-F238E27FC236}">
                    <a16:creationId xmlns:a16="http://schemas.microsoft.com/office/drawing/2014/main" id="{341C3112-0349-43E1-8FDF-0E7306ECE1FD}"/>
                  </a:ext>
                </a:extLst>
              </p:cNvPr>
              <p:cNvSpPr txBox="1">
                <a:spLocks/>
              </p:cNvSpPr>
              <p:nvPr/>
            </p:nvSpPr>
            <p:spPr>
              <a:xfrm>
                <a:off x="1501250"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1" name="Textplatzhalter 2">
                <a:extLst>
                  <a:ext uri="{FF2B5EF4-FFF2-40B4-BE49-F238E27FC236}">
                    <a16:creationId xmlns:a16="http://schemas.microsoft.com/office/drawing/2014/main" id="{341C3112-0349-43E1-8FDF-0E7306ECE1FD}"/>
                  </a:ext>
                </a:extLst>
              </p:cNvPr>
              <p:cNvSpPr txBox="1">
                <a:spLocks noRot="1" noChangeAspect="1" noMove="1" noResize="1" noEditPoints="1" noAdjustHandles="1" noChangeArrowheads="1" noChangeShapeType="1" noTextEdit="1"/>
              </p:cNvSpPr>
              <p:nvPr/>
            </p:nvSpPr>
            <p:spPr>
              <a:xfrm>
                <a:off x="1501250"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3" name="Textplatzhalter 2">
                <a:extLst>
                  <a:ext uri="{FF2B5EF4-FFF2-40B4-BE49-F238E27FC236}">
                    <a16:creationId xmlns:a16="http://schemas.microsoft.com/office/drawing/2014/main" id="{E32283F6-186F-43CA-885C-7ABD2E0C90C1}"/>
                  </a:ext>
                </a:extLst>
              </p:cNvPr>
              <p:cNvSpPr txBox="1">
                <a:spLocks/>
              </p:cNvSpPr>
              <p:nvPr/>
            </p:nvSpPr>
            <p:spPr>
              <a:xfrm>
                <a:off x="-164117" y="2812690"/>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3" name="Textplatzhalter 2">
                <a:extLst>
                  <a:ext uri="{FF2B5EF4-FFF2-40B4-BE49-F238E27FC236}">
                    <a16:creationId xmlns:a16="http://schemas.microsoft.com/office/drawing/2014/main" id="{E32283F6-186F-43CA-885C-7ABD2E0C90C1}"/>
                  </a:ext>
                </a:extLst>
              </p:cNvPr>
              <p:cNvSpPr txBox="1">
                <a:spLocks noRot="1" noChangeAspect="1" noMove="1" noResize="1" noEditPoints="1" noAdjustHandles="1" noChangeArrowheads="1" noChangeShapeType="1" noTextEdit="1"/>
              </p:cNvSpPr>
              <p:nvPr/>
            </p:nvSpPr>
            <p:spPr>
              <a:xfrm>
                <a:off x="-164117" y="2812690"/>
                <a:ext cx="850129" cy="259311"/>
              </a:xfrm>
              <a:prstGeom prst="rect">
                <a:avLst/>
              </a:prstGeom>
              <a:blipFill>
                <a:blip r:embed="rId13"/>
                <a:stretch>
                  <a:fillRect t="-4651"/>
                </a:stretch>
              </a:blipFill>
              <a:ln>
                <a:noFill/>
              </a:ln>
            </p:spPr>
            <p:txBody>
              <a:bodyPr/>
              <a:lstStyle/>
              <a:p>
                <a:r>
                  <a:rPr lang="de-AT">
                    <a:noFill/>
                  </a:rPr>
                  <a:t> </a:t>
                </a:r>
              </a:p>
            </p:txBody>
          </p:sp>
        </mc:Fallback>
      </mc:AlternateContent>
      <p:graphicFrame>
        <p:nvGraphicFramePr>
          <p:cNvPr id="54" name="Tabelle 53">
            <a:extLst>
              <a:ext uri="{FF2B5EF4-FFF2-40B4-BE49-F238E27FC236}">
                <a16:creationId xmlns:a16="http://schemas.microsoft.com/office/drawing/2014/main" id="{5AED6827-E916-4F56-A57A-9D0C7E2F5D0A}"/>
              </a:ext>
            </a:extLst>
          </p:cNvPr>
          <p:cNvGraphicFramePr>
            <a:graphicFrameLocks noGrp="1"/>
          </p:cNvGraphicFramePr>
          <p:nvPr>
            <p:extLst>
              <p:ext uri="{D42A27DB-BD31-4B8C-83A1-F6EECF244321}">
                <p14:modId xmlns:p14="http://schemas.microsoft.com/office/powerpoint/2010/main" val="1049982258"/>
              </p:ext>
            </p:extLst>
          </p:nvPr>
        </p:nvGraphicFramePr>
        <p:xfrm>
          <a:off x="11058" y="305162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5" name="Gerade Verbindung mit Pfeil 54">
            <a:extLst>
              <a:ext uri="{FF2B5EF4-FFF2-40B4-BE49-F238E27FC236}">
                <a16:creationId xmlns:a16="http://schemas.microsoft.com/office/drawing/2014/main" id="{D39FBAEC-2B56-4225-8FD1-A02C18E25F4F}"/>
              </a:ext>
            </a:extLst>
          </p:cNvPr>
          <p:cNvCxnSpPr>
            <a:cxnSpLocks/>
          </p:cNvCxnSpPr>
          <p:nvPr/>
        </p:nvCxnSpPr>
        <p:spPr>
          <a:xfrm>
            <a:off x="931576" y="315821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platzhalter 2">
                <a:extLst>
                  <a:ext uri="{FF2B5EF4-FFF2-40B4-BE49-F238E27FC236}">
                    <a16:creationId xmlns:a16="http://schemas.microsoft.com/office/drawing/2014/main" id="{187BF747-D61E-44F9-8670-55F171EF25F1}"/>
                  </a:ext>
                </a:extLst>
              </p:cNvPr>
              <p:cNvSpPr txBox="1">
                <a:spLocks/>
              </p:cNvSpPr>
              <p:nvPr/>
            </p:nvSpPr>
            <p:spPr>
              <a:xfrm>
                <a:off x="760421" y="34484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Textplatzhalter 2">
                <a:extLst>
                  <a:ext uri="{FF2B5EF4-FFF2-40B4-BE49-F238E27FC236}">
                    <a16:creationId xmlns:a16="http://schemas.microsoft.com/office/drawing/2014/main" id="{187BF747-D61E-44F9-8670-55F171EF25F1}"/>
                  </a:ext>
                </a:extLst>
              </p:cNvPr>
              <p:cNvSpPr txBox="1">
                <a:spLocks noRot="1" noChangeAspect="1" noMove="1" noResize="1" noEditPoints="1" noAdjustHandles="1" noChangeArrowheads="1" noChangeShapeType="1" noTextEdit="1"/>
              </p:cNvSpPr>
              <p:nvPr/>
            </p:nvSpPr>
            <p:spPr>
              <a:xfrm>
                <a:off x="760421" y="3448467"/>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Textplatzhalter 2">
                <a:extLst>
                  <a:ext uri="{FF2B5EF4-FFF2-40B4-BE49-F238E27FC236}">
                    <a16:creationId xmlns:a16="http://schemas.microsoft.com/office/drawing/2014/main" id="{E31AAB2D-2C17-4ECE-A965-69FC14963620}"/>
                  </a:ext>
                </a:extLst>
              </p:cNvPr>
              <p:cNvSpPr txBox="1">
                <a:spLocks/>
              </p:cNvSpPr>
              <p:nvPr/>
            </p:nvSpPr>
            <p:spPr>
              <a:xfrm>
                <a:off x="3540352" y="344838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Textplatzhalter 2">
                <a:extLst>
                  <a:ext uri="{FF2B5EF4-FFF2-40B4-BE49-F238E27FC236}">
                    <a16:creationId xmlns:a16="http://schemas.microsoft.com/office/drawing/2014/main" id="{E31AAB2D-2C17-4ECE-A965-69FC14963620}"/>
                  </a:ext>
                </a:extLst>
              </p:cNvPr>
              <p:cNvSpPr txBox="1">
                <a:spLocks noRot="1" noChangeAspect="1" noMove="1" noResize="1" noEditPoints="1" noAdjustHandles="1" noChangeArrowheads="1" noChangeShapeType="1" noTextEdit="1"/>
              </p:cNvSpPr>
              <p:nvPr/>
            </p:nvSpPr>
            <p:spPr>
              <a:xfrm>
                <a:off x="3540352" y="3448381"/>
                <a:ext cx="524245" cy="259311"/>
              </a:xfrm>
              <a:prstGeom prst="rect">
                <a:avLst/>
              </a:prstGeom>
              <a:blipFill>
                <a:blip r:embed="rId3"/>
                <a:stretch>
                  <a:fillRect t="-2381" r="-5814"/>
                </a:stretch>
              </a:blipFill>
              <a:ln>
                <a:noFill/>
              </a:ln>
            </p:spPr>
            <p:txBody>
              <a:bodyPr/>
              <a:lstStyle/>
              <a:p>
                <a:r>
                  <a:rPr lang="de-AT">
                    <a:noFill/>
                  </a:rPr>
                  <a:t> </a:t>
                </a:r>
              </a:p>
            </p:txBody>
          </p:sp>
        </mc:Fallback>
      </mc:AlternateContent>
      <p:graphicFrame>
        <p:nvGraphicFramePr>
          <p:cNvPr id="58" name="Tabelle 57">
            <a:extLst>
              <a:ext uri="{FF2B5EF4-FFF2-40B4-BE49-F238E27FC236}">
                <a16:creationId xmlns:a16="http://schemas.microsoft.com/office/drawing/2014/main" id="{D034B631-455E-4572-A6F4-14B25448DAE1}"/>
              </a:ext>
            </a:extLst>
          </p:cNvPr>
          <p:cNvGraphicFramePr>
            <a:graphicFrameLocks noGrp="1"/>
          </p:cNvGraphicFramePr>
          <p:nvPr>
            <p:extLst>
              <p:ext uri="{D42A27DB-BD31-4B8C-83A1-F6EECF244321}">
                <p14:modId xmlns:p14="http://schemas.microsoft.com/office/powerpoint/2010/main" val="1859936"/>
              </p:ext>
            </p:extLst>
          </p:nvPr>
        </p:nvGraphicFramePr>
        <p:xfrm>
          <a:off x="3263615"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59" name="Gerade Verbindung mit Pfeil 58">
            <a:extLst>
              <a:ext uri="{FF2B5EF4-FFF2-40B4-BE49-F238E27FC236}">
                <a16:creationId xmlns:a16="http://schemas.microsoft.com/office/drawing/2014/main" id="{99AB324E-DCF8-424F-9289-E14F21C5FC16}"/>
              </a:ext>
            </a:extLst>
          </p:cNvPr>
          <p:cNvCxnSpPr>
            <a:cxnSpLocks/>
          </p:cNvCxnSpPr>
          <p:nvPr/>
        </p:nvCxnSpPr>
        <p:spPr>
          <a:xfrm flipV="1">
            <a:off x="3844348" y="2641112"/>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167DD60B-149A-403F-BE64-D16A25B1E633}"/>
              </a:ext>
            </a:extLst>
          </p:cNvPr>
          <p:cNvCxnSpPr>
            <a:cxnSpLocks/>
          </p:cNvCxnSpPr>
          <p:nvPr/>
        </p:nvCxnSpPr>
        <p:spPr>
          <a:xfrm flipH="1">
            <a:off x="2804832"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7" name="Textplatzhalter 2">
                <a:extLst>
                  <a:ext uri="{FF2B5EF4-FFF2-40B4-BE49-F238E27FC236}">
                    <a16:creationId xmlns:a16="http://schemas.microsoft.com/office/drawing/2014/main" id="{BBA96EA6-FBF6-4D50-B4C7-B49E17A1101B}"/>
                  </a:ext>
                </a:extLst>
              </p:cNvPr>
              <p:cNvSpPr txBox="1">
                <a:spLocks/>
              </p:cNvSpPr>
              <p:nvPr/>
            </p:nvSpPr>
            <p:spPr>
              <a:xfrm>
                <a:off x="4012978" y="345499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7" name="Textplatzhalter 2">
                <a:extLst>
                  <a:ext uri="{FF2B5EF4-FFF2-40B4-BE49-F238E27FC236}">
                    <a16:creationId xmlns:a16="http://schemas.microsoft.com/office/drawing/2014/main" id="{BBA96EA6-FBF6-4D50-B4C7-B49E17A1101B}"/>
                  </a:ext>
                </a:extLst>
              </p:cNvPr>
              <p:cNvSpPr txBox="1">
                <a:spLocks noRot="1" noChangeAspect="1" noMove="1" noResize="1" noEditPoints="1" noAdjustHandles="1" noChangeArrowheads="1" noChangeShapeType="1" noTextEdit="1"/>
              </p:cNvSpPr>
              <p:nvPr/>
            </p:nvSpPr>
            <p:spPr>
              <a:xfrm>
                <a:off x="4012978" y="3454998"/>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8" name="Textplatzhalter 2">
                <a:extLst>
                  <a:ext uri="{FF2B5EF4-FFF2-40B4-BE49-F238E27FC236}">
                    <a16:creationId xmlns:a16="http://schemas.microsoft.com/office/drawing/2014/main" id="{13118A97-F6E5-415C-A73E-815FA8C36F70}"/>
                  </a:ext>
                </a:extLst>
              </p:cNvPr>
              <p:cNvSpPr txBox="1">
                <a:spLocks/>
              </p:cNvSpPr>
              <p:nvPr/>
            </p:nvSpPr>
            <p:spPr>
              <a:xfrm>
                <a:off x="3131795"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8" name="Textplatzhalter 2">
                <a:extLst>
                  <a:ext uri="{FF2B5EF4-FFF2-40B4-BE49-F238E27FC236}">
                    <a16:creationId xmlns:a16="http://schemas.microsoft.com/office/drawing/2014/main" id="{13118A97-F6E5-415C-A73E-815FA8C36F70}"/>
                  </a:ext>
                </a:extLst>
              </p:cNvPr>
              <p:cNvSpPr txBox="1">
                <a:spLocks noRot="1" noChangeAspect="1" noMove="1" noResize="1" noEditPoints="1" noAdjustHandles="1" noChangeArrowheads="1" noChangeShapeType="1" noTextEdit="1"/>
              </p:cNvSpPr>
              <p:nvPr/>
            </p:nvSpPr>
            <p:spPr>
              <a:xfrm>
                <a:off x="3131795" y="3445305"/>
                <a:ext cx="524245" cy="259311"/>
              </a:xfrm>
              <a:prstGeom prst="rect">
                <a:avLst/>
              </a:prstGeom>
              <a:blipFill>
                <a:blip r:embed="rId7"/>
                <a:stretch>
                  <a:fillRect r="-3488"/>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0" name="Textplatzhalter 2">
                <a:extLst>
                  <a:ext uri="{FF2B5EF4-FFF2-40B4-BE49-F238E27FC236}">
                    <a16:creationId xmlns:a16="http://schemas.microsoft.com/office/drawing/2014/main" id="{64A78558-94C4-4CA3-9B09-5A2E52BD585C}"/>
                  </a:ext>
                </a:extLst>
              </p:cNvPr>
              <p:cNvSpPr txBox="1">
                <a:spLocks/>
              </p:cNvSpPr>
              <p:nvPr/>
            </p:nvSpPr>
            <p:spPr>
              <a:xfrm>
                <a:off x="6642521" y="3438880"/>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0" name="Textplatzhalter 2">
                <a:extLst>
                  <a:ext uri="{FF2B5EF4-FFF2-40B4-BE49-F238E27FC236}">
                    <a16:creationId xmlns:a16="http://schemas.microsoft.com/office/drawing/2014/main" id="{64A78558-94C4-4CA3-9B09-5A2E52BD585C}"/>
                  </a:ext>
                </a:extLst>
              </p:cNvPr>
              <p:cNvSpPr txBox="1">
                <a:spLocks noRot="1" noChangeAspect="1" noMove="1" noResize="1" noEditPoints="1" noAdjustHandles="1" noChangeArrowheads="1" noChangeShapeType="1" noTextEdit="1"/>
              </p:cNvSpPr>
              <p:nvPr/>
            </p:nvSpPr>
            <p:spPr>
              <a:xfrm>
                <a:off x="6642521" y="3438880"/>
                <a:ext cx="524245" cy="259311"/>
              </a:xfrm>
              <a:prstGeom prst="rect">
                <a:avLst/>
              </a:prstGeom>
              <a:blipFill>
                <a:blip r:embed="rId14"/>
                <a:stretch>
                  <a:fillRect t="-2326" r="-5814"/>
                </a:stretch>
              </a:blipFill>
              <a:ln>
                <a:noFill/>
              </a:ln>
            </p:spPr>
            <p:txBody>
              <a:bodyPr/>
              <a:lstStyle/>
              <a:p>
                <a:r>
                  <a:rPr lang="de-AT">
                    <a:noFill/>
                  </a:rPr>
                  <a:t> </a:t>
                </a:r>
              </a:p>
            </p:txBody>
          </p:sp>
        </mc:Fallback>
      </mc:AlternateContent>
      <p:graphicFrame>
        <p:nvGraphicFramePr>
          <p:cNvPr id="83" name="Tabelle 82">
            <a:extLst>
              <a:ext uri="{FF2B5EF4-FFF2-40B4-BE49-F238E27FC236}">
                <a16:creationId xmlns:a16="http://schemas.microsoft.com/office/drawing/2014/main" id="{85A7AACE-F826-4F2D-955B-AA2B5E4DED22}"/>
              </a:ext>
            </a:extLst>
          </p:cNvPr>
          <p:cNvGraphicFramePr>
            <a:graphicFrameLocks noGrp="1"/>
          </p:cNvGraphicFramePr>
          <p:nvPr>
            <p:extLst>
              <p:ext uri="{D42A27DB-BD31-4B8C-83A1-F6EECF244321}">
                <p14:modId xmlns:p14="http://schemas.microsoft.com/office/powerpoint/2010/main" val="3610127398"/>
              </p:ext>
            </p:extLst>
          </p:nvPr>
        </p:nvGraphicFramePr>
        <p:xfrm>
          <a:off x="6365784" y="3048659"/>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84" name="Gerade Verbindung mit Pfeil 83">
            <a:extLst>
              <a:ext uri="{FF2B5EF4-FFF2-40B4-BE49-F238E27FC236}">
                <a16:creationId xmlns:a16="http://schemas.microsoft.com/office/drawing/2014/main" id="{F9C82DB9-2B88-4500-92D2-872BEC9804A9}"/>
              </a:ext>
            </a:extLst>
          </p:cNvPr>
          <p:cNvCxnSpPr>
            <a:cxnSpLocks/>
          </p:cNvCxnSpPr>
          <p:nvPr/>
        </p:nvCxnSpPr>
        <p:spPr>
          <a:xfrm flipV="1">
            <a:off x="6946517" y="263161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17ADC2F5-BD50-45E9-8015-2310FD0FC1EA}"/>
              </a:ext>
            </a:extLst>
          </p:cNvPr>
          <p:cNvCxnSpPr>
            <a:cxnSpLocks/>
          </p:cNvCxnSpPr>
          <p:nvPr/>
        </p:nvCxnSpPr>
        <p:spPr>
          <a:xfrm>
            <a:off x="7286302" y="31552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Textplatzhalter 2">
                <a:extLst>
                  <a:ext uri="{FF2B5EF4-FFF2-40B4-BE49-F238E27FC236}">
                    <a16:creationId xmlns:a16="http://schemas.microsoft.com/office/drawing/2014/main" id="{D2DD3CB6-13C5-4B12-A85C-BA494FE4D972}"/>
                  </a:ext>
                </a:extLst>
              </p:cNvPr>
              <p:cNvSpPr txBox="1">
                <a:spLocks/>
              </p:cNvSpPr>
              <p:nvPr/>
            </p:nvSpPr>
            <p:spPr>
              <a:xfrm>
                <a:off x="7115147" y="344549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7" name="Textplatzhalter 2">
                <a:extLst>
                  <a:ext uri="{FF2B5EF4-FFF2-40B4-BE49-F238E27FC236}">
                    <a16:creationId xmlns:a16="http://schemas.microsoft.com/office/drawing/2014/main" id="{D2DD3CB6-13C5-4B12-A85C-BA494FE4D972}"/>
                  </a:ext>
                </a:extLst>
              </p:cNvPr>
              <p:cNvSpPr txBox="1">
                <a:spLocks noRot="1" noChangeAspect="1" noMove="1" noResize="1" noEditPoints="1" noAdjustHandles="1" noChangeArrowheads="1" noChangeShapeType="1" noTextEdit="1"/>
              </p:cNvSpPr>
              <p:nvPr/>
            </p:nvSpPr>
            <p:spPr>
              <a:xfrm>
                <a:off x="7115147" y="3445497"/>
                <a:ext cx="524244" cy="259311"/>
              </a:xfrm>
              <a:prstGeom prst="rect">
                <a:avLst/>
              </a:prstGeom>
              <a:blipFill>
                <a:blip r:embed="rId9"/>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88" name="Textplatzhalter 2">
                <a:extLst>
                  <a:ext uri="{FF2B5EF4-FFF2-40B4-BE49-F238E27FC236}">
                    <a16:creationId xmlns:a16="http://schemas.microsoft.com/office/drawing/2014/main" id="{B5091964-78B1-4EE2-B1D3-1F57BB36B48D}"/>
                  </a:ext>
                </a:extLst>
              </p:cNvPr>
              <p:cNvSpPr txBox="1">
                <a:spLocks/>
              </p:cNvSpPr>
              <p:nvPr/>
            </p:nvSpPr>
            <p:spPr>
              <a:xfrm>
                <a:off x="6233964" y="3435804"/>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88" name="Textplatzhalter 2">
                <a:extLst>
                  <a:ext uri="{FF2B5EF4-FFF2-40B4-BE49-F238E27FC236}">
                    <a16:creationId xmlns:a16="http://schemas.microsoft.com/office/drawing/2014/main" id="{B5091964-78B1-4EE2-B1D3-1F57BB36B48D}"/>
                  </a:ext>
                </a:extLst>
              </p:cNvPr>
              <p:cNvSpPr txBox="1">
                <a:spLocks noRot="1" noChangeAspect="1" noMove="1" noResize="1" noEditPoints="1" noAdjustHandles="1" noChangeArrowheads="1" noChangeShapeType="1" noTextEdit="1"/>
              </p:cNvSpPr>
              <p:nvPr/>
            </p:nvSpPr>
            <p:spPr>
              <a:xfrm>
                <a:off x="6233964" y="3435804"/>
                <a:ext cx="524245" cy="259311"/>
              </a:xfrm>
              <a:prstGeom prst="rect">
                <a:avLst/>
              </a:prstGeom>
              <a:blipFill>
                <a:blip r:embed="rId15"/>
                <a:stretch>
                  <a:fillRect r="-3488"/>
                </a:stretch>
              </a:blipFill>
              <a:ln>
                <a:noFill/>
              </a:ln>
            </p:spPr>
            <p:txBody>
              <a:bodyPr/>
              <a:lstStyle/>
              <a:p>
                <a:r>
                  <a:rPr lang="de-AT">
                    <a:noFill/>
                  </a:rPr>
                  <a:t> </a:t>
                </a:r>
              </a:p>
            </p:txBody>
          </p:sp>
        </mc:Fallback>
      </mc:AlternateContent>
      <p:graphicFrame>
        <p:nvGraphicFramePr>
          <p:cNvPr id="89" name="Tabelle 88">
            <a:extLst>
              <a:ext uri="{FF2B5EF4-FFF2-40B4-BE49-F238E27FC236}">
                <a16:creationId xmlns:a16="http://schemas.microsoft.com/office/drawing/2014/main" id="{79508366-0FA0-4035-AF48-51379C517DAF}"/>
              </a:ext>
            </a:extLst>
          </p:cNvPr>
          <p:cNvGraphicFramePr>
            <a:graphicFrameLocks noGrp="1"/>
          </p:cNvGraphicFramePr>
          <p:nvPr>
            <p:extLst>
              <p:ext uri="{D42A27DB-BD31-4B8C-83A1-F6EECF244321}">
                <p14:modId xmlns:p14="http://schemas.microsoft.com/office/powerpoint/2010/main" val="2033312507"/>
              </p:ext>
            </p:extLst>
          </p:nvPr>
        </p:nvGraphicFramePr>
        <p:xfrm>
          <a:off x="7996346" y="3058160"/>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0" name="Gerade Verbindung mit Pfeil 89">
            <a:extLst>
              <a:ext uri="{FF2B5EF4-FFF2-40B4-BE49-F238E27FC236}">
                <a16:creationId xmlns:a16="http://schemas.microsoft.com/office/drawing/2014/main" id="{03AD61DF-7B6B-45CB-816E-BA2E5F630D83}"/>
              </a:ext>
            </a:extLst>
          </p:cNvPr>
          <p:cNvCxnSpPr>
            <a:cxnSpLocks/>
          </p:cNvCxnSpPr>
          <p:nvPr/>
        </p:nvCxnSpPr>
        <p:spPr>
          <a:xfrm flipH="1">
            <a:off x="7537563" y="3314527"/>
            <a:ext cx="66969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1" name="Textplatzhalter 2">
                <a:extLst>
                  <a:ext uri="{FF2B5EF4-FFF2-40B4-BE49-F238E27FC236}">
                    <a16:creationId xmlns:a16="http://schemas.microsoft.com/office/drawing/2014/main" id="{5E75BDBB-364D-4546-8DCC-925B3F6A1F0D}"/>
                  </a:ext>
                </a:extLst>
              </p:cNvPr>
              <p:cNvSpPr txBox="1">
                <a:spLocks/>
              </p:cNvSpPr>
              <p:nvPr/>
            </p:nvSpPr>
            <p:spPr>
              <a:xfrm>
                <a:off x="7864526" y="344530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1" name="Textplatzhalter 2">
                <a:extLst>
                  <a:ext uri="{FF2B5EF4-FFF2-40B4-BE49-F238E27FC236}">
                    <a16:creationId xmlns:a16="http://schemas.microsoft.com/office/drawing/2014/main" id="{5E75BDBB-364D-4546-8DCC-925B3F6A1F0D}"/>
                  </a:ext>
                </a:extLst>
              </p:cNvPr>
              <p:cNvSpPr txBox="1">
                <a:spLocks noRot="1" noChangeAspect="1" noMove="1" noResize="1" noEditPoints="1" noAdjustHandles="1" noChangeArrowheads="1" noChangeShapeType="1" noTextEdit="1"/>
              </p:cNvSpPr>
              <p:nvPr/>
            </p:nvSpPr>
            <p:spPr>
              <a:xfrm>
                <a:off x="7864526" y="3445305"/>
                <a:ext cx="524245" cy="259311"/>
              </a:xfrm>
              <a:prstGeom prst="rect">
                <a:avLst/>
              </a:prstGeom>
              <a:blipFill>
                <a:blip r:embed="rId10"/>
                <a:stretch>
                  <a:fillRect r="-465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2" name="Textplatzhalter 2">
                <a:extLst>
                  <a:ext uri="{FF2B5EF4-FFF2-40B4-BE49-F238E27FC236}">
                    <a16:creationId xmlns:a16="http://schemas.microsoft.com/office/drawing/2014/main" id="{1894049C-66A6-423B-8C94-1F311853BCF0}"/>
                  </a:ext>
                </a:extLst>
              </p:cNvPr>
              <p:cNvSpPr txBox="1">
                <a:spLocks/>
              </p:cNvSpPr>
              <p:nvPr/>
            </p:nvSpPr>
            <p:spPr>
              <a:xfrm>
                <a:off x="8258329" y="2798461"/>
                <a:ext cx="85012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𝑻𝒓𝒂𝒊𝒍𝒆𝒓</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2" name="Textplatzhalter 2">
                <a:extLst>
                  <a:ext uri="{FF2B5EF4-FFF2-40B4-BE49-F238E27FC236}">
                    <a16:creationId xmlns:a16="http://schemas.microsoft.com/office/drawing/2014/main" id="{1894049C-66A6-423B-8C94-1F311853BCF0}"/>
                  </a:ext>
                </a:extLst>
              </p:cNvPr>
              <p:cNvSpPr txBox="1">
                <a:spLocks noRot="1" noChangeAspect="1" noMove="1" noResize="1" noEditPoints="1" noAdjustHandles="1" noChangeArrowheads="1" noChangeShapeType="1" noTextEdit="1"/>
              </p:cNvSpPr>
              <p:nvPr/>
            </p:nvSpPr>
            <p:spPr>
              <a:xfrm>
                <a:off x="8258329" y="2798461"/>
                <a:ext cx="850129" cy="259311"/>
              </a:xfrm>
              <a:prstGeom prst="rect">
                <a:avLst/>
              </a:prstGeom>
              <a:blipFill>
                <a:blip r:embed="rId16"/>
                <a:stretch>
                  <a:fillRect t="-4651"/>
                </a:stretch>
              </a:blipFill>
              <a:ln>
                <a:noFill/>
              </a:ln>
            </p:spPr>
            <p:txBody>
              <a:bodyPr/>
              <a:lstStyle/>
              <a:p>
                <a:r>
                  <a:rPr lang="de-AT">
                    <a:noFill/>
                  </a:rPr>
                  <a:t> </a:t>
                </a:r>
              </a:p>
            </p:txBody>
          </p:sp>
        </mc:Fallback>
      </mc:AlternateContent>
      <p:sp>
        <p:nvSpPr>
          <p:cNvPr id="93" name="Rechteck: abgerundete Ecken 92">
            <a:extLst>
              <a:ext uri="{FF2B5EF4-FFF2-40B4-BE49-F238E27FC236}">
                <a16:creationId xmlns:a16="http://schemas.microsoft.com/office/drawing/2014/main" id="{23215BE0-37E2-47A1-9157-B24BEF15380B}"/>
              </a:ext>
            </a:extLst>
          </p:cNvPr>
          <p:cNvSpPr/>
          <p:nvPr/>
        </p:nvSpPr>
        <p:spPr>
          <a:xfrm>
            <a:off x="4933875" y="2001461"/>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True</a:t>
            </a:r>
          </a:p>
        </p:txBody>
      </p:sp>
      <mc:AlternateContent xmlns:mc="http://schemas.openxmlformats.org/markup-compatibility/2006" xmlns:a14="http://schemas.microsoft.com/office/drawing/2010/main">
        <mc:Choice Requires="a14">
          <p:sp>
            <p:nvSpPr>
              <p:cNvPr id="94" name="Textplatzhalter 2">
                <a:extLst>
                  <a:ext uri="{FF2B5EF4-FFF2-40B4-BE49-F238E27FC236}">
                    <a16:creationId xmlns:a16="http://schemas.microsoft.com/office/drawing/2014/main" id="{18782AE4-9F0D-4765-8993-51224CD55034}"/>
                  </a:ext>
                </a:extLst>
              </p:cNvPr>
              <p:cNvSpPr txBox="1">
                <a:spLocks/>
              </p:cNvSpPr>
              <p:nvPr/>
            </p:nvSpPr>
            <p:spPr>
              <a:xfrm>
                <a:off x="5103830" y="3455185"/>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94" name="Textplatzhalter 2">
                <a:extLst>
                  <a:ext uri="{FF2B5EF4-FFF2-40B4-BE49-F238E27FC236}">
                    <a16:creationId xmlns:a16="http://schemas.microsoft.com/office/drawing/2014/main" id="{18782AE4-9F0D-4765-8993-51224CD55034}"/>
                  </a:ext>
                </a:extLst>
              </p:cNvPr>
              <p:cNvSpPr txBox="1">
                <a:spLocks noRot="1" noChangeAspect="1" noMove="1" noResize="1" noEditPoints="1" noAdjustHandles="1" noChangeArrowheads="1" noChangeShapeType="1" noTextEdit="1"/>
              </p:cNvSpPr>
              <p:nvPr/>
            </p:nvSpPr>
            <p:spPr>
              <a:xfrm>
                <a:off x="5103830" y="3455185"/>
                <a:ext cx="524245" cy="259311"/>
              </a:xfrm>
              <a:prstGeom prst="rect">
                <a:avLst/>
              </a:prstGeom>
              <a:blipFill>
                <a:blip r:embed="rId12"/>
                <a:stretch>
                  <a:fillRect t="-2381" r="-6977"/>
                </a:stretch>
              </a:blipFill>
              <a:ln>
                <a:noFill/>
              </a:ln>
            </p:spPr>
            <p:txBody>
              <a:bodyPr/>
              <a:lstStyle/>
              <a:p>
                <a:r>
                  <a:rPr lang="de-AT">
                    <a:noFill/>
                  </a:rPr>
                  <a:t> </a:t>
                </a:r>
              </a:p>
            </p:txBody>
          </p:sp>
        </mc:Fallback>
      </mc:AlternateContent>
      <p:graphicFrame>
        <p:nvGraphicFramePr>
          <p:cNvPr id="95" name="Tabelle 94">
            <a:extLst>
              <a:ext uri="{FF2B5EF4-FFF2-40B4-BE49-F238E27FC236}">
                <a16:creationId xmlns:a16="http://schemas.microsoft.com/office/drawing/2014/main" id="{287AEC25-992E-43DC-8843-9506CEBDB31C}"/>
              </a:ext>
            </a:extLst>
          </p:cNvPr>
          <p:cNvGraphicFramePr>
            <a:graphicFrameLocks noGrp="1"/>
          </p:cNvGraphicFramePr>
          <p:nvPr>
            <p:extLst>
              <p:ext uri="{D42A27DB-BD31-4B8C-83A1-F6EECF244321}">
                <p14:modId xmlns:p14="http://schemas.microsoft.com/office/powerpoint/2010/main" val="1340623653"/>
              </p:ext>
            </p:extLst>
          </p:nvPr>
        </p:nvGraphicFramePr>
        <p:xfrm>
          <a:off x="4827093" y="3064964"/>
          <a:ext cx="1166400" cy="370840"/>
        </p:xfrm>
        <a:graphic>
          <a:graphicData uri="http://schemas.openxmlformats.org/drawingml/2006/table">
            <a:tbl>
              <a:tblPr firstRow="1" bandRow="1">
                <a:tableStyleId>{21E4AEA4-8DFA-4A89-87EB-49C32662AFE0}</a:tableStyleId>
              </a:tblPr>
              <a:tblGrid>
                <a:gridCol w="388800">
                  <a:extLst>
                    <a:ext uri="{9D8B030D-6E8A-4147-A177-3AD203B41FA5}">
                      <a16:colId xmlns:a16="http://schemas.microsoft.com/office/drawing/2014/main" val="553794374"/>
                    </a:ext>
                  </a:extLst>
                </a:gridCol>
                <a:gridCol w="388800">
                  <a:extLst>
                    <a:ext uri="{9D8B030D-6E8A-4147-A177-3AD203B41FA5}">
                      <a16:colId xmlns:a16="http://schemas.microsoft.com/office/drawing/2014/main" val="658071370"/>
                    </a:ext>
                  </a:extLst>
                </a:gridCol>
                <a:gridCol w="3888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96" name="Gerade Verbindung mit Pfeil 95">
            <a:extLst>
              <a:ext uri="{FF2B5EF4-FFF2-40B4-BE49-F238E27FC236}">
                <a16:creationId xmlns:a16="http://schemas.microsoft.com/office/drawing/2014/main" id="{FDFAA985-580B-4206-8EE4-AFD359E70577}"/>
              </a:ext>
            </a:extLst>
          </p:cNvPr>
          <p:cNvCxnSpPr>
            <a:cxnSpLocks/>
          </p:cNvCxnSpPr>
          <p:nvPr/>
        </p:nvCxnSpPr>
        <p:spPr>
          <a:xfrm flipH="1" flipV="1">
            <a:off x="5397484" y="2358068"/>
            <a:ext cx="8544" cy="892316"/>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7" name="Gerade Verbindung mit Pfeil 96">
            <a:extLst>
              <a:ext uri="{FF2B5EF4-FFF2-40B4-BE49-F238E27FC236}">
                <a16:creationId xmlns:a16="http://schemas.microsoft.com/office/drawing/2014/main" id="{EAB5484D-520E-4139-8FD8-38FE44814E9A}"/>
              </a:ext>
            </a:extLst>
          </p:cNvPr>
          <p:cNvCxnSpPr>
            <a:cxnSpLocks/>
          </p:cNvCxnSpPr>
          <p:nvPr/>
        </p:nvCxnSpPr>
        <p:spPr>
          <a:xfrm>
            <a:off x="5815403" y="3155249"/>
            <a:ext cx="561142"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ECD9735C-0A08-43F8-B759-FAD34B3B2E2B}"/>
              </a:ext>
            </a:extLst>
          </p:cNvPr>
          <p:cNvCxnSpPr>
            <a:cxnSpLocks/>
          </p:cNvCxnSpPr>
          <p:nvPr/>
        </p:nvCxnSpPr>
        <p:spPr>
          <a:xfrm flipH="1">
            <a:off x="4430015" y="3321331"/>
            <a:ext cx="607987"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4" name="Textplatzhalter 2">
                <a:extLst>
                  <a:ext uri="{FF2B5EF4-FFF2-40B4-BE49-F238E27FC236}">
                    <a16:creationId xmlns:a16="http://schemas.microsoft.com/office/drawing/2014/main" id="{CD447974-66C8-4476-824E-56CA67C2F831}"/>
                  </a:ext>
                </a:extLst>
              </p:cNvPr>
              <p:cNvSpPr txBox="1">
                <a:spLocks/>
              </p:cNvSpPr>
              <p:nvPr/>
            </p:nvSpPr>
            <p:spPr>
              <a:xfrm>
                <a:off x="5577126" y="3460195"/>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4" name="Textplatzhalter 2">
                <a:extLst>
                  <a:ext uri="{FF2B5EF4-FFF2-40B4-BE49-F238E27FC236}">
                    <a16:creationId xmlns:a16="http://schemas.microsoft.com/office/drawing/2014/main" id="{CD447974-66C8-4476-824E-56CA67C2F831}"/>
                  </a:ext>
                </a:extLst>
              </p:cNvPr>
              <p:cNvSpPr txBox="1">
                <a:spLocks noRot="1" noChangeAspect="1" noMove="1" noResize="1" noEditPoints="1" noAdjustHandles="1" noChangeArrowheads="1" noChangeShapeType="1" noTextEdit="1"/>
              </p:cNvSpPr>
              <p:nvPr/>
            </p:nvSpPr>
            <p:spPr>
              <a:xfrm>
                <a:off x="5577126" y="3460195"/>
                <a:ext cx="524244" cy="259311"/>
              </a:xfrm>
              <a:prstGeom prst="rect">
                <a:avLst/>
              </a:prstGeom>
              <a:blipFill>
                <a:blip r:embed="rId4"/>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5" name="Textplatzhalter 2">
                <a:extLst>
                  <a:ext uri="{FF2B5EF4-FFF2-40B4-BE49-F238E27FC236}">
                    <a16:creationId xmlns:a16="http://schemas.microsoft.com/office/drawing/2014/main" id="{97E055EA-BB00-4DB0-B4E5-F191E7AF4E54}"/>
                  </a:ext>
                </a:extLst>
              </p:cNvPr>
              <p:cNvSpPr txBox="1">
                <a:spLocks/>
              </p:cNvSpPr>
              <p:nvPr/>
            </p:nvSpPr>
            <p:spPr>
              <a:xfrm>
                <a:off x="4710737" y="3448011"/>
                <a:ext cx="524245"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𝑝𝑟𝑒𝑣</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5" name="Textplatzhalter 2">
                <a:extLst>
                  <a:ext uri="{FF2B5EF4-FFF2-40B4-BE49-F238E27FC236}">
                    <a16:creationId xmlns:a16="http://schemas.microsoft.com/office/drawing/2014/main" id="{97E055EA-BB00-4DB0-B4E5-F191E7AF4E54}"/>
                  </a:ext>
                </a:extLst>
              </p:cNvPr>
              <p:cNvSpPr txBox="1">
                <a:spLocks noRot="1" noChangeAspect="1" noMove="1" noResize="1" noEditPoints="1" noAdjustHandles="1" noChangeArrowheads="1" noChangeShapeType="1" noTextEdit="1"/>
              </p:cNvSpPr>
              <p:nvPr/>
            </p:nvSpPr>
            <p:spPr>
              <a:xfrm>
                <a:off x="4710737" y="3448011"/>
                <a:ext cx="524245" cy="259311"/>
              </a:xfrm>
              <a:prstGeom prst="rect">
                <a:avLst/>
              </a:prstGeom>
              <a:blipFill>
                <a:blip r:embed="rId15"/>
                <a:stretch>
                  <a:fillRect r="-3488"/>
                </a:stretch>
              </a:blipFill>
              <a:ln>
                <a:noFill/>
              </a:ln>
            </p:spPr>
            <p:txBody>
              <a:bodyPr/>
              <a:lstStyle/>
              <a:p>
                <a:r>
                  <a:rPr lang="de-AT">
                    <a:noFill/>
                  </a:rPr>
                  <a:t> </a:t>
                </a:r>
              </a:p>
            </p:txBody>
          </p:sp>
        </mc:Fallback>
      </mc:AlternateContent>
      <p:cxnSp>
        <p:nvCxnSpPr>
          <p:cNvPr id="106" name="Gerade Verbindung mit Pfeil 105">
            <a:extLst>
              <a:ext uri="{FF2B5EF4-FFF2-40B4-BE49-F238E27FC236}">
                <a16:creationId xmlns:a16="http://schemas.microsoft.com/office/drawing/2014/main" id="{A79C30B0-E3C1-4FF4-8D43-9864192FE411}"/>
              </a:ext>
            </a:extLst>
          </p:cNvPr>
          <p:cNvCxnSpPr>
            <a:cxnSpLocks/>
          </p:cNvCxnSpPr>
          <p:nvPr/>
        </p:nvCxnSpPr>
        <p:spPr>
          <a:xfrm flipH="1">
            <a:off x="5960569" y="3328245"/>
            <a:ext cx="547413" cy="6859"/>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a:extLst>
              <a:ext uri="{FF2B5EF4-FFF2-40B4-BE49-F238E27FC236}">
                <a16:creationId xmlns:a16="http://schemas.microsoft.com/office/drawing/2014/main" id="{CB2A79E3-E74C-4732-821A-783B72E649DF}"/>
              </a:ext>
            </a:extLst>
          </p:cNvPr>
          <p:cNvCxnSpPr>
            <a:cxnSpLocks/>
          </p:cNvCxnSpPr>
          <p:nvPr/>
        </p:nvCxnSpPr>
        <p:spPr>
          <a:xfrm flipV="1">
            <a:off x="4188749" y="3155249"/>
            <a:ext cx="687704" cy="9501"/>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 name="Rechteck 2">
            <a:extLst>
              <a:ext uri="{FF2B5EF4-FFF2-40B4-BE49-F238E27FC236}">
                <a16:creationId xmlns:a16="http://schemas.microsoft.com/office/drawing/2014/main" id="{6301FB4E-021A-493D-975C-8EB57440B8D2}"/>
              </a:ext>
            </a:extLst>
          </p:cNvPr>
          <p:cNvSpPr/>
          <p:nvPr/>
        </p:nvSpPr>
        <p:spPr>
          <a:xfrm>
            <a:off x="4591284" y="1843004"/>
            <a:ext cx="1582964" cy="213204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781686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238794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4524315"/>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dirty="0">
                    <a:latin typeface="Calibri" panose="020F0502020204030204" pitchFamily="34" charset="0"/>
                    <a:cs typeface="Calibri" panose="020F0502020204030204" pitchFamily="34" charset="0"/>
                  </a:rPr>
                  <a:t>3</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Illustrate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result</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each</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of</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DE"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operations</a:t>
                </a:r>
                <a:r>
                  <a:rPr kumimoji="0" lang="de-DE"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(4),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(1),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(3),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𝑝𝑢𝑠h</m:t>
                    </m:r>
                    <m:r>
                      <a:rPr kumimoji="0" lang="de-DE"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(8), </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𝑠</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DE"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𝑝𝑜𝑝</m:t>
                    </m:r>
                    <m:r>
                      <a:rPr lang="de-DE"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Illustrate the result of each of the</a:t>
                </a:r>
                <a:r>
                  <a:rPr kumimoji="0" lang="en-US"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operations:</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4</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1</m:t>
                        </m:r>
                      </m:e>
                    </m:d>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d>
                      <m:dPr>
                        <m:ctrlPr>
                          <a:rPr lang="en-US" sz="1800" i="1" dirty="0" err="1">
                            <a:latin typeface="Cambria Math" panose="02040503050406030204" pitchFamily="18" charset="0"/>
                            <a:cs typeface="Calibri" panose="020F0502020204030204" pitchFamily="34" charset="0"/>
                          </a:rPr>
                        </m:ctrlPr>
                      </m:dPr>
                      <m:e>
                        <m:r>
                          <a:rPr lang="en-US" sz="1800" i="1" dirty="0">
                            <a:latin typeface="Cambria Math" panose="02040503050406030204" pitchFamily="18" charset="0"/>
                            <a:cs typeface="Calibri" panose="020F0502020204030204" pitchFamily="34" charset="0"/>
                          </a:rPr>
                          <m:t>3</m:t>
                        </m:r>
                      </m:e>
                    </m:d>
                    <m:r>
                      <a:rPr lang="en-US" sz="1800" i="1" dirty="0">
                        <a:latin typeface="Cambria Math" panose="02040503050406030204" pitchFamily="18" charset="0"/>
                        <a:cs typeface="Calibri" panose="020F0502020204030204" pitchFamily="34" charset="0"/>
                      </a:rPr>
                      <m:t>, </m:t>
                    </m:r>
                  </m:oMath>
                </a14:m>
                <a:endParaRPr lang="de-DE" sz="1800" i="1" dirty="0">
                  <a:latin typeface="Cambria Math" panose="02040503050406030204" pitchFamily="18" charset="0"/>
                  <a:cs typeface="Calibri" panose="020F0502020204030204" pitchFamily="34" charset="0"/>
                </a:endParaRPr>
              </a:p>
              <a:p>
                <a:pPr lvl="0">
                  <a:defRPr/>
                </a:pPr>
                <a14:m>
                  <m:oMathPara xmlns:m="http://schemas.openxmlformats.org/officeDocument/2006/math">
                    <m:oMathParaPr>
                      <m:jc m:val="left"/>
                    </m:oMathParaPr>
                    <m:oMath xmlns:m="http://schemas.openxmlformats.org/officeDocument/2006/math">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𝑒𝑛𝑞𝑢𝑒𝑢𝑒</m:t>
                      </m:r>
                      <m:r>
                        <a:rPr lang="en-US" sz="1800" i="1" dirty="0">
                          <a:latin typeface="Cambria Math" panose="02040503050406030204" pitchFamily="18" charset="0"/>
                          <a:cs typeface="Calibri" panose="020F0502020204030204" pitchFamily="34" charset="0"/>
                        </a:rPr>
                        <m:t>(8), </m:t>
                      </m:r>
                      <m:r>
                        <a:rPr lang="en-US" sz="1800" i="1" dirty="0" err="1">
                          <a:latin typeface="Cambria Math" panose="02040503050406030204" pitchFamily="18" charset="0"/>
                          <a:cs typeface="Calibri" panose="020F0502020204030204" pitchFamily="34" charset="0"/>
                        </a:rPr>
                        <m:t>𝑞</m:t>
                      </m:r>
                      <m:r>
                        <a:rPr lang="en-US" sz="1800" i="1" dirty="0" err="1">
                          <a:latin typeface="Cambria Math" panose="02040503050406030204" pitchFamily="18" charset="0"/>
                          <a:cs typeface="Calibri" panose="020F0502020204030204" pitchFamily="34" charset="0"/>
                        </a:rPr>
                        <m:t>.</m:t>
                      </m:r>
                      <m:r>
                        <a:rPr lang="en-US" sz="1800" i="1" dirty="0" err="1">
                          <a:latin typeface="Cambria Math" panose="02040503050406030204" pitchFamily="18" charset="0"/>
                          <a:cs typeface="Calibri" panose="020F0502020204030204" pitchFamily="34" charset="0"/>
                        </a:rPr>
                        <m:t>𝑑𝑒𝑞𝑢𝑒𝑢𝑒</m:t>
                      </m:r>
                      <m:r>
                        <a:rPr lang="en-US" sz="1800" i="1" dirty="0">
                          <a:latin typeface="Cambria Math" panose="02040503050406030204" pitchFamily="18" charset="0"/>
                          <a:cs typeface="Calibri" panose="020F0502020204030204" pitchFamily="34" charset="0"/>
                        </a:rPr>
                        <m:t>().</m:t>
                      </m:r>
                    </m:oMath>
                  </m:oMathPara>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queue using two stacks. Analyze the running time of the queue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6: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how to implement a stack using two queues. Analyze the running time of the stack operations.</a:t>
                </a:r>
              </a:p>
              <a:p>
                <a:pPr lvl="0">
                  <a:defRPr/>
                </a:pPr>
                <a:endParaRPr lang="en-US" sz="1800" dirty="0">
                  <a:latin typeface="Calibri" panose="020F0502020204030204" pitchFamily="34" charset="0"/>
                  <a:cs typeface="Calibri" panose="020F0502020204030204" pitchFamily="34" charset="0"/>
                </a:endParaRPr>
              </a:p>
              <a:p>
                <a:pPr lvl="0">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7: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Give a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𝑂</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non-recursive procedure that reverses a singly linked list of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𝑛</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elements. The procedure should use no more than a constant storage beyond that needed for the list itself.</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4524315"/>
              </a:xfrm>
              <a:prstGeom prst="rect">
                <a:avLst/>
              </a:prstGeom>
              <a:blipFill>
                <a:blip r:embed="rId3"/>
                <a:stretch>
                  <a:fillRect l="-617" t="-560" b="-1401"/>
                </a:stretch>
              </a:blipFill>
            </p:spPr>
            <p:txBody>
              <a:bodyPr/>
              <a:lstStyle/>
              <a:p>
                <a:r>
                  <a:rPr lang="en-AT">
                    <a:noFill/>
                  </a:rPr>
                  <a:t> </a:t>
                </a:r>
              </a:p>
            </p:txBody>
          </p:sp>
        </mc:Fallback>
      </mc:AlternateContent>
    </p:spTree>
    <p:extLst>
      <p:ext uri="{BB962C8B-B14F-4D97-AF65-F5344CB8AC3E}">
        <p14:creationId xmlns:p14="http://schemas.microsoft.com/office/powerpoint/2010/main" val="1974585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139321"/>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8</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The Caesar cipher is a simple way to obscure a message written in a language that forms words with an alphabet. The Caesar cipher involves replacing each letter in a message with the letter that is a certain number of letters after it in the alphabet. For example, in an English message, we might replace each A with D, each B with E, each C with F, and so on, if shifting by three characters. We continue this approach all the way up to W, which is replaced with Z. Then, we let the substitution pattern wrap around, so that we replace X with A, Y with B, and Z with C. Implement a class </a:t>
                </a:r>
                <a:r>
                  <a:rPr lang="en-US" sz="1800" dirty="0" err="1">
                    <a:latin typeface="Calibri" panose="020F0502020204030204" pitchFamily="34" charset="0"/>
                    <a:cs typeface="Calibri" panose="020F0502020204030204" pitchFamily="34" charset="0"/>
                  </a:rPr>
                  <a:t>Ceaser</a:t>
                </a:r>
                <a:r>
                  <a:rPr lang="en-US" sz="1800" dirty="0">
                    <a:latin typeface="Calibri" panose="020F0502020204030204" pitchFamily="34" charset="0"/>
                    <a:cs typeface="Calibri" panose="020F0502020204030204" pitchFamily="34" charset="0"/>
                  </a:rPr>
                  <a:t> cipher that can encrypt messages with a given shift step.</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Python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𝑜𝑟𝑑</m:t>
                    </m:r>
                    <m:r>
                      <a:rPr lang="en-US" sz="1800" i="1" dirty="0" smtClean="0">
                        <a:latin typeface="Cambria Math" panose="02040503050406030204" pitchFamily="18" charset="0"/>
                        <a:cs typeface="Calibri" panose="020F0502020204030204" pitchFamily="34" charset="0"/>
                      </a:rPr>
                      <m:t>(</m:t>
                    </m:r>
                    <m:r>
                      <a:rPr lang="en-US" sz="1800" i="1" dirty="0" smtClean="0">
                        <a:latin typeface="Cambria Math" panose="02040503050406030204" pitchFamily="18" charset="0"/>
                        <a:cs typeface="Calibri" panose="020F0502020204030204" pitchFamily="34" charset="0"/>
                      </a:rPr>
                      <m:t>𝑐</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 one character string and return its numerical representation in Unicode, whereas function </a:t>
                </a:r>
                <a14:m>
                  <m:oMath xmlns:m="http://schemas.openxmlformats.org/officeDocument/2006/math">
                    <m:r>
                      <a:rPr lang="en-US" sz="1800" i="1" dirty="0" smtClean="0">
                        <a:latin typeface="Cambria Math" panose="02040503050406030204" pitchFamily="18" charset="0"/>
                        <a:cs typeface="Calibri" panose="020F0502020204030204" pitchFamily="34" charset="0"/>
                      </a:rPr>
                      <m:t>𝑐h𝑟</m:t>
                    </m:r>
                    <m:r>
                      <a:rPr lang="en-US" sz="1800" i="1" dirty="0" smtClean="0">
                        <a:latin typeface="Cambria Math" panose="02040503050406030204" pitchFamily="18" charset="0"/>
                        <a:cs typeface="Calibri" panose="020F0502020204030204" pitchFamily="34" charset="0"/>
                      </a:rPr>
                      <m:t>(</m:t>
                    </m:r>
                    <m:r>
                      <a:rPr lang="en-US" sz="1800" i="1" dirty="0" err="1" smtClean="0">
                        <a:latin typeface="Cambria Math" panose="02040503050406030204" pitchFamily="18" charset="0"/>
                        <a:cs typeface="Calibri" panose="020F0502020204030204" pitchFamily="34" charset="0"/>
                      </a:rPr>
                      <m:t>𝑖</m:t>
                    </m:r>
                    <m:r>
                      <a:rPr lang="en-US" sz="1800" i="1" dirty="0" smtClean="0">
                        <a:latin typeface="Cambria Math" panose="02040503050406030204" pitchFamily="18" charset="0"/>
                        <a:cs typeface="Calibri" panose="020F0502020204030204" pitchFamily="34" charset="0"/>
                      </a:rPr>
                      <m:t>)</m:t>
                    </m:r>
                  </m:oMath>
                </a14:m>
                <a:r>
                  <a:rPr lang="en-US" sz="1800" dirty="0">
                    <a:latin typeface="Calibri" panose="020F0502020204030204" pitchFamily="34" charset="0"/>
                    <a:cs typeface="Calibri" panose="020F0502020204030204" pitchFamily="34" charset="0"/>
                  </a:rPr>
                  <a:t> takes an integer and returns its one character string representation.</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139321"/>
              </a:xfrm>
              <a:prstGeom prst="rect">
                <a:avLst/>
              </a:prstGeom>
              <a:blipFill>
                <a:blip r:embed="rId3"/>
                <a:stretch>
                  <a:fillRect l="-593" t="-971" r="-593" b="-2136"/>
                </a:stretch>
              </a:blipFill>
            </p:spPr>
            <p:txBody>
              <a:bodyPr/>
              <a:lstStyle/>
              <a:p>
                <a:r>
                  <a:rPr lang="de-AT">
                    <a:noFill/>
                  </a:rPr>
                  <a:t> </a:t>
                </a:r>
              </a:p>
            </p:txBody>
          </p:sp>
        </mc:Fallback>
      </mc:AlternateContent>
    </p:spTree>
    <p:extLst>
      <p:ext uri="{BB962C8B-B14F-4D97-AF65-F5344CB8AC3E}">
        <p14:creationId xmlns:p14="http://schemas.microsoft.com/office/powerpoint/2010/main" val="3239159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2862322"/>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9:</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Let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be an array of size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 ≥ 2 </m:t>
                    </m:r>
                  </m:oMath>
                </a14:m>
                <a:r>
                  <a:rPr lang="en-US" sz="1800" dirty="0">
                    <a:latin typeface="Calibri" panose="020F0502020204030204" pitchFamily="34" charset="0"/>
                    <a:cs typeface="Calibri" panose="020F0502020204030204" pitchFamily="34" charset="0"/>
                  </a:rPr>
                  <a:t>containing integers from </a:t>
                </a:r>
                <a14:m>
                  <m:oMath xmlns:m="http://schemas.openxmlformats.org/officeDocument/2006/math">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to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m:t>
                    </m:r>
                  </m:oMath>
                </a14:m>
                <a:r>
                  <a:rPr lang="en-US" sz="1800" dirty="0">
                    <a:latin typeface="Calibri" panose="020F0502020204030204" pitchFamily="34" charset="0"/>
                    <a:cs typeface="Calibri" panose="020F0502020204030204" pitchFamily="34" charset="0"/>
                  </a:rPr>
                  <a:t>, inclusive,</a:t>
                </a:r>
              </a:p>
              <a:p>
                <a:pPr lvl="0">
                  <a:defRPr/>
                </a:pPr>
                <a:r>
                  <a:rPr lang="en-US" sz="1800" dirty="0">
                    <a:latin typeface="Calibri" panose="020F0502020204030204" pitchFamily="34" charset="0"/>
                    <a:cs typeface="Calibri" panose="020F0502020204030204" pitchFamily="34" charset="0"/>
                  </a:rPr>
                  <a:t>with exactly one repeated. Describe a fast algorithm for finding the integer in </a:t>
                </a:r>
                <a14:m>
                  <m:oMath xmlns:m="http://schemas.openxmlformats.org/officeDocument/2006/math">
                    <m:r>
                      <a:rPr lang="de-DE" sz="1800" b="0" i="1" dirty="0" smtClean="0">
                        <a:latin typeface="Cambria Math" panose="02040503050406030204" pitchFamily="18" charset="0"/>
                        <a:cs typeface="Calibri" panose="020F0502020204030204" pitchFamily="34" charset="0"/>
                      </a:rPr>
                      <m:t>𝑎</m:t>
                    </m:r>
                  </m:oMath>
                </a14:m>
                <a:r>
                  <a:rPr lang="en-US" sz="1800" dirty="0">
                    <a:latin typeface="Calibri" panose="020F0502020204030204" pitchFamily="34" charset="0"/>
                    <a:cs typeface="Calibri" panose="020F0502020204030204" pitchFamily="34" charset="0"/>
                  </a:rPr>
                  <a:t> that is repeated.</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10: </a:t>
                </a:r>
                <a:r>
                  <a:rPr lang="en-US" sz="1800" dirty="0">
                    <a:latin typeface="Calibri" panose="020F0502020204030204" pitchFamily="34" charset="0"/>
                    <a:cs typeface="Calibri" panose="020F0502020204030204" pitchFamily="34" charset="0"/>
                  </a:rPr>
                  <a:t>The shuffle method, supported by the random module, takes a Python list and rearranges it so that every possible ordering is equally likely. Implement your own version of such a function. </a:t>
                </a:r>
              </a:p>
              <a:p>
                <a:pPr lvl="0">
                  <a:defRPr/>
                </a:pPr>
                <a:r>
                  <a:rPr lang="en-US" sz="1800" i="1" dirty="0">
                    <a:latin typeface="Calibri" panose="020F0502020204030204" pitchFamily="34" charset="0"/>
                    <a:cs typeface="Calibri" panose="020F0502020204030204" pitchFamily="34" charset="0"/>
                  </a:rPr>
                  <a:t>Hint: </a:t>
                </a:r>
                <a:r>
                  <a:rPr lang="en-US" sz="1800" dirty="0">
                    <a:latin typeface="Calibri" panose="020F0502020204030204" pitchFamily="34" charset="0"/>
                    <a:cs typeface="Calibri" panose="020F0502020204030204" pitchFamily="34" charset="0"/>
                  </a:rPr>
                  <a:t>You may rely on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𝑟𝑎𝑛𝑑𝑟𝑎𝑛𝑔𝑒</m:t>
                    </m:r>
                    <m:r>
                      <a:rPr lang="en-US" sz="1800" i="1" dirty="0">
                        <a:latin typeface="Cambria Math" panose="02040503050406030204" pitchFamily="18" charset="0"/>
                        <a:cs typeface="Calibri" panose="020F0502020204030204" pitchFamily="34" charset="0"/>
                      </a:rPr>
                      <m:t>(</m:t>
                    </m:r>
                    <m:r>
                      <a:rPr lang="en-US" sz="1800" i="1" dirty="0">
                        <a:latin typeface="Cambria Math" panose="02040503050406030204" pitchFamily="18" charset="0"/>
                        <a:cs typeface="Calibri" panose="020F0502020204030204" pitchFamily="34" charset="0"/>
                      </a:rPr>
                      <m:t>𝑛</m:t>
                    </m:r>
                    <m:r>
                      <a:rPr lang="en-US" sz="1800" i="1" dirty="0">
                        <a:latin typeface="Cambria Math" panose="02040503050406030204" pitchFamily="18" charset="0"/>
                        <a:cs typeface="Calibri" panose="020F0502020204030204" pitchFamily="34" charset="0"/>
                      </a:rPr>
                      <m:t>) </m:t>
                    </m:r>
                  </m:oMath>
                </a14:m>
                <a:r>
                  <a:rPr lang="en-US" sz="1800" dirty="0">
                    <a:latin typeface="Calibri" panose="020F0502020204030204" pitchFamily="34" charset="0"/>
                    <a:cs typeface="Calibri" panose="020F0502020204030204" pitchFamily="34" charset="0"/>
                  </a:rPr>
                  <a:t>function of the </a:t>
                </a:r>
                <a14:m>
                  <m:oMath xmlns:m="http://schemas.openxmlformats.org/officeDocument/2006/math">
                    <m:r>
                      <a:rPr lang="en-US" sz="1800" i="1" dirty="0" smtClean="0">
                        <a:latin typeface="Cambria Math" panose="02040503050406030204" pitchFamily="18" charset="0"/>
                        <a:cs typeface="Calibri" panose="020F0502020204030204" pitchFamily="34" charset="0"/>
                      </a:rPr>
                      <m:t>𝑟𝑎𝑛𝑑𝑜𝑚</m:t>
                    </m:r>
                  </m:oMath>
                </a14:m>
                <a:r>
                  <a:rPr lang="en-US" sz="1800" dirty="0">
                    <a:latin typeface="Calibri" panose="020F0502020204030204" pitchFamily="34" charset="0"/>
                    <a:cs typeface="Calibri" panose="020F0502020204030204" pitchFamily="34" charset="0"/>
                  </a:rPr>
                  <a:t> module, which returns a random number between </a:t>
                </a:r>
                <a14:m>
                  <m:oMath xmlns:m="http://schemas.openxmlformats.org/officeDocument/2006/math">
                    <m:r>
                      <a:rPr lang="en-US" sz="1800" i="1" dirty="0" smtClean="0">
                        <a:latin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𝑛</m:t>
                    </m:r>
                    <m:r>
                      <a:rPr lang="en-US" sz="1800" i="1" dirty="0" smtClean="0">
                        <a:latin typeface="Cambria Math" panose="02040503050406030204" pitchFamily="18" charset="0"/>
                        <a:cs typeface="Calibri" panose="020F0502020204030204" pitchFamily="34" charset="0"/>
                      </a:rPr>
                      <m:t>−1 </m:t>
                    </m:r>
                  </m:oMath>
                </a14:m>
                <a:r>
                  <a:rPr lang="en-US" sz="1800" dirty="0">
                    <a:latin typeface="Calibri" panose="020F0502020204030204" pitchFamily="34" charset="0"/>
                    <a:cs typeface="Calibri" panose="020F0502020204030204" pitchFamily="34" charset="0"/>
                  </a:rPr>
                  <a:t>inclusive.</a:t>
                </a:r>
              </a:p>
              <a:p>
                <a:pPr lvl="0">
                  <a:defRPr/>
                </a:pPr>
                <a:endParaRPr lang="en-US" sz="1800" dirty="0">
                  <a:latin typeface="Calibri" panose="020F0502020204030204" pitchFamily="34" charset="0"/>
                  <a:cs typeface="Calibri" panose="020F0502020204030204" pitchFamily="34" charset="0"/>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2862322"/>
              </a:xfrm>
              <a:prstGeom prst="rect">
                <a:avLst/>
              </a:prstGeom>
              <a:blipFill>
                <a:blip r:embed="rId3"/>
                <a:stretch>
                  <a:fillRect l="-617" t="-885" r="-1080"/>
                </a:stretch>
              </a:blipFill>
            </p:spPr>
            <p:txBody>
              <a:bodyPr/>
              <a:lstStyle/>
              <a:p>
                <a:r>
                  <a:rPr lang="en-AT">
                    <a:noFill/>
                  </a:rPr>
                  <a:t> </a:t>
                </a:r>
              </a:p>
            </p:txBody>
          </p:sp>
        </mc:Fallback>
      </mc:AlternateContent>
    </p:spTree>
    <p:extLst>
      <p:ext uri="{BB962C8B-B14F-4D97-AF65-F5344CB8AC3E}">
        <p14:creationId xmlns:p14="http://schemas.microsoft.com/office/powerpoint/2010/main" val="3991545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3693319"/>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0">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dirty="0">
                    <a:latin typeface="Calibri" panose="020F0502020204030204" pitchFamily="34" charset="0"/>
                    <a:cs typeface="Calibri" panose="020F0502020204030204" pitchFamily="34" charset="0"/>
                  </a:rPr>
                  <a:t>11</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r>
                  <a:rPr lang="en-US" sz="1800" b="1"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Give a recursive method for removing all the elements from a stack.</a:t>
                </a:r>
              </a:p>
              <a:p>
                <a:pPr lvl="0">
                  <a:defRPr/>
                </a:pPr>
                <a:endParaRPr lang="en-US" sz="1800" dirty="0">
                  <a:latin typeface="Calibri" panose="020F0502020204030204" pitchFamily="34" charset="0"/>
                  <a:cs typeface="Calibri" panose="020F0502020204030204" pitchFamily="34" charset="0"/>
                </a:endParaRPr>
              </a:p>
              <a:p>
                <a:pPr lvl="0">
                  <a:defRPr/>
                </a:pPr>
                <a:r>
                  <a:rPr lang="en-US" sz="1800" b="1" dirty="0">
                    <a:latin typeface="Calibri" panose="020F0502020204030204" pitchFamily="34" charset="0"/>
                    <a:cs typeface="Calibri" panose="020F0502020204030204" pitchFamily="34" charset="0"/>
                  </a:rPr>
                  <a:t>Task 12: </a:t>
                </a:r>
                <a:r>
                  <a:rPr lang="en-US" sz="1800" dirty="0">
                    <a:latin typeface="Calibri" panose="020F0502020204030204" pitchFamily="34" charset="0"/>
                    <a:cs typeface="Calibri" panose="020F0502020204030204" pitchFamily="34" charset="0"/>
                  </a:rPr>
                  <a:t>In an HTML document, portions of text are delimited by HTML tags. A simple</a:t>
                </a:r>
              </a:p>
              <a:p>
                <a:pPr lvl="0">
                  <a:defRPr/>
                </a:pPr>
                <a:r>
                  <a:rPr lang="en-US" sz="1800" dirty="0">
                    <a:latin typeface="Calibri" panose="020F0502020204030204" pitchFamily="34" charset="0"/>
                    <a:cs typeface="Calibri" panose="020F0502020204030204" pitchFamily="34" charset="0"/>
                  </a:rPr>
                  <a:t>opening HTML tag has the form “&lt;name&gt;” and the corresponding closing tag has the form “&lt;/name&gt;”. Some commonly used HTML tags that are used include:</a:t>
                </a:r>
              </a:p>
              <a:p>
                <a:pPr lvl="0">
                  <a:defRPr/>
                </a:pPr>
                <a:r>
                  <a:rPr lang="en-US" sz="1800" dirty="0">
                    <a:latin typeface="Calibri" panose="020F0502020204030204" pitchFamily="34" charset="0"/>
                    <a:cs typeface="Calibri" panose="020F0502020204030204" pitchFamily="34" charset="0"/>
                  </a:rPr>
                  <a:t>• body: document body</a:t>
                </a:r>
              </a:p>
              <a:p>
                <a:pPr lvl="0">
                  <a:defRPr/>
                </a:pPr>
                <a:r>
                  <a:rPr lang="en-US" sz="1800" dirty="0">
                    <a:latin typeface="Calibri" panose="020F0502020204030204" pitchFamily="34" charset="0"/>
                    <a:cs typeface="Calibri" panose="020F0502020204030204" pitchFamily="34" charset="0"/>
                  </a:rPr>
                  <a:t>• h1: section header</a:t>
                </a:r>
              </a:p>
              <a:p>
                <a:pPr lvl="0">
                  <a:defRPr/>
                </a:pPr>
                <a:r>
                  <a:rPr lang="en-US" sz="1800" dirty="0">
                    <a:latin typeface="Calibri" panose="020F0502020204030204" pitchFamily="34" charset="0"/>
                    <a:cs typeface="Calibri" panose="020F0502020204030204" pitchFamily="34" charset="0"/>
                  </a:rPr>
                  <a:t>• center: center justify</a:t>
                </a:r>
              </a:p>
              <a:p>
                <a:pPr lvl="0">
                  <a:defRPr/>
                </a:pPr>
                <a:r>
                  <a:rPr lang="en-US" sz="1800" dirty="0">
                    <a:latin typeface="Calibri" panose="020F0502020204030204" pitchFamily="34" charset="0"/>
                    <a:cs typeface="Calibri" panose="020F0502020204030204" pitchFamily="34" charset="0"/>
                  </a:rPr>
                  <a:t>• p: paragraph</a:t>
                </a:r>
              </a:p>
              <a:p>
                <a:pPr lvl="0">
                  <a:defRPr/>
                </a:pP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ol</a:t>
                </a:r>
                <a:r>
                  <a:rPr lang="en-US" sz="1800" dirty="0">
                    <a:latin typeface="Calibri" panose="020F0502020204030204" pitchFamily="34" charset="0"/>
                    <a:cs typeface="Calibri" panose="020F0502020204030204" pitchFamily="34" charset="0"/>
                  </a:rPr>
                  <a:t>: numbered (ordered) list</a:t>
                </a:r>
              </a:p>
              <a:p>
                <a:pPr lvl="0">
                  <a:defRPr/>
                </a:pPr>
                <a:r>
                  <a:rPr lang="en-US" sz="1800" dirty="0">
                    <a:latin typeface="Calibri" panose="020F0502020204030204" pitchFamily="34" charset="0"/>
                    <a:cs typeface="Calibri" panose="020F0502020204030204" pitchFamily="34" charset="0"/>
                  </a:rPr>
                  <a:t>• li: list item</a:t>
                </a:r>
              </a:p>
              <a:p>
                <a:pPr lvl="0">
                  <a:defRPr/>
                </a:pPr>
                <a:r>
                  <a:rPr lang="en-US" sz="1800" dirty="0">
                    <a:latin typeface="Calibri" panose="020F0502020204030204" pitchFamily="34" charset="0"/>
                    <a:cs typeface="Calibri" panose="020F0502020204030204" pitchFamily="34" charset="0"/>
                  </a:rPr>
                  <a:t>Write a parser for HTML documents that matches opening and closing tags. The parser should return </a:t>
                </a:r>
                <a14:m>
                  <m:oMath xmlns:m="http://schemas.openxmlformats.org/officeDocument/2006/math">
                    <m:r>
                      <a:rPr lang="en-US" sz="1800" i="1" dirty="0" smtClean="0">
                        <a:latin typeface="Cambria Math" panose="02040503050406030204" pitchFamily="18" charset="0"/>
                        <a:cs typeface="Calibri" panose="020F0502020204030204" pitchFamily="34" charset="0"/>
                      </a:rPr>
                      <m:t>𝑇𝑟𝑢𝑒</m:t>
                    </m:r>
                  </m:oMath>
                </a14:m>
                <a:r>
                  <a:rPr lang="en-US" sz="1800" dirty="0">
                    <a:latin typeface="Calibri" panose="020F0502020204030204" pitchFamily="34" charset="0"/>
                    <a:cs typeface="Calibri" panose="020F0502020204030204" pitchFamily="34" charset="0"/>
                  </a:rPr>
                  <a:t> for properly matched tags and </a:t>
                </a:r>
                <a14:m>
                  <m:oMath xmlns:m="http://schemas.openxmlformats.org/officeDocument/2006/math">
                    <m:r>
                      <a:rPr lang="en-US" sz="1800" i="1" dirty="0" smtClean="0">
                        <a:latin typeface="Cambria Math" panose="02040503050406030204" pitchFamily="18" charset="0"/>
                        <a:cs typeface="Calibri" panose="020F0502020204030204" pitchFamily="34" charset="0"/>
                      </a:rPr>
                      <m:t>𝐹𝑎𝑙𝑠𝑒</m:t>
                    </m:r>
                  </m:oMath>
                </a14:m>
                <a:r>
                  <a:rPr lang="en-US" sz="1800" dirty="0">
                    <a:latin typeface="Calibri" panose="020F0502020204030204" pitchFamily="34" charset="0"/>
                    <a:cs typeface="Calibri" panose="020F0502020204030204" pitchFamily="34" charset="0"/>
                  </a:rPr>
                  <a:t> otherwise.</a:t>
                </a: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3693319"/>
              </a:xfrm>
              <a:prstGeom prst="rect">
                <a:avLst/>
              </a:prstGeom>
              <a:blipFill>
                <a:blip r:embed="rId3"/>
                <a:stretch>
                  <a:fillRect l="-617" t="-685" b="-1712"/>
                </a:stretch>
              </a:blipFill>
            </p:spPr>
            <p:txBody>
              <a:bodyPr/>
              <a:lstStyle/>
              <a:p>
                <a:r>
                  <a:rPr lang="en-AT">
                    <a:noFill/>
                  </a:rPr>
                  <a:t> </a:t>
                </a:r>
              </a:p>
            </p:txBody>
          </p:sp>
        </mc:Fallback>
      </mc:AlternateContent>
    </p:spTree>
    <p:extLst>
      <p:ext uri="{BB962C8B-B14F-4D97-AF65-F5344CB8AC3E}">
        <p14:creationId xmlns:p14="http://schemas.microsoft.com/office/powerpoint/2010/main" val="3341830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457200" y="1605600"/>
                <a:ext cx="8229600" cy="923330"/>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 </a:t>
                </a:r>
                <a:r>
                  <a:rPr lang="en-US" sz="1800" b="1" noProof="0">
                    <a:latin typeface="Calibri" panose="020F0502020204030204" pitchFamily="34" charset="0"/>
                    <a:cs typeface="Calibri" panose="020F0502020204030204" pitchFamily="34" charset="0"/>
                  </a:rPr>
                  <a:t>13</a:t>
                </a:r>
                <a:r>
                  <a:rPr kumimoji="0" lang="en-US" sz="1800" b="1" i="0" u="none" strike="noStrike" kern="0" cap="none" spc="0" normalizeH="0" baseline="0" noProof="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Implement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doubly</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linked</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list</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with</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the</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a:t>
                </a:r>
                <a:r>
                  <a:rPr kumimoji="0" lang="de-AT" sz="1800" i="0" u="none" strike="noStrike" kern="0" cap="none" spc="0" normalizeH="0" noProof="0" dirty="0" err="1">
                    <a:ln>
                      <a:noFill/>
                    </a:ln>
                    <a:solidFill>
                      <a:srgbClr val="000000"/>
                    </a:solidFill>
                    <a:effectLst/>
                    <a:uLnTx/>
                    <a:uFillTx/>
                    <a:latin typeface="Calibri" panose="020F0502020204030204" pitchFamily="34" charset="0"/>
                    <a:cs typeface="Calibri" panose="020F0502020204030204" pitchFamily="34" charset="0"/>
                    <a:sym typeface="Arial"/>
                  </a:rPr>
                  <a:t>following</a:t>
                </a:r>
                <a:r>
                  <a:rPr kumimoji="0" lang="de-AT" sz="1800" i="0" u="none" strike="noStrike" kern="0" cap="none" spc="0" normalizeH="0" noProof="0" dirty="0">
                    <a:ln>
                      <a:noFill/>
                    </a:ln>
                    <a:solidFill>
                      <a:srgbClr val="000000"/>
                    </a:solidFill>
                    <a:effectLst/>
                    <a:uLnTx/>
                    <a:uFillTx/>
                    <a:latin typeface="Calibri" panose="020F0502020204030204" pitchFamily="34" charset="0"/>
                    <a:cs typeface="Calibri" panose="020F0502020204030204" pitchFamily="34" charset="0"/>
                    <a:sym typeface="Arial"/>
                  </a:rPr>
                  <a:t> interface</a:t>
                </a:r>
                <a:r>
                  <a:rPr kumimoji="0" lang="de-AT"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t>
                </a:r>
                <a14:m>
                  <m:oMath xmlns:m="http://schemas.openxmlformats.org/officeDocument/2006/math">
                    <m:r>
                      <a:rPr lang="de-AT" sz="1800" b="0" i="1" dirty="0" smtClean="0">
                        <a:latin typeface="Cambria Math" panose="02040503050406030204" pitchFamily="18" charset="0"/>
                        <a:cs typeface="Calibri" panose="020F0502020204030204" pitchFamily="34" charset="0"/>
                      </a:rPr>
                      <m:t>𝐷𝑜𝑢𝑏𝑙𝑦𝐿𝑖𝑛𝑘𝑒𝑑𝐿𝑖𝑠𝑡</m:t>
                    </m:r>
                    <m:r>
                      <a:rPr lang="de-AT" sz="1800" i="1" dirty="0" smtClean="0">
                        <a:latin typeface="Cambria Math" panose="02040503050406030204" pitchFamily="18" charset="0"/>
                        <a:cs typeface="Calibri" panose="020F0502020204030204" pitchFamily="34" charset="0"/>
                      </a:rPr>
                      <m:t>(), </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𝑙𝑒𝑛</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𝑖𝑠</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𝑒𝑚𝑝𝑡𝑦</m:t>
                    </m:r>
                    <m:r>
                      <a:rPr kumimoji="0" lang="de-AT"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 </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i="1" u="none" strike="noStrike" kern="0" cap="none" spc="0" normalizeH="0" baseline="0" noProof="0" dirty="0" err="1"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𝑖𝑛𝑠𝑒𝑟𝑡</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𝑏𝑒𝑡𝑤𝑒𝑒𝑛</m:t>
                    </m:r>
                    <m:r>
                      <a:rPr lang="de-AT" sz="1800" i="1" dirty="0" smtClean="0">
                        <a:latin typeface="Cambria Math" panose="02040503050406030204" pitchFamily="18" charset="0"/>
                        <a:cs typeface="Calibri" panose="020F0502020204030204" pitchFamily="34" charset="0"/>
                      </a:rPr>
                      <m:t>(</m:t>
                    </m:r>
                    <m:r>
                      <a:rPr lang="de-AT" sz="1800" i="1" dirty="0" smtClean="0">
                        <a:latin typeface="Cambria Math" panose="02040503050406030204" pitchFamily="18" charset="0"/>
                        <a:cs typeface="Calibri" panose="020F0502020204030204" pitchFamily="34" charset="0"/>
                      </a:rPr>
                      <m:t>𝑒</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𝑝𝑟𝑒𝑣</m:t>
                    </m:r>
                    <m:r>
                      <a:rPr lang="de-AT" sz="1800" b="0" i="1" dirty="0" smtClean="0">
                        <a:latin typeface="Cambria Math" panose="02040503050406030204" pitchFamily="18" charset="0"/>
                        <a:cs typeface="Calibri" panose="020F0502020204030204" pitchFamily="34" charset="0"/>
                      </a:rPr>
                      <m:t>, </m:t>
                    </m:r>
                    <m:r>
                      <a:rPr lang="de-AT" sz="1800" b="0" i="1" dirty="0" smtClean="0">
                        <a:latin typeface="Cambria Math" panose="02040503050406030204" pitchFamily="18" charset="0"/>
                        <a:cs typeface="Calibri" panose="020F0502020204030204" pitchFamily="34" charset="0"/>
                      </a:rPr>
                      <m:t>𝑛𝑒𝑥𝑡</m:t>
                    </m:r>
                    <m:r>
                      <a:rPr lang="de-AT" sz="1800" i="1" dirty="0" smtClean="0">
                        <a:latin typeface="Cambria Math" panose="02040503050406030204" pitchFamily="18" charset="0"/>
                        <a:cs typeface="Calibri" panose="020F0502020204030204" pitchFamily="34" charset="0"/>
                      </a:rPr>
                      <m:t>)</m:t>
                    </m:r>
                  </m:oMath>
                </a14:m>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𝑙</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𝑑𝑒𝑙𝑒𝑡𝑒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_</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𝑛𝑜𝑑𝑒</m:t>
                    </m:r>
                    <m:r>
                      <a:rPr kumimoji="0" lang="de-AT" sz="1800" b="0" i="1" u="none" strike="noStrike" kern="0" cap="none" spc="0" normalizeH="0" baseline="0" noProof="0" smtClean="0">
                        <a:ln>
                          <a:noFill/>
                        </a:ln>
                        <a:solidFill>
                          <a:srgbClr val="000000"/>
                        </a:solidFill>
                        <a:effectLst/>
                        <a:uLnTx/>
                        <a:uFillTx/>
                        <a:latin typeface="Cambria Math" panose="02040503050406030204" pitchFamily="18" charset="0"/>
                        <a:cs typeface="Calibri" panose="020F0502020204030204" pitchFamily="34" charset="0"/>
                        <a:sym typeface="Arial"/>
                      </a:rPr>
                      <m:t>)</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ea typeface="Cambria Math" panose="02040503050406030204" pitchFamily="18" charset="0"/>
                    <a:cs typeface="Calibri" panose="020F0502020204030204" pitchFamily="34" charset="0"/>
                    <a:sym typeface="Arial"/>
                  </a:rPr>
                  <a:t>.</a:t>
                </a: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457200" y="1605600"/>
                <a:ext cx="8229600" cy="923330"/>
              </a:xfrm>
              <a:prstGeom prst="rect">
                <a:avLst/>
              </a:prstGeom>
              <a:blipFill>
                <a:blip r:embed="rId3"/>
                <a:stretch>
                  <a:fillRect l="-617" t="-2703" b="-9459"/>
                </a:stretch>
              </a:blipFill>
            </p:spPr>
            <p:txBody>
              <a:bodyPr/>
              <a:lstStyle/>
              <a:p>
                <a:r>
                  <a:rPr lang="en-AT">
                    <a:noFill/>
                  </a:rPr>
                  <a:t> </a:t>
                </a:r>
              </a:p>
            </p:txBody>
          </p:sp>
        </mc:Fallback>
      </mc:AlternateContent>
    </p:spTree>
    <p:extLst>
      <p:ext uri="{BB962C8B-B14F-4D97-AF65-F5344CB8AC3E}">
        <p14:creationId xmlns:p14="http://schemas.microsoft.com/office/powerpoint/2010/main" val="52634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Disadvantages of dynamic </a:t>
            </a:r>
            <a:r>
              <a:rPr lang="en-US" sz="2800" b="1" noProof="0" dirty="0">
                <a:latin typeface="Calibri" panose="020F0502020204030204" pitchFamily="34" charset="0"/>
                <a:cs typeface="Calibri" panose="020F0502020204030204" pitchFamily="34" charset="0"/>
              </a:rPr>
              <a:t>arrays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Python’s list class is highly optimized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is a great choice for storage, but it has some disadvantages:</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length typically does not correspond to the actual number of elements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Amortized complexity may not be acceptable is some systems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Insertion and deletions at interior positions are </a:t>
            </a:r>
            <a:r>
              <a:rPr lang="en-US" sz="1800" noProof="0" dirty="0" err="1">
                <a:latin typeface="Calibri" panose="020F0502020204030204" pitchFamily="34" charset="0"/>
                <a:ea typeface="Calibri" panose="020F0502020204030204" pitchFamily="34" charset="0"/>
                <a:cs typeface="Calibri" panose="020F0502020204030204" pitchFamily="34" charset="0"/>
              </a:rPr>
              <a:t>expensi</a:t>
            </a:r>
            <a:r>
              <a:rPr lang="en-US" sz="1800" dirty="0" err="1">
                <a:latin typeface="Calibri" panose="020F0502020204030204" pitchFamily="34" charset="0"/>
                <a:ea typeface="Calibri" panose="020F0502020204030204" pitchFamily="34" charset="0"/>
                <a:cs typeface="Calibri" panose="020F0502020204030204" pitchFamily="34" charset="0"/>
              </a:rPr>
              <a:t>ve</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introduce a new data structure: </a:t>
            </a:r>
            <a:r>
              <a:rPr lang="en-US" sz="1800" b="1" noProof="0" dirty="0">
                <a:latin typeface="Calibri" panose="020F0502020204030204" pitchFamily="34" charset="0"/>
                <a:ea typeface="Calibri" panose="020F0502020204030204" pitchFamily="34" charset="0"/>
                <a:cs typeface="Calibri" panose="020F0502020204030204" pitchFamily="34" charset="0"/>
              </a:rPr>
              <a:t>linked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As an alternative to dynamic arrays, this data structure solves these problems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Linked lists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078661"/>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 linked list is a distributed representation of a collection of elements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relies on a lightweight object called </a:t>
            </a:r>
            <a:r>
              <a:rPr lang="en-US" sz="1800" b="1" dirty="0">
                <a:latin typeface="Calibri" panose="020F0502020204030204" pitchFamily="34" charset="0"/>
                <a:ea typeface="Calibri" panose="020F0502020204030204" pitchFamily="34" charset="0"/>
                <a:cs typeface="Calibri" panose="020F0502020204030204" pitchFamily="34" charset="0"/>
              </a:rPr>
              <a:t>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every element a linked list allocates one node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node maintains a reference to its element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Additionally, each node keeps one or more references to neighboring nodes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a:t>
            </a:r>
            <a:r>
              <a:rPr lang="en-US" sz="1800" dirty="0" err="1">
                <a:latin typeface="Calibri" panose="020F0502020204030204" pitchFamily="34" charset="0"/>
                <a:ea typeface="Calibri" panose="020F0502020204030204" pitchFamily="34" charset="0"/>
                <a:cs typeface="Calibri" panose="020F0502020204030204" pitchFamily="34" charset="0"/>
              </a:rPr>
              <a:t>ith</a:t>
            </a:r>
            <a:r>
              <a:rPr lang="en-US" sz="1800" dirty="0">
                <a:latin typeface="Calibri" panose="020F0502020204030204" pitchFamily="34" charset="0"/>
                <a:ea typeface="Calibri" panose="020F0502020204030204" pitchFamily="34" charset="0"/>
                <a:cs typeface="Calibri" panose="020F0502020204030204" pitchFamily="34" charset="0"/>
              </a:rPr>
              <a:t> this principle, a linear order of the sequence is maintained</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Elements </a:t>
            </a:r>
            <a:r>
              <a:rPr lang="en-US" sz="1800" dirty="0">
                <a:latin typeface="Calibri" panose="020F0502020204030204" pitchFamily="34" charset="0"/>
                <a:ea typeface="Calibri" panose="020F0502020204030204" pitchFamily="34" charset="0"/>
                <a:cs typeface="Calibri" panose="020F0502020204030204" pitchFamily="34" charset="0"/>
              </a:rPr>
              <a:t>of a linked list can not be accessed by a numeric index</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2998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Singly linked lists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3796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noProof="0" dirty="0">
                <a:latin typeface="Calibri" panose="020F0502020204030204" pitchFamily="34" charset="0"/>
                <a:cs typeface="Calibri" panose="020F0502020204030204" pitchFamily="34" charset="0"/>
              </a:rPr>
              <a:t>Singly linked lists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231284" y="5011069"/>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231284" y="5011069"/>
                <a:ext cx="844579" cy="259311"/>
              </a:xfrm>
              <a:blipFill>
                <a:blip r:embed="rId3"/>
                <a:stretch>
                  <a:fillRect t="-4545"/>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356074767"/>
              </p:ext>
            </p:extLst>
          </p:nvPr>
        </p:nvGraphicFramePr>
        <p:xfrm>
          <a:off x="2442134" y="461422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762736" y="419794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270540" y="47996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330659" y="378781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3865243" y="378990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399827" y="3801069"/>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1620391199"/>
              </p:ext>
            </p:extLst>
          </p:nvPr>
        </p:nvGraphicFramePr>
        <p:xfrm>
          <a:off x="3976718" y="461422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297320" y="419794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4805124" y="47996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830287739"/>
              </p:ext>
            </p:extLst>
          </p:nvPr>
        </p:nvGraphicFramePr>
        <p:xfrm>
          <a:off x="5511301" y="4614229"/>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5831903" y="4197948"/>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339707" y="4799649"/>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3831375" y="501106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3831375" y="5011069"/>
                <a:ext cx="844579" cy="259311"/>
              </a:xfrm>
              <a:prstGeom prst="rect">
                <a:avLst/>
              </a:prstGeom>
              <a:blipFill>
                <a:blip r:embed="rId3"/>
                <a:stretch>
                  <a:fillRect t="-4545"/>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318527" y="4985069"/>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318527" y="4985069"/>
                <a:ext cx="844579" cy="259311"/>
              </a:xfrm>
              <a:prstGeom prst="rect">
                <a:avLst/>
              </a:prstGeom>
              <a:blipFill>
                <a:blip r:embed="rId4"/>
                <a:stretch>
                  <a:fillRect t="-4762"/>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139940" y="4985069"/>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139940" y="4985069"/>
                <a:ext cx="524244" cy="259311"/>
              </a:xfrm>
              <a:prstGeom prst="rect">
                <a:avLst/>
              </a:prstGeom>
              <a:blipFill>
                <a:blip r:embed="rId5"/>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604652" y="5011068"/>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604652" y="5011068"/>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086569" y="5011067"/>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086569" y="5011067"/>
                <a:ext cx="524244" cy="259311"/>
              </a:xfrm>
              <a:prstGeom prst="rect">
                <a:avLst/>
              </a:prstGeom>
              <a:blipFill>
                <a:blip r:embed="rId7"/>
                <a:stretch>
                  <a:fillRect/>
                </a:stretch>
              </a:blipFill>
              <a:ln>
                <a:noFill/>
              </a:ln>
            </p:spPr>
            <p:txBody>
              <a:bodyPr/>
              <a:lstStyle/>
              <a:p>
                <a:r>
                  <a:rPr lang="en-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5"/>
            <a:ext cx="8229300" cy="128367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a:t>
            </a:r>
            <a:r>
              <a:rPr lang="en-US" sz="1800" b="1" dirty="0">
                <a:latin typeface="Calibri" panose="020F0502020204030204" pitchFamily="34" charset="0"/>
                <a:ea typeface="Calibri" panose="020F0502020204030204" pitchFamily="34" charset="0"/>
                <a:cs typeface="Calibri" panose="020F0502020204030204" pitchFamily="34" charset="0"/>
              </a:rPr>
              <a:t>singly linked list </a:t>
            </a:r>
            <a:r>
              <a:rPr lang="en-US" sz="1800" dirty="0">
                <a:latin typeface="Calibri" panose="020F0502020204030204" pitchFamily="34" charset="0"/>
                <a:ea typeface="Calibri" panose="020F0502020204030204" pitchFamily="34" charset="0"/>
                <a:cs typeface="Calibri" panose="020F0502020204030204" pitchFamily="34" charset="0"/>
              </a:rPr>
              <a:t>is a collection of nodes that form a linear sequence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node stores </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reference to an element</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reference to the next node</a:t>
            </a:r>
          </a:p>
        </p:txBody>
      </p:sp>
      <mc:AlternateContent xmlns:mc="http://schemas.openxmlformats.org/markup-compatibility/2006" xmlns:a14="http://schemas.microsoft.com/office/drawing/2010/main">
        <mc:Choice Requires="a14">
          <p:sp>
            <p:nvSpPr>
              <p:cNvPr id="46" name="Textplatzhalter 2">
                <a:extLst>
                  <a:ext uri="{FF2B5EF4-FFF2-40B4-BE49-F238E27FC236}">
                    <a16:creationId xmlns:a16="http://schemas.microsoft.com/office/drawing/2014/main" id="{B3614175-390B-44AB-8326-374003E45183}"/>
                  </a:ext>
                </a:extLst>
              </p:cNvPr>
              <p:cNvSpPr txBox="1">
                <a:spLocks/>
              </p:cNvSpPr>
              <p:nvPr/>
            </p:nvSpPr>
            <p:spPr>
              <a:xfrm>
                <a:off x="7030700" y="4725758"/>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6" name="Textplatzhalter 2">
                <a:extLst>
                  <a:ext uri="{FF2B5EF4-FFF2-40B4-BE49-F238E27FC236}">
                    <a16:creationId xmlns:a16="http://schemas.microsoft.com/office/drawing/2014/main" id="{B3614175-390B-44AB-8326-374003E45183}"/>
                  </a:ext>
                </a:extLst>
              </p:cNvPr>
              <p:cNvSpPr txBox="1">
                <a:spLocks noRot="1" noChangeAspect="1" noMove="1" noResize="1" noEditPoints="1" noAdjustHandles="1" noChangeArrowheads="1" noChangeShapeType="1" noTextEdit="1"/>
              </p:cNvSpPr>
              <p:nvPr/>
            </p:nvSpPr>
            <p:spPr>
              <a:xfrm>
                <a:off x="7030700" y="4725758"/>
                <a:ext cx="666987" cy="259311"/>
              </a:xfrm>
              <a:prstGeom prst="rect">
                <a:avLst/>
              </a:prstGeom>
              <a:blipFill>
                <a:blip r:embed="rId8"/>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749093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Head and tail</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428053" y="4708924"/>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428053" y="4708924"/>
                <a:ext cx="844579" cy="259311"/>
              </a:xfrm>
              <a:blipFill>
                <a:blip r:embed="rId3"/>
                <a:stretch>
                  <a:fillRect/>
                </a:stretch>
              </a:blipFill>
            </p:spPr>
            <p:txBody>
              <a:bodyPr/>
              <a:lstStyle/>
              <a:p>
                <a:r>
                  <a:rPr lang="en-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2669489279"/>
              </p:ext>
            </p:extLst>
          </p:nvPr>
        </p:nvGraphicFramePr>
        <p:xfrm>
          <a:off x="2638903" y="4312084"/>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2959505" y="389580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467309" y="4497504"/>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527428" y="348567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062012" y="3487757"/>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596596" y="3498924"/>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881591320"/>
              </p:ext>
            </p:extLst>
          </p:nvPr>
        </p:nvGraphicFramePr>
        <p:xfrm>
          <a:off x="4173487" y="4312084"/>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494089" y="389580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01893" y="4497504"/>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1051677433"/>
              </p:ext>
            </p:extLst>
          </p:nvPr>
        </p:nvGraphicFramePr>
        <p:xfrm>
          <a:off x="5708070" y="4312084"/>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028672" y="3895803"/>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536476" y="4497504"/>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028144" y="4708924"/>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028144" y="4708924"/>
                <a:ext cx="844579" cy="259311"/>
              </a:xfrm>
              <a:prstGeom prst="rect">
                <a:avLst/>
              </a:prstGeom>
              <a:blipFill>
                <a:blip r:embed="rId3"/>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15296" y="4682924"/>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15296" y="4682924"/>
                <a:ext cx="844579" cy="259311"/>
              </a:xfrm>
              <a:prstGeom prst="rect">
                <a:avLst/>
              </a:prstGeom>
              <a:blipFill>
                <a:blip r:embed="rId4"/>
                <a:stretch>
                  <a:fillRect t="-4545"/>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336709" y="4682924"/>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336709" y="4682924"/>
                <a:ext cx="524244" cy="259311"/>
              </a:xfrm>
              <a:prstGeom prst="rect">
                <a:avLst/>
              </a:prstGeom>
              <a:blipFill>
                <a:blip r:embed="rId5"/>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01421" y="4708923"/>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01421" y="4708923"/>
                <a:ext cx="524244" cy="259311"/>
              </a:xfrm>
              <a:prstGeom prst="rect">
                <a:avLst/>
              </a:prstGeom>
              <a:blipFill>
                <a:blip r:embed="rId6"/>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283338" y="470892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283338" y="4708922"/>
                <a:ext cx="524244" cy="259311"/>
              </a:xfrm>
              <a:prstGeom prst="rect">
                <a:avLst/>
              </a:prstGeom>
              <a:blipFill>
                <a:blip r:embed="rId7"/>
                <a:stretch>
                  <a:fillRect/>
                </a:stretch>
              </a:blipFill>
              <a:ln>
                <a:noFill/>
              </a:ln>
            </p:spPr>
            <p:txBody>
              <a:bodyPr/>
              <a:lstStyle/>
              <a:p>
                <a:r>
                  <a:rPr lang="en-AT">
                    <a:noFill/>
                  </a:rPr>
                  <a:t> </a:t>
                </a:r>
              </a:p>
            </p:txBody>
          </p:sp>
        </mc:Fallback>
      </mc:AlternateContent>
      <p:sp>
        <p:nvSpPr>
          <p:cNvPr id="45" name="Textplatzhalter 2">
            <a:extLst>
              <a:ext uri="{FF2B5EF4-FFF2-40B4-BE49-F238E27FC236}">
                <a16:creationId xmlns:a16="http://schemas.microsoft.com/office/drawing/2014/main" id="{A8884AE5-3D47-4635-BD0A-863F1B654D33}"/>
              </a:ext>
            </a:extLst>
          </p:cNvPr>
          <p:cNvSpPr txBox="1">
            <a:spLocks/>
          </p:cNvSpPr>
          <p:nvPr/>
        </p:nvSpPr>
        <p:spPr>
          <a:xfrm>
            <a:off x="487964" y="1492186"/>
            <a:ext cx="8229300" cy="93151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first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head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last node is called the </a:t>
            </a:r>
            <a:r>
              <a:rPr lang="en-US" sz="1800" b="1" dirty="0">
                <a:latin typeface="Calibri" panose="020F0502020204030204" pitchFamily="34" charset="0"/>
                <a:ea typeface="Calibri" panose="020F0502020204030204" pitchFamily="34" charset="0"/>
                <a:cs typeface="Calibri" panose="020F0502020204030204" pitchFamily="34" charset="0"/>
              </a:rPr>
              <a:t>tail</a:t>
            </a:r>
          </a:p>
        </p:txBody>
      </p:sp>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227469" y="4423613"/>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227469" y="4423613"/>
                <a:ext cx="666987" cy="259311"/>
              </a:xfrm>
              <a:prstGeom prst="rect">
                <a:avLst/>
              </a:prstGeom>
              <a:blipFill>
                <a:blip r:embed="rId8"/>
                <a:stretch>
                  <a:fillRect/>
                </a:stretch>
              </a:blipFill>
              <a:ln>
                <a:noFill/>
              </a:ln>
            </p:spPr>
            <p:txBody>
              <a:bodyPr/>
              <a:lstStyle/>
              <a:p>
                <a:r>
                  <a:rPr lang="en-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828513" y="486457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828513" y="4864579"/>
                <a:ext cx="666987" cy="259311"/>
              </a:xfrm>
              <a:prstGeom prst="rect">
                <a:avLst/>
              </a:prstGeom>
              <a:blipFill>
                <a:blip r:embed="rId9"/>
                <a:stretch>
                  <a:fillRect t="-4762"/>
                </a:stretch>
              </a:blipFill>
              <a:ln>
                <a:noFill/>
              </a:ln>
            </p:spPr>
            <p:txBody>
              <a:bodyPr/>
              <a:lstStyle/>
              <a:p>
                <a:r>
                  <a:rPr lang="en-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162006" y="4682924"/>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872723" y="508463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872723" y="5084631"/>
                <a:ext cx="666987" cy="259311"/>
              </a:xfrm>
              <a:prstGeom prst="rect">
                <a:avLst/>
              </a:prstGeom>
              <a:blipFill>
                <a:blip r:embed="rId10"/>
                <a:stretch>
                  <a:fillRect t="-4762"/>
                </a:stretch>
              </a:blipFill>
              <a:ln>
                <a:noFill/>
              </a:ln>
            </p:spPr>
            <p:txBody>
              <a:bodyPr/>
              <a:lstStyle/>
              <a:p>
                <a:r>
                  <a:rPr lang="en-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06217" y="4661793"/>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21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a:xfrm>
            <a:off x="457200" y="273600"/>
            <a:ext cx="8229300" cy="1144800"/>
          </a:xfrm>
        </p:spPr>
        <p:txBody>
          <a:bodyPr/>
          <a:lstStyle/>
          <a:p>
            <a:pPr algn="r"/>
            <a:r>
              <a:rPr lang="en-US" sz="2800" b="1" dirty="0">
                <a:latin typeface="Calibri" panose="020F0502020204030204" pitchFamily="34" charset="0"/>
                <a:cs typeface="Calibri" panose="020F0502020204030204" pitchFamily="34" charset="0"/>
              </a:rPr>
              <a:t>Traversing the list</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2505964" y="2884412"/>
                <a:ext cx="844579" cy="259311"/>
              </a:xfrm>
            </p:spPr>
            <p:txBody>
              <a:body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2505964" y="2884412"/>
                <a:ext cx="844579" cy="259311"/>
              </a:xfrm>
              <a:blipFill>
                <a:blip r:embed="rId3"/>
                <a:stretch>
                  <a:fillRect t="-2326"/>
                </a:stretch>
              </a:blipFill>
            </p:spPr>
            <p:txBody>
              <a:bodyPr/>
              <a:lstStyle/>
              <a:p>
                <a:r>
                  <a:rPr lang="de-AT">
                    <a:noFill/>
                  </a:rPr>
                  <a:t> </a:t>
                </a:r>
              </a:p>
            </p:txBody>
          </p:sp>
        </mc:Fallback>
      </mc:AlternateContent>
      <p:graphicFrame>
        <p:nvGraphicFramePr>
          <p:cNvPr id="5" name="Tabelle 4">
            <a:extLst>
              <a:ext uri="{FF2B5EF4-FFF2-40B4-BE49-F238E27FC236}">
                <a16:creationId xmlns:a16="http://schemas.microsoft.com/office/drawing/2014/main" id="{C9935E72-2E6B-456F-8A77-7BA884207E09}"/>
              </a:ext>
            </a:extLst>
          </p:cNvPr>
          <p:cNvGraphicFramePr>
            <a:graphicFrameLocks noGrp="1"/>
          </p:cNvGraphicFramePr>
          <p:nvPr>
            <p:extLst>
              <p:ext uri="{D42A27DB-BD31-4B8C-83A1-F6EECF244321}">
                <p14:modId xmlns:p14="http://schemas.microsoft.com/office/powerpoint/2010/main" val="3871199488"/>
              </p:ext>
            </p:extLst>
          </p:nvPr>
        </p:nvGraphicFramePr>
        <p:xfrm>
          <a:off x="2716814"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16" name="Gerade Verbindung mit Pfeil 15">
            <a:extLst>
              <a:ext uri="{FF2B5EF4-FFF2-40B4-BE49-F238E27FC236}">
                <a16:creationId xmlns:a16="http://schemas.microsoft.com/office/drawing/2014/main" id="{D7B3304E-3EBB-4BD7-9724-18A389CA04B9}"/>
              </a:ext>
            </a:extLst>
          </p:cNvPr>
          <p:cNvCxnSpPr>
            <a:cxnSpLocks/>
          </p:cNvCxnSpPr>
          <p:nvPr/>
        </p:nvCxnSpPr>
        <p:spPr>
          <a:xfrm flipV="1">
            <a:off x="3037416"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19" name="Gerade Verbindung mit Pfeil 18">
            <a:extLst>
              <a:ext uri="{FF2B5EF4-FFF2-40B4-BE49-F238E27FC236}">
                <a16:creationId xmlns:a16="http://schemas.microsoft.com/office/drawing/2014/main" id="{C3944033-E469-4246-A5F4-D0A61742ED41}"/>
              </a:ext>
            </a:extLst>
          </p:cNvPr>
          <p:cNvCxnSpPr>
            <a:cxnSpLocks/>
          </p:cNvCxnSpPr>
          <p:nvPr/>
        </p:nvCxnSpPr>
        <p:spPr>
          <a:xfrm>
            <a:off x="3545220"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sp>
        <p:nvSpPr>
          <p:cNvPr id="33" name="Rechteck: abgerundete Ecken 32">
            <a:extLst>
              <a:ext uri="{FF2B5EF4-FFF2-40B4-BE49-F238E27FC236}">
                <a16:creationId xmlns:a16="http://schemas.microsoft.com/office/drawing/2014/main" id="{E769367C-4023-4C4F-B440-F7FA81D908F0}"/>
              </a:ext>
            </a:extLst>
          </p:cNvPr>
          <p:cNvSpPr/>
          <p:nvPr/>
        </p:nvSpPr>
        <p:spPr>
          <a:xfrm>
            <a:off x="2605339" y="1661160"/>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‘Vienna‘</a:t>
            </a:r>
          </a:p>
        </p:txBody>
      </p:sp>
      <p:sp>
        <p:nvSpPr>
          <p:cNvPr id="34" name="Rechteck: abgerundete Ecken 33">
            <a:extLst>
              <a:ext uri="{FF2B5EF4-FFF2-40B4-BE49-F238E27FC236}">
                <a16:creationId xmlns:a16="http://schemas.microsoft.com/office/drawing/2014/main" id="{3C41A196-4FDC-439F-94CB-1383E2DC2DC2}"/>
              </a:ext>
            </a:extLst>
          </p:cNvPr>
          <p:cNvSpPr/>
          <p:nvPr/>
        </p:nvSpPr>
        <p:spPr>
          <a:xfrm>
            <a:off x="4139923" y="1663245"/>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‘Austria‘</a:t>
            </a:r>
          </a:p>
        </p:txBody>
      </p:sp>
      <p:sp>
        <p:nvSpPr>
          <p:cNvPr id="35" name="Rechteck: abgerundete Ecken 34">
            <a:extLst>
              <a:ext uri="{FF2B5EF4-FFF2-40B4-BE49-F238E27FC236}">
                <a16:creationId xmlns:a16="http://schemas.microsoft.com/office/drawing/2014/main" id="{823C481C-469B-4581-A213-2F40A2836D05}"/>
              </a:ext>
            </a:extLst>
          </p:cNvPr>
          <p:cNvSpPr/>
          <p:nvPr/>
        </p:nvSpPr>
        <p:spPr>
          <a:xfrm>
            <a:off x="5674507" y="1674412"/>
            <a:ext cx="864154" cy="356607"/>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a:solidFill>
                  <a:schemeClr val="tx1"/>
                </a:solidFill>
              </a:rPr>
              <a:t>-10</a:t>
            </a:r>
          </a:p>
        </p:txBody>
      </p:sp>
      <p:graphicFrame>
        <p:nvGraphicFramePr>
          <p:cNvPr id="27" name="Tabelle 26">
            <a:extLst>
              <a:ext uri="{FF2B5EF4-FFF2-40B4-BE49-F238E27FC236}">
                <a16:creationId xmlns:a16="http://schemas.microsoft.com/office/drawing/2014/main" id="{004DE5D7-7846-4A22-AEEA-83A6A930A570}"/>
              </a:ext>
            </a:extLst>
          </p:cNvPr>
          <p:cNvGraphicFramePr>
            <a:graphicFrameLocks noGrp="1"/>
          </p:cNvGraphicFramePr>
          <p:nvPr>
            <p:extLst>
              <p:ext uri="{D42A27DB-BD31-4B8C-83A1-F6EECF244321}">
                <p14:modId xmlns:p14="http://schemas.microsoft.com/office/powerpoint/2010/main" val="3806101971"/>
              </p:ext>
            </p:extLst>
          </p:nvPr>
        </p:nvGraphicFramePr>
        <p:xfrm>
          <a:off x="4251398"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28" name="Gerade Verbindung mit Pfeil 27">
            <a:extLst>
              <a:ext uri="{FF2B5EF4-FFF2-40B4-BE49-F238E27FC236}">
                <a16:creationId xmlns:a16="http://schemas.microsoft.com/office/drawing/2014/main" id="{B9E80C5C-06F1-45F3-A5D2-7123CC32ED69}"/>
              </a:ext>
            </a:extLst>
          </p:cNvPr>
          <p:cNvCxnSpPr>
            <a:cxnSpLocks/>
          </p:cNvCxnSpPr>
          <p:nvPr/>
        </p:nvCxnSpPr>
        <p:spPr>
          <a:xfrm flipV="1">
            <a:off x="4572000"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8A848F32-592A-4F90-BEB9-8D0FAD133D2D}"/>
              </a:ext>
            </a:extLst>
          </p:cNvPr>
          <p:cNvCxnSpPr>
            <a:cxnSpLocks/>
          </p:cNvCxnSpPr>
          <p:nvPr/>
        </p:nvCxnSpPr>
        <p:spPr>
          <a:xfrm>
            <a:off x="5079804"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graphicFrame>
        <p:nvGraphicFramePr>
          <p:cNvPr id="36" name="Tabelle 35">
            <a:extLst>
              <a:ext uri="{FF2B5EF4-FFF2-40B4-BE49-F238E27FC236}">
                <a16:creationId xmlns:a16="http://schemas.microsoft.com/office/drawing/2014/main" id="{0A01873E-13C3-4959-BB3C-A93DEB8EC338}"/>
              </a:ext>
            </a:extLst>
          </p:cNvPr>
          <p:cNvGraphicFramePr>
            <a:graphicFrameLocks noGrp="1"/>
          </p:cNvGraphicFramePr>
          <p:nvPr>
            <p:extLst>
              <p:ext uri="{D42A27DB-BD31-4B8C-83A1-F6EECF244321}">
                <p14:modId xmlns:p14="http://schemas.microsoft.com/office/powerpoint/2010/main" val="3203807244"/>
              </p:ext>
            </p:extLst>
          </p:nvPr>
        </p:nvGraphicFramePr>
        <p:xfrm>
          <a:off x="5785981" y="2487572"/>
          <a:ext cx="1166400" cy="370840"/>
        </p:xfrm>
        <a:graphic>
          <a:graphicData uri="http://schemas.openxmlformats.org/drawingml/2006/table">
            <a:tbl>
              <a:tblPr firstRow="1" bandRow="1">
                <a:tableStyleId>{21E4AEA4-8DFA-4A89-87EB-49C32662AFE0}</a:tableStyleId>
              </a:tblPr>
              <a:tblGrid>
                <a:gridCol w="583200">
                  <a:extLst>
                    <a:ext uri="{9D8B030D-6E8A-4147-A177-3AD203B41FA5}">
                      <a16:colId xmlns:a16="http://schemas.microsoft.com/office/drawing/2014/main" val="658071370"/>
                    </a:ext>
                  </a:extLst>
                </a:gridCol>
                <a:gridCol w="583200">
                  <a:extLst>
                    <a:ext uri="{9D8B030D-6E8A-4147-A177-3AD203B41FA5}">
                      <a16:colId xmlns:a16="http://schemas.microsoft.com/office/drawing/2014/main" val="2987258123"/>
                    </a:ext>
                  </a:extLst>
                </a:gridCol>
              </a:tblGrid>
              <a:tr h="370840">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tc>
                  <a:txBody>
                    <a:bodyPr/>
                    <a:lstStyle/>
                    <a:p>
                      <a:pPr algn="ctr"/>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txBody>
                  <a:tcPr>
                    <a:solidFill>
                      <a:srgbClr val="F8D7CD"/>
                    </a:solidFill>
                  </a:tcPr>
                </a:tc>
                <a:extLst>
                  <a:ext uri="{0D108BD9-81ED-4DB2-BD59-A6C34878D82A}">
                    <a16:rowId xmlns:a16="http://schemas.microsoft.com/office/drawing/2014/main" val="3905756574"/>
                  </a:ext>
                </a:extLst>
              </a:tr>
            </a:tbl>
          </a:graphicData>
        </a:graphic>
      </p:graphicFrame>
      <p:cxnSp>
        <p:nvCxnSpPr>
          <p:cNvPr id="37" name="Gerade Verbindung mit Pfeil 36">
            <a:extLst>
              <a:ext uri="{FF2B5EF4-FFF2-40B4-BE49-F238E27FC236}">
                <a16:creationId xmlns:a16="http://schemas.microsoft.com/office/drawing/2014/main" id="{B386326E-5D0A-4992-B736-CF0F12872046}"/>
              </a:ext>
            </a:extLst>
          </p:cNvPr>
          <p:cNvCxnSpPr>
            <a:cxnSpLocks/>
          </p:cNvCxnSpPr>
          <p:nvPr/>
        </p:nvCxnSpPr>
        <p:spPr>
          <a:xfrm flipV="1">
            <a:off x="6106583" y="2071291"/>
            <a:ext cx="0" cy="602468"/>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p:cxnSp>
        <p:nvCxnSpPr>
          <p:cNvPr id="38" name="Gerade Verbindung mit Pfeil 37">
            <a:extLst>
              <a:ext uri="{FF2B5EF4-FFF2-40B4-BE49-F238E27FC236}">
                <a16:creationId xmlns:a16="http://schemas.microsoft.com/office/drawing/2014/main" id="{7B13FFB9-08A1-4AAA-B93A-34DBA30575EA}"/>
              </a:ext>
            </a:extLst>
          </p:cNvPr>
          <p:cNvCxnSpPr>
            <a:cxnSpLocks/>
          </p:cNvCxnSpPr>
          <p:nvPr/>
        </p:nvCxnSpPr>
        <p:spPr>
          <a:xfrm>
            <a:off x="6614387" y="2672992"/>
            <a:ext cx="706178" cy="0"/>
          </a:xfrm>
          <a:prstGeom prst="straightConnector1">
            <a:avLst/>
          </a:prstGeom>
          <a:ln w="25400">
            <a:solidFill>
              <a:schemeClr val="accent1"/>
            </a:solidFill>
            <a:headEnd type="ova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platzhalter 2">
                <a:extLst>
                  <a:ext uri="{FF2B5EF4-FFF2-40B4-BE49-F238E27FC236}">
                    <a16:creationId xmlns:a16="http://schemas.microsoft.com/office/drawing/2014/main" id="{BD94F543-8582-47F7-8684-137D48A161CB}"/>
                  </a:ext>
                </a:extLst>
              </p:cNvPr>
              <p:cNvSpPr txBox="1">
                <a:spLocks/>
              </p:cNvSpPr>
              <p:nvPr/>
            </p:nvSpPr>
            <p:spPr>
              <a:xfrm>
                <a:off x="4106055" y="2884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0" name="Textplatzhalter 2">
                <a:extLst>
                  <a:ext uri="{FF2B5EF4-FFF2-40B4-BE49-F238E27FC236}">
                    <a16:creationId xmlns:a16="http://schemas.microsoft.com/office/drawing/2014/main" id="{BD94F543-8582-47F7-8684-137D48A161CB}"/>
                  </a:ext>
                </a:extLst>
              </p:cNvPr>
              <p:cNvSpPr txBox="1">
                <a:spLocks noRot="1" noChangeAspect="1" noMove="1" noResize="1" noEditPoints="1" noAdjustHandles="1" noChangeArrowheads="1" noChangeShapeType="1" noTextEdit="1"/>
              </p:cNvSpPr>
              <p:nvPr/>
            </p:nvSpPr>
            <p:spPr>
              <a:xfrm>
                <a:off x="4106055" y="2884412"/>
                <a:ext cx="844579" cy="259311"/>
              </a:xfrm>
              <a:prstGeom prst="rect">
                <a:avLst/>
              </a:prstGeom>
              <a:blipFill>
                <a:blip r:embed="rId4"/>
                <a:stretch>
                  <a:fillRect t="-2326"/>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1" name="Textplatzhalter 2">
                <a:extLst>
                  <a:ext uri="{FF2B5EF4-FFF2-40B4-BE49-F238E27FC236}">
                    <a16:creationId xmlns:a16="http://schemas.microsoft.com/office/drawing/2014/main" id="{84251D69-A9D9-4CE2-A014-1820F89BC101}"/>
                  </a:ext>
                </a:extLst>
              </p:cNvPr>
              <p:cNvSpPr txBox="1">
                <a:spLocks/>
              </p:cNvSpPr>
              <p:nvPr/>
            </p:nvSpPr>
            <p:spPr>
              <a:xfrm>
                <a:off x="5593207" y="2858412"/>
                <a:ext cx="844579"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𝑒𝑙𝑒𝑚𝑒𝑛𝑡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1" name="Textplatzhalter 2">
                <a:extLst>
                  <a:ext uri="{FF2B5EF4-FFF2-40B4-BE49-F238E27FC236}">
                    <a16:creationId xmlns:a16="http://schemas.microsoft.com/office/drawing/2014/main" id="{84251D69-A9D9-4CE2-A014-1820F89BC101}"/>
                  </a:ext>
                </a:extLst>
              </p:cNvPr>
              <p:cNvSpPr txBox="1">
                <a:spLocks noRot="1" noChangeAspect="1" noMove="1" noResize="1" noEditPoints="1" noAdjustHandles="1" noChangeArrowheads="1" noChangeShapeType="1" noTextEdit="1"/>
              </p:cNvSpPr>
              <p:nvPr/>
            </p:nvSpPr>
            <p:spPr>
              <a:xfrm>
                <a:off x="5593207" y="2858412"/>
                <a:ext cx="844579" cy="259311"/>
              </a:xfrm>
              <a:prstGeom prst="rect">
                <a:avLst/>
              </a:prstGeom>
              <a:blipFill>
                <a:blip r:embed="rId5"/>
                <a:stretch>
                  <a:fillRect t="-2381"/>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2" name="Textplatzhalter 2">
                <a:extLst>
                  <a:ext uri="{FF2B5EF4-FFF2-40B4-BE49-F238E27FC236}">
                    <a16:creationId xmlns:a16="http://schemas.microsoft.com/office/drawing/2014/main" id="{8E7D1C65-DC45-4825-BAC2-0A60293A3114}"/>
                  </a:ext>
                </a:extLst>
              </p:cNvPr>
              <p:cNvSpPr txBox="1">
                <a:spLocks/>
              </p:cNvSpPr>
              <p:nvPr/>
            </p:nvSpPr>
            <p:spPr>
              <a:xfrm>
                <a:off x="6414620" y="2858412"/>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2" name="Textplatzhalter 2">
                <a:extLst>
                  <a:ext uri="{FF2B5EF4-FFF2-40B4-BE49-F238E27FC236}">
                    <a16:creationId xmlns:a16="http://schemas.microsoft.com/office/drawing/2014/main" id="{8E7D1C65-DC45-4825-BAC2-0A60293A3114}"/>
                  </a:ext>
                </a:extLst>
              </p:cNvPr>
              <p:cNvSpPr txBox="1">
                <a:spLocks noRot="1" noChangeAspect="1" noMove="1" noResize="1" noEditPoints="1" noAdjustHandles="1" noChangeArrowheads="1" noChangeShapeType="1" noTextEdit="1"/>
              </p:cNvSpPr>
              <p:nvPr/>
            </p:nvSpPr>
            <p:spPr>
              <a:xfrm>
                <a:off x="6414620" y="2858412"/>
                <a:ext cx="524244" cy="259311"/>
              </a:xfrm>
              <a:prstGeom prst="rect">
                <a:avLst/>
              </a:prstGeom>
              <a:blipFill>
                <a:blip r:embed="rId6"/>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3" name="Textplatzhalter 2">
                <a:extLst>
                  <a:ext uri="{FF2B5EF4-FFF2-40B4-BE49-F238E27FC236}">
                    <a16:creationId xmlns:a16="http://schemas.microsoft.com/office/drawing/2014/main" id="{50108139-9615-444F-839A-63D7452535BB}"/>
                  </a:ext>
                </a:extLst>
              </p:cNvPr>
              <p:cNvSpPr txBox="1">
                <a:spLocks/>
              </p:cNvSpPr>
              <p:nvPr/>
            </p:nvSpPr>
            <p:spPr>
              <a:xfrm>
                <a:off x="4879332" y="2884411"/>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Textplatzhalter 2">
                <a:extLst>
                  <a:ext uri="{FF2B5EF4-FFF2-40B4-BE49-F238E27FC236}">
                    <a16:creationId xmlns:a16="http://schemas.microsoft.com/office/drawing/2014/main" id="{50108139-9615-444F-839A-63D7452535BB}"/>
                  </a:ext>
                </a:extLst>
              </p:cNvPr>
              <p:cNvSpPr txBox="1">
                <a:spLocks noRot="1" noChangeAspect="1" noMove="1" noResize="1" noEditPoints="1" noAdjustHandles="1" noChangeArrowheads="1" noChangeShapeType="1" noTextEdit="1"/>
              </p:cNvSpPr>
              <p:nvPr/>
            </p:nvSpPr>
            <p:spPr>
              <a:xfrm>
                <a:off x="4879332" y="2884411"/>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Textplatzhalter 2">
                <a:extLst>
                  <a:ext uri="{FF2B5EF4-FFF2-40B4-BE49-F238E27FC236}">
                    <a16:creationId xmlns:a16="http://schemas.microsoft.com/office/drawing/2014/main" id="{23B972AF-DF70-464F-B98C-ECE63097202F}"/>
                  </a:ext>
                </a:extLst>
              </p:cNvPr>
              <p:cNvSpPr txBox="1">
                <a:spLocks/>
              </p:cNvSpPr>
              <p:nvPr/>
            </p:nvSpPr>
            <p:spPr>
              <a:xfrm>
                <a:off x="3361249" y="2884410"/>
                <a:ext cx="524244"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i="1" dirty="0" smtClean="0">
                          <a:latin typeface="Cambria Math" panose="02040503050406030204" pitchFamily="18" charset="0"/>
                          <a:ea typeface="Calibri" panose="020F0502020204030204" pitchFamily="34" charset="0"/>
                          <a:cs typeface="Calibri" panose="020F0502020204030204" pitchFamily="34" charset="0"/>
                        </a:rPr>
                        <m:t>𝑛</m:t>
                      </m:r>
                      <m:r>
                        <a:rPr lang="de-AT" b="0" i="1" dirty="0" smtClean="0">
                          <a:latin typeface="Cambria Math" panose="02040503050406030204" pitchFamily="18" charset="0"/>
                          <a:ea typeface="Calibri" panose="020F0502020204030204" pitchFamily="34" charset="0"/>
                          <a:cs typeface="Calibri" panose="020F0502020204030204" pitchFamily="34" charset="0"/>
                        </a:rPr>
                        <m:t>𝑒𝑥𝑡</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Textplatzhalter 2">
                <a:extLst>
                  <a:ext uri="{FF2B5EF4-FFF2-40B4-BE49-F238E27FC236}">
                    <a16:creationId xmlns:a16="http://schemas.microsoft.com/office/drawing/2014/main" id="{23B972AF-DF70-464F-B98C-ECE63097202F}"/>
                  </a:ext>
                </a:extLst>
              </p:cNvPr>
              <p:cNvSpPr txBox="1">
                <a:spLocks noRot="1" noChangeAspect="1" noMove="1" noResize="1" noEditPoints="1" noAdjustHandles="1" noChangeArrowheads="1" noChangeShapeType="1" noTextEdit="1"/>
              </p:cNvSpPr>
              <p:nvPr/>
            </p:nvSpPr>
            <p:spPr>
              <a:xfrm>
                <a:off x="3361249" y="2884410"/>
                <a:ext cx="524244" cy="259311"/>
              </a:xfrm>
              <a:prstGeom prst="rect">
                <a:avLst/>
              </a:prstGeom>
              <a:blipFill>
                <a:blip r:embed="rId7"/>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3" name="Textplatzhalter 2">
                <a:extLst>
                  <a:ext uri="{FF2B5EF4-FFF2-40B4-BE49-F238E27FC236}">
                    <a16:creationId xmlns:a16="http://schemas.microsoft.com/office/drawing/2014/main" id="{6AB9D74F-9CC3-4001-A046-40D30141F80B}"/>
                  </a:ext>
                </a:extLst>
              </p:cNvPr>
              <p:cNvSpPr txBox="1">
                <a:spLocks/>
              </p:cNvSpPr>
              <p:nvPr/>
            </p:nvSpPr>
            <p:spPr>
              <a:xfrm>
                <a:off x="7305380" y="2599101"/>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0" i="1" dirty="0" smtClean="0">
                          <a:latin typeface="Cambria Math" panose="02040503050406030204" pitchFamily="18" charset="0"/>
                          <a:ea typeface="Calibri" panose="020F0502020204030204" pitchFamily="34" charset="0"/>
                          <a:cs typeface="Calibri" panose="020F0502020204030204" pitchFamily="34" charset="0"/>
                        </a:rPr>
                        <m:t>𝑁𝑜𝑛𝑒</m:t>
                      </m:r>
                    </m:oMath>
                  </m:oMathPara>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3" name="Textplatzhalter 2">
                <a:extLst>
                  <a:ext uri="{FF2B5EF4-FFF2-40B4-BE49-F238E27FC236}">
                    <a16:creationId xmlns:a16="http://schemas.microsoft.com/office/drawing/2014/main" id="{6AB9D74F-9CC3-4001-A046-40D30141F80B}"/>
                  </a:ext>
                </a:extLst>
              </p:cNvPr>
              <p:cNvSpPr txBox="1">
                <a:spLocks noRot="1" noChangeAspect="1" noMove="1" noResize="1" noEditPoints="1" noAdjustHandles="1" noChangeArrowheads="1" noChangeShapeType="1" noTextEdit="1"/>
              </p:cNvSpPr>
              <p:nvPr/>
            </p:nvSpPr>
            <p:spPr>
              <a:xfrm>
                <a:off x="7305380" y="2599101"/>
                <a:ext cx="666987" cy="259311"/>
              </a:xfrm>
              <a:prstGeom prst="rect">
                <a:avLst/>
              </a:prstGeom>
              <a:blipFill>
                <a:blip r:embed="rId8"/>
                <a:stretch>
                  <a:fillRect/>
                </a:stretch>
              </a:blipFill>
              <a:ln>
                <a:noFill/>
              </a:ln>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4" name="Textplatzhalter 2">
                <a:extLst>
                  <a:ext uri="{FF2B5EF4-FFF2-40B4-BE49-F238E27FC236}">
                    <a16:creationId xmlns:a16="http://schemas.microsoft.com/office/drawing/2014/main" id="{5A4C71F4-43FC-427A-80BF-6CD7DCA9F17D}"/>
                  </a:ext>
                </a:extLst>
              </p:cNvPr>
              <p:cNvSpPr txBox="1">
                <a:spLocks/>
              </p:cNvSpPr>
              <p:nvPr/>
            </p:nvSpPr>
            <p:spPr>
              <a:xfrm>
                <a:off x="1906424" y="3040067"/>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𝑯𝒆𝒂𝒅</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4" name="Textplatzhalter 2">
                <a:extLst>
                  <a:ext uri="{FF2B5EF4-FFF2-40B4-BE49-F238E27FC236}">
                    <a16:creationId xmlns:a16="http://schemas.microsoft.com/office/drawing/2014/main" id="{5A4C71F4-43FC-427A-80BF-6CD7DCA9F17D}"/>
                  </a:ext>
                </a:extLst>
              </p:cNvPr>
              <p:cNvSpPr txBox="1">
                <a:spLocks noRot="1" noChangeAspect="1" noMove="1" noResize="1" noEditPoints="1" noAdjustHandles="1" noChangeArrowheads="1" noChangeShapeType="1" noTextEdit="1"/>
              </p:cNvSpPr>
              <p:nvPr/>
            </p:nvSpPr>
            <p:spPr>
              <a:xfrm>
                <a:off x="1906424" y="3040067"/>
                <a:ext cx="666987" cy="259311"/>
              </a:xfrm>
              <a:prstGeom prst="rect">
                <a:avLst/>
              </a:prstGeom>
              <a:blipFill>
                <a:blip r:embed="rId9"/>
                <a:stretch>
                  <a:fillRect t="-7143"/>
                </a:stretch>
              </a:blipFill>
              <a:ln>
                <a:noFill/>
              </a:ln>
            </p:spPr>
            <p:txBody>
              <a:bodyPr/>
              <a:lstStyle/>
              <a:p>
                <a:r>
                  <a:rPr lang="de-AT">
                    <a:noFill/>
                  </a:rPr>
                  <a:t> </a:t>
                </a:r>
              </a:p>
            </p:txBody>
          </p:sp>
        </mc:Fallback>
      </mc:AlternateContent>
      <p:cxnSp>
        <p:nvCxnSpPr>
          <p:cNvPr id="25" name="Gerade Verbindung mit Pfeil 24">
            <a:extLst>
              <a:ext uri="{FF2B5EF4-FFF2-40B4-BE49-F238E27FC236}">
                <a16:creationId xmlns:a16="http://schemas.microsoft.com/office/drawing/2014/main" id="{E23F55A7-D448-4235-96A2-3A076808F268}"/>
              </a:ext>
            </a:extLst>
          </p:cNvPr>
          <p:cNvCxnSpPr>
            <a:cxnSpLocks/>
          </p:cNvCxnSpPr>
          <p:nvPr/>
        </p:nvCxnSpPr>
        <p:spPr>
          <a:xfrm flipV="1">
            <a:off x="2239917" y="2858412"/>
            <a:ext cx="476897" cy="181655"/>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platzhalter 2">
                <a:extLst>
                  <a:ext uri="{FF2B5EF4-FFF2-40B4-BE49-F238E27FC236}">
                    <a16:creationId xmlns:a16="http://schemas.microsoft.com/office/drawing/2014/main" id="{37141508-5886-4EBB-9F52-E43FBD01021A}"/>
                  </a:ext>
                </a:extLst>
              </p:cNvPr>
              <p:cNvSpPr txBox="1">
                <a:spLocks/>
              </p:cNvSpPr>
              <p:nvPr/>
            </p:nvSpPr>
            <p:spPr>
              <a:xfrm>
                <a:off x="4950634" y="3260119"/>
                <a:ext cx="666987" cy="25931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Para xmlns:m="http://schemas.openxmlformats.org/officeDocument/2006/math">
                    <m:oMathParaPr>
                      <m:jc m:val="left"/>
                    </m:oMathParaPr>
                    <m:oMath xmlns:m="http://schemas.openxmlformats.org/officeDocument/2006/math">
                      <m:r>
                        <a:rPr lang="de-AT" b="1" i="1" dirty="0" smtClean="0">
                          <a:latin typeface="Cambria Math" panose="02040503050406030204" pitchFamily="18" charset="0"/>
                          <a:ea typeface="Calibri" panose="020F0502020204030204" pitchFamily="34" charset="0"/>
                          <a:cs typeface="Calibri" panose="020F0502020204030204" pitchFamily="34" charset="0"/>
                        </a:rPr>
                        <m:t>𝑻𝒂𝒊𝒍</m:t>
                      </m:r>
                    </m:oMath>
                  </m:oMathPara>
                </a14:m>
                <a:endParaRPr lang="en-US" b="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Textplatzhalter 2">
                <a:extLst>
                  <a:ext uri="{FF2B5EF4-FFF2-40B4-BE49-F238E27FC236}">
                    <a16:creationId xmlns:a16="http://schemas.microsoft.com/office/drawing/2014/main" id="{37141508-5886-4EBB-9F52-E43FBD01021A}"/>
                  </a:ext>
                </a:extLst>
              </p:cNvPr>
              <p:cNvSpPr txBox="1">
                <a:spLocks noRot="1" noChangeAspect="1" noMove="1" noResize="1" noEditPoints="1" noAdjustHandles="1" noChangeArrowheads="1" noChangeShapeType="1" noTextEdit="1"/>
              </p:cNvSpPr>
              <p:nvPr/>
            </p:nvSpPr>
            <p:spPr>
              <a:xfrm>
                <a:off x="4950634" y="3260119"/>
                <a:ext cx="666987" cy="259311"/>
              </a:xfrm>
              <a:prstGeom prst="rect">
                <a:avLst/>
              </a:prstGeom>
              <a:blipFill>
                <a:blip r:embed="rId10"/>
                <a:stretch>
                  <a:fillRect t="-4762"/>
                </a:stretch>
              </a:blipFill>
              <a:ln>
                <a:noFill/>
              </a:ln>
            </p:spPr>
            <p:txBody>
              <a:bodyPr/>
              <a:lstStyle/>
              <a:p>
                <a:r>
                  <a:rPr lang="de-AT">
                    <a:noFill/>
                  </a:rPr>
                  <a:t> </a:t>
                </a:r>
              </a:p>
            </p:txBody>
          </p:sp>
        </mc:Fallback>
      </mc:AlternateContent>
      <p:cxnSp>
        <p:nvCxnSpPr>
          <p:cNvPr id="31" name="Gerade Verbindung mit Pfeil 30">
            <a:extLst>
              <a:ext uri="{FF2B5EF4-FFF2-40B4-BE49-F238E27FC236}">
                <a16:creationId xmlns:a16="http://schemas.microsoft.com/office/drawing/2014/main" id="{5B3F9184-1660-4C17-983A-E79082A545DD}"/>
              </a:ext>
            </a:extLst>
          </p:cNvPr>
          <p:cNvCxnSpPr>
            <a:cxnSpLocks/>
            <a:stCxn id="30" idx="0"/>
          </p:cNvCxnSpPr>
          <p:nvPr/>
        </p:nvCxnSpPr>
        <p:spPr>
          <a:xfrm flipV="1">
            <a:off x="5284128" y="2837281"/>
            <a:ext cx="531402" cy="422838"/>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platzhalter 2">
                <a:extLst>
                  <a:ext uri="{FF2B5EF4-FFF2-40B4-BE49-F238E27FC236}">
                    <a16:creationId xmlns:a16="http://schemas.microsoft.com/office/drawing/2014/main" id="{64A6889F-382E-4C60-8B53-B70026FB12D5}"/>
                  </a:ext>
                </a:extLst>
              </p:cNvPr>
              <p:cNvSpPr txBox="1">
                <a:spLocks/>
              </p:cNvSpPr>
              <p:nvPr/>
            </p:nvSpPr>
            <p:spPr>
              <a:xfrm>
                <a:off x="572916" y="3630958"/>
                <a:ext cx="8229300" cy="2715651"/>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starting at the head and moving from one node to another</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By following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reach the tail of the list</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can identify the tail as the node having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𝑁𝑜𝑛𝑒</m:t>
                    </m:r>
                  </m:oMath>
                </a14:m>
                <a:r>
                  <a:rPr lang="en-US" sz="1800" dirty="0">
                    <a:latin typeface="Calibri" panose="020F0502020204030204" pitchFamily="34" charset="0"/>
                    <a:ea typeface="Calibri" panose="020F0502020204030204" pitchFamily="34" charset="0"/>
                    <a:cs typeface="Calibri" panose="020F0502020204030204" pitchFamily="34" charset="0"/>
                  </a:rPr>
                  <a:t> as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𝑛𝑒𝑥𝑡</m:t>
                    </m:r>
                  </m:oMath>
                </a14:m>
                <a:r>
                  <a:rPr lang="en-US" sz="1800" dirty="0">
                    <a:latin typeface="Calibri" panose="020F0502020204030204" pitchFamily="34" charset="0"/>
                    <a:ea typeface="Calibri" panose="020F0502020204030204" pitchFamily="34" charset="0"/>
                    <a:cs typeface="Calibri" panose="020F0502020204030204" pitchFamily="34" charset="0"/>
                  </a:rPr>
                  <a:t> reference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process is called </a:t>
                </a:r>
                <a:r>
                  <a:rPr lang="en-US" sz="1800" b="1" dirty="0">
                    <a:latin typeface="Calibri" panose="020F0502020204030204" pitchFamily="34" charset="0"/>
                    <a:ea typeface="Calibri" panose="020F0502020204030204" pitchFamily="34" charset="0"/>
                    <a:cs typeface="Calibri" panose="020F0502020204030204" pitchFamily="34" charset="0"/>
                  </a:rPr>
                  <a:t>traversing</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Also called link hopping or pointer hopping</a:t>
                </a:r>
              </a:p>
            </p:txBody>
          </p:sp>
        </mc:Choice>
        <mc:Fallback xmlns="">
          <p:sp>
            <p:nvSpPr>
              <p:cNvPr id="32" name="Textplatzhalter 2">
                <a:extLst>
                  <a:ext uri="{FF2B5EF4-FFF2-40B4-BE49-F238E27FC236}">
                    <a16:creationId xmlns:a16="http://schemas.microsoft.com/office/drawing/2014/main" id="{64A6889F-382E-4C60-8B53-B70026FB12D5}"/>
                  </a:ext>
                </a:extLst>
              </p:cNvPr>
              <p:cNvSpPr txBox="1">
                <a:spLocks noRot="1" noChangeAspect="1" noMove="1" noResize="1" noEditPoints="1" noAdjustHandles="1" noChangeArrowheads="1" noChangeShapeType="1" noTextEdit="1"/>
              </p:cNvSpPr>
              <p:nvPr/>
            </p:nvSpPr>
            <p:spPr>
              <a:xfrm>
                <a:off x="572916" y="3630958"/>
                <a:ext cx="8229300" cy="2715651"/>
              </a:xfrm>
              <a:prstGeom prst="rect">
                <a:avLst/>
              </a:prstGeom>
              <a:blipFill>
                <a:blip r:embed="rId11"/>
                <a:stretch>
                  <a:fillRect/>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24444998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4784</TotalTime>
  <Words>2043</Words>
  <Application>Microsoft Macintosh PowerPoint</Application>
  <PresentationFormat>On-screen Show (4:3)</PresentationFormat>
  <Paragraphs>416</Paragraphs>
  <Slides>34</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34</vt:i4>
      </vt:variant>
    </vt:vector>
  </HeadingPairs>
  <TitlesOfParts>
    <vt:vector size="42" baseType="lpstr">
      <vt:lpstr>Consolas</vt:lpstr>
      <vt:lpstr>Arial</vt:lpstr>
      <vt:lpstr>Calibri</vt:lpstr>
      <vt:lpstr>Cambria Math</vt:lpstr>
      <vt:lpstr>Blackadder ITC</vt:lpstr>
      <vt:lpstr>Wingdings</vt:lpstr>
      <vt:lpstr>Office Theme</vt:lpstr>
      <vt:lpstr>1_Office Theme</vt:lpstr>
      <vt:lpstr>Algorithms and Data Structures </vt:lpstr>
      <vt:lpstr>Outline</vt:lpstr>
      <vt:lpstr>Linked lists</vt:lpstr>
      <vt:lpstr>Disadvantages of dynamic arrays</vt:lpstr>
      <vt:lpstr>Linked lists</vt:lpstr>
      <vt:lpstr>Singly linked lists</vt:lpstr>
      <vt:lpstr>Singly linked lists</vt:lpstr>
      <vt:lpstr>Head and tail</vt:lpstr>
      <vt:lpstr>Traversing the list</vt:lpstr>
      <vt:lpstr>Representing singly linked lists</vt:lpstr>
      <vt:lpstr>Singly linked lists in python</vt:lpstr>
      <vt:lpstr>Inserting an element at the head of the singly linked list</vt:lpstr>
      <vt:lpstr>Singly linked lists in python</vt:lpstr>
      <vt:lpstr>Inserting an element at the tail of the singly linked list</vt:lpstr>
      <vt:lpstr>Singly linked lists in python</vt:lpstr>
      <vt:lpstr>Removing an element from the singly linked list</vt:lpstr>
      <vt:lpstr>Singly linked lists in python</vt:lpstr>
      <vt:lpstr>Exercise</vt:lpstr>
      <vt:lpstr>Student task</vt:lpstr>
      <vt:lpstr>Complexity of list-based stacks</vt:lpstr>
      <vt:lpstr>Complexity of list-based queues</vt:lpstr>
      <vt:lpstr>Doubly linked lists</vt:lpstr>
      <vt:lpstr>Doubly linked lists</vt:lpstr>
      <vt:lpstr>Header and trailer sentinels</vt:lpstr>
      <vt:lpstr>Doubly linked lists with sentinels</vt:lpstr>
      <vt:lpstr>Advantage of sentinels</vt:lpstr>
      <vt:lpstr>Inserting with doubly linked lists</vt:lpstr>
      <vt:lpstr>Deleting with doubly linked lists</vt:lpstr>
      <vt:lpstr>Exercise</vt:lpstr>
      <vt:lpstr>Student task</vt:lpstr>
      <vt:lpstr>Student task</vt:lpstr>
      <vt:lpstr>Student task</vt:lpstr>
      <vt:lpstr>Student task</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1013</cp:revision>
  <dcterms:modified xsi:type="dcterms:W3CDTF">2025-03-31T12:43:39Z</dcterms:modified>
</cp:coreProperties>
</file>