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44"/>
  </p:notesMasterIdLst>
  <p:handoutMasterIdLst>
    <p:handoutMasterId r:id="rId45"/>
  </p:handoutMasterIdLst>
  <p:sldIdLst>
    <p:sldId id="256" r:id="rId3"/>
    <p:sldId id="257" r:id="rId4"/>
    <p:sldId id="647" r:id="rId5"/>
    <p:sldId id="723" r:id="rId6"/>
    <p:sldId id="928" r:id="rId7"/>
    <p:sldId id="869" r:id="rId8"/>
    <p:sldId id="929" r:id="rId9"/>
    <p:sldId id="930" r:id="rId10"/>
    <p:sldId id="931" r:id="rId11"/>
    <p:sldId id="932" r:id="rId12"/>
    <p:sldId id="899" r:id="rId13"/>
    <p:sldId id="933" r:id="rId14"/>
    <p:sldId id="934" r:id="rId15"/>
    <p:sldId id="916" r:id="rId16"/>
    <p:sldId id="935" r:id="rId17"/>
    <p:sldId id="936" r:id="rId18"/>
    <p:sldId id="937" r:id="rId19"/>
    <p:sldId id="938" r:id="rId20"/>
    <p:sldId id="939" r:id="rId21"/>
    <p:sldId id="940" r:id="rId22"/>
    <p:sldId id="941" r:id="rId23"/>
    <p:sldId id="942" r:id="rId24"/>
    <p:sldId id="943" r:id="rId25"/>
    <p:sldId id="944" r:id="rId26"/>
    <p:sldId id="945" r:id="rId27"/>
    <p:sldId id="946" r:id="rId28"/>
    <p:sldId id="947" r:id="rId29"/>
    <p:sldId id="948" r:id="rId30"/>
    <p:sldId id="949" r:id="rId31"/>
    <p:sldId id="950" r:id="rId32"/>
    <p:sldId id="951" r:id="rId33"/>
    <p:sldId id="952" r:id="rId34"/>
    <p:sldId id="953" r:id="rId35"/>
    <p:sldId id="954" r:id="rId36"/>
    <p:sldId id="959" r:id="rId37"/>
    <p:sldId id="960" r:id="rId38"/>
    <p:sldId id="955" r:id="rId39"/>
    <p:sldId id="956" r:id="rId40"/>
    <p:sldId id="893" r:id="rId41"/>
    <p:sldId id="957" r:id="rId42"/>
    <p:sldId id="958" r:id="rId43"/>
  </p:sldIdLst>
  <p:sldSz cx="9144000" cy="6858000" type="screen4x3"/>
  <p:notesSz cx="7099300" cy="10234613"/>
  <p:embeddedFontLst>
    <p:embeddedFont>
      <p:font typeface="Blackadder ITC" pitchFamily="82" charset="77"/>
      <p:regular r:id="rId46"/>
    </p:embeddedFont>
    <p:embeddedFont>
      <p:font typeface="Cambria Math" panose="02040503050406030204" pitchFamily="18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9BAEC-4633-A948-9C28-B77B3E006DBF}" v="35" dt="2025-04-27T22:15:14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3" autoAdjust="0"/>
    <p:restoredTop sz="96021" autoAdjust="0"/>
  </p:normalViewPr>
  <p:slideViewPr>
    <p:cSldViewPr snapToGrid="0">
      <p:cViewPr varScale="1">
        <p:scale>
          <a:sx n="131" d="100"/>
          <a:sy n="131" d="100"/>
        </p:scale>
        <p:origin x="1672" y="17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77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18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6/11/relationships/changesInfo" Target="changesInfos/changesInfo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102" Type="http://customschemas.google.com/relationships/presentationmetadata" Target="metadata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103" Type="http://schemas.openxmlformats.org/officeDocument/2006/relationships/presProps" Target="presProps.xml"/><Relationship Id="rId108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6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Frommholz" userId="ee3b4549-206f-4e4f-93a1-b7ff676f0af7" providerId="ADAL" clId="{01C9BAEC-4633-A948-9C28-B77B3E006DBF}"/>
    <pc:docChg chg="undo custSel modSld">
      <pc:chgData name="Ingo Frommholz" userId="ee3b4549-206f-4e4f-93a1-b7ff676f0af7" providerId="ADAL" clId="{01C9BAEC-4633-A948-9C28-B77B3E006DBF}" dt="2025-04-27T22:15:14.770" v="160" actId="20577"/>
      <pc:docMkLst>
        <pc:docMk/>
      </pc:docMkLst>
      <pc:sldChg chg="modSp mod">
        <pc:chgData name="Ingo Frommholz" userId="ee3b4549-206f-4e4f-93a1-b7ff676f0af7" providerId="ADAL" clId="{01C9BAEC-4633-A948-9C28-B77B3E006DBF}" dt="2025-04-27T17:28:39.182" v="15" actId="15"/>
        <pc:sldMkLst>
          <pc:docMk/>
          <pc:sldMk cId="3512998741" sldId="899"/>
        </pc:sldMkLst>
        <pc:spChg chg="mod">
          <ac:chgData name="Ingo Frommholz" userId="ee3b4549-206f-4e4f-93a1-b7ff676f0af7" providerId="ADAL" clId="{01C9BAEC-4633-A948-9C28-B77B3E006DBF}" dt="2025-04-27T17:28:39.182" v="15" actId="15"/>
          <ac:spMkLst>
            <pc:docMk/>
            <pc:sldMk cId="3512998741" sldId="899"/>
            <ac:spMk id="6" creationId="{39A6970D-DC2B-440E-BE48-027EC314B1CF}"/>
          </ac:spMkLst>
        </pc:spChg>
        <pc:spChg chg="mod">
          <ac:chgData name="Ingo Frommholz" userId="ee3b4549-206f-4e4f-93a1-b7ff676f0af7" providerId="ADAL" clId="{01C9BAEC-4633-A948-9C28-B77B3E006DBF}" dt="2025-04-27T17:28:36.361" v="13" actId="15"/>
          <ac:spMkLst>
            <pc:docMk/>
            <pc:sldMk cId="3512998741" sldId="899"/>
            <ac:spMk id="10" creationId="{9254B13C-19D7-4861-A881-548D1903C1E4}"/>
          </ac:spMkLst>
        </pc:spChg>
      </pc:sldChg>
      <pc:sldChg chg="modSp">
        <pc:chgData name="Ingo Frommholz" userId="ee3b4549-206f-4e4f-93a1-b7ff676f0af7" providerId="ADAL" clId="{01C9BAEC-4633-A948-9C28-B77B3E006DBF}" dt="2025-04-27T17:34:47.457" v="24" actId="113"/>
        <pc:sldMkLst>
          <pc:docMk/>
          <pc:sldMk cId="750430681" sldId="916"/>
        </pc:sldMkLst>
        <pc:spChg chg="mod">
          <ac:chgData name="Ingo Frommholz" userId="ee3b4549-206f-4e4f-93a1-b7ff676f0af7" providerId="ADAL" clId="{01C9BAEC-4633-A948-9C28-B77B3E006DBF}" dt="2025-04-27T17:34:47.457" v="24" actId="113"/>
          <ac:spMkLst>
            <pc:docMk/>
            <pc:sldMk cId="750430681" sldId="916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4-27T16:22:14.029" v="2" actId="20577"/>
        <pc:sldMkLst>
          <pc:docMk/>
          <pc:sldMk cId="569860981" sldId="930"/>
        </pc:sldMkLst>
        <pc:spChg chg="mod">
          <ac:chgData name="Ingo Frommholz" userId="ee3b4549-206f-4e4f-93a1-b7ff676f0af7" providerId="ADAL" clId="{01C9BAEC-4633-A948-9C28-B77B3E006DBF}" dt="2025-04-27T16:22:14.029" v="2" actId="20577"/>
          <ac:spMkLst>
            <pc:docMk/>
            <pc:sldMk cId="569860981" sldId="930"/>
            <ac:spMk id="4" creationId="{B1AB2DE2-BFB4-403B-9976-58C0812A00AF}"/>
          </ac:spMkLst>
        </pc:spChg>
      </pc:sldChg>
      <pc:sldChg chg="addSp delSp modSp mod">
        <pc:chgData name="Ingo Frommholz" userId="ee3b4549-206f-4e4f-93a1-b7ff676f0af7" providerId="ADAL" clId="{01C9BAEC-4633-A948-9C28-B77B3E006DBF}" dt="2025-04-27T16:27:57.510" v="7"/>
        <pc:sldMkLst>
          <pc:docMk/>
          <pc:sldMk cId="1962372413" sldId="931"/>
        </pc:sldMkLst>
        <pc:spChg chg="add del mod">
          <ac:chgData name="Ingo Frommholz" userId="ee3b4549-206f-4e4f-93a1-b7ff676f0af7" providerId="ADAL" clId="{01C9BAEC-4633-A948-9C28-B77B3E006DBF}" dt="2025-04-27T16:27:57.510" v="7"/>
          <ac:spMkLst>
            <pc:docMk/>
            <pc:sldMk cId="1962372413" sldId="931"/>
            <ac:spMk id="3" creationId="{1D5714A1-97CB-FCFB-C972-E77774001F2B}"/>
          </ac:spMkLst>
        </pc:spChg>
        <pc:spChg chg="mod">
          <ac:chgData name="Ingo Frommholz" userId="ee3b4549-206f-4e4f-93a1-b7ff676f0af7" providerId="ADAL" clId="{01C9BAEC-4633-A948-9C28-B77B3E006DBF}" dt="2025-04-27T16:27:48.428" v="4" actId="20577"/>
          <ac:spMkLst>
            <pc:docMk/>
            <pc:sldMk cId="1962372413" sldId="931"/>
            <ac:spMk id="4" creationId="{B1AB2DE2-BFB4-403B-9976-58C0812A00AF}"/>
          </ac:spMkLst>
        </pc:spChg>
      </pc:sldChg>
      <pc:sldChg chg="modSp mod">
        <pc:chgData name="Ingo Frommholz" userId="ee3b4549-206f-4e4f-93a1-b7ff676f0af7" providerId="ADAL" clId="{01C9BAEC-4633-A948-9C28-B77B3E006DBF}" dt="2025-04-27T17:30:25.558" v="23" actId="20577"/>
        <pc:sldMkLst>
          <pc:docMk/>
          <pc:sldMk cId="2186029615" sldId="933"/>
        </pc:sldMkLst>
        <pc:spChg chg="mod">
          <ac:chgData name="Ingo Frommholz" userId="ee3b4549-206f-4e4f-93a1-b7ff676f0af7" providerId="ADAL" clId="{01C9BAEC-4633-A948-9C28-B77B3E006DBF}" dt="2025-04-27T17:30:25.558" v="23" actId="20577"/>
          <ac:spMkLst>
            <pc:docMk/>
            <pc:sldMk cId="2186029615" sldId="933"/>
            <ac:spMk id="10" creationId="{9254B13C-19D7-4861-A881-548D1903C1E4}"/>
          </ac:spMkLst>
        </pc:spChg>
      </pc:sldChg>
      <pc:sldChg chg="modSp mod">
        <pc:chgData name="Ingo Frommholz" userId="ee3b4549-206f-4e4f-93a1-b7ff676f0af7" providerId="ADAL" clId="{01C9BAEC-4633-A948-9C28-B77B3E006DBF}" dt="2025-04-27T18:13:16.928" v="51" actId="20577"/>
        <pc:sldMkLst>
          <pc:docMk/>
          <pc:sldMk cId="3233213451" sldId="935"/>
        </pc:sldMkLst>
        <pc:spChg chg="mod">
          <ac:chgData name="Ingo Frommholz" userId="ee3b4549-206f-4e4f-93a1-b7ff676f0af7" providerId="ADAL" clId="{01C9BAEC-4633-A948-9C28-B77B3E006DBF}" dt="2025-04-27T18:13:16.928" v="51" actId="20577"/>
          <ac:spMkLst>
            <pc:docMk/>
            <pc:sldMk cId="3233213451" sldId="935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4-27T18:37:41.904" v="64" actId="20577"/>
        <pc:sldMkLst>
          <pc:docMk/>
          <pc:sldMk cId="2016840938" sldId="937"/>
        </pc:sldMkLst>
        <pc:spChg chg="mod">
          <ac:chgData name="Ingo Frommholz" userId="ee3b4549-206f-4e4f-93a1-b7ff676f0af7" providerId="ADAL" clId="{01C9BAEC-4633-A948-9C28-B77B3E006DBF}" dt="2025-04-27T18:37:41.904" v="64" actId="20577"/>
          <ac:spMkLst>
            <pc:docMk/>
            <pc:sldMk cId="2016840938" sldId="937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4-27T18:48:22.864" v="75" actId="20577"/>
        <pc:sldMkLst>
          <pc:docMk/>
          <pc:sldMk cId="2892247423" sldId="938"/>
        </pc:sldMkLst>
        <pc:spChg chg="mod">
          <ac:chgData name="Ingo Frommholz" userId="ee3b4549-206f-4e4f-93a1-b7ff676f0af7" providerId="ADAL" clId="{01C9BAEC-4633-A948-9C28-B77B3E006DBF}" dt="2025-04-27T18:48:22.864" v="75" actId="20577"/>
          <ac:spMkLst>
            <pc:docMk/>
            <pc:sldMk cId="2892247423" sldId="938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4-27T18:48:40.021" v="77" actId="20577"/>
        <pc:sldMkLst>
          <pc:docMk/>
          <pc:sldMk cId="2108297071" sldId="939"/>
        </pc:sldMkLst>
        <pc:spChg chg="mod">
          <ac:chgData name="Ingo Frommholz" userId="ee3b4549-206f-4e4f-93a1-b7ff676f0af7" providerId="ADAL" clId="{01C9BAEC-4633-A948-9C28-B77B3E006DBF}" dt="2025-04-27T18:48:40.021" v="77" actId="20577"/>
          <ac:spMkLst>
            <pc:docMk/>
            <pc:sldMk cId="2108297071" sldId="939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01C9BAEC-4633-A948-9C28-B77B3E006DBF}" dt="2025-04-27T18:49:34.239" v="81" actId="20577"/>
        <pc:sldMkLst>
          <pc:docMk/>
          <pc:sldMk cId="477567396" sldId="940"/>
        </pc:sldMkLst>
        <pc:spChg chg="mod">
          <ac:chgData name="Ingo Frommholz" userId="ee3b4549-206f-4e4f-93a1-b7ff676f0af7" providerId="ADAL" clId="{01C9BAEC-4633-A948-9C28-B77B3E006DBF}" dt="2025-04-27T18:49:34.239" v="81" actId="20577"/>
          <ac:spMkLst>
            <pc:docMk/>
            <pc:sldMk cId="477567396" sldId="940"/>
            <ac:spMk id="45" creationId="{A8884AE5-3D47-4635-BD0A-863F1B654D33}"/>
          </ac:spMkLst>
        </pc:spChg>
      </pc:sldChg>
      <pc:sldChg chg="addSp delSp modSp mod">
        <pc:chgData name="Ingo Frommholz" userId="ee3b4549-206f-4e4f-93a1-b7ff676f0af7" providerId="ADAL" clId="{01C9BAEC-4633-A948-9C28-B77B3E006DBF}" dt="2025-04-27T19:41:54.537" v="99"/>
        <pc:sldMkLst>
          <pc:docMk/>
          <pc:sldMk cId="1059389305" sldId="941"/>
        </pc:sldMkLst>
        <pc:spChg chg="add del mod">
          <ac:chgData name="Ingo Frommholz" userId="ee3b4549-206f-4e4f-93a1-b7ff676f0af7" providerId="ADAL" clId="{01C9BAEC-4633-A948-9C28-B77B3E006DBF}" dt="2025-04-27T19:41:54.537" v="99"/>
          <ac:spMkLst>
            <pc:docMk/>
            <pc:sldMk cId="1059389305" sldId="941"/>
            <ac:spMk id="3" creationId="{C2F61DD7-0971-8C1A-B9C1-929AB5232A04}"/>
          </ac:spMkLst>
        </pc:spChg>
        <pc:spChg chg="mod">
          <ac:chgData name="Ingo Frommholz" userId="ee3b4549-206f-4e4f-93a1-b7ff676f0af7" providerId="ADAL" clId="{01C9BAEC-4633-A948-9C28-B77B3E006DBF}" dt="2025-04-27T19:36:37.577" v="96" actId="20577"/>
          <ac:spMkLst>
            <pc:docMk/>
            <pc:sldMk cId="1059389305" sldId="941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4-27T19:54:20.824" v="147" actId="20577"/>
        <pc:sldMkLst>
          <pc:docMk/>
          <pc:sldMk cId="887298038" sldId="943"/>
        </pc:sldMkLst>
        <pc:spChg chg="mod">
          <ac:chgData name="Ingo Frommholz" userId="ee3b4549-206f-4e4f-93a1-b7ff676f0af7" providerId="ADAL" clId="{01C9BAEC-4633-A948-9C28-B77B3E006DBF}" dt="2025-04-27T19:54:20.824" v="147" actId="20577"/>
          <ac:spMkLst>
            <pc:docMk/>
            <pc:sldMk cId="887298038" sldId="943"/>
            <ac:spMk id="4" creationId="{B1AB2DE2-BFB4-403B-9976-58C0812A00AF}"/>
          </ac:spMkLst>
        </pc:spChg>
      </pc:sldChg>
      <pc:sldChg chg="modSp mod">
        <pc:chgData name="Ingo Frommholz" userId="ee3b4549-206f-4e4f-93a1-b7ff676f0af7" providerId="ADAL" clId="{01C9BAEC-4633-A948-9C28-B77B3E006DBF}" dt="2025-04-27T20:37:03.648" v="149" actId="20577"/>
        <pc:sldMkLst>
          <pc:docMk/>
          <pc:sldMk cId="2999504057" sldId="946"/>
        </pc:sldMkLst>
        <pc:spChg chg="mod">
          <ac:chgData name="Ingo Frommholz" userId="ee3b4549-206f-4e4f-93a1-b7ff676f0af7" providerId="ADAL" clId="{01C9BAEC-4633-A948-9C28-B77B3E006DBF}" dt="2025-04-27T20:37:03.648" v="149" actId="20577"/>
          <ac:spMkLst>
            <pc:docMk/>
            <pc:sldMk cId="2999504057" sldId="946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4-27T21:13:00.576" v="152" actId="20577"/>
        <pc:sldMkLst>
          <pc:docMk/>
          <pc:sldMk cId="80388761" sldId="951"/>
        </pc:sldMkLst>
        <pc:spChg chg="mod">
          <ac:chgData name="Ingo Frommholz" userId="ee3b4549-206f-4e4f-93a1-b7ff676f0af7" providerId="ADAL" clId="{01C9BAEC-4633-A948-9C28-B77B3E006DBF}" dt="2025-04-27T21:13:00.576" v="152" actId="20577"/>
          <ac:spMkLst>
            <pc:docMk/>
            <pc:sldMk cId="80388761" sldId="951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01C9BAEC-4633-A948-9C28-B77B3E006DBF}" dt="2025-04-27T21:14:55.300" v="155" actId="20577"/>
        <pc:sldMkLst>
          <pc:docMk/>
          <pc:sldMk cId="662158765" sldId="953"/>
        </pc:sldMkLst>
        <pc:spChg chg="mod">
          <ac:chgData name="Ingo Frommholz" userId="ee3b4549-206f-4e4f-93a1-b7ff676f0af7" providerId="ADAL" clId="{01C9BAEC-4633-A948-9C28-B77B3E006DBF}" dt="2025-04-27T21:14:55.300" v="155" actId="20577"/>
          <ac:spMkLst>
            <pc:docMk/>
            <pc:sldMk cId="662158765" sldId="953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01C9BAEC-4633-A948-9C28-B77B3E006DBF}" dt="2025-04-27T22:15:14.770" v="160" actId="20577"/>
        <pc:sldMkLst>
          <pc:docMk/>
          <pc:sldMk cId="1151524688" sldId="956"/>
        </pc:sldMkLst>
        <pc:spChg chg="mod">
          <ac:chgData name="Ingo Frommholz" userId="ee3b4549-206f-4e4f-93a1-b7ff676f0af7" providerId="ADAL" clId="{01C9BAEC-4633-A948-9C28-B77B3E006DBF}" dt="2025-04-27T22:15:14.770" v="160" actId="20577"/>
          <ac:spMkLst>
            <pc:docMk/>
            <pc:sldMk cId="1151524688" sldId="956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01C9BAEC-4633-A948-9C28-B77B3E006DBF}" dt="2025-04-27T21:15:48.397" v="157" actId="20577"/>
        <pc:sldMkLst>
          <pc:docMk/>
          <pc:sldMk cId="272399731" sldId="960"/>
        </pc:sldMkLst>
        <pc:spChg chg="mod">
          <ac:chgData name="Ingo Frommholz" userId="ee3b4549-206f-4e4f-93a1-b7ff676f0af7" providerId="ADAL" clId="{01C9BAEC-4633-A948-9C28-B77B3E006DBF}" dt="2025-04-27T21:15:48.397" v="157" actId="20577"/>
          <ac:spMkLst>
            <pc:docMk/>
            <pc:sldMk cId="272399731" sldId="960"/>
            <ac:spMk id="4" creationId="{B1AB2DE2-BFB4-403B-9976-58C0812A00AF}"/>
          </ac:spMkLst>
        </pc:spChg>
      </pc:sldChg>
    </pc:docChg>
  </pc:docChgLst>
  <pc:docChgLst>
    <pc:chgData name="Ingo Frommholz" userId="ee3b4549-206f-4e4f-93a1-b7ff676f0af7" providerId="ADAL" clId="{CFC83CB3-0CD8-CF43-97D4-8BD3BA17633C}"/>
    <pc:docChg chg="undo custSel delSld modSld">
      <pc:chgData name="Ingo Frommholz" userId="ee3b4549-206f-4e4f-93a1-b7ff676f0af7" providerId="ADAL" clId="{CFC83CB3-0CD8-CF43-97D4-8BD3BA17633C}" dt="2025-03-26T18:07:15.397" v="2" actId="2696"/>
      <pc:docMkLst>
        <pc:docMk/>
      </pc:docMkLst>
      <pc:sldChg chg="modSp del">
        <pc:chgData name="Ingo Frommholz" userId="ee3b4549-206f-4e4f-93a1-b7ff676f0af7" providerId="ADAL" clId="{CFC83CB3-0CD8-CF43-97D4-8BD3BA17633C}" dt="2025-03-26T18:07:15.397" v="2" actId="2696"/>
        <pc:sldMkLst>
          <pc:docMk/>
          <pc:sldMk cId="3951778169" sldId="786"/>
        </pc:sldMkLst>
      </pc:sldChg>
    </pc:docChg>
  </pc:docChgLst>
  <pc:docChgLst>
    <pc:chgData name="Ingo Frommholz" userId="ee3b4549-206f-4e4f-93a1-b7ff676f0af7" providerId="ADAL" clId="{EF3E4179-7AC2-CF47-A08F-3425F4704532}"/>
    <pc:docChg chg="modSld">
      <pc:chgData name="Ingo Frommholz" userId="ee3b4549-206f-4e4f-93a1-b7ff676f0af7" providerId="ADAL" clId="{EF3E4179-7AC2-CF47-A08F-3425F4704532}" dt="2025-04-23T11:12:58.503" v="42" actId="20577"/>
      <pc:docMkLst>
        <pc:docMk/>
      </pc:docMkLst>
      <pc:sldChg chg="modSp">
        <pc:chgData name="Ingo Frommholz" userId="ee3b4549-206f-4e4f-93a1-b7ff676f0af7" providerId="ADAL" clId="{EF3E4179-7AC2-CF47-A08F-3425F4704532}" dt="2025-04-23T10:42:52.268" v="23" actId="20577"/>
        <pc:sldMkLst>
          <pc:docMk/>
          <pc:sldMk cId="2016840938" sldId="937"/>
        </pc:sldMkLst>
        <pc:spChg chg="mod">
          <ac:chgData name="Ingo Frommholz" userId="ee3b4549-206f-4e4f-93a1-b7ff676f0af7" providerId="ADAL" clId="{EF3E4179-7AC2-CF47-A08F-3425F4704532}" dt="2025-04-23T10:42:52.268" v="23" actId="20577"/>
          <ac:spMkLst>
            <pc:docMk/>
            <pc:sldMk cId="2016840938" sldId="937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EF3E4179-7AC2-CF47-A08F-3425F4704532}" dt="2025-04-23T11:10:10.997" v="41" actId="20577"/>
        <pc:sldMkLst>
          <pc:docMk/>
          <pc:sldMk cId="2892247423" sldId="938"/>
        </pc:sldMkLst>
        <pc:spChg chg="mod">
          <ac:chgData name="Ingo Frommholz" userId="ee3b4549-206f-4e4f-93a1-b7ff676f0af7" providerId="ADAL" clId="{EF3E4179-7AC2-CF47-A08F-3425F4704532}" dt="2025-04-23T11:10:10.997" v="41" actId="20577"/>
          <ac:spMkLst>
            <pc:docMk/>
            <pc:sldMk cId="2892247423" sldId="938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EF3E4179-7AC2-CF47-A08F-3425F4704532}" dt="2025-04-23T11:12:58.503" v="42" actId="20577"/>
        <pc:sldMkLst>
          <pc:docMk/>
          <pc:sldMk cId="2019404222" sldId="954"/>
        </pc:sldMkLst>
        <pc:spChg chg="mod">
          <ac:chgData name="Ingo Frommholz" userId="ee3b4549-206f-4e4f-93a1-b7ff676f0af7" providerId="ADAL" clId="{EF3E4179-7AC2-CF47-A08F-3425F4704532}" dt="2025-04-23T11:12:58.503" v="42" actId="20577"/>
          <ac:spMkLst>
            <pc:docMk/>
            <pc:sldMk cId="2019404222" sldId="954"/>
            <ac:spMk id="45" creationId="{A8884AE5-3D47-4635-BD0A-863F1B654D3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27.04.25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0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21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639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530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5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06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34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735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658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3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711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9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6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20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406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383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459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375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418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43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625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269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307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776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117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395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915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532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0929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47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39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0875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71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75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01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8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29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5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41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3.xml"/><Relationship Id="rId7" Type="http://schemas.openxmlformats.org/officeDocument/2006/relationships/slide" Target="slide22.xml"/><Relationship Id="rId12" Type="http://schemas.openxmlformats.org/officeDocument/2006/relationships/slide" Target="slide4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slide" Target="slide37.xml"/><Relationship Id="rId5" Type="http://schemas.openxmlformats.org/officeDocument/2006/relationships/slide" Target="slide10.xml"/><Relationship Id="rId10" Type="http://schemas.openxmlformats.org/officeDocument/2006/relationships/slide" Target="slide35.xml"/><Relationship Id="rId4" Type="http://schemas.openxmlformats.org/officeDocument/2006/relationships/slide" Target="slide7.xml"/><Relationship Id="rId9" Type="http://schemas.openxmlformats.org/officeDocument/2006/relationships/slide" Target="slide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romm/dsa/blob/main/data/words.tx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2653747" y="5177563"/>
            <a:ext cx="3836506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6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Hash Tables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35165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Hash tables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23991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table is one of the most practical data structures for implementing maps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is used by Python’s own implementation of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𝑑𝑖𝑐𝑡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class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start wit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 a simple warm-up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we use a map with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items with keys in range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this case we can represent the map with a lookup table of length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following example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=9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map contains items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(3,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(6,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(7,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23991"/>
              </a:xfrm>
              <a:blipFill>
                <a:blip r:embed="rId3"/>
                <a:stretch>
                  <a:fillRect b="-40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765BD0-6DD1-46FC-B716-47F8B882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13187"/>
              </p:ext>
            </p:extLst>
          </p:nvPr>
        </p:nvGraphicFramePr>
        <p:xfrm>
          <a:off x="1662396" y="4989186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9A80FF-406B-4C6B-A6AF-DE6F3805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16914"/>
              </p:ext>
            </p:extLst>
          </p:nvPr>
        </p:nvGraphicFramePr>
        <p:xfrm>
          <a:off x="1650578" y="4614135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9A6970D-DC2B-440E-BE48-027EC314B1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5458984"/>
                <a:ext cx="8229300" cy="88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store the values associated with the keys at corresponding indices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basic map operations can be implemented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worst-case</a:t>
                </a:r>
              </a:p>
            </p:txBody>
          </p:sp>
        </mc:Choice>
        <mc:Fallback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9A6970D-DC2B-440E-BE48-027EC314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58984"/>
                <a:ext cx="8229300" cy="887108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99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Hash tables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961948"/>
                <a:ext cx="8229300" cy="3123991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 are two challenges in extending this framework to a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general map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may not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wish to denote an array of length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if we have fewer elements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do not require that the keys are integers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novel concept of a hash table is to use a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function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function maps general keys to 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correspo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nding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indices in a table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Ideally, keys will be well 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distri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buted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range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practice there me more than one key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mapped to the same index</a:t>
                </a:r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61948"/>
                <a:ext cx="8229300" cy="312399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765BD0-6DD1-46FC-B716-47F8B882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05768"/>
              </p:ext>
            </p:extLst>
          </p:nvPr>
        </p:nvGraphicFramePr>
        <p:xfrm>
          <a:off x="1662396" y="4379589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9A80FF-406B-4C6B-A6AF-DE6F3805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13446"/>
              </p:ext>
            </p:extLst>
          </p:nvPr>
        </p:nvGraphicFramePr>
        <p:xfrm>
          <a:off x="1650578" y="4004538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494908D-BC65-4515-BB97-D3484820D3A0}"/>
              </a:ext>
            </a:extLst>
          </p:cNvPr>
          <p:cNvCxnSpPr>
            <a:cxnSpLocks/>
          </p:cNvCxnSpPr>
          <p:nvPr/>
        </p:nvCxnSpPr>
        <p:spPr>
          <a:xfrm>
            <a:off x="2544095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Magnetplattenspeicher 10">
            <a:extLst>
              <a:ext uri="{FF2B5EF4-FFF2-40B4-BE49-F238E27FC236}">
                <a16:creationId xmlns:a16="http://schemas.microsoft.com/office/drawing/2014/main" id="{77805772-BF56-4609-B158-AB40A1B11C75}"/>
              </a:ext>
            </a:extLst>
          </p:cNvPr>
          <p:cNvSpPr/>
          <p:nvPr/>
        </p:nvSpPr>
        <p:spPr>
          <a:xfrm>
            <a:off x="3399691" y="5022208"/>
            <a:ext cx="658451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(25,C)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(3, F)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(14, Z)</a:t>
            </a:r>
          </a:p>
          <a:p>
            <a:pPr algn="ctr"/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6BFC549-85C8-4250-ABD8-1A4A285E09F6}"/>
              </a:ext>
            </a:extLst>
          </p:cNvPr>
          <p:cNvCxnSpPr>
            <a:cxnSpLocks/>
          </p:cNvCxnSpPr>
          <p:nvPr/>
        </p:nvCxnSpPr>
        <p:spPr>
          <a:xfrm>
            <a:off x="3699326" y="450316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F8B658B4-E04F-4ECC-B1A1-B560352963AA}"/>
              </a:ext>
            </a:extLst>
          </p:cNvPr>
          <p:cNvSpPr/>
          <p:nvPr/>
        </p:nvSpPr>
        <p:spPr>
          <a:xfrm>
            <a:off x="2227182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(1,D)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  <p:sp>
        <p:nvSpPr>
          <p:cNvPr id="14" name="Flussdiagramm: Magnetplattenspeicher 13">
            <a:extLst>
              <a:ext uri="{FF2B5EF4-FFF2-40B4-BE49-F238E27FC236}">
                <a16:creationId xmlns:a16="http://schemas.microsoft.com/office/drawing/2014/main" id="{1D29C9DB-7A72-4571-9EAA-B32CE6105652}"/>
              </a:ext>
            </a:extLst>
          </p:cNvPr>
          <p:cNvSpPr/>
          <p:nvPr/>
        </p:nvSpPr>
        <p:spPr>
          <a:xfrm>
            <a:off x="5122513" y="5044079"/>
            <a:ext cx="69213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(6,A)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(39, C)</a:t>
            </a:r>
          </a:p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AT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19B3DC-1778-4DB6-8546-A499FCF7C46B}"/>
              </a:ext>
            </a:extLst>
          </p:cNvPr>
          <p:cNvCxnSpPr>
            <a:cxnSpLocks/>
          </p:cNvCxnSpPr>
          <p:nvPr/>
        </p:nvCxnSpPr>
        <p:spPr>
          <a:xfrm>
            <a:off x="5484669" y="4525031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A1A168B-516C-4330-BC8F-9F95F95153B7}"/>
              </a:ext>
            </a:extLst>
          </p:cNvPr>
          <p:cNvCxnSpPr>
            <a:cxnSpLocks/>
          </p:cNvCxnSpPr>
          <p:nvPr/>
        </p:nvCxnSpPr>
        <p:spPr>
          <a:xfrm>
            <a:off x="6176804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agnetplattenspeicher 16">
            <a:extLst>
              <a:ext uri="{FF2B5EF4-FFF2-40B4-BE49-F238E27FC236}">
                <a16:creationId xmlns:a16="http://schemas.microsoft.com/office/drawing/2014/main" id="{E103CA9F-D964-474D-B348-96811800E675}"/>
              </a:ext>
            </a:extLst>
          </p:cNvPr>
          <p:cNvSpPr/>
          <p:nvPr/>
        </p:nvSpPr>
        <p:spPr>
          <a:xfrm>
            <a:off x="5859891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(7,Q)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DDC59288-C2E1-4B7C-850C-4A4FE37A3A7A}"/>
              </a:ext>
            </a:extLst>
          </p:cNvPr>
          <p:cNvSpPr txBox="1">
            <a:spLocks/>
          </p:cNvSpPr>
          <p:nvPr/>
        </p:nvSpPr>
        <p:spPr>
          <a:xfrm>
            <a:off x="469460" y="5210047"/>
            <a:ext cx="875996" cy="68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Bucket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18602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78057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4"/>
                <a:ext cx="8229300" cy="4338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goal of a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function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map each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an integer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0, 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capacity of the bucket array for a hash table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Equipped with such a function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main idea is to use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as an index into the bucket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store the item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bucket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there are two or more keys with the same hash value: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say that a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has occurred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discuss the ways how to deal with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a good hash function will minimize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addition, it will be fast and easy to compute</a:t>
                </a: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4"/>
                <a:ext cx="8229300" cy="4338093"/>
              </a:xfrm>
              <a:prstGeom prst="rect">
                <a:avLst/>
              </a:prstGeom>
              <a:blipFill>
                <a:blip r:embed="rId3"/>
                <a:stretch>
                  <a:fillRect b="-8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43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720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consisting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advantage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separation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independent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specific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development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general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depends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Particularly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convenient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because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resized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720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21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arbitrary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does not need to be in range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can be even negative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want the hash codes to avoid collisions as much as possible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Bit representations as integers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487964" y="1492184"/>
            <a:ext cx="8229300" cy="397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314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314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3.14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integer: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1078523331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bit representation of a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 float data type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if the hash codes are shorter, e.g.,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 we need to cut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we could use only higher- or lower-order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201684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Bit representations as integers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better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higher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lower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those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portions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ignore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Another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XOR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components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approach can be extended to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DE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object</a:t>
                </a:r>
                <a:r>
                  <a:rPr lang="de-DE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represented as bits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de-AT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de-AT" sz="180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blipFill>
                <a:blip r:embed="rId3"/>
                <a:stretch>
                  <a:fillRect b="-4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24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Polynomial hash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summation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good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choices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strings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Such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have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the order is significant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consider a 16 bit summation hash code for a Unicode string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code produces lots of unwanted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“temp01” and “temp10” collide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“stop”, “tops”, “pots”, “spot” collide, etc.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better hash code will take the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’s into account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blipFill>
                <a:blip r:embed="rId3"/>
                <a:stretch>
                  <a:fillRect b="-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29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Maps and dictionaries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Hash tables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Hash functions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Collision handling schemes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Complexity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Polynomial hash codes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4"/>
                <a:ext cx="8229300" cy="4228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possibility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choose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non-zero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constant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≠1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−2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polynom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components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finite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representation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periodically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interested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good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spread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ignore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Still,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mindful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occuring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select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s.t.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non-zero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ensures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information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preserved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4"/>
                <a:ext cx="8229300" cy="4228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6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Cyclic-shift hash codes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487964" y="1492185"/>
            <a:ext cx="8229300" cy="338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partial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5-bit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 </a:t>
            </a:r>
            <a:b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leftmost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rightmost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</a:t>
            </a:r>
            <a:r>
              <a:rPr lang="de-AT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Arithmetically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little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Python,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bitwise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and &gt;&gt;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truncating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8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83966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258532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following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text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file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run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experiment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count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total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well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maximal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single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code. Use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cyclic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-shift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code (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shift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required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?)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iterate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shifts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[0, 16].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shift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least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amount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total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least maximal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de-AT" sz="180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Hint</a:t>
                </a:r>
                <a:r>
                  <a:rPr kumimoji="0" lang="de-AT" sz="180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use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your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implementation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word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frequency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count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frequency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4: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experiment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test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built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-in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h𝑎𝑠h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2585323"/>
              </a:xfrm>
              <a:prstGeom prst="rect">
                <a:avLst/>
              </a:prstGeom>
              <a:blipFill>
                <a:blip r:embed="rId4"/>
                <a:stretch>
                  <a:fillRect l="-616" t="-1471" r="-154" b="-343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29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array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negative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exceed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capacity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array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mapped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computation is known as a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 function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good compression function: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Minimizes the number of collisions for a given set of distinct hash codes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blipFill>
                <a:blip r:embed="rId3"/>
                <a:stretch>
                  <a:fillRect b="-6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525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division method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modulo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arithmetic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fixed size of the bucket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we take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be a prime number the division method spreads out the hash codes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not a prime then there is a greater risk that patterns in the hash codes are repeated in the distribution of the hash values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take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{200, 205, 210, 220, …, 600}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 hash code will collide with three others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taking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not have any collisions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blipFill>
                <a:blip r:embed="rId3"/>
                <a:stretch>
                  <a:fillRect r="-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1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multiply and divide method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sophisticated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𝑎𝑖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fixed size of the bucket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prime number larger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random integers from the interval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&gt; 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compression function helps eliminate repeated patterns in a set of hash codes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prime number that we pick should not be too close to exact powers of 2.</a:t>
                </a: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blipFill>
                <a:blip r:embed="rId3"/>
                <a:stretch>
                  <a:fillRect r="-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504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145739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5: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Implement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both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methods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check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how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distribute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=1000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Experiment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few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different prime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you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observe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blipFill>
                <a:blip r:embed="rId3"/>
                <a:stretch>
                  <a:fillRect l="-593" t="-3974" b="-993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7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Collision handling schemes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68078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Maps and dictionaries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Separate chaining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02" y="1135567"/>
                <a:ext cx="8229300" cy="2864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dealing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separate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linked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same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an individual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proportional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bucket‘s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#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𝑖𝑡𝑒𝑚𝑠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call this ratio load factor and denote it with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long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operations are also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" y="1135567"/>
                <a:ext cx="8229300" cy="2864759"/>
              </a:xfrm>
              <a:prstGeom prst="rect">
                <a:avLst/>
              </a:prstGeom>
              <a:blipFill>
                <a:blip r:embed="rId3"/>
                <a:stretch>
                  <a:fillRect t="-2128" b="-4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CA7ED18-CB97-41BB-BBB5-5CA9FB0DD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9382"/>
              </p:ext>
            </p:extLst>
          </p:nvPr>
        </p:nvGraphicFramePr>
        <p:xfrm>
          <a:off x="1662396" y="4379589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6844B97-2360-43F5-BCBA-CA67A480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21281"/>
              </p:ext>
            </p:extLst>
          </p:nvPr>
        </p:nvGraphicFramePr>
        <p:xfrm>
          <a:off x="1650578" y="4004538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A3267A-4E5A-48E0-BCB1-F8B8178A9331}"/>
              </a:ext>
            </a:extLst>
          </p:cNvPr>
          <p:cNvCxnSpPr>
            <a:cxnSpLocks/>
          </p:cNvCxnSpPr>
          <p:nvPr/>
        </p:nvCxnSpPr>
        <p:spPr>
          <a:xfrm>
            <a:off x="2544095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EFD9937E-88DD-4E14-A9B1-B2FD81D78B23}"/>
              </a:ext>
            </a:extLst>
          </p:cNvPr>
          <p:cNvSpPr/>
          <p:nvPr/>
        </p:nvSpPr>
        <p:spPr>
          <a:xfrm>
            <a:off x="3399691" y="5022208"/>
            <a:ext cx="658451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(25,C)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(3, F)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(14, Z)</a:t>
            </a:r>
          </a:p>
          <a:p>
            <a:pPr algn="ctr"/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B711791-9E99-4747-8CFD-9D420FEECB86}"/>
              </a:ext>
            </a:extLst>
          </p:cNvPr>
          <p:cNvCxnSpPr>
            <a:cxnSpLocks/>
          </p:cNvCxnSpPr>
          <p:nvPr/>
        </p:nvCxnSpPr>
        <p:spPr>
          <a:xfrm>
            <a:off x="3699326" y="450316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33ED2560-5307-4934-A5B2-50663FF05F38}"/>
              </a:ext>
            </a:extLst>
          </p:cNvPr>
          <p:cNvSpPr/>
          <p:nvPr/>
        </p:nvSpPr>
        <p:spPr>
          <a:xfrm>
            <a:off x="2227182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(1,D)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  <p:sp>
        <p:nvSpPr>
          <p:cNvPr id="10" name="Flussdiagramm: Magnetplattenspeicher 9">
            <a:extLst>
              <a:ext uri="{FF2B5EF4-FFF2-40B4-BE49-F238E27FC236}">
                <a16:creationId xmlns:a16="http://schemas.microsoft.com/office/drawing/2014/main" id="{8E337433-57FE-4082-B2E8-318840CE770C}"/>
              </a:ext>
            </a:extLst>
          </p:cNvPr>
          <p:cNvSpPr/>
          <p:nvPr/>
        </p:nvSpPr>
        <p:spPr>
          <a:xfrm>
            <a:off x="5122513" y="5044079"/>
            <a:ext cx="69213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(6,A)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(39, C)</a:t>
            </a:r>
          </a:p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AT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5B257CB-CD68-4BC8-B10A-D0A3FD4B46F5}"/>
              </a:ext>
            </a:extLst>
          </p:cNvPr>
          <p:cNvCxnSpPr>
            <a:cxnSpLocks/>
          </p:cNvCxnSpPr>
          <p:nvPr/>
        </p:nvCxnSpPr>
        <p:spPr>
          <a:xfrm>
            <a:off x="5484669" y="4525031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B6D7A73-B743-43DC-A0E9-B401AAB6A5F7}"/>
              </a:ext>
            </a:extLst>
          </p:cNvPr>
          <p:cNvCxnSpPr>
            <a:cxnSpLocks/>
          </p:cNvCxnSpPr>
          <p:nvPr/>
        </p:nvCxnSpPr>
        <p:spPr>
          <a:xfrm>
            <a:off x="6176804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0E11CCC2-583A-4310-8083-7D0F97439057}"/>
              </a:ext>
            </a:extLst>
          </p:cNvPr>
          <p:cNvSpPr/>
          <p:nvPr/>
        </p:nvSpPr>
        <p:spPr>
          <a:xfrm>
            <a:off x="5859891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(7,Q)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0DD9240-F72E-4A6E-A37B-E3E40AEAFD57}"/>
              </a:ext>
            </a:extLst>
          </p:cNvPr>
          <p:cNvSpPr txBox="1">
            <a:spLocks/>
          </p:cNvSpPr>
          <p:nvPr/>
        </p:nvSpPr>
        <p:spPr>
          <a:xfrm>
            <a:off x="469460" y="5210047"/>
            <a:ext cx="875996" cy="68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Bucket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595814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Open addressing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550486" y="1659198"/>
            <a:ext cx="8229300" cy="28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separate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chaining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auxiliary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item in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called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addressing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80388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Linear probing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8"/>
                <a:ext cx="8229300" cy="2864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method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open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addressing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linear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occupied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+ 1) %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until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examine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subsequent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items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starting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either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mark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/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available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8"/>
                <a:ext cx="8229300" cy="2864759"/>
              </a:xfrm>
              <a:prstGeom prst="rect">
                <a:avLst/>
              </a:prstGeom>
              <a:blipFill>
                <a:blip r:embed="rId3"/>
                <a:stretch>
                  <a:fillRect t="-2128" b="-4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986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Quadratic probing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Linear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tends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items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contiguous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runs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runs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additionally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overlap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slow down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considerably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iteratively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tries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and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  <m:sup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removal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care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strategy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still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prime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0.5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guaranteed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blipFill>
                <a:blip r:embed="rId3"/>
                <a:stretch>
                  <a:fillRect r="-1541" b="-6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158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Double hashing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advanced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does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double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choose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‘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already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occupied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a[h(k)]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iteratively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and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𝑖h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′(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scheme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zero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−(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prime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Also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prime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404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524358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6: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Consider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inserting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keys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10, 22, 31, 4, 15, 28, 17, 88, 59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into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length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=11 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open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addressing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primary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h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 = 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𝑚𝑜𝑑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Illustrate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result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inserting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these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keys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linear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probing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quadratic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probing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and double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h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‘(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)=1 + 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𝑚𝑜𝑑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−1))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616" t="-3158" b="-842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99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295681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Load factors and rehashing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3350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important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load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below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1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Experiments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maintain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0.9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separate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chaining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0.5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open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addressing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linear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Python‘s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enforces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2/3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insertion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causes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threshold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resize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reinsert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needed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process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rehashing</a:t>
                </a:r>
                <a:endParaRPr lang="de-AT" sz="1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3350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24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Complexity of hash tables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3903C2A-961F-4E32-958D-778B7FE21E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4588539"/>
                  </p:ext>
                </p:extLst>
              </p:nvPr>
            </p:nvGraphicFramePr>
            <p:xfrm>
              <a:off x="2213648" y="1851378"/>
              <a:ext cx="4994244" cy="203367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3322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042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1830">
                      <a:extLst>
                        <a:ext uri="{9D8B030D-6E8A-4147-A177-3AD203B41FA5}">
                          <a16:colId xmlns:a16="http://schemas.microsoft.com/office/drawing/2014/main" val="3309756932"/>
                        </a:ext>
                      </a:extLst>
                    </a:gridCol>
                    <a:gridCol w="977130">
                      <a:extLst>
                        <a:ext uri="{9D8B030D-6E8A-4147-A177-3AD203B41FA5}">
                          <a16:colId xmlns:a16="http://schemas.microsoft.com/office/drawing/2014/main" val="1501484856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Expected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Worst-case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List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𝑖𝑡𝑒𝑟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4688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3903C2A-961F-4E32-958D-778B7FE21E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4588539"/>
                  </p:ext>
                </p:extLst>
              </p:nvPr>
            </p:nvGraphicFramePr>
            <p:xfrm>
              <a:off x="2213648" y="1851378"/>
              <a:ext cx="4994244" cy="203367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3322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042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1830">
                      <a:extLst>
                        <a:ext uri="{9D8B030D-6E8A-4147-A177-3AD203B41FA5}">
                          <a16:colId xmlns:a16="http://schemas.microsoft.com/office/drawing/2014/main" val="3309756932"/>
                        </a:ext>
                      </a:extLst>
                    </a:gridCol>
                    <a:gridCol w="977130">
                      <a:extLst>
                        <a:ext uri="{9D8B030D-6E8A-4147-A177-3AD203B41FA5}">
                          <a16:colId xmlns:a16="http://schemas.microsoft.com/office/drawing/2014/main" val="1501484856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Expected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Worst-case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List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112500" r="-189123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112500" r="-215205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112500" r="-80392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112500" r="-2500" b="-4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212500" r="-189123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212500" r="-215205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212500" r="-80392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212500" r="-2500" b="-3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318182" r="-189123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318182" r="-215205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318182" r="-80392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318182" r="-2500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410714" r="-189123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410714" r="-215205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410714" r="-8039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410714" r="-2500" b="-1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510714" r="-189123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510714" r="-215205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510714" r="-80392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510714" r="-2500" b="-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8899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217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Python’s dictionaries and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Python’s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noProof="0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𝑑𝑖𝑐𝑡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class is an abstraction known as a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dictionary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mapped to associated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Dictionaries are commonly known as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associative arrays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193508-7FCD-4939-A44F-16C442C5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65701"/>
              </p:ext>
            </p:extLst>
          </p:nvPr>
        </p:nvGraphicFramePr>
        <p:xfrm>
          <a:off x="2200661" y="4536675"/>
          <a:ext cx="4599576" cy="855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708342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</a:tblGrid>
              <a:tr h="855939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Turkey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Greece</a:t>
                      </a:r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07F2012-8179-43EC-B2AE-98AE342E61DE}"/>
              </a:ext>
            </a:extLst>
          </p:cNvPr>
          <p:cNvCxnSpPr>
            <a:cxnSpLocks/>
          </p:cNvCxnSpPr>
          <p:nvPr/>
        </p:nvCxnSpPr>
        <p:spPr>
          <a:xfrm flipH="1" flipV="1">
            <a:off x="2145482" y="3727299"/>
            <a:ext cx="312649" cy="100268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36519BD-D230-4416-ACCA-6B783954ED8D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3170956" y="3344313"/>
            <a:ext cx="300280" cy="138566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34A5CF9-2A64-4B4F-8512-4713AC198EF3}"/>
              </a:ext>
            </a:extLst>
          </p:cNvPr>
          <p:cNvCxnSpPr>
            <a:cxnSpLocks/>
          </p:cNvCxnSpPr>
          <p:nvPr/>
        </p:nvCxnSpPr>
        <p:spPr>
          <a:xfrm flipH="1" flipV="1">
            <a:off x="3574140" y="3343548"/>
            <a:ext cx="771004" cy="137854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BC34BEB-39F5-48A6-BBE8-64D6CEB56AF3}"/>
              </a:ext>
            </a:extLst>
          </p:cNvPr>
          <p:cNvCxnSpPr>
            <a:cxnSpLocks/>
          </p:cNvCxnSpPr>
          <p:nvPr/>
        </p:nvCxnSpPr>
        <p:spPr>
          <a:xfrm flipV="1">
            <a:off x="5116254" y="3094078"/>
            <a:ext cx="93117" cy="163590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9EF51E-BC34-4254-A692-D72DEECFD400}"/>
              </a:ext>
            </a:extLst>
          </p:cNvPr>
          <p:cNvCxnSpPr>
            <a:cxnSpLocks/>
          </p:cNvCxnSpPr>
          <p:nvPr/>
        </p:nvCxnSpPr>
        <p:spPr>
          <a:xfrm flipV="1">
            <a:off x="5822694" y="3370691"/>
            <a:ext cx="520319" cy="135140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0E3CFBE-E290-441F-B33A-14EF65B838A8}"/>
              </a:ext>
            </a:extLst>
          </p:cNvPr>
          <p:cNvCxnSpPr>
            <a:cxnSpLocks/>
          </p:cNvCxnSpPr>
          <p:nvPr/>
        </p:nvCxnSpPr>
        <p:spPr>
          <a:xfrm flipV="1">
            <a:off x="6439877" y="3700154"/>
            <a:ext cx="902829" cy="102194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949D586-E935-4227-A455-CBF23AEEE750}"/>
              </a:ext>
            </a:extLst>
          </p:cNvPr>
          <p:cNvSpPr/>
          <p:nvPr/>
        </p:nvSpPr>
        <p:spPr>
          <a:xfrm>
            <a:off x="1696881" y="3362808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Lira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94DAE70-EEC1-4ADA-B4B8-23353932834E}"/>
              </a:ext>
            </a:extLst>
          </p:cNvPr>
          <p:cNvSpPr/>
          <p:nvPr/>
        </p:nvSpPr>
        <p:spPr>
          <a:xfrm>
            <a:off x="2738879" y="2987706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Euro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4D69B81-902D-4F1D-8B45-AC7B694977D8}"/>
              </a:ext>
            </a:extLst>
          </p:cNvPr>
          <p:cNvSpPr/>
          <p:nvPr/>
        </p:nvSpPr>
        <p:spPr>
          <a:xfrm>
            <a:off x="4777294" y="2737471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Yuan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655E152-118F-4C8C-819D-D62DCF182204}"/>
              </a:ext>
            </a:extLst>
          </p:cNvPr>
          <p:cNvSpPr/>
          <p:nvPr/>
        </p:nvSpPr>
        <p:spPr>
          <a:xfrm>
            <a:off x="5877930" y="2994823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Dollar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745F64A-A54F-4CB5-B4C4-41A4D529CD3D}"/>
              </a:ext>
            </a:extLst>
          </p:cNvPr>
          <p:cNvSpPr/>
          <p:nvPr/>
        </p:nvSpPr>
        <p:spPr>
          <a:xfrm>
            <a:off x="7044463" y="3343547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Rupee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2826140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Given an open-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address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load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factor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&lt; 1,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compute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expected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number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tries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until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an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empty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slot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found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Assume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 uniform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hashing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i.e.,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distributed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uniformely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random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−1]. </m:t>
                    </m:r>
                  </m:oMath>
                </a14:m>
                <a:endParaRPr kumimoji="0" lang="de-AT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blipFill>
                <a:blip r:embed="rId3"/>
                <a:stretch>
                  <a:fillRect l="-593" t="-3974" b="-993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56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Python’s dictionaries and maps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193508-7FCD-4939-A44F-16C442C5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80884"/>
              </p:ext>
            </p:extLst>
          </p:nvPr>
        </p:nvGraphicFramePr>
        <p:xfrm>
          <a:off x="2200661" y="3043939"/>
          <a:ext cx="4599576" cy="855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708342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</a:tblGrid>
              <a:tr h="855939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Turkey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Greece</a:t>
                      </a:r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07F2012-8179-43EC-B2AE-98AE342E61DE}"/>
              </a:ext>
            </a:extLst>
          </p:cNvPr>
          <p:cNvCxnSpPr>
            <a:cxnSpLocks/>
          </p:cNvCxnSpPr>
          <p:nvPr/>
        </p:nvCxnSpPr>
        <p:spPr>
          <a:xfrm flipH="1" flipV="1">
            <a:off x="2145482" y="2234563"/>
            <a:ext cx="312649" cy="100268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36519BD-D230-4416-ACCA-6B783954ED8D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3170956" y="1851577"/>
            <a:ext cx="300280" cy="138566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34A5CF9-2A64-4B4F-8512-4713AC198EF3}"/>
              </a:ext>
            </a:extLst>
          </p:cNvPr>
          <p:cNvCxnSpPr>
            <a:cxnSpLocks/>
          </p:cNvCxnSpPr>
          <p:nvPr/>
        </p:nvCxnSpPr>
        <p:spPr>
          <a:xfrm flipH="1" flipV="1">
            <a:off x="3574140" y="1850812"/>
            <a:ext cx="771004" cy="137854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BC34BEB-39F5-48A6-BBE8-64D6CEB56AF3}"/>
              </a:ext>
            </a:extLst>
          </p:cNvPr>
          <p:cNvCxnSpPr>
            <a:cxnSpLocks/>
          </p:cNvCxnSpPr>
          <p:nvPr/>
        </p:nvCxnSpPr>
        <p:spPr>
          <a:xfrm flipV="1">
            <a:off x="5116254" y="1601342"/>
            <a:ext cx="93117" cy="163590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9EF51E-BC34-4254-A692-D72DEECFD400}"/>
              </a:ext>
            </a:extLst>
          </p:cNvPr>
          <p:cNvCxnSpPr>
            <a:cxnSpLocks/>
          </p:cNvCxnSpPr>
          <p:nvPr/>
        </p:nvCxnSpPr>
        <p:spPr>
          <a:xfrm flipV="1">
            <a:off x="5822694" y="1877955"/>
            <a:ext cx="520319" cy="135140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0E3CFBE-E290-441F-B33A-14EF65B838A8}"/>
              </a:ext>
            </a:extLst>
          </p:cNvPr>
          <p:cNvCxnSpPr>
            <a:cxnSpLocks/>
          </p:cNvCxnSpPr>
          <p:nvPr/>
        </p:nvCxnSpPr>
        <p:spPr>
          <a:xfrm flipV="1">
            <a:off x="6439877" y="2207418"/>
            <a:ext cx="902829" cy="102194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949D586-E935-4227-A455-CBF23AEEE750}"/>
              </a:ext>
            </a:extLst>
          </p:cNvPr>
          <p:cNvSpPr/>
          <p:nvPr/>
        </p:nvSpPr>
        <p:spPr>
          <a:xfrm>
            <a:off x="1696881" y="1870072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Lira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94DAE70-EEC1-4ADA-B4B8-23353932834E}"/>
              </a:ext>
            </a:extLst>
          </p:cNvPr>
          <p:cNvSpPr/>
          <p:nvPr/>
        </p:nvSpPr>
        <p:spPr>
          <a:xfrm>
            <a:off x="2738879" y="1494970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Euro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4D69B81-902D-4F1D-8B45-AC7B694977D8}"/>
              </a:ext>
            </a:extLst>
          </p:cNvPr>
          <p:cNvSpPr/>
          <p:nvPr/>
        </p:nvSpPr>
        <p:spPr>
          <a:xfrm>
            <a:off x="4777294" y="1244735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Yuan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655E152-118F-4C8C-819D-D62DCF182204}"/>
              </a:ext>
            </a:extLst>
          </p:cNvPr>
          <p:cNvSpPr/>
          <p:nvPr/>
        </p:nvSpPr>
        <p:spPr>
          <a:xfrm>
            <a:off x="5877930" y="1502087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Dollar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745F64A-A54F-4CB5-B4C4-41A4D529CD3D}"/>
              </a:ext>
            </a:extLst>
          </p:cNvPr>
          <p:cNvSpPr/>
          <p:nvPr/>
        </p:nvSpPr>
        <p:spPr>
          <a:xfrm>
            <a:off x="7044463" y="1850811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Rupee</a:t>
            </a:r>
            <a:endParaRPr lang="de-A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platzhalter 2">
                <a:extLst>
                  <a:ext uri="{FF2B5EF4-FFF2-40B4-BE49-F238E27FC236}">
                    <a16:creationId xmlns:a16="http://schemas.microsoft.com/office/drawing/2014/main" id="{FA203C78-216B-4257-BB9A-D3BD6065A8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914730"/>
                <a:ext cx="8229300" cy="2462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 (country names) are assumed to be unique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 (the currency units) are not necessarily unique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use array-like syntax for indexing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𝑐𝑢𝑟𝑟𝑒𝑛𝑐𝑦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𝐺𝑟𝑒𝑒𝑐𝑒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accessing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𝑐𝑢𝑟𝑟𝑒𝑛𝑐𝑦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𝐺𝑟𝑒𝑒𝑐𝑒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’] = 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𝐷𝑟𝑎𝑐h𝑚𝑎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remapping to new value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Unlike a standard array, indices need not be consecutive nor numeric</a:t>
                </a:r>
              </a:p>
            </p:txBody>
          </p:sp>
        </mc:Choice>
        <mc:Fallback xmlns="">
          <p:sp>
            <p:nvSpPr>
              <p:cNvPr id="34" name="Textplatzhalter 2">
                <a:extLst>
                  <a:ext uri="{FF2B5EF4-FFF2-40B4-BE49-F238E27FC236}">
                    <a16:creationId xmlns:a16="http://schemas.microsoft.com/office/drawing/2014/main" id="{FA203C78-216B-4257-BB9A-D3BD6065A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14730"/>
                <a:ext cx="8229300" cy="2462624"/>
              </a:xfrm>
              <a:prstGeom prst="rect">
                <a:avLst/>
              </a:prstGeom>
              <a:blipFill>
                <a:blip r:embed="rId3"/>
                <a:stretch>
                  <a:fillRect t="-1980" b="-49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6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Basic map/dictionary interface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D0AB5BF-8E63-4F02-92C6-8F6992CDB7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868444"/>
                  </p:ext>
                </p:extLst>
              </p:nvPr>
            </p:nvGraphicFramePr>
            <p:xfrm>
              <a:off x="1845104" y="1418400"/>
              <a:ext cx="5720509" cy="28566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53790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2766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Method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Behavior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Returns the value associated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Associate value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Remove item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𝑖𝑡𝑒𝑟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Generates a sequence of keys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the number of items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D0AB5BF-8E63-4F02-92C6-8F6992CDB7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868444"/>
                  </p:ext>
                </p:extLst>
              </p:nvPr>
            </p:nvGraphicFramePr>
            <p:xfrm>
              <a:off x="1845104" y="1418400"/>
              <a:ext cx="5720509" cy="28566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53790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2766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Method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Behavior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62376" r="-94639" b="-3267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62376" r="-879" b="-3267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298182" r="-94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298182" r="-879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391071" r="-94639" b="-391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391071" r="-879" b="-391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272277" r="-94639" b="-1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Generates a sequence of keys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372277" r="-94639" b="-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the number of items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DA8E846A-368F-4F96-8859-E9BA1CF5D9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0708" y="4355882"/>
                <a:ext cx="8229300" cy="114480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course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additional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behaviors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supported, e.g.: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𝑖𝑛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𝑔𝑒𝑡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𝑝𝑜𝑝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𝑘𝑒𝑦𝑠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(),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𝑣𝑎𝑙𝑢𝑒𝑠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(),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etc.</a:t>
                </a:r>
              </a:p>
            </p:txBody>
          </p:sp>
        </mc:Choice>
        <mc:Fallback xmlns="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DA8E846A-368F-4F96-8859-E9BA1CF5D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0708" y="4355882"/>
                <a:ext cx="8229300" cy="11448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75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94832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6900" y="1035077"/>
            <a:ext cx="82296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on an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initially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single-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and integer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Use Python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describe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4417AC32-9CBA-4A8D-B603-59FDA4878A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09941"/>
                  </p:ext>
                </p:extLst>
              </p:nvPr>
            </p:nvGraphicFramePr>
            <p:xfrm>
              <a:off x="1711445" y="2044376"/>
              <a:ext cx="5720509" cy="44062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9089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1083102562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Value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Map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{}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97941277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𝑋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83092325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𝑔𝑒𝑡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(′</m:t>
                                </m:r>
                                <m:sSup>
                                  <m:sSupPr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8275096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52752889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76108729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𝑝𝑜𝑝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(′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𝐾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′)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99382155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𝑣𝑎𝑙𝑢𝑒𝑠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767702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4417AC32-9CBA-4A8D-B603-59FDA4878A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09941"/>
                  </p:ext>
                </p:extLst>
              </p:nvPr>
            </p:nvGraphicFramePr>
            <p:xfrm>
              <a:off x="1711445" y="2044376"/>
              <a:ext cx="5720509" cy="44062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9089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1083102562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Value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Map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14545" r="-188685" b="-1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40" t="-114545" r="-100977" b="-1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7516" t="-114545" r="-1307" b="-113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210714" r="-188685" b="-10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310714" r="-188685" b="-9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418182" r="-188685" b="-8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508929" r="-188685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608929" r="-188685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97941277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708929" r="-188685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83092325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823636" r="-188685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8275096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907143" r="-188685" b="-3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52752889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007143" r="-188685" b="-2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76108729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127273" r="-1886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99382155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205357" r="-188685" b="-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7677025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986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2: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occurrances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Use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dictionary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Use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passed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delimited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whitespaces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37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2650</Words>
  <Application>Microsoft Macintosh PowerPoint</Application>
  <PresentationFormat>On-screen Show (4:3)</PresentationFormat>
  <Paragraphs>362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Cambria Math</vt:lpstr>
      <vt:lpstr>Blackadder ITC</vt:lpstr>
      <vt:lpstr>Wingdings</vt:lpstr>
      <vt:lpstr>Office Theme</vt:lpstr>
      <vt:lpstr>1_Office Theme</vt:lpstr>
      <vt:lpstr>Algorithms and Data Structures </vt:lpstr>
      <vt:lpstr>Outline</vt:lpstr>
      <vt:lpstr>Maps and dictionaries</vt:lpstr>
      <vt:lpstr>Python’s dictionaries and maps</vt:lpstr>
      <vt:lpstr>Python’s dictionaries and maps</vt:lpstr>
      <vt:lpstr>Basic map/dictionary interface</vt:lpstr>
      <vt:lpstr>Exercise</vt:lpstr>
      <vt:lpstr>Student task</vt:lpstr>
      <vt:lpstr>Student task</vt:lpstr>
      <vt:lpstr>Hash tables</vt:lpstr>
      <vt:lpstr>Hash tables</vt:lpstr>
      <vt:lpstr>Hash tables</vt:lpstr>
      <vt:lpstr>Hash functions</vt:lpstr>
      <vt:lpstr>Hash functions</vt:lpstr>
      <vt:lpstr>Hash functions</vt:lpstr>
      <vt:lpstr>Hash codes</vt:lpstr>
      <vt:lpstr>Bit representations as integers</vt:lpstr>
      <vt:lpstr>Bit representations as integers</vt:lpstr>
      <vt:lpstr>Polynomial hash codes</vt:lpstr>
      <vt:lpstr>Polynomial hash codes</vt:lpstr>
      <vt:lpstr>Cyclic-shift hash codes</vt:lpstr>
      <vt:lpstr>Exercise</vt:lpstr>
      <vt:lpstr>Student task</vt:lpstr>
      <vt:lpstr>Compression functions</vt:lpstr>
      <vt:lpstr>The division method</vt:lpstr>
      <vt:lpstr>The multiply and divide method</vt:lpstr>
      <vt:lpstr>Exercise</vt:lpstr>
      <vt:lpstr>Student task</vt:lpstr>
      <vt:lpstr>Collision handling schemes</vt:lpstr>
      <vt:lpstr>Separate chaining</vt:lpstr>
      <vt:lpstr>Open addressing</vt:lpstr>
      <vt:lpstr>Linear probing</vt:lpstr>
      <vt:lpstr>Quadratic probing</vt:lpstr>
      <vt:lpstr>Double hashing</vt:lpstr>
      <vt:lpstr>Exercise</vt:lpstr>
      <vt:lpstr>Student task</vt:lpstr>
      <vt:lpstr>Complexity</vt:lpstr>
      <vt:lpstr>Load factors and rehashing</vt:lpstr>
      <vt:lpstr>Complexity of hash tables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1044</cp:revision>
  <dcterms:modified xsi:type="dcterms:W3CDTF">2025-04-27T22:15:35Z</dcterms:modified>
</cp:coreProperties>
</file>