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embedTrueTypeFonts="1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408" r:id="rId3"/>
    <p:sldId id="346" r:id="rId4"/>
    <p:sldId id="257" r:id="rId5"/>
    <p:sldId id="307" r:id="rId6"/>
    <p:sldId id="308" r:id="rId7"/>
    <p:sldId id="309" r:id="rId8"/>
    <p:sldId id="409" r:id="rId9"/>
    <p:sldId id="311" r:id="rId10"/>
    <p:sldId id="312" r:id="rId11"/>
    <p:sldId id="313" r:id="rId12"/>
    <p:sldId id="315" r:id="rId13"/>
    <p:sldId id="314" r:id="rId14"/>
    <p:sldId id="316" r:id="rId15"/>
    <p:sldId id="317" r:id="rId16"/>
    <p:sldId id="318" r:id="rId17"/>
    <p:sldId id="410" r:id="rId18"/>
    <p:sldId id="319" r:id="rId19"/>
    <p:sldId id="320" r:id="rId20"/>
    <p:sldId id="321" r:id="rId21"/>
    <p:sldId id="322" r:id="rId22"/>
    <p:sldId id="323" r:id="rId23"/>
    <p:sldId id="327" r:id="rId24"/>
    <p:sldId id="324" r:id="rId25"/>
    <p:sldId id="325" r:id="rId26"/>
    <p:sldId id="326" r:id="rId27"/>
    <p:sldId id="411" r:id="rId28"/>
    <p:sldId id="328" r:id="rId29"/>
    <p:sldId id="329" r:id="rId30"/>
    <p:sldId id="330" r:id="rId31"/>
    <p:sldId id="331" r:id="rId32"/>
    <p:sldId id="412" r:id="rId33"/>
    <p:sldId id="332" r:id="rId34"/>
    <p:sldId id="333" r:id="rId35"/>
    <p:sldId id="334" r:id="rId36"/>
    <p:sldId id="335" r:id="rId37"/>
    <p:sldId id="393" r:id="rId38"/>
    <p:sldId id="401" r:id="rId39"/>
    <p:sldId id="402" r:id="rId40"/>
    <p:sldId id="403" r:id="rId41"/>
    <p:sldId id="413" r:id="rId42"/>
    <p:sldId id="404" r:id="rId43"/>
    <p:sldId id="405" r:id="rId44"/>
    <p:sldId id="406" r:id="rId45"/>
    <p:sldId id="407" r:id="rId46"/>
  </p:sldIdLst>
  <p:sldSz cx="9144000" cy="6858000" type="screen4x3"/>
  <p:notesSz cx="7099300" cy="10234613"/>
  <p:embeddedFontLst>
    <p:embeddedFont>
      <p:font typeface="Blackadder ITC" panose="04020505051007020D02" pitchFamily="82" charset="0"/>
      <p:regular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Cambria Math" panose="02040503050406030204" pitchFamily="18" charset="0"/>
      <p:regular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0" roundtripDataSignature="AMtx7milieXwv5OUJdQk1cj/252aZuXc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7CD"/>
    <a:srgbClr val="D3242A"/>
    <a:srgbClr val="E2F0D9"/>
    <a:srgbClr val="DAE3F3"/>
    <a:srgbClr val="FCECE8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50C529-5FF6-DF91-408E-CA6877BEA450}" v="10" dt="2022-02-28T12:12:33.858"/>
    <p1510:client id="{690A8561-0462-61C5-122F-B37E0D33A249}" v="452" dt="2022-02-25T18:00:28.886"/>
    <p1510:client id="{B0536F86-C883-7A67-11FA-EA747C9A93F9}" v="3132" dt="2022-02-27T19:54:03.0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ittlere Formatvorlage 4 - Akz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32" autoAdjust="0"/>
  </p:normalViewPr>
  <p:slideViewPr>
    <p:cSldViewPr snapToGrid="0">
      <p:cViewPr varScale="1">
        <p:scale>
          <a:sx n="101" d="100"/>
          <a:sy n="101" d="100"/>
        </p:scale>
        <p:origin x="420" y="57"/>
      </p:cViewPr>
      <p:guideLst>
        <p:guide orient="horz" pos="218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5" Type="http://schemas.openxmlformats.org/officeDocument/2006/relationships/slide" Target="slides/slide4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80" Type="http://customschemas.google.com/relationships/presentationmetadata" Target="metadata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81" Type="http://schemas.openxmlformats.org/officeDocument/2006/relationships/presProps" Target="presProps.xml"/><Relationship Id="rId8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Dan" userId="S::daniel.dan@modul.ac.at::e2a95533-a292-400e-bcf5-c81090ef720f" providerId="AD" clId="Web-{B0536F86-C883-7A67-11FA-EA747C9A93F9}"/>
    <pc:docChg chg="addSld delSld modSld sldOrd">
      <pc:chgData name="Daniel Dan" userId="S::daniel.dan@modul.ac.at::e2a95533-a292-400e-bcf5-c81090ef720f" providerId="AD" clId="Web-{B0536F86-C883-7A67-11FA-EA747C9A93F9}" dt="2022-02-27T19:54:03.084" v="2519"/>
      <pc:docMkLst>
        <pc:docMk/>
      </pc:docMkLst>
      <pc:sldChg chg="modSp">
        <pc:chgData name="Daniel Dan" userId="S::daniel.dan@modul.ac.at::e2a95533-a292-400e-bcf5-c81090ef720f" providerId="AD" clId="Web-{B0536F86-C883-7A67-11FA-EA747C9A93F9}" dt="2022-02-27T19:41:23.940" v="1323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B0536F86-C883-7A67-11FA-EA747C9A93F9}" dt="2022-02-27T19:41:23.940" v="1323" actId="20577"/>
          <ac:spMkLst>
            <pc:docMk/>
            <pc:sldMk cId="0" sldId="257"/>
            <ac:spMk id="87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0:47:02.715" v="4" actId="20577"/>
        <pc:sldMkLst>
          <pc:docMk/>
          <pc:sldMk cId="0" sldId="258"/>
        </pc:sldMkLst>
        <pc:spChg chg="mod">
          <ac:chgData name="Daniel Dan" userId="S::daniel.dan@modul.ac.at::e2a95533-a292-400e-bcf5-c81090ef720f" providerId="AD" clId="Web-{B0536F86-C883-7A67-11FA-EA747C9A93F9}" dt="2022-02-27T10:47:02.715" v="4" actId="20577"/>
          <ac:spMkLst>
            <pc:docMk/>
            <pc:sldMk cId="0" sldId="258"/>
            <ac:spMk id="2" creationId="{2AC6E17C-95F6-43A8-9683-8D544AABF34F}"/>
          </ac:spMkLst>
        </pc:spChg>
      </pc:sldChg>
      <pc:sldChg chg="addSp modSp">
        <pc:chgData name="Daniel Dan" userId="S::daniel.dan@modul.ac.at::e2a95533-a292-400e-bcf5-c81090ef720f" providerId="AD" clId="Web-{B0536F86-C883-7A67-11FA-EA747C9A93F9}" dt="2022-02-27T11:12:59.042" v="70" actId="1076"/>
        <pc:sldMkLst>
          <pc:docMk/>
          <pc:sldMk cId="0" sldId="262"/>
        </pc:sldMkLst>
        <pc:spChg chg="mod">
          <ac:chgData name="Daniel Dan" userId="S::daniel.dan@modul.ac.at::e2a95533-a292-400e-bcf5-c81090ef720f" providerId="AD" clId="Web-{B0536F86-C883-7A67-11FA-EA747C9A93F9}" dt="2022-02-27T11:09:47.609" v="63" actId="20577"/>
          <ac:spMkLst>
            <pc:docMk/>
            <pc:sldMk cId="0" sldId="262"/>
            <ac:spMk id="12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0:05.735" v="66" actId="20577"/>
          <ac:spMkLst>
            <pc:docMk/>
            <pc:sldMk cId="0" sldId="262"/>
            <ac:spMk id="12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2:59.042" v="70" actId="1076"/>
          <ac:picMkLst>
            <pc:docMk/>
            <pc:sldMk cId="0" sldId="262"/>
            <ac:picMk id="2" creationId="{04DAB524-A9F3-4A49-A8C0-8C2EC209D27E}"/>
          </ac:picMkLst>
        </pc:picChg>
      </pc:sldChg>
      <pc:sldChg chg="addSp modSp">
        <pc:chgData name="Daniel Dan" userId="S::daniel.dan@modul.ac.at::e2a95533-a292-400e-bcf5-c81090ef720f" providerId="AD" clId="Web-{B0536F86-C883-7A67-11FA-EA747C9A93F9}" dt="2022-02-27T11:16:29.475" v="102" actId="20577"/>
        <pc:sldMkLst>
          <pc:docMk/>
          <pc:sldMk cId="0" sldId="263"/>
        </pc:sldMkLst>
        <pc:spChg chg="add mod">
          <ac:chgData name="Daniel Dan" userId="S::daniel.dan@modul.ac.at::e2a95533-a292-400e-bcf5-c81090ef720f" providerId="AD" clId="Web-{B0536F86-C883-7A67-11FA-EA747C9A93F9}" dt="2022-02-27T11:16:29.475" v="102" actId="20577"/>
          <ac:spMkLst>
            <pc:docMk/>
            <pc:sldMk cId="0" sldId="263"/>
            <ac:spMk id="3" creationId="{4D3EA09A-1AEA-41F2-997D-E1849B0F2163}"/>
          </ac:spMkLst>
        </pc:spChg>
        <pc:spChg chg="mod">
          <ac:chgData name="Daniel Dan" userId="S::daniel.dan@modul.ac.at::e2a95533-a292-400e-bcf5-c81090ef720f" providerId="AD" clId="Web-{B0536F86-C883-7A67-11FA-EA747C9A93F9}" dt="2022-02-27T11:13:47.904" v="74" actId="20577"/>
          <ac:spMkLst>
            <pc:docMk/>
            <pc:sldMk cId="0" sldId="263"/>
            <ac:spMk id="134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1:15:24.347" v="86" actId="20577"/>
          <ac:spMkLst>
            <pc:docMk/>
            <pc:sldMk cId="0" sldId="263"/>
            <ac:spMk id="135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15:31.675" v="89" actId="14100"/>
          <ac:picMkLst>
            <pc:docMk/>
            <pc:sldMk cId="0" sldId="263"/>
            <ac:picMk id="2" creationId="{A4BEBE51-DC18-4D86-A4F0-FACE4AD031D8}"/>
          </ac:picMkLst>
        </pc:picChg>
      </pc:sldChg>
      <pc:sldChg chg="addSp delSp modSp">
        <pc:chgData name="Daniel Dan" userId="S::daniel.dan@modul.ac.at::e2a95533-a292-400e-bcf5-c81090ef720f" providerId="AD" clId="Web-{B0536F86-C883-7A67-11FA-EA747C9A93F9}" dt="2022-02-27T11:36:49.627" v="332" actId="1076"/>
        <pc:sldMkLst>
          <pc:docMk/>
          <pc:sldMk cId="0" sldId="264"/>
        </pc:sldMkLst>
        <pc:spChg chg="add mod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3" creationId="{FA7269B2-5EAC-40A0-BC78-8699C651F14B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0:26.317" v="111"/>
          <ac:spMkLst>
            <pc:docMk/>
            <pc:sldMk cId="0" sldId="264"/>
            <ac:spMk id="4" creationId="{594DD0DF-F057-4111-B631-0FE84BCCDA1B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0:53.662" v="114"/>
          <ac:spMkLst>
            <pc:docMk/>
            <pc:sldMk cId="0" sldId="264"/>
            <ac:spMk id="5" creationId="{9FE7237F-E970-451C-B9BA-A3A8ECB8F5BD}"/>
          </ac:spMkLst>
        </pc:spChg>
        <pc:spChg chg="add del">
          <ac:chgData name="Daniel Dan" userId="S::daniel.dan@modul.ac.at::e2a95533-a292-400e-bcf5-c81090ef720f" providerId="AD" clId="Web-{B0536F86-C883-7A67-11FA-EA747C9A93F9}" dt="2022-02-27T11:21:04.241" v="116"/>
          <ac:spMkLst>
            <pc:docMk/>
            <pc:sldMk cId="0" sldId="264"/>
            <ac:spMk id="6" creationId="{FFBBD527-BAAF-458A-915A-72F1C6D56E7C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1:21:40.274" v="120"/>
          <ac:spMkLst>
            <pc:docMk/>
            <pc:sldMk cId="0" sldId="264"/>
            <ac:spMk id="7" creationId="{B1D5E76B-264B-4A72-AB89-9522D065674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8.503" v="148" actId="1076"/>
          <ac:spMkLst>
            <pc:docMk/>
            <pc:sldMk cId="0" sldId="264"/>
            <ac:spMk id="8" creationId="{12ED535B-6CCF-43FC-81E9-04835CE0D12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43.015" v="215" actId="20577"/>
          <ac:spMkLst>
            <pc:docMk/>
            <pc:sldMk cId="0" sldId="264"/>
            <ac:spMk id="12" creationId="{A73186A8-BEB2-4989-9C4B-6A12C1481E2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45.175" v="150" actId="1076"/>
          <ac:spMkLst>
            <pc:docMk/>
            <pc:sldMk cId="0" sldId="264"/>
            <ac:spMk id="13" creationId="{67FE433E-2D4C-4D9A-9E36-4ECF262E5DAA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3.954" v="139" actId="14100"/>
          <ac:spMkLst>
            <pc:docMk/>
            <pc:sldMk cId="0" sldId="264"/>
            <ac:spMk id="14" creationId="{7222F7DF-9180-46F4-A269-AA6E4230EE0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3:58.938" v="142" actId="1076"/>
          <ac:spMkLst>
            <pc:docMk/>
            <pc:sldMk cId="0" sldId="264"/>
            <ac:spMk id="15" creationId="{5BFFB2CD-BB7C-403E-A6ED-0FB8A30D704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04.017" v="143" actId="1076"/>
          <ac:spMkLst>
            <pc:docMk/>
            <pc:sldMk cId="0" sldId="264"/>
            <ac:spMk id="16" creationId="{2C9E1B4A-8E9D-432E-AEFB-8382DAA6AD5F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6" actId="1076"/>
          <ac:spMkLst>
            <pc:docMk/>
            <pc:sldMk cId="0" sldId="264"/>
            <ac:spMk id="17" creationId="{AA5ADC1B-F307-4221-9E8B-40A4A8919F57}"/>
          </ac:spMkLst>
        </pc:spChg>
        <pc:spChg chg="add mod">
          <ac:chgData name="Daniel Dan" userId="S::daniel.dan@modul.ac.at::e2a95533-a292-400e-bcf5-c81090ef720f" providerId="AD" clId="Web-{B0536F86-C883-7A67-11FA-EA747C9A93F9}" dt="2022-02-27T11:24:31.675" v="147" actId="1076"/>
          <ac:spMkLst>
            <pc:docMk/>
            <pc:sldMk cId="0" sldId="264"/>
            <ac:spMk id="18" creationId="{5EE5DB66-D0EC-4202-AA15-D7A5337D8222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1:29.905" v="214" actId="1076"/>
          <ac:spMkLst>
            <pc:docMk/>
            <pc:sldMk cId="0" sldId="264"/>
            <ac:spMk id="20" creationId="{294E924A-BA10-4FD7-983B-9E1FB12B6558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3:09.005" v="243" actId="1076"/>
          <ac:spMkLst>
            <pc:docMk/>
            <pc:sldMk cId="0" sldId="264"/>
            <ac:spMk id="28" creationId="{BB30CBD7-0375-4DF7-B0AE-753ED713CE6D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2:58.707" v="242" actId="1076"/>
          <ac:spMkLst>
            <pc:docMk/>
            <pc:sldMk cId="0" sldId="264"/>
            <ac:spMk id="29" creationId="{58EDA8A9-9308-4A04-BC70-F2C750A11B10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06.508" v="266" actId="1076"/>
          <ac:spMkLst>
            <pc:docMk/>
            <pc:sldMk cId="0" sldId="264"/>
            <ac:spMk id="30" creationId="{E1491593-CF0A-47E4-95A2-DBC0183F0411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4:39.057" v="280" actId="1076"/>
          <ac:spMkLst>
            <pc:docMk/>
            <pc:sldMk cId="0" sldId="264"/>
            <ac:spMk id="31" creationId="{BB428BE3-86D3-42A5-A89C-3436F402C584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27.500" v="310" actId="1076"/>
          <ac:spMkLst>
            <pc:docMk/>
            <pc:sldMk cId="0" sldId="264"/>
            <ac:spMk id="32" creationId="{279491CC-92A2-4D7E-B858-DE9D2B45C3E3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5:45.420" v="303" actId="14100"/>
          <ac:spMkLst>
            <pc:docMk/>
            <pc:sldMk cId="0" sldId="264"/>
            <ac:spMk id="33" creationId="{40FF0825-F225-46DC-B574-954EC9D85CDC}"/>
          </ac:spMkLst>
        </pc:spChg>
        <pc:spChg chg="add mod">
          <ac:chgData name="Daniel Dan" userId="S::daniel.dan@modul.ac.at::e2a95533-a292-400e-bcf5-c81090ef720f" providerId="AD" clId="Web-{B0536F86-C883-7A67-11FA-EA747C9A93F9}" dt="2022-02-27T11:36:49.627" v="332" actId="1076"/>
          <ac:spMkLst>
            <pc:docMk/>
            <pc:sldMk cId="0" sldId="264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17:25.947" v="107" actId="20577"/>
          <ac:spMkLst>
            <pc:docMk/>
            <pc:sldMk cId="0" sldId="264"/>
            <ac:spMk id="141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1:17:30.323" v="108"/>
          <ac:spMkLst>
            <pc:docMk/>
            <pc:sldMk cId="0" sldId="264"/>
            <ac:spMk id="142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17:31.948" v="109"/>
          <ac:picMkLst>
            <pc:docMk/>
            <pc:sldMk cId="0" sldId="264"/>
            <ac:picMk id="143" creationId="{00000000-0000-0000-0000-000000000000}"/>
          </ac:picMkLst>
        </pc:picChg>
        <pc:cxnChg chg="add del mod">
          <ac:chgData name="Daniel Dan" userId="S::daniel.dan@modul.ac.at::e2a95533-a292-400e-bcf5-c81090ef720f" providerId="AD" clId="Web-{B0536F86-C883-7A67-11FA-EA747C9A93F9}" dt="2022-02-27T11:25:24.146" v="154"/>
          <ac:cxnSpMkLst>
            <pc:docMk/>
            <pc:sldMk cId="0" sldId="264"/>
            <ac:cxnSpMk id="9" creationId="{BF87AA38-1352-47BE-95D5-DF18E06337B9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6:13.368" v="161" actId="14100"/>
          <ac:cxnSpMkLst>
            <pc:docMk/>
            <pc:sldMk cId="0" sldId="264"/>
            <ac:cxnSpMk id="10" creationId="{70B96866-1296-4A4E-B11F-08DB35F14C8F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7:28.407" v="169" actId="14100"/>
          <ac:cxnSpMkLst>
            <pc:docMk/>
            <pc:sldMk cId="0" sldId="264"/>
            <ac:cxnSpMk id="11" creationId="{376198DB-1B98-4AED-896D-590311D6D3F6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23.039" v="184" actId="14100"/>
          <ac:cxnSpMkLst>
            <pc:docMk/>
            <pc:sldMk cId="0" sldId="264"/>
            <ac:cxnSpMk id="19" creationId="{9AB9CB49-1ED6-4394-866B-D44B63EDFF4D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57.009" v="189" actId="14100"/>
          <ac:cxnSpMkLst>
            <pc:docMk/>
            <pc:sldMk cId="0" sldId="264"/>
            <ac:cxnSpMk id="23" creationId="{3871D6BC-8253-4619-89DB-FD9BB0355CF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29:48.540" v="188" actId="14100"/>
          <ac:cxnSpMkLst>
            <pc:docMk/>
            <pc:sldMk cId="0" sldId="264"/>
            <ac:cxnSpMk id="24" creationId="{E59A18B9-127C-4DF3-9AB0-6FEDE2BADEE4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36.918" v="195" actId="14100"/>
          <ac:cxnSpMkLst>
            <pc:docMk/>
            <pc:sldMk cId="0" sldId="264"/>
            <ac:cxnSpMk id="25" creationId="{7D7AB94C-518D-4577-809B-350181669BF3}"/>
          </ac:cxnSpMkLst>
        </pc:cxnChg>
        <pc:cxnChg chg="add mod">
          <ac:chgData name="Daniel Dan" userId="S::daniel.dan@modul.ac.at::e2a95533-a292-400e-bcf5-c81090ef720f" providerId="AD" clId="Web-{B0536F86-C883-7A67-11FA-EA747C9A93F9}" dt="2022-02-27T11:30:17.136" v="192" actId="14100"/>
          <ac:cxnSpMkLst>
            <pc:docMk/>
            <pc:sldMk cId="0" sldId="264"/>
            <ac:cxnSpMk id="26" creationId="{2C51D958-D2C4-4B86-BF14-2AE35FC1DC40}"/>
          </ac:cxnSpMkLst>
        </pc:cxnChg>
      </pc:sldChg>
      <pc:sldChg chg="delSp modSp">
        <pc:chgData name="Daniel Dan" userId="S::daniel.dan@modul.ac.at::e2a95533-a292-400e-bcf5-c81090ef720f" providerId="AD" clId="Web-{B0536F86-C883-7A67-11FA-EA747C9A93F9}" dt="2022-02-27T17:52:45.324" v="532" actId="20577"/>
        <pc:sldMkLst>
          <pc:docMk/>
          <pc:sldMk cId="0" sldId="265"/>
        </pc:sldMkLst>
        <pc:spChg chg="mod">
          <ac:chgData name="Daniel Dan" userId="S::daniel.dan@modul.ac.at::e2a95533-a292-400e-bcf5-c81090ef720f" providerId="AD" clId="Web-{B0536F86-C883-7A67-11FA-EA747C9A93F9}" dt="2022-02-27T17:52:00.682" v="525" actId="20577"/>
          <ac:spMkLst>
            <pc:docMk/>
            <pc:sldMk cId="0" sldId="265"/>
            <ac:spMk id="149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7:52:45.324" v="532" actId="20577"/>
          <ac:spMkLst>
            <pc:docMk/>
            <pc:sldMk cId="0" sldId="265"/>
            <ac:spMk id="150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7:52:03.104" v="526"/>
          <ac:picMkLst>
            <pc:docMk/>
            <pc:sldMk cId="0" sldId="265"/>
            <ac:picMk id="151" creationId="{00000000-0000-0000-0000-000000000000}"/>
          </ac:picMkLst>
        </pc:picChg>
      </pc:sldChg>
      <pc:sldChg chg="addSp modSp del">
        <pc:chgData name="Daniel Dan" userId="S::daniel.dan@modul.ac.at::e2a95533-a292-400e-bcf5-c81090ef720f" providerId="AD" clId="Web-{B0536F86-C883-7A67-11FA-EA747C9A93F9}" dt="2022-02-27T18:13:29.373" v="612"/>
        <pc:sldMkLst>
          <pc:docMk/>
          <pc:sldMk cId="0" sldId="266"/>
        </pc:sldMkLst>
        <pc:spChg chg="mod">
          <ac:chgData name="Daniel Dan" userId="S::daniel.dan@modul.ac.at::e2a95533-a292-400e-bcf5-c81090ef720f" providerId="AD" clId="Web-{B0536F86-C883-7A67-11FA-EA747C9A93F9}" dt="2022-02-27T17:53:52.500" v="549" actId="20577"/>
          <ac:spMkLst>
            <pc:docMk/>
            <pc:sldMk cId="0" sldId="266"/>
            <ac:spMk id="157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8:05:07.269" v="577" actId="20577"/>
          <ac:spMkLst>
            <pc:docMk/>
            <pc:sldMk cId="0" sldId="266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03:58.094" v="565" actId="1076"/>
          <ac:picMkLst>
            <pc:docMk/>
            <pc:sldMk cId="0" sldId="266"/>
            <ac:picMk id="2" creationId="{2A515699-D87A-4013-808B-5A3F43412698}"/>
          </ac:picMkLst>
        </pc:picChg>
      </pc:sldChg>
      <pc:sldChg chg="del">
        <pc:chgData name="Daniel Dan" userId="S::daniel.dan@modul.ac.at::e2a95533-a292-400e-bcf5-c81090ef720f" providerId="AD" clId="Web-{B0536F86-C883-7A67-11FA-EA747C9A93F9}" dt="2022-02-27T19:40:30.314" v="1310"/>
        <pc:sldMkLst>
          <pc:docMk/>
          <pc:sldMk cId="0" sldId="267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9"/>
        <pc:sldMkLst>
          <pc:docMk/>
          <pc:sldMk cId="0" sldId="268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8"/>
        <pc:sldMkLst>
          <pc:docMk/>
          <pc:sldMk cId="0" sldId="269"/>
        </pc:sldMkLst>
      </pc:sldChg>
      <pc:sldChg chg="del">
        <pc:chgData name="Daniel Dan" userId="S::daniel.dan@modul.ac.at::e2a95533-a292-400e-bcf5-c81090ef720f" providerId="AD" clId="Web-{B0536F86-C883-7A67-11FA-EA747C9A93F9}" dt="2022-02-27T19:40:30.314" v="1307"/>
        <pc:sldMkLst>
          <pc:docMk/>
          <pc:sldMk cId="0" sldId="27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6"/>
        <pc:sldMkLst>
          <pc:docMk/>
          <pc:sldMk cId="0" sldId="27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5"/>
        <pc:sldMkLst>
          <pc:docMk/>
          <pc:sldMk cId="0" sldId="27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4"/>
        <pc:sldMkLst>
          <pc:docMk/>
          <pc:sldMk cId="0" sldId="27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3"/>
        <pc:sldMkLst>
          <pc:docMk/>
          <pc:sldMk cId="0" sldId="27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2"/>
        <pc:sldMkLst>
          <pc:docMk/>
          <pc:sldMk cId="0" sldId="275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1"/>
        <pc:sldMkLst>
          <pc:docMk/>
          <pc:sldMk cId="0" sldId="276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300"/>
        <pc:sldMkLst>
          <pc:docMk/>
          <pc:sldMk cId="0" sldId="277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9"/>
        <pc:sldMkLst>
          <pc:docMk/>
          <pc:sldMk cId="0" sldId="278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8"/>
        <pc:sldMkLst>
          <pc:docMk/>
          <pc:sldMk cId="0" sldId="279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7"/>
        <pc:sldMkLst>
          <pc:docMk/>
          <pc:sldMk cId="0" sldId="280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6"/>
        <pc:sldMkLst>
          <pc:docMk/>
          <pc:sldMk cId="0" sldId="281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5"/>
        <pc:sldMkLst>
          <pc:docMk/>
          <pc:sldMk cId="0" sldId="282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4"/>
        <pc:sldMkLst>
          <pc:docMk/>
          <pc:sldMk cId="0" sldId="283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3"/>
        <pc:sldMkLst>
          <pc:docMk/>
          <pc:sldMk cId="0" sldId="284"/>
        </pc:sldMkLst>
      </pc:sldChg>
      <pc:sldChg chg="del">
        <pc:chgData name="Daniel Dan" userId="S::daniel.dan@modul.ac.at::e2a95533-a292-400e-bcf5-c81090ef720f" providerId="AD" clId="Web-{B0536F86-C883-7A67-11FA-EA747C9A93F9}" dt="2022-02-27T19:40:30.299" v="1292"/>
        <pc:sldMkLst>
          <pc:docMk/>
          <pc:sldMk cId="0" sldId="28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1"/>
        <pc:sldMkLst>
          <pc:docMk/>
          <pc:sldMk cId="0" sldId="28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90"/>
        <pc:sldMkLst>
          <pc:docMk/>
          <pc:sldMk cId="0" sldId="28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9"/>
        <pc:sldMkLst>
          <pc:docMk/>
          <pc:sldMk cId="0" sldId="28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8"/>
        <pc:sldMkLst>
          <pc:docMk/>
          <pc:sldMk cId="0" sldId="289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7"/>
        <pc:sldMkLst>
          <pc:docMk/>
          <pc:sldMk cId="0" sldId="290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6"/>
        <pc:sldMkLst>
          <pc:docMk/>
          <pc:sldMk cId="0" sldId="291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5"/>
        <pc:sldMkLst>
          <pc:docMk/>
          <pc:sldMk cId="0" sldId="292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4"/>
        <pc:sldMkLst>
          <pc:docMk/>
          <pc:sldMk cId="0" sldId="293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3"/>
        <pc:sldMkLst>
          <pc:docMk/>
          <pc:sldMk cId="0" sldId="294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2"/>
        <pc:sldMkLst>
          <pc:docMk/>
          <pc:sldMk cId="0" sldId="295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1"/>
        <pc:sldMkLst>
          <pc:docMk/>
          <pc:sldMk cId="0" sldId="296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80"/>
        <pc:sldMkLst>
          <pc:docMk/>
          <pc:sldMk cId="0" sldId="297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9"/>
        <pc:sldMkLst>
          <pc:docMk/>
          <pc:sldMk cId="0" sldId="298"/>
        </pc:sldMkLst>
      </pc:sldChg>
      <pc:sldChg chg="del">
        <pc:chgData name="Daniel Dan" userId="S::daniel.dan@modul.ac.at::e2a95533-a292-400e-bcf5-c81090ef720f" providerId="AD" clId="Web-{B0536F86-C883-7A67-11FA-EA747C9A93F9}" dt="2022-02-27T19:40:30.283" v="1278"/>
        <pc:sldMkLst>
          <pc:docMk/>
          <pc:sldMk cId="0" sldId="299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7"/>
        <pc:sldMkLst>
          <pc:docMk/>
          <pc:sldMk cId="0" sldId="300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6"/>
        <pc:sldMkLst>
          <pc:docMk/>
          <pc:sldMk cId="0" sldId="301"/>
        </pc:sldMkLst>
      </pc:sldChg>
      <pc:sldChg chg="del">
        <pc:chgData name="Daniel Dan" userId="S::daniel.dan@modul.ac.at::e2a95533-a292-400e-bcf5-c81090ef720f" providerId="AD" clId="Web-{B0536F86-C883-7A67-11FA-EA747C9A93F9}" dt="2022-02-27T19:40:30.268" v="1275"/>
        <pc:sldMkLst>
          <pc:docMk/>
          <pc:sldMk cId="0" sldId="302"/>
        </pc:sldMkLst>
      </pc:sldChg>
      <pc:sldChg chg="del">
        <pc:chgData name="Daniel Dan" userId="S::daniel.dan@modul.ac.at::e2a95533-a292-400e-bcf5-c81090ef720f" providerId="AD" clId="Web-{B0536F86-C883-7A67-11FA-EA747C9A93F9}" dt="2022-02-27T19:54:03.084" v="2519"/>
        <pc:sldMkLst>
          <pc:docMk/>
          <pc:sldMk cId="0" sldId="303"/>
        </pc:sldMkLst>
      </pc:sldChg>
      <pc:sldChg chg="modSp">
        <pc:chgData name="Daniel Dan" userId="S::daniel.dan@modul.ac.at::e2a95533-a292-400e-bcf5-c81090ef720f" providerId="AD" clId="Web-{B0536F86-C883-7A67-11FA-EA747C9A93F9}" dt="2022-02-27T19:41:28.847" v="1325" actId="20577"/>
        <pc:sldMkLst>
          <pc:docMk/>
          <pc:sldMk cId="0" sldId="304"/>
        </pc:sldMkLst>
        <pc:spChg chg="mod">
          <ac:chgData name="Daniel Dan" userId="S::daniel.dan@modul.ac.at::e2a95533-a292-400e-bcf5-c81090ef720f" providerId="AD" clId="Web-{B0536F86-C883-7A67-11FA-EA747C9A93F9}" dt="2022-02-27T19:41:28.847" v="1325" actId="20577"/>
          <ac:spMkLst>
            <pc:docMk/>
            <pc:sldMk cId="0" sldId="304"/>
            <ac:spMk id="433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B0536F86-C883-7A67-11FA-EA747C9A93F9}" dt="2022-02-27T19:43:45.864" v="1482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B0536F86-C883-7A67-11FA-EA747C9A93F9}" dt="2022-02-27T19:43:45.864" v="1482" actId="20577"/>
          <ac:spMkLst>
            <pc:docMk/>
            <pc:sldMk cId="0" sldId="305"/>
            <ac:spMk id="438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B0536F86-C883-7A67-11FA-EA747C9A93F9}" dt="2022-02-27T11:15:56.192" v="91" actId="20577"/>
        <pc:sldMkLst>
          <pc:docMk/>
          <pc:sldMk cId="808992841" sldId="309"/>
        </pc:sldMkLst>
        <pc:spChg chg="add mod">
          <ac:chgData name="Daniel Dan" userId="S::daniel.dan@modul.ac.at::e2a95533-a292-400e-bcf5-c81090ef720f" providerId="AD" clId="Web-{B0536F86-C883-7A67-11FA-EA747C9A93F9}" dt="2022-02-27T11:15:56.192" v="91" actId="20577"/>
          <ac:spMkLst>
            <pc:docMk/>
            <pc:sldMk cId="808992841" sldId="309"/>
            <ac:spMk id="3" creationId="{3115D5A0-2193-4443-9F84-B0DFAF8F16C7}"/>
          </ac:spMkLst>
        </pc:spChg>
        <pc:spChg chg="mod">
          <ac:chgData name="Daniel Dan" userId="S::daniel.dan@modul.ac.at::e2a95533-a292-400e-bcf5-c81090ef720f" providerId="AD" clId="Web-{B0536F86-C883-7A67-11FA-EA747C9A93F9}" dt="2022-02-27T10:50:30.164" v="16" actId="20577"/>
          <ac:spMkLst>
            <pc:docMk/>
            <pc:sldMk cId="808992841" sldId="309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B0536F86-C883-7A67-11FA-EA747C9A93F9}" dt="2022-02-27T10:51:43.106" v="40" actId="20577"/>
          <ac:spMkLst>
            <pc:docMk/>
            <pc:sldMk cId="808992841" sldId="309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41.040" v="21"/>
          <ac:spMkLst>
            <pc:docMk/>
            <pc:sldMk cId="808992841" sldId="309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6.555" v="17"/>
          <ac:spMkLst>
            <pc:docMk/>
            <pc:sldMk cId="808992841" sldId="309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0:50:37.774" v="19"/>
          <ac:spMkLst>
            <pc:docMk/>
            <pc:sldMk cId="808992841" sldId="309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09:11.107" v="46" actId="14100"/>
          <ac:picMkLst>
            <pc:docMk/>
            <pc:sldMk cId="808992841" sldId="309"/>
            <ac:picMk id="2" creationId="{695EDC47-AE7F-4460-88BE-3A2873850499}"/>
          </ac:picMkLst>
        </pc:picChg>
        <pc:cxnChg chg="del mod">
          <ac:chgData name="Daniel Dan" userId="S::daniel.dan@modul.ac.at::e2a95533-a292-400e-bcf5-c81090ef720f" providerId="AD" clId="Web-{B0536F86-C883-7A67-11FA-EA747C9A93F9}" dt="2022-02-27T10:50:39.540" v="20"/>
          <ac:cxnSpMkLst>
            <pc:docMk/>
            <pc:sldMk cId="808992841" sldId="309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B0536F86-C883-7A67-11FA-EA747C9A93F9}" dt="2022-02-27T10:50:36.665" v="18"/>
          <ac:cxnSpMkLst>
            <pc:docMk/>
            <pc:sldMk cId="808992841" sldId="309"/>
            <ac:cxnSpMk id="121" creationId="{00000000-0000-0000-0000-00000000000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2:15.551" v="396" actId="20577"/>
        <pc:sldMkLst>
          <pc:docMk/>
          <pc:sldMk cId="2255279033" sldId="310"/>
        </pc:sldMkLst>
        <pc:spChg chg="del">
          <ac:chgData name="Daniel Dan" userId="S::daniel.dan@modul.ac.at::e2a95533-a292-400e-bcf5-c81090ef720f" providerId="AD" clId="Web-{B0536F86-C883-7A67-11FA-EA747C9A93F9}" dt="2022-02-27T11:38:29.226" v="334"/>
          <ac:spMkLst>
            <pc:docMk/>
            <pc:sldMk cId="2255279033" sldId="310"/>
            <ac:spMk id="3" creationId="{FA7269B2-5EAC-40A0-BC78-8699C651F14B}"/>
          </ac:spMkLst>
        </pc:spChg>
        <pc:spChg chg="add mod">
          <ac:chgData name="Daniel Dan" userId="S::daniel.dan@modul.ac.at::e2a95533-a292-400e-bcf5-c81090ef720f" providerId="AD" clId="Web-{B0536F86-C883-7A67-11FA-EA747C9A93F9}" dt="2022-02-27T11:42:15.551" v="396" actId="20577"/>
          <ac:spMkLst>
            <pc:docMk/>
            <pc:sldMk cId="2255279033" sldId="310"/>
            <ac:spMk id="4" creationId="{E8CB220C-C520-4842-AAF7-BCBE3FD1411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4"/>
          <ac:spMkLst>
            <pc:docMk/>
            <pc:sldMk cId="2255279033" sldId="310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3"/>
          <ac:spMkLst>
            <pc:docMk/>
            <pc:sldMk cId="2255279033" sldId="310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2"/>
          <ac:spMkLst>
            <pc:docMk/>
            <pc:sldMk cId="2255279033" sldId="310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39:15.088" v="385"/>
          <ac:spMkLst>
            <pc:docMk/>
            <pc:sldMk cId="2255279033" sldId="310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1"/>
          <ac:spMkLst>
            <pc:docMk/>
            <pc:sldMk cId="2255279033" sldId="310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80"/>
          <ac:spMkLst>
            <pc:docMk/>
            <pc:sldMk cId="2255279033" sldId="310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9"/>
          <ac:spMkLst>
            <pc:docMk/>
            <pc:sldMk cId="2255279033" sldId="310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8"/>
          <ac:spMkLst>
            <pc:docMk/>
            <pc:sldMk cId="2255279033" sldId="310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50" v="370"/>
          <ac:spMkLst>
            <pc:docMk/>
            <pc:sldMk cId="2255279033" sldId="310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9"/>
          <ac:spMkLst>
            <pc:docMk/>
            <pc:sldMk cId="2255279033" sldId="310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8"/>
          <ac:spMkLst>
            <pc:docMk/>
            <pc:sldMk cId="2255279033" sldId="310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7"/>
          <ac:spMkLst>
            <pc:docMk/>
            <pc:sldMk cId="2255279033" sldId="310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6"/>
          <ac:spMkLst>
            <pc:docMk/>
            <pc:sldMk cId="2255279033" sldId="310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5"/>
          <ac:spMkLst>
            <pc:docMk/>
            <pc:sldMk cId="2255279033" sldId="310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4"/>
          <ac:spMkLst>
            <pc:docMk/>
            <pc:sldMk cId="2255279033" sldId="310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39:13.135" v="363"/>
          <ac:spMkLst>
            <pc:docMk/>
            <pc:sldMk cId="2255279033" sldId="310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39:05.462" v="362" actId="20577"/>
          <ac:spMkLst>
            <pc:docMk/>
            <pc:sldMk cId="2255279033" sldId="310"/>
            <ac:spMk id="141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1:39:37.402" v="391" actId="1076"/>
          <ac:picMkLst>
            <pc:docMk/>
            <pc:sldMk cId="2255279033" sldId="310"/>
            <ac:picMk id="2" creationId="{00243F75-935B-4A75-934D-972B513C5EF1}"/>
          </ac:picMkLst>
        </pc:picChg>
        <pc:cxnChg chg="del">
          <ac:chgData name="Daniel Dan" userId="S::daniel.dan@modul.ac.at::e2a95533-a292-400e-bcf5-c81090ef720f" providerId="AD" clId="Web-{B0536F86-C883-7A67-11FA-EA747C9A93F9}" dt="2022-02-27T11:39:13.150" v="377"/>
          <ac:cxnSpMkLst>
            <pc:docMk/>
            <pc:sldMk cId="2255279033" sldId="310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6"/>
          <ac:cxnSpMkLst>
            <pc:docMk/>
            <pc:sldMk cId="2255279033" sldId="310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5"/>
          <ac:cxnSpMkLst>
            <pc:docMk/>
            <pc:sldMk cId="2255279033" sldId="310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4"/>
          <ac:cxnSpMkLst>
            <pc:docMk/>
            <pc:sldMk cId="2255279033" sldId="310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3"/>
          <ac:cxnSpMkLst>
            <pc:docMk/>
            <pc:sldMk cId="2255279033" sldId="310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2"/>
          <ac:cxnSpMkLst>
            <pc:docMk/>
            <pc:sldMk cId="2255279033" sldId="310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39:13.150" v="371"/>
          <ac:cxnSpMkLst>
            <pc:docMk/>
            <pc:sldMk cId="2255279033" sldId="310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1:45:26.031" v="464" actId="20577"/>
        <pc:sldMkLst>
          <pc:docMk/>
          <pc:sldMk cId="3047330159" sldId="311"/>
        </pc:sldMkLst>
        <pc:spChg chg="add mod">
          <ac:chgData name="Daniel Dan" userId="S::daniel.dan@modul.ac.at::e2a95533-a292-400e-bcf5-c81090ef720f" providerId="AD" clId="Web-{B0536F86-C883-7A67-11FA-EA747C9A93F9}" dt="2022-02-27T11:43:29.009" v="446" actId="20577"/>
          <ac:spMkLst>
            <pc:docMk/>
            <pc:sldMk cId="3047330159" sldId="311"/>
            <ac:spMk id="2" creationId="{89365D37-3590-43F3-850E-038EA4D84B9A}"/>
          </ac:spMkLst>
        </pc:spChg>
        <pc:spChg chg="del">
          <ac:chgData name="Daniel Dan" userId="S::daniel.dan@modul.ac.at::e2a95533-a292-400e-bcf5-c81090ef720f" providerId="AD" clId="Web-{B0536F86-C883-7A67-11FA-EA747C9A93F9}" dt="2022-02-27T11:45:12.999" v="447"/>
          <ac:spMkLst>
            <pc:docMk/>
            <pc:sldMk cId="3047330159" sldId="311"/>
            <ac:spMk id="3" creationId="{FA7269B2-5EAC-40A0-BC78-8699C651F14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20"/>
          <ac:spMkLst>
            <pc:docMk/>
            <pc:sldMk cId="3047330159" sldId="311"/>
            <ac:spMk id="8" creationId="{12ED535B-6CCF-43FC-81E9-04835CE0D12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9"/>
          <ac:spMkLst>
            <pc:docMk/>
            <pc:sldMk cId="3047330159" sldId="311"/>
            <ac:spMk id="12" creationId="{A73186A8-BEB2-4989-9C4B-6A12C1481E2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8"/>
          <ac:spMkLst>
            <pc:docMk/>
            <pc:sldMk cId="3047330159" sldId="311"/>
            <ac:spMk id="13" creationId="{67FE433E-2D4C-4D9A-9E36-4ECF262E5DAA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7"/>
          <ac:spMkLst>
            <pc:docMk/>
            <pc:sldMk cId="3047330159" sldId="311"/>
            <ac:spMk id="14" creationId="{7222F7DF-9180-46F4-A269-AA6E4230EE0B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6"/>
          <ac:spMkLst>
            <pc:docMk/>
            <pc:sldMk cId="3047330159" sldId="311"/>
            <ac:spMk id="15" creationId="{5BFFB2CD-BB7C-403E-A6ED-0FB8A30D704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5"/>
          <ac:spMkLst>
            <pc:docMk/>
            <pc:sldMk cId="3047330159" sldId="311"/>
            <ac:spMk id="16" creationId="{2C9E1B4A-8E9D-432E-AEFB-8382DAA6AD5F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4"/>
          <ac:spMkLst>
            <pc:docMk/>
            <pc:sldMk cId="3047330159" sldId="311"/>
            <ac:spMk id="17" creationId="{AA5ADC1B-F307-4221-9E8B-40A4A8919F57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13"/>
          <ac:spMkLst>
            <pc:docMk/>
            <pc:sldMk cId="3047330159" sldId="311"/>
            <ac:spMk id="18" creationId="{5EE5DB66-D0EC-4202-AA15-D7A5337D8222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5"/>
          <ac:spMkLst>
            <pc:docMk/>
            <pc:sldMk cId="3047330159" sldId="311"/>
            <ac:spMk id="20" creationId="{294E924A-BA10-4FD7-983B-9E1FB12B6558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4"/>
          <ac:spMkLst>
            <pc:docMk/>
            <pc:sldMk cId="3047330159" sldId="311"/>
            <ac:spMk id="28" creationId="{BB30CBD7-0375-4DF7-B0AE-753ED713CE6D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3"/>
          <ac:spMkLst>
            <pc:docMk/>
            <pc:sldMk cId="3047330159" sldId="311"/>
            <ac:spMk id="29" creationId="{58EDA8A9-9308-4A04-BC70-F2C750A11B10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2"/>
          <ac:spMkLst>
            <pc:docMk/>
            <pc:sldMk cId="3047330159" sldId="311"/>
            <ac:spMk id="30" creationId="{E1491593-CF0A-47E4-95A2-DBC0183F0411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1"/>
          <ac:spMkLst>
            <pc:docMk/>
            <pc:sldMk cId="3047330159" sldId="311"/>
            <ac:spMk id="31" creationId="{BB428BE3-86D3-42A5-A89C-3436F402C584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400"/>
          <ac:spMkLst>
            <pc:docMk/>
            <pc:sldMk cId="3047330159" sldId="311"/>
            <ac:spMk id="32" creationId="{279491CC-92A2-4D7E-B858-DE9D2B45C3E3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9"/>
          <ac:spMkLst>
            <pc:docMk/>
            <pc:sldMk cId="3047330159" sldId="311"/>
            <ac:spMk id="33" creationId="{40FF0825-F225-46DC-B574-954EC9D85CDC}"/>
          </ac:spMkLst>
        </pc:spChg>
        <pc:spChg chg="del">
          <ac:chgData name="Daniel Dan" userId="S::daniel.dan@modul.ac.at::e2a95533-a292-400e-bcf5-c81090ef720f" providerId="AD" clId="Web-{B0536F86-C883-7A67-11FA-EA747C9A93F9}" dt="2022-02-27T11:42:28.240" v="398"/>
          <ac:spMkLst>
            <pc:docMk/>
            <pc:sldMk cId="3047330159" sldId="311"/>
            <ac:spMk id="34" creationId="{AD2A4E70-05A0-482B-8768-0DA6785CE8FC}"/>
          </ac:spMkLst>
        </pc:spChg>
        <pc:spChg chg="mod">
          <ac:chgData name="Daniel Dan" userId="S::daniel.dan@modul.ac.at::e2a95533-a292-400e-bcf5-c81090ef720f" providerId="AD" clId="Web-{B0536F86-C883-7A67-11FA-EA747C9A93F9}" dt="2022-02-27T11:45:26.031" v="464" actId="20577"/>
          <ac:spMkLst>
            <pc:docMk/>
            <pc:sldMk cId="3047330159" sldId="311"/>
            <ac:spMk id="141" creationId="{00000000-0000-0000-0000-000000000000}"/>
          </ac:spMkLst>
        </pc:spChg>
        <pc:cxnChg chg="del">
          <ac:chgData name="Daniel Dan" userId="S::daniel.dan@modul.ac.at::e2a95533-a292-400e-bcf5-c81090ef720f" providerId="AD" clId="Web-{B0536F86-C883-7A67-11FA-EA747C9A93F9}" dt="2022-02-27T11:42:28.240" v="412"/>
          <ac:cxnSpMkLst>
            <pc:docMk/>
            <pc:sldMk cId="3047330159" sldId="311"/>
            <ac:cxnSpMk id="10" creationId="{70B96866-1296-4A4E-B11F-08DB35F14C8F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1"/>
          <ac:cxnSpMkLst>
            <pc:docMk/>
            <pc:sldMk cId="3047330159" sldId="311"/>
            <ac:cxnSpMk id="11" creationId="{376198DB-1B98-4AED-896D-590311D6D3F6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10"/>
          <ac:cxnSpMkLst>
            <pc:docMk/>
            <pc:sldMk cId="3047330159" sldId="311"/>
            <ac:cxnSpMk id="19" creationId="{9AB9CB49-1ED6-4394-866B-D44B63EDFF4D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9"/>
          <ac:cxnSpMkLst>
            <pc:docMk/>
            <pc:sldMk cId="3047330159" sldId="311"/>
            <ac:cxnSpMk id="23" creationId="{3871D6BC-8253-4619-89DB-FD9BB0355CF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8"/>
          <ac:cxnSpMkLst>
            <pc:docMk/>
            <pc:sldMk cId="3047330159" sldId="311"/>
            <ac:cxnSpMk id="24" creationId="{E59A18B9-127C-4DF3-9AB0-6FEDE2BADEE4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7"/>
          <ac:cxnSpMkLst>
            <pc:docMk/>
            <pc:sldMk cId="3047330159" sldId="311"/>
            <ac:cxnSpMk id="25" creationId="{7D7AB94C-518D-4577-809B-350181669BF3}"/>
          </ac:cxnSpMkLst>
        </pc:cxnChg>
        <pc:cxnChg chg="del">
          <ac:chgData name="Daniel Dan" userId="S::daniel.dan@modul.ac.at::e2a95533-a292-400e-bcf5-c81090ef720f" providerId="AD" clId="Web-{B0536F86-C883-7A67-11FA-EA747C9A93F9}" dt="2022-02-27T11:42:28.240" v="406"/>
          <ac:cxnSpMkLst>
            <pc:docMk/>
            <pc:sldMk cId="3047330159" sldId="311"/>
            <ac:cxnSpMk id="26" creationId="{2C51D958-D2C4-4B86-BF14-2AE35FC1DC40}"/>
          </ac:cxnSpMkLst>
        </pc:cxnChg>
      </pc:sldChg>
      <pc:sldChg chg="addSp delSp modSp add replId">
        <pc:chgData name="Daniel Dan" userId="S::daniel.dan@modul.ac.at::e2a95533-a292-400e-bcf5-c81090ef720f" providerId="AD" clId="Web-{B0536F86-C883-7A67-11FA-EA747C9A93F9}" dt="2022-02-27T17:51:38.852" v="518" actId="20577"/>
        <pc:sldMkLst>
          <pc:docMk/>
          <pc:sldMk cId="3962950277" sldId="312"/>
        </pc:sldMkLst>
        <pc:spChg chg="add mod">
          <ac:chgData name="Daniel Dan" userId="S::daniel.dan@modul.ac.at::e2a95533-a292-400e-bcf5-c81090ef720f" providerId="AD" clId="Web-{B0536F86-C883-7A67-11FA-EA747C9A93F9}" dt="2022-02-27T11:46:33.847" v="494" actId="20577"/>
          <ac:spMkLst>
            <pc:docMk/>
            <pc:sldMk cId="3962950277" sldId="312"/>
            <ac:spMk id="3" creationId="{F7BAE381-3B77-4D2E-80C7-AFE28DDF32F8}"/>
          </ac:spMkLst>
        </pc:spChg>
        <pc:spChg chg="mod">
          <ac:chgData name="Daniel Dan" userId="S::daniel.dan@modul.ac.at::e2a95533-a292-400e-bcf5-c81090ef720f" providerId="AD" clId="Web-{B0536F86-C883-7A67-11FA-EA747C9A93F9}" dt="2022-02-27T17:51:38.852" v="518" actId="20577"/>
          <ac:spMkLst>
            <pc:docMk/>
            <pc:sldMk cId="3962950277" sldId="312"/>
            <ac:spMk id="4" creationId="{E8CB220C-C520-4842-AAF7-BCBE3FD1411D}"/>
          </ac:spMkLst>
        </pc:spChg>
        <pc:spChg chg="mod">
          <ac:chgData name="Daniel Dan" userId="S::daniel.dan@modul.ac.at::e2a95533-a292-400e-bcf5-c81090ef720f" providerId="AD" clId="Web-{B0536F86-C883-7A67-11FA-EA747C9A93F9}" dt="2022-02-27T17:49:17.970" v="510" actId="20577"/>
          <ac:spMkLst>
            <pc:docMk/>
            <pc:sldMk cId="3962950277" sldId="312"/>
            <ac:spMk id="141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1:45:38.172" v="466"/>
          <ac:picMkLst>
            <pc:docMk/>
            <pc:sldMk cId="3962950277" sldId="312"/>
            <ac:picMk id="2" creationId="{00243F75-935B-4A75-934D-972B513C5EF1}"/>
          </ac:picMkLst>
        </pc:picChg>
        <pc:picChg chg="add del mod">
          <ac:chgData name="Daniel Dan" userId="S::daniel.dan@modul.ac.at::e2a95533-a292-400e-bcf5-c81090ef720f" providerId="AD" clId="Web-{B0536F86-C883-7A67-11FA-EA747C9A93F9}" dt="2022-02-27T17:51:10.867" v="513"/>
          <ac:picMkLst>
            <pc:docMk/>
            <pc:sldMk cId="3962950277" sldId="312"/>
            <ac:picMk id="2" creationId="{F3990193-43DE-4DF3-9CF1-B07BD86D484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7:51:24.961" v="515" actId="1076"/>
          <ac:picMkLst>
            <pc:docMk/>
            <pc:sldMk cId="3962950277" sldId="312"/>
            <ac:picMk id="5" creationId="{CB7C1570-F39B-4FBB-8212-21BA64259AB2}"/>
          </ac:picMkLst>
        </pc:picChg>
      </pc:sldChg>
      <pc:sldChg chg="modSp add replId">
        <pc:chgData name="Daniel Dan" userId="S::daniel.dan@modul.ac.at::e2a95533-a292-400e-bcf5-c81090ef720f" providerId="AD" clId="Web-{B0536F86-C883-7A67-11FA-EA747C9A93F9}" dt="2022-02-27T17:53:43.593" v="540" actId="20577"/>
        <pc:sldMkLst>
          <pc:docMk/>
          <pc:sldMk cId="883025682" sldId="313"/>
        </pc:sldMkLst>
        <pc:spChg chg="mod">
          <ac:chgData name="Daniel Dan" userId="S::daniel.dan@modul.ac.at::e2a95533-a292-400e-bcf5-c81090ef720f" providerId="AD" clId="Web-{B0536F86-C883-7A67-11FA-EA747C9A93F9}" dt="2022-02-27T17:53:43.593" v="540" actId="20577"/>
          <ac:spMkLst>
            <pc:docMk/>
            <pc:sldMk cId="883025682" sldId="313"/>
            <ac:spMk id="150" creationId="{00000000-0000-0000-0000-000000000000}"/>
          </ac:spMkLst>
        </pc:spChg>
      </pc:sldChg>
      <pc:sldChg chg="addSp modSp add ord replId">
        <pc:chgData name="Daniel Dan" userId="S::daniel.dan@modul.ac.at::e2a95533-a292-400e-bcf5-c81090ef720f" providerId="AD" clId="Web-{B0536F86-C883-7A67-11FA-EA747C9A93F9}" dt="2022-02-27T18:15:00.596" v="614" actId="20577"/>
        <pc:sldMkLst>
          <pc:docMk/>
          <pc:sldMk cId="61331412" sldId="314"/>
        </pc:sldMkLst>
        <pc:spChg chg="add mod">
          <ac:chgData name="Daniel Dan" userId="S::daniel.dan@modul.ac.at::e2a95533-a292-400e-bcf5-c81090ef720f" providerId="AD" clId="Web-{B0536F86-C883-7A67-11FA-EA747C9A93F9}" dt="2022-02-27T18:15:00.596" v="614" actId="20577"/>
          <ac:spMkLst>
            <pc:docMk/>
            <pc:sldMk cId="61331412" sldId="314"/>
            <ac:spMk id="3" creationId="{B6A28984-A9FA-4B39-B437-69AA110E10AB}"/>
          </ac:spMkLst>
        </pc:spChg>
        <pc:spChg chg="mod">
          <ac:chgData name="Daniel Dan" userId="S::daniel.dan@modul.ac.at::e2a95533-a292-400e-bcf5-c81090ef720f" providerId="AD" clId="Web-{B0536F86-C883-7A67-11FA-EA747C9A93F9}" dt="2022-02-27T18:06:15.319" v="579" actId="20577"/>
          <ac:spMkLst>
            <pc:docMk/>
            <pc:sldMk cId="61331412" sldId="314"/>
            <ac:spMk id="158" creationId="{00000000-0000-0000-0000-000000000000}"/>
          </ac:spMkLst>
        </pc:spChg>
        <pc:picChg chg="mod">
          <ac:chgData name="Daniel Dan" userId="S::daniel.dan@modul.ac.at::e2a95533-a292-400e-bcf5-c81090ef720f" providerId="AD" clId="Web-{B0536F86-C883-7A67-11FA-EA747C9A93F9}" dt="2022-02-27T18:06:53.337" v="586" actId="14100"/>
          <ac:picMkLst>
            <pc:docMk/>
            <pc:sldMk cId="61331412" sldId="314"/>
            <ac:picMk id="2" creationId="{2A515699-D87A-4013-808B-5A3F43412698}"/>
          </ac:picMkLst>
        </pc:picChg>
      </pc:sldChg>
      <pc:sldChg chg="addSp delSp modSp add del ord replId">
        <pc:chgData name="Daniel Dan" userId="S::daniel.dan@modul.ac.at::e2a95533-a292-400e-bcf5-c81090ef720f" providerId="AD" clId="Web-{B0536F86-C883-7A67-11FA-EA747C9A93F9}" dt="2022-02-27T18:13:26.888" v="611"/>
        <pc:sldMkLst>
          <pc:docMk/>
          <pc:sldMk cId="2370974219" sldId="315"/>
        </pc:sldMkLst>
        <pc:spChg chg="mod">
          <ac:chgData name="Daniel Dan" userId="S::daniel.dan@modul.ac.at::e2a95533-a292-400e-bcf5-c81090ef720f" providerId="AD" clId="Web-{B0536F86-C883-7A67-11FA-EA747C9A93F9}" dt="2022-02-27T18:04:57.940" v="575" actId="20577"/>
          <ac:spMkLst>
            <pc:docMk/>
            <pc:sldMk cId="2370974219" sldId="315"/>
            <ac:spMk id="158" creationId="{00000000-0000-0000-0000-000000000000}"/>
          </ac:spMkLst>
        </pc:spChg>
        <pc:picChg chg="add del">
          <ac:chgData name="Daniel Dan" userId="S::daniel.dan@modul.ac.at::e2a95533-a292-400e-bcf5-c81090ef720f" providerId="AD" clId="Web-{B0536F86-C883-7A67-11FA-EA747C9A93F9}" dt="2022-02-27T18:12:38.245" v="604"/>
          <ac:picMkLst>
            <pc:docMk/>
            <pc:sldMk cId="2370974219" sldId="315"/>
            <ac:picMk id="2" creationId="{2A515699-D87A-4013-808B-5A3F43412698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5:13.347" v="623" actId="20577"/>
        <pc:sldMkLst>
          <pc:docMk/>
          <pc:sldMk cId="4220365655" sldId="316"/>
        </pc:sldMkLst>
        <pc:spChg chg="add mod">
          <ac:chgData name="Daniel Dan" userId="S::daniel.dan@modul.ac.at::e2a95533-a292-400e-bcf5-c81090ef720f" providerId="AD" clId="Web-{B0536F86-C883-7A67-11FA-EA747C9A93F9}" dt="2022-02-27T18:15:13.347" v="623" actId="20577"/>
          <ac:spMkLst>
            <pc:docMk/>
            <pc:sldMk cId="4220365655" sldId="316"/>
            <ac:spMk id="4" creationId="{568FDDE6-0377-49A5-B3E9-DC84DB2B09DF}"/>
          </ac:spMkLst>
        </pc:spChg>
        <pc:spChg chg="mod">
          <ac:chgData name="Daniel Dan" userId="S::daniel.dan@modul.ac.at::e2a95533-a292-400e-bcf5-c81090ef720f" providerId="AD" clId="Web-{B0536F86-C883-7A67-11FA-EA747C9A93F9}" dt="2022-02-27T18:12:57.324" v="607" actId="20577"/>
          <ac:spMkLst>
            <pc:docMk/>
            <pc:sldMk cId="4220365655" sldId="316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06:31.086" v="580"/>
          <ac:picMkLst>
            <pc:docMk/>
            <pc:sldMk cId="4220365655" sldId="316"/>
            <ac:picMk id="2" creationId="{2A515699-D87A-4013-808B-5A3F43412698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06:44.008" v="584" actId="1076"/>
          <ac:picMkLst>
            <pc:docMk/>
            <pc:sldMk cId="4220365655" sldId="316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16:35.476" v="632" actId="20577"/>
        <pc:sldMkLst>
          <pc:docMk/>
          <pc:sldMk cId="1750328212" sldId="317"/>
        </pc:sldMkLst>
        <pc:spChg chg="add mod">
          <ac:chgData name="Daniel Dan" userId="S::daniel.dan@modul.ac.at::e2a95533-a292-400e-bcf5-c81090ef720f" providerId="AD" clId="Web-{B0536F86-C883-7A67-11FA-EA747C9A93F9}" dt="2022-02-27T18:16:35.476" v="632" actId="20577"/>
          <ac:spMkLst>
            <pc:docMk/>
            <pc:sldMk cId="1750328212" sldId="317"/>
            <ac:spMk id="4" creationId="{EAC4C751-6916-4D9C-8E51-5A3C944A2D18}"/>
          </ac:spMkLst>
        </pc:spChg>
        <pc:spChg chg="mod">
          <ac:chgData name="Daniel Dan" userId="S::daniel.dan@modul.ac.at::e2a95533-a292-400e-bcf5-c81090ef720f" providerId="AD" clId="Web-{B0536F86-C883-7A67-11FA-EA747C9A93F9}" dt="2022-02-27T18:13:23.591" v="610" actId="20577"/>
          <ac:spMkLst>
            <pc:docMk/>
            <pc:sldMk cId="1750328212" sldId="317"/>
            <ac:spMk id="158" creationId="{00000000-0000-0000-0000-000000000000}"/>
          </ac:spMkLst>
        </pc:spChg>
        <pc:picChg chg="add mod">
          <ac:chgData name="Daniel Dan" userId="S::daniel.dan@modul.ac.at::e2a95533-a292-400e-bcf5-c81090ef720f" providerId="AD" clId="Web-{B0536F86-C883-7A67-11FA-EA747C9A93F9}" dt="2022-02-27T18:11:57.383" v="599" actId="1076"/>
          <ac:picMkLst>
            <pc:docMk/>
            <pc:sldMk cId="1750328212" sldId="317"/>
            <ac:picMk id="2" creationId="{3354AAC9-0A2C-4988-9DF7-89018407934A}"/>
          </ac:picMkLst>
        </pc:picChg>
        <pc:picChg chg="del">
          <ac:chgData name="Daniel Dan" userId="S::daniel.dan@modul.ac.at::e2a95533-a292-400e-bcf5-c81090ef720f" providerId="AD" clId="Web-{B0536F86-C883-7A67-11FA-EA747C9A93F9}" dt="2022-02-27T18:10:41.661" v="595"/>
          <ac:picMkLst>
            <pc:docMk/>
            <pc:sldMk cId="1750328212" sldId="317"/>
            <ac:picMk id="3" creationId="{55592C39-C9C6-4ABC-A848-C32C60C55AC1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37:03.091" v="951" actId="1076"/>
        <pc:sldMkLst>
          <pc:docMk/>
          <pc:sldMk cId="3435117287" sldId="318"/>
        </pc:sldMkLst>
        <pc:spChg chg="add del">
          <ac:chgData name="Daniel Dan" userId="S::daniel.dan@modul.ac.at::e2a95533-a292-400e-bcf5-c81090ef720f" providerId="AD" clId="Web-{B0536F86-C883-7A67-11FA-EA747C9A93F9}" dt="2022-02-27T18:28:11.935" v="747"/>
          <ac:spMkLst>
            <pc:docMk/>
            <pc:sldMk cId="3435117287" sldId="318"/>
            <ac:spMk id="3" creationId="{3AF0F248-872A-4B44-96EB-EBAA0704121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3:29.173" v="901" actId="14100"/>
          <ac:spMkLst>
            <pc:docMk/>
            <pc:sldMk cId="3435117287" sldId="318"/>
            <ac:spMk id="5" creationId="{639C04D4-9C4E-43DB-B3BD-4A741A4B36C0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30:14.617" v="813"/>
          <ac:spMkLst>
            <pc:docMk/>
            <pc:sldMk cId="3435117287" sldId="318"/>
            <ac:spMk id="6" creationId="{2C537286-233C-4796-9091-E68D3E1064D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41.708" v="930" actId="20577"/>
          <ac:spMkLst>
            <pc:docMk/>
            <pc:sldMk cId="3435117287" sldId="318"/>
            <ac:spMk id="7" creationId="{877D5788-EFA2-455C-8462-5136F1C6D7A5}"/>
          </ac:spMkLst>
        </pc:spChg>
        <pc:spChg chg="add mod">
          <ac:chgData name="Daniel Dan" userId="S::daniel.dan@modul.ac.at::e2a95533-a292-400e-bcf5-c81090ef720f" providerId="AD" clId="Web-{B0536F86-C883-7A67-11FA-EA747C9A93F9}" dt="2022-02-27T18:28:49.609" v="754" actId="1076"/>
          <ac:spMkLst>
            <pc:docMk/>
            <pc:sldMk cId="3435117287" sldId="318"/>
            <ac:spMk id="8" creationId="{042DB9B9-2AFB-4890-A18C-CDAAE43AF153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30.198" v="943" actId="20577"/>
          <ac:spMkLst>
            <pc:docMk/>
            <pc:sldMk cId="3435117287" sldId="318"/>
            <ac:spMk id="9" creationId="{DDC27FBF-E02E-4BCB-A831-2B8522B2A17D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4:36.458" v="923" actId="20577"/>
          <ac:spMkLst>
            <pc:docMk/>
            <pc:sldMk cId="3435117287" sldId="318"/>
            <ac:spMk id="10" creationId="{A0790012-41B0-4479-83E2-9E565AB0BF58}"/>
          </ac:spMkLst>
        </pc:spChg>
        <pc:spChg chg="add del">
          <ac:chgData name="Daniel Dan" userId="S::daniel.dan@modul.ac.at::e2a95533-a292-400e-bcf5-c81090ef720f" providerId="AD" clId="Web-{B0536F86-C883-7A67-11FA-EA747C9A93F9}" dt="2022-02-27T18:35:32.867" v="934"/>
          <ac:spMkLst>
            <pc:docMk/>
            <pc:sldMk cId="3435117287" sldId="318"/>
            <ac:spMk id="11" creationId="{41D6AEB8-77D6-44A4-B1FE-36377EA4E896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12.791" v="938" actId="1076"/>
          <ac:spMkLst>
            <pc:docMk/>
            <pc:sldMk cId="3435117287" sldId="318"/>
            <ac:spMk id="12" creationId="{972F3C98-09DE-40DC-9458-044B098DBB68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7:03.091" v="951" actId="1076"/>
          <ac:spMkLst>
            <pc:docMk/>
            <pc:sldMk cId="3435117287" sldId="318"/>
            <ac:spMk id="13" creationId="{4E9FED30-55C5-49AD-A89A-9611F261A3D4}"/>
          </ac:spMkLst>
        </pc:spChg>
        <pc:spChg chg="add mod">
          <ac:chgData name="Daniel Dan" userId="S::daniel.dan@modul.ac.at::e2a95533-a292-400e-bcf5-c81090ef720f" providerId="AD" clId="Web-{B0536F86-C883-7A67-11FA-EA747C9A93F9}" dt="2022-02-27T18:36:23.557" v="940" actId="1076"/>
          <ac:spMkLst>
            <pc:docMk/>
            <pc:sldMk cId="3435117287" sldId="318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35:44.180" v="936"/>
          <ac:spMkLst>
            <pc:docMk/>
            <pc:sldMk cId="3435117287" sldId="318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17:03.243" v="635"/>
          <ac:picMkLst>
            <pc:docMk/>
            <pc:sldMk cId="3435117287" sldId="318"/>
            <ac:picMk id="2" creationId="{3354AAC9-0A2C-4988-9DF7-89018407934A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25:58.912" v="716" actId="20577"/>
        <pc:sldMkLst>
          <pc:docMk/>
          <pc:sldMk cId="1930231165" sldId="319"/>
        </pc:sldMkLst>
        <pc:spChg chg="mod">
          <ac:chgData name="Daniel Dan" userId="S::daniel.dan@modul.ac.at::e2a95533-a292-400e-bcf5-c81090ef720f" providerId="AD" clId="Web-{B0536F86-C883-7A67-11FA-EA747C9A93F9}" dt="2022-02-27T18:25:58.912" v="716" actId="20577"/>
          <ac:spMkLst>
            <pc:docMk/>
            <pc:sldMk cId="1930231165" sldId="319"/>
            <ac:spMk id="4" creationId="{EAC4C751-6916-4D9C-8E51-5A3C944A2D18}"/>
          </ac:spMkLst>
        </pc:spChg>
        <pc:spChg chg="add del mod">
          <ac:chgData name="Daniel Dan" userId="S::daniel.dan@modul.ac.at::e2a95533-a292-400e-bcf5-c81090ef720f" providerId="AD" clId="Web-{B0536F86-C883-7A67-11FA-EA747C9A93F9}" dt="2022-02-27T18:25:07.863" v="702"/>
          <ac:spMkLst>
            <pc:docMk/>
            <pc:sldMk cId="1930231165" sldId="319"/>
            <ac:spMk id="6" creationId="{0DD5799A-DF6B-417D-BCC3-B77B7C0FFB82}"/>
          </ac:spMkLst>
        </pc:spChg>
        <pc:spChg chg="del">
          <ac:chgData name="Daniel Dan" userId="S::daniel.dan@modul.ac.at::e2a95533-a292-400e-bcf5-c81090ef720f" providerId="AD" clId="Web-{B0536F86-C883-7A67-11FA-EA747C9A93F9}" dt="2022-02-27T18:25:02.363" v="701"/>
          <ac:spMkLst>
            <pc:docMk/>
            <pc:sldMk cId="1930231165" sldId="319"/>
            <ac:spMk id="158" creationId="{00000000-0000-0000-0000-000000000000}"/>
          </ac:spMkLst>
        </pc:spChg>
        <pc:picChg chg="del">
          <ac:chgData name="Daniel Dan" userId="S::daniel.dan@modul.ac.at::e2a95533-a292-400e-bcf5-c81090ef720f" providerId="AD" clId="Web-{B0536F86-C883-7A67-11FA-EA747C9A93F9}" dt="2022-02-27T18:24:43.799" v="697"/>
          <ac:picMkLst>
            <pc:docMk/>
            <pc:sldMk cId="1930231165" sldId="319"/>
            <ac:picMk id="2" creationId="{3354AAC9-0A2C-4988-9DF7-89018407934A}"/>
          </ac:picMkLst>
        </pc:picChg>
        <pc:picChg chg="add mod">
          <ac:chgData name="Daniel Dan" userId="S::daniel.dan@modul.ac.at::e2a95533-a292-400e-bcf5-c81090ef720f" providerId="AD" clId="Web-{B0536F86-C883-7A67-11FA-EA747C9A93F9}" dt="2022-02-27T18:24:59.831" v="700" actId="14100"/>
          <ac:picMkLst>
            <pc:docMk/>
            <pc:sldMk cId="1930231165" sldId="319"/>
            <ac:picMk id="3" creationId="{750D9348-B158-4932-B485-4BC2BDD9E9E2}"/>
          </ac:picMkLst>
        </pc:picChg>
      </pc:sldChg>
      <pc:sldChg chg="addSp delSp modSp add replId">
        <pc:chgData name="Daniel Dan" userId="S::daniel.dan@modul.ac.at::e2a95533-a292-400e-bcf5-c81090ef720f" providerId="AD" clId="Web-{B0536F86-C883-7A67-11FA-EA747C9A93F9}" dt="2022-02-27T18:59:20.432" v="1021" actId="20577"/>
        <pc:sldMkLst>
          <pc:docMk/>
          <pc:sldMk cId="705339712" sldId="320"/>
        </pc:sldMkLst>
        <pc:spChg chg="add del mod">
          <ac:chgData name="Daniel Dan" userId="S::daniel.dan@modul.ac.at::e2a95533-a292-400e-bcf5-c81090ef720f" providerId="AD" clId="Web-{B0536F86-C883-7A67-11FA-EA747C9A93F9}" dt="2022-02-27T18:43:10.114" v="962"/>
          <ac:spMkLst>
            <pc:docMk/>
            <pc:sldMk cId="705339712" sldId="320"/>
            <ac:spMk id="3" creationId="{A6055272-5DD7-434C-B5A8-73F27B07C22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5.457" v="954"/>
          <ac:spMkLst>
            <pc:docMk/>
            <pc:sldMk cId="705339712" sldId="320"/>
            <ac:spMk id="5" creationId="{639C04D4-9C4E-43DB-B3BD-4A741A4B36C0}"/>
          </ac:spMkLst>
        </pc:spChg>
        <pc:spChg chg="add mod">
          <ac:chgData name="Daniel Dan" userId="S::daniel.dan@modul.ac.at::e2a95533-a292-400e-bcf5-c81090ef720f" providerId="AD" clId="Web-{B0536F86-C883-7A67-11FA-EA747C9A93F9}" dt="2022-02-27T18:48:48.428" v="1011" actId="20577"/>
          <ac:spMkLst>
            <pc:docMk/>
            <pc:sldMk cId="705339712" sldId="320"/>
            <ac:spMk id="6" creationId="{4384693D-6919-4B86-A2AF-93F6D8421A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8"/>
          <ac:spMkLst>
            <pc:docMk/>
            <pc:sldMk cId="705339712" sldId="320"/>
            <ac:spMk id="7" creationId="{877D5788-EFA2-455C-8462-5136F1C6D7A5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60"/>
          <ac:spMkLst>
            <pc:docMk/>
            <pc:sldMk cId="705339712" sldId="320"/>
            <ac:spMk id="8" creationId="{042DB9B9-2AFB-4890-A18C-CDAAE43AF153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9"/>
          <ac:spMkLst>
            <pc:docMk/>
            <pc:sldMk cId="705339712" sldId="320"/>
            <ac:spMk id="9" creationId="{DDC27FBF-E02E-4BCB-A831-2B8522B2A17D}"/>
          </ac:spMkLst>
        </pc:spChg>
        <pc:spChg chg="del">
          <ac:chgData name="Daniel Dan" userId="S::daniel.dan@modul.ac.at::e2a95533-a292-400e-bcf5-c81090ef720f" providerId="AD" clId="Web-{B0536F86-C883-7A67-11FA-EA747C9A93F9}" dt="2022-02-27T18:43:05.473" v="961"/>
          <ac:spMkLst>
            <pc:docMk/>
            <pc:sldMk cId="705339712" sldId="320"/>
            <ac:spMk id="10" creationId="{A0790012-41B0-4479-83E2-9E565AB0BF5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7"/>
          <ac:spMkLst>
            <pc:docMk/>
            <pc:sldMk cId="705339712" sldId="320"/>
            <ac:spMk id="12" creationId="{972F3C98-09DE-40DC-9458-044B098DBB68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5"/>
          <ac:spMkLst>
            <pc:docMk/>
            <pc:sldMk cId="705339712" sldId="320"/>
            <ac:spMk id="13" creationId="{4E9FED30-55C5-49AD-A89A-9611F261A3D4}"/>
          </ac:spMkLst>
        </pc:spChg>
        <pc:spChg chg="del">
          <ac:chgData name="Daniel Dan" userId="S::daniel.dan@modul.ac.at::e2a95533-a292-400e-bcf5-c81090ef720f" providerId="AD" clId="Web-{B0536F86-C883-7A67-11FA-EA747C9A93F9}" dt="2022-02-27T18:42:59.707" v="956"/>
          <ac:spMkLst>
            <pc:docMk/>
            <pc:sldMk cId="705339712" sldId="320"/>
            <ac:spMk id="15" creationId="{8A72A438-28F4-4D55-95A4-88716E444225}"/>
          </ac:spMkLst>
        </pc:spChg>
        <pc:spChg chg="mod">
          <ac:chgData name="Daniel Dan" userId="S::daniel.dan@modul.ac.at::e2a95533-a292-400e-bcf5-c81090ef720f" providerId="AD" clId="Web-{B0536F86-C883-7A67-11FA-EA747C9A93F9}" dt="2022-02-27T18:59:20.432" v="1021" actId="20577"/>
          <ac:spMkLst>
            <pc:docMk/>
            <pc:sldMk cId="705339712" sldId="320"/>
            <ac:spMk id="157" creationId="{00000000-0000-0000-0000-000000000000}"/>
          </ac:spMkLst>
        </pc:spChg>
        <pc:spChg chg="del">
          <ac:chgData name="Daniel Dan" userId="S::daniel.dan@modul.ac.at::e2a95533-a292-400e-bcf5-c81090ef720f" providerId="AD" clId="Web-{B0536F86-C883-7A67-11FA-EA747C9A93F9}" dt="2022-02-27T18:42:53.613" v="953"/>
          <ac:spMkLst>
            <pc:docMk/>
            <pc:sldMk cId="705339712" sldId="320"/>
            <ac:spMk id="158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39:52.236" v="1267" actId="20577"/>
        <pc:sldMkLst>
          <pc:docMk/>
          <pc:sldMk cId="3771323663" sldId="321"/>
        </pc:sldMkLst>
        <pc:spChg chg="add mod">
          <ac:chgData name="Daniel Dan" userId="S::daniel.dan@modul.ac.at::e2a95533-a292-400e-bcf5-c81090ef720f" providerId="AD" clId="Web-{B0536F86-C883-7A67-11FA-EA747C9A93F9}" dt="2022-02-27T19:11:46.173" v="1232" actId="20577"/>
          <ac:spMkLst>
            <pc:docMk/>
            <pc:sldMk cId="3771323663" sldId="321"/>
            <ac:spMk id="2" creationId="{2C8E9D9B-0A9B-430B-8E73-1FD89A2AD54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46" v="1079"/>
          <ac:spMkLst>
            <pc:docMk/>
            <pc:sldMk cId="3771323663" sldId="321"/>
            <ac:spMk id="3" creationId="{60F5FB00-4525-44CB-9653-DC87B0C1B19B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0"/>
          <ac:spMkLst>
            <pc:docMk/>
            <pc:sldMk cId="3771323663" sldId="321"/>
            <ac:spMk id="5" creationId="{31E6133C-DC43-4AA8-AFEC-81D03EE5E589}"/>
          </ac:spMkLst>
        </pc:spChg>
        <pc:spChg chg="del mod">
          <ac:chgData name="Daniel Dan" userId="S::daniel.dan@modul.ac.at::e2a95533-a292-400e-bcf5-c81090ef720f" providerId="AD" clId="Web-{B0536F86-C883-7A67-11FA-EA747C9A93F9}" dt="2022-02-27T18:59:50.542" v="1028"/>
          <ac:spMkLst>
            <pc:docMk/>
            <pc:sldMk cId="3771323663" sldId="321"/>
            <ac:spMk id="6" creationId="{4384693D-6919-4B86-A2AF-93F6D8421A68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62" v="1081"/>
          <ac:spMkLst>
            <pc:docMk/>
            <pc:sldMk cId="3771323663" sldId="321"/>
            <ac:spMk id="9" creationId="{F8E0876B-00DB-432C-A8E6-3EDB7FCE2242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05.252" v="1108" actId="20577"/>
          <ac:spMkLst>
            <pc:docMk/>
            <pc:sldMk cId="3771323663" sldId="321"/>
            <ac:spMk id="11" creationId="{3C4D02FA-1CE8-472A-9175-7CEEFF0422CF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78" v="1083"/>
          <ac:spMkLst>
            <pc:docMk/>
            <pc:sldMk cId="3771323663" sldId="321"/>
            <ac:spMk id="13" creationId="{2913E011-2738-45D2-A9F8-44FABE537C55}"/>
          </ac:spMkLst>
        </pc:spChg>
        <pc:spChg chg="add">
          <ac:chgData name="Daniel Dan" userId="S::daniel.dan@modul.ac.at::e2a95533-a292-400e-bcf5-c81090ef720f" providerId="AD" clId="Web-{B0536F86-C883-7A67-11FA-EA747C9A93F9}" dt="2022-02-27T19:01:08.093" v="1084"/>
          <ac:spMkLst>
            <pc:docMk/>
            <pc:sldMk cId="3771323663" sldId="321"/>
            <ac:spMk id="15" creationId="{0EB08093-8619-4222-A05D-D7B5DDA244E7}"/>
          </ac:spMkLst>
        </pc:spChg>
        <pc:spChg chg="add mod">
          <ac:chgData name="Daniel Dan" userId="S::daniel.dan@modul.ac.at::e2a95533-a292-400e-bcf5-c81090ef720f" providerId="AD" clId="Web-{B0536F86-C883-7A67-11FA-EA747C9A93F9}" dt="2022-02-27T19:02:12.331" v="1111" actId="20577"/>
          <ac:spMkLst>
            <pc:docMk/>
            <pc:sldMk cId="3771323663" sldId="321"/>
            <ac:spMk id="17" creationId="{63BC5BE6-2497-4219-B3E2-1175FBAC95E1}"/>
          </ac:spMkLst>
        </pc:spChg>
        <pc:spChg chg="add mod">
          <ac:chgData name="Daniel Dan" userId="S::daniel.dan@modul.ac.at::e2a95533-a292-400e-bcf5-c81090ef720f" providerId="AD" clId="Web-{B0536F86-C883-7A67-11FA-EA747C9A93F9}" dt="2022-02-27T19:39:52.236" v="1267" actId="20577"/>
          <ac:spMkLst>
            <pc:docMk/>
            <pc:sldMk cId="3771323663" sldId="321"/>
            <ac:spMk id="19" creationId="{16B51973-F20E-4200-BB19-5F8EB3E2960F}"/>
          </ac:spMkLst>
        </pc:spChg>
      </pc:sldChg>
      <pc:sldChg chg="modSp add replId">
        <pc:chgData name="Daniel Dan" userId="S::daniel.dan@modul.ac.at::e2a95533-a292-400e-bcf5-c81090ef720f" providerId="AD" clId="Web-{B0536F86-C883-7A67-11FA-EA747C9A93F9}" dt="2022-02-27T19:53:58.162" v="2518" actId="20577"/>
        <pc:sldMkLst>
          <pc:docMk/>
          <pc:sldMk cId="3370229835" sldId="322"/>
        </pc:sldMkLst>
        <pc:spChg chg="mod">
          <ac:chgData name="Daniel Dan" userId="S::daniel.dan@modul.ac.at::e2a95533-a292-400e-bcf5-c81090ef720f" providerId="AD" clId="Web-{B0536F86-C883-7A67-11FA-EA747C9A93F9}" dt="2022-02-27T19:53:58.162" v="2518" actId="20577"/>
          <ac:spMkLst>
            <pc:docMk/>
            <pc:sldMk cId="3370229835" sldId="322"/>
            <ac:spMk id="2" creationId="{2C8E9D9B-0A9B-430B-8E73-1FD89A2AD545}"/>
          </ac:spMkLst>
        </pc:spChg>
        <pc:spChg chg="mod">
          <ac:chgData name="Daniel Dan" userId="S::daniel.dan@modul.ac.at::e2a95533-a292-400e-bcf5-c81090ef720f" providerId="AD" clId="Web-{B0536F86-C883-7A67-11FA-EA747C9A93F9}" dt="2022-02-27T19:12:40.597" v="1241" actId="20577"/>
          <ac:spMkLst>
            <pc:docMk/>
            <pc:sldMk cId="3370229835" sldId="322"/>
            <ac:spMk id="11" creationId="{3C4D02FA-1CE8-472A-9175-7CEEFF0422CF}"/>
          </ac:spMkLst>
        </pc:spChg>
        <pc:spChg chg="mod">
          <ac:chgData name="Daniel Dan" userId="S::daniel.dan@modul.ac.at::e2a95533-a292-400e-bcf5-c81090ef720f" providerId="AD" clId="Web-{B0536F86-C883-7A67-11FA-EA747C9A93F9}" dt="2022-02-27T19:39:42.611" v="1254" actId="20577"/>
          <ac:spMkLst>
            <pc:docMk/>
            <pc:sldMk cId="3370229835" sldId="322"/>
            <ac:spMk id="17" creationId="{63BC5BE6-2497-4219-B3E2-1175FBAC95E1}"/>
          </ac:spMkLst>
        </pc:spChg>
        <pc:spChg chg="mod">
          <ac:chgData name="Daniel Dan" userId="S::daniel.dan@modul.ac.at::e2a95533-a292-400e-bcf5-c81090ef720f" providerId="AD" clId="Web-{B0536F86-C883-7A67-11FA-EA747C9A93F9}" dt="2022-02-27T19:40:07.642" v="1274" actId="20577"/>
          <ac:spMkLst>
            <pc:docMk/>
            <pc:sldMk cId="3370229835" sldId="322"/>
            <ac:spMk id="19" creationId="{16B51973-F20E-4200-BB19-5F8EB3E2960F}"/>
          </ac:spMkLst>
        </pc:spChg>
      </pc:sldChg>
      <pc:sldChg chg="addSp delSp modSp add replId">
        <pc:chgData name="Daniel Dan" userId="S::daniel.dan@modul.ac.at::e2a95533-a292-400e-bcf5-c81090ef720f" providerId="AD" clId="Web-{B0536F86-C883-7A67-11FA-EA747C9A93F9}" dt="2022-02-27T19:51:55.236" v="2459"/>
        <pc:sldMkLst>
          <pc:docMk/>
          <pc:sldMk cId="3219428231" sldId="323"/>
        </pc:sldMkLst>
        <pc:spChg chg="del">
          <ac:chgData name="Daniel Dan" userId="S::daniel.dan@modul.ac.at::e2a95533-a292-400e-bcf5-c81090ef720f" providerId="AD" clId="Web-{B0536F86-C883-7A67-11FA-EA747C9A93F9}" dt="2022-02-27T19:44:48.272" v="1485"/>
          <ac:spMkLst>
            <pc:docMk/>
            <pc:sldMk cId="3219428231" sldId="323"/>
            <ac:spMk id="2" creationId="{2C8E9D9B-0A9B-430B-8E73-1FD89A2AD54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3"/>
          <ac:spMkLst>
            <pc:docMk/>
            <pc:sldMk cId="3219428231" sldId="323"/>
            <ac:spMk id="3" creationId="{60F5FB00-4525-44CB-9653-DC87B0C1B19B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2"/>
          <ac:spMkLst>
            <pc:docMk/>
            <pc:sldMk cId="3219428231" sldId="323"/>
            <ac:spMk id="5" creationId="{31E6133C-DC43-4AA8-AFEC-81D03EE5E589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1"/>
          <ac:spMkLst>
            <pc:docMk/>
            <pc:sldMk cId="3219428231" sldId="323"/>
            <ac:spMk id="9" creationId="{F8E0876B-00DB-432C-A8E6-3EDB7FCE2242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90"/>
          <ac:spMkLst>
            <pc:docMk/>
            <pc:sldMk cId="3219428231" sldId="323"/>
            <ac:spMk id="11" creationId="{3C4D02FA-1CE8-472A-9175-7CEEFF0422CF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9"/>
          <ac:spMkLst>
            <pc:docMk/>
            <pc:sldMk cId="3219428231" sldId="323"/>
            <ac:spMk id="13" creationId="{2913E011-2738-45D2-A9F8-44FABE537C55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8"/>
          <ac:spMkLst>
            <pc:docMk/>
            <pc:sldMk cId="3219428231" sldId="323"/>
            <ac:spMk id="15" creationId="{0EB08093-8619-4222-A05D-D7B5DDA244E7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7"/>
          <ac:spMkLst>
            <pc:docMk/>
            <pc:sldMk cId="3219428231" sldId="323"/>
            <ac:spMk id="17" creationId="{63BC5BE6-2497-4219-B3E2-1175FBAC95E1}"/>
          </ac:spMkLst>
        </pc:spChg>
        <pc:spChg chg="del">
          <ac:chgData name="Daniel Dan" userId="S::daniel.dan@modul.ac.at::e2a95533-a292-400e-bcf5-c81090ef720f" providerId="AD" clId="Web-{B0536F86-C883-7A67-11FA-EA747C9A93F9}" dt="2022-02-27T19:44:52.334" v="1486"/>
          <ac:spMkLst>
            <pc:docMk/>
            <pc:sldMk cId="3219428231" sldId="323"/>
            <ac:spMk id="19" creationId="{16B51973-F20E-4200-BB19-5F8EB3E2960F}"/>
          </ac:spMkLst>
        </pc:spChg>
        <pc:spChg chg="mod">
          <ac:chgData name="Daniel Dan" userId="S::daniel.dan@modul.ac.at::e2a95533-a292-400e-bcf5-c81090ef720f" providerId="AD" clId="Web-{B0536F86-C883-7A67-11FA-EA747C9A93F9}" dt="2022-02-27T19:44:42.162" v="1484" actId="20577"/>
          <ac:spMkLst>
            <pc:docMk/>
            <pc:sldMk cId="3219428231" sldId="323"/>
            <ac:spMk id="157" creationId="{00000000-0000-0000-0000-000000000000}"/>
          </ac:spMkLst>
        </pc:spChg>
        <pc:graphicFrameChg chg="add mod modGraphic">
          <ac:chgData name="Daniel Dan" userId="S::daniel.dan@modul.ac.at::e2a95533-a292-400e-bcf5-c81090ef720f" providerId="AD" clId="Web-{B0536F86-C883-7A67-11FA-EA747C9A93F9}" dt="2022-02-27T19:51:55.236" v="2459"/>
          <ac:graphicFrameMkLst>
            <pc:docMk/>
            <pc:sldMk cId="3219428231" sldId="323"/>
            <ac:graphicFrameMk id="6" creationId="{6B2D2C6F-2BD6-4075-8B5C-4562248A9DEB}"/>
          </ac:graphicFrameMkLst>
        </pc:graphicFrameChg>
      </pc:sldChg>
    </pc:docChg>
  </pc:docChgLst>
  <pc:docChgLst>
    <pc:chgData name="Daniel Dan" userId="S::daniel.dan@modul.ac.at::e2a95533-a292-400e-bcf5-c81090ef720f" providerId="AD" clId="Web-{690A8561-0462-61C5-122F-B37E0D33A249}"/>
    <pc:docChg chg="addSld modSld">
      <pc:chgData name="Daniel Dan" userId="S::daniel.dan@modul.ac.at::e2a95533-a292-400e-bcf5-c81090ef720f" providerId="AD" clId="Web-{690A8561-0462-61C5-122F-B37E0D33A249}" dt="2022-02-25T18:00:25.011" v="398" actId="20577"/>
      <pc:docMkLst>
        <pc:docMk/>
      </pc:docMkLst>
      <pc:sldChg chg="modSp">
        <pc:chgData name="Daniel Dan" userId="S::daniel.dan@modul.ac.at::e2a95533-a292-400e-bcf5-c81090ef720f" providerId="AD" clId="Web-{690A8561-0462-61C5-122F-B37E0D33A249}" dt="2022-02-25T17:10:40.821" v="7" actId="20577"/>
        <pc:sldMkLst>
          <pc:docMk/>
          <pc:sldMk cId="0" sldId="256"/>
        </pc:sldMkLst>
        <pc:spChg chg="mod">
          <ac:chgData name="Daniel Dan" userId="S::daniel.dan@modul.ac.at::e2a95533-a292-400e-bcf5-c81090ef720f" providerId="AD" clId="Web-{690A8561-0462-61C5-122F-B37E0D33A249}" dt="2022-02-25T17:10:40.821" v="7" actId="20577"/>
          <ac:spMkLst>
            <pc:docMk/>
            <pc:sldMk cId="0" sldId="256"/>
            <ac:spMk id="80" creationId="{00000000-0000-0000-0000-000000000000}"/>
          </ac:spMkLst>
        </pc:spChg>
      </pc:sldChg>
      <pc:sldChg chg="modSp">
        <pc:chgData name="Daniel Dan" userId="S::daniel.dan@modul.ac.at::e2a95533-a292-400e-bcf5-c81090ef720f" providerId="AD" clId="Web-{690A8561-0462-61C5-122F-B37E0D33A249}" dt="2022-02-25T17:30:54.181" v="146" actId="20577"/>
        <pc:sldMkLst>
          <pc:docMk/>
          <pc:sldMk cId="0" sldId="257"/>
        </pc:sldMkLst>
        <pc:spChg chg="mod">
          <ac:chgData name="Daniel Dan" userId="S::daniel.dan@modul.ac.at::e2a95533-a292-400e-bcf5-c81090ef720f" providerId="AD" clId="Web-{690A8561-0462-61C5-122F-B37E0D33A249}" dt="2022-02-25T17:19:28.820" v="83" actId="20577"/>
          <ac:spMkLst>
            <pc:docMk/>
            <pc:sldMk cId="0" sldId="25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0:54.181" v="146" actId="20577"/>
          <ac:spMkLst>
            <pc:docMk/>
            <pc:sldMk cId="0" sldId="257"/>
            <ac:spMk id="87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1:53.037" v="288" actId="20577"/>
        <pc:sldMkLst>
          <pc:docMk/>
          <pc:sldMk cId="0" sldId="258"/>
        </pc:sldMkLst>
        <pc:spChg chg="add mod">
          <ac:chgData name="Daniel Dan" userId="S::daniel.dan@modul.ac.at::e2a95533-a292-400e-bcf5-c81090ef720f" providerId="AD" clId="Web-{690A8561-0462-61C5-122F-B37E0D33A249}" dt="2022-02-25T17:41:53.037" v="288" actId="20577"/>
          <ac:spMkLst>
            <pc:docMk/>
            <pc:sldMk cId="0" sldId="258"/>
            <ac:spMk id="2" creationId="{2AC6E17C-95F6-43A8-9683-8D544AABF34F}"/>
          </ac:spMkLst>
        </pc:spChg>
        <pc:spChg chg="mod">
          <ac:chgData name="Daniel Dan" userId="S::daniel.dan@modul.ac.at::e2a95533-a292-400e-bcf5-c81090ef720f" providerId="AD" clId="Web-{690A8561-0462-61C5-122F-B37E0D33A249}" dt="2022-02-25T17:36:07.680" v="211" actId="20577"/>
          <ac:spMkLst>
            <pc:docMk/>
            <pc:sldMk cId="0" sldId="258"/>
            <ac:spMk id="93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0:22.956" v="257"/>
          <ac:spMkLst>
            <pc:docMk/>
            <pc:sldMk cId="0" sldId="258"/>
            <ac:spMk id="94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7:47:17.330" v="346" actId="20577"/>
        <pc:sldMkLst>
          <pc:docMk/>
          <pc:sldMk cId="0" sldId="259"/>
        </pc:sldMkLst>
        <pc:spChg chg="add mod">
          <ac:chgData name="Daniel Dan" userId="S::daniel.dan@modul.ac.at::e2a95533-a292-400e-bcf5-c81090ef720f" providerId="AD" clId="Web-{690A8561-0462-61C5-122F-B37E0D33A249}" dt="2022-02-25T17:47:17.330" v="346" actId="20577"/>
          <ac:spMkLst>
            <pc:docMk/>
            <pc:sldMk cId="0" sldId="259"/>
            <ac:spMk id="2" creationId="{13DC73B7-25F9-40B5-97EA-554C45F92658}"/>
          </ac:spMkLst>
        </pc:spChg>
        <pc:spChg chg="add mod">
          <ac:chgData name="Daniel Dan" userId="S::daniel.dan@modul.ac.at::e2a95533-a292-400e-bcf5-c81090ef720f" providerId="AD" clId="Web-{690A8561-0462-61C5-122F-B37E0D33A249}" dt="2022-02-25T17:45:55.172" v="331" actId="1076"/>
          <ac:spMkLst>
            <pc:docMk/>
            <pc:sldMk cId="0" sldId="259"/>
            <ac:spMk id="4" creationId="{B92A72C2-7B1A-4D69-BD9E-0A6D944717BF}"/>
          </ac:spMkLst>
        </pc:spChg>
        <pc:spChg chg="mod">
          <ac:chgData name="Daniel Dan" userId="S::daniel.dan@modul.ac.at::e2a95533-a292-400e-bcf5-c81090ef720f" providerId="AD" clId="Web-{690A8561-0462-61C5-122F-B37E0D33A249}" dt="2022-02-25T17:42:39.651" v="293" actId="20577"/>
          <ac:spMkLst>
            <pc:docMk/>
            <pc:sldMk cId="0" sldId="259"/>
            <ac:spMk id="100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42:42.698" v="294"/>
          <ac:spMkLst>
            <pc:docMk/>
            <pc:sldMk cId="0" sldId="259"/>
            <ac:spMk id="101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45:04.280" v="313" actId="14100"/>
          <ac:picMkLst>
            <pc:docMk/>
            <pc:sldMk cId="0" sldId="259"/>
            <ac:picMk id="3" creationId="{6FF03AE6-7DA7-41B3-9B0E-2709BF48736A}"/>
          </ac:picMkLst>
        </pc:picChg>
        <pc:picChg chg="del">
          <ac:chgData name="Daniel Dan" userId="S::daniel.dan@modul.ac.at::e2a95533-a292-400e-bcf5-c81090ef720f" providerId="AD" clId="Web-{690A8561-0462-61C5-122F-B37E0D33A249}" dt="2022-02-25T17:42:44.401" v="295"/>
          <ac:picMkLst>
            <pc:docMk/>
            <pc:sldMk cId="0" sldId="259"/>
            <ac:picMk id="102" creationId="{00000000-0000-0000-0000-000000000000}"/>
          </ac:picMkLst>
        </pc:picChg>
      </pc:sldChg>
      <pc:sldChg chg="addSp delSp modSp">
        <pc:chgData name="Daniel Dan" userId="S::daniel.dan@modul.ac.at::e2a95533-a292-400e-bcf5-c81090ef720f" providerId="AD" clId="Web-{690A8561-0462-61C5-122F-B37E0D33A249}" dt="2022-02-25T17:47:42.550" v="350" actId="20577"/>
        <pc:sldMkLst>
          <pc:docMk/>
          <pc:sldMk cId="0" sldId="260"/>
        </pc:sldMkLst>
        <pc:spChg chg="add mod">
          <ac:chgData name="Daniel Dan" userId="S::daniel.dan@modul.ac.at::e2a95533-a292-400e-bcf5-c81090ef720f" providerId="AD" clId="Web-{690A8561-0462-61C5-122F-B37E0D33A249}" dt="2022-02-25T17:47:42.550" v="350" actId="20577"/>
          <ac:spMkLst>
            <pc:docMk/>
            <pc:sldMk cId="0" sldId="260"/>
            <ac:spMk id="2" creationId="{32FF7F9F-5BD7-43AB-9D11-FCEAC2F92173}"/>
          </ac:spMkLst>
        </pc:spChg>
        <pc:spChg chg="mod">
          <ac:chgData name="Daniel Dan" userId="S::daniel.dan@modul.ac.at::e2a95533-a292-400e-bcf5-c81090ef720f" providerId="AD" clId="Web-{690A8561-0462-61C5-122F-B37E0D33A249}" dt="2022-02-25T17:46:31.313" v="333" actId="20577"/>
          <ac:spMkLst>
            <pc:docMk/>
            <pc:sldMk cId="0" sldId="260"/>
            <ac:spMk id="108" creationId="{00000000-0000-0000-0000-000000000000}"/>
          </ac:spMkLst>
        </pc:spChg>
        <pc:spChg chg="del mod">
          <ac:chgData name="Daniel Dan" userId="S::daniel.dan@modul.ac.at::e2a95533-a292-400e-bcf5-c81090ef720f" providerId="AD" clId="Web-{690A8561-0462-61C5-122F-B37E0D33A249}" dt="2022-02-25T17:46:37.986" v="336"/>
          <ac:spMkLst>
            <pc:docMk/>
            <pc:sldMk cId="0" sldId="260"/>
            <ac:spMk id="109" creationId="{00000000-0000-0000-0000-000000000000}"/>
          </ac:spMkLst>
        </pc:spChg>
      </pc:sldChg>
      <pc:sldChg chg="addSp delSp modSp">
        <pc:chgData name="Daniel Dan" userId="S::daniel.dan@modul.ac.at::e2a95533-a292-400e-bcf5-c81090ef720f" providerId="AD" clId="Web-{690A8561-0462-61C5-122F-B37E0D33A249}" dt="2022-02-25T18:00:25.011" v="398" actId="20577"/>
        <pc:sldMkLst>
          <pc:docMk/>
          <pc:sldMk cId="0" sldId="261"/>
        </pc:sldMkLst>
        <pc:spChg chg="add mod">
          <ac:chgData name="Daniel Dan" userId="S::daniel.dan@modul.ac.at::e2a95533-a292-400e-bcf5-c81090ef720f" providerId="AD" clId="Web-{690A8561-0462-61C5-122F-B37E0D33A249}" dt="2022-02-25T17:57:13.850" v="387" actId="20577"/>
          <ac:spMkLst>
            <pc:docMk/>
            <pc:sldMk cId="0" sldId="261"/>
            <ac:spMk id="2" creationId="{AA3D26AF-68C0-4D87-BDD7-C716EA8FEE9B}"/>
          </ac:spMkLst>
        </pc:spChg>
        <pc:spChg chg="add del mod">
          <ac:chgData name="Daniel Dan" userId="S::daniel.dan@modul.ac.at::e2a95533-a292-400e-bcf5-c81090ef720f" providerId="AD" clId="Web-{690A8561-0462-61C5-122F-B37E0D33A249}" dt="2022-02-25T18:00:05.198" v="394"/>
          <ac:spMkLst>
            <pc:docMk/>
            <pc:sldMk cId="0" sldId="261"/>
            <ac:spMk id="4" creationId="{29309802-49C4-4EEF-B1FB-6A6B45A396AF}"/>
          </ac:spMkLst>
        </pc:spChg>
        <pc:spChg chg="add mod">
          <ac:chgData name="Daniel Dan" userId="S::daniel.dan@modul.ac.at::e2a95533-a292-400e-bcf5-c81090ef720f" providerId="AD" clId="Web-{690A8561-0462-61C5-122F-B37E0D33A249}" dt="2022-02-25T18:00:25.011" v="398" actId="20577"/>
          <ac:spMkLst>
            <pc:docMk/>
            <pc:sldMk cId="0" sldId="261"/>
            <ac:spMk id="5" creationId="{22FF756C-13B0-4326-B416-4DE81110253F}"/>
          </ac:spMkLst>
        </pc:spChg>
        <pc:spChg chg="mod">
          <ac:chgData name="Daniel Dan" userId="S::daniel.dan@modul.ac.at::e2a95533-a292-400e-bcf5-c81090ef720f" providerId="AD" clId="Web-{690A8561-0462-61C5-122F-B37E0D33A249}" dt="2022-02-25T17:55:53.332" v="370" actId="20577"/>
          <ac:spMkLst>
            <pc:docMk/>
            <pc:sldMk cId="0" sldId="261"/>
            <ac:spMk id="115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56:12.395" v="373" actId="20577"/>
          <ac:spMkLst>
            <pc:docMk/>
            <pc:sldMk cId="0" sldId="261"/>
            <ac:spMk id="116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7"/>
          <ac:spMkLst>
            <pc:docMk/>
            <pc:sldMk cId="0" sldId="261"/>
            <ac:spMk id="117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20.739" v="376"/>
          <ac:spMkLst>
            <pc:docMk/>
            <pc:sldMk cId="0" sldId="261"/>
            <ac:spMk id="118" creationId="{00000000-0000-0000-0000-000000000000}"/>
          </ac:spMkLst>
        </pc:spChg>
        <pc:spChg chg="del">
          <ac:chgData name="Daniel Dan" userId="S::daniel.dan@modul.ac.at::e2a95533-a292-400e-bcf5-c81090ef720f" providerId="AD" clId="Web-{690A8561-0462-61C5-122F-B37E0D33A249}" dt="2022-02-25T17:56:39.833" v="378"/>
          <ac:spMkLst>
            <pc:docMk/>
            <pc:sldMk cId="0" sldId="261"/>
            <ac:spMk id="119" creationId="{00000000-0000-0000-0000-000000000000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8:50.102" v="390" actId="14100"/>
          <ac:picMkLst>
            <pc:docMk/>
            <pc:sldMk cId="0" sldId="261"/>
            <ac:picMk id="3" creationId="{4BE485D4-BF09-47D2-A8B4-13ABA91EAB8C}"/>
          </ac:picMkLst>
        </pc:picChg>
        <pc:cxnChg chg="del mod">
          <ac:chgData name="Daniel Dan" userId="S::daniel.dan@modul.ac.at::e2a95533-a292-400e-bcf5-c81090ef720f" providerId="AD" clId="Web-{690A8561-0462-61C5-122F-B37E0D33A249}" dt="2022-02-25T17:56:20.739" v="375"/>
          <ac:cxnSpMkLst>
            <pc:docMk/>
            <pc:sldMk cId="0" sldId="261"/>
            <ac:cxnSpMk id="120" creationId="{00000000-0000-0000-0000-000000000000}"/>
          </ac:cxnSpMkLst>
        </pc:cxnChg>
        <pc:cxnChg chg="del mod">
          <ac:chgData name="Daniel Dan" userId="S::daniel.dan@modul.ac.at::e2a95533-a292-400e-bcf5-c81090ef720f" providerId="AD" clId="Web-{690A8561-0462-61C5-122F-B37E0D33A249}" dt="2022-02-25T17:56:20.739" v="374"/>
          <ac:cxnSpMkLst>
            <pc:docMk/>
            <pc:sldMk cId="0" sldId="261"/>
            <ac:cxnSpMk id="121" creationId="{00000000-0000-0000-0000-000000000000}"/>
          </ac:cxnSpMkLst>
        </pc:cxnChg>
      </pc:sldChg>
      <pc:sldChg chg="modSp add replId">
        <pc:chgData name="Daniel Dan" userId="S::daniel.dan@modul.ac.at::e2a95533-a292-400e-bcf5-c81090ef720f" providerId="AD" clId="Web-{690A8561-0462-61C5-122F-B37E0D33A249}" dt="2022-02-25T17:35:33.085" v="202" actId="20577"/>
        <pc:sldMkLst>
          <pc:docMk/>
          <pc:sldMk cId="862618233" sldId="307"/>
        </pc:sldMkLst>
        <pc:spChg chg="mod">
          <ac:chgData name="Daniel Dan" userId="S::daniel.dan@modul.ac.at::e2a95533-a292-400e-bcf5-c81090ef720f" providerId="AD" clId="Web-{690A8561-0462-61C5-122F-B37E0D33A249}" dt="2022-02-25T17:33:00.638" v="153" actId="20577"/>
          <ac:spMkLst>
            <pc:docMk/>
            <pc:sldMk cId="862618233" sldId="307"/>
            <ac:spMk id="86" creationId="{00000000-0000-0000-0000-000000000000}"/>
          </ac:spMkLst>
        </pc:spChg>
        <pc:spChg chg="mod">
          <ac:chgData name="Daniel Dan" userId="S::daniel.dan@modul.ac.at::e2a95533-a292-400e-bcf5-c81090ef720f" providerId="AD" clId="Web-{690A8561-0462-61C5-122F-B37E0D33A249}" dt="2022-02-25T17:35:33.085" v="202" actId="20577"/>
          <ac:spMkLst>
            <pc:docMk/>
            <pc:sldMk cId="862618233" sldId="307"/>
            <ac:spMk id="87" creationId="{00000000-0000-0000-0000-000000000000}"/>
          </ac:spMkLst>
        </pc:spChg>
      </pc:sldChg>
      <pc:sldChg chg="addSp delSp modSp add replId">
        <pc:chgData name="Daniel Dan" userId="S::daniel.dan@modul.ac.at::e2a95533-a292-400e-bcf5-c81090ef720f" providerId="AD" clId="Web-{690A8561-0462-61C5-122F-B37E0D33A249}" dt="2022-02-25T17:54:56.545" v="366" actId="20577"/>
        <pc:sldMkLst>
          <pc:docMk/>
          <pc:sldMk cId="1635341884" sldId="308"/>
        </pc:sldMkLst>
        <pc:spChg chg="del mod">
          <ac:chgData name="Daniel Dan" userId="S::daniel.dan@modul.ac.at::e2a95533-a292-400e-bcf5-c81090ef720f" providerId="AD" clId="Web-{690A8561-0462-61C5-122F-B37E0D33A249}" dt="2022-02-25T17:54:17.091" v="354"/>
          <ac:spMkLst>
            <pc:docMk/>
            <pc:sldMk cId="1635341884" sldId="308"/>
            <ac:spMk id="2" creationId="{32FF7F9F-5BD7-43AB-9D11-FCEAC2F92173}"/>
          </ac:spMkLst>
        </pc:spChg>
        <pc:spChg chg="add mod">
          <ac:chgData name="Daniel Dan" userId="S::daniel.dan@modul.ac.at::e2a95533-a292-400e-bcf5-c81090ef720f" providerId="AD" clId="Web-{690A8561-0462-61C5-122F-B37E0D33A249}" dt="2022-02-25T17:54:56.545" v="366" actId="20577"/>
          <ac:spMkLst>
            <pc:docMk/>
            <pc:sldMk cId="1635341884" sldId="308"/>
            <ac:spMk id="4" creationId="{7BC43673-A9E5-465D-B16A-6019983F8373}"/>
          </ac:spMkLst>
        </pc:spChg>
        <pc:picChg chg="add mod">
          <ac:chgData name="Daniel Dan" userId="S::daniel.dan@modul.ac.at::e2a95533-a292-400e-bcf5-c81090ef720f" providerId="AD" clId="Web-{690A8561-0462-61C5-122F-B37E0D33A249}" dt="2022-02-25T17:54:32.216" v="358" actId="1076"/>
          <ac:picMkLst>
            <pc:docMk/>
            <pc:sldMk cId="1635341884" sldId="308"/>
            <ac:picMk id="3" creationId="{7F2C4DF4-3636-442D-8BA9-40DC8304D35B}"/>
          </ac:picMkLst>
        </pc:picChg>
      </pc:sldChg>
      <pc:sldChg chg="add replId">
        <pc:chgData name="Daniel Dan" userId="S::daniel.dan@modul.ac.at::e2a95533-a292-400e-bcf5-c81090ef720f" providerId="AD" clId="Web-{690A8561-0462-61C5-122F-B37E0D33A249}" dt="2022-02-25T17:56:05.645" v="371"/>
        <pc:sldMkLst>
          <pc:docMk/>
          <pc:sldMk cId="808992841" sldId="309"/>
        </pc:sldMkLst>
      </pc:sldChg>
    </pc:docChg>
  </pc:docChgLst>
  <pc:docChgLst>
    <pc:chgData name="Daniel Dan" userId="S::daniel.dan@modul.ac.at::e2a95533-a292-400e-bcf5-c81090ef720f" providerId="AD" clId="Web-{6650C529-5FF6-DF91-408E-CA6877BEA450}"/>
    <pc:docChg chg="modSld">
      <pc:chgData name="Daniel Dan" userId="S::daniel.dan@modul.ac.at::e2a95533-a292-400e-bcf5-c81090ef720f" providerId="AD" clId="Web-{6650C529-5FF6-DF91-408E-CA6877BEA450}" dt="2022-02-28T12:12:33.858" v="9" actId="20577"/>
      <pc:docMkLst>
        <pc:docMk/>
      </pc:docMkLst>
      <pc:sldChg chg="modSp">
        <pc:chgData name="Daniel Dan" userId="S::daniel.dan@modul.ac.at::e2a95533-a292-400e-bcf5-c81090ef720f" providerId="AD" clId="Web-{6650C529-5FF6-DF91-408E-CA6877BEA450}" dt="2022-02-28T12:12:33.858" v="9" actId="20577"/>
        <pc:sldMkLst>
          <pc:docMk/>
          <pc:sldMk cId="0" sldId="305"/>
        </pc:sldMkLst>
        <pc:spChg chg="mod">
          <ac:chgData name="Daniel Dan" userId="S::daniel.dan@modul.ac.at::e2a95533-a292-400e-bcf5-c81090ef720f" providerId="AD" clId="Web-{6650C529-5FF6-DF91-408E-CA6877BEA450}" dt="2022-02-28T12:12:33.858" v="9" actId="20577"/>
          <ac:spMkLst>
            <pc:docMk/>
            <pc:sldMk cId="0" sldId="305"/>
            <ac:spMk id="43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70365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3033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9269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12463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076781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97122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84861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36236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3917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61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61437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971242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76139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40060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17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412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24959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62126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27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94602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88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7331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29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556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30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0885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31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81057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09143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33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30651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34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440179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35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13748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36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0776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96825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848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4991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40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60432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68017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9295916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43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955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2583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4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5857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833424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 dirty="0">
              <a:solidFill>
                <a:schemeClr val="dk1"/>
              </a:solidFill>
              <a:latin typeface="Blackadder ITC" panose="04020505051007020D02" pitchFamily="82" charset="0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00000000-1234-1234-1234-123412341234}" type="slidenum">
              <a:rPr kumimoji="0" lang="de-DE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lackadder ITC" panose="04020505051007020D02" pitchFamily="82" charset="0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7</a:t>
            </a:fld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lackadder ITC" panose="04020505051007020D02" pitchFamily="8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64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6512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709932" y="4861443"/>
            <a:ext cx="5679439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25" tIns="94725" rIns="94725" bIns="947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:notes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25" tIns="49500" rIns="99025" bIns="495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de-DE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92453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1e8dd047e_0_15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1e8dd047e_0_15"/>
          <p:cNvSpPr txBox="1">
            <a:spLocks noGrp="1"/>
          </p:cNvSpPr>
          <p:nvPr>
            <p:ph type="body" idx="1"/>
          </p:nvPr>
        </p:nvSpPr>
        <p:spPr>
          <a:xfrm>
            <a:off x="2286000" y="338760"/>
            <a:ext cx="6399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AB9558B-27C5-4CC8-9685-151D67DE7720}"/>
              </a:ext>
            </a:extLst>
          </p:cNvPr>
          <p:cNvSpPr txBox="1"/>
          <p:nvPr userDrawn="1"/>
        </p:nvSpPr>
        <p:spPr>
          <a:xfrm>
            <a:off x="8180614" y="6470198"/>
            <a:ext cx="12328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CE9CBD56-2686-4AAC-B011-CC68FE510BD3}" type="slidenum">
              <a:rPr lang="de-AT" smtClean="0">
                <a:solidFill>
                  <a:schemeClr val="bg1"/>
                </a:solidFill>
              </a:rPr>
              <a:t>‹Nr.›</a:t>
            </a:fld>
            <a:r>
              <a:rPr lang="de-AT" dirty="0">
                <a:solidFill>
                  <a:schemeClr val="bg1"/>
                </a:solidFill>
              </a:rPr>
              <a:t> / 44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g61e8dd047e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g61e8dd047e_0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360"/>
            <a:ext cx="9143642" cy="685728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61e8dd047e_0_0"/>
          <p:cNvSpPr/>
          <p:nvPr/>
        </p:nvSpPr>
        <p:spPr>
          <a:xfrm>
            <a:off x="3657600" y="1481760"/>
            <a:ext cx="184200" cy="3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3.xml"/><Relationship Id="rId7" Type="http://schemas.openxmlformats.org/officeDocument/2006/relationships/slide" Target="slide3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27.xml"/><Relationship Id="rId5" Type="http://schemas.openxmlformats.org/officeDocument/2006/relationships/slide" Target="slide17.xml"/><Relationship Id="rId10" Type="http://schemas.openxmlformats.org/officeDocument/2006/relationships/slide" Target="slide44.xml"/><Relationship Id="rId4" Type="http://schemas.openxmlformats.org/officeDocument/2006/relationships/slide" Target="slide8.xml"/><Relationship Id="rId9" Type="http://schemas.openxmlformats.org/officeDocument/2006/relationships/slide" Target="slide4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" y="19050"/>
            <a:ext cx="9144000" cy="6858046"/>
          </a:xfrm>
          <a:prstGeom prst="rect">
            <a:avLst/>
          </a:prstGeom>
          <a:solidFill>
            <a:srgbClr val="D3242A"/>
          </a:solidFill>
          <a:ln>
            <a:noFill/>
          </a:ln>
        </p:spPr>
      </p:pic>
      <p:sp>
        <p:nvSpPr>
          <p:cNvPr id="79" name="Google Shape;79;p1"/>
          <p:cNvSpPr txBox="1">
            <a:spLocks noGrp="1"/>
          </p:cNvSpPr>
          <p:nvPr>
            <p:ph type="title"/>
          </p:nvPr>
        </p:nvSpPr>
        <p:spPr>
          <a:xfrm>
            <a:off x="353192" y="4030874"/>
            <a:ext cx="82293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rPr lang="en-US" sz="4400" b="1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Fundamentals of Computer Science and Programming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lang="en-US" sz="4400" b="1" noProof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3078373" y="5302785"/>
            <a:ext cx="2702719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spcBef>
                <a:spcPts val="0"/>
              </a:spcBef>
              <a:buSzPts val="800"/>
            </a:pP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en-US" sz="3200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3200" b="0" i="0" u="none" strike="noStrike" cap="none" noProof="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Logic</a:t>
            </a:r>
            <a:endParaRPr lang="en-US" sz="3200" b="0" i="0" u="none" strike="noStrike" cap="none" noProof="0" dirty="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EBE914-4CDA-45B5-B72B-D9613B9F4C3F}"/>
              </a:ext>
            </a:extLst>
          </p:cNvPr>
          <p:cNvSpPr/>
          <p:nvPr/>
        </p:nvSpPr>
        <p:spPr>
          <a:xfrm>
            <a:off x="8147261" y="6409467"/>
            <a:ext cx="702051" cy="316357"/>
          </a:xfrm>
          <a:prstGeom prst="rect">
            <a:avLst/>
          </a:prstGeom>
          <a:solidFill>
            <a:srgbClr val="D324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  <p:transition spd="slow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 and unary logical operators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displays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Especially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valuable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determining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375923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1800" b="0" i="1" noProof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noProof="0" dirty="0"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1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9753280"/>
                  </p:ext>
                </p:extLst>
              </p:nvPr>
            </p:nvGraphicFramePr>
            <p:xfrm>
              <a:off x="3802200" y="2845730"/>
              <a:ext cx="1359176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670126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689050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368" t="-9836" r="-350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Google Shape;87;p2">
            <a:extLst>
              <a:ext uri="{FF2B5EF4-FFF2-40B4-BE49-F238E27FC236}">
                <a16:creationId xmlns:a16="http://schemas.microsoft.com/office/drawing/2014/main" id="{ABEE0D1E-BC1E-4A49-BC7E-5EA36842F665}"/>
              </a:ext>
            </a:extLst>
          </p:cNvPr>
          <p:cNvSpPr txBox="1">
            <a:spLocks/>
          </p:cNvSpPr>
          <p:nvPr/>
        </p:nvSpPr>
        <p:spPr>
          <a:xfrm>
            <a:off x="455700" y="4348732"/>
            <a:ext cx="8229600" cy="1076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1: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We can consider the negation of a proposition as a result of the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negation operator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 a proposition. The negation operator constructs a new proposition from a single existing proposition, i.e., this operator is a unary operator.</a:t>
            </a:r>
          </a:p>
          <a:p>
            <a:pPr marL="0" indent="0">
              <a:spcBef>
                <a:spcPts val="640"/>
              </a:spcBef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53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Binary logical operators (connectives): 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69960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053313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3: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true and is false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and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C2163BB4-D0D3-46B9-9136-6699537815AE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2: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Conjunction of two propositions is a 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333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5: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∧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endParaRPr lang="de-AT" sz="1800" dirty="0"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and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without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9373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∧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and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33039" y="2504849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3038" y="2808205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03458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551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843958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table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two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145119"/>
              </p:ext>
            </p:extLst>
          </p:nvPr>
        </p:nvGraphicFramePr>
        <p:xfrm>
          <a:off x="3303830" y="3218425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4: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statement “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” denoted by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both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 false and is true otherwise. The proposition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 or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2B3DBA76-86B7-4A00-BBC4-1005D6F1B7FF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57428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3</a:t>
            </a:r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Disjunction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of two propositions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is also a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binary logical operator.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7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6: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„Today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„Today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raining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∨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including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rainy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Fridays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on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days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than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Friday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when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it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also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does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not rain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Disjunction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4381547"/>
              </p:ext>
            </p:extLst>
          </p:nvPr>
        </p:nvGraphicFramePr>
        <p:xfrm>
          <a:off x="457199" y="3454542"/>
          <a:ext cx="82296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65637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10037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263588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Today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Friday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∨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Today is Friday or it is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raning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today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3281" y="2482763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493281" y="2813003"/>
            <a:ext cx="6587147" cy="48970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57199" y="3417146"/>
            <a:ext cx="8229600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105D8C41-AB0B-4103-ADE8-A5754AD1140A}"/>
              </a:ext>
            </a:extLst>
          </p:cNvPr>
          <p:cNvSpPr txBox="1">
            <a:spLocks/>
          </p:cNvSpPr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4: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 use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disjunction corresponds to an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inclusive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way, i.e., a disjunction is true when either of the two propositions is true or when both are true.</a:t>
            </a:r>
            <a:endParaRPr lang="en-US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AE9629E-B9B7-453A-9A1A-71B368A4AA39}"/>
              </a:ext>
            </a:extLst>
          </p:cNvPr>
          <p:cNvSpPr/>
          <p:nvPr/>
        </p:nvSpPr>
        <p:spPr>
          <a:xfrm>
            <a:off x="455700" y="5618491"/>
            <a:ext cx="8229600" cy="77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2970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or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61101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exclusive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287658"/>
              </p:ext>
            </p:extLst>
          </p:nvPr>
        </p:nvGraphicFramePr>
        <p:xfrm>
          <a:off x="3303830" y="398547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2372654"/>
            <a:ext cx="8229600" cy="107699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5: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exclusive or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denoted by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exactly one of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true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B208AB0-BD12-4E6E-9BA5-46E3F7093895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disjunction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was in an inclusive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way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also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in English, i.e., „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(but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both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)“</a:t>
            </a:r>
          </a:p>
        </p:txBody>
      </p:sp>
    </p:spTree>
    <p:extLst>
      <p:ext uri="{BB962C8B-B14F-4D97-AF65-F5344CB8AC3E}">
        <p14:creationId xmlns:p14="http://schemas.microsoft.com/office/powerpoint/2010/main" val="3609419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39132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7: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and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„Mary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exclusive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DE" sz="1800" i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„Mary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.“</a:t>
            </a:r>
          </a:p>
          <a:p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⊕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True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(but not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Mary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both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singer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a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writer</a:t>
            </a: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Exclusive or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834357"/>
              </p:ext>
            </p:extLst>
          </p:nvPr>
        </p:nvGraphicFramePr>
        <p:xfrm>
          <a:off x="797338" y="3459983"/>
          <a:ext cx="7650067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5131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2005496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3579440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singer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a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⊕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Mary is a singer or a writer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96758" y="2511821"/>
            <a:ext cx="4463659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35937" y="2778667"/>
            <a:ext cx="8068564" cy="57920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575117" y="3412012"/>
            <a:ext cx="7990205" cy="1950141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4348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Implication and biconditional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06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42977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414411"/>
              </p:ext>
            </p:extLst>
          </p:nvPr>
        </p:nvGraphicFramePr>
        <p:xfrm>
          <a:off x="3303830" y="3517444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4062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6: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true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and true otherwise. In this implication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lled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(or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antecedent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premise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called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conclusion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(or </a:t>
            </a:r>
            <a:r>
              <a:rPr lang="en-US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consequence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).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4909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Implications arise in many places in mathematical reasoning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wide variety of terminology is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impli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es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only 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sufficient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whenever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necessary for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BF3BC74B-2A29-4613-9F65-A2968A103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07311"/>
              </p:ext>
            </p:extLst>
          </p:nvPr>
        </p:nvGraphicFramePr>
        <p:xfrm>
          <a:off x="4850942" y="285872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5700" y="5466818"/>
            <a:ext cx="8229600" cy="82997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640"/>
              </a:spcBef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Remark 5: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 false only if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true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is false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Hence, it is true when both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are true, and when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false (no matter the truth value of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322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Outline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07901-CF88-4DD5-92F9-27B080708D9F}"/>
              </a:ext>
            </a:extLst>
          </p:cNvPr>
          <p:cNvSpPr txBox="1"/>
          <p:nvPr/>
        </p:nvSpPr>
        <p:spPr>
          <a:xfrm>
            <a:off x="457200" y="1701579"/>
            <a:ext cx="75338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Propositions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Logical operators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Implication and biconditional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Operator precedence and truth tables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More on logical equivalence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Exercise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129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mplication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true when its hypothesis is false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We can think of it as a contract or an obligation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condition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specified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contract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00EE3C5-65CC-4AD5-AA84-C586672F7B37}"/>
              </a:ext>
            </a:extLst>
          </p:cNvPr>
          <p:cNvSpPr txBox="1"/>
          <p:nvPr/>
        </p:nvSpPr>
        <p:spPr>
          <a:xfrm>
            <a:off x="457200" y="3052208"/>
            <a:ext cx="82296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8: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must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tax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specify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anything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someone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violate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obligation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make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25,000€ and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return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80871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Google Shape;87;p2">
            <a:extLst>
              <a:ext uri="{FF2B5EF4-FFF2-40B4-BE49-F238E27FC236}">
                <a16:creationId xmlns:a16="http://schemas.microsoft.com/office/drawing/2014/main" id="{548E3E19-A831-4D60-AB5A-A48476482AA7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189604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6: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 have defined implications more generally than their meaning in the English language. 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In English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conclusion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 In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exist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88FED7C-5CDD-415E-81FA-E6AE89E3F09C}"/>
              </a:ext>
            </a:extLst>
          </p:cNvPr>
          <p:cNvSpPr txBox="1"/>
          <p:nvPr/>
        </p:nvSpPr>
        <p:spPr>
          <a:xfrm>
            <a:off x="457200" y="2888255"/>
            <a:ext cx="8229600" cy="313932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9: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will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“.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This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valid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unless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sunny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but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beach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consider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Friday,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4“.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Clearly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direct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-and-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effect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relationship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between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regardless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Morover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whole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from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definition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consequence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hypothesis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does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not matter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CBD9028D-FAEB-4AF1-A3BD-CBB6A72DA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392645"/>
              </p:ext>
            </p:extLst>
          </p:nvPr>
        </p:nvGraphicFramePr>
        <p:xfrm>
          <a:off x="6654579" y="350011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58326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600"/>
            <a:ext cx="8229600" cy="2308324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Determine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whether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each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following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 + 1 = 2,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 + 2 = 5.	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5.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3,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True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+ 1 = 2,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pigs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	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2 + 2 = 4,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1 + 2 =3.		True</a:t>
            </a: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Implication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4166242" y="195844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D095996C-6B3B-474D-A210-7C8EBC61C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653219"/>
              </p:ext>
            </p:extLst>
          </p:nvPr>
        </p:nvGraphicFramePr>
        <p:xfrm>
          <a:off x="6296770" y="1958440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15" name="Rechteck 14">
            <a:extLst>
              <a:ext uri="{FF2B5EF4-FFF2-40B4-BE49-F238E27FC236}">
                <a16:creationId xmlns:a16="http://schemas.microsoft.com/office/drawing/2014/main" id="{0BB3A327-6D03-4568-B580-53071901638A}"/>
              </a:ext>
            </a:extLst>
          </p:cNvPr>
          <p:cNvSpPr/>
          <p:nvPr/>
        </p:nvSpPr>
        <p:spPr>
          <a:xfrm>
            <a:off x="4166242" y="222637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A3CC45B-0889-4379-B6A2-606B8166EFE6}"/>
              </a:ext>
            </a:extLst>
          </p:cNvPr>
          <p:cNvSpPr/>
          <p:nvPr/>
        </p:nvSpPr>
        <p:spPr>
          <a:xfrm>
            <a:off x="4173186" y="2529197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A06C99F6-E246-49B0-88DD-40B8DB00D9F6}"/>
              </a:ext>
            </a:extLst>
          </p:cNvPr>
          <p:cNvSpPr/>
          <p:nvPr/>
        </p:nvSpPr>
        <p:spPr>
          <a:xfrm>
            <a:off x="4166242" y="2749030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FB14BD39-3DC2-478E-8788-480443B50608}"/>
              </a:ext>
            </a:extLst>
          </p:cNvPr>
          <p:cNvSpPr/>
          <p:nvPr/>
        </p:nvSpPr>
        <p:spPr>
          <a:xfrm>
            <a:off x="4152471" y="307698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14FD64A-941A-4A55-8E1C-C7E0A985DE24}"/>
              </a:ext>
            </a:extLst>
          </p:cNvPr>
          <p:cNvSpPr/>
          <p:nvPr/>
        </p:nvSpPr>
        <p:spPr>
          <a:xfrm>
            <a:off x="4135859" y="3336153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B5F9E3CC-8B27-4243-A7ED-01B62C167D5D}"/>
              </a:ext>
            </a:extLst>
          </p:cNvPr>
          <p:cNvSpPr/>
          <p:nvPr/>
        </p:nvSpPr>
        <p:spPr>
          <a:xfrm>
            <a:off x="4205486" y="3580652"/>
            <a:ext cx="639874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5820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24090212"/>
                  </p:ext>
                </p:extLst>
              </p:nvPr>
            </p:nvGraphicFramePr>
            <p:xfrm>
              <a:off x="2436313" y="3171379"/>
              <a:ext cx="410165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83235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11475" r="-10143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392701" t="-11475" r="-2920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7: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propositions and let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be their implication. The implication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the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converse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inverse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and the implication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called </a:t>
                </a:r>
                <a:r>
                  <a:rPr lang="en-US" sz="1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contrapositive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" name="Google Shape;87;p2">
                <a:extLst>
                  <a:ext uri="{FF2B5EF4-FFF2-40B4-BE49-F238E27FC236}">
                    <a16:creationId xmlns:a16="http://schemas.microsoft.com/office/drawing/2014/main" id="{C7D1ADFE-A6D5-4342-A221-03DEBB45B85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5600"/>
                <a:ext cx="8229600" cy="1093759"/>
              </a:xfrm>
              <a:prstGeom prst="rect">
                <a:avLst/>
              </a:prstGeom>
              <a:blipFill>
                <a:blip r:embed="rId4"/>
                <a:stretch>
                  <a:fillRect l="-667" b="-3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00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610622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two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1746"/>
              </p:ext>
            </p:extLst>
          </p:nvPr>
        </p:nvGraphicFramePr>
        <p:xfrm>
          <a:off x="3303830" y="2985089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be propositions. The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, is the proposition that is true when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have the same truth values and is false otherwise.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90587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780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Biconditional is true when both implications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p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are true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Terminology used to express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lang="en-US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</a:t>
            </a: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if and only </a:t>
            </a:r>
            <a:r>
              <a:rPr lang="en-US" sz="1800" noProof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iff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is necessary and sufficient for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endParaRPr lang="en-US" sz="1800" i="1" noProof="0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and conversely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477E2D1D-6BFC-464C-974D-D0FF53D61B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07970"/>
              </p:ext>
            </p:extLst>
          </p:nvPr>
        </p:nvGraphicFramePr>
        <p:xfrm>
          <a:off x="5364361" y="2690727"/>
          <a:ext cx="2299579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456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654381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022742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532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>
            <a:extLst>
              <a:ext uri="{FF2B5EF4-FFF2-40B4-BE49-F238E27FC236}">
                <a16:creationId xmlns:a16="http://schemas.microsoft.com/office/drawing/2014/main" id="{13A65EBB-A1A5-407F-BBD0-068D3FAF0CFF}"/>
              </a:ext>
            </a:extLst>
          </p:cNvPr>
          <p:cNvSpPr txBox="1"/>
          <p:nvPr/>
        </p:nvSpPr>
        <p:spPr>
          <a:xfrm>
            <a:off x="457200" y="1605599"/>
            <a:ext cx="8229600" cy="4010400"/>
          </a:xfrm>
          <a:prstGeom prst="rect">
            <a:avLst/>
          </a:prstGeom>
          <a:solidFill>
            <a:srgbClr val="DAE3F3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11: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Find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 and 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„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“.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biconditional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when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DE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„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only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DE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.“</a:t>
            </a:r>
          </a:p>
          <a:p>
            <a:pPr lvl="0"/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en-US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q</a:t>
            </a:r>
            <a:r>
              <a:rPr kumimoji="0" lang="de-AT" sz="1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: True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both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and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if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it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is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neither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below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freezing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	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nor</a:t>
            </a:r>
            <a:r>
              <a:rPr kumimoji="0" lang="de-AT" sz="18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snowing</a:t>
            </a:r>
            <a:endParaRPr kumimoji="0" lang="de-AT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 lvl="0"/>
            <a:r>
              <a:rPr lang="de-AT" sz="1800" noProof="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            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False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otherwise</a:t>
            </a:r>
            <a:endParaRPr kumimoji="0" lang="de-AT" sz="18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Biconditional</a:t>
            </a:r>
            <a:endParaRPr lang="en-US" noProof="0" dirty="0">
              <a:solidFill>
                <a:schemeClr val="dk1"/>
              </a:solidFill>
            </a:endParaRPr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53575"/>
              </p:ext>
            </p:extLst>
          </p:nvPr>
        </p:nvGraphicFramePr>
        <p:xfrm>
          <a:off x="505238" y="3695979"/>
          <a:ext cx="811466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79968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6783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4156393">
                  <a:extLst>
                    <a:ext uri="{9D8B030D-6E8A-4147-A177-3AD203B41FA5}">
                      <a16:colId xmlns:a16="http://schemas.microsoft.com/office/drawing/2014/main" val="2601380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below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freezing</a:t>
                      </a:r>
                      <a:endParaRPr lang="de-DE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↔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: It is below freezing </a:t>
                      </a:r>
                      <a:r>
                        <a:rPr lang="en-US" sz="1800" b="0" i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iff</a:t>
                      </a:r>
                      <a:r>
                        <a:rPr lang="en-US" sz="1800" b="0" i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it is snowing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33EF1B8D-63FD-4EEA-B303-3A71FFC5E748}"/>
              </a:ext>
            </a:extLst>
          </p:cNvPr>
          <p:cNvSpPr/>
          <p:nvPr/>
        </p:nvSpPr>
        <p:spPr>
          <a:xfrm>
            <a:off x="528289" y="2485330"/>
            <a:ext cx="5224811" cy="2730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5AEFFB-553A-4E4F-BF1F-3A339268E2D8}"/>
              </a:ext>
            </a:extLst>
          </p:cNvPr>
          <p:cNvSpPr/>
          <p:nvPr/>
        </p:nvSpPr>
        <p:spPr>
          <a:xfrm>
            <a:off x="528289" y="2758350"/>
            <a:ext cx="8068564" cy="82940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01E0993-4620-4758-BD9E-A52C1629510A}"/>
              </a:ext>
            </a:extLst>
          </p:cNvPr>
          <p:cNvSpPr/>
          <p:nvPr/>
        </p:nvSpPr>
        <p:spPr>
          <a:xfrm>
            <a:off x="472120" y="3587750"/>
            <a:ext cx="8166642" cy="202824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AT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763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Operator precedence and</a:t>
            </a:r>
            <a:b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truth tables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56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 with &gt;2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Connectives can be used to construct compound propositions with &gt;2 propositions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have to take care of operator precedence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more complex cases we can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also use parentheses (): highest precedence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Precedence of logical operators:</a:t>
                </a: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Negation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</m:oMath>
                </a14:m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Conjunction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Disjunction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</a:t>
                </a:r>
                <a:endParaRPr lang="en-US" sz="1800" noProof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800100" lvl="1" indent="-342900">
                  <a:spcBef>
                    <a:spcPts val="64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Implication and biconditional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↔</a:t>
                </a:r>
                <a:endParaRPr lang="en-US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 case of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equal precedence the operand associates to the right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 r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7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Operator precedence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600"/>
            <a:ext cx="8229600" cy="3445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12: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Operator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precedence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DE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(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sz="180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))</m:t>
                              </m: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elle 6">
                <a:extLst>
                  <a:ext uri="{FF2B5EF4-FFF2-40B4-BE49-F238E27FC236}">
                    <a16:creationId xmlns:a16="http://schemas.microsoft.com/office/drawing/2014/main" id="{B40BC84B-106A-4BE6-B73C-9E163B41D49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72318731"/>
                  </p:ext>
                </p:extLst>
              </p:nvPr>
            </p:nvGraphicFramePr>
            <p:xfrm>
              <a:off x="2539742" y="2164634"/>
              <a:ext cx="3786823" cy="259588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408555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Proposition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Parenthesized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version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108197" r="-176991" b="-5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108197" r="-1010" b="-5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2" t="-208197" r="-176991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57323" t="-208197" r="-1010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82280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↔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))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021185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9772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553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Google Shape;87;p2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use truth tables for compounds with &gt;2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We always list all possible combinations of truth values of individual props.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n 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individual props. 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combinations of truth values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Hence, with 3 variables we have 8 rows in the table</a:t>
                </a:r>
              </a:p>
              <a:p>
                <a:pPr marL="285750" indent="-285750">
                  <a:spcBef>
                    <a:spcPts val="640"/>
                  </a:spcBef>
                  <a:buFont typeface="Wingdings" panose="05000000000000000000" pitchFamily="2" charset="2"/>
                  <a:buChar char="v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Therefore, truth tables are rarely used for more than 3 variables</a:t>
                </a: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7" name="Google Shape;87;p2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606217"/>
                <a:ext cx="8229600" cy="3485613"/>
              </a:xfrm>
              <a:prstGeom prst="rect">
                <a:avLst/>
              </a:prstGeom>
              <a:blipFill>
                <a:blip r:embed="rId3"/>
                <a:stretch>
                  <a:fillRect l="-1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7786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Truth tables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7"/>
            <a:ext cx="8229600" cy="3485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069A3E8-1602-4627-9F24-57C38B6A5E2E}"/>
              </a:ext>
            </a:extLst>
          </p:cNvPr>
          <p:cNvSpPr txBox="1"/>
          <p:nvPr/>
        </p:nvSpPr>
        <p:spPr>
          <a:xfrm>
            <a:off x="457200" y="1605600"/>
            <a:ext cx="8229600" cy="4536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kumimoji="0" lang="de-DE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13: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Construct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proposition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de-AT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</a:p>
          <a:p>
            <a:pPr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mbria Math" panose="02040503050406030204" pitchFamily="18" charset="0"/>
              <a:cs typeface="Calibri" panose="020F0502020204030204" pitchFamily="34" charset="0"/>
              <a:sym typeface="Arial"/>
            </a:endParaRPr>
          </a:p>
          <a:p>
            <a:pPr>
              <a:defRPr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U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sing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our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precendence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rules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parenthesized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version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: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(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r>
              <a:rPr lang="de-AT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A3A8028-8BCD-42D9-A316-F000FA72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30022"/>
              </p:ext>
            </p:extLst>
          </p:nvPr>
        </p:nvGraphicFramePr>
        <p:xfrm>
          <a:off x="2539742" y="2628096"/>
          <a:ext cx="4101779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8303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408991516"/>
                    </a:ext>
                  </a:extLst>
                </a:gridCol>
                <a:gridCol w="583033">
                  <a:extLst>
                    <a:ext uri="{9D8B030D-6E8A-4147-A177-3AD203B41FA5}">
                      <a16:colId xmlns:a16="http://schemas.microsoft.com/office/drawing/2014/main" val="1161540315"/>
                    </a:ext>
                  </a:extLst>
                </a:gridCol>
                <a:gridCol w="1018862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  <a:gridCol w="1333818">
                  <a:extLst>
                    <a:ext uri="{9D8B030D-6E8A-4147-A177-3AD203B41FA5}">
                      <a16:colId xmlns:a16="http://schemas.microsoft.com/office/drawing/2014/main" val="3406451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DE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(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q 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→ </a:t>
                      </a:r>
                      <a:r>
                        <a:rPr lang="en-US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</a:t>
                      </a:r>
                      <a:r>
                        <a:rPr lang="en-US" sz="18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)</a:t>
                      </a:r>
                      <a:endParaRPr lang="de-AT" sz="1800" b="0" i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19397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7521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2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0211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368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442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60981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0522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Tautology and contradiction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161766"/>
            <a:ext cx="8229600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examples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tautology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and a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contradiction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𝑝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48682621"/>
                  </p:ext>
                </p:extLst>
              </p:nvPr>
            </p:nvGraphicFramePr>
            <p:xfrm>
              <a:off x="3285041" y="3605126"/>
              <a:ext cx="2426827" cy="111252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43083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45293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77622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766827">
                      <a:extLst>
                        <a:ext uri="{9D8B030D-6E8A-4147-A177-3AD203B41FA5}">
                          <a16:colId xmlns:a16="http://schemas.microsoft.com/office/drawing/2014/main" val="10051206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97297" t="-9836" r="-350000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14063" t="-9836" r="-10234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17460" t="-9836" r="-3968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139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9: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compound proposition that is always true, no matter what the truth values of the individual propositions that occur in it,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tautology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A compound proposition that is always false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contradiction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 Finally, a proposition that is neither a tautology nor a contradiction is called a 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contingency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3600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9" name="Google Shape;87;p2">
            <a:extLst>
              <a:ext uri="{FF2B5EF4-FFF2-40B4-BE49-F238E27FC236}">
                <a16:creationId xmlns:a16="http://schemas.microsoft.com/office/drawing/2014/main" id="{C7D1ADFE-A6D5-4342-A221-03DEBB45B8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8495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propositions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called logically equivalent if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↔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is a tautology. The notation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⇔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denotes that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i="1" noProof="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q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 are logically equivalent.</a:t>
            </a:r>
          </a:p>
          <a:p>
            <a:pPr marL="0" indent="0">
              <a:spcBef>
                <a:spcPts val="640"/>
              </a:spcBef>
            </a:pPr>
            <a:endParaRPr lang="en-US" noProof="0" dirty="0"/>
          </a:p>
        </p:txBody>
      </p:sp>
      <p:sp>
        <p:nvSpPr>
          <p:cNvPr id="6" name="Google Shape;87;p2">
            <a:extLst>
              <a:ext uri="{FF2B5EF4-FFF2-40B4-BE49-F238E27FC236}">
                <a16:creationId xmlns:a16="http://schemas.microsoft.com/office/drawing/2014/main" id="{67D2E7C6-2835-48A2-A565-A1A38D60D3A5}"/>
              </a:ext>
            </a:extLst>
          </p:cNvPr>
          <p:cNvSpPr txBox="1">
            <a:spLocks/>
          </p:cNvSpPr>
          <p:nvPr/>
        </p:nvSpPr>
        <p:spPr>
          <a:xfrm>
            <a:off x="428244" y="2392472"/>
            <a:ext cx="8229600" cy="79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One way to determine the equivalence is with truth tables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 and q are equivalent if and only if the columns of their truth values agree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13: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one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of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265294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78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∨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bar>
                                  <m:barPr>
                                    <m:pos m:val="top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𝑞</m:t>
                                    </m:r>
                                  </m:e>
                                </m:bar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</a:t>
                          </a:r>
                          <a:r>
                            <a:rPr lang="en-US" sz="1800" b="0" i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68118429"/>
                  </p:ext>
                </p:extLst>
              </p:nvPr>
            </p:nvGraphicFramePr>
            <p:xfrm>
              <a:off x="2642467" y="3993429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13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13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576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Logical equivalence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14: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de-DE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This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the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second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De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Morgan‘s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law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propositions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6919446-1299-4A98-B4BB-FAFA6355C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2736000"/>
              </a:xfrm>
              <a:prstGeom prst="rect">
                <a:avLst/>
              </a:prstGeom>
              <a:blipFill>
                <a:blip r:embed="rId3"/>
                <a:stretch>
                  <a:fillRect l="-593" t="-1559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de-AT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p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0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∧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sz="1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q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de-DE" sz="1800" b="0" i="0" dirty="0" smtClean="0">
                                        <a:latin typeface="Calibri" panose="020F0502020204030204" pitchFamily="34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 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de-AT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elle 10">
                <a:extLst>
                  <a:ext uri="{FF2B5EF4-FFF2-40B4-BE49-F238E27FC236}">
                    <a16:creationId xmlns:a16="http://schemas.microsoft.com/office/drawing/2014/main" id="{413C52DB-E3A5-4333-8AC8-4108A3E4FAF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9827723"/>
                  </p:ext>
                </p:extLst>
              </p:nvPr>
            </p:nvGraphicFramePr>
            <p:xfrm>
              <a:off x="2642467" y="2371312"/>
              <a:ext cx="3654675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56269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56269">
                      <a:extLst>
                        <a:ext uri="{9D8B030D-6E8A-4147-A177-3AD203B41FA5}">
                          <a16:colId xmlns:a16="http://schemas.microsoft.com/office/drawing/2014/main" val="1408991516"/>
                        </a:ext>
                      </a:extLst>
                    </a:gridCol>
                    <a:gridCol w="673418">
                      <a:extLst>
                        <a:ext uri="{9D8B030D-6E8A-4147-A177-3AD203B41FA5}">
                          <a16:colId xmlns:a16="http://schemas.microsoft.com/office/drawing/2014/main" val="1161540315"/>
                        </a:ext>
                      </a:extLst>
                    </a:gridCol>
                    <a:gridCol w="622587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414274">
                      <a:extLst>
                        <a:ext uri="{9D8B030D-6E8A-4147-A177-3AD203B41FA5}">
                          <a16:colId xmlns:a16="http://schemas.microsoft.com/office/drawing/2014/main" val="3406451982"/>
                        </a:ext>
                      </a:extLst>
                    </a:gridCol>
                    <a:gridCol w="416814">
                      <a:extLst>
                        <a:ext uri="{9D8B030D-6E8A-4147-A177-3AD203B41FA5}">
                          <a16:colId xmlns:a16="http://schemas.microsoft.com/office/drawing/2014/main" val="2940717108"/>
                        </a:ext>
                      </a:extLst>
                    </a:gridCol>
                    <a:gridCol w="815044">
                      <a:extLst>
                        <a:ext uri="{9D8B030D-6E8A-4147-A177-3AD203B41FA5}">
                          <a16:colId xmlns:a16="http://schemas.microsoft.com/office/drawing/2014/main" val="297259439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224510" t="-11475" r="-269608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486765" t="-11475" r="-3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586765" t="-11475" r="-204412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4"/>
                          <a:stretch>
                            <a:fillRect l="-348507" t="-11475" r="-373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i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071360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Equivalences of converse, inverse, and contrapositive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79723"/>
            <a:ext cx="8229600" cy="24732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for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converse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inverse, and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contrapositive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of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implication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 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</a:t>
                          </a:r>
                          <a:r>
                            <a:rPr lang="en-US" sz="1800" b="0" baseline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→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elle 7">
                <a:extLst>
                  <a:ext uri="{FF2B5EF4-FFF2-40B4-BE49-F238E27FC236}">
                    <a16:creationId xmlns:a16="http://schemas.microsoft.com/office/drawing/2014/main" id="{DF3C206A-D024-46FD-8052-A9F0746315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1468923"/>
                  </p:ext>
                </p:extLst>
              </p:nvPr>
            </p:nvGraphicFramePr>
            <p:xfrm>
              <a:off x="2436313" y="3171379"/>
              <a:ext cx="4057201" cy="18542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63254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319414">
                      <a:extLst>
                        <a:ext uri="{9D8B030D-6E8A-4147-A177-3AD203B41FA5}">
                          <a16:colId xmlns:a16="http://schemas.microsoft.com/office/drawing/2014/main" val="1903346946"/>
                        </a:ext>
                      </a:extLst>
                    </a:gridCol>
                    <a:gridCol w="877544">
                      <a:extLst>
                        <a:ext uri="{9D8B030D-6E8A-4147-A177-3AD203B41FA5}">
                          <a16:colId xmlns:a16="http://schemas.microsoft.com/office/drawing/2014/main" val="2601380681"/>
                        </a:ext>
                      </a:extLst>
                    </a:gridCol>
                    <a:gridCol w="863574">
                      <a:extLst>
                        <a:ext uri="{9D8B030D-6E8A-4147-A177-3AD203B41FA5}">
                          <a16:colId xmlns:a16="http://schemas.microsoft.com/office/drawing/2014/main" val="3144834561"/>
                        </a:ext>
                      </a:extLst>
                    </a:gridCol>
                    <a:gridCol w="845507">
                      <a:extLst>
                        <a:ext uri="{9D8B030D-6E8A-4147-A177-3AD203B41FA5}">
                          <a16:colId xmlns:a16="http://schemas.microsoft.com/office/drawing/2014/main" val="76349857"/>
                        </a:ext>
                      </a:extLst>
                    </a:gridCol>
                    <a:gridCol w="787908">
                      <a:extLst>
                        <a:ext uri="{9D8B030D-6E8A-4147-A177-3AD203B41FA5}">
                          <a16:colId xmlns:a16="http://schemas.microsoft.com/office/drawing/2014/main" val="210709613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</a:t>
                          </a:r>
                          <a:r>
                            <a:rPr lang="en-US" sz="1800" b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→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p </a:t>
                          </a:r>
                          <a:endParaRPr lang="de-AT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287050" t="-9836" r="-964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13846" t="-9836" r="-3077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883996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989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8D7CD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19397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F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b="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a:t>T</a:t>
                          </a:r>
                          <a:endPara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a:txBody>
                      <a:tcPr>
                        <a:solidFill>
                          <a:srgbClr val="FCECE8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752175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1037392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7: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Recollect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converse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, inverse and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of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→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 q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 Converse and inverse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logically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equivalent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so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is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implication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and ist </a:t>
            </a:r>
            <a:r>
              <a:rPr lang="de-DE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contrapositive</a:t>
            </a:r>
            <a:r>
              <a:rPr lang="de-DE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32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Task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lang="de-DE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these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logical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equivalences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:</a:t>
                </a: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b="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b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b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de-AT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1200329"/>
              </a:xfrm>
              <a:prstGeom prst="rect">
                <a:avLst/>
              </a:prstGeom>
              <a:blipFill>
                <a:blip r:embed="rId3"/>
                <a:stretch>
                  <a:fillRect l="-593" t="-2538" b="-7107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7463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599"/>
            <a:ext cx="8229600" cy="388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2: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de-AT" sz="1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𝑝</m:t>
                                      </m:r>
                                    </m:e>
                                  </m:bar>
                                </m:e>
                              </m:bar>
                            </m:oMath>
                          </a14:m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elle 4">
                <a:extLst>
                  <a:ext uri="{FF2B5EF4-FFF2-40B4-BE49-F238E27FC236}">
                    <a16:creationId xmlns:a16="http://schemas.microsoft.com/office/drawing/2014/main" id="{3832AE00-6D78-4FC1-B5A9-E451B6E83B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2435228"/>
                  </p:ext>
                </p:extLst>
              </p:nvPr>
            </p:nvGraphicFramePr>
            <p:xfrm>
              <a:off x="2772894" y="2251931"/>
              <a:ext cx="3597911" cy="3082608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368743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T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F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Identity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2953173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T ⇔ T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F ⇔ F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Domination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6340356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Idempotent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42184584"/>
                      </a:ext>
                    </a:extLst>
                  </a:tr>
                  <a:tr h="420688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444" t="-642029" r="-164889" b="-2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Double Negation Law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30995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227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Introduction to logic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6216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 rules of logic give precise meaning to mathematical statements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These rules allow to distinguish between valid and invalid arguments</a:t>
            </a:r>
          </a:p>
          <a:p>
            <a:pPr marL="285750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Logic has numerous applications in computer science: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Design of computer circuits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Construction of computer programs</a:t>
            </a:r>
          </a:p>
          <a:p>
            <a:pPr marL="742950" lvl="1" indent="-285750">
              <a:spcBef>
                <a:spcPts val="640"/>
              </a:spcBef>
              <a:buFont typeface="Wingdings" panose="05000000000000000000" pitchFamily="2" charset="2"/>
              <a:buChar char="v"/>
            </a:pP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Verification of program correctness</a:t>
            </a:r>
          </a:p>
          <a:p>
            <a:pPr marL="457200" lvl="1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p:sp>
        <p:nvSpPr>
          <p:cNvPr id="4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1605600"/>
            <a:ext cx="8229600" cy="45252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Task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de-DE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: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show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these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important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DE" sz="18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DE" sz="18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do not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logical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equivalences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De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Morgan‘s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did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kumimoji="0" lang="de-DE" sz="180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lvl="0">
              <a:defRPr/>
            </a:pPr>
            <a:endParaRPr lang="de-AT" sz="1800" i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∧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14:m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p</m:t>
                                  </m:r>
                                  <m:r>
                                    <m:rPr>
                                      <m:nor/>
                                    </m:rPr>
                                    <a:rPr lang="de-AT" sz="18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∨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1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q</m:t>
                                  </m:r>
                                  <m:r>
                                    <m:rPr>
                                      <m:nor/>
                                    </m:rPr>
                                    <a:rPr lang="de-DE" sz="1800" dirty="0">
                                      <a:latin typeface="Calibri" panose="020F0502020204030204" pitchFamily="34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 </m:t>
                                  </m:r>
                                </m:e>
                              </m:acc>
                            </m:oMath>
                          </a14:m>
                          <a:r>
                            <a:rPr lang="de-AT" sz="180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𝑝</m:t>
                                  </m:r>
                                </m:e>
                              </m:bar>
                            </m:oMath>
                          </a14:m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</a:t>
                          </a:r>
                          <a14:m>
                            <m:oMath xmlns:m="http://schemas.openxmlformats.org/officeDocument/2006/math">
                              <m:r>
                                <a:rPr lang="de-AT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bar>
                                <m:barPr>
                                  <m:pos m:val="top"/>
                                  <m:ctrlP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barPr>
                                <m:e>
                                  <m:r>
                                    <a:rPr lang="de-AT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𝑞</m:t>
                                  </m:r>
                                </m:e>
                              </m:bar>
                              <m:r>
                                <a:rPr lang="de-AT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</m:oMath>
                          </a14:m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elle 5">
                <a:extLst>
                  <a:ext uri="{FF2B5EF4-FFF2-40B4-BE49-F238E27FC236}">
                    <a16:creationId xmlns:a16="http://schemas.microsoft.com/office/drawing/2014/main" id="{64BFD6C8-7A5F-44C3-ACD6-5D8C0B6A769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0973691"/>
                  </p:ext>
                </p:extLst>
              </p:nvPr>
            </p:nvGraphicFramePr>
            <p:xfrm>
              <a:off x="1825965" y="2528930"/>
              <a:ext cx="5587048" cy="33020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357880">
                      <a:extLst>
                        <a:ext uri="{9D8B030D-6E8A-4147-A177-3AD203B41FA5}">
                          <a16:colId xmlns:a16="http://schemas.microsoft.com/office/drawing/2014/main" val="2842836235"/>
                        </a:ext>
                      </a:extLst>
                    </a:gridCol>
                    <a:gridCol w="2229168">
                      <a:extLst>
                        <a:ext uri="{9D8B030D-6E8A-4147-A177-3AD203B41FA5}">
                          <a16:colId xmlns:a16="http://schemas.microsoft.com/office/drawing/2014/main" val="652919420"/>
                        </a:ext>
                      </a:extLst>
                    </a:gridCol>
                  </a:tblGrid>
                  <a:tr h="370840">
                    <a:tc gridSpan="2"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Logical </a:t>
                          </a: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Equivalences</a:t>
                          </a: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.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de-AT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734117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Equivalence</a:t>
                          </a:r>
                          <a:endParaRPr lang="de-DE" sz="1800" b="1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1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Name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35059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 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Commutative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de-DE" sz="1800" b="0" i="0" dirty="0">
                            <a:latin typeface="Calibri" panose="020F0502020204030204" pitchFamily="34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337974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Associative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9912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de-DE" sz="1800" b="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(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⇔ </a:t>
                          </a:r>
                          <a:r>
                            <a:rPr lang="de-DE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(</a:t>
                          </a:r>
                          <a:r>
                            <a:rPr lang="de-DE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∧ </a:t>
                          </a:r>
                          <a:r>
                            <a:rPr lang="en-US" sz="1800" b="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q</a:t>
                          </a:r>
                          <a:r>
                            <a:rPr lang="en-US" sz="1800" b="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 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∨ (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p</a:t>
                          </a:r>
                          <a:r>
                            <a:rPr lang="en-US" sz="18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∧ </a:t>
                          </a:r>
                          <a:r>
                            <a:rPr lang="en-US" sz="1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r </a:t>
                          </a:r>
                          <a:r>
                            <a:rPr lang="en-US" sz="1800" i="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)</a:t>
                          </a:r>
                          <a:endPara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Distributive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8891738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de-DE"/>
                        </a:p>
                      </a:txBody>
                      <a:tcPr>
                        <a:blipFill>
                          <a:blip r:embed="rId3"/>
                          <a:stretch>
                            <a:fillRect l="-181" t="-421905" r="-67029" b="-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De </a:t>
                          </a:r>
                          <a:r>
                            <a:rPr lang="de-DE" sz="1800" b="0" i="0" dirty="0" err="1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Morgan‘s</a:t>
                          </a:r>
                          <a:r>
                            <a:rPr lang="de-DE" sz="1800" b="0" i="0" dirty="0">
                              <a:latin typeface="Calibri" panose="020F0502020204030204" pitchFamily="34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a:t> Laws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695186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532393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More on logical equivalence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9825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10" name="Google Shape;87;p2">
            <a:extLst>
              <a:ext uri="{FF2B5EF4-FFF2-40B4-BE49-F238E27FC236}">
                <a16:creationId xmlns:a16="http://schemas.microsoft.com/office/drawing/2014/main" id="{1E82E73F-9AD9-40FC-B0B3-CA8107A53E5E}"/>
              </a:ext>
            </a:extLst>
          </p:cNvPr>
          <p:cNvSpPr txBox="1">
            <a:spLocks/>
          </p:cNvSpPr>
          <p:nvPr/>
        </p:nvSpPr>
        <p:spPr>
          <a:xfrm>
            <a:off x="457200" y="1605600"/>
            <a:ext cx="8229600" cy="856800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>
              <a:spcBef>
                <a:spcPts val="640"/>
              </a:spcBef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Remark 8: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basic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that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have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already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proved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can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prove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further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logical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equivalences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without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using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truth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 </a:t>
            </a:r>
            <a:r>
              <a:rPr kumimoji="0" lang="de-AT" sz="1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tables</a:t>
            </a:r>
            <a:r>
              <a:rPr kumimoji="0" lang="de-AT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  <a:sym typeface="Arial"/>
              </a:rPr>
              <a:t>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</a:t>
                </a: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15: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kumimoji="0" lang="de-DE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</m:ctrlPr>
                      </m:barPr>
                      <m:e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𝑝</m:t>
                        </m:r>
                        <m:r>
                          <a:rPr kumimoji="0" lang="de-AT" sz="1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Arial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are logically equivalent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∨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  <m:r>
                          <m:rPr>
                            <m:nor/>
                          </m:rPr>
                          <a:rPr lang="de-AT" sz="18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		2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nd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bar>
                          <m:barPr>
                            <m:pos m:val="top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barPr>
                          <m:e>
                            <m:r>
                              <a:rPr lang="de-AT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</m:bar>
                      </m:e>
                    </m:bar>
                    <m:r>
                      <m:rPr>
                        <m:nor/>
                      </m:rPr>
                      <a:rPr lang="de-AT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	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Double Negation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</m:oMath>
                </a14:m>
                <a:r>
                  <a:rPr lang="de-DE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de-DE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Distributive Law</a:t>
                </a: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⇔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</m:t>
                    </m:r>
                  </m:oMath>
                </a14:m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		</a:t>
                </a:r>
                <a:r>
                  <a:rPr lang="en-US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 Law Disjunction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∧</m:t>
                    </m: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	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Identity Law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for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F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2650680"/>
                <a:ext cx="8229600" cy="3028714"/>
              </a:xfrm>
              <a:prstGeom prst="rect">
                <a:avLst/>
              </a:prstGeom>
              <a:blipFill>
                <a:blip r:embed="rId3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36622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Working with logical equivalences</a:t>
            </a:r>
            <a:endParaRPr lang="en-US" noProof="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/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>
                  <a:defRPr/>
                </a:pPr>
                <a:r>
                  <a:rPr kumimoji="0" lang="de-DE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Example 16: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b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AT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show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statement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tautology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we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will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use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equivalences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demonstrate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that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logically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equivalent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to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T.</a:t>
                </a:r>
              </a:p>
              <a:p>
                <a:pPr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de-AT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∧</m:t>
                        </m:r>
                        <m:r>
                          <m:rPr>
                            <m:nor/>
                          </m:rPr>
                          <a:rPr lang="de-A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AT" sz="1800" b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1: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kumimoji="0" lang="de-DE" sz="1800" b="0" i="0" u="none" strike="noStrike" kern="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m:rPr>
                        <m:nor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	</a:t>
                </a: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1</a:t>
                </a:r>
                <a:r>
                  <a:rPr kumimoji="0" lang="de-DE" sz="1800" b="0" i="0" u="none" strike="noStrike" kern="0" cap="none" spc="0" normalizeH="0" baseline="3000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st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De </a:t>
                </a:r>
                <a:r>
                  <a:rPr kumimoji="0" lang="de-DE" sz="1800" b="0" i="0" u="none" strike="noStrike" kern="0" cap="none" spc="0" normalizeH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Morgan‘s</a:t>
                </a:r>
                <a:r>
                  <a:rPr kumimoji="0" lang="de-DE" sz="18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Law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⇔ 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  <m:r>
                      <m:rPr>
                        <m:nor/>
                      </m:rPr>
                      <a: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en-US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  <m:r>
                      <a:rPr lang="de-AT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Associative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</a:t>
                </a:r>
                <a14:m>
                  <m:oMath xmlns:m="http://schemas.openxmlformats.org/officeDocument/2006/math">
                    <m: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  <m:r>
                      <a:rPr lang="de-A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de-AT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T</m:t>
                    </m:r>
                  </m:oMath>
                </a14:m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</a:t>
                </a:r>
                <a:r>
                  <a:rPr lang="de-DE" sz="1800" dirty="0" err="1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Commutative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Laws and </a:t>
                </a:r>
              </a:p>
              <a:p>
                <a:pPr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			Task 1: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∨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T</a:t>
                </a:r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	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⇔  </a:t>
                </a:r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T			</a:t>
                </a:r>
                <a:r>
                  <a:rPr lang="de-AT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Domination Law</a:t>
                </a:r>
                <a:endParaRPr lang="de-DE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339D5007-997B-4D49-9DD6-35427979A6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5600"/>
                <a:ext cx="8229600" cy="3456139"/>
              </a:xfrm>
              <a:prstGeom prst="rect">
                <a:avLst/>
              </a:prstGeom>
              <a:blipFill>
                <a:blip r:embed="rId3"/>
                <a:stretch>
                  <a:fillRect l="-593" t="-1235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18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Exercise</a:t>
            </a:r>
            <a:endParaRPr lang="de-AT" sz="4400" b="1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7794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1EA7F6-CEB4-E947-A101-B48740C76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Student task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/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de-DE" sz="1800" b="1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Task 4: 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Show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that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each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of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the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following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implications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is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a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tautology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without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using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truth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de-DE" sz="180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tables</a:t>
                </a:r>
                <a:r>
                  <a:rPr kumimoji="0" lang="de-DE" sz="180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cs typeface="Calibri" panose="020F0502020204030204" pitchFamily="34" charset="0"/>
                    <a:sym typeface="Arial"/>
                  </a:rPr>
                  <a:t>.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  <a:sym typeface="Arial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endParaRPr kumimoji="0" lang="de-DE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kumimoji="0" lang="de-DE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A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 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→ (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kumimoji="0" lang="en-US" sz="18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q</a:t>
                </a:r>
                <a:r>
                  <a: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  <a:sym typeface="Arial"/>
                  </a:rPr>
                  <a:t>)</a:t>
                </a:r>
                <a:endParaRPr kumimoji="0" lang="en-US" sz="18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  <a:sym typeface="Arial"/>
                </a:endParaRPr>
              </a:p>
              <a:p>
                <a:pPr marL="342900" lvl="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endParaRPr lang="en-US" sz="1800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∨</m:t>
                    </m:r>
                  </m:oMath>
                </a14:m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</a:t>
                </a: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∧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 → (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:r>
                  <a:rPr lang="en-US" sz="1800" i="1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)</a:t>
                </a:r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+mj-lt"/>
                  <a:buAutoNum type="arabicPeriod"/>
                  <a:defRPr/>
                </a:pPr>
                <a:r>
                  <a:rPr lang="de-DE" sz="1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de-D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1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→ </m:t>
                        </m:r>
                        <m:r>
                          <m:rPr>
                            <m:nor/>
                          </m:rPr>
                          <a:rPr lang="en-US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de-DE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bar>
                  </m:oMath>
                </a14:m>
                <a:r>
                  <a:rPr lang="de-AT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→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de-DE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</m:bar>
                  </m:oMath>
                </a14:m>
                <a:endParaRPr lang="de-DE" sz="1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" name="Textfeld 2">
                <a:extLst>
                  <a:ext uri="{FF2B5EF4-FFF2-40B4-BE49-F238E27FC236}">
                    <a16:creationId xmlns:a16="http://schemas.microsoft.com/office/drawing/2014/main" id="{B1AB2DE2-BFB4-403B-9976-58C0812A00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938" y="1605600"/>
                <a:ext cx="8229600" cy="2308324"/>
              </a:xfrm>
              <a:prstGeom prst="rect">
                <a:avLst/>
              </a:prstGeom>
              <a:blipFill>
                <a:blip r:embed="rId3"/>
                <a:stretch>
                  <a:fillRect l="-667" t="-1319" b="-3166"/>
                </a:stretch>
              </a:blipFill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879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xfrm>
            <a:off x="457200" y="1605600"/>
            <a:ext cx="8229600" cy="5996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r>
              <a:rPr lang="en-US" sz="1800" b="1" noProof="0" dirty="0">
                <a:latin typeface="Calibri" panose="020F0502020204030204" pitchFamily="34" charset="0"/>
                <a:cs typeface="Calibri" panose="020F0502020204030204" pitchFamily="34" charset="0"/>
              </a:rPr>
              <a:t>Definition 1: </a:t>
            </a:r>
            <a:r>
              <a:rPr lang="en-US" sz="1800" noProof="0" dirty="0">
                <a:latin typeface="Calibri" panose="020F0502020204030204" pitchFamily="34" charset="0"/>
                <a:cs typeface="Calibri" panose="020F0502020204030204" pitchFamily="34" charset="0"/>
              </a:rPr>
              <a:t>A proposition is a statement that is either true or false, but not both.</a:t>
            </a:r>
          </a:p>
          <a:p>
            <a:pPr marL="0" indent="0">
              <a:spcBef>
                <a:spcPts val="640"/>
              </a:spcBef>
            </a:pPr>
            <a:endParaRPr lang="en-US" sz="1800" noProof="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1AB2DE2-BFB4-403B-9976-58C0812A00AF}"/>
              </a:ext>
            </a:extLst>
          </p:cNvPr>
          <p:cNvSpPr txBox="1"/>
          <p:nvPr/>
        </p:nvSpPr>
        <p:spPr>
          <a:xfrm>
            <a:off x="457200" y="2393491"/>
            <a:ext cx="8229600" cy="230832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1: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Vienna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Austria.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Munich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capital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Germany.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2 + 3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3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whereas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2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8527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286232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2: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Not all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today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Read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carefully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+ 2 = 4.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x + y = 6.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1 and 2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statements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3 and 4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because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they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neither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nor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since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variables in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sentences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(x and y)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been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assigned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AT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AT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6119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A bit of notation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use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letters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de-DE" sz="1800" i="1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p, q, r, s, …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truth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a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denoted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F</a:t>
            </a:r>
            <a:endParaRPr lang="de-AT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2761850"/>
            <a:ext cx="8229600" cy="2484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3: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Truth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values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36E0692F-5F4F-4193-A526-E5F360E8F6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154970"/>
              </p:ext>
            </p:extLst>
          </p:nvPr>
        </p:nvGraphicFramePr>
        <p:xfrm>
          <a:off x="1893806" y="3153418"/>
          <a:ext cx="5492116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8830">
                  <a:extLst>
                    <a:ext uri="{9D8B030D-6E8A-4147-A177-3AD203B41FA5}">
                      <a16:colId xmlns:a16="http://schemas.microsoft.com/office/drawing/2014/main" val="3696566426"/>
                    </a:ext>
                  </a:extLst>
                </a:gridCol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1317943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de-AT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Truth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value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</a:t>
                      </a:r>
                      <a:r>
                        <a:rPr lang="de-DE" sz="1400" dirty="0"/>
                        <a:t>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Vienna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Austria.</a:t>
                      </a:r>
                      <a:endParaRPr lang="de-DE" sz="18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b="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q</a:t>
                      </a:r>
                      <a:endParaRPr lang="de-AT" sz="18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r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+ 2 = 4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s</a:t>
                      </a:r>
                      <a:endParaRPr lang="de-A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 + 3 = 6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</a:t>
                      </a:r>
                      <a:endParaRPr lang="de-AT" sz="180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73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225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91C8A42-093C-4664-A394-225128BA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8400"/>
            <a:ext cx="8229300" cy="1144800"/>
          </a:xfrm>
        </p:spPr>
        <p:txBody>
          <a:bodyPr/>
          <a:lstStyle/>
          <a:p>
            <a:pPr algn="ctr"/>
            <a:r>
              <a:rPr lang="en-US" sz="4400" b="1" dirty="0">
                <a:latin typeface="Calibri" panose="020F0502020204030204" pitchFamily="34" charset="0"/>
                <a:cs typeface="Calibri" panose="020F0502020204030204" pitchFamily="34" charset="0"/>
              </a:rPr>
              <a:t>Logical operators</a:t>
            </a:r>
            <a:endParaRPr lang="de-AT" sz="4400" dirty="0"/>
          </a:p>
        </p:txBody>
      </p:sp>
      <p:sp>
        <p:nvSpPr>
          <p:cNvPr id="87" name="Google Shape;87;p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640"/>
              </a:spcBef>
            </a:pPr>
            <a:endParaRPr lang="en-US" sz="1800" noProof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91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"/>
          <p:cNvSpPr txBox="1">
            <a:spLocks noGrp="1"/>
          </p:cNvSpPr>
          <p:nvPr>
            <p:ph type="title"/>
          </p:nvPr>
        </p:nvSpPr>
        <p:spPr>
          <a:xfrm>
            <a:off x="313944" y="27432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chemeClr val="dk1"/>
              </a:buClr>
              <a:buSzPts val="2800"/>
            </a:pPr>
            <a:r>
              <a:rPr lang="en-US" sz="2800" b="1" noProof="0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Compound propositions</a:t>
            </a:r>
            <a:endParaRPr lang="en-US" noProof="0" dirty="0">
              <a:solidFill>
                <a:schemeClr val="dk1"/>
              </a:solidFill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DBAEFC6-E69D-402C-9665-402F39D22AC8}"/>
              </a:ext>
            </a:extLst>
          </p:cNvPr>
          <p:cNvSpPr txBox="1"/>
          <p:nvPr/>
        </p:nvSpPr>
        <p:spPr>
          <a:xfrm>
            <a:off x="457200" y="160560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combining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we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already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have</a:t>
            </a:r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These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propoostions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are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called</a:t>
            </a:r>
            <a:r>
              <a:rPr lang="de-DE" sz="1800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compound</a:t>
            </a:r>
            <a:r>
              <a:rPr lang="de-DE" sz="1800" b="1" dirty="0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de-DE" sz="1800" b="1" dirty="0" err="1"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propositions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231CB50-5029-459A-9C78-B4F9C8D2604F}"/>
              </a:ext>
            </a:extLst>
          </p:cNvPr>
          <p:cNvSpPr txBox="1"/>
          <p:nvPr/>
        </p:nvSpPr>
        <p:spPr>
          <a:xfrm>
            <a:off x="457200" y="3429000"/>
            <a:ext cx="8229600" cy="2113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18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de-DE" sz="1800" b="1" dirty="0">
                <a:latin typeface="Calibri" panose="020F0502020204030204" pitchFamily="34" charset="0"/>
                <a:cs typeface="Calibri" panose="020F0502020204030204" pitchFamily="34" charset="0"/>
              </a:rPr>
              <a:t> 4: 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Find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negation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de-DE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indent="0">
                  <a:spcBef>
                    <a:spcPts val="640"/>
                  </a:spcBef>
                </a:pP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Definition 2: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be a proposition. The statement “It is not the case that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.” is another proposition, called the </a:t>
                </a:r>
                <a:r>
                  <a:rPr lang="en-US" sz="1800" b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negation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We denote negation of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barPr>
                      <m:e>
                        <m:r>
                          <a:rPr lang="en-US" sz="1800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bar>
                  </m:oMath>
                </a14:m>
                <a:r>
                  <a:rPr lang="en-US" sz="1800" i="1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read it as “not </a:t>
                </a:r>
                <a:r>
                  <a:rPr lang="en-US" sz="1800" i="1" noProof="0" dirty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</a:t>
                </a:r>
                <a:r>
                  <a:rPr lang="en-US" sz="1800" noProof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”.</a:t>
                </a:r>
              </a:p>
              <a:p>
                <a:pPr marL="0" indent="0">
                  <a:spcBef>
                    <a:spcPts val="640"/>
                  </a:spcBef>
                </a:pPr>
                <a:endParaRPr lang="en-US" sz="1800" noProof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Google Shape;87;p2">
                <a:extLst>
                  <a:ext uri="{FF2B5EF4-FFF2-40B4-BE49-F238E27FC236}">
                    <a16:creationId xmlns:a16="http://schemas.microsoft.com/office/drawing/2014/main" id="{65A26A7F-EBC5-4B1D-83F7-3B6EB73BDE0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94583"/>
                <a:ext cx="8229600" cy="1076996"/>
              </a:xfrm>
              <a:prstGeom prst="rect">
                <a:avLst/>
              </a:prstGeom>
              <a:blipFill>
                <a:blip r:embed="rId3"/>
                <a:stretch>
                  <a:fillRect l="-667" r="-74" b="-565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A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DF3C206A-D024-46FD-8052-A9F0746315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22565"/>
              </p:ext>
            </p:extLst>
          </p:nvPr>
        </p:nvGraphicFramePr>
        <p:xfrm>
          <a:off x="959326" y="3864136"/>
          <a:ext cx="7225348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375343">
                  <a:extLst>
                    <a:ext uri="{9D8B030D-6E8A-4147-A177-3AD203B41FA5}">
                      <a16:colId xmlns:a16="http://schemas.microsoft.com/office/drawing/2014/main" val="2842836235"/>
                    </a:ext>
                  </a:extLst>
                </a:gridCol>
                <a:gridCol w="3850005">
                  <a:extLst>
                    <a:ext uri="{9D8B030D-6E8A-4147-A177-3AD203B41FA5}">
                      <a16:colId xmlns:a16="http://schemas.microsoft.com/office/drawing/2014/main" val="1903346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Negation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b="1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b="1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proposition</a:t>
                      </a:r>
                      <a:endParaRPr lang="de-AT" sz="1800" b="1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411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Friday.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 </a:t>
                      </a:r>
                      <a:r>
                        <a:rPr lang="de-DE" sz="1800" b="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b="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Friday.</a:t>
                      </a:r>
                      <a:endParaRPr lang="de-AT" sz="1800" b="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8D7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83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Munich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the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capital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Germany.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FCEC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It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is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not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raining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de-DE" sz="1800" dirty="0" err="1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today</a:t>
                      </a:r>
                      <a:r>
                        <a:rPr lang="de-DE" sz="1800" dirty="0"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.</a:t>
                      </a:r>
                      <a:endParaRPr lang="de-AT" sz="1800" dirty="0"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44765"/>
                  </a:ext>
                </a:extLst>
              </a:tr>
            </a:tbl>
          </a:graphicData>
        </a:graphic>
      </p:graphicFrame>
      <p:sp>
        <p:nvSpPr>
          <p:cNvPr id="2" name="Rechteck 1">
            <a:extLst>
              <a:ext uri="{FF2B5EF4-FFF2-40B4-BE49-F238E27FC236}">
                <a16:creationId xmlns:a16="http://schemas.microsoft.com/office/drawing/2014/main" id="{E5F81BA5-65FB-466E-B14B-186B19AFB194}"/>
              </a:ext>
            </a:extLst>
          </p:cNvPr>
          <p:cNvSpPr/>
          <p:nvPr/>
        </p:nvSpPr>
        <p:spPr>
          <a:xfrm>
            <a:off x="4398654" y="4303314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071BFC4-20C3-4519-8D3C-3236BEA7C043}"/>
              </a:ext>
            </a:extLst>
          </p:cNvPr>
          <p:cNvSpPr/>
          <p:nvPr/>
        </p:nvSpPr>
        <p:spPr>
          <a:xfrm>
            <a:off x="4398654" y="4655310"/>
            <a:ext cx="3583928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E9C70E3-8056-452B-9440-4CE8ADC4D7EA}"/>
              </a:ext>
            </a:extLst>
          </p:cNvPr>
          <p:cNvSpPr/>
          <p:nvPr/>
        </p:nvSpPr>
        <p:spPr>
          <a:xfrm>
            <a:off x="4398653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9B49774-9D54-47D7-BCA3-8205D654BB7C}"/>
              </a:ext>
            </a:extLst>
          </p:cNvPr>
          <p:cNvSpPr/>
          <p:nvPr/>
        </p:nvSpPr>
        <p:spPr>
          <a:xfrm>
            <a:off x="997461" y="4292565"/>
            <a:ext cx="2023814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FEE14AF9-AA48-456E-A0D7-DC1B37B948E3}"/>
              </a:ext>
            </a:extLst>
          </p:cNvPr>
          <p:cNvSpPr/>
          <p:nvPr/>
        </p:nvSpPr>
        <p:spPr>
          <a:xfrm>
            <a:off x="1027797" y="4655309"/>
            <a:ext cx="3168765" cy="255685"/>
          </a:xfrm>
          <a:prstGeom prst="rect">
            <a:avLst/>
          </a:prstGeom>
          <a:solidFill>
            <a:srgbClr val="FCEC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F86C25-8D8B-42E5-92FD-488789F55A46}"/>
              </a:ext>
            </a:extLst>
          </p:cNvPr>
          <p:cNvSpPr/>
          <p:nvPr/>
        </p:nvSpPr>
        <p:spPr>
          <a:xfrm>
            <a:off x="1027797" y="5061321"/>
            <a:ext cx="2110487" cy="255685"/>
          </a:xfrm>
          <a:prstGeom prst="rect">
            <a:avLst/>
          </a:prstGeom>
          <a:solidFill>
            <a:srgbClr val="F8D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88006B6-D510-4EC1-B59B-B2300E79141F}"/>
              </a:ext>
            </a:extLst>
          </p:cNvPr>
          <p:cNvSpPr txBox="1"/>
          <p:nvPr/>
        </p:nvSpPr>
        <p:spPr>
          <a:xfrm>
            <a:off x="457200" y="5638511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George Boole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first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introduced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compund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propositions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(The Laws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Thought</a:t>
            </a:r>
            <a:r>
              <a:rPr lang="de-DE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de-DE" sz="1800" b="1" dirty="0"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873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10" grpId="0" animBg="1"/>
      <p:bldP spid="11" grpId="0" animBg="1"/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3576</Words>
  <Application>Microsoft Office PowerPoint</Application>
  <PresentationFormat>Bildschirmpräsentation (4:3)</PresentationFormat>
  <Paragraphs>755</Paragraphs>
  <Slides>45</Slides>
  <Notes>45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45</vt:i4>
      </vt:variant>
    </vt:vector>
  </HeadingPairs>
  <TitlesOfParts>
    <vt:vector size="51" baseType="lpstr">
      <vt:lpstr>Wingdings</vt:lpstr>
      <vt:lpstr>Calibri</vt:lpstr>
      <vt:lpstr>Cambria Math</vt:lpstr>
      <vt:lpstr>Arial</vt:lpstr>
      <vt:lpstr>Blackadder ITC</vt:lpstr>
      <vt:lpstr>Office Theme</vt:lpstr>
      <vt:lpstr>Fundamentals of Computer Science and Programming </vt:lpstr>
      <vt:lpstr>Outline</vt:lpstr>
      <vt:lpstr>Propositions</vt:lpstr>
      <vt:lpstr>Introduction to logic</vt:lpstr>
      <vt:lpstr>Propositions</vt:lpstr>
      <vt:lpstr>Propositions</vt:lpstr>
      <vt:lpstr>A bit of notation</vt:lpstr>
      <vt:lpstr>Logical operators</vt:lpstr>
      <vt:lpstr>Compound propositions</vt:lpstr>
      <vt:lpstr>Truth tables and unary logical operators</vt:lpstr>
      <vt:lpstr>Binary logical operators (connectives): Conjunction</vt:lpstr>
      <vt:lpstr>Conjunction</vt:lpstr>
      <vt:lpstr>Disjunction</vt:lpstr>
      <vt:lpstr>Disjunction</vt:lpstr>
      <vt:lpstr>Exclusive or</vt:lpstr>
      <vt:lpstr>Exclusive or</vt:lpstr>
      <vt:lpstr>Implication and biconditional</vt:lpstr>
      <vt:lpstr>Implication</vt:lpstr>
      <vt:lpstr>Implication</vt:lpstr>
      <vt:lpstr>Implication</vt:lpstr>
      <vt:lpstr>Implication</vt:lpstr>
      <vt:lpstr>Implication</vt:lpstr>
      <vt:lpstr>Converse, inverse, and contrapositive</vt:lpstr>
      <vt:lpstr>Biconditional</vt:lpstr>
      <vt:lpstr>Biconditional</vt:lpstr>
      <vt:lpstr>Biconditional</vt:lpstr>
      <vt:lpstr>Operator precedence and truth tables</vt:lpstr>
      <vt:lpstr>Compound propositions with &gt;2 propositions</vt:lpstr>
      <vt:lpstr>Operator precedence</vt:lpstr>
      <vt:lpstr>Truth tables</vt:lpstr>
      <vt:lpstr>Truth tables</vt:lpstr>
      <vt:lpstr>Logical equivalence</vt:lpstr>
      <vt:lpstr>Tautology and contradiction</vt:lpstr>
      <vt:lpstr>Logical equivalence</vt:lpstr>
      <vt:lpstr>Logical equivalence</vt:lpstr>
      <vt:lpstr>Equivalences of converse, inverse, and contrapositive</vt:lpstr>
      <vt:lpstr>Exercise</vt:lpstr>
      <vt:lpstr>Student task</vt:lpstr>
      <vt:lpstr>Student task</vt:lpstr>
      <vt:lpstr>Student task</vt:lpstr>
      <vt:lpstr>More on logical equivalence</vt:lpstr>
      <vt:lpstr>Working with logical equivalences</vt:lpstr>
      <vt:lpstr>Working with logical equivalences</vt:lpstr>
      <vt:lpstr>Exercise</vt:lpstr>
      <vt:lpstr>Student 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Basics of Computer Programming</dc:title>
  <dc:creator>Lyndon Nixon</dc:creator>
  <cp:lastModifiedBy>Denis Helic</cp:lastModifiedBy>
  <cp:revision>736</cp:revision>
  <dcterms:modified xsi:type="dcterms:W3CDTF">2022-10-03T06:36:13Z</dcterms:modified>
</cp:coreProperties>
</file>